
<file path=[Content_Types].xml><?xml version="1.0" encoding="utf-8"?>
<Types xmlns="http://schemas.openxmlformats.org/package/2006/content-types">
  <Default Extension="png" ContentType="image/png"/>
  <Default Extension="jfif" ContentType="image/jpeg"/>
  <Default Extension="svg" ContentType="image/svg+xml"/>
  <Default Extension="emf" ContentType="image/x-emf"/>
  <Default Extension="jpeg" ContentType="image/jpeg"/>
  <Default Extension="rels" ContentType="application/vnd.openxmlformats-package.relationships+xml"/>
  <Default Extension="xml" ContentType="application/xml"/>
  <Default Extension="gif" ContentType="image/gif"/>
  <Default Extension="xlsx" ContentType="application/vnd.openxmlformats-officedocument.spreadsheetml.sheet"/>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drawings/drawing1.xml" ContentType="application/vnd.openxmlformats-officedocument.drawingml.chartshapes+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drawings/drawing2.xml" ContentType="application/vnd.openxmlformats-officedocument.drawingml.chartshapes+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changesInfos/changesInfo1.xml" ContentType="application/vnd.ms-powerpoint.changes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0" r:id="rId5"/>
    <p:sldMasterId id="2147483675" r:id="rId6"/>
    <p:sldMasterId id="2147483683" r:id="rId7"/>
  </p:sldMasterIdLst>
  <p:notesMasterIdLst>
    <p:notesMasterId r:id="rId44"/>
  </p:notesMasterIdLst>
  <p:handoutMasterIdLst>
    <p:handoutMasterId r:id="rId45"/>
  </p:handoutMasterIdLst>
  <p:sldIdLst>
    <p:sldId id="877" r:id="rId8"/>
    <p:sldId id="878" r:id="rId9"/>
    <p:sldId id="879" r:id="rId10"/>
    <p:sldId id="880" r:id="rId11"/>
    <p:sldId id="881" r:id="rId12"/>
    <p:sldId id="882" r:id="rId13"/>
    <p:sldId id="883" r:id="rId14"/>
    <p:sldId id="884" r:id="rId15"/>
    <p:sldId id="261" r:id="rId16"/>
    <p:sldId id="262" r:id="rId17"/>
    <p:sldId id="422" r:id="rId18"/>
    <p:sldId id="437" r:id="rId19"/>
    <p:sldId id="860" r:id="rId20"/>
    <p:sldId id="318" r:id="rId21"/>
    <p:sldId id="441" r:id="rId22"/>
    <p:sldId id="442" r:id="rId23"/>
    <p:sldId id="443" r:id="rId24"/>
    <p:sldId id="283" r:id="rId25"/>
    <p:sldId id="861" r:id="rId26"/>
    <p:sldId id="862" r:id="rId27"/>
    <p:sldId id="863" r:id="rId28"/>
    <p:sldId id="864" r:id="rId29"/>
    <p:sldId id="865" r:id="rId30"/>
    <p:sldId id="866" r:id="rId31"/>
    <p:sldId id="867" r:id="rId32"/>
    <p:sldId id="868" r:id="rId33"/>
    <p:sldId id="869" r:id="rId34"/>
    <p:sldId id="870" r:id="rId35"/>
    <p:sldId id="871" r:id="rId36"/>
    <p:sldId id="872" r:id="rId37"/>
    <p:sldId id="873" r:id="rId38"/>
    <p:sldId id="874" r:id="rId39"/>
    <p:sldId id="875" r:id="rId40"/>
    <p:sldId id="876" r:id="rId41"/>
    <p:sldId id="887" r:id="rId42"/>
    <p:sldId id="888" r:id="rId4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07A770C8-E929-4333-AA05-DB9B96CB5E20}">
          <p14:sldIdLst>
            <p14:sldId id="877"/>
            <p14:sldId id="878"/>
            <p14:sldId id="879"/>
            <p14:sldId id="880"/>
            <p14:sldId id="881"/>
            <p14:sldId id="882"/>
            <p14:sldId id="883"/>
            <p14:sldId id="884"/>
            <p14:sldId id="261"/>
            <p14:sldId id="262"/>
            <p14:sldId id="422"/>
            <p14:sldId id="437"/>
            <p14:sldId id="860"/>
            <p14:sldId id="318"/>
            <p14:sldId id="441"/>
            <p14:sldId id="442"/>
            <p14:sldId id="443"/>
            <p14:sldId id="283"/>
            <p14:sldId id="861"/>
            <p14:sldId id="862"/>
            <p14:sldId id="863"/>
            <p14:sldId id="864"/>
            <p14:sldId id="865"/>
            <p14:sldId id="866"/>
            <p14:sldId id="867"/>
            <p14:sldId id="868"/>
            <p14:sldId id="869"/>
            <p14:sldId id="870"/>
            <p14:sldId id="871"/>
            <p14:sldId id="872"/>
            <p14:sldId id="873"/>
            <p14:sldId id="874"/>
            <p14:sldId id="875"/>
            <p14:sldId id="876"/>
            <p14:sldId id="887"/>
            <p14:sldId id="888"/>
          </p14:sldIdLst>
        </p14:section>
      </p14:sectionLst>
    </p:ex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08DC4"/>
    <a:srgbClr val="EBEBDB"/>
    <a:srgbClr val="E2A96A"/>
    <a:srgbClr val="BAB092"/>
    <a:srgbClr val="99CC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0" d="100"/>
          <a:sy n="70" d="100"/>
        </p:scale>
        <p:origin x="714" y="84"/>
      </p:cViewPr>
      <p:guideLst>
        <p:guide orient="horz" pos="2160"/>
        <p:guide pos="3840"/>
      </p:guideLst>
    </p:cSldViewPr>
  </p:slid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slide" Target="slides/slide19.xml"/><Relationship Id="rId39" Type="http://schemas.openxmlformats.org/officeDocument/2006/relationships/slide" Target="slides/slide32.xml"/><Relationship Id="rId21" Type="http://schemas.openxmlformats.org/officeDocument/2006/relationships/slide" Target="slides/slide14.xml"/><Relationship Id="rId34" Type="http://schemas.openxmlformats.org/officeDocument/2006/relationships/slide" Target="slides/slide27.xml"/><Relationship Id="rId42" Type="http://schemas.openxmlformats.org/officeDocument/2006/relationships/slide" Target="slides/slide35.xml"/><Relationship Id="rId47" Type="http://schemas.openxmlformats.org/officeDocument/2006/relationships/viewProps" Target="viewProps.xml"/><Relationship Id="rId50" Type="http://schemas.microsoft.com/office/2016/11/relationships/changesInfo" Target="changesInfos/changesInfo1.xml"/><Relationship Id="rId7" Type="http://schemas.openxmlformats.org/officeDocument/2006/relationships/slideMaster" Target="slideMasters/slideMaster3.xml"/><Relationship Id="rId2" Type="http://schemas.openxmlformats.org/officeDocument/2006/relationships/customXml" Target="../customXml/item2.xml"/><Relationship Id="rId16" Type="http://schemas.openxmlformats.org/officeDocument/2006/relationships/slide" Target="slides/slide9.xml"/><Relationship Id="rId29" Type="http://schemas.openxmlformats.org/officeDocument/2006/relationships/slide" Target="slides/slide22.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slide" Target="slides/slide25.xml"/><Relationship Id="rId37" Type="http://schemas.openxmlformats.org/officeDocument/2006/relationships/slide" Target="slides/slide30.xml"/><Relationship Id="rId40" Type="http://schemas.openxmlformats.org/officeDocument/2006/relationships/slide" Target="slides/slide33.xml"/><Relationship Id="rId45" Type="http://schemas.openxmlformats.org/officeDocument/2006/relationships/handoutMaster" Target="handoutMasters/handoutMaster1.xml"/><Relationship Id="rId5" Type="http://schemas.openxmlformats.org/officeDocument/2006/relationships/slideMaster" Target="slideMasters/slideMaster1.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36" Type="http://schemas.openxmlformats.org/officeDocument/2006/relationships/slide" Target="slides/slide29.xml"/><Relationship Id="rId49" Type="http://schemas.openxmlformats.org/officeDocument/2006/relationships/tableStyles" Target="tableStyles.xml"/><Relationship Id="rId10" Type="http://schemas.openxmlformats.org/officeDocument/2006/relationships/slide" Target="slides/slide3.xml"/><Relationship Id="rId19" Type="http://schemas.openxmlformats.org/officeDocument/2006/relationships/slide" Target="slides/slide12.xml"/><Relationship Id="rId31" Type="http://schemas.openxmlformats.org/officeDocument/2006/relationships/slide" Target="slides/slide24.xml"/><Relationship Id="rId44" Type="http://schemas.openxmlformats.org/officeDocument/2006/relationships/notesMaster" Target="notesMasters/notesMaster1.xml"/><Relationship Id="rId4" Type="http://schemas.openxmlformats.org/officeDocument/2006/relationships/customXml" Target="../customXml/item4.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slide" Target="slides/slide20.xml"/><Relationship Id="rId30" Type="http://schemas.openxmlformats.org/officeDocument/2006/relationships/slide" Target="slides/slide23.xml"/><Relationship Id="rId35" Type="http://schemas.openxmlformats.org/officeDocument/2006/relationships/slide" Target="slides/slide28.xml"/><Relationship Id="rId43" Type="http://schemas.openxmlformats.org/officeDocument/2006/relationships/slide" Target="slides/slide36.xml"/><Relationship Id="rId48" Type="http://schemas.openxmlformats.org/officeDocument/2006/relationships/theme" Target="theme/theme1.xml"/><Relationship Id="rId8" Type="http://schemas.openxmlformats.org/officeDocument/2006/relationships/slide" Target="slides/slide1.xml"/><Relationship Id="rId3" Type="http://schemas.openxmlformats.org/officeDocument/2006/relationships/customXml" Target="../customXml/item3.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slide" Target="slides/slide26.xml"/><Relationship Id="rId38" Type="http://schemas.openxmlformats.org/officeDocument/2006/relationships/slide" Target="slides/slide31.xml"/><Relationship Id="rId46" Type="http://schemas.openxmlformats.org/officeDocument/2006/relationships/presProps" Target="presProps.xml"/><Relationship Id="rId20" Type="http://schemas.openxmlformats.org/officeDocument/2006/relationships/slide" Target="slides/slide13.xml"/><Relationship Id="rId41" Type="http://schemas.openxmlformats.org/officeDocument/2006/relationships/slide" Target="slides/slide34.xml"/><Relationship Id="rId1" Type="http://schemas.openxmlformats.org/officeDocument/2006/relationships/customXml" Target="../customXml/item1.xml"/><Relationship Id="rId6" Type="http://schemas.openxmlformats.org/officeDocument/2006/relationships/slideMaster" Target="slideMasters/slideMaster2.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Yang Dr. Yan - Beijing-MR" userId="65ecb2eb-6608-41c8-a933-17a77d71b557" providerId="ADAL" clId="{C101F93B-C3B7-4C0E-96C4-EED5098F9991}"/>
    <pc:docChg chg="undo custSel addSld delSld modSld sldOrd addSection delSection modSection">
      <pc:chgData name="Yang Dr. Yan - Beijing-MR" userId="65ecb2eb-6608-41c8-a933-17a77d71b557" providerId="ADAL" clId="{C101F93B-C3B7-4C0E-96C4-EED5098F9991}" dt="2020-08-23T14:13:07.642" v="5102" actId="2711"/>
      <pc:docMkLst>
        <pc:docMk/>
      </pc:docMkLst>
      <pc:sldChg chg="modSp modTransition">
        <pc:chgData name="Yang Dr. Yan - Beijing-MR" userId="65ecb2eb-6608-41c8-a933-17a77d71b557" providerId="ADAL" clId="{C101F93B-C3B7-4C0E-96C4-EED5098F9991}" dt="2020-08-23T13:08:08.290" v="2820" actId="313"/>
        <pc:sldMkLst>
          <pc:docMk/>
          <pc:sldMk cId="2430438564" sldId="261"/>
        </pc:sldMkLst>
        <pc:spChg chg="mod">
          <ac:chgData name="Yang Dr. Yan - Beijing-MR" userId="65ecb2eb-6608-41c8-a933-17a77d71b557" providerId="ADAL" clId="{C101F93B-C3B7-4C0E-96C4-EED5098F9991}" dt="2020-08-23T09:21:03.960" v="40" actId="14100"/>
          <ac:spMkLst>
            <pc:docMk/>
            <pc:sldMk cId="2430438564" sldId="261"/>
            <ac:spMk id="4" creationId="{00000000-0000-0000-0000-000000000000}"/>
          </ac:spMkLst>
        </pc:spChg>
        <pc:spChg chg="mod">
          <ac:chgData name="Yang Dr. Yan - Beijing-MR" userId="65ecb2eb-6608-41c8-a933-17a77d71b557" providerId="ADAL" clId="{C101F93B-C3B7-4C0E-96C4-EED5098F9991}" dt="2020-08-23T13:08:08.290" v="2820" actId="313"/>
          <ac:spMkLst>
            <pc:docMk/>
            <pc:sldMk cId="2430438564" sldId="261"/>
            <ac:spMk id="5" creationId="{00000000-0000-0000-0000-000000000000}"/>
          </ac:spMkLst>
        </pc:spChg>
        <pc:spChg chg="mod">
          <ac:chgData name="Yang Dr. Yan - Beijing-MR" userId="65ecb2eb-6608-41c8-a933-17a77d71b557" providerId="ADAL" clId="{C101F93B-C3B7-4C0E-96C4-EED5098F9991}" dt="2020-08-23T09:24:28.313" v="180" actId="20577"/>
          <ac:spMkLst>
            <pc:docMk/>
            <pc:sldMk cId="2430438564" sldId="261"/>
            <ac:spMk id="6" creationId="{00000000-0000-0000-0000-000000000000}"/>
          </ac:spMkLst>
        </pc:spChg>
      </pc:sldChg>
      <pc:sldChg chg="addSp delSp modSp">
        <pc:chgData name="Yang Dr. Yan - Beijing-MR" userId="65ecb2eb-6608-41c8-a933-17a77d71b557" providerId="ADAL" clId="{C101F93B-C3B7-4C0E-96C4-EED5098F9991}" dt="2020-08-23T14:11:54.969" v="5099" actId="255"/>
        <pc:sldMkLst>
          <pc:docMk/>
          <pc:sldMk cId="1600939351" sldId="262"/>
        </pc:sldMkLst>
        <pc:spChg chg="mod">
          <ac:chgData name="Yang Dr. Yan - Beijing-MR" userId="65ecb2eb-6608-41c8-a933-17a77d71b557" providerId="ADAL" clId="{C101F93B-C3B7-4C0E-96C4-EED5098F9991}" dt="2020-08-23T12:14:48.973" v="1821" actId="1076"/>
          <ac:spMkLst>
            <pc:docMk/>
            <pc:sldMk cId="1600939351" sldId="262"/>
            <ac:spMk id="3" creationId="{00000000-0000-0000-0000-000000000000}"/>
          </ac:spMkLst>
        </pc:spChg>
        <pc:spChg chg="mod">
          <ac:chgData name="Yang Dr. Yan - Beijing-MR" userId="65ecb2eb-6608-41c8-a933-17a77d71b557" providerId="ADAL" clId="{C101F93B-C3B7-4C0E-96C4-EED5098F9991}" dt="2020-08-23T12:14:49.355" v="1822" actId="1076"/>
          <ac:spMkLst>
            <pc:docMk/>
            <pc:sldMk cId="1600939351" sldId="262"/>
            <ac:spMk id="4" creationId="{00000000-0000-0000-0000-000000000000}"/>
          </ac:spMkLst>
        </pc:spChg>
        <pc:spChg chg="del">
          <ac:chgData name="Yang Dr. Yan - Beijing-MR" userId="65ecb2eb-6608-41c8-a933-17a77d71b557" providerId="ADAL" clId="{C101F93B-C3B7-4C0E-96C4-EED5098F9991}" dt="2020-08-23T09:34:01.909" v="338" actId="478"/>
          <ac:spMkLst>
            <pc:docMk/>
            <pc:sldMk cId="1600939351" sldId="262"/>
            <ac:spMk id="5" creationId="{00000000-0000-0000-0000-000000000000}"/>
          </ac:spMkLst>
        </pc:spChg>
        <pc:spChg chg="add mod">
          <ac:chgData name="Yang Dr. Yan - Beijing-MR" userId="65ecb2eb-6608-41c8-a933-17a77d71b557" providerId="ADAL" clId="{C101F93B-C3B7-4C0E-96C4-EED5098F9991}" dt="2020-08-23T14:11:54.969" v="5099" actId="255"/>
          <ac:spMkLst>
            <pc:docMk/>
            <pc:sldMk cId="1600939351" sldId="262"/>
            <ac:spMk id="6" creationId="{646F2F92-3C89-4189-9448-7DA0117B871D}"/>
          </ac:spMkLst>
        </pc:spChg>
      </pc:sldChg>
      <pc:sldChg chg="delSp modSp add del">
        <pc:chgData name="Yang Dr. Yan - Beijing-MR" userId="65ecb2eb-6608-41c8-a933-17a77d71b557" providerId="ADAL" clId="{C101F93B-C3B7-4C0E-96C4-EED5098F9991}" dt="2020-08-23T10:52:11.636" v="611" actId="2696"/>
        <pc:sldMkLst>
          <pc:docMk/>
          <pc:sldMk cId="3405211093" sldId="263"/>
        </pc:sldMkLst>
        <pc:spChg chg="mod">
          <ac:chgData name="Yang Dr. Yan - Beijing-MR" userId="65ecb2eb-6608-41c8-a933-17a77d71b557" providerId="ADAL" clId="{C101F93B-C3B7-4C0E-96C4-EED5098F9991}" dt="2020-08-23T09:26:03.154" v="243" actId="20577"/>
          <ac:spMkLst>
            <pc:docMk/>
            <pc:sldMk cId="3405211093" sldId="263"/>
            <ac:spMk id="3" creationId="{00000000-0000-0000-0000-000000000000}"/>
          </ac:spMkLst>
        </pc:spChg>
        <pc:spChg chg="del">
          <ac:chgData name="Yang Dr. Yan - Beijing-MR" userId="65ecb2eb-6608-41c8-a933-17a77d71b557" providerId="ADAL" clId="{C101F93B-C3B7-4C0E-96C4-EED5098F9991}" dt="2020-08-23T09:34:11.825" v="340" actId="478"/>
          <ac:spMkLst>
            <pc:docMk/>
            <pc:sldMk cId="3405211093" sldId="263"/>
            <ac:spMk id="5" creationId="{00000000-0000-0000-0000-000000000000}"/>
          </ac:spMkLst>
        </pc:spChg>
      </pc:sldChg>
      <pc:sldChg chg="add del">
        <pc:chgData name="Yang Dr. Yan - Beijing-MR" userId="65ecb2eb-6608-41c8-a933-17a77d71b557" providerId="ADAL" clId="{C101F93B-C3B7-4C0E-96C4-EED5098F9991}" dt="2020-08-23T09:28:59.223" v="326" actId="2696"/>
        <pc:sldMkLst>
          <pc:docMk/>
          <pc:sldMk cId="2116456517" sldId="264"/>
        </pc:sldMkLst>
      </pc:sldChg>
      <pc:sldChg chg="addSp delSp modSp add del ord">
        <pc:chgData name="Yang Dr. Yan - Beijing-MR" userId="65ecb2eb-6608-41c8-a933-17a77d71b557" providerId="ADAL" clId="{C101F93B-C3B7-4C0E-96C4-EED5098F9991}" dt="2020-08-23T12:37:06.329" v="2146" actId="2696"/>
        <pc:sldMkLst>
          <pc:docMk/>
          <pc:sldMk cId="2320861518" sldId="265"/>
        </pc:sldMkLst>
        <pc:spChg chg="add del mod">
          <ac:chgData name="Yang Dr. Yan - Beijing-MR" userId="65ecb2eb-6608-41c8-a933-17a77d71b557" providerId="ADAL" clId="{C101F93B-C3B7-4C0E-96C4-EED5098F9991}" dt="2020-08-23T12:11:24.844" v="1794"/>
          <ac:spMkLst>
            <pc:docMk/>
            <pc:sldMk cId="2320861518" sldId="265"/>
            <ac:spMk id="3" creationId="{6DAC48E5-8E1A-4DCE-AF89-2DF029651BAD}"/>
          </ac:spMkLst>
        </pc:spChg>
        <pc:spChg chg="add del mod">
          <ac:chgData name="Yang Dr. Yan - Beijing-MR" userId="65ecb2eb-6608-41c8-a933-17a77d71b557" providerId="ADAL" clId="{C101F93B-C3B7-4C0E-96C4-EED5098F9991}" dt="2020-08-23T12:11:28.044" v="1795" actId="478"/>
          <ac:spMkLst>
            <pc:docMk/>
            <pc:sldMk cId="2320861518" sldId="265"/>
            <ac:spMk id="5" creationId="{316B9836-13EB-44D2-8A9E-8E565724DC50}"/>
          </ac:spMkLst>
        </pc:spChg>
        <pc:spChg chg="add del mod">
          <ac:chgData name="Yang Dr. Yan - Beijing-MR" userId="65ecb2eb-6608-41c8-a933-17a77d71b557" providerId="ADAL" clId="{C101F93B-C3B7-4C0E-96C4-EED5098F9991}" dt="2020-08-23T12:11:52.002" v="1803"/>
          <ac:spMkLst>
            <pc:docMk/>
            <pc:sldMk cId="2320861518" sldId="265"/>
            <ac:spMk id="7" creationId="{26919F39-EF3A-45F1-B851-7444C31631BB}"/>
          </ac:spMkLst>
        </pc:spChg>
        <pc:spChg chg="add mod">
          <ac:chgData name="Yang Dr. Yan - Beijing-MR" userId="65ecb2eb-6608-41c8-a933-17a77d71b557" providerId="ADAL" clId="{C101F93B-C3B7-4C0E-96C4-EED5098F9991}" dt="2020-08-23T12:11:51.841" v="1801" actId="20577"/>
          <ac:spMkLst>
            <pc:docMk/>
            <pc:sldMk cId="2320861518" sldId="265"/>
            <ac:spMk id="10" creationId="{D37AE232-1885-487F-BE5B-14433486829B}"/>
          </ac:spMkLst>
        </pc:spChg>
        <pc:picChg chg="add del mod">
          <ac:chgData name="Yang Dr. Yan - Beijing-MR" userId="65ecb2eb-6608-41c8-a933-17a77d71b557" providerId="ADAL" clId="{C101F93B-C3B7-4C0E-96C4-EED5098F9991}" dt="2020-08-23T12:10:59.373" v="1787" actId="478"/>
          <ac:picMkLst>
            <pc:docMk/>
            <pc:sldMk cId="2320861518" sldId="265"/>
            <ac:picMk id="8" creationId="{77AF6AEA-1883-4C89-9D20-9080BD351862}"/>
          </ac:picMkLst>
        </pc:picChg>
        <pc:picChg chg="add del">
          <ac:chgData name="Yang Dr. Yan - Beijing-MR" userId="65ecb2eb-6608-41c8-a933-17a77d71b557" providerId="ADAL" clId="{C101F93B-C3B7-4C0E-96C4-EED5098F9991}" dt="2020-08-23T12:11:09.841" v="1789" actId="478"/>
          <ac:picMkLst>
            <pc:docMk/>
            <pc:sldMk cId="2320861518" sldId="265"/>
            <ac:picMk id="9" creationId="{D937D343-2DEE-409E-A7BA-76EACEC39903}"/>
          </ac:picMkLst>
        </pc:picChg>
        <pc:picChg chg="del mod">
          <ac:chgData name="Yang Dr. Yan - Beijing-MR" userId="65ecb2eb-6608-41c8-a933-17a77d71b557" providerId="ADAL" clId="{C101F93B-C3B7-4C0E-96C4-EED5098F9991}" dt="2020-08-23T12:11:24.842" v="1792" actId="478"/>
          <ac:picMkLst>
            <pc:docMk/>
            <pc:sldMk cId="2320861518" sldId="265"/>
            <ac:picMk id="13" creationId="{A7EC23D3-786E-4996-8BF3-FDA61D314FBA}"/>
          </ac:picMkLst>
        </pc:picChg>
        <pc:picChg chg="del">
          <ac:chgData name="Yang Dr. Yan - Beijing-MR" userId="65ecb2eb-6608-41c8-a933-17a77d71b557" providerId="ADAL" clId="{C101F93B-C3B7-4C0E-96C4-EED5098F9991}" dt="2020-08-23T12:10:27.960" v="1783" actId="478"/>
          <ac:picMkLst>
            <pc:docMk/>
            <pc:sldMk cId="2320861518" sldId="265"/>
            <ac:picMk id="20" creationId="{93D9B8AB-5C07-4722-B911-1B8D9C6F9AE2}"/>
          </ac:picMkLst>
        </pc:picChg>
      </pc:sldChg>
      <pc:sldChg chg="delSp add del ord setBg">
        <pc:chgData name="Yang Dr. Yan - Beijing-MR" userId="65ecb2eb-6608-41c8-a933-17a77d71b557" providerId="ADAL" clId="{C101F93B-C3B7-4C0E-96C4-EED5098F9991}" dt="2020-08-23T10:52:07.912" v="610" actId="2696"/>
        <pc:sldMkLst>
          <pc:docMk/>
          <pc:sldMk cId="2522798574" sldId="265"/>
        </pc:sldMkLst>
        <pc:spChg chg="del">
          <ac:chgData name="Yang Dr. Yan - Beijing-MR" userId="65ecb2eb-6608-41c8-a933-17a77d71b557" providerId="ADAL" clId="{C101F93B-C3B7-4C0E-96C4-EED5098F9991}" dt="2020-08-23T09:34:06.185" v="339" actId="478"/>
          <ac:spMkLst>
            <pc:docMk/>
            <pc:sldMk cId="2522798574" sldId="265"/>
            <ac:spMk id="5" creationId="{00000000-0000-0000-0000-000000000000}"/>
          </ac:spMkLst>
        </pc:spChg>
      </pc:sldChg>
      <pc:sldChg chg="add del">
        <pc:chgData name="Yang Dr. Yan - Beijing-MR" userId="65ecb2eb-6608-41c8-a933-17a77d71b557" providerId="ADAL" clId="{C101F93B-C3B7-4C0E-96C4-EED5098F9991}" dt="2020-08-23T09:29:48.388" v="330" actId="2696"/>
        <pc:sldMkLst>
          <pc:docMk/>
          <pc:sldMk cId="1099907024" sldId="266"/>
        </pc:sldMkLst>
      </pc:sldChg>
      <pc:sldChg chg="add del">
        <pc:chgData name="Yang Dr. Yan - Beijing-MR" userId="65ecb2eb-6608-41c8-a933-17a77d71b557" providerId="ADAL" clId="{C101F93B-C3B7-4C0E-96C4-EED5098F9991}" dt="2020-08-23T10:47:33.178" v="548" actId="2696"/>
        <pc:sldMkLst>
          <pc:docMk/>
          <pc:sldMk cId="1231341242" sldId="266"/>
        </pc:sldMkLst>
      </pc:sldChg>
      <pc:sldChg chg="add del setBg">
        <pc:chgData name="Yang Dr. Yan - Beijing-MR" userId="65ecb2eb-6608-41c8-a933-17a77d71b557" providerId="ADAL" clId="{C101F93B-C3B7-4C0E-96C4-EED5098F9991}" dt="2020-08-23T09:28:53.314" v="323"/>
        <pc:sldMkLst>
          <pc:docMk/>
          <pc:sldMk cId="2842759313" sldId="266"/>
        </pc:sldMkLst>
      </pc:sldChg>
      <pc:sldChg chg="add del">
        <pc:chgData name="Yang Dr. Yan - Beijing-MR" userId="65ecb2eb-6608-41c8-a933-17a77d71b557" providerId="ADAL" clId="{C101F93B-C3B7-4C0E-96C4-EED5098F9991}" dt="2020-08-23T09:30:58.623" v="332" actId="2696"/>
        <pc:sldMkLst>
          <pc:docMk/>
          <pc:sldMk cId="3795906240" sldId="266"/>
        </pc:sldMkLst>
      </pc:sldChg>
      <pc:sldChg chg="add del">
        <pc:chgData name="Yang Dr. Yan - Beijing-MR" userId="65ecb2eb-6608-41c8-a933-17a77d71b557" providerId="ADAL" clId="{C101F93B-C3B7-4C0E-96C4-EED5098F9991}" dt="2020-08-23T10:47:32.068" v="547" actId="2696"/>
        <pc:sldMkLst>
          <pc:docMk/>
          <pc:sldMk cId="1515091432" sldId="267"/>
        </pc:sldMkLst>
      </pc:sldChg>
      <pc:sldChg chg="delSp add del">
        <pc:chgData name="Yang Dr. Yan - Beijing-MR" userId="65ecb2eb-6608-41c8-a933-17a77d71b557" providerId="ADAL" clId="{C101F93B-C3B7-4C0E-96C4-EED5098F9991}" dt="2020-08-23T10:47:39.371" v="551" actId="2696"/>
        <pc:sldMkLst>
          <pc:docMk/>
          <pc:sldMk cId="630078838" sldId="268"/>
        </pc:sldMkLst>
        <pc:spChg chg="del">
          <ac:chgData name="Yang Dr. Yan - Beijing-MR" userId="65ecb2eb-6608-41c8-a933-17a77d71b557" providerId="ADAL" clId="{C101F93B-C3B7-4C0E-96C4-EED5098F9991}" dt="2020-08-23T09:34:24.640" v="344" actId="478"/>
          <ac:spMkLst>
            <pc:docMk/>
            <pc:sldMk cId="630078838" sldId="268"/>
            <ac:spMk id="5" creationId="{00000000-0000-0000-0000-000000000000}"/>
          </ac:spMkLst>
        </pc:spChg>
      </pc:sldChg>
      <pc:sldChg chg="delSp modSp add del">
        <pc:chgData name="Yang Dr. Yan - Beijing-MR" userId="65ecb2eb-6608-41c8-a933-17a77d71b557" providerId="ADAL" clId="{C101F93B-C3B7-4C0E-96C4-EED5098F9991}" dt="2020-08-23T10:47:35.008" v="549" actId="2696"/>
        <pc:sldMkLst>
          <pc:docMk/>
          <pc:sldMk cId="1734062566" sldId="269"/>
        </pc:sldMkLst>
        <pc:spChg chg="del mod">
          <ac:chgData name="Yang Dr. Yan - Beijing-MR" userId="65ecb2eb-6608-41c8-a933-17a77d71b557" providerId="ADAL" clId="{C101F93B-C3B7-4C0E-96C4-EED5098F9991}" dt="2020-08-23T09:34:18.393" v="342" actId="478"/>
          <ac:spMkLst>
            <pc:docMk/>
            <pc:sldMk cId="1734062566" sldId="269"/>
            <ac:spMk id="5" creationId="{00000000-0000-0000-0000-000000000000}"/>
          </ac:spMkLst>
        </pc:spChg>
      </pc:sldChg>
      <pc:sldChg chg="delSp add del">
        <pc:chgData name="Yang Dr. Yan - Beijing-MR" userId="65ecb2eb-6608-41c8-a933-17a77d71b557" providerId="ADAL" clId="{C101F93B-C3B7-4C0E-96C4-EED5098F9991}" dt="2020-08-23T10:47:37.335" v="550" actId="2696"/>
        <pc:sldMkLst>
          <pc:docMk/>
          <pc:sldMk cId="268791926" sldId="270"/>
        </pc:sldMkLst>
        <pc:spChg chg="del">
          <ac:chgData name="Yang Dr. Yan - Beijing-MR" userId="65ecb2eb-6608-41c8-a933-17a77d71b557" providerId="ADAL" clId="{C101F93B-C3B7-4C0E-96C4-EED5098F9991}" dt="2020-08-23T09:34:21.281" v="343" actId="478"/>
          <ac:spMkLst>
            <pc:docMk/>
            <pc:sldMk cId="268791926" sldId="270"/>
            <ac:spMk id="5" creationId="{00000000-0000-0000-0000-000000000000}"/>
          </ac:spMkLst>
        </pc:spChg>
      </pc:sldChg>
      <pc:sldChg chg="addSp delSp modSp add">
        <pc:chgData name="Yang Dr. Yan - Beijing-MR" userId="65ecb2eb-6608-41c8-a933-17a77d71b557" providerId="ADAL" clId="{C101F93B-C3B7-4C0E-96C4-EED5098F9991}" dt="2020-08-23T11:18:06.029" v="1447" actId="478"/>
        <pc:sldMkLst>
          <pc:docMk/>
          <pc:sldMk cId="752575961" sldId="283"/>
        </pc:sldMkLst>
        <pc:spChg chg="add del mod">
          <ac:chgData name="Yang Dr. Yan - Beijing-MR" userId="65ecb2eb-6608-41c8-a933-17a77d71b557" providerId="ADAL" clId="{C101F93B-C3B7-4C0E-96C4-EED5098F9991}" dt="2020-08-23T11:17:14.433" v="1440" actId="478"/>
          <ac:spMkLst>
            <pc:docMk/>
            <pc:sldMk cId="752575961" sldId="283"/>
            <ac:spMk id="3" creationId="{4E8139DE-1DD2-4159-BB2E-1A0DA14EC783}"/>
          </ac:spMkLst>
        </pc:spChg>
        <pc:spChg chg="add mod">
          <ac:chgData name="Yang Dr. Yan - Beijing-MR" userId="65ecb2eb-6608-41c8-a933-17a77d71b557" providerId="ADAL" clId="{C101F93B-C3B7-4C0E-96C4-EED5098F9991}" dt="2020-08-23T11:17:56.347" v="1445" actId="208"/>
          <ac:spMkLst>
            <pc:docMk/>
            <pc:sldMk cId="752575961" sldId="283"/>
            <ac:spMk id="4" creationId="{E10C85C4-DE74-4ACD-93AE-71A9E4A2B101}"/>
          </ac:spMkLst>
        </pc:spChg>
        <pc:spChg chg="del">
          <ac:chgData name="Yang Dr. Yan - Beijing-MR" userId="65ecb2eb-6608-41c8-a933-17a77d71b557" providerId="ADAL" clId="{C101F93B-C3B7-4C0E-96C4-EED5098F9991}" dt="2020-08-23T11:17:09.405" v="1439" actId="478"/>
          <ac:spMkLst>
            <pc:docMk/>
            <pc:sldMk cId="752575961" sldId="283"/>
            <ac:spMk id="7" creationId="{00000000-0000-0000-0000-000000000000}"/>
          </ac:spMkLst>
        </pc:spChg>
        <pc:spChg chg="del">
          <ac:chgData name="Yang Dr. Yan - Beijing-MR" userId="65ecb2eb-6608-41c8-a933-17a77d71b557" providerId="ADAL" clId="{C101F93B-C3B7-4C0E-96C4-EED5098F9991}" dt="2020-08-23T11:18:02.610" v="1446" actId="478"/>
          <ac:spMkLst>
            <pc:docMk/>
            <pc:sldMk cId="752575961" sldId="283"/>
            <ac:spMk id="8" creationId="{00000000-0000-0000-0000-000000000000}"/>
          </ac:spMkLst>
        </pc:spChg>
        <pc:spChg chg="add del mod">
          <ac:chgData name="Yang Dr. Yan - Beijing-MR" userId="65ecb2eb-6608-41c8-a933-17a77d71b557" providerId="ADAL" clId="{C101F93B-C3B7-4C0E-96C4-EED5098F9991}" dt="2020-08-23T11:18:06.029" v="1447" actId="478"/>
          <ac:spMkLst>
            <pc:docMk/>
            <pc:sldMk cId="752575961" sldId="283"/>
            <ac:spMk id="9" creationId="{AE366BF4-96B3-4B63-BEA8-2367CD424895}"/>
          </ac:spMkLst>
        </pc:spChg>
        <pc:spChg chg="del">
          <ac:chgData name="Yang Dr. Yan - Beijing-MR" userId="65ecb2eb-6608-41c8-a933-17a77d71b557" providerId="ADAL" clId="{C101F93B-C3B7-4C0E-96C4-EED5098F9991}" dt="2020-08-23T11:17:17.443" v="1441" actId="478"/>
          <ac:spMkLst>
            <pc:docMk/>
            <pc:sldMk cId="752575961" sldId="283"/>
            <ac:spMk id="11" creationId="{00000000-0000-0000-0000-000000000000}"/>
          </ac:spMkLst>
        </pc:spChg>
      </pc:sldChg>
      <pc:sldChg chg="addSp delSp modSp add ord">
        <pc:chgData name="Yang Dr. Yan - Beijing-MR" userId="65ecb2eb-6608-41c8-a933-17a77d71b557" providerId="ADAL" clId="{C101F93B-C3B7-4C0E-96C4-EED5098F9991}" dt="2020-08-23T14:10:11.378" v="5092" actId="478"/>
        <pc:sldMkLst>
          <pc:docMk/>
          <pc:sldMk cId="2806975275" sldId="318"/>
        </pc:sldMkLst>
        <pc:spChg chg="mod">
          <ac:chgData name="Yang Dr. Yan - Beijing-MR" userId="65ecb2eb-6608-41c8-a933-17a77d71b557" providerId="ADAL" clId="{C101F93B-C3B7-4C0E-96C4-EED5098F9991}" dt="2020-08-23T12:35:17.958" v="2138" actId="1076"/>
          <ac:spMkLst>
            <pc:docMk/>
            <pc:sldMk cId="2806975275" sldId="318"/>
            <ac:spMk id="2" creationId="{00000000-0000-0000-0000-000000000000}"/>
          </ac:spMkLst>
        </pc:spChg>
        <pc:spChg chg="del">
          <ac:chgData name="Yang Dr. Yan - Beijing-MR" userId="65ecb2eb-6608-41c8-a933-17a77d71b557" providerId="ADAL" clId="{C101F93B-C3B7-4C0E-96C4-EED5098F9991}" dt="2020-08-23T11:50:43.907" v="1582" actId="478"/>
          <ac:spMkLst>
            <pc:docMk/>
            <pc:sldMk cId="2806975275" sldId="318"/>
            <ac:spMk id="3" creationId="{00000000-0000-0000-0000-000000000000}"/>
          </ac:spMkLst>
        </pc:spChg>
        <pc:spChg chg="del">
          <ac:chgData name="Yang Dr. Yan - Beijing-MR" userId="65ecb2eb-6608-41c8-a933-17a77d71b557" providerId="ADAL" clId="{C101F93B-C3B7-4C0E-96C4-EED5098F9991}" dt="2020-08-23T14:10:11.378" v="5092" actId="478"/>
          <ac:spMkLst>
            <pc:docMk/>
            <pc:sldMk cId="2806975275" sldId="318"/>
            <ac:spMk id="4" creationId="{00000000-0000-0000-0000-000000000000}"/>
          </ac:spMkLst>
        </pc:spChg>
        <pc:spChg chg="del">
          <ac:chgData name="Yang Dr. Yan - Beijing-MR" userId="65ecb2eb-6608-41c8-a933-17a77d71b557" providerId="ADAL" clId="{C101F93B-C3B7-4C0E-96C4-EED5098F9991}" dt="2020-08-23T11:50:47.149" v="1583" actId="478"/>
          <ac:spMkLst>
            <pc:docMk/>
            <pc:sldMk cId="2806975275" sldId="318"/>
            <ac:spMk id="5" creationId="{00000000-0000-0000-0000-000000000000}"/>
          </ac:spMkLst>
        </pc:spChg>
        <pc:spChg chg="del">
          <ac:chgData name="Yang Dr. Yan - Beijing-MR" userId="65ecb2eb-6608-41c8-a933-17a77d71b557" providerId="ADAL" clId="{C101F93B-C3B7-4C0E-96C4-EED5098F9991}" dt="2020-08-23T11:51:20.399" v="1585" actId="478"/>
          <ac:spMkLst>
            <pc:docMk/>
            <pc:sldMk cId="2806975275" sldId="318"/>
            <ac:spMk id="6" creationId="{00000000-0000-0000-0000-000000000000}"/>
          </ac:spMkLst>
        </pc:spChg>
        <pc:spChg chg="mod">
          <ac:chgData name="Yang Dr. Yan - Beijing-MR" userId="65ecb2eb-6608-41c8-a933-17a77d71b557" providerId="ADAL" clId="{C101F93B-C3B7-4C0E-96C4-EED5098F9991}" dt="2020-08-23T12:36:21.938" v="2144" actId="207"/>
          <ac:spMkLst>
            <pc:docMk/>
            <pc:sldMk cId="2806975275" sldId="318"/>
            <ac:spMk id="7" creationId="{00000000-0000-0000-0000-000000000000}"/>
          </ac:spMkLst>
        </pc:spChg>
        <pc:spChg chg="del">
          <ac:chgData name="Yang Dr. Yan - Beijing-MR" userId="65ecb2eb-6608-41c8-a933-17a77d71b557" providerId="ADAL" clId="{C101F93B-C3B7-4C0E-96C4-EED5098F9991}" dt="2020-08-23T12:31:07.075" v="2107" actId="478"/>
          <ac:spMkLst>
            <pc:docMk/>
            <pc:sldMk cId="2806975275" sldId="318"/>
            <ac:spMk id="8" creationId="{00000000-0000-0000-0000-000000000000}"/>
          </ac:spMkLst>
        </pc:spChg>
        <pc:spChg chg="mod">
          <ac:chgData name="Yang Dr. Yan - Beijing-MR" userId="65ecb2eb-6608-41c8-a933-17a77d71b557" providerId="ADAL" clId="{C101F93B-C3B7-4C0E-96C4-EED5098F9991}" dt="2020-08-23T13:54:19.122" v="5053" actId="20577"/>
          <ac:spMkLst>
            <pc:docMk/>
            <pc:sldMk cId="2806975275" sldId="318"/>
            <ac:spMk id="11" creationId="{00000000-0000-0000-0000-000000000000}"/>
          </ac:spMkLst>
        </pc:spChg>
        <pc:spChg chg="mod">
          <ac:chgData name="Yang Dr. Yan - Beijing-MR" userId="65ecb2eb-6608-41c8-a933-17a77d71b557" providerId="ADAL" clId="{C101F93B-C3B7-4C0E-96C4-EED5098F9991}" dt="2020-08-23T12:34:57.520" v="2136" actId="108"/>
          <ac:spMkLst>
            <pc:docMk/>
            <pc:sldMk cId="2806975275" sldId="318"/>
            <ac:spMk id="12" creationId="{00000000-0000-0000-0000-000000000000}"/>
          </ac:spMkLst>
        </pc:spChg>
        <pc:spChg chg="mod">
          <ac:chgData name="Yang Dr. Yan - Beijing-MR" userId="65ecb2eb-6608-41c8-a933-17a77d71b557" providerId="ADAL" clId="{C101F93B-C3B7-4C0E-96C4-EED5098F9991}" dt="2020-08-23T12:34:06.275" v="2130" actId="255"/>
          <ac:spMkLst>
            <pc:docMk/>
            <pc:sldMk cId="2806975275" sldId="318"/>
            <ac:spMk id="26" creationId="{00000000-0000-0000-0000-000000000000}"/>
          </ac:spMkLst>
        </pc:spChg>
        <pc:spChg chg="mod">
          <ac:chgData name="Yang Dr. Yan - Beijing-MR" userId="65ecb2eb-6608-41c8-a933-17a77d71b557" providerId="ADAL" clId="{C101F93B-C3B7-4C0E-96C4-EED5098F9991}" dt="2020-08-23T13:03:22.768" v="2605" actId="20577"/>
          <ac:spMkLst>
            <pc:docMk/>
            <pc:sldMk cId="2806975275" sldId="318"/>
            <ac:spMk id="27" creationId="{00000000-0000-0000-0000-000000000000}"/>
          </ac:spMkLst>
        </pc:spChg>
        <pc:spChg chg="del mod">
          <ac:chgData name="Yang Dr. Yan - Beijing-MR" userId="65ecb2eb-6608-41c8-a933-17a77d71b557" providerId="ADAL" clId="{C101F93B-C3B7-4C0E-96C4-EED5098F9991}" dt="2020-08-23T12:31:07.077" v="2109"/>
          <ac:spMkLst>
            <pc:docMk/>
            <pc:sldMk cId="2806975275" sldId="318"/>
            <ac:spMk id="28" creationId="{00000000-0000-0000-0000-000000000000}"/>
          </ac:spMkLst>
        </pc:spChg>
        <pc:spChg chg="add mod ord">
          <ac:chgData name="Yang Dr. Yan - Beijing-MR" userId="65ecb2eb-6608-41c8-a933-17a77d71b557" providerId="ADAL" clId="{C101F93B-C3B7-4C0E-96C4-EED5098F9991}" dt="2020-08-23T12:36:30.100" v="2145" actId="207"/>
          <ac:spMkLst>
            <pc:docMk/>
            <pc:sldMk cId="2806975275" sldId="318"/>
            <ac:spMk id="31" creationId="{50BDF023-ABC8-45A7-A7F9-41F0C375AE10}"/>
          </ac:spMkLst>
        </pc:spChg>
        <pc:grpChg chg="del">
          <ac:chgData name="Yang Dr. Yan - Beijing-MR" userId="65ecb2eb-6608-41c8-a933-17a77d71b557" providerId="ADAL" clId="{C101F93B-C3B7-4C0E-96C4-EED5098F9991}" dt="2020-08-23T11:51:22.413" v="1586" actId="478"/>
          <ac:grpSpMkLst>
            <pc:docMk/>
            <pc:sldMk cId="2806975275" sldId="318"/>
            <ac:grpSpMk id="13" creationId="{00000000-0000-0000-0000-000000000000}"/>
          </ac:grpSpMkLst>
        </pc:grpChg>
        <pc:grpChg chg="del">
          <ac:chgData name="Yang Dr. Yan - Beijing-MR" userId="65ecb2eb-6608-41c8-a933-17a77d71b557" providerId="ADAL" clId="{C101F93B-C3B7-4C0E-96C4-EED5098F9991}" dt="2020-08-23T11:53:30.787" v="1603" actId="478"/>
          <ac:grpSpMkLst>
            <pc:docMk/>
            <pc:sldMk cId="2806975275" sldId="318"/>
            <ac:grpSpMk id="18" creationId="{00000000-0000-0000-0000-000000000000}"/>
          </ac:grpSpMkLst>
        </pc:grpChg>
        <pc:picChg chg="add mod">
          <ac:chgData name="Yang Dr. Yan - Beijing-MR" userId="65ecb2eb-6608-41c8-a933-17a77d71b557" providerId="ADAL" clId="{C101F93B-C3B7-4C0E-96C4-EED5098F9991}" dt="2020-08-23T12:36:12.020" v="2143" actId="207"/>
          <ac:picMkLst>
            <pc:docMk/>
            <pc:sldMk cId="2806975275" sldId="318"/>
            <ac:picMk id="30" creationId="{5E926AA7-56A8-44BA-955E-9BC18DA0CA43}"/>
          </ac:picMkLst>
        </pc:picChg>
        <pc:picChg chg="add mod">
          <ac:chgData name="Yang Dr. Yan - Beijing-MR" userId="65ecb2eb-6608-41c8-a933-17a77d71b557" providerId="ADAL" clId="{C101F93B-C3B7-4C0E-96C4-EED5098F9991}" dt="2020-08-23T11:53:34.367" v="1604" actId="1076"/>
          <ac:picMkLst>
            <pc:docMk/>
            <pc:sldMk cId="2806975275" sldId="318"/>
            <ac:picMk id="33" creationId="{9C98F8AA-B50D-43B4-AE2F-DB15CA4346AF}"/>
          </ac:picMkLst>
        </pc:picChg>
        <pc:picChg chg="add del mod">
          <ac:chgData name="Yang Dr. Yan - Beijing-MR" userId="65ecb2eb-6608-41c8-a933-17a77d71b557" providerId="ADAL" clId="{C101F93B-C3B7-4C0E-96C4-EED5098F9991}" dt="2020-08-23T11:53:27.823" v="1602" actId="478"/>
          <ac:picMkLst>
            <pc:docMk/>
            <pc:sldMk cId="2806975275" sldId="318"/>
            <ac:picMk id="35" creationId="{BD2F8DD7-4318-4A3E-A993-BD7BD62A0F16}"/>
          </ac:picMkLst>
        </pc:picChg>
        <pc:picChg chg="add">
          <ac:chgData name="Yang Dr. Yan - Beijing-MR" userId="65ecb2eb-6608-41c8-a933-17a77d71b557" providerId="ADAL" clId="{C101F93B-C3B7-4C0E-96C4-EED5098F9991}" dt="2020-08-23T12:30:46.158" v="2104"/>
          <ac:picMkLst>
            <pc:docMk/>
            <pc:sldMk cId="2806975275" sldId="318"/>
            <ac:picMk id="36" creationId="{1F0DCF03-4C1E-4254-8DCC-4E77CBD17B06}"/>
          </ac:picMkLst>
        </pc:picChg>
      </pc:sldChg>
      <pc:sldChg chg="addSp delSp modSp add del ord">
        <pc:chgData name="Yang Dr. Yan - Beijing-MR" userId="65ecb2eb-6608-41c8-a933-17a77d71b557" providerId="ADAL" clId="{C101F93B-C3B7-4C0E-96C4-EED5098F9991}" dt="2020-08-23T12:40:34.974" v="2207" actId="2696"/>
        <pc:sldMkLst>
          <pc:docMk/>
          <pc:sldMk cId="1654301206" sldId="322"/>
        </pc:sldMkLst>
        <pc:spChg chg="mod">
          <ac:chgData name="Yang Dr. Yan - Beijing-MR" userId="65ecb2eb-6608-41c8-a933-17a77d71b557" providerId="ADAL" clId="{C101F93B-C3B7-4C0E-96C4-EED5098F9991}" dt="2020-08-23T11:46:57.326" v="1545" actId="1076"/>
          <ac:spMkLst>
            <pc:docMk/>
            <pc:sldMk cId="1654301206" sldId="322"/>
            <ac:spMk id="2" creationId="{00000000-0000-0000-0000-000000000000}"/>
          </ac:spMkLst>
        </pc:spChg>
        <pc:spChg chg="del">
          <ac:chgData name="Yang Dr. Yan - Beijing-MR" userId="65ecb2eb-6608-41c8-a933-17a77d71b557" providerId="ADAL" clId="{C101F93B-C3B7-4C0E-96C4-EED5098F9991}" dt="2020-08-23T12:09:06.976" v="1771" actId="478"/>
          <ac:spMkLst>
            <pc:docMk/>
            <pc:sldMk cId="1654301206" sldId="322"/>
            <ac:spMk id="3" creationId="{00000000-0000-0000-0000-000000000000}"/>
          </ac:spMkLst>
        </pc:spChg>
        <pc:spChg chg="del">
          <ac:chgData name="Yang Dr. Yan - Beijing-MR" userId="65ecb2eb-6608-41c8-a933-17a77d71b557" providerId="ADAL" clId="{C101F93B-C3B7-4C0E-96C4-EED5098F9991}" dt="2020-08-23T12:09:08.673" v="1772" actId="478"/>
          <ac:spMkLst>
            <pc:docMk/>
            <pc:sldMk cId="1654301206" sldId="322"/>
            <ac:spMk id="5" creationId="{00000000-0000-0000-0000-000000000000}"/>
          </ac:spMkLst>
        </pc:spChg>
        <pc:spChg chg="mod">
          <ac:chgData name="Yang Dr. Yan - Beijing-MR" userId="65ecb2eb-6608-41c8-a933-17a77d71b557" providerId="ADAL" clId="{C101F93B-C3B7-4C0E-96C4-EED5098F9991}" dt="2020-08-23T12:07:47.865" v="1758" actId="1076"/>
          <ac:spMkLst>
            <pc:docMk/>
            <pc:sldMk cId="1654301206" sldId="322"/>
            <ac:spMk id="6" creationId="{00000000-0000-0000-0000-000000000000}"/>
          </ac:spMkLst>
        </pc:spChg>
        <pc:spChg chg="mod">
          <ac:chgData name="Yang Dr. Yan - Beijing-MR" userId="65ecb2eb-6608-41c8-a933-17a77d71b557" providerId="ADAL" clId="{C101F93B-C3B7-4C0E-96C4-EED5098F9991}" dt="2020-08-23T11:47:00.183" v="1546" actId="1076"/>
          <ac:spMkLst>
            <pc:docMk/>
            <pc:sldMk cId="1654301206" sldId="322"/>
            <ac:spMk id="7" creationId="{00000000-0000-0000-0000-000000000000}"/>
          </ac:spMkLst>
        </pc:spChg>
        <pc:spChg chg="mod">
          <ac:chgData name="Yang Dr. Yan - Beijing-MR" userId="65ecb2eb-6608-41c8-a933-17a77d71b557" providerId="ADAL" clId="{C101F93B-C3B7-4C0E-96C4-EED5098F9991}" dt="2020-08-23T12:09:01.767" v="1770" actId="1076"/>
          <ac:spMkLst>
            <pc:docMk/>
            <pc:sldMk cId="1654301206" sldId="322"/>
            <ac:spMk id="8" creationId="{00000000-0000-0000-0000-000000000000}"/>
          </ac:spMkLst>
        </pc:spChg>
        <pc:spChg chg="mod">
          <ac:chgData name="Yang Dr. Yan - Beijing-MR" userId="65ecb2eb-6608-41c8-a933-17a77d71b557" providerId="ADAL" clId="{C101F93B-C3B7-4C0E-96C4-EED5098F9991}" dt="2020-08-23T11:46:36.946" v="1542" actId="14100"/>
          <ac:spMkLst>
            <pc:docMk/>
            <pc:sldMk cId="1654301206" sldId="322"/>
            <ac:spMk id="9" creationId="{00000000-0000-0000-0000-000000000000}"/>
          </ac:spMkLst>
        </pc:spChg>
        <pc:spChg chg="del">
          <ac:chgData name="Yang Dr. Yan - Beijing-MR" userId="65ecb2eb-6608-41c8-a933-17a77d71b557" providerId="ADAL" clId="{C101F93B-C3B7-4C0E-96C4-EED5098F9991}" dt="2020-08-23T11:46:27.051" v="1541" actId="478"/>
          <ac:spMkLst>
            <pc:docMk/>
            <pc:sldMk cId="1654301206" sldId="322"/>
            <ac:spMk id="10" creationId="{00000000-0000-0000-0000-000000000000}"/>
          </ac:spMkLst>
        </pc:spChg>
        <pc:spChg chg="del">
          <ac:chgData name="Yang Dr. Yan - Beijing-MR" userId="65ecb2eb-6608-41c8-a933-17a77d71b557" providerId="ADAL" clId="{C101F93B-C3B7-4C0E-96C4-EED5098F9991}" dt="2020-08-23T11:46:21.506" v="1539" actId="478"/>
          <ac:spMkLst>
            <pc:docMk/>
            <pc:sldMk cId="1654301206" sldId="322"/>
            <ac:spMk id="11" creationId="{00000000-0000-0000-0000-000000000000}"/>
          </ac:spMkLst>
        </pc:spChg>
        <pc:spChg chg="del">
          <ac:chgData name="Yang Dr. Yan - Beijing-MR" userId="65ecb2eb-6608-41c8-a933-17a77d71b557" providerId="ADAL" clId="{C101F93B-C3B7-4C0E-96C4-EED5098F9991}" dt="2020-08-23T11:46:27.051" v="1541" actId="478"/>
          <ac:spMkLst>
            <pc:docMk/>
            <pc:sldMk cId="1654301206" sldId="322"/>
            <ac:spMk id="12" creationId="{00000000-0000-0000-0000-000000000000}"/>
          </ac:spMkLst>
        </pc:spChg>
        <pc:spChg chg="del">
          <ac:chgData name="Yang Dr. Yan - Beijing-MR" userId="65ecb2eb-6608-41c8-a933-17a77d71b557" providerId="ADAL" clId="{C101F93B-C3B7-4C0E-96C4-EED5098F9991}" dt="2020-08-23T11:46:23.856" v="1540" actId="478"/>
          <ac:spMkLst>
            <pc:docMk/>
            <pc:sldMk cId="1654301206" sldId="322"/>
            <ac:spMk id="13" creationId="{00000000-0000-0000-0000-000000000000}"/>
          </ac:spMkLst>
        </pc:spChg>
        <pc:spChg chg="add del mod">
          <ac:chgData name="Yang Dr. Yan - Beijing-MR" userId="65ecb2eb-6608-41c8-a933-17a77d71b557" providerId="ADAL" clId="{C101F93B-C3B7-4C0E-96C4-EED5098F9991}" dt="2020-08-23T12:08:05.314" v="1762" actId="1076"/>
          <ac:spMkLst>
            <pc:docMk/>
            <pc:sldMk cId="1654301206" sldId="322"/>
            <ac:spMk id="20" creationId="{75EE093C-9F47-40C8-BD02-94BC2088FA00}"/>
          </ac:spMkLst>
        </pc:spChg>
        <pc:spChg chg="add mod">
          <ac:chgData name="Yang Dr. Yan - Beijing-MR" userId="65ecb2eb-6608-41c8-a933-17a77d71b557" providerId="ADAL" clId="{C101F93B-C3B7-4C0E-96C4-EED5098F9991}" dt="2020-08-23T12:08:55.687" v="1769"/>
          <ac:spMkLst>
            <pc:docMk/>
            <pc:sldMk cId="1654301206" sldId="322"/>
            <ac:spMk id="21" creationId="{EA2FBF2D-FC26-49A1-908C-1C59B9F3A011}"/>
          </ac:spMkLst>
        </pc:spChg>
        <pc:cxnChg chg="mod">
          <ac:chgData name="Yang Dr. Yan - Beijing-MR" userId="65ecb2eb-6608-41c8-a933-17a77d71b557" providerId="ADAL" clId="{C101F93B-C3B7-4C0E-96C4-EED5098F9991}" dt="2020-08-23T12:07:47.865" v="1758" actId="1076"/>
          <ac:cxnSpMkLst>
            <pc:docMk/>
            <pc:sldMk cId="1654301206" sldId="322"/>
            <ac:cxnSpMk id="14" creationId="{00000000-0000-0000-0000-000000000000}"/>
          </ac:cxnSpMkLst>
        </pc:cxnChg>
        <pc:cxnChg chg="del">
          <ac:chgData name="Yang Dr. Yan - Beijing-MR" userId="65ecb2eb-6608-41c8-a933-17a77d71b557" providerId="ADAL" clId="{C101F93B-C3B7-4C0E-96C4-EED5098F9991}" dt="2020-08-23T11:46:27.051" v="1541" actId="478"/>
          <ac:cxnSpMkLst>
            <pc:docMk/>
            <pc:sldMk cId="1654301206" sldId="322"/>
            <ac:cxnSpMk id="15" creationId="{00000000-0000-0000-0000-000000000000}"/>
          </ac:cxnSpMkLst>
        </pc:cxnChg>
        <pc:cxnChg chg="mod">
          <ac:chgData name="Yang Dr. Yan - Beijing-MR" userId="65ecb2eb-6608-41c8-a933-17a77d71b557" providerId="ADAL" clId="{C101F93B-C3B7-4C0E-96C4-EED5098F9991}" dt="2020-08-23T12:08:19.235" v="1763" actId="1076"/>
          <ac:cxnSpMkLst>
            <pc:docMk/>
            <pc:sldMk cId="1654301206" sldId="322"/>
            <ac:cxnSpMk id="16" creationId="{00000000-0000-0000-0000-000000000000}"/>
          </ac:cxnSpMkLst>
        </pc:cxnChg>
        <pc:cxnChg chg="del">
          <ac:chgData name="Yang Dr. Yan - Beijing-MR" userId="65ecb2eb-6608-41c8-a933-17a77d71b557" providerId="ADAL" clId="{C101F93B-C3B7-4C0E-96C4-EED5098F9991}" dt="2020-08-23T11:46:27.051" v="1541" actId="478"/>
          <ac:cxnSpMkLst>
            <pc:docMk/>
            <pc:sldMk cId="1654301206" sldId="322"/>
            <ac:cxnSpMk id="17" creationId="{00000000-0000-0000-0000-000000000000}"/>
          </ac:cxnSpMkLst>
        </pc:cxnChg>
      </pc:sldChg>
      <pc:sldChg chg="addSp modSp add del">
        <pc:chgData name="Yang Dr. Yan - Beijing-MR" userId="65ecb2eb-6608-41c8-a933-17a77d71b557" providerId="ADAL" clId="{C101F93B-C3B7-4C0E-96C4-EED5098F9991}" dt="2020-08-23T11:14:22.841" v="1436" actId="2696"/>
        <pc:sldMkLst>
          <pc:docMk/>
          <pc:sldMk cId="3280474460" sldId="352"/>
        </pc:sldMkLst>
        <pc:spChg chg="mod">
          <ac:chgData name="Yang Dr. Yan - Beijing-MR" userId="65ecb2eb-6608-41c8-a933-17a77d71b557" providerId="ADAL" clId="{C101F93B-C3B7-4C0E-96C4-EED5098F9991}" dt="2020-08-23T10:59:09.078" v="875" actId="207"/>
          <ac:spMkLst>
            <pc:docMk/>
            <pc:sldMk cId="3280474460" sldId="352"/>
            <ac:spMk id="6" creationId="{00000000-0000-0000-0000-000000000000}"/>
          </ac:spMkLst>
        </pc:spChg>
        <pc:picChg chg="add">
          <ac:chgData name="Yang Dr. Yan - Beijing-MR" userId="65ecb2eb-6608-41c8-a933-17a77d71b557" providerId="ADAL" clId="{C101F93B-C3B7-4C0E-96C4-EED5098F9991}" dt="2020-08-23T10:58:39.430" v="873"/>
          <ac:picMkLst>
            <pc:docMk/>
            <pc:sldMk cId="3280474460" sldId="352"/>
            <ac:picMk id="4" creationId="{1CE9728A-971F-4A3A-AEF8-EB9E244ED151}"/>
          </ac:picMkLst>
        </pc:picChg>
      </pc:sldChg>
      <pc:sldChg chg="delSp modSp add del delAnim">
        <pc:chgData name="Yang Dr. Yan - Beijing-MR" userId="65ecb2eb-6608-41c8-a933-17a77d71b557" providerId="ADAL" clId="{C101F93B-C3B7-4C0E-96C4-EED5098F9991}" dt="2020-08-23T11:42:27.189" v="1535" actId="2696"/>
        <pc:sldMkLst>
          <pc:docMk/>
          <pc:sldMk cId="2833387563" sldId="390"/>
        </pc:sldMkLst>
        <pc:spChg chg="del">
          <ac:chgData name="Yang Dr. Yan - Beijing-MR" userId="65ecb2eb-6608-41c8-a933-17a77d71b557" providerId="ADAL" clId="{C101F93B-C3B7-4C0E-96C4-EED5098F9991}" dt="2020-08-23T11:42:09.387" v="1532" actId="478"/>
          <ac:spMkLst>
            <pc:docMk/>
            <pc:sldMk cId="2833387563" sldId="390"/>
            <ac:spMk id="26" creationId="{DA189362-EAB5-45E6-86B7-63B2027E5D17}"/>
          </ac:spMkLst>
        </pc:spChg>
        <pc:spChg chg="del">
          <ac:chgData name="Yang Dr. Yan - Beijing-MR" userId="65ecb2eb-6608-41c8-a933-17a77d71b557" providerId="ADAL" clId="{C101F93B-C3B7-4C0E-96C4-EED5098F9991}" dt="2020-08-23T11:42:10.752" v="1533" actId="478"/>
          <ac:spMkLst>
            <pc:docMk/>
            <pc:sldMk cId="2833387563" sldId="390"/>
            <ac:spMk id="27" creationId="{D6EE8D92-2B3E-4DD3-972B-58B3B3C98B7D}"/>
          </ac:spMkLst>
        </pc:spChg>
        <pc:grpChg chg="mod">
          <ac:chgData name="Yang Dr. Yan - Beijing-MR" userId="65ecb2eb-6608-41c8-a933-17a77d71b557" providerId="ADAL" clId="{C101F93B-C3B7-4C0E-96C4-EED5098F9991}" dt="2020-08-23T11:42:20.057" v="1534" actId="1076"/>
          <ac:grpSpMkLst>
            <pc:docMk/>
            <pc:sldMk cId="2833387563" sldId="390"/>
            <ac:grpSpMk id="83" creationId="{2C2CD61F-468C-4CF7-B224-7425BDB7D6E2}"/>
          </ac:grpSpMkLst>
        </pc:grpChg>
      </pc:sldChg>
      <pc:sldChg chg="add del modTransition">
        <pc:chgData name="Yang Dr. Yan - Beijing-MR" userId="65ecb2eb-6608-41c8-a933-17a77d71b557" providerId="ADAL" clId="{C101F93B-C3B7-4C0E-96C4-EED5098F9991}" dt="2020-08-23T10:42:56.164" v="488" actId="2696"/>
        <pc:sldMkLst>
          <pc:docMk/>
          <pc:sldMk cId="3087005300" sldId="421"/>
        </pc:sldMkLst>
      </pc:sldChg>
      <pc:sldChg chg="addSp delSp modSp add mod ord modTransition">
        <pc:chgData name="Yang Dr. Yan - Beijing-MR" userId="65ecb2eb-6608-41c8-a933-17a77d71b557" providerId="ADAL" clId="{C101F93B-C3B7-4C0E-96C4-EED5098F9991}" dt="2020-08-23T12:50:08.737" v="2294"/>
        <pc:sldMkLst>
          <pc:docMk/>
          <pc:sldMk cId="1074525311" sldId="422"/>
        </pc:sldMkLst>
        <pc:spChg chg="mod">
          <ac:chgData name="Yang Dr. Yan - Beijing-MR" userId="65ecb2eb-6608-41c8-a933-17a77d71b557" providerId="ADAL" clId="{C101F93B-C3B7-4C0E-96C4-EED5098F9991}" dt="2020-08-23T11:12:27.084" v="1430" actId="1038"/>
          <ac:spMkLst>
            <pc:docMk/>
            <pc:sldMk cId="1074525311" sldId="422"/>
            <ac:spMk id="2" creationId="{00000000-0000-0000-0000-000000000000}"/>
          </ac:spMkLst>
        </pc:spChg>
        <pc:spChg chg="del mod">
          <ac:chgData name="Yang Dr. Yan - Beijing-MR" userId="65ecb2eb-6608-41c8-a933-17a77d71b557" providerId="ADAL" clId="{C101F93B-C3B7-4C0E-96C4-EED5098F9991}" dt="2020-08-23T10:45:10.378" v="501" actId="478"/>
          <ac:spMkLst>
            <pc:docMk/>
            <pc:sldMk cId="1074525311" sldId="422"/>
            <ac:spMk id="4" creationId="{00000000-0000-0000-0000-000000000000}"/>
          </ac:spMkLst>
        </pc:spChg>
        <pc:spChg chg="mod">
          <ac:chgData name="Yang Dr. Yan - Beijing-MR" userId="65ecb2eb-6608-41c8-a933-17a77d71b557" providerId="ADAL" clId="{C101F93B-C3B7-4C0E-96C4-EED5098F9991}" dt="2020-08-23T10:42:00.895" v="487" actId="120"/>
          <ac:spMkLst>
            <pc:docMk/>
            <pc:sldMk cId="1074525311" sldId="422"/>
            <ac:spMk id="13" creationId="{00000000-0000-0000-0000-000000000000}"/>
          </ac:spMkLst>
        </pc:spChg>
        <pc:graphicFrameChg chg="mod">
          <ac:chgData name="Yang Dr. Yan - Beijing-MR" userId="65ecb2eb-6608-41c8-a933-17a77d71b557" providerId="ADAL" clId="{C101F93B-C3B7-4C0E-96C4-EED5098F9991}" dt="2020-08-23T12:50:08.737" v="2294"/>
          <ac:graphicFrameMkLst>
            <pc:docMk/>
            <pc:sldMk cId="1074525311" sldId="422"/>
            <ac:graphicFrameMk id="9" creationId="{00000000-0000-0000-0000-000000000000}"/>
          </ac:graphicFrameMkLst>
        </pc:graphicFrameChg>
        <pc:picChg chg="add mod">
          <ac:chgData name="Yang Dr. Yan - Beijing-MR" userId="65ecb2eb-6608-41c8-a933-17a77d71b557" providerId="ADAL" clId="{C101F93B-C3B7-4C0E-96C4-EED5098F9991}" dt="2020-08-23T11:12:47.339" v="1434" actId="1076"/>
          <ac:picMkLst>
            <pc:docMk/>
            <pc:sldMk cId="1074525311" sldId="422"/>
            <ac:picMk id="11" creationId="{9258655D-573B-4F86-B6A3-4017D82CF151}"/>
          </ac:picMkLst>
        </pc:picChg>
        <pc:picChg chg="mod">
          <ac:chgData name="Yang Dr. Yan - Beijing-MR" userId="65ecb2eb-6608-41c8-a933-17a77d71b557" providerId="ADAL" clId="{C101F93B-C3B7-4C0E-96C4-EED5098F9991}" dt="2020-08-23T12:48:50.943" v="2285" actId="1038"/>
          <ac:picMkLst>
            <pc:docMk/>
            <pc:sldMk cId="1074525311" sldId="422"/>
            <ac:picMk id="15" creationId="{00000000-0000-0000-0000-000000000000}"/>
          </ac:picMkLst>
        </pc:picChg>
        <pc:picChg chg="mod">
          <ac:chgData name="Yang Dr. Yan - Beijing-MR" userId="65ecb2eb-6608-41c8-a933-17a77d71b557" providerId="ADAL" clId="{C101F93B-C3B7-4C0E-96C4-EED5098F9991}" dt="2020-08-23T12:48:50.943" v="2285" actId="1038"/>
          <ac:picMkLst>
            <pc:docMk/>
            <pc:sldMk cId="1074525311" sldId="422"/>
            <ac:picMk id="16" creationId="{00000000-0000-0000-0000-000000000000}"/>
          </ac:picMkLst>
        </pc:picChg>
        <pc:picChg chg="mod">
          <ac:chgData name="Yang Dr. Yan - Beijing-MR" userId="65ecb2eb-6608-41c8-a933-17a77d71b557" providerId="ADAL" clId="{C101F93B-C3B7-4C0E-96C4-EED5098F9991}" dt="2020-08-23T12:48:50.943" v="2285" actId="1038"/>
          <ac:picMkLst>
            <pc:docMk/>
            <pc:sldMk cId="1074525311" sldId="422"/>
            <ac:picMk id="17" creationId="{00000000-0000-0000-0000-000000000000}"/>
          </ac:picMkLst>
        </pc:picChg>
        <pc:picChg chg="mod">
          <ac:chgData name="Yang Dr. Yan - Beijing-MR" userId="65ecb2eb-6608-41c8-a933-17a77d71b557" providerId="ADAL" clId="{C101F93B-C3B7-4C0E-96C4-EED5098F9991}" dt="2020-08-23T12:48:50.943" v="2285" actId="1038"/>
          <ac:picMkLst>
            <pc:docMk/>
            <pc:sldMk cId="1074525311" sldId="422"/>
            <ac:picMk id="18" creationId="{00000000-0000-0000-0000-000000000000}"/>
          </ac:picMkLst>
        </pc:picChg>
      </pc:sldChg>
      <pc:sldChg chg="addSp delSp modSp add modTransition">
        <pc:chgData name="Yang Dr. Yan - Beijing-MR" userId="65ecb2eb-6608-41c8-a933-17a77d71b557" providerId="ADAL" clId="{C101F93B-C3B7-4C0E-96C4-EED5098F9991}" dt="2020-08-23T13:45:06.627" v="5038" actId="20577"/>
        <pc:sldMkLst>
          <pc:docMk/>
          <pc:sldMk cId="755326762" sldId="437"/>
        </pc:sldMkLst>
        <pc:spChg chg="mod">
          <ac:chgData name="Yang Dr. Yan - Beijing-MR" userId="65ecb2eb-6608-41c8-a933-17a77d71b557" providerId="ADAL" clId="{C101F93B-C3B7-4C0E-96C4-EED5098F9991}" dt="2020-08-23T10:50:03.347" v="580" actId="20577"/>
          <ac:spMkLst>
            <pc:docMk/>
            <pc:sldMk cId="755326762" sldId="437"/>
            <ac:spMk id="2" creationId="{00000000-0000-0000-0000-000000000000}"/>
          </ac:spMkLst>
        </pc:spChg>
        <pc:spChg chg="del">
          <ac:chgData name="Yang Dr. Yan - Beijing-MR" userId="65ecb2eb-6608-41c8-a933-17a77d71b557" providerId="ADAL" clId="{C101F93B-C3B7-4C0E-96C4-EED5098F9991}" dt="2020-08-23T13:07:23.914" v="2780" actId="478"/>
          <ac:spMkLst>
            <pc:docMk/>
            <pc:sldMk cId="755326762" sldId="437"/>
            <ac:spMk id="4" creationId="{00000000-0000-0000-0000-000000000000}"/>
          </ac:spMkLst>
        </pc:spChg>
        <pc:spChg chg="del mod">
          <ac:chgData name="Yang Dr. Yan - Beijing-MR" userId="65ecb2eb-6608-41c8-a933-17a77d71b557" providerId="ADAL" clId="{C101F93B-C3B7-4C0E-96C4-EED5098F9991}" dt="2020-08-23T12:51:49.901" v="2297" actId="478"/>
          <ac:spMkLst>
            <pc:docMk/>
            <pc:sldMk cId="755326762" sldId="437"/>
            <ac:spMk id="8" creationId="{00000000-0000-0000-0000-000000000000}"/>
          </ac:spMkLst>
        </pc:spChg>
        <pc:spChg chg="del">
          <ac:chgData name="Yang Dr. Yan - Beijing-MR" userId="65ecb2eb-6608-41c8-a933-17a77d71b557" providerId="ADAL" clId="{C101F93B-C3B7-4C0E-96C4-EED5098F9991}" dt="2020-08-23T12:52:00.634" v="2306" actId="478"/>
          <ac:spMkLst>
            <pc:docMk/>
            <pc:sldMk cId="755326762" sldId="437"/>
            <ac:spMk id="12" creationId="{00000000-0000-0000-0000-000000000000}"/>
          </ac:spMkLst>
        </pc:spChg>
        <pc:spChg chg="del mod">
          <ac:chgData name="Yang Dr. Yan - Beijing-MR" userId="65ecb2eb-6608-41c8-a933-17a77d71b557" providerId="ADAL" clId="{C101F93B-C3B7-4C0E-96C4-EED5098F9991}" dt="2020-08-23T12:51:53.927" v="2300" actId="478"/>
          <ac:spMkLst>
            <pc:docMk/>
            <pc:sldMk cId="755326762" sldId="437"/>
            <ac:spMk id="15" creationId="{00000000-0000-0000-0000-000000000000}"/>
          </ac:spMkLst>
        </pc:spChg>
        <pc:spChg chg="mod">
          <ac:chgData name="Yang Dr. Yan - Beijing-MR" userId="65ecb2eb-6608-41c8-a933-17a77d71b557" providerId="ADAL" clId="{C101F93B-C3B7-4C0E-96C4-EED5098F9991}" dt="2020-08-23T13:15:24.802" v="3146" actId="255"/>
          <ac:spMkLst>
            <pc:docMk/>
            <pc:sldMk cId="755326762" sldId="437"/>
            <ac:spMk id="17" creationId="{00000000-0000-0000-0000-000000000000}"/>
          </ac:spMkLst>
        </pc:spChg>
        <pc:spChg chg="del">
          <ac:chgData name="Yang Dr. Yan - Beijing-MR" userId="65ecb2eb-6608-41c8-a933-17a77d71b557" providerId="ADAL" clId="{C101F93B-C3B7-4C0E-96C4-EED5098F9991}" dt="2020-08-23T12:52:06.750" v="2308" actId="478"/>
          <ac:spMkLst>
            <pc:docMk/>
            <pc:sldMk cId="755326762" sldId="437"/>
            <ac:spMk id="22" creationId="{00000000-0000-0000-0000-000000000000}"/>
          </ac:spMkLst>
        </pc:spChg>
        <pc:spChg chg="del">
          <ac:chgData name="Yang Dr. Yan - Beijing-MR" userId="65ecb2eb-6608-41c8-a933-17a77d71b557" providerId="ADAL" clId="{C101F93B-C3B7-4C0E-96C4-EED5098F9991}" dt="2020-08-23T13:00:37.644" v="2532" actId="478"/>
          <ac:spMkLst>
            <pc:docMk/>
            <pc:sldMk cId="755326762" sldId="437"/>
            <ac:spMk id="26" creationId="{00000000-0000-0000-0000-000000000000}"/>
          </ac:spMkLst>
        </pc:spChg>
        <pc:spChg chg="mod">
          <ac:chgData name="Yang Dr. Yan - Beijing-MR" userId="65ecb2eb-6608-41c8-a933-17a77d71b557" providerId="ADAL" clId="{C101F93B-C3B7-4C0E-96C4-EED5098F9991}" dt="2020-08-23T13:01:22.696" v="2575" actId="122"/>
          <ac:spMkLst>
            <pc:docMk/>
            <pc:sldMk cId="755326762" sldId="437"/>
            <ac:spMk id="28" creationId="{00000000-0000-0000-0000-000000000000}"/>
          </ac:spMkLst>
        </pc:spChg>
        <pc:spChg chg="mod">
          <ac:chgData name="Yang Dr. Yan - Beijing-MR" userId="65ecb2eb-6608-41c8-a933-17a77d71b557" providerId="ADAL" clId="{C101F93B-C3B7-4C0E-96C4-EED5098F9991}" dt="2020-08-23T13:15:31.976" v="3148" actId="113"/>
          <ac:spMkLst>
            <pc:docMk/>
            <pc:sldMk cId="755326762" sldId="437"/>
            <ac:spMk id="30" creationId="{00000000-0000-0000-0000-000000000000}"/>
          </ac:spMkLst>
        </pc:spChg>
        <pc:spChg chg="del">
          <ac:chgData name="Yang Dr. Yan - Beijing-MR" userId="65ecb2eb-6608-41c8-a933-17a77d71b557" providerId="ADAL" clId="{C101F93B-C3B7-4C0E-96C4-EED5098F9991}" dt="2020-08-23T12:52:09.993" v="2309" actId="478"/>
          <ac:spMkLst>
            <pc:docMk/>
            <pc:sldMk cId="755326762" sldId="437"/>
            <ac:spMk id="32" creationId="{00000000-0000-0000-0000-000000000000}"/>
          </ac:spMkLst>
        </pc:spChg>
        <pc:spChg chg="mod">
          <ac:chgData name="Yang Dr. Yan - Beijing-MR" userId="65ecb2eb-6608-41c8-a933-17a77d71b557" providerId="ADAL" clId="{C101F93B-C3B7-4C0E-96C4-EED5098F9991}" dt="2020-08-23T13:45:06.627" v="5038" actId="20577"/>
          <ac:spMkLst>
            <pc:docMk/>
            <pc:sldMk cId="755326762" sldId="437"/>
            <ac:spMk id="34" creationId="{00000000-0000-0000-0000-000000000000}"/>
          </ac:spMkLst>
        </pc:spChg>
        <pc:spChg chg="add mod">
          <ac:chgData name="Yang Dr. Yan - Beijing-MR" userId="65ecb2eb-6608-41c8-a933-17a77d71b557" providerId="ADAL" clId="{C101F93B-C3B7-4C0E-96C4-EED5098F9991}" dt="2020-08-23T12:54:46.640" v="2402" actId="1076"/>
          <ac:spMkLst>
            <pc:docMk/>
            <pc:sldMk cId="755326762" sldId="437"/>
            <ac:spMk id="36" creationId="{2A720C08-A5DF-4D99-8A63-581856B5CF92}"/>
          </ac:spMkLst>
        </pc:spChg>
        <pc:picChg chg="add">
          <ac:chgData name="Yang Dr. Yan - Beijing-MR" userId="65ecb2eb-6608-41c8-a933-17a77d71b557" providerId="ADAL" clId="{C101F93B-C3B7-4C0E-96C4-EED5098F9991}" dt="2020-08-23T10:49:40.826" v="553"/>
          <ac:picMkLst>
            <pc:docMk/>
            <pc:sldMk cId="755326762" sldId="437"/>
            <ac:picMk id="35" creationId="{B5B79353-E6F8-41C6-9FE1-BD17A2081082}"/>
          </ac:picMkLst>
        </pc:picChg>
        <pc:cxnChg chg="mod">
          <ac:chgData name="Yang Dr. Yan - Beijing-MR" userId="65ecb2eb-6608-41c8-a933-17a77d71b557" providerId="ADAL" clId="{C101F93B-C3B7-4C0E-96C4-EED5098F9991}" dt="2020-08-23T13:01:38.173" v="2581" actId="1035"/>
          <ac:cxnSpMkLst>
            <pc:docMk/>
            <pc:sldMk cId="755326762" sldId="437"/>
            <ac:cxnSpMk id="5" creationId="{00000000-0000-0000-0000-000000000000}"/>
          </ac:cxnSpMkLst>
        </pc:cxnChg>
        <pc:cxnChg chg="del">
          <ac:chgData name="Yang Dr. Yan - Beijing-MR" userId="65ecb2eb-6608-41c8-a933-17a77d71b557" providerId="ADAL" clId="{C101F93B-C3B7-4C0E-96C4-EED5098F9991}" dt="2020-08-23T12:51:46.487" v="2295" actId="478"/>
          <ac:cxnSpMkLst>
            <pc:docMk/>
            <pc:sldMk cId="755326762" sldId="437"/>
            <ac:cxnSpMk id="7" creationId="{00000000-0000-0000-0000-000000000000}"/>
          </ac:cxnSpMkLst>
        </pc:cxnChg>
        <pc:cxnChg chg="del">
          <ac:chgData name="Yang Dr. Yan - Beijing-MR" userId="65ecb2eb-6608-41c8-a933-17a77d71b557" providerId="ADAL" clId="{C101F93B-C3B7-4C0E-96C4-EED5098F9991}" dt="2020-08-23T12:51:51.085" v="2298" actId="478"/>
          <ac:cxnSpMkLst>
            <pc:docMk/>
            <pc:sldMk cId="755326762" sldId="437"/>
            <ac:cxnSpMk id="10" creationId="{00000000-0000-0000-0000-000000000000}"/>
          </ac:cxnSpMkLst>
        </pc:cxnChg>
        <pc:cxnChg chg="del">
          <ac:chgData name="Yang Dr. Yan - Beijing-MR" userId="65ecb2eb-6608-41c8-a933-17a77d71b557" providerId="ADAL" clId="{C101F93B-C3B7-4C0E-96C4-EED5098F9991}" dt="2020-08-23T12:51:54.753" v="2301" actId="478"/>
          <ac:cxnSpMkLst>
            <pc:docMk/>
            <pc:sldMk cId="755326762" sldId="437"/>
            <ac:cxnSpMk id="13" creationId="{00000000-0000-0000-0000-000000000000}"/>
          </ac:cxnSpMkLst>
        </pc:cxnChg>
        <pc:cxnChg chg="del">
          <ac:chgData name="Yang Dr. Yan - Beijing-MR" userId="65ecb2eb-6608-41c8-a933-17a77d71b557" providerId="ADAL" clId="{C101F93B-C3B7-4C0E-96C4-EED5098F9991}" dt="2020-08-23T12:51:55.762" v="2302" actId="478"/>
          <ac:cxnSpMkLst>
            <pc:docMk/>
            <pc:sldMk cId="755326762" sldId="437"/>
            <ac:cxnSpMk id="16" creationId="{00000000-0000-0000-0000-000000000000}"/>
          </ac:cxnSpMkLst>
        </pc:cxnChg>
        <pc:cxnChg chg="del">
          <ac:chgData name="Yang Dr. Yan - Beijing-MR" userId="65ecb2eb-6608-41c8-a933-17a77d71b557" providerId="ADAL" clId="{C101F93B-C3B7-4C0E-96C4-EED5098F9991}" dt="2020-08-23T12:51:56.749" v="2303" actId="478"/>
          <ac:cxnSpMkLst>
            <pc:docMk/>
            <pc:sldMk cId="755326762" sldId="437"/>
            <ac:cxnSpMk id="20" creationId="{00000000-0000-0000-0000-000000000000}"/>
          </ac:cxnSpMkLst>
        </pc:cxnChg>
        <pc:cxnChg chg="mod">
          <ac:chgData name="Yang Dr. Yan - Beijing-MR" userId="65ecb2eb-6608-41c8-a933-17a77d71b557" providerId="ADAL" clId="{C101F93B-C3B7-4C0E-96C4-EED5098F9991}" dt="2020-08-23T13:01:47.663" v="2584" actId="14100"/>
          <ac:cxnSpMkLst>
            <pc:docMk/>
            <pc:sldMk cId="755326762" sldId="437"/>
            <ac:cxnSpMk id="25" creationId="{00000000-0000-0000-0000-000000000000}"/>
          </ac:cxnSpMkLst>
        </pc:cxnChg>
        <pc:cxnChg chg="del">
          <ac:chgData name="Yang Dr. Yan - Beijing-MR" userId="65ecb2eb-6608-41c8-a933-17a77d71b557" providerId="ADAL" clId="{C101F93B-C3B7-4C0E-96C4-EED5098F9991}" dt="2020-08-23T13:01:26.010" v="2576" actId="478"/>
          <ac:cxnSpMkLst>
            <pc:docMk/>
            <pc:sldMk cId="755326762" sldId="437"/>
            <ac:cxnSpMk id="27" creationId="{00000000-0000-0000-0000-000000000000}"/>
          </ac:cxnSpMkLst>
        </pc:cxnChg>
        <pc:cxnChg chg="del">
          <ac:chgData name="Yang Dr. Yan - Beijing-MR" userId="65ecb2eb-6608-41c8-a933-17a77d71b557" providerId="ADAL" clId="{C101F93B-C3B7-4C0E-96C4-EED5098F9991}" dt="2020-08-23T12:51:57.823" v="2304" actId="478"/>
          <ac:cxnSpMkLst>
            <pc:docMk/>
            <pc:sldMk cId="755326762" sldId="437"/>
            <ac:cxnSpMk id="29" creationId="{00000000-0000-0000-0000-000000000000}"/>
          </ac:cxnSpMkLst>
        </pc:cxnChg>
        <pc:cxnChg chg="del">
          <ac:chgData name="Yang Dr. Yan - Beijing-MR" userId="65ecb2eb-6608-41c8-a933-17a77d71b557" providerId="ADAL" clId="{C101F93B-C3B7-4C0E-96C4-EED5098F9991}" dt="2020-08-23T12:51:58.718" v="2305" actId="478"/>
          <ac:cxnSpMkLst>
            <pc:docMk/>
            <pc:sldMk cId="755326762" sldId="437"/>
            <ac:cxnSpMk id="31" creationId="{00000000-0000-0000-0000-000000000000}"/>
          </ac:cxnSpMkLst>
        </pc:cxnChg>
        <pc:cxnChg chg="mod">
          <ac:chgData name="Yang Dr. Yan - Beijing-MR" userId="65ecb2eb-6608-41c8-a933-17a77d71b557" providerId="ADAL" clId="{C101F93B-C3B7-4C0E-96C4-EED5098F9991}" dt="2020-08-23T13:01:55.604" v="2586" actId="14100"/>
          <ac:cxnSpMkLst>
            <pc:docMk/>
            <pc:sldMk cId="755326762" sldId="437"/>
            <ac:cxnSpMk id="33" creationId="{00000000-0000-0000-0000-000000000000}"/>
          </ac:cxnSpMkLst>
        </pc:cxnChg>
        <pc:cxnChg chg="add mod">
          <ac:chgData name="Yang Dr. Yan - Beijing-MR" userId="65ecb2eb-6608-41c8-a933-17a77d71b557" providerId="ADAL" clId="{C101F93B-C3B7-4C0E-96C4-EED5098F9991}" dt="2020-08-23T13:01:51.659" v="2585" actId="14100"/>
          <ac:cxnSpMkLst>
            <pc:docMk/>
            <pc:sldMk cId="755326762" sldId="437"/>
            <ac:cxnSpMk id="37" creationId="{8F60582F-14D8-4E3C-812C-8EBABA8552A9}"/>
          </ac:cxnSpMkLst>
        </pc:cxnChg>
      </pc:sldChg>
      <pc:sldChg chg="addSp delSp modSp add del">
        <pc:chgData name="Yang Dr. Yan - Beijing-MR" userId="65ecb2eb-6608-41c8-a933-17a77d71b557" providerId="ADAL" clId="{C101F93B-C3B7-4C0E-96C4-EED5098F9991}" dt="2020-08-23T12:30:16.201" v="2100" actId="2696"/>
        <pc:sldMkLst>
          <pc:docMk/>
          <pc:sldMk cId="3473576868" sldId="438"/>
        </pc:sldMkLst>
        <pc:spChg chg="mod">
          <ac:chgData name="Yang Dr. Yan - Beijing-MR" userId="65ecb2eb-6608-41c8-a933-17a77d71b557" providerId="ADAL" clId="{C101F93B-C3B7-4C0E-96C4-EED5098F9991}" dt="2020-08-23T10:50:24.600" v="587" actId="20577"/>
          <ac:spMkLst>
            <pc:docMk/>
            <pc:sldMk cId="3473576868" sldId="438"/>
            <ac:spMk id="2" creationId="{00000000-0000-0000-0000-000000000000}"/>
          </ac:spMkLst>
        </pc:spChg>
        <pc:spChg chg="del">
          <ac:chgData name="Yang Dr. Yan - Beijing-MR" userId="65ecb2eb-6608-41c8-a933-17a77d71b557" providerId="ADAL" clId="{C101F93B-C3B7-4C0E-96C4-EED5098F9991}" dt="2020-08-23T10:50:55.507" v="602" actId="478"/>
          <ac:spMkLst>
            <pc:docMk/>
            <pc:sldMk cId="3473576868" sldId="438"/>
            <ac:spMk id="8" creationId="{00000000-0000-0000-0000-000000000000}"/>
          </ac:spMkLst>
        </pc:spChg>
        <pc:spChg chg="del">
          <ac:chgData name="Yang Dr. Yan - Beijing-MR" userId="65ecb2eb-6608-41c8-a933-17a77d71b557" providerId="ADAL" clId="{C101F93B-C3B7-4C0E-96C4-EED5098F9991}" dt="2020-08-23T10:50:56.792" v="603" actId="478"/>
          <ac:spMkLst>
            <pc:docMk/>
            <pc:sldMk cId="3473576868" sldId="438"/>
            <ac:spMk id="12" creationId="{00000000-0000-0000-0000-000000000000}"/>
          </ac:spMkLst>
        </pc:spChg>
        <pc:spChg chg="del">
          <ac:chgData name="Yang Dr. Yan - Beijing-MR" userId="65ecb2eb-6608-41c8-a933-17a77d71b557" providerId="ADAL" clId="{C101F93B-C3B7-4C0E-96C4-EED5098F9991}" dt="2020-08-23T10:50:59.320" v="604" actId="478"/>
          <ac:spMkLst>
            <pc:docMk/>
            <pc:sldMk cId="3473576868" sldId="438"/>
            <ac:spMk id="15" creationId="{00000000-0000-0000-0000-000000000000}"/>
          </ac:spMkLst>
        </pc:spChg>
        <pc:spChg chg="del">
          <ac:chgData name="Yang Dr. Yan - Beijing-MR" userId="65ecb2eb-6608-41c8-a933-17a77d71b557" providerId="ADAL" clId="{C101F93B-C3B7-4C0E-96C4-EED5098F9991}" dt="2020-08-23T10:51:01.147" v="605" actId="478"/>
          <ac:spMkLst>
            <pc:docMk/>
            <pc:sldMk cId="3473576868" sldId="438"/>
            <ac:spMk id="17" creationId="{00000000-0000-0000-0000-000000000000}"/>
          </ac:spMkLst>
        </pc:spChg>
        <pc:spChg chg="del">
          <ac:chgData name="Yang Dr. Yan - Beijing-MR" userId="65ecb2eb-6608-41c8-a933-17a77d71b557" providerId="ADAL" clId="{C101F93B-C3B7-4C0E-96C4-EED5098F9991}" dt="2020-08-23T10:51:02.635" v="606" actId="478"/>
          <ac:spMkLst>
            <pc:docMk/>
            <pc:sldMk cId="3473576868" sldId="438"/>
            <ac:spMk id="22" creationId="{00000000-0000-0000-0000-000000000000}"/>
          </ac:spMkLst>
        </pc:spChg>
        <pc:spChg chg="del">
          <ac:chgData name="Yang Dr. Yan - Beijing-MR" userId="65ecb2eb-6608-41c8-a933-17a77d71b557" providerId="ADAL" clId="{C101F93B-C3B7-4C0E-96C4-EED5098F9991}" dt="2020-08-23T10:50:32.237" v="590" actId="478"/>
          <ac:spMkLst>
            <pc:docMk/>
            <pc:sldMk cId="3473576868" sldId="438"/>
            <ac:spMk id="26" creationId="{00000000-0000-0000-0000-000000000000}"/>
          </ac:spMkLst>
        </pc:spChg>
        <pc:spChg chg="del">
          <ac:chgData name="Yang Dr. Yan - Beijing-MR" userId="65ecb2eb-6608-41c8-a933-17a77d71b557" providerId="ADAL" clId="{C101F93B-C3B7-4C0E-96C4-EED5098F9991}" dt="2020-08-23T10:50:34.855" v="591" actId="478"/>
          <ac:spMkLst>
            <pc:docMk/>
            <pc:sldMk cId="3473576868" sldId="438"/>
            <ac:spMk id="28" creationId="{00000000-0000-0000-0000-000000000000}"/>
          </ac:spMkLst>
        </pc:spChg>
        <pc:spChg chg="del">
          <ac:chgData name="Yang Dr. Yan - Beijing-MR" userId="65ecb2eb-6608-41c8-a933-17a77d71b557" providerId="ADAL" clId="{C101F93B-C3B7-4C0E-96C4-EED5098F9991}" dt="2020-08-23T10:51:04.492" v="607" actId="478"/>
          <ac:spMkLst>
            <pc:docMk/>
            <pc:sldMk cId="3473576868" sldId="438"/>
            <ac:spMk id="30" creationId="{00000000-0000-0000-0000-000000000000}"/>
          </ac:spMkLst>
        </pc:spChg>
        <pc:spChg chg="del">
          <ac:chgData name="Yang Dr. Yan - Beijing-MR" userId="65ecb2eb-6608-41c8-a933-17a77d71b557" providerId="ADAL" clId="{C101F93B-C3B7-4C0E-96C4-EED5098F9991}" dt="2020-08-23T10:51:07.936" v="608" actId="478"/>
          <ac:spMkLst>
            <pc:docMk/>
            <pc:sldMk cId="3473576868" sldId="438"/>
            <ac:spMk id="32" creationId="{00000000-0000-0000-0000-000000000000}"/>
          </ac:spMkLst>
        </pc:spChg>
        <pc:spChg chg="del">
          <ac:chgData name="Yang Dr. Yan - Beijing-MR" userId="65ecb2eb-6608-41c8-a933-17a77d71b557" providerId="ADAL" clId="{C101F93B-C3B7-4C0E-96C4-EED5098F9991}" dt="2020-08-23T10:50:29.768" v="589" actId="478"/>
          <ac:spMkLst>
            <pc:docMk/>
            <pc:sldMk cId="3473576868" sldId="438"/>
            <ac:spMk id="34" creationId="{00000000-0000-0000-0000-000000000000}"/>
          </ac:spMkLst>
        </pc:spChg>
        <pc:spChg chg="add mod">
          <ac:chgData name="Yang Dr. Yan - Beijing-MR" userId="65ecb2eb-6608-41c8-a933-17a77d71b557" providerId="ADAL" clId="{C101F93B-C3B7-4C0E-96C4-EED5098F9991}" dt="2020-08-23T10:54:01.975" v="779" actId="20577"/>
          <ac:spMkLst>
            <pc:docMk/>
            <pc:sldMk cId="3473576868" sldId="438"/>
            <ac:spMk id="36" creationId="{03F5CDED-2EA4-4E59-A8D0-71D315187BE8}"/>
          </ac:spMkLst>
        </pc:spChg>
        <pc:cxnChg chg="del">
          <ac:chgData name="Yang Dr. Yan - Beijing-MR" userId="65ecb2eb-6608-41c8-a933-17a77d71b557" providerId="ADAL" clId="{C101F93B-C3B7-4C0E-96C4-EED5098F9991}" dt="2020-08-23T10:50:27.120" v="588" actId="478"/>
          <ac:cxnSpMkLst>
            <pc:docMk/>
            <pc:sldMk cId="3473576868" sldId="438"/>
            <ac:cxnSpMk id="5" creationId="{00000000-0000-0000-0000-000000000000}"/>
          </ac:cxnSpMkLst>
        </pc:cxnChg>
        <pc:cxnChg chg="del">
          <ac:chgData name="Yang Dr. Yan - Beijing-MR" userId="65ecb2eb-6608-41c8-a933-17a77d71b557" providerId="ADAL" clId="{C101F93B-C3B7-4C0E-96C4-EED5098F9991}" dt="2020-08-23T10:50:44.071" v="595" actId="478"/>
          <ac:cxnSpMkLst>
            <pc:docMk/>
            <pc:sldMk cId="3473576868" sldId="438"/>
            <ac:cxnSpMk id="7" creationId="{00000000-0000-0000-0000-000000000000}"/>
          </ac:cxnSpMkLst>
        </pc:cxnChg>
        <pc:cxnChg chg="del">
          <ac:chgData name="Yang Dr. Yan - Beijing-MR" userId="65ecb2eb-6608-41c8-a933-17a77d71b557" providerId="ADAL" clId="{C101F93B-C3B7-4C0E-96C4-EED5098F9991}" dt="2020-08-23T10:50:45.935" v="596" actId="478"/>
          <ac:cxnSpMkLst>
            <pc:docMk/>
            <pc:sldMk cId="3473576868" sldId="438"/>
            <ac:cxnSpMk id="10" creationId="{00000000-0000-0000-0000-000000000000}"/>
          </ac:cxnSpMkLst>
        </pc:cxnChg>
        <pc:cxnChg chg="del">
          <ac:chgData name="Yang Dr. Yan - Beijing-MR" userId="65ecb2eb-6608-41c8-a933-17a77d71b557" providerId="ADAL" clId="{C101F93B-C3B7-4C0E-96C4-EED5098F9991}" dt="2020-08-23T10:50:47.075" v="597" actId="478"/>
          <ac:cxnSpMkLst>
            <pc:docMk/>
            <pc:sldMk cId="3473576868" sldId="438"/>
            <ac:cxnSpMk id="13" creationId="{00000000-0000-0000-0000-000000000000}"/>
          </ac:cxnSpMkLst>
        </pc:cxnChg>
        <pc:cxnChg chg="del">
          <ac:chgData name="Yang Dr. Yan - Beijing-MR" userId="65ecb2eb-6608-41c8-a933-17a77d71b557" providerId="ADAL" clId="{C101F93B-C3B7-4C0E-96C4-EED5098F9991}" dt="2020-08-23T10:50:49.075" v="598" actId="478"/>
          <ac:cxnSpMkLst>
            <pc:docMk/>
            <pc:sldMk cId="3473576868" sldId="438"/>
            <ac:cxnSpMk id="16" creationId="{00000000-0000-0000-0000-000000000000}"/>
          </ac:cxnSpMkLst>
        </pc:cxnChg>
        <pc:cxnChg chg="del">
          <ac:chgData name="Yang Dr. Yan - Beijing-MR" userId="65ecb2eb-6608-41c8-a933-17a77d71b557" providerId="ADAL" clId="{C101F93B-C3B7-4C0E-96C4-EED5098F9991}" dt="2020-08-23T10:50:50.915" v="599" actId="478"/>
          <ac:cxnSpMkLst>
            <pc:docMk/>
            <pc:sldMk cId="3473576868" sldId="438"/>
            <ac:cxnSpMk id="20" creationId="{00000000-0000-0000-0000-000000000000}"/>
          </ac:cxnSpMkLst>
        </pc:cxnChg>
        <pc:cxnChg chg="del">
          <ac:chgData name="Yang Dr. Yan - Beijing-MR" userId="65ecb2eb-6608-41c8-a933-17a77d71b557" providerId="ADAL" clId="{C101F93B-C3B7-4C0E-96C4-EED5098F9991}" dt="2020-08-23T10:50:39.407" v="593" actId="478"/>
          <ac:cxnSpMkLst>
            <pc:docMk/>
            <pc:sldMk cId="3473576868" sldId="438"/>
            <ac:cxnSpMk id="25" creationId="{00000000-0000-0000-0000-000000000000}"/>
          </ac:cxnSpMkLst>
        </pc:cxnChg>
        <pc:cxnChg chg="del">
          <ac:chgData name="Yang Dr. Yan - Beijing-MR" userId="65ecb2eb-6608-41c8-a933-17a77d71b557" providerId="ADAL" clId="{C101F93B-C3B7-4C0E-96C4-EED5098F9991}" dt="2020-08-23T10:50:41.213" v="594" actId="478"/>
          <ac:cxnSpMkLst>
            <pc:docMk/>
            <pc:sldMk cId="3473576868" sldId="438"/>
            <ac:cxnSpMk id="27" creationId="{00000000-0000-0000-0000-000000000000}"/>
          </ac:cxnSpMkLst>
        </pc:cxnChg>
        <pc:cxnChg chg="del">
          <ac:chgData name="Yang Dr. Yan - Beijing-MR" userId="65ecb2eb-6608-41c8-a933-17a77d71b557" providerId="ADAL" clId="{C101F93B-C3B7-4C0E-96C4-EED5098F9991}" dt="2020-08-23T10:50:52.194" v="600" actId="478"/>
          <ac:cxnSpMkLst>
            <pc:docMk/>
            <pc:sldMk cId="3473576868" sldId="438"/>
            <ac:cxnSpMk id="29" creationId="{00000000-0000-0000-0000-000000000000}"/>
          </ac:cxnSpMkLst>
        </pc:cxnChg>
        <pc:cxnChg chg="del">
          <ac:chgData name="Yang Dr. Yan - Beijing-MR" userId="65ecb2eb-6608-41c8-a933-17a77d71b557" providerId="ADAL" clId="{C101F93B-C3B7-4C0E-96C4-EED5098F9991}" dt="2020-08-23T10:50:53.655" v="601" actId="478"/>
          <ac:cxnSpMkLst>
            <pc:docMk/>
            <pc:sldMk cId="3473576868" sldId="438"/>
            <ac:cxnSpMk id="31" creationId="{00000000-0000-0000-0000-000000000000}"/>
          </ac:cxnSpMkLst>
        </pc:cxnChg>
        <pc:cxnChg chg="del">
          <ac:chgData name="Yang Dr. Yan - Beijing-MR" userId="65ecb2eb-6608-41c8-a933-17a77d71b557" providerId="ADAL" clId="{C101F93B-C3B7-4C0E-96C4-EED5098F9991}" dt="2020-08-23T10:50:37.435" v="592" actId="478"/>
          <ac:cxnSpMkLst>
            <pc:docMk/>
            <pc:sldMk cId="3473576868" sldId="438"/>
            <ac:cxnSpMk id="33" creationId="{00000000-0000-0000-0000-000000000000}"/>
          </ac:cxnSpMkLst>
        </pc:cxnChg>
      </pc:sldChg>
      <pc:sldChg chg="addSp delSp modSp add del">
        <pc:chgData name="Yang Dr. Yan - Beijing-MR" userId="65ecb2eb-6608-41c8-a933-17a77d71b557" providerId="ADAL" clId="{C101F93B-C3B7-4C0E-96C4-EED5098F9991}" dt="2020-08-23T12:35:01.934" v="2137" actId="2696"/>
        <pc:sldMkLst>
          <pc:docMk/>
          <pc:sldMk cId="1159936878" sldId="439"/>
        </pc:sldMkLst>
        <pc:spChg chg="mod">
          <ac:chgData name="Yang Dr. Yan - Beijing-MR" userId="65ecb2eb-6608-41c8-a933-17a77d71b557" providerId="ADAL" clId="{C101F93B-C3B7-4C0E-96C4-EED5098F9991}" dt="2020-08-23T10:55:26.287" v="806" actId="20577"/>
          <ac:spMkLst>
            <pc:docMk/>
            <pc:sldMk cId="1159936878" sldId="439"/>
            <ac:spMk id="2" creationId="{00000000-0000-0000-0000-000000000000}"/>
          </ac:spMkLst>
        </pc:spChg>
        <pc:spChg chg="add del mod">
          <ac:chgData name="Yang Dr. Yan - Beijing-MR" userId="65ecb2eb-6608-41c8-a933-17a77d71b557" providerId="ADAL" clId="{C101F93B-C3B7-4C0E-96C4-EED5098F9991}" dt="2020-08-23T11:26:02.002" v="1471" actId="478"/>
          <ac:spMkLst>
            <pc:docMk/>
            <pc:sldMk cId="1159936878" sldId="439"/>
            <ac:spMk id="3" creationId="{8A14CD70-81C0-47FB-96CD-97F525CD521E}"/>
          </ac:spMkLst>
        </pc:spChg>
        <pc:spChg chg="mod">
          <ac:chgData name="Yang Dr. Yan - Beijing-MR" userId="65ecb2eb-6608-41c8-a933-17a77d71b557" providerId="ADAL" clId="{C101F93B-C3B7-4C0E-96C4-EED5098F9991}" dt="2020-08-23T11:09:01.407" v="1325" actId="20577"/>
          <ac:spMkLst>
            <pc:docMk/>
            <pc:sldMk cId="1159936878" sldId="439"/>
            <ac:spMk id="36" creationId="{03F5CDED-2EA4-4E59-A8D0-71D315187BE8}"/>
          </ac:spMkLst>
        </pc:spChg>
      </pc:sldChg>
      <pc:sldChg chg="modSp add del">
        <pc:chgData name="Yang Dr. Yan - Beijing-MR" userId="65ecb2eb-6608-41c8-a933-17a77d71b557" providerId="ADAL" clId="{C101F93B-C3B7-4C0E-96C4-EED5098F9991}" dt="2020-08-23T11:02:59.893" v="932" actId="2696"/>
        <pc:sldMkLst>
          <pc:docMk/>
          <pc:sldMk cId="549898343" sldId="440"/>
        </pc:sldMkLst>
        <pc:spChg chg="mod">
          <ac:chgData name="Yang Dr. Yan - Beijing-MR" userId="65ecb2eb-6608-41c8-a933-17a77d71b557" providerId="ADAL" clId="{C101F93B-C3B7-4C0E-96C4-EED5098F9991}" dt="2020-08-23T10:55:40.241" v="841" actId="20577"/>
          <ac:spMkLst>
            <pc:docMk/>
            <pc:sldMk cId="549898343" sldId="440"/>
            <ac:spMk id="2" creationId="{00000000-0000-0000-0000-000000000000}"/>
          </ac:spMkLst>
        </pc:spChg>
      </pc:sldChg>
      <pc:sldChg chg="addSp delSp modSp add modAnim">
        <pc:chgData name="Yang Dr. Yan - Beijing-MR" userId="65ecb2eb-6608-41c8-a933-17a77d71b557" providerId="ADAL" clId="{C101F93B-C3B7-4C0E-96C4-EED5098F9991}" dt="2020-08-23T13:35:51.871" v="4105" actId="20577"/>
        <pc:sldMkLst>
          <pc:docMk/>
          <pc:sldMk cId="1428490732" sldId="441"/>
        </pc:sldMkLst>
        <pc:spChg chg="mod">
          <ac:chgData name="Yang Dr. Yan - Beijing-MR" userId="65ecb2eb-6608-41c8-a933-17a77d71b557" providerId="ADAL" clId="{C101F93B-C3B7-4C0E-96C4-EED5098F9991}" dt="2020-08-23T12:39:00.535" v="2199" actId="20577"/>
          <ac:spMkLst>
            <pc:docMk/>
            <pc:sldMk cId="1428490732" sldId="441"/>
            <ac:spMk id="2" creationId="{00000000-0000-0000-0000-000000000000}"/>
          </ac:spMkLst>
        </pc:spChg>
        <pc:spChg chg="del">
          <ac:chgData name="Yang Dr. Yan - Beijing-MR" userId="65ecb2eb-6608-41c8-a933-17a77d71b557" providerId="ADAL" clId="{C101F93B-C3B7-4C0E-96C4-EED5098F9991}" dt="2020-08-23T12:40:09.606" v="2204" actId="478"/>
          <ac:spMkLst>
            <pc:docMk/>
            <pc:sldMk cId="1428490732" sldId="441"/>
            <ac:spMk id="4" creationId="{00000000-0000-0000-0000-000000000000}"/>
          </ac:spMkLst>
        </pc:spChg>
        <pc:spChg chg="add del">
          <ac:chgData name="Yang Dr. Yan - Beijing-MR" userId="65ecb2eb-6608-41c8-a933-17a77d71b557" providerId="ADAL" clId="{C101F93B-C3B7-4C0E-96C4-EED5098F9991}" dt="2020-08-23T12:39:28.715" v="2202"/>
          <ac:spMkLst>
            <pc:docMk/>
            <pc:sldMk cId="1428490732" sldId="441"/>
            <ac:spMk id="6" creationId="{9A825253-AF99-4DF6-AA4B-7309D44CB252}"/>
          </ac:spMkLst>
        </pc:spChg>
        <pc:spChg chg="add del">
          <ac:chgData name="Yang Dr. Yan - Beijing-MR" userId="65ecb2eb-6608-41c8-a933-17a77d71b557" providerId="ADAL" clId="{C101F93B-C3B7-4C0E-96C4-EED5098F9991}" dt="2020-08-23T12:39:28.715" v="2202"/>
          <ac:spMkLst>
            <pc:docMk/>
            <pc:sldMk cId="1428490732" sldId="441"/>
            <ac:spMk id="7" creationId="{0EDBD3C0-4D7B-478C-B5BB-FE8D1796A94C}"/>
          </ac:spMkLst>
        </pc:spChg>
        <pc:spChg chg="add mod">
          <ac:chgData name="Yang Dr. Yan - Beijing-MR" userId="65ecb2eb-6608-41c8-a933-17a77d71b557" providerId="ADAL" clId="{C101F93B-C3B7-4C0E-96C4-EED5098F9991}" dt="2020-08-23T13:30:22.909" v="3783" actId="20577"/>
          <ac:spMkLst>
            <pc:docMk/>
            <pc:sldMk cId="1428490732" sldId="441"/>
            <ac:spMk id="8" creationId="{D8FD6BA6-7E73-4534-B381-A070AAD54618}"/>
          </ac:spMkLst>
        </pc:spChg>
        <pc:spChg chg="add mod">
          <ac:chgData name="Yang Dr. Yan - Beijing-MR" userId="65ecb2eb-6608-41c8-a933-17a77d71b557" providerId="ADAL" clId="{C101F93B-C3B7-4C0E-96C4-EED5098F9991}" dt="2020-08-23T12:44:36.868" v="2218" actId="20577"/>
          <ac:spMkLst>
            <pc:docMk/>
            <pc:sldMk cId="1428490732" sldId="441"/>
            <ac:spMk id="9" creationId="{65BCA3C1-B29E-41CC-B1FA-474E702800C6}"/>
          </ac:spMkLst>
        </pc:spChg>
        <pc:spChg chg="add mod">
          <ac:chgData name="Yang Dr. Yan - Beijing-MR" userId="65ecb2eb-6608-41c8-a933-17a77d71b557" providerId="ADAL" clId="{C101F93B-C3B7-4C0E-96C4-EED5098F9991}" dt="2020-08-23T12:44:40.628" v="2220" actId="20577"/>
          <ac:spMkLst>
            <pc:docMk/>
            <pc:sldMk cId="1428490732" sldId="441"/>
            <ac:spMk id="10" creationId="{2DF8F9A2-43C5-4672-BE15-02DEADD1D96C}"/>
          </ac:spMkLst>
        </pc:spChg>
        <pc:spChg chg="add mod">
          <ac:chgData name="Yang Dr. Yan - Beijing-MR" userId="65ecb2eb-6608-41c8-a933-17a77d71b557" providerId="ADAL" clId="{C101F93B-C3B7-4C0E-96C4-EED5098F9991}" dt="2020-08-23T12:45:07.806" v="2241" actId="255"/>
          <ac:spMkLst>
            <pc:docMk/>
            <pc:sldMk cId="1428490732" sldId="441"/>
            <ac:spMk id="12" creationId="{098BB3E8-447C-4AED-8291-774B4F5D8CB7}"/>
          </ac:spMkLst>
        </pc:spChg>
        <pc:spChg chg="add mod">
          <ac:chgData name="Yang Dr. Yan - Beijing-MR" userId="65ecb2eb-6608-41c8-a933-17a77d71b557" providerId="ADAL" clId="{C101F93B-C3B7-4C0E-96C4-EED5098F9991}" dt="2020-08-23T12:45:14.038" v="2242" actId="255"/>
          <ac:spMkLst>
            <pc:docMk/>
            <pc:sldMk cId="1428490732" sldId="441"/>
            <ac:spMk id="13" creationId="{FA40E415-FD2D-4ED9-B544-67D9576FDFC5}"/>
          </ac:spMkLst>
        </pc:spChg>
        <pc:spChg chg="add mod">
          <ac:chgData name="Yang Dr. Yan - Beijing-MR" userId="65ecb2eb-6608-41c8-a933-17a77d71b557" providerId="ADAL" clId="{C101F93B-C3B7-4C0E-96C4-EED5098F9991}" dt="2020-08-23T13:35:51.871" v="4105" actId="20577"/>
          <ac:spMkLst>
            <pc:docMk/>
            <pc:sldMk cId="1428490732" sldId="441"/>
            <ac:spMk id="15" creationId="{12B84CA5-3ACC-4AA5-A2A5-320BEDA18581}"/>
          </ac:spMkLst>
        </pc:spChg>
        <pc:spChg chg="del mod">
          <ac:chgData name="Yang Dr. Yan - Beijing-MR" userId="65ecb2eb-6608-41c8-a933-17a77d71b557" providerId="ADAL" clId="{C101F93B-C3B7-4C0E-96C4-EED5098F9991}" dt="2020-08-23T12:39:08.747" v="2200" actId="478"/>
          <ac:spMkLst>
            <pc:docMk/>
            <pc:sldMk cId="1428490732" sldId="441"/>
            <ac:spMk id="36" creationId="{03F5CDED-2EA4-4E59-A8D0-71D315187BE8}"/>
          </ac:spMkLst>
        </pc:spChg>
        <pc:cxnChg chg="add">
          <ac:chgData name="Yang Dr. Yan - Beijing-MR" userId="65ecb2eb-6608-41c8-a933-17a77d71b557" providerId="ADAL" clId="{C101F93B-C3B7-4C0E-96C4-EED5098F9991}" dt="2020-08-23T12:39:58.609" v="2203"/>
          <ac:cxnSpMkLst>
            <pc:docMk/>
            <pc:sldMk cId="1428490732" sldId="441"/>
            <ac:cxnSpMk id="11" creationId="{290E9808-DFBC-4857-9BC4-66610FD093B8}"/>
          </ac:cxnSpMkLst>
        </pc:cxnChg>
        <pc:cxnChg chg="add">
          <ac:chgData name="Yang Dr. Yan - Beijing-MR" userId="65ecb2eb-6608-41c8-a933-17a77d71b557" providerId="ADAL" clId="{C101F93B-C3B7-4C0E-96C4-EED5098F9991}" dt="2020-08-23T12:40:21.149" v="2205"/>
          <ac:cxnSpMkLst>
            <pc:docMk/>
            <pc:sldMk cId="1428490732" sldId="441"/>
            <ac:cxnSpMk id="14" creationId="{30907F08-BE1E-4162-B1DD-BB018A19C846}"/>
          </ac:cxnSpMkLst>
        </pc:cxnChg>
      </pc:sldChg>
      <pc:sldChg chg="addSp delSp modSp add">
        <pc:chgData name="Yang Dr. Yan - Beijing-MR" userId="65ecb2eb-6608-41c8-a933-17a77d71b557" providerId="ADAL" clId="{C101F93B-C3B7-4C0E-96C4-EED5098F9991}" dt="2020-08-23T14:13:07.642" v="5102" actId="2711"/>
        <pc:sldMkLst>
          <pc:docMk/>
          <pc:sldMk cId="3114614878" sldId="442"/>
        </pc:sldMkLst>
        <pc:spChg chg="mod">
          <ac:chgData name="Yang Dr. Yan - Beijing-MR" userId="65ecb2eb-6608-41c8-a933-17a77d71b557" providerId="ADAL" clId="{C101F93B-C3B7-4C0E-96C4-EED5098F9991}" dt="2020-08-23T12:45:41.041" v="2257" actId="20577"/>
          <ac:spMkLst>
            <pc:docMk/>
            <pc:sldMk cId="3114614878" sldId="442"/>
            <ac:spMk id="2" creationId="{00000000-0000-0000-0000-000000000000}"/>
          </ac:spMkLst>
        </pc:spChg>
        <pc:spChg chg="del">
          <ac:chgData name="Yang Dr. Yan - Beijing-MR" userId="65ecb2eb-6608-41c8-a933-17a77d71b557" providerId="ADAL" clId="{C101F93B-C3B7-4C0E-96C4-EED5098F9991}" dt="2020-08-23T14:09:59.354" v="5091" actId="478"/>
          <ac:spMkLst>
            <pc:docMk/>
            <pc:sldMk cId="3114614878" sldId="442"/>
            <ac:spMk id="4" creationId="{00000000-0000-0000-0000-000000000000}"/>
          </ac:spMkLst>
        </pc:spChg>
        <pc:spChg chg="del mod">
          <ac:chgData name="Yang Dr. Yan - Beijing-MR" userId="65ecb2eb-6608-41c8-a933-17a77d71b557" providerId="ADAL" clId="{C101F93B-C3B7-4C0E-96C4-EED5098F9991}" dt="2020-08-23T12:45:49.940" v="2258" actId="478"/>
          <ac:spMkLst>
            <pc:docMk/>
            <pc:sldMk cId="3114614878" sldId="442"/>
            <ac:spMk id="36" creationId="{03F5CDED-2EA4-4E59-A8D0-71D315187BE8}"/>
          </ac:spMkLst>
        </pc:spChg>
        <pc:graphicFrameChg chg="add mod modGraphic">
          <ac:chgData name="Yang Dr. Yan - Beijing-MR" userId="65ecb2eb-6608-41c8-a933-17a77d71b557" providerId="ADAL" clId="{C101F93B-C3B7-4C0E-96C4-EED5098F9991}" dt="2020-08-23T14:12:51.199" v="5100" actId="2711"/>
          <ac:graphicFrameMkLst>
            <pc:docMk/>
            <pc:sldMk cId="3114614878" sldId="442"/>
            <ac:graphicFrameMk id="6" creationId="{811D024C-87AA-4EBE-B942-68D134B4A447}"/>
          </ac:graphicFrameMkLst>
        </pc:graphicFrameChg>
        <pc:graphicFrameChg chg="add mod modGraphic">
          <ac:chgData name="Yang Dr. Yan - Beijing-MR" userId="65ecb2eb-6608-41c8-a933-17a77d71b557" providerId="ADAL" clId="{C101F93B-C3B7-4C0E-96C4-EED5098F9991}" dt="2020-08-23T14:12:59.808" v="5101" actId="2711"/>
          <ac:graphicFrameMkLst>
            <pc:docMk/>
            <pc:sldMk cId="3114614878" sldId="442"/>
            <ac:graphicFrameMk id="7" creationId="{83F53EED-4984-4B21-A52E-B36A86BF1A57}"/>
          </ac:graphicFrameMkLst>
        </pc:graphicFrameChg>
        <pc:graphicFrameChg chg="add mod modGraphic">
          <ac:chgData name="Yang Dr. Yan - Beijing-MR" userId="65ecb2eb-6608-41c8-a933-17a77d71b557" providerId="ADAL" clId="{C101F93B-C3B7-4C0E-96C4-EED5098F9991}" dt="2020-08-23T14:13:07.642" v="5102" actId="2711"/>
          <ac:graphicFrameMkLst>
            <pc:docMk/>
            <pc:sldMk cId="3114614878" sldId="442"/>
            <ac:graphicFrameMk id="8" creationId="{CDA81C6F-A089-444C-9025-FCC6093705B9}"/>
          </ac:graphicFrameMkLst>
        </pc:graphicFrameChg>
      </pc:sldChg>
      <pc:sldChg chg="add del setBg">
        <pc:chgData name="Yang Dr. Yan - Beijing-MR" userId="65ecb2eb-6608-41c8-a933-17a77d71b557" providerId="ADAL" clId="{C101F93B-C3B7-4C0E-96C4-EED5098F9991}" dt="2020-08-23T11:18:40.512" v="1450" actId="2696"/>
        <pc:sldMkLst>
          <pc:docMk/>
          <pc:sldMk cId="824378882" sldId="443"/>
        </pc:sldMkLst>
      </pc:sldChg>
      <pc:sldChg chg="addSp delSp modSp add ord">
        <pc:chgData name="Yang Dr. Yan - Beijing-MR" userId="65ecb2eb-6608-41c8-a933-17a77d71b557" providerId="ADAL" clId="{C101F93B-C3B7-4C0E-96C4-EED5098F9991}" dt="2020-08-23T14:11:29.526" v="5095" actId="255"/>
        <pc:sldMkLst>
          <pc:docMk/>
          <pc:sldMk cId="2283631594" sldId="443"/>
        </pc:sldMkLst>
        <pc:spChg chg="mod">
          <ac:chgData name="Yang Dr. Yan - Beijing-MR" userId="65ecb2eb-6608-41c8-a933-17a77d71b557" providerId="ADAL" clId="{C101F93B-C3B7-4C0E-96C4-EED5098F9991}" dt="2020-08-23T13:16:48.044" v="3169" actId="20577"/>
          <ac:spMkLst>
            <pc:docMk/>
            <pc:sldMk cId="2283631594" sldId="443"/>
            <ac:spMk id="3" creationId="{00000000-0000-0000-0000-000000000000}"/>
          </ac:spMkLst>
        </pc:spChg>
        <pc:spChg chg="del">
          <ac:chgData name="Yang Dr. Yan - Beijing-MR" userId="65ecb2eb-6608-41c8-a933-17a77d71b557" providerId="ADAL" clId="{C101F93B-C3B7-4C0E-96C4-EED5098F9991}" dt="2020-08-23T11:18:58.509" v="1460" actId="478"/>
          <ac:spMkLst>
            <pc:docMk/>
            <pc:sldMk cId="2283631594" sldId="443"/>
            <ac:spMk id="4" creationId="{00000000-0000-0000-0000-000000000000}"/>
          </ac:spMkLst>
        </pc:spChg>
        <pc:spChg chg="add mod">
          <ac:chgData name="Yang Dr. Yan - Beijing-MR" userId="65ecb2eb-6608-41c8-a933-17a77d71b557" providerId="ADAL" clId="{C101F93B-C3B7-4C0E-96C4-EED5098F9991}" dt="2020-08-23T13:21:01.967" v="3389" actId="313"/>
          <ac:spMkLst>
            <pc:docMk/>
            <pc:sldMk cId="2283631594" sldId="443"/>
            <ac:spMk id="5" creationId="{5E1B99EB-6865-4AE7-9B8F-70C63B4A8B7E}"/>
          </ac:spMkLst>
        </pc:spChg>
        <pc:spChg chg="add mod">
          <ac:chgData name="Yang Dr. Yan - Beijing-MR" userId="65ecb2eb-6608-41c8-a933-17a77d71b557" providerId="ADAL" clId="{C101F93B-C3B7-4C0E-96C4-EED5098F9991}" dt="2020-08-23T14:11:29.526" v="5095" actId="255"/>
          <ac:spMkLst>
            <pc:docMk/>
            <pc:sldMk cId="2283631594" sldId="443"/>
            <ac:spMk id="6" creationId="{739C6564-E494-4140-B03F-0EC1CC900DF4}"/>
          </ac:spMkLst>
        </pc:spChg>
      </pc:sldChg>
      <pc:sldChg chg="addSp delSp modSp add del">
        <pc:chgData name="Yang Dr. Yan - Beijing-MR" userId="65ecb2eb-6608-41c8-a933-17a77d71b557" providerId="ADAL" clId="{C101F93B-C3B7-4C0E-96C4-EED5098F9991}" dt="2020-08-23T12:12:33.024" v="1810" actId="2696"/>
        <pc:sldMkLst>
          <pc:docMk/>
          <pc:sldMk cId="2452301928" sldId="444"/>
        </pc:sldMkLst>
        <pc:spChg chg="mod">
          <ac:chgData name="Yang Dr. Yan - Beijing-MR" userId="65ecb2eb-6608-41c8-a933-17a77d71b557" providerId="ADAL" clId="{C101F93B-C3B7-4C0E-96C4-EED5098F9991}" dt="2020-08-23T11:28:27.497" v="1509" actId="164"/>
          <ac:spMkLst>
            <pc:docMk/>
            <pc:sldMk cId="2452301928" sldId="444"/>
            <ac:spMk id="3" creationId="{8A14CD70-81C0-47FB-96CD-97F525CD521E}"/>
          </ac:spMkLst>
        </pc:spChg>
        <pc:spChg chg="add mod">
          <ac:chgData name="Yang Dr. Yan - Beijing-MR" userId="65ecb2eb-6608-41c8-a933-17a77d71b557" providerId="ADAL" clId="{C101F93B-C3B7-4C0E-96C4-EED5098F9991}" dt="2020-08-23T11:33:14.539" v="1513" actId="113"/>
          <ac:spMkLst>
            <pc:docMk/>
            <pc:sldMk cId="2452301928" sldId="444"/>
            <ac:spMk id="5" creationId="{E55D91F4-2B91-4919-80C0-A1A099256CA4}"/>
          </ac:spMkLst>
        </pc:spChg>
        <pc:spChg chg="add del mod">
          <ac:chgData name="Yang Dr. Yan - Beijing-MR" userId="65ecb2eb-6608-41c8-a933-17a77d71b557" providerId="ADAL" clId="{C101F93B-C3B7-4C0E-96C4-EED5098F9991}" dt="2020-08-23T11:27:03.786" v="1478" actId="478"/>
          <ac:spMkLst>
            <pc:docMk/>
            <pc:sldMk cId="2452301928" sldId="444"/>
            <ac:spMk id="7" creationId="{16D61425-C172-4C6A-9E5B-561687C57A91}"/>
          </ac:spMkLst>
        </pc:spChg>
        <pc:spChg chg="add mod">
          <ac:chgData name="Yang Dr. Yan - Beijing-MR" userId="65ecb2eb-6608-41c8-a933-17a77d71b557" providerId="ADAL" clId="{C101F93B-C3B7-4C0E-96C4-EED5098F9991}" dt="2020-08-23T11:35:06.591" v="1523" actId="1076"/>
          <ac:spMkLst>
            <pc:docMk/>
            <pc:sldMk cId="2452301928" sldId="444"/>
            <ac:spMk id="10" creationId="{34B60BD3-5CFB-44A7-98C5-568C74940222}"/>
          </ac:spMkLst>
        </pc:spChg>
        <pc:spChg chg="mod">
          <ac:chgData name="Yang Dr. Yan - Beijing-MR" userId="65ecb2eb-6608-41c8-a933-17a77d71b557" providerId="ADAL" clId="{C101F93B-C3B7-4C0E-96C4-EED5098F9991}" dt="2020-08-23T11:28:20.239" v="1508" actId="1076"/>
          <ac:spMkLst>
            <pc:docMk/>
            <pc:sldMk cId="2452301928" sldId="444"/>
            <ac:spMk id="36" creationId="{03F5CDED-2EA4-4E59-A8D0-71D315187BE8}"/>
          </ac:spMkLst>
        </pc:spChg>
        <pc:grpChg chg="add mod">
          <ac:chgData name="Yang Dr. Yan - Beijing-MR" userId="65ecb2eb-6608-41c8-a933-17a77d71b557" providerId="ADAL" clId="{C101F93B-C3B7-4C0E-96C4-EED5098F9991}" dt="2020-08-23T11:33:28.771" v="1515" actId="1076"/>
          <ac:grpSpMkLst>
            <pc:docMk/>
            <pc:sldMk cId="2452301928" sldId="444"/>
            <ac:grpSpMk id="6" creationId="{60A17591-8BAD-4A57-8D2C-BD7E9F646DCD}"/>
          </ac:grpSpMkLst>
        </pc:grpChg>
        <pc:picChg chg="add mod">
          <ac:chgData name="Yang Dr. Yan - Beijing-MR" userId="65ecb2eb-6608-41c8-a933-17a77d71b557" providerId="ADAL" clId="{C101F93B-C3B7-4C0E-96C4-EED5098F9991}" dt="2020-08-23T11:33:25.644" v="1514" actId="1076"/>
          <ac:picMkLst>
            <pc:docMk/>
            <pc:sldMk cId="2452301928" sldId="444"/>
            <ac:picMk id="9" creationId="{C46D67D7-0BDC-4980-8BC7-A6533BA2F9DD}"/>
          </ac:picMkLst>
        </pc:picChg>
      </pc:sldChg>
      <pc:sldChg chg="delSp modSp add del">
        <pc:chgData name="Yang Dr. Yan - Beijing-MR" userId="65ecb2eb-6608-41c8-a933-17a77d71b557" providerId="ADAL" clId="{C101F93B-C3B7-4C0E-96C4-EED5098F9991}" dt="2020-08-23T11:42:29.477" v="1537" actId="2696"/>
        <pc:sldMkLst>
          <pc:docMk/>
          <pc:sldMk cId="2923659712" sldId="445"/>
        </pc:sldMkLst>
        <pc:spChg chg="mod">
          <ac:chgData name="Yang Dr. Yan - Beijing-MR" userId="65ecb2eb-6608-41c8-a933-17a77d71b557" providerId="ADAL" clId="{C101F93B-C3B7-4C0E-96C4-EED5098F9991}" dt="2020-08-23T11:39:18.580" v="1526" actId="14100"/>
          <ac:spMkLst>
            <pc:docMk/>
            <pc:sldMk cId="2923659712" sldId="445"/>
            <ac:spMk id="2" creationId="{805FE782-43CF-4F9A-A277-186F4840416D}"/>
          </ac:spMkLst>
        </pc:spChg>
        <pc:spChg chg="del">
          <ac:chgData name="Yang Dr. Yan - Beijing-MR" userId="65ecb2eb-6608-41c8-a933-17a77d71b557" providerId="ADAL" clId="{C101F93B-C3B7-4C0E-96C4-EED5098F9991}" dt="2020-08-23T11:39:13.954" v="1525" actId="478"/>
          <ac:spMkLst>
            <pc:docMk/>
            <pc:sldMk cId="2923659712" sldId="445"/>
            <ac:spMk id="3" creationId="{10035984-01C2-467E-9B4A-F274E5E1F625}"/>
          </ac:spMkLst>
        </pc:spChg>
      </pc:sldChg>
      <pc:sldChg chg="delSp modSp add del">
        <pc:chgData name="Yang Dr. Yan - Beijing-MR" userId="65ecb2eb-6608-41c8-a933-17a77d71b557" providerId="ADAL" clId="{C101F93B-C3B7-4C0E-96C4-EED5098F9991}" dt="2020-08-23T12:12:34.502" v="1811" actId="2696"/>
        <pc:sldMkLst>
          <pc:docMk/>
          <pc:sldMk cId="1415749614" sldId="446"/>
        </pc:sldMkLst>
        <pc:spChg chg="del mod">
          <ac:chgData name="Yang Dr. Yan - Beijing-MR" userId="65ecb2eb-6608-41c8-a933-17a77d71b557" providerId="ADAL" clId="{C101F93B-C3B7-4C0E-96C4-EED5098F9991}" dt="2020-08-23T11:39:36.902" v="1530" actId="478"/>
          <ac:spMkLst>
            <pc:docMk/>
            <pc:sldMk cId="1415749614" sldId="446"/>
            <ac:spMk id="36" creationId="{03F5CDED-2EA4-4E59-A8D0-71D315187BE8}"/>
          </ac:spMkLst>
        </pc:spChg>
      </pc:sldChg>
      <pc:sldChg chg="modSp add del">
        <pc:chgData name="Yang Dr. Yan - Beijing-MR" userId="65ecb2eb-6608-41c8-a933-17a77d71b557" providerId="ADAL" clId="{C101F93B-C3B7-4C0E-96C4-EED5098F9991}" dt="2020-08-23T12:09:14.071" v="1773" actId="2696"/>
        <pc:sldMkLst>
          <pc:docMk/>
          <pc:sldMk cId="322717321" sldId="447"/>
        </pc:sldMkLst>
        <pc:spChg chg="mod">
          <ac:chgData name="Yang Dr. Yan - Beijing-MR" userId="65ecb2eb-6608-41c8-a933-17a77d71b557" providerId="ADAL" clId="{C101F93B-C3B7-4C0E-96C4-EED5098F9991}" dt="2020-08-23T11:49:06" v="1576" actId="1076"/>
          <ac:spMkLst>
            <pc:docMk/>
            <pc:sldMk cId="322717321" sldId="447"/>
            <ac:spMk id="2" creationId="{00000000-0000-0000-0000-000000000000}"/>
          </ac:spMkLst>
        </pc:spChg>
        <pc:spChg chg="mod">
          <ac:chgData name="Yang Dr. Yan - Beijing-MR" userId="65ecb2eb-6608-41c8-a933-17a77d71b557" providerId="ADAL" clId="{C101F93B-C3B7-4C0E-96C4-EED5098F9991}" dt="2020-08-23T11:48:42.381" v="1571" actId="1076"/>
          <ac:spMkLst>
            <pc:docMk/>
            <pc:sldMk cId="322717321" sldId="447"/>
            <ac:spMk id="6" creationId="{00000000-0000-0000-0000-000000000000}"/>
          </ac:spMkLst>
        </pc:spChg>
        <pc:spChg chg="mod">
          <ac:chgData name="Yang Dr. Yan - Beijing-MR" userId="65ecb2eb-6608-41c8-a933-17a77d71b557" providerId="ADAL" clId="{C101F93B-C3B7-4C0E-96C4-EED5098F9991}" dt="2020-08-23T11:48:05.517" v="1564" actId="14100"/>
          <ac:spMkLst>
            <pc:docMk/>
            <pc:sldMk cId="322717321" sldId="447"/>
            <ac:spMk id="7" creationId="{00000000-0000-0000-0000-000000000000}"/>
          </ac:spMkLst>
        </pc:spChg>
        <pc:spChg chg="mod">
          <ac:chgData name="Yang Dr. Yan - Beijing-MR" userId="65ecb2eb-6608-41c8-a933-17a77d71b557" providerId="ADAL" clId="{C101F93B-C3B7-4C0E-96C4-EED5098F9991}" dt="2020-08-23T11:49:01.775" v="1575" actId="1076"/>
          <ac:spMkLst>
            <pc:docMk/>
            <pc:sldMk cId="322717321" sldId="447"/>
            <ac:spMk id="8" creationId="{00000000-0000-0000-0000-000000000000}"/>
          </ac:spMkLst>
        </pc:spChg>
        <pc:spChg chg="mod">
          <ac:chgData name="Yang Dr. Yan - Beijing-MR" userId="65ecb2eb-6608-41c8-a933-17a77d71b557" providerId="ADAL" clId="{C101F93B-C3B7-4C0E-96C4-EED5098F9991}" dt="2020-08-23T11:48:09.517" v="1566" actId="1076"/>
          <ac:spMkLst>
            <pc:docMk/>
            <pc:sldMk cId="322717321" sldId="447"/>
            <ac:spMk id="9" creationId="{00000000-0000-0000-0000-000000000000}"/>
          </ac:spMkLst>
        </pc:spChg>
        <pc:cxnChg chg="mod">
          <ac:chgData name="Yang Dr. Yan - Beijing-MR" userId="65ecb2eb-6608-41c8-a933-17a77d71b557" providerId="ADAL" clId="{C101F93B-C3B7-4C0E-96C4-EED5098F9991}" dt="2020-08-23T11:48:46.851" v="1573" actId="1076"/>
          <ac:cxnSpMkLst>
            <pc:docMk/>
            <pc:sldMk cId="322717321" sldId="447"/>
            <ac:cxnSpMk id="14" creationId="{00000000-0000-0000-0000-000000000000}"/>
          </ac:cxnSpMkLst>
        </pc:cxnChg>
        <pc:cxnChg chg="mod">
          <ac:chgData name="Yang Dr. Yan - Beijing-MR" userId="65ecb2eb-6608-41c8-a933-17a77d71b557" providerId="ADAL" clId="{C101F93B-C3B7-4C0E-96C4-EED5098F9991}" dt="2020-08-23T11:49:01.775" v="1575" actId="1076"/>
          <ac:cxnSpMkLst>
            <pc:docMk/>
            <pc:sldMk cId="322717321" sldId="447"/>
            <ac:cxnSpMk id="16" creationId="{00000000-0000-0000-0000-000000000000}"/>
          </ac:cxnSpMkLst>
        </pc:cxnChg>
      </pc:sldChg>
      <pc:sldChg chg="add del">
        <pc:chgData name="Yang Dr. Yan - Beijing-MR" userId="65ecb2eb-6608-41c8-a933-17a77d71b557" providerId="ADAL" clId="{C101F93B-C3B7-4C0E-96C4-EED5098F9991}" dt="2020-08-23T11:49:54.042" v="1578" actId="2696"/>
        <pc:sldMkLst>
          <pc:docMk/>
          <pc:sldMk cId="551575615" sldId="448"/>
        </pc:sldMkLst>
      </pc:sldChg>
      <pc:sldChg chg="add del">
        <pc:chgData name="Yang Dr. Yan - Beijing-MR" userId="65ecb2eb-6608-41c8-a933-17a77d71b557" providerId="ADAL" clId="{C101F93B-C3B7-4C0E-96C4-EED5098F9991}" dt="2020-08-23T11:50:18.666" v="1581" actId="2696"/>
        <pc:sldMkLst>
          <pc:docMk/>
          <pc:sldMk cId="2697573876" sldId="448"/>
        </pc:sldMkLst>
      </pc:sldChg>
      <pc:sldChg chg="addSp delSp modSp add del ord delAnim modAnim">
        <pc:chgData name="Yang Dr. Yan - Beijing-MR" userId="65ecb2eb-6608-41c8-a933-17a77d71b557" providerId="ADAL" clId="{C101F93B-C3B7-4C0E-96C4-EED5098F9991}" dt="2020-08-23T12:46:23.385" v="2262" actId="2696"/>
        <pc:sldMkLst>
          <pc:docMk/>
          <pc:sldMk cId="4123044993" sldId="448"/>
        </pc:sldMkLst>
        <pc:spChg chg="mod">
          <ac:chgData name="Yang Dr. Yan - Beijing-MR" userId="65ecb2eb-6608-41c8-a933-17a77d71b557" providerId="ADAL" clId="{C101F93B-C3B7-4C0E-96C4-EED5098F9991}" dt="2020-08-23T11:56:57.945" v="1633" actId="20577"/>
          <ac:spMkLst>
            <pc:docMk/>
            <pc:sldMk cId="4123044993" sldId="448"/>
            <ac:spMk id="2" creationId="{00000000-0000-0000-0000-000000000000}"/>
          </ac:spMkLst>
        </pc:spChg>
        <pc:spChg chg="del">
          <ac:chgData name="Yang Dr. Yan - Beijing-MR" userId="65ecb2eb-6608-41c8-a933-17a77d71b557" providerId="ADAL" clId="{C101F93B-C3B7-4C0E-96C4-EED5098F9991}" dt="2020-08-23T11:55:07.685" v="1606" actId="478"/>
          <ac:spMkLst>
            <pc:docMk/>
            <pc:sldMk cId="4123044993" sldId="448"/>
            <ac:spMk id="3" creationId="{00000000-0000-0000-0000-000000000000}"/>
          </ac:spMkLst>
        </pc:spChg>
        <pc:spChg chg="del">
          <ac:chgData name="Yang Dr. Yan - Beijing-MR" userId="65ecb2eb-6608-41c8-a933-17a77d71b557" providerId="ADAL" clId="{C101F93B-C3B7-4C0E-96C4-EED5098F9991}" dt="2020-08-23T11:55:34.762" v="1610" actId="478"/>
          <ac:spMkLst>
            <pc:docMk/>
            <pc:sldMk cId="4123044993" sldId="448"/>
            <ac:spMk id="14" creationId="{00000000-0000-0000-0000-000000000000}"/>
          </ac:spMkLst>
        </pc:spChg>
        <pc:spChg chg="mod">
          <ac:chgData name="Yang Dr. Yan - Beijing-MR" userId="65ecb2eb-6608-41c8-a933-17a77d71b557" providerId="ADAL" clId="{C101F93B-C3B7-4C0E-96C4-EED5098F9991}" dt="2020-08-23T12:00:48.973" v="1707" actId="207"/>
          <ac:spMkLst>
            <pc:docMk/>
            <pc:sldMk cId="4123044993" sldId="448"/>
            <ac:spMk id="17" creationId="{00000000-0000-0000-0000-000000000000}"/>
          </ac:spMkLst>
        </pc:spChg>
        <pc:spChg chg="del mod">
          <ac:chgData name="Yang Dr. Yan - Beijing-MR" userId="65ecb2eb-6608-41c8-a933-17a77d71b557" providerId="ADAL" clId="{C101F93B-C3B7-4C0E-96C4-EED5098F9991}" dt="2020-08-23T11:57:45.744" v="1645" actId="478"/>
          <ac:spMkLst>
            <pc:docMk/>
            <pc:sldMk cId="4123044993" sldId="448"/>
            <ac:spMk id="18" creationId="{00000000-0000-0000-0000-000000000000}"/>
          </ac:spMkLst>
        </pc:spChg>
        <pc:spChg chg="del">
          <ac:chgData name="Yang Dr. Yan - Beijing-MR" userId="65ecb2eb-6608-41c8-a933-17a77d71b557" providerId="ADAL" clId="{C101F93B-C3B7-4C0E-96C4-EED5098F9991}" dt="2020-08-23T11:56:27.072" v="1624" actId="478"/>
          <ac:spMkLst>
            <pc:docMk/>
            <pc:sldMk cId="4123044993" sldId="448"/>
            <ac:spMk id="20" creationId="{00000000-0000-0000-0000-000000000000}"/>
          </ac:spMkLst>
        </pc:spChg>
        <pc:spChg chg="del">
          <ac:chgData name="Yang Dr. Yan - Beijing-MR" userId="65ecb2eb-6608-41c8-a933-17a77d71b557" providerId="ADAL" clId="{C101F93B-C3B7-4C0E-96C4-EED5098F9991}" dt="2020-08-23T11:55:14.469" v="1608" actId="478"/>
          <ac:spMkLst>
            <pc:docMk/>
            <pc:sldMk cId="4123044993" sldId="448"/>
            <ac:spMk id="22" creationId="{00000000-0000-0000-0000-000000000000}"/>
          </ac:spMkLst>
        </pc:spChg>
        <pc:spChg chg="del">
          <ac:chgData name="Yang Dr. Yan - Beijing-MR" userId="65ecb2eb-6608-41c8-a933-17a77d71b557" providerId="ADAL" clId="{C101F93B-C3B7-4C0E-96C4-EED5098F9991}" dt="2020-08-23T11:55:20.319" v="1609" actId="478"/>
          <ac:spMkLst>
            <pc:docMk/>
            <pc:sldMk cId="4123044993" sldId="448"/>
            <ac:spMk id="24" creationId="{00000000-0000-0000-0000-000000000000}"/>
          </ac:spMkLst>
        </pc:spChg>
        <pc:spChg chg="add del mod">
          <ac:chgData name="Yang Dr. Yan - Beijing-MR" userId="65ecb2eb-6608-41c8-a933-17a77d71b557" providerId="ADAL" clId="{C101F93B-C3B7-4C0E-96C4-EED5098F9991}" dt="2020-08-23T11:56:24.692" v="1623" actId="478"/>
          <ac:spMkLst>
            <pc:docMk/>
            <pc:sldMk cId="4123044993" sldId="448"/>
            <ac:spMk id="26" creationId="{5CC36893-F619-4F01-9806-F2A8DEE2757B}"/>
          </ac:spMkLst>
        </pc:spChg>
        <pc:spChg chg="add mod">
          <ac:chgData name="Yang Dr. Yan - Beijing-MR" userId="65ecb2eb-6608-41c8-a933-17a77d71b557" providerId="ADAL" clId="{C101F93B-C3B7-4C0E-96C4-EED5098F9991}" dt="2020-08-23T12:00:55.818" v="1708" actId="207"/>
          <ac:spMkLst>
            <pc:docMk/>
            <pc:sldMk cId="4123044993" sldId="448"/>
            <ac:spMk id="28" creationId="{7DE598AC-7083-436F-80EF-3EF6496B15A2}"/>
          </ac:spMkLst>
        </pc:spChg>
        <pc:graphicFrameChg chg="del">
          <ac:chgData name="Yang Dr. Yan - Beijing-MR" userId="65ecb2eb-6608-41c8-a933-17a77d71b557" providerId="ADAL" clId="{C101F93B-C3B7-4C0E-96C4-EED5098F9991}" dt="2020-08-23T11:55:34.762" v="1610" actId="478"/>
          <ac:graphicFrameMkLst>
            <pc:docMk/>
            <pc:sldMk cId="4123044993" sldId="448"/>
            <ac:graphicFrameMk id="13" creationId="{00000000-0000-0000-0000-000000000000}"/>
          </ac:graphicFrameMkLst>
        </pc:graphicFrameChg>
        <pc:graphicFrameChg chg="mod modGraphic">
          <ac:chgData name="Yang Dr. Yan - Beijing-MR" userId="65ecb2eb-6608-41c8-a933-17a77d71b557" providerId="ADAL" clId="{C101F93B-C3B7-4C0E-96C4-EED5098F9991}" dt="2020-08-23T12:12:21.085" v="1807" actId="20577"/>
          <ac:graphicFrameMkLst>
            <pc:docMk/>
            <pc:sldMk cId="4123044993" sldId="448"/>
            <ac:graphicFrameMk id="15" creationId="{00000000-0000-0000-0000-000000000000}"/>
          </ac:graphicFrameMkLst>
        </pc:graphicFrameChg>
        <pc:graphicFrameChg chg="add del mod">
          <ac:chgData name="Yang Dr. Yan - Beijing-MR" userId="65ecb2eb-6608-41c8-a933-17a77d71b557" providerId="ADAL" clId="{C101F93B-C3B7-4C0E-96C4-EED5098F9991}" dt="2020-08-23T11:56:24.692" v="1623" actId="478"/>
          <ac:graphicFrameMkLst>
            <pc:docMk/>
            <pc:sldMk cId="4123044993" sldId="448"/>
            <ac:graphicFrameMk id="16" creationId="{BD6A08DD-FD97-48E6-8F59-FDCE41C7C682}"/>
          </ac:graphicFrameMkLst>
        </pc:graphicFrameChg>
        <pc:graphicFrameChg chg="del">
          <ac:chgData name="Yang Dr. Yan - Beijing-MR" userId="65ecb2eb-6608-41c8-a933-17a77d71b557" providerId="ADAL" clId="{C101F93B-C3B7-4C0E-96C4-EED5098F9991}" dt="2020-08-23T11:56:27.072" v="1624" actId="478"/>
          <ac:graphicFrameMkLst>
            <pc:docMk/>
            <pc:sldMk cId="4123044993" sldId="448"/>
            <ac:graphicFrameMk id="19" creationId="{00000000-0000-0000-0000-000000000000}"/>
          </ac:graphicFrameMkLst>
        </pc:graphicFrameChg>
        <pc:graphicFrameChg chg="del">
          <ac:chgData name="Yang Dr. Yan - Beijing-MR" userId="65ecb2eb-6608-41c8-a933-17a77d71b557" providerId="ADAL" clId="{C101F93B-C3B7-4C0E-96C4-EED5098F9991}" dt="2020-08-23T11:55:10.493" v="1607" actId="478"/>
          <ac:graphicFrameMkLst>
            <pc:docMk/>
            <pc:sldMk cId="4123044993" sldId="448"/>
            <ac:graphicFrameMk id="21" creationId="{00000000-0000-0000-0000-000000000000}"/>
          </ac:graphicFrameMkLst>
        </pc:graphicFrameChg>
        <pc:graphicFrameChg chg="del">
          <ac:chgData name="Yang Dr. Yan - Beijing-MR" userId="65ecb2eb-6608-41c8-a933-17a77d71b557" providerId="ADAL" clId="{C101F93B-C3B7-4C0E-96C4-EED5098F9991}" dt="2020-08-23T11:55:20.319" v="1609" actId="478"/>
          <ac:graphicFrameMkLst>
            <pc:docMk/>
            <pc:sldMk cId="4123044993" sldId="448"/>
            <ac:graphicFrameMk id="23" creationId="{00000000-0000-0000-0000-000000000000}"/>
          </ac:graphicFrameMkLst>
        </pc:graphicFrameChg>
        <pc:graphicFrameChg chg="add mod modGraphic">
          <ac:chgData name="Yang Dr. Yan - Beijing-MR" userId="65ecb2eb-6608-41c8-a933-17a77d71b557" providerId="ADAL" clId="{C101F93B-C3B7-4C0E-96C4-EED5098F9991}" dt="2020-08-23T12:12:25.242" v="1809" actId="20577"/>
          <ac:graphicFrameMkLst>
            <pc:docMk/>
            <pc:sldMk cId="4123044993" sldId="448"/>
            <ac:graphicFrameMk id="27" creationId="{0A59CEE5-3A5F-450B-845F-BC407BAFCFCA}"/>
          </ac:graphicFrameMkLst>
        </pc:graphicFrameChg>
        <pc:picChg chg="mod">
          <ac:chgData name="Yang Dr. Yan - Beijing-MR" userId="65ecb2eb-6608-41c8-a933-17a77d71b557" providerId="ADAL" clId="{C101F93B-C3B7-4C0E-96C4-EED5098F9991}" dt="2020-08-23T11:58:01.457" v="1651" actId="1076"/>
          <ac:picMkLst>
            <pc:docMk/>
            <pc:sldMk cId="4123044993" sldId="448"/>
            <ac:picMk id="25" creationId="{00000000-0000-0000-0000-000000000000}"/>
          </ac:picMkLst>
        </pc:picChg>
        <pc:picChg chg="add del">
          <ac:chgData name="Yang Dr. Yan - Beijing-MR" userId="65ecb2eb-6608-41c8-a933-17a77d71b557" providerId="ADAL" clId="{C101F93B-C3B7-4C0E-96C4-EED5098F9991}" dt="2020-08-23T11:58:51.588" v="1653"/>
          <ac:picMkLst>
            <pc:docMk/>
            <pc:sldMk cId="4123044993" sldId="448"/>
            <ac:picMk id="29" creationId="{A447B882-090B-4DE6-A2A0-71CA82738E9D}"/>
          </ac:picMkLst>
        </pc:picChg>
      </pc:sldChg>
      <pc:sldChg chg="addSp delSp modSp add del ord delAnim modAnim">
        <pc:chgData name="Yang Dr. Yan - Beijing-MR" userId="65ecb2eb-6608-41c8-a933-17a77d71b557" providerId="ADAL" clId="{C101F93B-C3B7-4C0E-96C4-EED5098F9991}" dt="2020-08-23T12:30:22.200" v="2102" actId="2696"/>
        <pc:sldMkLst>
          <pc:docMk/>
          <pc:sldMk cId="278237137" sldId="857"/>
        </pc:sldMkLst>
        <pc:spChg chg="add del mod">
          <ac:chgData name="Yang Dr. Yan - Beijing-MR" userId="65ecb2eb-6608-41c8-a933-17a77d71b557" providerId="ADAL" clId="{C101F93B-C3B7-4C0E-96C4-EED5098F9991}" dt="2020-08-23T11:59:14.307" v="1660" actId="478"/>
          <ac:spMkLst>
            <pc:docMk/>
            <pc:sldMk cId="278237137" sldId="857"/>
            <ac:spMk id="3" creationId="{5B2F9B51-A0E3-4A82-A487-B888B56EC006}"/>
          </ac:spMkLst>
        </pc:spChg>
        <pc:spChg chg="mod">
          <ac:chgData name="Yang Dr. Yan - Beijing-MR" userId="65ecb2eb-6608-41c8-a933-17a77d71b557" providerId="ADAL" clId="{C101F93B-C3B7-4C0E-96C4-EED5098F9991}" dt="2020-08-23T12:05:02.422" v="1739" actId="1076"/>
          <ac:spMkLst>
            <pc:docMk/>
            <pc:sldMk cId="278237137" sldId="857"/>
            <ac:spMk id="4" creationId="{00000000-0000-0000-0000-000000000000}"/>
          </ac:spMkLst>
        </pc:spChg>
        <pc:spChg chg="add del mod">
          <ac:chgData name="Yang Dr. Yan - Beijing-MR" userId="65ecb2eb-6608-41c8-a933-17a77d71b557" providerId="ADAL" clId="{C101F93B-C3B7-4C0E-96C4-EED5098F9991}" dt="2020-08-23T11:59:38.997" v="1676" actId="478"/>
          <ac:spMkLst>
            <pc:docMk/>
            <pc:sldMk cId="278237137" sldId="857"/>
            <ac:spMk id="7" creationId="{4FED73D1-C579-4F4F-B722-3ED5628D760E}"/>
          </ac:spMkLst>
        </pc:spChg>
        <pc:spChg chg="mod">
          <ac:chgData name="Yang Dr. Yan - Beijing-MR" userId="65ecb2eb-6608-41c8-a933-17a77d71b557" providerId="ADAL" clId="{C101F93B-C3B7-4C0E-96C4-EED5098F9991}" dt="2020-08-23T12:21:29.207" v="1846" actId="164"/>
          <ac:spMkLst>
            <pc:docMk/>
            <pc:sldMk cId="278237137" sldId="857"/>
            <ac:spMk id="8" creationId="{00000000-0000-0000-0000-000000000000}"/>
          </ac:spMkLst>
        </pc:spChg>
        <pc:spChg chg="mod">
          <ac:chgData name="Yang Dr. Yan - Beijing-MR" userId="65ecb2eb-6608-41c8-a933-17a77d71b557" providerId="ADAL" clId="{C101F93B-C3B7-4C0E-96C4-EED5098F9991}" dt="2020-08-23T12:21:29.207" v="1846" actId="164"/>
          <ac:spMkLst>
            <pc:docMk/>
            <pc:sldMk cId="278237137" sldId="857"/>
            <ac:spMk id="9" creationId="{00000000-0000-0000-0000-000000000000}"/>
          </ac:spMkLst>
        </pc:spChg>
        <pc:spChg chg="del mod">
          <ac:chgData name="Yang Dr. Yan - Beijing-MR" userId="65ecb2eb-6608-41c8-a933-17a77d71b557" providerId="ADAL" clId="{C101F93B-C3B7-4C0E-96C4-EED5098F9991}" dt="2020-08-23T12:00:10.990" v="1704" actId="478"/>
          <ac:spMkLst>
            <pc:docMk/>
            <pc:sldMk cId="278237137" sldId="857"/>
            <ac:spMk id="10" creationId="{00000000-0000-0000-0000-000000000000}"/>
          </ac:spMkLst>
        </pc:spChg>
        <pc:spChg chg="mod">
          <ac:chgData name="Yang Dr. Yan - Beijing-MR" userId="65ecb2eb-6608-41c8-a933-17a77d71b557" providerId="ADAL" clId="{C101F93B-C3B7-4C0E-96C4-EED5098F9991}" dt="2020-08-23T12:21:29.207" v="1846" actId="164"/>
          <ac:spMkLst>
            <pc:docMk/>
            <pc:sldMk cId="278237137" sldId="857"/>
            <ac:spMk id="11" creationId="{00000000-0000-0000-0000-000000000000}"/>
          </ac:spMkLst>
        </pc:spChg>
        <pc:spChg chg="mod">
          <ac:chgData name="Yang Dr. Yan - Beijing-MR" userId="65ecb2eb-6608-41c8-a933-17a77d71b557" providerId="ADAL" clId="{C101F93B-C3B7-4C0E-96C4-EED5098F9991}" dt="2020-08-23T12:21:29.207" v="1846" actId="164"/>
          <ac:spMkLst>
            <pc:docMk/>
            <pc:sldMk cId="278237137" sldId="857"/>
            <ac:spMk id="12" creationId="{00000000-0000-0000-0000-000000000000}"/>
          </ac:spMkLst>
        </pc:spChg>
        <pc:spChg chg="del mod">
          <ac:chgData name="Yang Dr. Yan - Beijing-MR" userId="65ecb2eb-6608-41c8-a933-17a77d71b557" providerId="ADAL" clId="{C101F93B-C3B7-4C0E-96C4-EED5098F9991}" dt="2020-08-23T12:00:10.990" v="1704" actId="478"/>
          <ac:spMkLst>
            <pc:docMk/>
            <pc:sldMk cId="278237137" sldId="857"/>
            <ac:spMk id="13" creationId="{00000000-0000-0000-0000-000000000000}"/>
          </ac:spMkLst>
        </pc:spChg>
        <pc:spChg chg="add mod ord">
          <ac:chgData name="Yang Dr. Yan - Beijing-MR" userId="65ecb2eb-6608-41c8-a933-17a77d71b557" providerId="ADAL" clId="{C101F93B-C3B7-4C0E-96C4-EED5098F9991}" dt="2020-08-23T12:21:29.207" v="1846" actId="164"/>
          <ac:spMkLst>
            <pc:docMk/>
            <pc:sldMk cId="278237137" sldId="857"/>
            <ac:spMk id="14" creationId="{6C2B5CF7-E4C8-44A2-81D0-292455F45AFA}"/>
          </ac:spMkLst>
        </pc:spChg>
        <pc:spChg chg="mod">
          <ac:chgData name="Yang Dr. Yan - Beijing-MR" userId="65ecb2eb-6608-41c8-a933-17a77d71b557" providerId="ADAL" clId="{C101F93B-C3B7-4C0E-96C4-EED5098F9991}" dt="2020-08-23T12:21:29.207" v="1846" actId="164"/>
          <ac:spMkLst>
            <pc:docMk/>
            <pc:sldMk cId="278237137" sldId="857"/>
            <ac:spMk id="15" creationId="{00000000-0000-0000-0000-000000000000}"/>
          </ac:spMkLst>
        </pc:spChg>
        <pc:spChg chg="mod">
          <ac:chgData name="Yang Dr. Yan - Beijing-MR" userId="65ecb2eb-6608-41c8-a933-17a77d71b557" providerId="ADAL" clId="{C101F93B-C3B7-4C0E-96C4-EED5098F9991}" dt="2020-08-23T12:21:29.207" v="1846" actId="164"/>
          <ac:spMkLst>
            <pc:docMk/>
            <pc:sldMk cId="278237137" sldId="857"/>
            <ac:spMk id="16" creationId="{00000000-0000-0000-0000-000000000000}"/>
          </ac:spMkLst>
        </pc:spChg>
        <pc:spChg chg="del mod">
          <ac:chgData name="Yang Dr. Yan - Beijing-MR" userId="65ecb2eb-6608-41c8-a933-17a77d71b557" providerId="ADAL" clId="{C101F93B-C3B7-4C0E-96C4-EED5098F9991}" dt="2020-08-23T12:00:10.990" v="1704" actId="478"/>
          <ac:spMkLst>
            <pc:docMk/>
            <pc:sldMk cId="278237137" sldId="857"/>
            <ac:spMk id="17" creationId="{00000000-0000-0000-0000-000000000000}"/>
          </ac:spMkLst>
        </pc:spChg>
        <pc:spChg chg="add del mod ord">
          <ac:chgData name="Yang Dr. Yan - Beijing-MR" userId="65ecb2eb-6608-41c8-a933-17a77d71b557" providerId="ADAL" clId="{C101F93B-C3B7-4C0E-96C4-EED5098F9991}" dt="2020-08-23T12:05:56.438" v="1743" actId="478"/>
          <ac:spMkLst>
            <pc:docMk/>
            <pc:sldMk cId="278237137" sldId="857"/>
            <ac:spMk id="18" creationId="{84A0D3D1-5654-446A-93B7-5E9FC9CC3CEA}"/>
          </ac:spMkLst>
        </pc:spChg>
        <pc:spChg chg="del">
          <ac:chgData name="Yang Dr. Yan - Beijing-MR" userId="65ecb2eb-6608-41c8-a933-17a77d71b557" providerId="ADAL" clId="{C101F93B-C3B7-4C0E-96C4-EED5098F9991}" dt="2020-08-23T11:59:24.910" v="1663" actId="478"/>
          <ac:spMkLst>
            <pc:docMk/>
            <pc:sldMk cId="278237137" sldId="857"/>
            <ac:spMk id="19" creationId="{78FD919D-CCB1-492E-B7C4-B6F060109088}"/>
          </ac:spMkLst>
        </pc:spChg>
        <pc:spChg chg="del">
          <ac:chgData name="Yang Dr. Yan - Beijing-MR" userId="65ecb2eb-6608-41c8-a933-17a77d71b557" providerId="ADAL" clId="{C101F93B-C3B7-4C0E-96C4-EED5098F9991}" dt="2020-08-23T11:59:31.217" v="1669" actId="478"/>
          <ac:spMkLst>
            <pc:docMk/>
            <pc:sldMk cId="278237137" sldId="857"/>
            <ac:spMk id="20" creationId="{C30C9A8F-3F1E-411B-A5B4-66845F25D55B}"/>
          </ac:spMkLst>
        </pc:spChg>
        <pc:spChg chg="del">
          <ac:chgData name="Yang Dr. Yan - Beijing-MR" userId="65ecb2eb-6608-41c8-a933-17a77d71b557" providerId="ADAL" clId="{C101F93B-C3B7-4C0E-96C4-EED5098F9991}" dt="2020-08-23T11:59:33.110" v="1671" actId="478"/>
          <ac:spMkLst>
            <pc:docMk/>
            <pc:sldMk cId="278237137" sldId="857"/>
            <ac:spMk id="21" creationId="{E12BD13B-F691-4F2A-B9CD-C7F5FC037CD1}"/>
          </ac:spMkLst>
        </pc:spChg>
        <pc:spChg chg="del">
          <ac:chgData name="Yang Dr. Yan - Beijing-MR" userId="65ecb2eb-6608-41c8-a933-17a77d71b557" providerId="ADAL" clId="{C101F93B-C3B7-4C0E-96C4-EED5098F9991}" dt="2020-08-23T11:59:26.126" v="1664" actId="478"/>
          <ac:spMkLst>
            <pc:docMk/>
            <pc:sldMk cId="278237137" sldId="857"/>
            <ac:spMk id="22" creationId="{CC2A1496-4573-4FFC-9EA1-91D3B90EE515}"/>
          </ac:spMkLst>
        </pc:spChg>
        <pc:spChg chg="del mod">
          <ac:chgData name="Yang Dr. Yan - Beijing-MR" userId="65ecb2eb-6608-41c8-a933-17a77d71b557" providerId="ADAL" clId="{C101F93B-C3B7-4C0E-96C4-EED5098F9991}" dt="2020-08-23T11:59:32.393" v="1670" actId="478"/>
          <ac:spMkLst>
            <pc:docMk/>
            <pc:sldMk cId="278237137" sldId="857"/>
            <ac:spMk id="23" creationId="{DEE628F2-76C9-4AC3-841F-448A5DD90840}"/>
          </ac:spMkLst>
        </pc:spChg>
        <pc:spChg chg="del mod">
          <ac:chgData name="Yang Dr. Yan - Beijing-MR" userId="65ecb2eb-6608-41c8-a933-17a77d71b557" providerId="ADAL" clId="{C101F93B-C3B7-4C0E-96C4-EED5098F9991}" dt="2020-08-23T11:59:35.045" v="1673" actId="478"/>
          <ac:spMkLst>
            <pc:docMk/>
            <pc:sldMk cId="278237137" sldId="857"/>
            <ac:spMk id="24" creationId="{C9734944-5B9B-49CC-A412-18026BDBC758}"/>
          </ac:spMkLst>
        </pc:spChg>
        <pc:spChg chg="del mod">
          <ac:chgData name="Yang Dr. Yan - Beijing-MR" userId="65ecb2eb-6608-41c8-a933-17a77d71b557" providerId="ADAL" clId="{C101F93B-C3B7-4C0E-96C4-EED5098F9991}" dt="2020-08-23T11:59:29.798" v="1667" actId="478"/>
          <ac:spMkLst>
            <pc:docMk/>
            <pc:sldMk cId="278237137" sldId="857"/>
            <ac:spMk id="25" creationId="{CF790403-B999-4D20-90C2-96A3FDC34A28}"/>
          </ac:spMkLst>
        </pc:spChg>
        <pc:spChg chg="del">
          <ac:chgData name="Yang Dr. Yan - Beijing-MR" userId="65ecb2eb-6608-41c8-a933-17a77d71b557" providerId="ADAL" clId="{C101F93B-C3B7-4C0E-96C4-EED5098F9991}" dt="2020-08-23T11:59:28.701" v="1666" actId="478"/>
          <ac:spMkLst>
            <pc:docMk/>
            <pc:sldMk cId="278237137" sldId="857"/>
            <ac:spMk id="26" creationId="{4542C92A-80F0-4491-A201-E2E1076B8926}"/>
          </ac:spMkLst>
        </pc:spChg>
        <pc:spChg chg="del">
          <ac:chgData name="Yang Dr. Yan - Beijing-MR" userId="65ecb2eb-6608-41c8-a933-17a77d71b557" providerId="ADAL" clId="{C101F93B-C3B7-4C0E-96C4-EED5098F9991}" dt="2020-08-23T11:59:36.369" v="1674" actId="478"/>
          <ac:spMkLst>
            <pc:docMk/>
            <pc:sldMk cId="278237137" sldId="857"/>
            <ac:spMk id="27" creationId="{15E31596-C656-4CCC-80A8-957505EB3663}"/>
          </ac:spMkLst>
        </pc:spChg>
        <pc:spChg chg="del">
          <ac:chgData name="Yang Dr. Yan - Beijing-MR" userId="65ecb2eb-6608-41c8-a933-17a77d71b557" providerId="ADAL" clId="{C101F93B-C3B7-4C0E-96C4-EED5098F9991}" dt="2020-08-23T12:05:14.726" v="1741" actId="478"/>
          <ac:spMkLst>
            <pc:docMk/>
            <pc:sldMk cId="278237137" sldId="857"/>
            <ac:spMk id="28" creationId="{8E563388-23E5-4EF8-A729-82113E5125BF}"/>
          </ac:spMkLst>
        </pc:spChg>
        <pc:grpChg chg="add mod">
          <ac:chgData name="Yang Dr. Yan - Beijing-MR" userId="65ecb2eb-6608-41c8-a933-17a77d71b557" providerId="ADAL" clId="{C101F93B-C3B7-4C0E-96C4-EED5098F9991}" dt="2020-08-23T12:21:29.207" v="1846" actId="164"/>
          <ac:grpSpMkLst>
            <pc:docMk/>
            <pc:sldMk cId="278237137" sldId="857"/>
            <ac:grpSpMk id="29" creationId="{C2678452-26C0-4CE9-9B62-D1ED4221D40D}"/>
          </ac:grpSpMkLst>
        </pc:grpChg>
        <pc:picChg chg="add del mod">
          <ac:chgData name="Yang Dr. Yan - Beijing-MR" userId="65ecb2eb-6608-41c8-a933-17a77d71b557" providerId="ADAL" clId="{C101F93B-C3B7-4C0E-96C4-EED5098F9991}" dt="2020-08-23T11:59:37.759" v="1675" actId="478"/>
          <ac:picMkLst>
            <pc:docMk/>
            <pc:sldMk cId="278237137" sldId="857"/>
            <ac:picMk id="6" creationId="{BB42EACA-5DF2-4966-8AB8-F0348AC4E9BC}"/>
          </ac:picMkLst>
        </pc:picChg>
      </pc:sldChg>
      <pc:sldChg chg="add del">
        <pc:chgData name="Yang Dr. Yan - Beijing-MR" userId="65ecb2eb-6608-41c8-a933-17a77d71b557" providerId="ADAL" clId="{C101F93B-C3B7-4C0E-96C4-EED5098F9991}" dt="2020-08-23T12:19:50.367" v="1841" actId="2696"/>
        <pc:sldMkLst>
          <pc:docMk/>
          <pc:sldMk cId="173334247" sldId="858"/>
        </pc:sldMkLst>
      </pc:sldChg>
      <pc:sldChg chg="add del">
        <pc:chgData name="Yang Dr. Yan - Beijing-MR" userId="65ecb2eb-6608-41c8-a933-17a77d71b557" providerId="ADAL" clId="{C101F93B-C3B7-4C0E-96C4-EED5098F9991}" dt="2020-08-23T12:09:39.948" v="1776" actId="2696"/>
        <pc:sldMkLst>
          <pc:docMk/>
          <pc:sldMk cId="983652602" sldId="858"/>
        </pc:sldMkLst>
      </pc:sldChg>
      <pc:sldChg chg="addSp delSp modSp add del">
        <pc:chgData name="Yang Dr. Yan - Beijing-MR" userId="65ecb2eb-6608-41c8-a933-17a77d71b557" providerId="ADAL" clId="{C101F93B-C3B7-4C0E-96C4-EED5098F9991}" dt="2020-08-23T12:13:50.281" v="1814" actId="2696"/>
        <pc:sldMkLst>
          <pc:docMk/>
          <pc:sldMk cId="1199897838" sldId="858"/>
        </pc:sldMkLst>
        <pc:spChg chg="del">
          <ac:chgData name="Yang Dr. Yan - Beijing-MR" userId="65ecb2eb-6608-41c8-a933-17a77d71b557" providerId="ADAL" clId="{C101F93B-C3B7-4C0E-96C4-EED5098F9991}" dt="2020-08-23T12:10:08.082" v="1781" actId="478"/>
          <ac:spMkLst>
            <pc:docMk/>
            <pc:sldMk cId="1199897838" sldId="858"/>
            <ac:spMk id="2" creationId="{B260F651-937B-4DFE-8E88-8DBA321D8B81}"/>
          </ac:spMkLst>
        </pc:spChg>
        <pc:spChg chg="del">
          <ac:chgData name="Yang Dr. Yan - Beijing-MR" userId="65ecb2eb-6608-41c8-a933-17a77d71b557" providerId="ADAL" clId="{C101F93B-C3B7-4C0E-96C4-EED5098F9991}" dt="2020-08-23T12:10:05.897" v="1780" actId="478"/>
          <ac:spMkLst>
            <pc:docMk/>
            <pc:sldMk cId="1199897838" sldId="858"/>
            <ac:spMk id="3" creationId="{86318C5B-C3D2-4AA9-9652-F2F72B439648}"/>
          </ac:spMkLst>
        </pc:spChg>
        <pc:spChg chg="add mod">
          <ac:chgData name="Yang Dr. Yan - Beijing-MR" userId="65ecb2eb-6608-41c8-a933-17a77d71b557" providerId="ADAL" clId="{C101F93B-C3B7-4C0E-96C4-EED5098F9991}" dt="2020-08-23T12:12:06.226" v="1805" actId="1076"/>
          <ac:spMkLst>
            <pc:docMk/>
            <pc:sldMk cId="1199897838" sldId="858"/>
            <ac:spMk id="4" creationId="{3F73B43B-7DDC-4AD5-ABF3-5CB083D94287}"/>
          </ac:spMkLst>
        </pc:spChg>
        <pc:spChg chg="add del">
          <ac:chgData name="Yang Dr. Yan - Beijing-MR" userId="65ecb2eb-6608-41c8-a933-17a77d71b557" providerId="ADAL" clId="{C101F93B-C3B7-4C0E-96C4-EED5098F9991}" dt="2020-08-23T12:09:56.578" v="1779" actId="478"/>
          <ac:spMkLst>
            <pc:docMk/>
            <pc:sldMk cId="1199897838" sldId="858"/>
            <ac:spMk id="5" creationId="{BE6A2447-1598-47DA-B34E-7938BE2C0FAC}"/>
          </ac:spMkLst>
        </pc:spChg>
        <pc:spChg chg="add">
          <ac:chgData name="Yang Dr. Yan - Beijing-MR" userId="65ecb2eb-6608-41c8-a933-17a77d71b557" providerId="ADAL" clId="{C101F93B-C3B7-4C0E-96C4-EED5098F9991}" dt="2020-08-23T12:09:53.066" v="1778"/>
          <ac:spMkLst>
            <pc:docMk/>
            <pc:sldMk cId="1199897838" sldId="858"/>
            <ac:spMk id="6" creationId="{9C45B4E9-685D-4856-99D8-FC9971F5ACE4}"/>
          </ac:spMkLst>
        </pc:spChg>
        <pc:spChg chg="add">
          <ac:chgData name="Yang Dr. Yan - Beijing-MR" userId="65ecb2eb-6608-41c8-a933-17a77d71b557" providerId="ADAL" clId="{C101F93B-C3B7-4C0E-96C4-EED5098F9991}" dt="2020-08-23T12:09:53.066" v="1778"/>
          <ac:spMkLst>
            <pc:docMk/>
            <pc:sldMk cId="1199897838" sldId="858"/>
            <ac:spMk id="9" creationId="{D40F858E-2F79-471D-B840-D020CF654ACB}"/>
          </ac:spMkLst>
        </pc:spChg>
        <pc:picChg chg="add">
          <ac:chgData name="Yang Dr. Yan - Beijing-MR" userId="65ecb2eb-6608-41c8-a933-17a77d71b557" providerId="ADAL" clId="{C101F93B-C3B7-4C0E-96C4-EED5098F9991}" dt="2020-08-23T12:09:53.066" v="1778"/>
          <ac:picMkLst>
            <pc:docMk/>
            <pc:sldMk cId="1199897838" sldId="858"/>
            <ac:picMk id="7" creationId="{EB6125C7-151F-40B9-A3A5-1C66DAC05630}"/>
          </ac:picMkLst>
        </pc:picChg>
        <pc:picChg chg="add">
          <ac:chgData name="Yang Dr. Yan - Beijing-MR" userId="65ecb2eb-6608-41c8-a933-17a77d71b557" providerId="ADAL" clId="{C101F93B-C3B7-4C0E-96C4-EED5098F9991}" dt="2020-08-23T12:09:53.066" v="1778"/>
          <ac:picMkLst>
            <pc:docMk/>
            <pc:sldMk cId="1199897838" sldId="858"/>
            <ac:picMk id="8" creationId="{491583DB-E533-46FA-975A-7AEE4DBC95F7}"/>
          </ac:picMkLst>
        </pc:picChg>
      </pc:sldChg>
      <pc:sldChg chg="addSp delSp modSp add del">
        <pc:chgData name="Yang Dr. Yan - Beijing-MR" userId="65ecb2eb-6608-41c8-a933-17a77d71b557" providerId="ADAL" clId="{C101F93B-C3B7-4C0E-96C4-EED5098F9991}" dt="2020-08-23T12:46:17.641" v="2261" actId="2696"/>
        <pc:sldMkLst>
          <pc:docMk/>
          <pc:sldMk cId="190982469" sldId="859"/>
        </pc:sldMkLst>
        <pc:spChg chg="del">
          <ac:chgData name="Yang Dr. Yan - Beijing-MR" userId="65ecb2eb-6608-41c8-a933-17a77d71b557" providerId="ADAL" clId="{C101F93B-C3B7-4C0E-96C4-EED5098F9991}" dt="2020-08-23T12:15:49.386" v="1825" actId="478"/>
          <ac:spMkLst>
            <pc:docMk/>
            <pc:sldMk cId="190982469" sldId="859"/>
            <ac:spMk id="2" creationId="{75EFF251-6536-4A33-A1BB-16867378B5BB}"/>
          </ac:spMkLst>
        </pc:spChg>
        <pc:graphicFrameChg chg="add mod">
          <ac:chgData name="Yang Dr. Yan - Beijing-MR" userId="65ecb2eb-6608-41c8-a933-17a77d71b557" providerId="ADAL" clId="{C101F93B-C3B7-4C0E-96C4-EED5098F9991}" dt="2020-08-23T12:16:09.131" v="1829" actId="1076"/>
          <ac:graphicFrameMkLst>
            <pc:docMk/>
            <pc:sldMk cId="190982469" sldId="859"/>
            <ac:graphicFrameMk id="4" creationId="{03EEE5AF-3999-40EA-8D9C-8DBDEC645559}"/>
          </ac:graphicFrameMkLst>
        </pc:graphicFrameChg>
        <pc:graphicFrameChg chg="add mod">
          <ac:chgData name="Yang Dr. Yan - Beijing-MR" userId="65ecb2eb-6608-41c8-a933-17a77d71b557" providerId="ADAL" clId="{C101F93B-C3B7-4C0E-96C4-EED5098F9991}" dt="2020-08-23T12:16:25.780" v="1832" actId="1076"/>
          <ac:graphicFrameMkLst>
            <pc:docMk/>
            <pc:sldMk cId="190982469" sldId="859"/>
            <ac:graphicFrameMk id="5" creationId="{97D52F40-3915-40DC-949E-9DAD500A63C5}"/>
          </ac:graphicFrameMkLst>
        </pc:graphicFrameChg>
        <pc:graphicFrameChg chg="add del mod">
          <ac:chgData name="Yang Dr. Yan - Beijing-MR" userId="65ecb2eb-6608-41c8-a933-17a77d71b557" providerId="ADAL" clId="{C101F93B-C3B7-4C0E-96C4-EED5098F9991}" dt="2020-08-23T12:17:03.444" v="1835" actId="1032"/>
          <ac:graphicFrameMkLst>
            <pc:docMk/>
            <pc:sldMk cId="190982469" sldId="859"/>
            <ac:graphicFrameMk id="6" creationId="{BA9E7243-532C-40CF-A3F2-995EB387DC24}"/>
          </ac:graphicFrameMkLst>
        </pc:graphicFrameChg>
        <pc:graphicFrameChg chg="add mod">
          <ac:chgData name="Yang Dr. Yan - Beijing-MR" userId="65ecb2eb-6608-41c8-a933-17a77d71b557" providerId="ADAL" clId="{C101F93B-C3B7-4C0E-96C4-EED5098F9991}" dt="2020-08-23T12:18:10.815" v="1840" actId="12269"/>
          <ac:graphicFrameMkLst>
            <pc:docMk/>
            <pc:sldMk cId="190982469" sldId="859"/>
            <ac:graphicFrameMk id="7" creationId="{9826FAE2-C966-47BE-8295-88EC35CAB14C}"/>
          </ac:graphicFrameMkLst>
        </pc:graphicFrameChg>
      </pc:sldChg>
      <pc:sldChg chg="addSp delSp modSp add">
        <pc:chgData name="Yang Dr. Yan - Beijing-MR" userId="65ecb2eb-6608-41c8-a933-17a77d71b557" providerId="ADAL" clId="{C101F93B-C3B7-4C0E-96C4-EED5098F9991}" dt="2020-08-23T14:11:38.506" v="5096"/>
        <pc:sldMkLst>
          <pc:docMk/>
          <pc:sldMk cId="2792930042" sldId="860"/>
        </pc:sldMkLst>
        <pc:spChg chg="mod">
          <ac:chgData name="Yang Dr. Yan - Beijing-MR" userId="65ecb2eb-6608-41c8-a933-17a77d71b557" providerId="ADAL" clId="{C101F93B-C3B7-4C0E-96C4-EED5098F9991}" dt="2020-08-23T12:37:59.783" v="2178" actId="20577"/>
          <ac:spMkLst>
            <pc:docMk/>
            <pc:sldMk cId="2792930042" sldId="860"/>
            <ac:spMk id="2" creationId="{00000000-0000-0000-0000-000000000000}"/>
          </ac:spMkLst>
        </pc:spChg>
        <pc:spChg chg="mod">
          <ac:chgData name="Yang Dr. Yan - Beijing-MR" userId="65ecb2eb-6608-41c8-a933-17a77d71b557" providerId="ADAL" clId="{C101F93B-C3B7-4C0E-96C4-EED5098F9991}" dt="2020-08-23T12:24:01.541" v="1860" actId="1076"/>
          <ac:spMkLst>
            <pc:docMk/>
            <pc:sldMk cId="2792930042" sldId="860"/>
            <ac:spMk id="7" creationId="{48115266-B772-456B-BE26-7BB046EBF25B}"/>
          </ac:spMkLst>
        </pc:spChg>
        <pc:spChg chg="mod">
          <ac:chgData name="Yang Dr. Yan - Beijing-MR" userId="65ecb2eb-6608-41c8-a933-17a77d71b557" providerId="ADAL" clId="{C101F93B-C3B7-4C0E-96C4-EED5098F9991}" dt="2020-08-23T12:29:25.852" v="2094" actId="14100"/>
          <ac:spMkLst>
            <pc:docMk/>
            <pc:sldMk cId="2792930042" sldId="860"/>
            <ac:spMk id="8" creationId="{09590583-3D75-4FDD-9F20-98429007235C}"/>
          </ac:spMkLst>
        </pc:spChg>
        <pc:spChg chg="mod">
          <ac:chgData name="Yang Dr. Yan - Beijing-MR" userId="65ecb2eb-6608-41c8-a933-17a77d71b557" providerId="ADAL" clId="{C101F93B-C3B7-4C0E-96C4-EED5098F9991}" dt="2020-08-23T12:29:35.137" v="2095" actId="14100"/>
          <ac:spMkLst>
            <pc:docMk/>
            <pc:sldMk cId="2792930042" sldId="860"/>
            <ac:spMk id="9" creationId="{31FD5082-2254-49C4-B6DE-DA924E1F6A9B}"/>
          </ac:spMkLst>
        </pc:spChg>
        <pc:spChg chg="mod">
          <ac:chgData name="Yang Dr. Yan - Beijing-MR" userId="65ecb2eb-6608-41c8-a933-17a77d71b557" providerId="ADAL" clId="{C101F93B-C3B7-4C0E-96C4-EED5098F9991}" dt="2020-08-23T12:26:43.334" v="1904" actId="255"/>
          <ac:spMkLst>
            <pc:docMk/>
            <pc:sldMk cId="2792930042" sldId="860"/>
            <ac:spMk id="10" creationId="{C968F1B3-C799-4537-AF4E-9E37256E67C2}"/>
          </ac:spMkLst>
        </pc:spChg>
        <pc:spChg chg="mod">
          <ac:chgData name="Yang Dr. Yan - Beijing-MR" userId="65ecb2eb-6608-41c8-a933-17a77d71b557" providerId="ADAL" clId="{C101F93B-C3B7-4C0E-96C4-EED5098F9991}" dt="2020-08-23T12:30:03.724" v="2099" actId="2710"/>
          <ac:spMkLst>
            <pc:docMk/>
            <pc:sldMk cId="2792930042" sldId="860"/>
            <ac:spMk id="11" creationId="{2425ADEF-1B48-491E-A14A-8F8BD07E6C5A}"/>
          </ac:spMkLst>
        </pc:spChg>
        <pc:spChg chg="mod">
          <ac:chgData name="Yang Dr. Yan - Beijing-MR" userId="65ecb2eb-6608-41c8-a933-17a77d71b557" providerId="ADAL" clId="{C101F93B-C3B7-4C0E-96C4-EED5098F9991}" dt="2020-08-23T12:24:54.502" v="1866" actId="20577"/>
          <ac:spMkLst>
            <pc:docMk/>
            <pc:sldMk cId="2792930042" sldId="860"/>
            <ac:spMk id="12" creationId="{4537D9D4-CDE7-421E-B947-B3CB09F3D918}"/>
          </ac:spMkLst>
        </pc:spChg>
        <pc:spChg chg="mod">
          <ac:chgData name="Yang Dr. Yan - Beijing-MR" userId="65ecb2eb-6608-41c8-a933-17a77d71b557" providerId="ADAL" clId="{C101F93B-C3B7-4C0E-96C4-EED5098F9991}" dt="2020-08-23T12:29:42" v="2097" actId="14100"/>
          <ac:spMkLst>
            <pc:docMk/>
            <pc:sldMk cId="2792930042" sldId="860"/>
            <ac:spMk id="13" creationId="{FAF99FFF-1C03-4635-B0F3-53F200E1EFDB}"/>
          </ac:spMkLst>
        </pc:spChg>
        <pc:spChg chg="add mod">
          <ac:chgData name="Yang Dr. Yan - Beijing-MR" userId="65ecb2eb-6608-41c8-a933-17a77d71b557" providerId="ADAL" clId="{C101F93B-C3B7-4C0E-96C4-EED5098F9991}" dt="2020-08-23T12:59:59.027" v="2508" actId="1076"/>
          <ac:spMkLst>
            <pc:docMk/>
            <pc:sldMk cId="2792930042" sldId="860"/>
            <ac:spMk id="14" creationId="{6440C12B-B3EC-4557-BC4E-79EBD70DFBBC}"/>
          </ac:spMkLst>
        </pc:spChg>
        <pc:spChg chg="add">
          <ac:chgData name="Yang Dr. Yan - Beijing-MR" userId="65ecb2eb-6608-41c8-a933-17a77d71b557" providerId="ADAL" clId="{C101F93B-C3B7-4C0E-96C4-EED5098F9991}" dt="2020-08-23T14:11:38.506" v="5096"/>
          <ac:spMkLst>
            <pc:docMk/>
            <pc:sldMk cId="2792930042" sldId="860"/>
            <ac:spMk id="15" creationId="{0ADB91DA-6E86-45F8-B3C0-19A84C8B9E6F}"/>
          </ac:spMkLst>
        </pc:spChg>
        <pc:spChg chg="del">
          <ac:chgData name="Yang Dr. Yan - Beijing-MR" userId="65ecb2eb-6608-41c8-a933-17a77d71b557" providerId="ADAL" clId="{C101F93B-C3B7-4C0E-96C4-EED5098F9991}" dt="2020-08-23T12:21:13.929" v="1845" actId="478"/>
          <ac:spMkLst>
            <pc:docMk/>
            <pc:sldMk cId="2792930042" sldId="860"/>
            <ac:spMk id="36" creationId="{03F5CDED-2EA4-4E59-A8D0-71D315187BE8}"/>
          </ac:spMkLst>
        </pc:spChg>
        <pc:grpChg chg="add del">
          <ac:chgData name="Yang Dr. Yan - Beijing-MR" userId="65ecb2eb-6608-41c8-a933-17a77d71b557" providerId="ADAL" clId="{C101F93B-C3B7-4C0E-96C4-EED5098F9991}" dt="2020-08-23T12:22:30.482" v="1850"/>
          <ac:grpSpMkLst>
            <pc:docMk/>
            <pc:sldMk cId="2792930042" sldId="860"/>
            <ac:grpSpMk id="6" creationId="{79C097F7-5139-4BED-8D99-E9468334E328}"/>
          </ac:grpSpMkLst>
        </pc:grpChg>
      </pc:sldChg>
      <pc:sldChg chg="add del">
        <pc:chgData name="Yang Dr. Yan - Beijing-MR" userId="65ecb2eb-6608-41c8-a933-17a77d71b557" providerId="ADAL" clId="{C101F93B-C3B7-4C0E-96C4-EED5098F9991}" dt="2020-08-23T12:30:18.438" v="2101" actId="2696"/>
        <pc:sldMkLst>
          <pc:docMk/>
          <pc:sldMk cId="2919671938" sldId="861"/>
        </pc:sldMkLst>
      </pc:sldChg>
      <pc:sldChg chg="modSp add del modTransition">
        <pc:chgData name="Yang Dr. Yan - Beijing-MR" userId="65ecb2eb-6608-41c8-a933-17a77d71b557" providerId="ADAL" clId="{C101F93B-C3B7-4C0E-96C4-EED5098F9991}" dt="2020-08-23T11:18:08.713" v="1448" actId="2696"/>
        <pc:sldMkLst>
          <pc:docMk/>
          <pc:sldMk cId="3079790972" sldId="1126"/>
        </pc:sldMkLst>
        <pc:spChg chg="mod">
          <ac:chgData name="Yang Dr. Yan - Beijing-MR" userId="65ecb2eb-6608-41c8-a933-17a77d71b557" providerId="ADAL" clId="{C101F93B-C3B7-4C0E-96C4-EED5098F9991}" dt="2020-08-23T11:14:19.971" v="1435"/>
          <ac:spMkLst>
            <pc:docMk/>
            <pc:sldMk cId="3079790972" sldId="1126"/>
            <ac:spMk id="3" creationId="{DF500B36-A4DA-4CAA-86EA-88A1E70C52BC}"/>
          </ac:spMkLst>
        </pc:spChg>
      </pc:sldChg>
      <pc:sldMasterChg chg="delSldLayout">
        <pc:chgData name="Yang Dr. Yan - Beijing-MR" userId="65ecb2eb-6608-41c8-a933-17a77d71b557" providerId="ADAL" clId="{C101F93B-C3B7-4C0E-96C4-EED5098F9991}" dt="2020-08-23T12:46:23.393" v="2263" actId="2696"/>
        <pc:sldMasterMkLst>
          <pc:docMk/>
          <pc:sldMasterMk cId="0" sldId="2147483660"/>
        </pc:sldMasterMkLst>
        <pc:sldLayoutChg chg="del">
          <pc:chgData name="Yang Dr. Yan - Beijing-MR" userId="65ecb2eb-6608-41c8-a933-17a77d71b557" providerId="ADAL" clId="{C101F93B-C3B7-4C0E-96C4-EED5098F9991}" dt="2020-08-23T11:14:22.841" v="1437" actId="2696"/>
          <pc:sldLayoutMkLst>
            <pc:docMk/>
            <pc:sldMasterMk cId="0" sldId="2147483660"/>
            <pc:sldLayoutMk cId="2983996787" sldId="2147483673"/>
          </pc:sldLayoutMkLst>
        </pc:sldLayoutChg>
        <pc:sldLayoutChg chg="del">
          <pc:chgData name="Yang Dr. Yan - Beijing-MR" userId="65ecb2eb-6608-41c8-a933-17a77d71b557" providerId="ADAL" clId="{C101F93B-C3B7-4C0E-96C4-EED5098F9991}" dt="2020-08-23T11:42:27.198" v="1536" actId="2696"/>
          <pc:sldLayoutMkLst>
            <pc:docMk/>
            <pc:sldMasterMk cId="0" sldId="2147483660"/>
            <pc:sldLayoutMk cId="3757208823" sldId="2147483674"/>
          </pc:sldLayoutMkLst>
        </pc:sldLayoutChg>
        <pc:sldLayoutChg chg="del">
          <pc:chgData name="Yang Dr. Yan - Beijing-MR" userId="65ecb2eb-6608-41c8-a933-17a77d71b557" providerId="ADAL" clId="{C101F93B-C3B7-4C0E-96C4-EED5098F9991}" dt="2020-08-23T12:46:23.393" v="2263" actId="2696"/>
          <pc:sldLayoutMkLst>
            <pc:docMk/>
            <pc:sldMasterMk cId="0" sldId="2147483660"/>
            <pc:sldLayoutMk cId="298666427" sldId="2147483675"/>
          </pc:sldLayoutMkLst>
        </pc:sldLayoutChg>
        <pc:sldLayoutChg chg="del">
          <pc:chgData name="Yang Dr. Yan - Beijing-MR" userId="65ecb2eb-6608-41c8-a933-17a77d71b557" providerId="ADAL" clId="{C101F93B-C3B7-4C0E-96C4-EED5098F9991}" dt="2020-08-23T12:30:22.205" v="2103" actId="2696"/>
          <pc:sldLayoutMkLst>
            <pc:docMk/>
            <pc:sldMasterMk cId="0" sldId="2147483660"/>
            <pc:sldLayoutMk cId="424390604" sldId="2147483676"/>
          </pc:sldLayoutMkLst>
        </pc:sldLayoutChg>
        <pc:sldLayoutChg chg="del">
          <pc:chgData name="Yang Dr. Yan - Beijing-MR" userId="65ecb2eb-6608-41c8-a933-17a77d71b557" providerId="ADAL" clId="{C101F93B-C3B7-4C0E-96C4-EED5098F9991}" dt="2020-08-23T12:37:06.355" v="2147" actId="2696"/>
          <pc:sldLayoutMkLst>
            <pc:docMk/>
            <pc:sldMasterMk cId="0" sldId="2147483660"/>
            <pc:sldLayoutMk cId="1533224019" sldId="2147483677"/>
          </pc:sldLayoutMkLst>
        </pc:sldLayoutChg>
      </pc:sldMasterChg>
    </pc:docChg>
  </pc:docChgLst>
</pc:chgInfo>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chartUserShapes" Target="../drawings/drawing1.xml"/></Relationships>
</file>

<file path=ppt/charts/_rels/chart2.xml.rels><?xml version="1.0" encoding="UTF-8" standalone="yes"?>
<Relationships xmlns="http://schemas.openxmlformats.org/package/2006/relationships"><Relationship Id="rId3" Type="http://schemas.openxmlformats.org/officeDocument/2006/relationships/oleObject" Target="file:///C:\Users\drm.lonkar\Desktop\IAI%20Presentation\IAI%20data.xlsx"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Book1" TargetMode="External"/><Relationship Id="rId2" Type="http://schemas.microsoft.com/office/2011/relationships/chartColorStyle" Target="colors3.xml"/><Relationship Id="rId1" Type="http://schemas.microsoft.com/office/2011/relationships/chartStyle" Target="style3.xml"/><Relationship Id="rId4" Type="http://schemas.openxmlformats.org/officeDocument/2006/relationships/chartUserShapes" Target="../drawings/drawing2.xm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915" b="0" i="0" u="none" strike="noStrike" kern="1200" spc="0" baseline="0">
                <a:solidFill>
                  <a:schemeClr val="tx1">
                    <a:lumMod val="65000"/>
                    <a:lumOff val="35000"/>
                  </a:schemeClr>
                </a:solidFill>
                <a:latin typeface="+mn-lt"/>
                <a:ea typeface="+mn-ea"/>
                <a:cs typeface="+mn-cs"/>
              </a:defRPr>
            </a:pPr>
            <a:r>
              <a:rPr lang="en-US" altLang="zh-CN" dirty="0"/>
              <a:t>2018</a:t>
            </a:r>
            <a:endParaRPr lang="en-US" dirty="0"/>
          </a:p>
        </c:rich>
      </c:tx>
      <c:layout/>
      <c:overlay val="0"/>
      <c:spPr>
        <a:noFill/>
        <a:ln>
          <a:noFill/>
        </a:ln>
        <a:effectLst/>
      </c:spPr>
      <c:txPr>
        <a:bodyPr rot="0" spcFirstLastPara="1" vertOverflow="ellipsis" vert="horz" wrap="square" anchor="ctr" anchorCtr="1"/>
        <a:lstStyle/>
        <a:p>
          <a:pPr>
            <a:defRPr sz="1915"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doughnutChart>
        <c:varyColors val="1"/>
        <c:ser>
          <c:idx val="0"/>
          <c:order val="0"/>
          <c:tx>
            <c:strRef>
              <c:f>Sheet1!$B$1</c:f>
              <c:strCache>
                <c:ptCount val="1"/>
                <c:pt idx="0">
                  <c:v>Health Insurance</c:v>
                </c:pt>
              </c:strCache>
            </c:strRef>
          </c:tx>
          <c:dPt>
            <c:idx val="0"/>
            <c:bubble3D val="0"/>
            <c:spPr>
              <a:solidFill>
                <a:srgbClr val="92D050"/>
              </a:solidFill>
              <a:ln w="19050">
                <a:solidFill>
                  <a:schemeClr val="lt1"/>
                </a:solidFill>
              </a:ln>
              <a:effectLst/>
            </c:spPr>
            <c:extLst xmlns:c16r2="http://schemas.microsoft.com/office/drawing/2015/06/chart">
              <c:ext xmlns:c16="http://schemas.microsoft.com/office/drawing/2014/chart" uri="{C3380CC4-5D6E-409C-BE32-E72D297353CC}">
                <c16:uniqueId val="{00000001-ED21-4216-99E5-4D608DA214F9}"/>
              </c:ext>
            </c:extLst>
          </c:dPt>
          <c:dPt>
            <c:idx val="1"/>
            <c:bubble3D val="0"/>
            <c:spPr>
              <a:solidFill>
                <a:srgbClr val="0070C0"/>
              </a:solidFill>
              <a:ln w="19050">
                <a:solidFill>
                  <a:schemeClr val="lt1"/>
                </a:solidFill>
              </a:ln>
              <a:effectLst/>
            </c:spPr>
            <c:extLst xmlns:c16r2="http://schemas.microsoft.com/office/drawing/2015/06/chart">
              <c:ext xmlns:c16="http://schemas.microsoft.com/office/drawing/2014/chart" uri="{C3380CC4-5D6E-409C-BE32-E72D297353CC}">
                <c16:uniqueId val="{00000003-ED21-4216-99E5-4D608DA214F9}"/>
              </c:ext>
            </c:extLst>
          </c:dPt>
          <c:dPt>
            <c:idx val="2"/>
            <c:bubble3D val="0"/>
            <c:spPr>
              <a:solidFill>
                <a:srgbClr val="00B0F0"/>
              </a:solidFill>
              <a:ln w="19050">
                <a:solidFill>
                  <a:schemeClr val="lt1"/>
                </a:solidFill>
              </a:ln>
              <a:effectLst/>
            </c:spPr>
            <c:extLst xmlns:c16r2="http://schemas.microsoft.com/office/drawing/2015/06/chart">
              <c:ext xmlns:c16="http://schemas.microsoft.com/office/drawing/2014/chart" uri="{C3380CC4-5D6E-409C-BE32-E72D297353CC}">
                <c16:uniqueId val="{00000005-ED21-4216-99E5-4D608DA214F9}"/>
              </c:ext>
            </c:extLst>
          </c:dPt>
          <c:dPt>
            <c:idx val="3"/>
            <c:bubble3D val="0"/>
            <c:spPr>
              <a:solidFill>
                <a:srgbClr val="99CCFF"/>
              </a:solidFill>
              <a:ln w="19050">
                <a:solidFill>
                  <a:schemeClr val="lt1"/>
                </a:solidFill>
              </a:ln>
              <a:effectLst/>
            </c:spPr>
            <c:extLst xmlns:c16r2="http://schemas.microsoft.com/office/drawing/2015/06/chart">
              <c:ext xmlns:c16="http://schemas.microsoft.com/office/drawing/2014/chart" uri="{C3380CC4-5D6E-409C-BE32-E72D297353CC}">
                <c16:uniqueId val="{00000007-ED21-4216-99E5-4D608DA214F9}"/>
              </c:ext>
            </c:extLst>
          </c:dPt>
          <c:dLbls>
            <c:dLbl>
              <c:idx val="0"/>
              <c:layout>
                <c:manualLayout>
                  <c:x val="7.6747825981858406E-2"/>
                  <c:y val="-2.381320248947344E-2"/>
                </c:manualLayout>
              </c:layout>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1-ED21-4216-99E5-4D608DA214F9}"/>
                </c:ext>
                <c:ext xmlns:c15="http://schemas.microsoft.com/office/drawing/2012/chart" uri="{CE6537A1-D6FC-4f65-9D91-7224C49458BB}">
                  <c15:layout/>
                </c:ext>
              </c:extLst>
            </c:dLbl>
            <c:dLbl>
              <c:idx val="1"/>
              <c:layout>
                <c:manualLayout>
                  <c:x val="-0.13515843480450421"/>
                  <c:y val="1.2306572329314369E-2"/>
                </c:manualLayout>
              </c:layout>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3-ED21-4216-99E5-4D608DA214F9}"/>
                </c:ext>
                <c:ext xmlns:c15="http://schemas.microsoft.com/office/drawing/2012/chart" uri="{CE6537A1-D6FC-4f65-9D91-7224C49458BB}">
                  <c15:layout/>
                </c:ext>
              </c:extLst>
            </c:dLbl>
            <c:dLbl>
              <c:idx val="2"/>
              <c:layout>
                <c:manualLayout>
                  <c:x val="-7.6747825981858558E-2"/>
                  <c:y val="-5.238904547684161E-2"/>
                </c:manualLayout>
              </c:layout>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5-ED21-4216-99E5-4D608DA214F9}"/>
                </c:ext>
                <c:ext xmlns:c15="http://schemas.microsoft.com/office/drawing/2012/chart" uri="{CE6537A1-D6FC-4f65-9D91-7224C49458BB}">
                  <c15:layout/>
                </c:ext>
              </c:extLst>
            </c:dLbl>
            <c:dLbl>
              <c:idx val="3"/>
              <c:layout>
                <c:manualLayout>
                  <c:x val="0"/>
                  <c:y val="-0.10001545045578847"/>
                </c:manualLayout>
              </c:layout>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7-ED21-4216-99E5-4D608DA214F9}"/>
                </c:ext>
                <c:ext xmlns:c15="http://schemas.microsoft.com/office/drawing/2012/chart" uri="{CE6537A1-D6FC-4f65-9D91-7224C49458BB}">
                  <c15:layout/>
                </c:ext>
              </c:extLst>
            </c:dLbl>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lumMod val="65000"/>
                        <a:lumOff val="35000"/>
                      </a:schemeClr>
                    </a:solidFill>
                    <a:latin typeface="+mn-lt"/>
                    <a:ea typeface="+mn-ea"/>
                    <a:cs typeface="+mn-cs"/>
                  </a:defRPr>
                </a:pPr>
                <a:endParaRPr lang="en-US"/>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xmlns:c16r2="http://schemas.microsoft.com/office/drawing/2015/06/chart">
              <c:ext xmlns:c15="http://schemas.microsoft.com/office/drawing/2012/chart" uri="{CE6537A1-D6FC-4f65-9D91-7224C49458BB}"/>
            </c:extLst>
          </c:dLbls>
          <c:cat>
            <c:strRef>
              <c:f>Sheet1!$A$2:$A$5</c:f>
              <c:strCache>
                <c:ptCount val="4"/>
                <c:pt idx="0">
                  <c:v>Commercial</c:v>
                </c:pt>
                <c:pt idx="1">
                  <c:v>Medicare</c:v>
                </c:pt>
                <c:pt idx="2">
                  <c:v>Medicaid</c:v>
                </c:pt>
                <c:pt idx="3">
                  <c:v>Other Government Health</c:v>
                </c:pt>
              </c:strCache>
            </c:strRef>
          </c:cat>
          <c:val>
            <c:numRef>
              <c:f>Sheet1!$B$2:$B$5</c:f>
              <c:numCache>
                <c:formatCode>0%</c:formatCode>
                <c:ptCount val="4"/>
                <c:pt idx="0">
                  <c:v>0.45</c:v>
                </c:pt>
                <c:pt idx="1">
                  <c:v>0.27</c:v>
                </c:pt>
                <c:pt idx="2">
                  <c:v>0.22</c:v>
                </c:pt>
                <c:pt idx="3">
                  <c:v>0.05</c:v>
                </c:pt>
              </c:numCache>
            </c:numRef>
          </c:val>
          <c:extLst xmlns:c16r2="http://schemas.microsoft.com/office/drawing/2015/06/chart">
            <c:ext xmlns:c16="http://schemas.microsoft.com/office/drawing/2014/chart" uri="{C3380CC4-5D6E-409C-BE32-E72D297353CC}">
              <c16:uniqueId val="{00000008-ED21-4216-99E5-4D608DA214F9}"/>
            </c:ext>
          </c:extLst>
        </c:ser>
        <c:dLbls>
          <c:showLegendKey val="0"/>
          <c:showVal val="0"/>
          <c:showCatName val="0"/>
          <c:showSerName val="0"/>
          <c:showPercent val="0"/>
          <c:showBubbleSize val="0"/>
          <c:showLeaderLines val="1"/>
        </c:dLbls>
        <c:firstSliceAng val="0"/>
        <c:holeSize val="50"/>
      </c:doughnutChart>
      <c:spPr>
        <a:noFill/>
        <a:ln>
          <a:noFill/>
        </a:ln>
        <a:effectLst/>
      </c:spPr>
    </c:plotArea>
    <c:legend>
      <c:legendPos val="l"/>
      <c:layout>
        <c:manualLayout>
          <c:xMode val="edge"/>
          <c:yMode val="edge"/>
          <c:x val="0"/>
          <c:y val="4.2657770397644769E-2"/>
          <c:w val="0.28784239394969779"/>
          <c:h val="0.23178216842212221"/>
        </c:manualLayout>
      </c:layout>
      <c:overlay val="1"/>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userShapes r:id="rId4"/>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1" i="0" u="none" strike="noStrike" kern="1200" spc="100" baseline="0">
                <a:solidFill>
                  <a:schemeClr val="lt1">
                    <a:lumMod val="95000"/>
                  </a:schemeClr>
                </a:solidFill>
                <a:effectLst>
                  <a:outerShdw blurRad="50800" dist="38100" dir="5400000" algn="t" rotWithShape="0">
                    <a:prstClr val="black">
                      <a:alpha val="40000"/>
                    </a:prstClr>
                  </a:outerShdw>
                </a:effectLst>
                <a:latin typeface="+mn-lt"/>
                <a:ea typeface="+mn-ea"/>
                <a:cs typeface="+mn-cs"/>
              </a:defRPr>
            </a:pPr>
            <a:r>
              <a:rPr lang="en-IN" sz="1600"/>
              <a:t>Market Sahre in %</a:t>
            </a:r>
          </a:p>
        </c:rich>
      </c:tx>
      <c:layout>
        <c:manualLayout>
          <c:xMode val="edge"/>
          <c:yMode val="edge"/>
          <c:x val="3.4256780402449713E-2"/>
          <c:y val="2.3809523809523808E-2"/>
        </c:manualLayout>
      </c:layout>
      <c:overlay val="0"/>
      <c:spPr>
        <a:noFill/>
        <a:ln>
          <a:noFill/>
        </a:ln>
        <a:effectLst/>
      </c:spPr>
      <c:txPr>
        <a:bodyPr rot="0" spcFirstLastPara="1" vertOverflow="ellipsis" vert="horz" wrap="square" anchor="ctr" anchorCtr="1"/>
        <a:lstStyle/>
        <a:p>
          <a:pPr>
            <a:defRPr sz="1600" b="1" i="0" u="none" strike="noStrike" kern="1200" spc="100" baseline="0">
              <a:solidFill>
                <a:schemeClr val="lt1">
                  <a:lumMod val="95000"/>
                </a:schemeClr>
              </a:solidFill>
              <a:effectLst>
                <a:outerShdw blurRad="50800" dist="38100" dir="5400000" algn="t" rotWithShape="0">
                  <a:prstClr val="black">
                    <a:alpha val="40000"/>
                  </a:prstClr>
                </a:outerShdw>
              </a:effectLst>
              <a:latin typeface="+mn-lt"/>
              <a:ea typeface="+mn-ea"/>
              <a:cs typeface="+mn-cs"/>
            </a:defRPr>
          </a:pPr>
          <a:endParaRPr lang="en-US"/>
        </a:p>
      </c:txPr>
    </c:title>
    <c:autoTitleDeleted val="0"/>
    <c:plotArea>
      <c:layout>
        <c:manualLayout>
          <c:layoutTarget val="inner"/>
          <c:xMode val="edge"/>
          <c:yMode val="edge"/>
          <c:x val="3.0555555555555555E-2"/>
          <c:y val="0.14325396825396824"/>
          <c:w val="0.93888888888888888"/>
          <c:h val="0.73763842019747528"/>
        </c:manualLayout>
      </c:layout>
      <c:barChart>
        <c:barDir val="col"/>
        <c:grouping val="clustered"/>
        <c:varyColors val="0"/>
        <c:ser>
          <c:idx val="0"/>
          <c:order val="0"/>
          <c:tx>
            <c:strRef>
              <c:f>Sheet1!$J$3</c:f>
              <c:strCache>
                <c:ptCount val="1"/>
                <c:pt idx="0">
                  <c:v>PY</c:v>
                </c:pt>
              </c:strCache>
            </c:strRef>
          </c:tx>
          <c:spPr>
            <a:solidFill>
              <a:schemeClr val="accent1">
                <a:lumMod val="50000"/>
              </a:schemeClr>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invertIfNegative val="0"/>
          <c:dLbls>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lt1">
                        <a:lumMod val="85000"/>
                      </a:schemeClr>
                    </a:solidFill>
                    <a:latin typeface="+mn-lt"/>
                    <a:ea typeface="+mn-ea"/>
                    <a:cs typeface="+mn-cs"/>
                  </a:defRPr>
                </a:pPr>
                <a:endParaRPr lang="en-US"/>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1"/>
                <c15:leaderLines>
                  <c:spPr>
                    <a:ln w="9525">
                      <a:solidFill>
                        <a:schemeClr val="lt1">
                          <a:lumMod val="95000"/>
                          <a:alpha val="54000"/>
                        </a:schemeClr>
                      </a:solidFill>
                    </a:ln>
                    <a:effectLst/>
                  </c:spPr>
                </c15:leaderLines>
              </c:ext>
            </c:extLst>
          </c:dLbls>
          <c:cat>
            <c:strRef>
              <c:f>Sheet1!$I$4:$I$9</c:f>
              <c:strCache>
                <c:ptCount val="6"/>
                <c:pt idx="0">
                  <c:v>Fire </c:v>
                </c:pt>
                <c:pt idx="1">
                  <c:v>Marine </c:v>
                </c:pt>
                <c:pt idx="2">
                  <c:v>Engineering</c:v>
                </c:pt>
                <c:pt idx="3">
                  <c:v>Motor</c:v>
                </c:pt>
                <c:pt idx="4">
                  <c:v>Health + Accident </c:v>
                </c:pt>
                <c:pt idx="5">
                  <c:v>Others </c:v>
                </c:pt>
              </c:strCache>
            </c:strRef>
          </c:cat>
          <c:val>
            <c:numRef>
              <c:f>Sheet1!$J$4:$J$9</c:f>
              <c:numCache>
                <c:formatCode>General</c:formatCode>
                <c:ptCount val="6"/>
                <c:pt idx="0">
                  <c:v>12.1</c:v>
                </c:pt>
                <c:pt idx="1">
                  <c:v>2.5</c:v>
                </c:pt>
                <c:pt idx="2">
                  <c:v>1.7</c:v>
                </c:pt>
                <c:pt idx="3">
                  <c:v>38</c:v>
                </c:pt>
                <c:pt idx="4">
                  <c:v>33.200000000000003</c:v>
                </c:pt>
                <c:pt idx="5">
                  <c:v>13.1</c:v>
                </c:pt>
              </c:numCache>
            </c:numRef>
          </c:val>
          <c:extLst xmlns:c16r2="http://schemas.microsoft.com/office/drawing/2015/06/chart">
            <c:ext xmlns:c16="http://schemas.microsoft.com/office/drawing/2014/chart" uri="{C3380CC4-5D6E-409C-BE32-E72D297353CC}">
              <c16:uniqueId val="{00000000-E96A-4DBD-B54B-20449341532A}"/>
            </c:ext>
          </c:extLst>
        </c:ser>
        <c:ser>
          <c:idx val="1"/>
          <c:order val="1"/>
          <c:tx>
            <c:strRef>
              <c:f>Sheet1!$K$3</c:f>
              <c:strCache>
                <c:ptCount val="1"/>
                <c:pt idx="0">
                  <c:v>CY (up to July 20)</c:v>
                </c:pt>
              </c:strCache>
            </c:strRef>
          </c:tx>
          <c:spPr>
            <a:solidFill>
              <a:schemeClr val="accent3">
                <a:lumMod val="75000"/>
              </a:schemeClr>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invertIfNegative val="0"/>
          <c:dLbls>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lt1">
                        <a:lumMod val="85000"/>
                      </a:schemeClr>
                    </a:solidFill>
                    <a:latin typeface="+mn-lt"/>
                    <a:ea typeface="+mn-ea"/>
                    <a:cs typeface="+mn-cs"/>
                  </a:defRPr>
                </a:pPr>
                <a:endParaRPr lang="en-US"/>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1"/>
                <c15:leaderLines>
                  <c:spPr>
                    <a:ln w="9525">
                      <a:solidFill>
                        <a:schemeClr val="lt1">
                          <a:lumMod val="95000"/>
                          <a:alpha val="54000"/>
                        </a:schemeClr>
                      </a:solidFill>
                    </a:ln>
                    <a:effectLst/>
                  </c:spPr>
                </c15:leaderLines>
              </c:ext>
            </c:extLst>
          </c:dLbls>
          <c:cat>
            <c:strRef>
              <c:f>Sheet1!$I$4:$I$9</c:f>
              <c:strCache>
                <c:ptCount val="6"/>
                <c:pt idx="0">
                  <c:v>Fire </c:v>
                </c:pt>
                <c:pt idx="1">
                  <c:v>Marine </c:v>
                </c:pt>
                <c:pt idx="2">
                  <c:v>Engineering</c:v>
                </c:pt>
                <c:pt idx="3">
                  <c:v>Motor</c:v>
                </c:pt>
                <c:pt idx="4">
                  <c:v>Health + Accident </c:v>
                </c:pt>
                <c:pt idx="5">
                  <c:v>Others </c:v>
                </c:pt>
              </c:strCache>
            </c:strRef>
          </c:cat>
          <c:val>
            <c:numRef>
              <c:f>Sheet1!$K$4:$K$9</c:f>
              <c:numCache>
                <c:formatCode>General</c:formatCode>
                <c:ptCount val="6"/>
                <c:pt idx="0">
                  <c:v>16.2</c:v>
                </c:pt>
                <c:pt idx="1">
                  <c:v>2.1</c:v>
                </c:pt>
                <c:pt idx="2">
                  <c:v>1.7</c:v>
                </c:pt>
                <c:pt idx="3">
                  <c:v>30.3</c:v>
                </c:pt>
                <c:pt idx="4">
                  <c:v>35.5</c:v>
                </c:pt>
                <c:pt idx="5">
                  <c:v>14.2</c:v>
                </c:pt>
              </c:numCache>
            </c:numRef>
          </c:val>
          <c:extLst xmlns:c16r2="http://schemas.microsoft.com/office/drawing/2015/06/chart">
            <c:ext xmlns:c16="http://schemas.microsoft.com/office/drawing/2014/chart" uri="{C3380CC4-5D6E-409C-BE32-E72D297353CC}">
              <c16:uniqueId val="{00000001-E96A-4DBD-B54B-20449341532A}"/>
            </c:ext>
          </c:extLst>
        </c:ser>
        <c:dLbls>
          <c:showLegendKey val="0"/>
          <c:showVal val="0"/>
          <c:showCatName val="0"/>
          <c:showSerName val="0"/>
          <c:showPercent val="0"/>
          <c:showBubbleSize val="0"/>
        </c:dLbls>
        <c:gapWidth val="100"/>
        <c:overlap val="-24"/>
        <c:axId val="-59445776"/>
        <c:axId val="-59445232"/>
      </c:barChart>
      <c:catAx>
        <c:axId val="-59445776"/>
        <c:scaling>
          <c:orientation val="minMax"/>
        </c:scaling>
        <c:delete val="0"/>
        <c:axPos val="b"/>
        <c:numFmt formatCode="General" sourceLinked="1"/>
        <c:majorTickMark val="none"/>
        <c:minorTickMark val="none"/>
        <c:tickLblPos val="nextTo"/>
        <c:spPr>
          <a:noFill/>
          <a:ln w="12700" cap="flat" cmpd="sng" algn="ctr">
            <a:solidFill>
              <a:schemeClr val="lt1">
                <a:lumMod val="95000"/>
                <a:alpha val="54000"/>
              </a:schemeClr>
            </a:solidFill>
            <a:round/>
          </a:ln>
          <a:effectLst/>
        </c:spPr>
        <c:txPr>
          <a:bodyPr rot="-60000000" spcFirstLastPara="1" vertOverflow="ellipsis" vert="horz" wrap="square" anchor="ctr" anchorCtr="1"/>
          <a:lstStyle/>
          <a:p>
            <a:pPr>
              <a:defRPr sz="1200" b="1" i="0" u="none" strike="noStrike" kern="1200" baseline="0">
                <a:solidFill>
                  <a:schemeClr val="lt1">
                    <a:lumMod val="85000"/>
                  </a:schemeClr>
                </a:solidFill>
                <a:latin typeface="+mn-lt"/>
                <a:ea typeface="+mn-ea"/>
                <a:cs typeface="+mn-cs"/>
              </a:defRPr>
            </a:pPr>
            <a:endParaRPr lang="en-US"/>
          </a:p>
        </c:txPr>
        <c:crossAx val="-59445232"/>
        <c:crosses val="autoZero"/>
        <c:auto val="1"/>
        <c:lblAlgn val="ctr"/>
        <c:lblOffset val="100"/>
        <c:noMultiLvlLbl val="0"/>
      </c:catAx>
      <c:valAx>
        <c:axId val="-59445232"/>
        <c:scaling>
          <c:orientation val="minMax"/>
        </c:scaling>
        <c:delete val="0"/>
        <c:axPos val="l"/>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300" b="0" i="0" u="none" strike="noStrike" kern="1200" baseline="0">
                <a:solidFill>
                  <a:schemeClr val="lt1">
                    <a:lumMod val="85000"/>
                  </a:schemeClr>
                </a:solidFill>
                <a:latin typeface="+mn-lt"/>
                <a:ea typeface="+mn-ea"/>
                <a:cs typeface="+mn-cs"/>
              </a:defRPr>
            </a:pPr>
            <a:endParaRPr lang="en-US"/>
          </a:p>
        </c:txPr>
        <c:crossAx val="-59445776"/>
        <c:crosses val="autoZero"/>
        <c:crossBetween val="between"/>
      </c:valAx>
      <c:spPr>
        <a:noFill/>
        <a:ln>
          <a:noFill/>
        </a:ln>
        <a:effectLst/>
      </c:spPr>
    </c:plotArea>
    <c:legend>
      <c:legendPos val="b"/>
      <c:layout>
        <c:manualLayout>
          <c:xMode val="edge"/>
          <c:yMode val="edge"/>
          <c:x val="3.5293056032276261E-2"/>
          <c:y val="0.27108791267661414"/>
          <c:w val="0.32426354813889158"/>
          <c:h val="6.928420632203583E-2"/>
        </c:manualLayout>
      </c:layout>
      <c:overlay val="0"/>
      <c:spPr>
        <a:noFill/>
        <a:ln>
          <a:noFill/>
        </a:ln>
        <a:effectLst/>
      </c:spPr>
      <c:txPr>
        <a:bodyPr rot="0" spcFirstLastPara="1" vertOverflow="ellipsis" vert="horz" wrap="square" anchor="ctr" anchorCtr="1"/>
        <a:lstStyle/>
        <a:p>
          <a:pPr>
            <a:defRPr sz="1400" b="1" i="0" u="none" strike="noStrike" kern="1200" baseline="0">
              <a:solidFill>
                <a:schemeClr val="lt1">
                  <a:lumMod val="85000"/>
                </a:schemeClr>
              </a:solidFill>
              <a:latin typeface="+mn-lt"/>
              <a:ea typeface="+mn-ea"/>
              <a:cs typeface="+mn-cs"/>
            </a:defRPr>
          </a:pPr>
          <a:endParaRPr lang="en-US"/>
        </a:p>
      </c:txPr>
    </c:legend>
    <c:plotVisOnly val="1"/>
    <c:dispBlanksAs val="gap"/>
    <c:showDLblsOverMax val="0"/>
  </c:chart>
  <c:spPr>
    <a:gradFill flip="none" rotWithShape="1">
      <a:gsLst>
        <a:gs pos="0">
          <a:schemeClr val="dk1">
            <a:lumMod val="65000"/>
            <a:lumOff val="35000"/>
          </a:schemeClr>
        </a:gs>
        <a:gs pos="100000">
          <a:schemeClr val="dk1">
            <a:lumMod val="85000"/>
            <a:lumOff val="15000"/>
          </a:schemeClr>
        </a:gs>
      </a:gsLst>
      <a:path path="circle">
        <a:fillToRect l="50000" t="50000" r="50000" b="50000"/>
      </a:path>
      <a:tileRect/>
    </a:grad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layout>
        <c:manualLayout>
          <c:xMode val="edge"/>
          <c:yMode val="edge"/>
          <c:x val="0.48818044619422563"/>
          <c:y val="0.37037037037037035"/>
        </c:manualLayout>
      </c:layout>
      <c:overlay val="0"/>
      <c:spPr>
        <a:noFill/>
        <a:ln>
          <a:noFill/>
        </a:ln>
        <a:effectLst/>
      </c:spPr>
      <c:txPr>
        <a:bodyPr rot="0" spcFirstLastPara="1" vertOverflow="ellipsis" vert="horz" wrap="square" anchor="ctr" anchorCtr="1"/>
        <a:lstStyle/>
        <a:p>
          <a:pPr>
            <a:defRPr sz="1800" b="1" i="0" u="none" strike="noStrike" kern="1200" spc="100" baseline="0">
              <a:solidFill>
                <a:schemeClr val="lt1">
                  <a:lumMod val="95000"/>
                </a:schemeClr>
              </a:solidFill>
              <a:effectLst>
                <a:outerShdw blurRad="50800" dist="38100" dir="5400000" algn="t" rotWithShape="0">
                  <a:prstClr val="black">
                    <a:alpha val="40000"/>
                  </a:prstClr>
                </a:outerShdw>
              </a:effectLst>
              <a:latin typeface="+mn-lt"/>
              <a:ea typeface="+mn-ea"/>
              <a:cs typeface="+mn-cs"/>
            </a:defRPr>
          </a:pPr>
          <a:endParaRPr lang="en-US"/>
        </a:p>
      </c:txPr>
    </c:title>
    <c:autoTitleDeleted val="0"/>
    <c:plotArea>
      <c:layout>
        <c:manualLayout>
          <c:layoutTarget val="inner"/>
          <c:xMode val="edge"/>
          <c:yMode val="edge"/>
          <c:x val="0.20329943132108486"/>
          <c:y val="0"/>
          <c:w val="0.79670056867891514"/>
          <c:h val="0.98287037037037039"/>
        </c:manualLayout>
      </c:layout>
      <c:barChart>
        <c:barDir val="bar"/>
        <c:grouping val="clustered"/>
        <c:varyColors val="0"/>
        <c:ser>
          <c:idx val="0"/>
          <c:order val="0"/>
          <c:tx>
            <c:strRef>
              <c:f>Sheet1!$O$4</c:f>
              <c:strCache>
                <c:ptCount val="1"/>
                <c:pt idx="0">
                  <c:v>% contribution</c:v>
                </c:pt>
              </c:strCache>
            </c:strRef>
          </c:tx>
          <c:spPr>
            <a:gradFill rotWithShape="1">
              <a:gsLst>
                <a:gs pos="0">
                  <a:schemeClr val="accent1">
                    <a:shade val="51000"/>
                    <a:satMod val="130000"/>
                  </a:schemeClr>
                </a:gs>
                <a:gs pos="80000">
                  <a:schemeClr val="accent1">
                    <a:shade val="93000"/>
                    <a:satMod val="130000"/>
                  </a:schemeClr>
                </a:gs>
                <a:gs pos="100000">
                  <a:schemeClr val="accent1">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invertIfNegative val="0"/>
          <c:dLbls>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lt1">
                        <a:lumMod val="8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1"/>
                <c15:leaderLines>
                  <c:spPr>
                    <a:ln w="9525">
                      <a:solidFill>
                        <a:schemeClr val="lt1">
                          <a:lumMod val="95000"/>
                          <a:alpha val="54000"/>
                        </a:schemeClr>
                      </a:solidFill>
                    </a:ln>
                    <a:effectLst/>
                  </c:spPr>
                </c15:leaderLines>
              </c:ext>
            </c:extLst>
          </c:dLbls>
          <c:cat>
            <c:strRef>
              <c:f>Sheet1!$N$5:$N$10</c:f>
              <c:strCache>
                <c:ptCount val="6"/>
                <c:pt idx="0">
                  <c:v>Maharashtra</c:v>
                </c:pt>
                <c:pt idx="1">
                  <c:v>Delhi</c:v>
                </c:pt>
                <c:pt idx="2">
                  <c:v>Tamil Nadi</c:v>
                </c:pt>
                <c:pt idx="3">
                  <c:v>Others</c:v>
                </c:pt>
                <c:pt idx="4">
                  <c:v>West Bengal</c:v>
                </c:pt>
                <c:pt idx="5">
                  <c:v>Gujarat</c:v>
                </c:pt>
              </c:strCache>
            </c:strRef>
          </c:cat>
          <c:val>
            <c:numRef>
              <c:f>Sheet1!$O$5:$O$10</c:f>
              <c:numCache>
                <c:formatCode>0.0</c:formatCode>
                <c:ptCount val="6"/>
                <c:pt idx="0">
                  <c:v>60</c:v>
                </c:pt>
                <c:pt idx="1">
                  <c:v>15</c:v>
                </c:pt>
                <c:pt idx="2">
                  <c:v>10.4</c:v>
                </c:pt>
                <c:pt idx="3">
                  <c:v>5.8</c:v>
                </c:pt>
                <c:pt idx="4">
                  <c:v>5.4</c:v>
                </c:pt>
                <c:pt idx="5">
                  <c:v>3.4</c:v>
                </c:pt>
              </c:numCache>
            </c:numRef>
          </c:val>
          <c:extLst xmlns:c16r2="http://schemas.microsoft.com/office/drawing/2015/06/chart">
            <c:ext xmlns:c16="http://schemas.microsoft.com/office/drawing/2014/chart" uri="{C3380CC4-5D6E-409C-BE32-E72D297353CC}">
              <c16:uniqueId val="{00000000-9087-49EA-864C-2110AF0DBBBE}"/>
            </c:ext>
          </c:extLst>
        </c:ser>
        <c:dLbls>
          <c:dLblPos val="outEnd"/>
          <c:showLegendKey val="0"/>
          <c:showVal val="1"/>
          <c:showCatName val="0"/>
          <c:showSerName val="0"/>
          <c:showPercent val="0"/>
          <c:showBubbleSize val="0"/>
        </c:dLbls>
        <c:gapWidth val="115"/>
        <c:overlap val="-20"/>
        <c:axId val="-59446864"/>
        <c:axId val="-59441424"/>
      </c:barChart>
      <c:catAx>
        <c:axId val="-59446864"/>
        <c:scaling>
          <c:orientation val="minMax"/>
        </c:scaling>
        <c:delete val="0"/>
        <c:axPos val="l"/>
        <c:numFmt formatCode="General" sourceLinked="1"/>
        <c:majorTickMark val="none"/>
        <c:minorTickMark val="none"/>
        <c:tickLblPos val="nextTo"/>
        <c:spPr>
          <a:noFill/>
          <a:ln w="12700" cap="flat" cmpd="sng" algn="ctr">
            <a:solidFill>
              <a:schemeClr val="lt1">
                <a:lumMod val="95000"/>
                <a:alpha val="54000"/>
              </a:schemeClr>
            </a:solidFill>
            <a:round/>
          </a:ln>
          <a:effectLst/>
        </c:spPr>
        <c:txPr>
          <a:bodyPr rot="-60000000" spcFirstLastPara="1" vertOverflow="ellipsis" vert="horz" wrap="square" anchor="ctr" anchorCtr="1"/>
          <a:lstStyle/>
          <a:p>
            <a:pPr>
              <a:defRPr sz="1197" b="0" i="0" u="none" strike="noStrike" kern="1200" baseline="0">
                <a:solidFill>
                  <a:schemeClr val="lt1">
                    <a:lumMod val="85000"/>
                  </a:schemeClr>
                </a:solidFill>
                <a:latin typeface="+mn-lt"/>
                <a:ea typeface="+mn-ea"/>
                <a:cs typeface="+mn-cs"/>
              </a:defRPr>
            </a:pPr>
            <a:endParaRPr lang="en-US"/>
          </a:p>
        </c:txPr>
        <c:crossAx val="-59441424"/>
        <c:crosses val="autoZero"/>
        <c:auto val="1"/>
        <c:lblAlgn val="ctr"/>
        <c:lblOffset val="100"/>
        <c:noMultiLvlLbl val="0"/>
      </c:catAx>
      <c:valAx>
        <c:axId val="-59441424"/>
        <c:scaling>
          <c:orientation val="minMax"/>
        </c:scaling>
        <c:delete val="1"/>
        <c:axPos val="b"/>
        <c:numFmt formatCode="0.0" sourceLinked="1"/>
        <c:majorTickMark val="none"/>
        <c:minorTickMark val="none"/>
        <c:tickLblPos val="nextTo"/>
        <c:crossAx val="-59446864"/>
        <c:crosses val="autoZero"/>
        <c:crossBetween val="between"/>
      </c:valAx>
      <c:spPr>
        <a:noFill/>
        <a:ln>
          <a:noFill/>
        </a:ln>
        <a:effectLst/>
      </c:spPr>
    </c:plotArea>
    <c:plotVisOnly val="1"/>
    <c:dispBlanksAs val="gap"/>
    <c:showDLblsOverMax val="0"/>
  </c:chart>
  <c:spPr>
    <a:gradFill flip="none" rotWithShape="1">
      <a:gsLst>
        <a:gs pos="0">
          <a:schemeClr val="dk1">
            <a:lumMod val="65000"/>
            <a:lumOff val="35000"/>
          </a:schemeClr>
        </a:gs>
        <a:gs pos="100000">
          <a:schemeClr val="dk1">
            <a:lumMod val="85000"/>
            <a:lumOff val="15000"/>
          </a:schemeClr>
        </a:gs>
      </a:gsLst>
      <a:path path="circle">
        <a:fillToRect l="50000" t="50000" r="50000" b="50000"/>
      </a:path>
      <a:tileRect/>
    </a:gradFill>
    <a:ln>
      <a:noFill/>
    </a:ln>
    <a:effectLst/>
  </c:spPr>
  <c:txPr>
    <a:bodyPr/>
    <a:lstStyle/>
    <a:p>
      <a:pPr>
        <a:defRPr/>
      </a:pPr>
      <a:endParaRPr lang="en-US"/>
    </a:p>
  </c:txPr>
  <c:externalData r:id="rId3">
    <c:autoUpdate val="0"/>
  </c:externalData>
  <c:userShapes r:id="rId4"/>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2">
  <a:schemeClr val="accent2"/>
  <a:schemeClr val="accent4"/>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333">
  <cs:axisTitle>
    <cs:lnRef idx="0"/>
    <cs:fillRef idx="0"/>
    <cs:effectRef idx="0"/>
    <cs:fontRef idx="minor">
      <a:schemeClr val="tx1">
        <a:lumMod val="65000"/>
        <a:lumOff val="35000"/>
      </a:schemeClr>
    </cs:fontRef>
    <cs:defRPr sz="1197"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65000"/>
        <a:lumOff val="3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50000"/>
            <a:lumOff val="50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tx1"/>
    </cs:fontRef>
    <cs:spPr>
      <a:solidFill>
        <a:schemeClr val="phClr"/>
      </a:solidFill>
      <a:ln w="19050">
        <a:solidFill>
          <a:schemeClr val="lt1"/>
        </a:solidFill>
      </a:ln>
    </cs:spPr>
  </cs:dataPoint>
  <cs:dataPoint3D>
    <cs:lnRef idx="0"/>
    <cs:fillRef idx="0">
      <cs:styleClr val="auto"/>
    </cs:fillRef>
    <cs:effectRef idx="0"/>
    <cs:fontRef idx="minor">
      <a:schemeClr val="tx1"/>
    </cs:fontRef>
    <cs:spPr>
      <a:solidFill>
        <a:schemeClr val="phClr"/>
      </a:solidFill>
      <a:ln w="1905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fillRef idx="0">
      <cs:styleClr val="auto"/>
    </cs:fillRef>
    <cs:effectRef idx="0"/>
    <cs:fontRef idx="minor">
      <a:schemeClr val="tx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915" b="0" kern="1200" spc="0" baseline="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9">
  <cs:axisTitle>
    <cs:lnRef idx="0"/>
    <cs:fillRef idx="0"/>
    <cs:effectRef idx="0"/>
    <cs:fontRef idx="minor">
      <a:schemeClr val="lt1">
        <a:lumMod val="85000"/>
      </a:schemeClr>
    </cs:fontRef>
    <cs:defRPr sz="1197" b="1" kern="1200" cap="all"/>
  </cs:axisTitle>
  <cs:categoryAxis>
    <cs:lnRef idx="0"/>
    <cs:fillRef idx="0"/>
    <cs:effectRef idx="0"/>
    <cs:fontRef idx="minor">
      <a:schemeClr val="lt1">
        <a:lumMod val="85000"/>
      </a:schemeClr>
    </cs:fontRef>
    <cs:spPr>
      <a:ln w="12700" cap="flat" cmpd="sng" algn="ctr">
        <a:solidFill>
          <a:schemeClr val="lt1">
            <a:lumMod val="95000"/>
            <a:alpha val="54000"/>
          </a:schemeClr>
        </a:solidFill>
        <a:round/>
      </a:ln>
    </cs:spPr>
    <cs:defRPr sz="1197" kern="1200"/>
  </cs:categoryAxis>
  <cs:chartArea>
    <cs:lnRef idx="0"/>
    <cs:fillRef idx="0"/>
    <cs:effectRef idx="0"/>
    <cs:fontRef idx="minor">
      <a:schemeClr val="dk1"/>
    </cs:fontRef>
    <cs:spPr>
      <a:gradFill flip="none" rotWithShape="1">
        <a:gsLst>
          <a:gs pos="0">
            <a:schemeClr val="dk1">
              <a:lumMod val="65000"/>
              <a:lumOff val="35000"/>
            </a:schemeClr>
          </a:gs>
          <a:gs pos="100000">
            <a:schemeClr val="dk1">
              <a:lumMod val="85000"/>
              <a:lumOff val="15000"/>
            </a:schemeClr>
          </a:gs>
        </a:gsLst>
        <a:path path="circle">
          <a:fillToRect l="50000" t="50000" r="50000" b="50000"/>
        </a:path>
        <a:tileRect/>
      </a:gradFill>
    </cs:spPr>
    <cs:defRPr sz="1330" kern="1200"/>
  </cs:chartArea>
  <cs:dataLabel>
    <cs:lnRef idx="0"/>
    <cs:fillRef idx="0"/>
    <cs:effectRef idx="0"/>
    <cs:fontRef idx="minor">
      <a:schemeClr val="lt1">
        <a:lumMod val="85000"/>
      </a:schemeClr>
    </cs:fontRef>
    <cs:defRPr sz="1197" kern="1200"/>
  </cs:dataLabel>
  <cs:dataLabelCallout>
    <cs:lnRef idx="0"/>
    <cs:fillRef idx="0"/>
    <cs:effectRef idx="0"/>
    <cs:fontRef idx="minor">
      <a:schemeClr val="dk1">
        <a:lumMod val="65000"/>
        <a:lumOff val="35000"/>
      </a:schemeClr>
    </cs:fontRef>
    <cs:spPr>
      <a:solidFill>
        <a:schemeClr val="lt1"/>
      </a:solidFill>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lt1"/>
    </cs:fontRef>
  </cs:dataPoint>
  <cs:dataPoint3D>
    <cs:lnRef idx="0"/>
    <cs:fillRef idx="3">
      <cs:styleClr val="auto"/>
    </cs:fillRef>
    <cs:effectRef idx="3"/>
    <cs:fontRef idx="minor">
      <a:schemeClr val="lt1"/>
    </cs:fontRef>
  </cs:dataPoint3D>
  <cs:dataPointLine>
    <cs:lnRef idx="0">
      <cs:styleClr val="auto"/>
    </cs:lnRef>
    <cs:fillRef idx="3"/>
    <cs:effectRef idx="3"/>
    <cs:fontRef idx="minor">
      <a:schemeClr val="lt1"/>
    </cs:fontRef>
    <cs:spPr>
      <a:ln w="34925" cap="rnd">
        <a:solidFill>
          <a:schemeClr val="phClr"/>
        </a:solidFill>
        <a:round/>
      </a:ln>
    </cs:spPr>
  </cs:dataPointLine>
  <cs:dataPointMarker>
    <cs:lnRef idx="0">
      <cs:styleClr val="auto"/>
    </cs:lnRef>
    <cs:fillRef idx="3">
      <cs:styleClr val="auto"/>
    </cs:fillRef>
    <cs:effectRef idx="3"/>
    <cs:fontRef idx="minor">
      <a:schemeClr val="lt1"/>
    </cs:fontRef>
    <cs:spPr>
      <a:ln w="9525">
        <a:solidFill>
          <a:schemeClr val="phClr"/>
        </a:solidFill>
        <a:round/>
      </a:ln>
    </cs:spPr>
  </cs:dataPointMarker>
  <cs:dataPointMarkerLayout symbol="circle" size="6"/>
  <cs:dataPointWireframe>
    <cs:lnRef idx="0">
      <cs:styleClr val="auto"/>
    </cs:lnRef>
    <cs:fillRef idx="3"/>
    <cs:effectRef idx="3"/>
    <cs:fontRef idx="minor">
      <a:schemeClr val="lt1"/>
    </cs:fontRef>
    <cs:spPr>
      <a:ln w="9525" cap="rnd">
        <a:solidFill>
          <a:schemeClr val="phClr"/>
        </a:solidFill>
        <a:round/>
      </a:ln>
    </cs:spPr>
  </cs:dataPointWireframe>
  <cs:dataTable>
    <cs:lnRef idx="0"/>
    <cs:fillRef idx="0"/>
    <cs:effectRef idx="0"/>
    <cs:fontRef idx="minor">
      <a:schemeClr val="lt1">
        <a:lumMod val="85000"/>
      </a:schemeClr>
    </cs:fontRef>
    <cs:spPr>
      <a:ln w="9525">
        <a:solidFill>
          <a:schemeClr val="lt1">
            <a:lumMod val="95000"/>
            <a:alpha val="54000"/>
          </a:schemeClr>
        </a:solidFill>
      </a:ln>
    </cs:spPr>
    <cs:defRPr sz="1197" kern="1200"/>
  </cs:dataTable>
  <cs:downBar>
    <cs:lnRef idx="0"/>
    <cs:fillRef idx="0"/>
    <cs:effectRef idx="0"/>
    <cs:fontRef idx="minor">
      <a:schemeClr val="lt1"/>
    </cs:fontRef>
    <cs:spPr>
      <a:solidFill>
        <a:schemeClr val="dk1">
          <a:lumMod val="75000"/>
          <a:lumOff val="25000"/>
        </a:schemeClr>
      </a:solidFill>
      <a:ln w="9525">
        <a:solidFill>
          <a:schemeClr val="lt1">
            <a:lumMod val="95000"/>
            <a:alpha val="54000"/>
          </a:schemeClr>
        </a:solidFill>
      </a:ln>
    </cs:spPr>
  </cs:downBar>
  <cs:dropLine>
    <cs:lnRef idx="0"/>
    <cs:fillRef idx="0"/>
    <cs:effectRef idx="0"/>
    <cs:fontRef idx="minor">
      <a:schemeClr val="lt1"/>
    </cs:fontRef>
    <cs:spPr>
      <a:ln w="9525">
        <a:solidFill>
          <a:schemeClr val="lt1">
            <a:lumMod val="95000"/>
            <a:alpha val="54000"/>
          </a:schemeClr>
        </a:solidFill>
        <a:prstDash val="dash"/>
      </a:ln>
    </cs:spPr>
  </cs:dropLine>
  <cs:errorBar>
    <cs:lnRef idx="0"/>
    <cs:fillRef idx="0"/>
    <cs:effectRef idx="0"/>
    <cs:fontRef idx="minor">
      <a:schemeClr val="lt1"/>
    </cs:fontRef>
    <cs:spPr>
      <a:ln w="9525" cap="flat" cmpd="sng" algn="ctr">
        <a:solidFill>
          <a:schemeClr val="lt1">
            <a:lumMod val="95000"/>
          </a:schemeClr>
        </a:solidFill>
        <a:round/>
      </a:ln>
    </cs:spPr>
  </cs:errorBar>
  <cs:floor>
    <cs:lnRef idx="0"/>
    <cs:fillRef idx="0"/>
    <cs:effectRef idx="0"/>
    <cs:fontRef idx="minor">
      <a:schemeClr val="lt1"/>
    </cs:fontRef>
  </cs:floor>
  <cs:gridlineMajor>
    <cs:lnRef idx="0"/>
    <cs:fillRef idx="0"/>
    <cs:effectRef idx="0"/>
    <cs:fontRef idx="minor">
      <a:schemeClr val="lt1"/>
    </cs:fontRef>
    <cs:spPr>
      <a:ln w="9525" cap="flat" cmpd="sng" algn="ctr">
        <a:solidFill>
          <a:schemeClr val="lt1">
            <a:lumMod val="95000"/>
            <a:alpha val="10000"/>
          </a:schemeClr>
        </a:solidFill>
        <a:round/>
      </a:ln>
    </cs:spPr>
  </cs:gridlineMajor>
  <cs:gridlineMinor>
    <cs:lnRef idx="0"/>
    <cs:fillRef idx="0"/>
    <cs:effectRef idx="0"/>
    <cs:fontRef idx="minor">
      <a:schemeClr val="lt1"/>
    </cs:fontRef>
    <cs:spPr>
      <a:ln>
        <a:solidFill>
          <a:schemeClr val="lt1">
            <a:lumMod val="95000"/>
            <a:alpha val="5000"/>
          </a:schemeClr>
        </a:solidFill>
      </a:ln>
    </cs:spPr>
  </cs:gridlineMinor>
  <cs:hiLoLine>
    <cs:lnRef idx="0"/>
    <cs:fillRef idx="0"/>
    <cs:effectRef idx="0"/>
    <cs:fontRef idx="minor">
      <a:schemeClr val="lt1"/>
    </cs:fontRef>
    <cs:spPr>
      <a:ln w="9525">
        <a:solidFill>
          <a:schemeClr val="lt1">
            <a:lumMod val="95000"/>
            <a:alpha val="54000"/>
          </a:schemeClr>
        </a:solidFill>
        <a:prstDash val="dash"/>
      </a:ln>
    </cs:spPr>
  </cs:hiLoLine>
  <cs:leaderLine>
    <cs:lnRef idx="0"/>
    <cs:fillRef idx="0"/>
    <cs:effectRef idx="0"/>
    <cs:fontRef idx="minor">
      <a:schemeClr val="lt1"/>
    </cs:fontRef>
    <cs:spPr>
      <a:ln w="9525">
        <a:solidFill>
          <a:schemeClr val="lt1">
            <a:lumMod val="95000"/>
            <a:alpha val="54000"/>
          </a:schemeClr>
        </a:solidFill>
      </a:ln>
    </cs:spPr>
  </cs:leaderLine>
  <cs:legend>
    <cs:lnRef idx="0"/>
    <cs:fillRef idx="0"/>
    <cs:effectRef idx="0"/>
    <cs:fontRef idx="minor">
      <a:schemeClr val="lt1">
        <a:lumMod val="85000"/>
      </a:schemeClr>
    </cs:fontRef>
    <cs:defRPr sz="1197"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lt1">
        <a:lumMod val="85000"/>
      </a:schemeClr>
    </cs:fontRef>
    <cs:spPr>
      <a:ln w="12700" cap="flat" cmpd="sng" algn="ctr">
        <a:solidFill>
          <a:schemeClr val="lt1">
            <a:lumMod val="95000"/>
            <a:alpha val="54000"/>
          </a:schemeClr>
        </a:solidFill>
        <a:round/>
      </a:ln>
    </cs:spPr>
    <cs:defRPr sz="1197" kern="1200"/>
  </cs:seriesAxis>
  <cs:seriesLine>
    <cs:lnRef idx="0"/>
    <cs:fillRef idx="0"/>
    <cs:effectRef idx="0"/>
    <cs:fontRef idx="minor">
      <a:schemeClr val="lt1"/>
    </cs:fontRef>
    <cs:spPr>
      <a:ln w="9525" cap="flat" cmpd="sng" algn="ctr">
        <a:solidFill>
          <a:schemeClr val="lt1">
            <a:lumMod val="95000"/>
            <a:alpha val="54000"/>
          </a:schemeClr>
        </a:solidFill>
        <a:round/>
      </a:ln>
    </cs:spPr>
  </cs:seriesLine>
  <cs:title>
    <cs:lnRef idx="0"/>
    <cs:fillRef idx="0"/>
    <cs:effectRef idx="0"/>
    <cs:fontRef idx="minor">
      <a:schemeClr val="lt1">
        <a:lumMod val="95000"/>
      </a:schemeClr>
    </cs:fontRef>
    <cs:defRPr sz="2128" b="1" kern="1200" spc="100" baseline="0">
      <a:effectLst>
        <a:outerShdw blurRad="50800" dist="38100" dir="5400000" algn="t" rotWithShape="0">
          <a:prstClr val="black">
            <a:alpha val="40000"/>
          </a:prstClr>
        </a:outerShdw>
      </a:effectLst>
    </cs:defRPr>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lt1">
        <a:lumMod val="85000"/>
      </a:schemeClr>
    </cs:fontRef>
    <cs:defRPr sz="1197" kern="1200"/>
  </cs:trendlineLabel>
  <cs:upBar>
    <cs:lnRef idx="0"/>
    <cs:fillRef idx="0"/>
    <cs:effectRef idx="0"/>
    <cs:fontRef idx="minor">
      <a:schemeClr val="lt1"/>
    </cs:fontRef>
    <cs:spPr>
      <a:solidFill>
        <a:schemeClr val="lt1"/>
      </a:solidFill>
      <a:ln w="9525">
        <a:solidFill>
          <a:schemeClr val="lt1">
            <a:lumMod val="95000"/>
            <a:alpha val="54000"/>
          </a:schemeClr>
        </a:solidFill>
      </a:ln>
    </cs:spPr>
  </cs:upBar>
  <cs:valueAxis>
    <cs:lnRef idx="0"/>
    <cs:fillRef idx="0"/>
    <cs:effectRef idx="0"/>
    <cs:fontRef idx="minor">
      <a:schemeClr val="lt1">
        <a:lumMod val="85000"/>
      </a:schemeClr>
    </cs:fontRef>
    <cs:defRPr sz="1197" kern="1200"/>
  </cs:valueAxis>
  <cs:wall>
    <cs:lnRef idx="0"/>
    <cs:fillRef idx="0"/>
    <cs:effectRef idx="0"/>
    <cs:fontRef idx="minor">
      <a:schemeClr val="lt1"/>
    </cs:fontRef>
  </cs:wall>
</cs:chartStyle>
</file>

<file path=ppt/charts/style3.xml><?xml version="1.0" encoding="utf-8"?>
<cs:chartStyle xmlns:cs="http://schemas.microsoft.com/office/drawing/2012/chartStyle" xmlns:a="http://schemas.openxmlformats.org/drawingml/2006/main" id="222">
  <cs:axisTitle>
    <cs:lnRef idx="0"/>
    <cs:fillRef idx="0"/>
    <cs:effectRef idx="0"/>
    <cs:fontRef idx="minor">
      <a:schemeClr val="lt1">
        <a:lumMod val="85000"/>
      </a:schemeClr>
    </cs:fontRef>
    <cs:defRPr sz="1197" b="1" kern="1200" cap="all"/>
  </cs:axisTitle>
  <cs:categoryAxis>
    <cs:lnRef idx="0"/>
    <cs:fillRef idx="0"/>
    <cs:effectRef idx="0"/>
    <cs:fontRef idx="minor">
      <a:schemeClr val="lt1">
        <a:lumMod val="85000"/>
      </a:schemeClr>
    </cs:fontRef>
    <cs:spPr>
      <a:ln w="12700" cap="flat" cmpd="sng" algn="ctr">
        <a:solidFill>
          <a:schemeClr val="lt1">
            <a:lumMod val="95000"/>
            <a:alpha val="54000"/>
          </a:schemeClr>
        </a:solidFill>
        <a:round/>
      </a:ln>
    </cs:spPr>
    <cs:defRPr sz="1197" kern="1200"/>
  </cs:categoryAxis>
  <cs:chartArea>
    <cs:lnRef idx="0"/>
    <cs:fillRef idx="0"/>
    <cs:effectRef idx="0"/>
    <cs:fontRef idx="minor">
      <a:schemeClr val="dk1"/>
    </cs:fontRef>
    <cs:spPr>
      <a:gradFill flip="none" rotWithShape="1">
        <a:gsLst>
          <a:gs pos="0">
            <a:schemeClr val="dk1">
              <a:lumMod val="65000"/>
              <a:lumOff val="35000"/>
            </a:schemeClr>
          </a:gs>
          <a:gs pos="100000">
            <a:schemeClr val="dk1">
              <a:lumMod val="85000"/>
              <a:lumOff val="15000"/>
            </a:schemeClr>
          </a:gs>
        </a:gsLst>
        <a:path path="circle">
          <a:fillToRect l="50000" t="50000" r="50000" b="50000"/>
        </a:path>
        <a:tileRect/>
      </a:gradFill>
    </cs:spPr>
    <cs:defRPr sz="1330" kern="1200"/>
  </cs:chartArea>
  <cs:dataLabel>
    <cs:lnRef idx="0"/>
    <cs:fillRef idx="0"/>
    <cs:effectRef idx="0"/>
    <cs:fontRef idx="minor">
      <a:schemeClr val="lt1">
        <a:lumMod val="85000"/>
      </a:schemeClr>
    </cs:fontRef>
    <cs:defRPr sz="1197" kern="1200"/>
  </cs:dataLabel>
  <cs:dataLabelCallout>
    <cs:lnRef idx="0"/>
    <cs:fillRef idx="0"/>
    <cs:effectRef idx="0"/>
    <cs:fontRef idx="minor">
      <a:schemeClr val="dk1">
        <a:lumMod val="65000"/>
        <a:lumOff val="35000"/>
      </a:schemeClr>
    </cs:fontRef>
    <cs:spPr>
      <a:solidFill>
        <a:schemeClr val="lt1"/>
      </a:solidFill>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tx1"/>
    </cs:fontRef>
  </cs:dataPoint>
  <cs:dataPoint3D>
    <cs:lnRef idx="0"/>
    <cs:fillRef idx="3">
      <cs:styleClr val="auto"/>
    </cs:fillRef>
    <cs:effectRef idx="3"/>
    <cs:fontRef idx="minor">
      <a:schemeClr val="tx1"/>
    </cs:fontRef>
  </cs:dataPoint3D>
  <cs:dataPointLine>
    <cs:lnRef idx="0">
      <cs:styleClr val="auto"/>
    </cs:lnRef>
    <cs:fillRef idx="3"/>
    <cs:effectRef idx="3"/>
    <cs:fontRef idx="minor">
      <a:schemeClr val="tx1"/>
    </cs:fontRef>
    <cs:spPr>
      <a:ln w="34925" cap="rnd">
        <a:solidFill>
          <a:schemeClr val="phClr"/>
        </a:solidFill>
        <a:round/>
      </a:ln>
    </cs:spPr>
  </cs:dataPointLine>
  <cs:dataPointMarker>
    <cs:lnRef idx="0">
      <cs:styleClr val="auto"/>
    </cs:lnRef>
    <cs:fillRef idx="3">
      <cs:styleClr val="auto"/>
    </cs:fillRef>
    <cs:effectRef idx="3"/>
    <cs:fontRef idx="minor">
      <a:schemeClr val="tx1"/>
    </cs:fontRef>
    <cs:spPr>
      <a:ln w="9525">
        <a:solidFill>
          <a:schemeClr val="phClr"/>
        </a:solidFill>
        <a:round/>
      </a:ln>
    </cs:spPr>
  </cs:dataPointMarker>
  <cs:dataPointMarkerLayout size="5"/>
  <cs:dataPointWireframe>
    <cs:lnRef idx="0">
      <cs:styleClr val="auto"/>
    </cs:lnRef>
    <cs:fillRef idx="3"/>
    <cs:effectRef idx="3"/>
    <cs:fontRef idx="minor">
      <a:schemeClr val="tx1"/>
    </cs:fontRef>
    <cs:spPr>
      <a:ln w="9525" cap="rnd">
        <a:solidFill>
          <a:schemeClr val="phClr"/>
        </a:solidFill>
        <a:round/>
      </a:ln>
    </cs:spPr>
  </cs:dataPointWireframe>
  <cs:dataTable>
    <cs:lnRef idx="0"/>
    <cs:fillRef idx="0"/>
    <cs:effectRef idx="0"/>
    <cs:fontRef idx="minor">
      <a:schemeClr val="lt1">
        <a:lumMod val="85000"/>
      </a:schemeClr>
    </cs:fontRef>
    <cs:spPr>
      <a:ln w="9525">
        <a:solidFill>
          <a:schemeClr val="lt1">
            <a:lumMod val="95000"/>
            <a:alpha val="54000"/>
          </a:schemeClr>
        </a:solidFill>
      </a:ln>
    </cs:spPr>
    <cs:defRPr sz="1197" kern="1200"/>
  </cs:dataTable>
  <cs:downBar>
    <cs:lnRef idx="0"/>
    <cs:fillRef idx="0"/>
    <cs:effectRef idx="0"/>
    <cs:fontRef idx="minor">
      <a:schemeClr val="tx1"/>
    </cs:fontRef>
    <cs:spPr>
      <a:solidFill>
        <a:schemeClr val="dk1">
          <a:lumMod val="75000"/>
          <a:lumOff val="25000"/>
        </a:schemeClr>
      </a:solidFill>
      <a:ln w="9525">
        <a:solidFill>
          <a:schemeClr val="lt1">
            <a:lumMod val="95000"/>
            <a:alpha val="54000"/>
          </a:schemeClr>
        </a:solidFill>
      </a:ln>
    </cs:spPr>
  </cs:downBar>
  <cs:dropLine>
    <cs:lnRef idx="0"/>
    <cs:fillRef idx="0"/>
    <cs:effectRef idx="0"/>
    <cs:fontRef idx="minor">
      <a:schemeClr val="tx1"/>
    </cs:fontRef>
    <cs:spPr>
      <a:ln w="9525">
        <a:solidFill>
          <a:schemeClr val="lt1">
            <a:lumMod val="95000"/>
            <a:alpha val="54000"/>
          </a:schemeClr>
        </a:solidFill>
        <a:prstDash val="dash"/>
      </a:ln>
    </cs:spPr>
  </cs:dropLine>
  <cs:errorBar>
    <cs:lnRef idx="0"/>
    <cs:fillRef idx="0"/>
    <cs:effectRef idx="0"/>
    <cs:fontRef idx="minor">
      <a:schemeClr val="tx1"/>
    </cs:fontRef>
    <cs:spPr>
      <a:ln w="9525" cap="flat" cmpd="sng" algn="ctr">
        <a:solidFill>
          <a:schemeClr val="lt1">
            <a:lumMod val="95000"/>
          </a:schemeClr>
        </a:solidFill>
        <a:round/>
      </a:ln>
    </cs:spPr>
  </cs:errorBar>
  <cs:floor>
    <cs:lnRef idx="0"/>
    <cs:fillRef idx="0"/>
    <cs:effectRef idx="0"/>
    <cs:fontRef idx="minor">
      <a:schemeClr val="tx1"/>
    </cs:fontRef>
  </cs:floor>
  <cs:gridlineMajor>
    <cs:lnRef idx="0"/>
    <cs:fillRef idx="0"/>
    <cs:effectRef idx="0"/>
    <cs:fontRef idx="minor">
      <a:schemeClr val="tx1"/>
    </cs:fontRef>
    <cs:spPr>
      <a:ln w="9525" cap="flat" cmpd="sng" algn="ctr">
        <a:solidFill>
          <a:schemeClr val="lt1">
            <a:lumMod val="95000"/>
            <a:alpha val="10000"/>
          </a:schemeClr>
        </a:solidFill>
        <a:round/>
      </a:ln>
    </cs:spPr>
  </cs:gridlineMajor>
  <cs:gridlineMinor>
    <cs:lnRef idx="0"/>
    <cs:fillRef idx="0"/>
    <cs:effectRef idx="0"/>
    <cs:fontRef idx="minor">
      <a:schemeClr val="tx1"/>
    </cs:fontRef>
    <cs:spPr>
      <a:ln>
        <a:solidFill>
          <a:schemeClr val="lt1">
            <a:lumMod val="95000"/>
            <a:alpha val="5000"/>
          </a:schemeClr>
        </a:solidFill>
      </a:ln>
    </cs:spPr>
  </cs:gridlineMinor>
  <cs:hiLoLine>
    <cs:lnRef idx="0"/>
    <cs:fillRef idx="0"/>
    <cs:effectRef idx="0"/>
    <cs:fontRef idx="minor">
      <a:schemeClr val="tx1"/>
    </cs:fontRef>
    <cs:spPr>
      <a:ln w="9525">
        <a:solidFill>
          <a:schemeClr val="lt1">
            <a:lumMod val="95000"/>
            <a:alpha val="54000"/>
          </a:schemeClr>
        </a:solidFill>
        <a:prstDash val="dash"/>
      </a:ln>
    </cs:spPr>
  </cs:hiLoLine>
  <cs:leaderLine>
    <cs:lnRef idx="0"/>
    <cs:fillRef idx="0"/>
    <cs:effectRef idx="0"/>
    <cs:fontRef idx="minor">
      <a:schemeClr val="tx1"/>
    </cs:fontRef>
    <cs:spPr>
      <a:ln w="9525">
        <a:solidFill>
          <a:schemeClr val="lt1">
            <a:lumMod val="95000"/>
            <a:alpha val="54000"/>
          </a:schemeClr>
        </a:solidFill>
      </a:ln>
    </cs:spPr>
  </cs:leaderLine>
  <cs:legend>
    <cs:lnRef idx="0"/>
    <cs:fillRef idx="0"/>
    <cs:effectRef idx="0"/>
    <cs:fontRef idx="minor">
      <a:schemeClr val="lt1">
        <a:lumMod val="85000"/>
      </a:schemeClr>
    </cs:fontRef>
    <cs:defRPr sz="1197" kern="1200"/>
  </cs:legend>
  <cs:plotArea>
    <cs:lnRef idx="0"/>
    <cs:fillRef idx="0"/>
    <cs:effectRef idx="0"/>
    <cs:fontRef idx="minor">
      <a:schemeClr val="tx1"/>
    </cs:fontRef>
  </cs:plotArea>
  <cs:plotArea3D>
    <cs:lnRef idx="0"/>
    <cs:fillRef idx="0"/>
    <cs:effectRef idx="0"/>
    <cs:fontRef idx="minor">
      <a:schemeClr val="tx1"/>
    </cs:fontRef>
  </cs:plotArea3D>
  <cs:seriesAxis>
    <cs:lnRef idx="0"/>
    <cs:fillRef idx="0"/>
    <cs:effectRef idx="0"/>
    <cs:fontRef idx="minor">
      <a:schemeClr val="lt1">
        <a:lumMod val="85000"/>
      </a:schemeClr>
    </cs:fontRef>
    <cs:spPr>
      <a:ln w="12700" cap="flat" cmpd="sng" algn="ctr">
        <a:solidFill>
          <a:schemeClr val="lt1">
            <a:lumMod val="95000"/>
            <a:alpha val="54000"/>
          </a:schemeClr>
        </a:solidFill>
        <a:round/>
      </a:ln>
    </cs:spPr>
    <cs:defRPr sz="1197" kern="1200"/>
  </cs:seriesAxis>
  <cs:seriesLine>
    <cs:lnRef idx="0"/>
    <cs:fillRef idx="0"/>
    <cs:effectRef idx="0"/>
    <cs:fontRef idx="minor">
      <a:schemeClr val="lt1"/>
    </cs:fontRef>
    <cs:spPr>
      <a:ln w="9525" cap="flat" cmpd="sng" algn="ctr">
        <a:solidFill>
          <a:schemeClr val="lt1">
            <a:lumMod val="95000"/>
            <a:alpha val="54000"/>
          </a:schemeClr>
        </a:solidFill>
        <a:round/>
      </a:ln>
    </cs:spPr>
  </cs:seriesLine>
  <cs:title>
    <cs:lnRef idx="0"/>
    <cs:fillRef idx="0"/>
    <cs:effectRef idx="0"/>
    <cs:fontRef idx="minor">
      <a:schemeClr val="lt1">
        <a:lumMod val="95000"/>
      </a:schemeClr>
    </cs:fontRef>
    <cs:defRPr sz="2128" b="1" kern="1200" spc="100" baseline="0">
      <a:effectLst>
        <a:outerShdw blurRad="50800" dist="38100" dir="5400000" algn="t" rotWithShape="0">
          <a:prstClr val="black">
            <a:alpha val="40000"/>
          </a:prstClr>
        </a:outerShdw>
      </a:effectLst>
    </cs:defRPr>
  </cs:title>
  <cs:trendline>
    <cs:lnRef idx="0">
      <cs:styleClr val="auto"/>
    </cs:lnRef>
    <cs:fillRef idx="0"/>
    <cs:effectRef idx="0"/>
    <cs:fontRef idx="minor">
      <a:schemeClr val="tx1"/>
    </cs:fontRef>
    <cs:spPr>
      <a:ln w="19050" cap="rnd">
        <a:solidFill>
          <a:schemeClr val="phClr"/>
        </a:solidFill>
      </a:ln>
    </cs:spPr>
  </cs:trendline>
  <cs:trendlineLabel>
    <cs:lnRef idx="0"/>
    <cs:fillRef idx="0"/>
    <cs:effectRef idx="0"/>
    <cs:fontRef idx="minor">
      <a:schemeClr val="lt1">
        <a:lumMod val="85000"/>
      </a:schemeClr>
    </cs:fontRef>
    <cs:defRPr sz="1197" kern="1200"/>
  </cs:trendlineLabel>
  <cs:upBar>
    <cs:lnRef idx="0"/>
    <cs:fillRef idx="0"/>
    <cs:effectRef idx="0"/>
    <cs:fontRef idx="minor">
      <a:schemeClr val="tx1"/>
    </cs:fontRef>
    <cs:spPr>
      <a:solidFill>
        <a:schemeClr val="lt1"/>
      </a:solidFill>
      <a:ln w="9525">
        <a:solidFill>
          <a:schemeClr val="lt1">
            <a:lumMod val="95000"/>
            <a:alpha val="54000"/>
          </a:schemeClr>
        </a:solidFill>
      </a:ln>
    </cs:spPr>
  </cs:upBar>
  <cs:valueAxis>
    <cs:lnRef idx="0"/>
    <cs:fillRef idx="0"/>
    <cs:effectRef idx="0"/>
    <cs:fontRef idx="minor">
      <a:schemeClr val="lt1">
        <a:lumMod val="85000"/>
      </a:schemeClr>
    </cs:fontRef>
    <cs:defRPr sz="1197" kern="1200"/>
  </cs:valueAxis>
  <cs:wall>
    <cs:lnRef idx="0"/>
    <cs:fillRef idx="0"/>
    <cs:effectRef idx="0"/>
    <cs:fontRef idx="minor">
      <a:schemeClr val="tx1"/>
    </cs:fontRef>
  </cs:wall>
</cs:chartStyle>
</file>

<file path=ppt/diagrams/_rels/data1.xml.rels><?xml version="1.0" encoding="UTF-8" standalone="yes"?>
<Relationships xmlns="http://schemas.openxmlformats.org/package/2006/relationships"><Relationship Id="rId8" Type="http://schemas.openxmlformats.org/officeDocument/2006/relationships/image" Target="../media/image30.svg"/><Relationship Id="rId13" Type="http://schemas.openxmlformats.org/officeDocument/2006/relationships/image" Target="../media/image34.svg"/><Relationship Id="rId3" Type="http://schemas.openxmlformats.org/officeDocument/2006/relationships/image" Target="../media/image41.png"/><Relationship Id="rId7" Type="http://schemas.openxmlformats.org/officeDocument/2006/relationships/image" Target="../media/image43.png"/><Relationship Id="rId12" Type="http://schemas.openxmlformats.org/officeDocument/2006/relationships/image" Target="../media/image45.png"/><Relationship Id="rId2" Type="http://schemas.openxmlformats.org/officeDocument/2006/relationships/image" Target="../media/image24.svg"/><Relationship Id="rId1" Type="http://schemas.openxmlformats.org/officeDocument/2006/relationships/image" Target="../media/image40.png"/><Relationship Id="rId6" Type="http://schemas.openxmlformats.org/officeDocument/2006/relationships/image" Target="../media/image28.svg"/><Relationship Id="rId11" Type="http://schemas.openxmlformats.org/officeDocument/2006/relationships/image" Target="../media/image32.svg"/><Relationship Id="rId5" Type="http://schemas.openxmlformats.org/officeDocument/2006/relationships/image" Target="../media/image42.png"/><Relationship Id="rId15" Type="http://schemas.openxmlformats.org/officeDocument/2006/relationships/image" Target="../media/image36.svg"/><Relationship Id="rId10" Type="http://schemas.openxmlformats.org/officeDocument/2006/relationships/image" Target="../media/image44.png"/><Relationship Id="rId4" Type="http://schemas.openxmlformats.org/officeDocument/2006/relationships/image" Target="../media/image26.svg"/><Relationship Id="rId9" Type="http://schemas.openxmlformats.org/officeDocument/2006/relationships/slide" Target="../slides/slide15.xml"/><Relationship Id="rId14" Type="http://schemas.openxmlformats.org/officeDocument/2006/relationships/image" Target="../media/image46.png"/></Relationships>
</file>

<file path=ppt/diagrams/_rels/drawing1.xml.rels><?xml version="1.0" encoding="UTF-8" standalone="yes"?>
<Relationships xmlns="http://schemas.openxmlformats.org/package/2006/relationships"><Relationship Id="rId8" Type="http://schemas.openxmlformats.org/officeDocument/2006/relationships/image" Target="../media/image30.svg"/><Relationship Id="rId13" Type="http://schemas.openxmlformats.org/officeDocument/2006/relationships/image" Target="../media/image34.svg"/><Relationship Id="rId3" Type="http://schemas.openxmlformats.org/officeDocument/2006/relationships/image" Target="../media/image41.png"/><Relationship Id="rId7" Type="http://schemas.openxmlformats.org/officeDocument/2006/relationships/image" Target="../media/image43.png"/><Relationship Id="rId12" Type="http://schemas.openxmlformats.org/officeDocument/2006/relationships/image" Target="../media/image45.png"/><Relationship Id="rId2" Type="http://schemas.openxmlformats.org/officeDocument/2006/relationships/image" Target="../media/image24.svg"/><Relationship Id="rId1" Type="http://schemas.openxmlformats.org/officeDocument/2006/relationships/image" Target="../media/image40.png"/><Relationship Id="rId6" Type="http://schemas.openxmlformats.org/officeDocument/2006/relationships/image" Target="../media/image28.svg"/><Relationship Id="rId11" Type="http://schemas.openxmlformats.org/officeDocument/2006/relationships/image" Target="../media/image32.svg"/><Relationship Id="rId5" Type="http://schemas.openxmlformats.org/officeDocument/2006/relationships/image" Target="../media/image42.png"/><Relationship Id="rId15" Type="http://schemas.openxmlformats.org/officeDocument/2006/relationships/image" Target="../media/image36.svg"/><Relationship Id="rId4" Type="http://schemas.openxmlformats.org/officeDocument/2006/relationships/image" Target="../media/image26.svg"/><Relationship Id="rId9" Type="http://schemas.openxmlformats.org/officeDocument/2006/relationships/image" Target="../media/image44.png"/><Relationship Id="rId14" Type="http://schemas.openxmlformats.org/officeDocument/2006/relationships/image" Target="../media/image46.png"/></Relationships>
</file>

<file path=ppt/diagrams/colors1.xml><?xml version="1.0" encoding="utf-8"?>
<dgm:colorsDef xmlns:dgm="http://schemas.openxmlformats.org/drawingml/2006/diagram" xmlns:a="http://schemas.openxmlformats.org/drawingml/2006/main" uniqueId="urn:microsoft.com/office/officeart/2018/5/colors/Iconchunking_coloredtext_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bg1"/>
    </dgm:fillClrLst>
    <dgm:linClrLst meth="repeat">
      <a:schemeClr val="lt2">
        <a:alpha val="0"/>
      </a:schemeClr>
    </dgm:linClrLst>
    <dgm:effectClrLst/>
    <dgm:txLinClrLst/>
    <dgm:txFillClrLst meth="repeat">
      <a:schemeClr val="dk1"/>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dgm:fillClrLst>
    <dgm:linClrLst meth="repeat">
      <a:schemeClr val="lt2">
        <a:alpha val="0"/>
      </a:schemeClr>
    </dgm:linClrLst>
    <dgm:effectClrLst/>
    <dgm:txLinClrLst/>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dk2">
        <a:alpha val="0"/>
      </a:schemeClr>
    </dgm:fillClrLst>
    <dgm:linClrLst meth="repeat">
      <a:schemeClr val="dk2">
        <a:alpha val="0"/>
      </a:schemeClr>
    </dgm:linClrLst>
    <dgm:effectClrLst/>
    <dgm:txLinClrLst/>
    <dgm:txFillClrLst meth="repeat">
      <a:schemeClr val="dk2"/>
    </dgm:txFillClrLst>
    <dgm:txEffectClrLst/>
  </dgm:styleLbl>
</dgm:colorsDef>
</file>

<file path=ppt/diagrams/data1.xml><?xml version="1.0" encoding="utf-8"?>
<dgm:dataModel xmlns:dgm="http://schemas.openxmlformats.org/drawingml/2006/diagram" xmlns:a="http://schemas.openxmlformats.org/drawingml/2006/main">
  <dgm:ptLst>
    <dgm:pt modelId="{0A030DB1-9EAD-4485-A50F-C90476BFC389}" type="doc">
      <dgm:prSet loTypeId="urn:microsoft.com/office/officeart/2018/5/layout/IconLeafLabelList" loCatId="icon" qsTypeId="urn:microsoft.com/office/officeart/2005/8/quickstyle/simple1" qsCatId="simple" csTypeId="urn:microsoft.com/office/officeart/2018/5/colors/Iconchunking_coloredtext_accent0_3" csCatId="mainScheme" phldr="1"/>
      <dgm:spPr/>
      <dgm:t>
        <a:bodyPr/>
        <a:lstStyle/>
        <a:p>
          <a:endParaRPr lang="en-US"/>
        </a:p>
      </dgm:t>
    </dgm:pt>
    <dgm:pt modelId="{97C5AF72-B620-4385-AB76-069AA958B58B}">
      <dgm:prSet/>
      <dgm:spPr/>
      <dgm:t>
        <a:bodyPr/>
        <a:lstStyle/>
        <a:p>
          <a:pPr>
            <a:defRPr cap="all"/>
          </a:pPr>
          <a:r>
            <a:rPr lang="en-US"/>
            <a:t>Data Mart: All LOB Claims / Policy data – Search Engine</a:t>
          </a:r>
        </a:p>
      </dgm:t>
    </dgm:pt>
    <dgm:pt modelId="{8E6B3C3D-6D29-46E9-BC2E-E855EEB0FECD}" type="parTrans" cxnId="{FB8FC9E9-6693-4226-A52A-D8A79F9B8E2B}">
      <dgm:prSet/>
      <dgm:spPr/>
      <dgm:t>
        <a:bodyPr/>
        <a:lstStyle/>
        <a:p>
          <a:endParaRPr lang="en-US"/>
        </a:p>
      </dgm:t>
    </dgm:pt>
    <dgm:pt modelId="{C7E93DAC-C77B-4453-A677-4BA002644592}" type="sibTrans" cxnId="{FB8FC9E9-6693-4226-A52A-D8A79F9B8E2B}">
      <dgm:prSet/>
      <dgm:spPr/>
      <dgm:t>
        <a:bodyPr/>
        <a:lstStyle/>
        <a:p>
          <a:endParaRPr lang="en-US"/>
        </a:p>
      </dgm:t>
    </dgm:pt>
    <dgm:pt modelId="{14218EC4-5899-4E4F-9169-34DC1C660421}">
      <dgm:prSet/>
      <dgm:spPr/>
      <dgm:t>
        <a:bodyPr/>
        <a:lstStyle/>
        <a:p>
          <a:pPr>
            <a:defRPr cap="all"/>
          </a:pPr>
          <a:r>
            <a:rPr lang="en-IN" dirty="0"/>
            <a:t>Rule Engine - Triggers</a:t>
          </a:r>
          <a:endParaRPr lang="en-US" dirty="0"/>
        </a:p>
      </dgm:t>
    </dgm:pt>
    <dgm:pt modelId="{769D8F4F-95B0-40D5-9F91-E76BA60EE75D}" type="parTrans" cxnId="{13878960-301A-4643-B67F-5BBDEAC4AB0C}">
      <dgm:prSet/>
      <dgm:spPr/>
      <dgm:t>
        <a:bodyPr/>
        <a:lstStyle/>
        <a:p>
          <a:endParaRPr lang="en-US"/>
        </a:p>
      </dgm:t>
    </dgm:pt>
    <dgm:pt modelId="{101230E0-BF4A-44E1-81A2-4F3BC1F67404}" type="sibTrans" cxnId="{13878960-301A-4643-B67F-5BBDEAC4AB0C}">
      <dgm:prSet/>
      <dgm:spPr/>
      <dgm:t>
        <a:bodyPr/>
        <a:lstStyle/>
        <a:p>
          <a:endParaRPr lang="en-US"/>
        </a:p>
      </dgm:t>
    </dgm:pt>
    <dgm:pt modelId="{8F3EA648-F531-4F0B-9B43-CB919825727F}">
      <dgm:prSet/>
      <dgm:spPr/>
      <dgm:t>
        <a:bodyPr/>
        <a:lstStyle/>
        <a:p>
          <a:pPr>
            <a:defRPr cap="all"/>
          </a:pPr>
          <a:r>
            <a:rPr lang="en-IN" dirty="0"/>
            <a:t>External data integration &amp; News Repository</a:t>
          </a:r>
          <a:endParaRPr lang="en-US" dirty="0"/>
        </a:p>
      </dgm:t>
    </dgm:pt>
    <dgm:pt modelId="{D8110ECB-3F1A-401C-AF09-38EA0F6FF8DC}" type="parTrans" cxnId="{B7E18A94-BDCD-4168-999C-88BF6F778636}">
      <dgm:prSet/>
      <dgm:spPr/>
      <dgm:t>
        <a:bodyPr/>
        <a:lstStyle/>
        <a:p>
          <a:endParaRPr lang="en-US"/>
        </a:p>
      </dgm:t>
    </dgm:pt>
    <dgm:pt modelId="{B3215456-BA4C-4B5A-8CFB-AE66B79E0035}" type="sibTrans" cxnId="{B7E18A94-BDCD-4168-999C-88BF6F778636}">
      <dgm:prSet/>
      <dgm:spPr/>
      <dgm:t>
        <a:bodyPr/>
        <a:lstStyle/>
        <a:p>
          <a:endParaRPr lang="en-US"/>
        </a:p>
      </dgm:t>
    </dgm:pt>
    <dgm:pt modelId="{673E7301-ACBD-49CB-BD3A-28BB5D82B8DD}">
      <dgm:prSet/>
      <dgm:spPr/>
      <dgm:t>
        <a:bodyPr/>
        <a:lstStyle/>
        <a:p>
          <a:pPr>
            <a:defRPr cap="all"/>
          </a:pPr>
          <a:r>
            <a:rPr lang="en-IN"/>
            <a:t>Robotics investigation</a:t>
          </a:r>
          <a:endParaRPr lang="en-US"/>
        </a:p>
      </dgm:t>
    </dgm:pt>
    <dgm:pt modelId="{84AEF8B4-AFCA-47EE-B079-71E20057E1C0}" type="parTrans" cxnId="{1287A78F-7FCE-4D43-84DB-048B0CEF8936}">
      <dgm:prSet/>
      <dgm:spPr/>
      <dgm:t>
        <a:bodyPr/>
        <a:lstStyle/>
        <a:p>
          <a:endParaRPr lang="en-US"/>
        </a:p>
      </dgm:t>
    </dgm:pt>
    <dgm:pt modelId="{BE3E84C8-5818-42A0-A380-F2DB49E07F86}" type="sibTrans" cxnId="{1287A78F-7FCE-4D43-84DB-048B0CEF8936}">
      <dgm:prSet/>
      <dgm:spPr/>
      <dgm:t>
        <a:bodyPr/>
        <a:lstStyle/>
        <a:p>
          <a:endParaRPr lang="en-US"/>
        </a:p>
      </dgm:t>
    </dgm:pt>
    <dgm:pt modelId="{08903276-95BD-4C5C-B736-B3D1F71DEC56}">
      <dgm:prSet/>
      <dgm:spPr/>
      <dgm:t>
        <a:bodyPr/>
        <a:lstStyle/>
        <a:p>
          <a:pPr>
            <a:defRPr cap="all"/>
          </a:pPr>
          <a:r>
            <a:rPr lang="en-IN"/>
            <a:t>Voice &amp; Image Intelligence, Optical character recognition </a:t>
          </a:r>
          <a:endParaRPr lang="en-US"/>
        </a:p>
      </dgm:t>
    </dgm:pt>
    <dgm:pt modelId="{8DBBA4B3-1E9E-4EC2-B271-5EDC73FF3F77}" type="parTrans" cxnId="{53A8C884-C0F4-4B37-A815-EE5F6C64D7D8}">
      <dgm:prSet/>
      <dgm:spPr/>
      <dgm:t>
        <a:bodyPr/>
        <a:lstStyle/>
        <a:p>
          <a:endParaRPr lang="en-US"/>
        </a:p>
      </dgm:t>
    </dgm:pt>
    <dgm:pt modelId="{1FEDD160-45CE-4C22-AEA5-A0484A0052D5}" type="sibTrans" cxnId="{53A8C884-C0F4-4B37-A815-EE5F6C64D7D8}">
      <dgm:prSet/>
      <dgm:spPr/>
      <dgm:t>
        <a:bodyPr/>
        <a:lstStyle/>
        <a:p>
          <a:endParaRPr lang="en-US"/>
        </a:p>
      </dgm:t>
    </dgm:pt>
    <dgm:pt modelId="{CC3D0634-AE18-4EE8-A9A2-8D57C5E5E16A}">
      <dgm:prSet/>
      <dgm:spPr/>
      <dgm:t>
        <a:bodyPr/>
        <a:lstStyle/>
        <a:p>
          <a:pPr>
            <a:defRPr cap="all"/>
          </a:pPr>
          <a:r>
            <a:rPr lang="en-IN"/>
            <a:t>Digital body language (BaaS)</a:t>
          </a:r>
          <a:endParaRPr lang="en-US"/>
        </a:p>
      </dgm:t>
    </dgm:pt>
    <dgm:pt modelId="{491E9780-5A5E-4944-934C-764B64104CE6}" type="parTrans" cxnId="{9B80A46A-D32D-4AD1-8603-EA3902F83DE2}">
      <dgm:prSet/>
      <dgm:spPr/>
      <dgm:t>
        <a:bodyPr/>
        <a:lstStyle/>
        <a:p>
          <a:endParaRPr lang="en-US"/>
        </a:p>
      </dgm:t>
    </dgm:pt>
    <dgm:pt modelId="{5CA94FBD-38DA-4B11-B300-3B06AF6AFB5B}" type="sibTrans" cxnId="{9B80A46A-D32D-4AD1-8603-EA3902F83DE2}">
      <dgm:prSet/>
      <dgm:spPr/>
      <dgm:t>
        <a:bodyPr/>
        <a:lstStyle/>
        <a:p>
          <a:endParaRPr lang="en-US"/>
        </a:p>
      </dgm:t>
    </dgm:pt>
    <dgm:pt modelId="{413E00F8-EAB0-4CAF-8C3C-5F11349FA758}">
      <dgm:prSet/>
      <dgm:spPr/>
      <dgm:t>
        <a:bodyPr/>
        <a:lstStyle/>
        <a:p>
          <a:pPr>
            <a:defRPr cap="all"/>
          </a:pPr>
          <a:r>
            <a:rPr lang="en-IN"/>
            <a:t>Machine Learning &amp; Artificial Intelligence</a:t>
          </a:r>
          <a:endParaRPr lang="en-US"/>
        </a:p>
      </dgm:t>
    </dgm:pt>
    <dgm:pt modelId="{41729619-1DAF-4F53-BBE5-403B10A7D5C1}" type="parTrans" cxnId="{EFD85C96-A83F-47D1-8750-FE5FAB2026ED}">
      <dgm:prSet/>
      <dgm:spPr/>
      <dgm:t>
        <a:bodyPr/>
        <a:lstStyle/>
        <a:p>
          <a:endParaRPr lang="en-US"/>
        </a:p>
      </dgm:t>
    </dgm:pt>
    <dgm:pt modelId="{A9605531-F683-44D2-8194-6A8512EEB4E2}" type="sibTrans" cxnId="{EFD85C96-A83F-47D1-8750-FE5FAB2026ED}">
      <dgm:prSet/>
      <dgm:spPr/>
      <dgm:t>
        <a:bodyPr/>
        <a:lstStyle/>
        <a:p>
          <a:endParaRPr lang="en-US"/>
        </a:p>
      </dgm:t>
    </dgm:pt>
    <dgm:pt modelId="{BD127054-73EA-4609-A7E3-5963E4AC4B97}" type="pres">
      <dgm:prSet presAssocID="{0A030DB1-9EAD-4485-A50F-C90476BFC389}" presName="root" presStyleCnt="0">
        <dgm:presLayoutVars>
          <dgm:dir/>
          <dgm:resizeHandles val="exact"/>
        </dgm:presLayoutVars>
      </dgm:prSet>
      <dgm:spPr/>
      <dgm:t>
        <a:bodyPr/>
        <a:lstStyle/>
        <a:p>
          <a:endParaRPr lang="en-IN"/>
        </a:p>
      </dgm:t>
    </dgm:pt>
    <dgm:pt modelId="{0D6E2D1B-2B3F-4A4C-A393-353E663391D8}" type="pres">
      <dgm:prSet presAssocID="{97C5AF72-B620-4385-AB76-069AA958B58B}" presName="compNode" presStyleCnt="0"/>
      <dgm:spPr/>
    </dgm:pt>
    <dgm:pt modelId="{6829569A-7813-4F1B-8F95-4AC88C3FA743}" type="pres">
      <dgm:prSet presAssocID="{97C5AF72-B620-4385-AB76-069AA958B58B}" presName="iconBgRect" presStyleLbl="bgShp" presStyleIdx="0" presStyleCnt="7"/>
      <dgm:spPr>
        <a:prstGeom prst="round2DiagRect">
          <a:avLst>
            <a:gd name="adj1" fmla="val 29727"/>
            <a:gd name="adj2" fmla="val 0"/>
          </a:avLst>
        </a:prstGeom>
      </dgm:spPr>
    </dgm:pt>
    <dgm:pt modelId="{8B99F458-CBCD-4CD4-951A-4F9949BA8780}" type="pres">
      <dgm:prSet presAssocID="{97C5AF72-B620-4385-AB76-069AA958B58B}" presName="iconRect" presStyleLbl="node1" presStyleIdx="0" presStyleCnt="7"/>
      <dgm:spPr>
        <a:blipFill>
          <a:blip xmlns:r="http://schemas.openxmlformats.org/officeDocument/2006/relationships" r:embed="rId1" cstate="print">
            <a:extLst>
              <a:ext uri="{28A0092B-C50C-407E-A947-70E740481C1C}">
                <a14:useLocalDpi xmlns:a14="http://schemas.microsoft.com/office/drawing/2010/main" val="0"/>
              </a:ext>
              <a:ext uri="{96DAC541-7B7A-43D3-8B79-37D633B846F1}">
                <asvg:svgBlip xmlns:asvg="http://schemas.microsoft.com/office/drawing/2016/SVG/main" xmlns="" r:embed="rId2"/>
              </a:ext>
            </a:extLst>
          </a:blip>
          <a:stretch>
            <a:fillRect/>
          </a:stretch>
        </a:blipFill>
        <a:ln>
          <a:noFill/>
        </a:ln>
      </dgm:spPr>
      <dgm:extLst>
        <a:ext uri="{E40237B7-FDA0-4F09-8148-C483321AD2D9}">
          <dgm14:cNvPr xmlns:dgm14="http://schemas.microsoft.com/office/drawing/2010/diagram" id="0" name="" descr="Target Audience"/>
        </a:ext>
      </dgm:extLst>
    </dgm:pt>
    <dgm:pt modelId="{C981CCFB-B0C9-4F40-8290-23699CB9A20C}" type="pres">
      <dgm:prSet presAssocID="{97C5AF72-B620-4385-AB76-069AA958B58B}" presName="spaceRect" presStyleCnt="0"/>
      <dgm:spPr/>
    </dgm:pt>
    <dgm:pt modelId="{ECF34F72-EC01-4E1F-9E63-58228CA17A5E}" type="pres">
      <dgm:prSet presAssocID="{97C5AF72-B620-4385-AB76-069AA958B58B}" presName="textRect" presStyleLbl="revTx" presStyleIdx="0" presStyleCnt="7">
        <dgm:presLayoutVars>
          <dgm:chMax val="1"/>
          <dgm:chPref val="1"/>
        </dgm:presLayoutVars>
      </dgm:prSet>
      <dgm:spPr/>
      <dgm:t>
        <a:bodyPr/>
        <a:lstStyle/>
        <a:p>
          <a:endParaRPr lang="en-IN"/>
        </a:p>
      </dgm:t>
    </dgm:pt>
    <dgm:pt modelId="{9477857E-D01D-4BFB-98EA-F356EF034AC8}" type="pres">
      <dgm:prSet presAssocID="{C7E93DAC-C77B-4453-A677-4BA002644592}" presName="sibTrans" presStyleCnt="0"/>
      <dgm:spPr/>
    </dgm:pt>
    <dgm:pt modelId="{03532E0D-ED36-4F78-8019-FFCD5D0B1406}" type="pres">
      <dgm:prSet presAssocID="{14218EC4-5899-4E4F-9169-34DC1C660421}" presName="compNode" presStyleCnt="0"/>
      <dgm:spPr/>
    </dgm:pt>
    <dgm:pt modelId="{097619D4-6F0B-43D8-B766-269620FFA1BF}" type="pres">
      <dgm:prSet presAssocID="{14218EC4-5899-4E4F-9169-34DC1C660421}" presName="iconBgRect" presStyleLbl="bgShp" presStyleIdx="1" presStyleCnt="7"/>
      <dgm:spPr>
        <a:prstGeom prst="round2DiagRect">
          <a:avLst>
            <a:gd name="adj1" fmla="val 29727"/>
            <a:gd name="adj2" fmla="val 0"/>
          </a:avLst>
        </a:prstGeom>
      </dgm:spPr>
    </dgm:pt>
    <dgm:pt modelId="{2AB7CC0C-9F78-4E26-8AFF-656560CD4A5B}" type="pres">
      <dgm:prSet presAssocID="{14218EC4-5899-4E4F-9169-34DC1C660421}" presName="iconRect" presStyleLbl="node1" presStyleIdx="1" presStyleCnt="7"/>
      <dgm:spPr>
        <a:blipFill>
          <a:blip xmlns:r="http://schemas.openxmlformats.org/officeDocument/2006/relationships" r:embed="rId3" cstate="print">
            <a:extLst>
              <a:ext uri="{28A0092B-C50C-407E-A947-70E740481C1C}">
                <a14:useLocalDpi xmlns:a14="http://schemas.microsoft.com/office/drawing/2010/main" val="0"/>
              </a:ext>
              <a:ext uri="{96DAC541-7B7A-43D3-8B79-37D633B846F1}">
                <asvg:svgBlip xmlns:asvg="http://schemas.microsoft.com/office/drawing/2016/SVG/main" xmlns="" r:embed="rId4"/>
              </a:ext>
            </a:extLst>
          </a:blip>
          <a:stretch>
            <a:fillRect/>
          </a:stretch>
        </a:blipFill>
        <a:ln>
          <a:noFill/>
        </a:ln>
      </dgm:spPr>
      <dgm:extLst>
        <a:ext uri="{E40237B7-FDA0-4F09-8148-C483321AD2D9}">
          <dgm14:cNvPr xmlns:dgm14="http://schemas.microsoft.com/office/drawing/2010/diagram" id="0" name="" descr="Gears"/>
        </a:ext>
      </dgm:extLst>
    </dgm:pt>
    <dgm:pt modelId="{56801D50-2D56-4B83-8216-F962FB69B42C}" type="pres">
      <dgm:prSet presAssocID="{14218EC4-5899-4E4F-9169-34DC1C660421}" presName="spaceRect" presStyleCnt="0"/>
      <dgm:spPr/>
    </dgm:pt>
    <dgm:pt modelId="{83A93204-BBD9-4876-848D-E0AD702A4A98}" type="pres">
      <dgm:prSet presAssocID="{14218EC4-5899-4E4F-9169-34DC1C660421}" presName="textRect" presStyleLbl="revTx" presStyleIdx="1" presStyleCnt="7">
        <dgm:presLayoutVars>
          <dgm:chMax val="1"/>
          <dgm:chPref val="1"/>
        </dgm:presLayoutVars>
      </dgm:prSet>
      <dgm:spPr/>
      <dgm:t>
        <a:bodyPr/>
        <a:lstStyle/>
        <a:p>
          <a:endParaRPr lang="en-IN"/>
        </a:p>
      </dgm:t>
    </dgm:pt>
    <dgm:pt modelId="{95F312EB-845B-44D1-8DE6-93B6DCA98F92}" type="pres">
      <dgm:prSet presAssocID="{101230E0-BF4A-44E1-81A2-4F3BC1F67404}" presName="sibTrans" presStyleCnt="0"/>
      <dgm:spPr/>
    </dgm:pt>
    <dgm:pt modelId="{95D17A7E-D7DE-4842-8481-8DA94C81BB82}" type="pres">
      <dgm:prSet presAssocID="{8F3EA648-F531-4F0B-9B43-CB919825727F}" presName="compNode" presStyleCnt="0"/>
      <dgm:spPr/>
    </dgm:pt>
    <dgm:pt modelId="{05E624CA-B686-435A-B723-2F8EBC906AE3}" type="pres">
      <dgm:prSet presAssocID="{8F3EA648-F531-4F0B-9B43-CB919825727F}" presName="iconBgRect" presStyleLbl="bgShp" presStyleIdx="2" presStyleCnt="7"/>
      <dgm:spPr>
        <a:prstGeom prst="round2DiagRect">
          <a:avLst>
            <a:gd name="adj1" fmla="val 29727"/>
            <a:gd name="adj2" fmla="val 0"/>
          </a:avLst>
        </a:prstGeom>
      </dgm:spPr>
    </dgm:pt>
    <dgm:pt modelId="{5972DF9E-D7DB-457E-8B8B-7576632B89F9}" type="pres">
      <dgm:prSet presAssocID="{8F3EA648-F531-4F0B-9B43-CB919825727F}" presName="iconRect" presStyleLbl="node1" presStyleIdx="2" presStyleCnt="7"/>
      <dgm:spPr>
        <a:blipFill>
          <a:blip xmlns:r="http://schemas.openxmlformats.org/officeDocument/2006/relationships" r:embed="rId5" cstate="print">
            <a:extLst>
              <a:ext uri="{28A0092B-C50C-407E-A947-70E740481C1C}">
                <a14:useLocalDpi xmlns:a14="http://schemas.microsoft.com/office/drawing/2010/main" val="0"/>
              </a:ext>
              <a:ext uri="{96DAC541-7B7A-43D3-8B79-37D633B846F1}">
                <asvg:svgBlip xmlns:asvg="http://schemas.microsoft.com/office/drawing/2016/SVG/main" xmlns="" r:embed="rId6"/>
              </a:ext>
            </a:extLst>
          </a:blip>
          <a:stretch>
            <a:fillRect/>
          </a:stretch>
        </a:blipFill>
        <a:ln>
          <a:noFill/>
        </a:ln>
      </dgm:spPr>
      <dgm:extLst>
        <a:ext uri="{E40237B7-FDA0-4F09-8148-C483321AD2D9}">
          <dgm14:cNvPr xmlns:dgm14="http://schemas.microsoft.com/office/drawing/2010/diagram" id="0" name="" descr="Database"/>
        </a:ext>
      </dgm:extLst>
    </dgm:pt>
    <dgm:pt modelId="{82EEE7BF-34F8-4903-A410-2D138A84F087}" type="pres">
      <dgm:prSet presAssocID="{8F3EA648-F531-4F0B-9B43-CB919825727F}" presName="spaceRect" presStyleCnt="0"/>
      <dgm:spPr/>
    </dgm:pt>
    <dgm:pt modelId="{428E0059-4B39-45F3-A8C7-741E42188894}" type="pres">
      <dgm:prSet presAssocID="{8F3EA648-F531-4F0B-9B43-CB919825727F}" presName="textRect" presStyleLbl="revTx" presStyleIdx="2" presStyleCnt="7">
        <dgm:presLayoutVars>
          <dgm:chMax val="1"/>
          <dgm:chPref val="1"/>
        </dgm:presLayoutVars>
      </dgm:prSet>
      <dgm:spPr/>
      <dgm:t>
        <a:bodyPr/>
        <a:lstStyle/>
        <a:p>
          <a:endParaRPr lang="en-IN"/>
        </a:p>
      </dgm:t>
    </dgm:pt>
    <dgm:pt modelId="{C9E94232-3E1A-4033-B6E2-11E07E105440}" type="pres">
      <dgm:prSet presAssocID="{B3215456-BA4C-4B5A-8CFB-AE66B79E0035}" presName="sibTrans" presStyleCnt="0"/>
      <dgm:spPr/>
    </dgm:pt>
    <dgm:pt modelId="{2D86351E-DDBF-4EB3-AD30-B9FB494656FF}" type="pres">
      <dgm:prSet presAssocID="{673E7301-ACBD-49CB-BD3A-28BB5D82B8DD}" presName="compNode" presStyleCnt="0"/>
      <dgm:spPr/>
    </dgm:pt>
    <dgm:pt modelId="{C4F443C5-1E82-46D3-BA3D-7BC17AD8B54D}" type="pres">
      <dgm:prSet presAssocID="{673E7301-ACBD-49CB-BD3A-28BB5D82B8DD}" presName="iconBgRect" presStyleLbl="bgShp" presStyleIdx="3" presStyleCnt="7"/>
      <dgm:spPr>
        <a:prstGeom prst="round2DiagRect">
          <a:avLst>
            <a:gd name="adj1" fmla="val 29727"/>
            <a:gd name="adj2" fmla="val 0"/>
          </a:avLst>
        </a:prstGeom>
      </dgm:spPr>
      <dgm:extLst>
        <a:ext uri="{E40237B7-FDA0-4F09-8148-C483321AD2D9}">
          <dgm14:cNvPr xmlns:dgm14="http://schemas.microsoft.com/office/drawing/2010/diagram" id="0" name="">
            <a:hlinkClick xmlns:r="http://schemas.openxmlformats.org/officeDocument/2006/relationships" r:id="" action="ppaction://noaction"/>
          </dgm14:cNvPr>
        </a:ext>
      </dgm:extLst>
    </dgm:pt>
    <dgm:pt modelId="{7B752D5D-1544-4DBE-8FBF-337A5F76E32D}" type="pres">
      <dgm:prSet presAssocID="{673E7301-ACBD-49CB-BD3A-28BB5D82B8DD}" presName="iconRect" presStyleLbl="node1" presStyleIdx="3" presStyleCnt="7"/>
      <dgm:spPr>
        <a:blipFill>
          <a:blip xmlns:r="http://schemas.openxmlformats.org/officeDocument/2006/relationships" r:embed="rId7" cstate="print">
            <a:extLst>
              <a:ext uri="{28A0092B-C50C-407E-A947-70E740481C1C}">
                <a14:useLocalDpi xmlns:a14="http://schemas.microsoft.com/office/drawing/2010/main" val="0"/>
              </a:ext>
              <a:ext uri="{96DAC541-7B7A-43D3-8B79-37D633B846F1}">
                <asvg:svgBlip xmlns:asvg="http://schemas.microsoft.com/office/drawing/2016/SVG/main" xmlns="" r:embed="rId8"/>
              </a:ext>
            </a:extLst>
          </a:blip>
          <a:stretch>
            <a:fillRect/>
          </a:stretch>
        </a:blipFill>
        <a:ln>
          <a:noFill/>
        </a:ln>
      </dgm:spPr>
      <dgm:extLst>
        <a:ext uri="{E40237B7-FDA0-4F09-8148-C483321AD2D9}">
          <dgm14:cNvPr xmlns:dgm14="http://schemas.microsoft.com/office/drawing/2010/diagram" id="0" name="" descr="Magnifying glass"/>
        </a:ext>
      </dgm:extLst>
    </dgm:pt>
    <dgm:pt modelId="{13FA7350-8AF4-4301-8E1A-621417BEF701}" type="pres">
      <dgm:prSet presAssocID="{673E7301-ACBD-49CB-BD3A-28BB5D82B8DD}" presName="spaceRect" presStyleCnt="0"/>
      <dgm:spPr/>
    </dgm:pt>
    <dgm:pt modelId="{9C43086E-11F8-4B43-A8C4-A7DCE2EECC25}" type="pres">
      <dgm:prSet presAssocID="{673E7301-ACBD-49CB-BD3A-28BB5D82B8DD}" presName="textRect" presStyleLbl="revTx" presStyleIdx="3" presStyleCnt="7">
        <dgm:presLayoutVars>
          <dgm:chMax val="1"/>
          <dgm:chPref val="1"/>
        </dgm:presLayoutVars>
      </dgm:prSet>
      <dgm:spPr/>
      <dgm:t>
        <a:bodyPr/>
        <a:lstStyle/>
        <a:p>
          <a:endParaRPr lang="en-IN"/>
        </a:p>
      </dgm:t>
    </dgm:pt>
    <dgm:pt modelId="{C15954E2-8EA9-45D4-A939-7D45AEFC06FE}" type="pres">
      <dgm:prSet presAssocID="{BE3E84C8-5818-42A0-A380-F2DB49E07F86}" presName="sibTrans" presStyleCnt="0"/>
      <dgm:spPr/>
    </dgm:pt>
    <dgm:pt modelId="{3E32CB07-0633-481E-A0D2-66BD565A9651}" type="pres">
      <dgm:prSet presAssocID="{08903276-95BD-4C5C-B736-B3D1F71DEC56}" presName="compNode" presStyleCnt="0"/>
      <dgm:spPr/>
    </dgm:pt>
    <dgm:pt modelId="{A884F5AB-0C36-4B07-AC7E-54EC3A160B46}" type="pres">
      <dgm:prSet presAssocID="{08903276-95BD-4C5C-B736-B3D1F71DEC56}" presName="iconBgRect" presStyleLbl="bgShp" presStyleIdx="4" presStyleCnt="7"/>
      <dgm:spPr>
        <a:prstGeom prst="round2DiagRect">
          <a:avLst>
            <a:gd name="adj1" fmla="val 29727"/>
            <a:gd name="adj2" fmla="val 0"/>
          </a:avLst>
        </a:prstGeom>
      </dgm:spPr>
      <dgm:extLst>
        <a:ext uri="{E40237B7-FDA0-4F09-8148-C483321AD2D9}">
          <dgm14:cNvPr xmlns:dgm14="http://schemas.microsoft.com/office/drawing/2010/diagram" id="0" name="">
            <a:hlinkClick xmlns:r="http://schemas.openxmlformats.org/officeDocument/2006/relationships" r:id="rId9" action="ppaction://hlinksldjump"/>
          </dgm14:cNvPr>
        </a:ext>
      </dgm:extLst>
    </dgm:pt>
    <dgm:pt modelId="{942630A5-585D-4028-B60D-D2BE2C42536D}" type="pres">
      <dgm:prSet presAssocID="{08903276-95BD-4C5C-B736-B3D1F71DEC56}" presName="iconRect" presStyleLbl="node1" presStyleIdx="4" presStyleCnt="7"/>
      <dgm:spPr>
        <a:blipFill>
          <a:blip xmlns:r="http://schemas.openxmlformats.org/officeDocument/2006/relationships" r:embed="rId10" cstate="print">
            <a:extLst>
              <a:ext uri="{28A0092B-C50C-407E-A947-70E740481C1C}">
                <a14:useLocalDpi xmlns:a14="http://schemas.microsoft.com/office/drawing/2010/main" val="0"/>
              </a:ext>
              <a:ext uri="{96DAC541-7B7A-43D3-8B79-37D633B846F1}">
                <asvg:svgBlip xmlns:asvg="http://schemas.microsoft.com/office/drawing/2016/SVG/main" xmlns="" r:embed="rId11"/>
              </a:ext>
            </a:extLst>
          </a:blip>
          <a:stretch>
            <a:fillRect/>
          </a:stretch>
        </a:blipFill>
        <a:ln>
          <a:noFill/>
        </a:ln>
      </dgm:spPr>
      <dgm:extLst>
        <a:ext uri="{E40237B7-FDA0-4F09-8148-C483321AD2D9}">
          <dgm14:cNvPr xmlns:dgm14="http://schemas.microsoft.com/office/drawing/2010/diagram" id="0" name="" descr="Radio microphone"/>
        </a:ext>
      </dgm:extLst>
    </dgm:pt>
    <dgm:pt modelId="{79ED56D6-5F61-48E8-8470-494AA3206846}" type="pres">
      <dgm:prSet presAssocID="{08903276-95BD-4C5C-B736-B3D1F71DEC56}" presName="spaceRect" presStyleCnt="0"/>
      <dgm:spPr/>
    </dgm:pt>
    <dgm:pt modelId="{71AF0C10-1FDA-4E4F-9483-ECE11E726191}" type="pres">
      <dgm:prSet presAssocID="{08903276-95BD-4C5C-B736-B3D1F71DEC56}" presName="textRect" presStyleLbl="revTx" presStyleIdx="4" presStyleCnt="7">
        <dgm:presLayoutVars>
          <dgm:chMax val="1"/>
          <dgm:chPref val="1"/>
        </dgm:presLayoutVars>
      </dgm:prSet>
      <dgm:spPr/>
      <dgm:t>
        <a:bodyPr/>
        <a:lstStyle/>
        <a:p>
          <a:endParaRPr lang="en-IN"/>
        </a:p>
      </dgm:t>
    </dgm:pt>
    <dgm:pt modelId="{15F38286-4B69-43BB-8075-A3FB9BF071A9}" type="pres">
      <dgm:prSet presAssocID="{1FEDD160-45CE-4C22-AEA5-A0484A0052D5}" presName="sibTrans" presStyleCnt="0"/>
      <dgm:spPr/>
    </dgm:pt>
    <dgm:pt modelId="{C3D8630B-543F-4762-8595-BFC1818165FC}" type="pres">
      <dgm:prSet presAssocID="{CC3D0634-AE18-4EE8-A9A2-8D57C5E5E16A}" presName="compNode" presStyleCnt="0"/>
      <dgm:spPr/>
    </dgm:pt>
    <dgm:pt modelId="{9BF14483-EE92-466B-978E-1438DD07D0F1}" type="pres">
      <dgm:prSet presAssocID="{CC3D0634-AE18-4EE8-A9A2-8D57C5E5E16A}" presName="iconBgRect" presStyleLbl="bgShp" presStyleIdx="5" presStyleCnt="7"/>
      <dgm:spPr>
        <a:prstGeom prst="round2DiagRect">
          <a:avLst>
            <a:gd name="adj1" fmla="val 29727"/>
            <a:gd name="adj2" fmla="val 0"/>
          </a:avLst>
        </a:prstGeom>
      </dgm:spPr>
    </dgm:pt>
    <dgm:pt modelId="{73608AA7-5F68-4AA6-910E-38AB4119DA96}" type="pres">
      <dgm:prSet presAssocID="{CC3D0634-AE18-4EE8-A9A2-8D57C5E5E16A}" presName="iconRect" presStyleLbl="node1" presStyleIdx="5" presStyleCnt="7"/>
      <dgm:spPr>
        <a:blipFill>
          <a:blip xmlns:r="http://schemas.openxmlformats.org/officeDocument/2006/relationships" r:embed="rId12" cstate="print">
            <a:extLst>
              <a:ext uri="{28A0092B-C50C-407E-A947-70E740481C1C}">
                <a14:useLocalDpi xmlns:a14="http://schemas.microsoft.com/office/drawing/2010/main" val="0"/>
              </a:ext>
              <a:ext uri="{96DAC541-7B7A-43D3-8B79-37D633B846F1}">
                <asvg:svgBlip xmlns:asvg="http://schemas.microsoft.com/office/drawing/2016/SVG/main" xmlns="" r:embed="rId13"/>
              </a:ext>
            </a:extLst>
          </a:blip>
          <a:stretch>
            <a:fillRect/>
          </a:stretch>
        </a:blipFill>
        <a:ln>
          <a:noFill/>
        </a:ln>
      </dgm:spPr>
      <dgm:extLst>
        <a:ext uri="{E40237B7-FDA0-4F09-8148-C483321AD2D9}">
          <dgm14:cNvPr xmlns:dgm14="http://schemas.microsoft.com/office/drawing/2010/diagram" id="0" name="" descr="Robot"/>
        </a:ext>
      </dgm:extLst>
    </dgm:pt>
    <dgm:pt modelId="{7D1239D8-1A93-47CB-92E4-AB67657D8EE5}" type="pres">
      <dgm:prSet presAssocID="{CC3D0634-AE18-4EE8-A9A2-8D57C5E5E16A}" presName="spaceRect" presStyleCnt="0"/>
      <dgm:spPr/>
    </dgm:pt>
    <dgm:pt modelId="{1784CFB5-E9FD-4EB7-92F0-0C2FD1958468}" type="pres">
      <dgm:prSet presAssocID="{CC3D0634-AE18-4EE8-A9A2-8D57C5E5E16A}" presName="textRect" presStyleLbl="revTx" presStyleIdx="5" presStyleCnt="7">
        <dgm:presLayoutVars>
          <dgm:chMax val="1"/>
          <dgm:chPref val="1"/>
        </dgm:presLayoutVars>
      </dgm:prSet>
      <dgm:spPr/>
      <dgm:t>
        <a:bodyPr/>
        <a:lstStyle/>
        <a:p>
          <a:endParaRPr lang="en-IN"/>
        </a:p>
      </dgm:t>
    </dgm:pt>
    <dgm:pt modelId="{7BBE5A9E-2FDE-499A-8D94-F1B239C67C5A}" type="pres">
      <dgm:prSet presAssocID="{5CA94FBD-38DA-4B11-B300-3B06AF6AFB5B}" presName="sibTrans" presStyleCnt="0"/>
      <dgm:spPr/>
    </dgm:pt>
    <dgm:pt modelId="{CA6D74F4-ED5A-4392-A498-EA6AE7366928}" type="pres">
      <dgm:prSet presAssocID="{413E00F8-EAB0-4CAF-8C3C-5F11349FA758}" presName="compNode" presStyleCnt="0"/>
      <dgm:spPr/>
    </dgm:pt>
    <dgm:pt modelId="{E695EB45-79E4-4DEF-91C6-815685EA0470}" type="pres">
      <dgm:prSet presAssocID="{413E00F8-EAB0-4CAF-8C3C-5F11349FA758}" presName="iconBgRect" presStyleLbl="bgShp" presStyleIdx="6" presStyleCnt="7"/>
      <dgm:spPr>
        <a:prstGeom prst="round2DiagRect">
          <a:avLst>
            <a:gd name="adj1" fmla="val 29727"/>
            <a:gd name="adj2" fmla="val 0"/>
          </a:avLst>
        </a:prstGeom>
      </dgm:spPr>
    </dgm:pt>
    <dgm:pt modelId="{3AF44896-8567-4A5A-8C7F-9E2890F13DAB}" type="pres">
      <dgm:prSet presAssocID="{413E00F8-EAB0-4CAF-8C3C-5F11349FA758}" presName="iconRect" presStyleLbl="node1" presStyleIdx="6" presStyleCnt="7"/>
      <dgm:spPr>
        <a:blipFill>
          <a:blip xmlns:r="http://schemas.openxmlformats.org/officeDocument/2006/relationships" r:embed="rId14" cstate="print">
            <a:extLst>
              <a:ext uri="{28A0092B-C50C-407E-A947-70E740481C1C}">
                <a14:useLocalDpi xmlns:a14="http://schemas.microsoft.com/office/drawing/2010/main" val="0"/>
              </a:ext>
              <a:ext uri="{96DAC541-7B7A-43D3-8B79-37D633B846F1}">
                <asvg:svgBlip xmlns:asvg="http://schemas.microsoft.com/office/drawing/2016/SVG/main" xmlns="" r:embed="rId15"/>
              </a:ext>
            </a:extLst>
          </a:blip>
          <a:stretch>
            <a:fillRect/>
          </a:stretch>
        </a:blipFill>
        <a:ln>
          <a:noFill/>
        </a:ln>
      </dgm:spPr>
      <dgm:extLst>
        <a:ext uri="{E40237B7-FDA0-4F09-8148-C483321AD2D9}">
          <dgm14:cNvPr xmlns:dgm14="http://schemas.microsoft.com/office/drawing/2010/diagram" id="0" name="" descr="Head with Gears"/>
        </a:ext>
      </dgm:extLst>
    </dgm:pt>
    <dgm:pt modelId="{0F16432D-BCF1-497E-9A71-2FEA013D84EF}" type="pres">
      <dgm:prSet presAssocID="{413E00F8-EAB0-4CAF-8C3C-5F11349FA758}" presName="spaceRect" presStyleCnt="0"/>
      <dgm:spPr/>
    </dgm:pt>
    <dgm:pt modelId="{C785FB77-8082-45FB-B2C8-5CF8E396883C}" type="pres">
      <dgm:prSet presAssocID="{413E00F8-EAB0-4CAF-8C3C-5F11349FA758}" presName="textRect" presStyleLbl="revTx" presStyleIdx="6" presStyleCnt="7">
        <dgm:presLayoutVars>
          <dgm:chMax val="1"/>
          <dgm:chPref val="1"/>
        </dgm:presLayoutVars>
      </dgm:prSet>
      <dgm:spPr/>
      <dgm:t>
        <a:bodyPr/>
        <a:lstStyle/>
        <a:p>
          <a:endParaRPr lang="en-IN"/>
        </a:p>
      </dgm:t>
    </dgm:pt>
  </dgm:ptLst>
  <dgm:cxnLst>
    <dgm:cxn modelId="{FB8FC9E9-6693-4226-A52A-D8A79F9B8E2B}" srcId="{0A030DB1-9EAD-4485-A50F-C90476BFC389}" destId="{97C5AF72-B620-4385-AB76-069AA958B58B}" srcOrd="0" destOrd="0" parTransId="{8E6B3C3D-6D29-46E9-BC2E-E855EEB0FECD}" sibTransId="{C7E93DAC-C77B-4453-A677-4BA002644592}"/>
    <dgm:cxn modelId="{EFD85C96-A83F-47D1-8750-FE5FAB2026ED}" srcId="{0A030DB1-9EAD-4485-A50F-C90476BFC389}" destId="{413E00F8-EAB0-4CAF-8C3C-5F11349FA758}" srcOrd="6" destOrd="0" parTransId="{41729619-1DAF-4F53-BBE5-403B10A7D5C1}" sibTransId="{A9605531-F683-44D2-8194-6A8512EEB4E2}"/>
    <dgm:cxn modelId="{8F3F1D9B-69B7-48BE-A876-4F328FBD172A}" type="presOf" srcId="{97C5AF72-B620-4385-AB76-069AA958B58B}" destId="{ECF34F72-EC01-4E1F-9E63-58228CA17A5E}" srcOrd="0" destOrd="0" presId="urn:microsoft.com/office/officeart/2018/5/layout/IconLeafLabelList"/>
    <dgm:cxn modelId="{8C80D874-24F5-41A3-A948-2CB65C7B0805}" type="presOf" srcId="{413E00F8-EAB0-4CAF-8C3C-5F11349FA758}" destId="{C785FB77-8082-45FB-B2C8-5CF8E396883C}" srcOrd="0" destOrd="0" presId="urn:microsoft.com/office/officeart/2018/5/layout/IconLeafLabelList"/>
    <dgm:cxn modelId="{31D7FD87-FFC1-431E-BFCF-F41248E90604}" type="presOf" srcId="{14218EC4-5899-4E4F-9169-34DC1C660421}" destId="{83A93204-BBD9-4876-848D-E0AD702A4A98}" srcOrd="0" destOrd="0" presId="urn:microsoft.com/office/officeart/2018/5/layout/IconLeafLabelList"/>
    <dgm:cxn modelId="{2193D54C-D96B-49E9-8584-BFF593BC5AAE}" type="presOf" srcId="{08903276-95BD-4C5C-B736-B3D1F71DEC56}" destId="{71AF0C10-1FDA-4E4F-9483-ECE11E726191}" srcOrd="0" destOrd="0" presId="urn:microsoft.com/office/officeart/2018/5/layout/IconLeafLabelList"/>
    <dgm:cxn modelId="{4BE54109-60E9-4848-BAD4-A8B8DEE9D707}" type="presOf" srcId="{0A030DB1-9EAD-4485-A50F-C90476BFC389}" destId="{BD127054-73EA-4609-A7E3-5963E4AC4B97}" srcOrd="0" destOrd="0" presId="urn:microsoft.com/office/officeart/2018/5/layout/IconLeafLabelList"/>
    <dgm:cxn modelId="{3213D03B-5F55-411B-803B-0E6F894D661D}" type="presOf" srcId="{8F3EA648-F531-4F0B-9B43-CB919825727F}" destId="{428E0059-4B39-45F3-A8C7-741E42188894}" srcOrd="0" destOrd="0" presId="urn:microsoft.com/office/officeart/2018/5/layout/IconLeafLabelList"/>
    <dgm:cxn modelId="{13878960-301A-4643-B67F-5BBDEAC4AB0C}" srcId="{0A030DB1-9EAD-4485-A50F-C90476BFC389}" destId="{14218EC4-5899-4E4F-9169-34DC1C660421}" srcOrd="1" destOrd="0" parTransId="{769D8F4F-95B0-40D5-9F91-E76BA60EE75D}" sibTransId="{101230E0-BF4A-44E1-81A2-4F3BC1F67404}"/>
    <dgm:cxn modelId="{1287A78F-7FCE-4D43-84DB-048B0CEF8936}" srcId="{0A030DB1-9EAD-4485-A50F-C90476BFC389}" destId="{673E7301-ACBD-49CB-BD3A-28BB5D82B8DD}" srcOrd="3" destOrd="0" parTransId="{84AEF8B4-AFCA-47EE-B079-71E20057E1C0}" sibTransId="{BE3E84C8-5818-42A0-A380-F2DB49E07F86}"/>
    <dgm:cxn modelId="{B7E18A94-BDCD-4168-999C-88BF6F778636}" srcId="{0A030DB1-9EAD-4485-A50F-C90476BFC389}" destId="{8F3EA648-F531-4F0B-9B43-CB919825727F}" srcOrd="2" destOrd="0" parTransId="{D8110ECB-3F1A-401C-AF09-38EA0F6FF8DC}" sibTransId="{B3215456-BA4C-4B5A-8CFB-AE66B79E0035}"/>
    <dgm:cxn modelId="{FEBB959B-46AB-4EBC-B7B0-C87A4A981BB9}" type="presOf" srcId="{CC3D0634-AE18-4EE8-A9A2-8D57C5E5E16A}" destId="{1784CFB5-E9FD-4EB7-92F0-0C2FD1958468}" srcOrd="0" destOrd="0" presId="urn:microsoft.com/office/officeart/2018/5/layout/IconLeafLabelList"/>
    <dgm:cxn modelId="{9B80A46A-D32D-4AD1-8603-EA3902F83DE2}" srcId="{0A030DB1-9EAD-4485-A50F-C90476BFC389}" destId="{CC3D0634-AE18-4EE8-A9A2-8D57C5E5E16A}" srcOrd="5" destOrd="0" parTransId="{491E9780-5A5E-4944-934C-764B64104CE6}" sibTransId="{5CA94FBD-38DA-4B11-B300-3B06AF6AFB5B}"/>
    <dgm:cxn modelId="{53A8C884-C0F4-4B37-A815-EE5F6C64D7D8}" srcId="{0A030DB1-9EAD-4485-A50F-C90476BFC389}" destId="{08903276-95BD-4C5C-B736-B3D1F71DEC56}" srcOrd="4" destOrd="0" parTransId="{8DBBA4B3-1E9E-4EC2-B271-5EDC73FF3F77}" sibTransId="{1FEDD160-45CE-4C22-AEA5-A0484A0052D5}"/>
    <dgm:cxn modelId="{BDB7BEC1-4F4D-4EE7-92C5-44BAF8F21423}" type="presOf" srcId="{673E7301-ACBD-49CB-BD3A-28BB5D82B8DD}" destId="{9C43086E-11F8-4B43-A8C4-A7DCE2EECC25}" srcOrd="0" destOrd="0" presId="urn:microsoft.com/office/officeart/2018/5/layout/IconLeafLabelList"/>
    <dgm:cxn modelId="{584C35F7-DD74-48B7-A23E-CA53A92D3614}" type="presParOf" srcId="{BD127054-73EA-4609-A7E3-5963E4AC4B97}" destId="{0D6E2D1B-2B3F-4A4C-A393-353E663391D8}" srcOrd="0" destOrd="0" presId="urn:microsoft.com/office/officeart/2018/5/layout/IconLeafLabelList"/>
    <dgm:cxn modelId="{82B6A366-7C65-4F10-A132-181F8371C052}" type="presParOf" srcId="{0D6E2D1B-2B3F-4A4C-A393-353E663391D8}" destId="{6829569A-7813-4F1B-8F95-4AC88C3FA743}" srcOrd="0" destOrd="0" presId="urn:microsoft.com/office/officeart/2018/5/layout/IconLeafLabelList"/>
    <dgm:cxn modelId="{DCCBA567-6D1A-4FD6-BC19-F0011F6DAE40}" type="presParOf" srcId="{0D6E2D1B-2B3F-4A4C-A393-353E663391D8}" destId="{8B99F458-CBCD-4CD4-951A-4F9949BA8780}" srcOrd="1" destOrd="0" presId="urn:microsoft.com/office/officeart/2018/5/layout/IconLeafLabelList"/>
    <dgm:cxn modelId="{8FB8E11C-871B-4088-80E1-001C11F408C1}" type="presParOf" srcId="{0D6E2D1B-2B3F-4A4C-A393-353E663391D8}" destId="{C981CCFB-B0C9-4F40-8290-23699CB9A20C}" srcOrd="2" destOrd="0" presId="urn:microsoft.com/office/officeart/2018/5/layout/IconLeafLabelList"/>
    <dgm:cxn modelId="{87088E55-B3DC-40D1-B7E3-0463DE858325}" type="presParOf" srcId="{0D6E2D1B-2B3F-4A4C-A393-353E663391D8}" destId="{ECF34F72-EC01-4E1F-9E63-58228CA17A5E}" srcOrd="3" destOrd="0" presId="urn:microsoft.com/office/officeart/2018/5/layout/IconLeafLabelList"/>
    <dgm:cxn modelId="{4675337F-7691-46BC-831E-5B16D145A383}" type="presParOf" srcId="{BD127054-73EA-4609-A7E3-5963E4AC4B97}" destId="{9477857E-D01D-4BFB-98EA-F356EF034AC8}" srcOrd="1" destOrd="0" presId="urn:microsoft.com/office/officeart/2018/5/layout/IconLeafLabelList"/>
    <dgm:cxn modelId="{372171D1-07DA-4262-80E2-A3C9BA8F9A7C}" type="presParOf" srcId="{BD127054-73EA-4609-A7E3-5963E4AC4B97}" destId="{03532E0D-ED36-4F78-8019-FFCD5D0B1406}" srcOrd="2" destOrd="0" presId="urn:microsoft.com/office/officeart/2018/5/layout/IconLeafLabelList"/>
    <dgm:cxn modelId="{681FF2CF-6E41-45E9-AD3B-5E3E613ABF0C}" type="presParOf" srcId="{03532E0D-ED36-4F78-8019-FFCD5D0B1406}" destId="{097619D4-6F0B-43D8-B766-269620FFA1BF}" srcOrd="0" destOrd="0" presId="urn:microsoft.com/office/officeart/2018/5/layout/IconLeafLabelList"/>
    <dgm:cxn modelId="{CAD791F2-6C7F-4602-911F-5047D61BC5CA}" type="presParOf" srcId="{03532E0D-ED36-4F78-8019-FFCD5D0B1406}" destId="{2AB7CC0C-9F78-4E26-8AFF-656560CD4A5B}" srcOrd="1" destOrd="0" presId="urn:microsoft.com/office/officeart/2018/5/layout/IconLeafLabelList"/>
    <dgm:cxn modelId="{E35D316A-AAF0-495F-A5F5-D541CBA0CCED}" type="presParOf" srcId="{03532E0D-ED36-4F78-8019-FFCD5D0B1406}" destId="{56801D50-2D56-4B83-8216-F962FB69B42C}" srcOrd="2" destOrd="0" presId="urn:microsoft.com/office/officeart/2018/5/layout/IconLeafLabelList"/>
    <dgm:cxn modelId="{CDD2A892-5A3A-4C30-BCCC-6CDF83447E6A}" type="presParOf" srcId="{03532E0D-ED36-4F78-8019-FFCD5D0B1406}" destId="{83A93204-BBD9-4876-848D-E0AD702A4A98}" srcOrd="3" destOrd="0" presId="urn:microsoft.com/office/officeart/2018/5/layout/IconLeafLabelList"/>
    <dgm:cxn modelId="{9EA03444-C683-490D-B5DF-53D9B7327716}" type="presParOf" srcId="{BD127054-73EA-4609-A7E3-5963E4AC4B97}" destId="{95F312EB-845B-44D1-8DE6-93B6DCA98F92}" srcOrd="3" destOrd="0" presId="urn:microsoft.com/office/officeart/2018/5/layout/IconLeafLabelList"/>
    <dgm:cxn modelId="{190AE91C-E611-4719-A21A-9A71EDCF22A1}" type="presParOf" srcId="{BD127054-73EA-4609-A7E3-5963E4AC4B97}" destId="{95D17A7E-D7DE-4842-8481-8DA94C81BB82}" srcOrd="4" destOrd="0" presId="urn:microsoft.com/office/officeart/2018/5/layout/IconLeafLabelList"/>
    <dgm:cxn modelId="{CD6F88F7-D03C-441A-B2E8-5E2EDE11D469}" type="presParOf" srcId="{95D17A7E-D7DE-4842-8481-8DA94C81BB82}" destId="{05E624CA-B686-435A-B723-2F8EBC906AE3}" srcOrd="0" destOrd="0" presId="urn:microsoft.com/office/officeart/2018/5/layout/IconLeafLabelList"/>
    <dgm:cxn modelId="{5681B199-3FF2-426D-9F5F-655001FCAAF9}" type="presParOf" srcId="{95D17A7E-D7DE-4842-8481-8DA94C81BB82}" destId="{5972DF9E-D7DB-457E-8B8B-7576632B89F9}" srcOrd="1" destOrd="0" presId="urn:microsoft.com/office/officeart/2018/5/layout/IconLeafLabelList"/>
    <dgm:cxn modelId="{8BF79035-3B4A-479E-93F1-876C8DA7808D}" type="presParOf" srcId="{95D17A7E-D7DE-4842-8481-8DA94C81BB82}" destId="{82EEE7BF-34F8-4903-A410-2D138A84F087}" srcOrd="2" destOrd="0" presId="urn:microsoft.com/office/officeart/2018/5/layout/IconLeafLabelList"/>
    <dgm:cxn modelId="{03A995E4-773D-409B-BFBB-742C33A77F27}" type="presParOf" srcId="{95D17A7E-D7DE-4842-8481-8DA94C81BB82}" destId="{428E0059-4B39-45F3-A8C7-741E42188894}" srcOrd="3" destOrd="0" presId="urn:microsoft.com/office/officeart/2018/5/layout/IconLeafLabelList"/>
    <dgm:cxn modelId="{96D8D5CD-4708-4AE4-8116-7878CAC71186}" type="presParOf" srcId="{BD127054-73EA-4609-A7E3-5963E4AC4B97}" destId="{C9E94232-3E1A-4033-B6E2-11E07E105440}" srcOrd="5" destOrd="0" presId="urn:microsoft.com/office/officeart/2018/5/layout/IconLeafLabelList"/>
    <dgm:cxn modelId="{0ADD0329-CF4F-43D9-9721-E84ECAB685D9}" type="presParOf" srcId="{BD127054-73EA-4609-A7E3-5963E4AC4B97}" destId="{2D86351E-DDBF-4EB3-AD30-B9FB494656FF}" srcOrd="6" destOrd="0" presId="urn:microsoft.com/office/officeart/2018/5/layout/IconLeafLabelList"/>
    <dgm:cxn modelId="{1DB1A4CB-AAF0-4F67-BC9C-741D4B2E7500}" type="presParOf" srcId="{2D86351E-DDBF-4EB3-AD30-B9FB494656FF}" destId="{C4F443C5-1E82-46D3-BA3D-7BC17AD8B54D}" srcOrd="0" destOrd="0" presId="urn:microsoft.com/office/officeart/2018/5/layout/IconLeafLabelList"/>
    <dgm:cxn modelId="{E7AB0A6D-8CB2-4FFD-B491-4E22E6F4ED4B}" type="presParOf" srcId="{2D86351E-DDBF-4EB3-AD30-B9FB494656FF}" destId="{7B752D5D-1544-4DBE-8FBF-337A5F76E32D}" srcOrd="1" destOrd="0" presId="urn:microsoft.com/office/officeart/2018/5/layout/IconLeafLabelList"/>
    <dgm:cxn modelId="{1A43C9F3-C4CD-4F8B-B840-5BDDCA538998}" type="presParOf" srcId="{2D86351E-DDBF-4EB3-AD30-B9FB494656FF}" destId="{13FA7350-8AF4-4301-8E1A-621417BEF701}" srcOrd="2" destOrd="0" presId="urn:microsoft.com/office/officeart/2018/5/layout/IconLeafLabelList"/>
    <dgm:cxn modelId="{A4436EBD-609E-4CEF-8901-09E2201FFA3B}" type="presParOf" srcId="{2D86351E-DDBF-4EB3-AD30-B9FB494656FF}" destId="{9C43086E-11F8-4B43-A8C4-A7DCE2EECC25}" srcOrd="3" destOrd="0" presId="urn:microsoft.com/office/officeart/2018/5/layout/IconLeafLabelList"/>
    <dgm:cxn modelId="{F50B46CB-ABC4-49AB-B025-118372A48062}" type="presParOf" srcId="{BD127054-73EA-4609-A7E3-5963E4AC4B97}" destId="{C15954E2-8EA9-45D4-A939-7D45AEFC06FE}" srcOrd="7" destOrd="0" presId="urn:microsoft.com/office/officeart/2018/5/layout/IconLeafLabelList"/>
    <dgm:cxn modelId="{C7313B1E-3956-49E1-9BC9-1F616EC5B924}" type="presParOf" srcId="{BD127054-73EA-4609-A7E3-5963E4AC4B97}" destId="{3E32CB07-0633-481E-A0D2-66BD565A9651}" srcOrd="8" destOrd="0" presId="urn:microsoft.com/office/officeart/2018/5/layout/IconLeafLabelList"/>
    <dgm:cxn modelId="{D27AC75E-3994-4259-83EA-E0A01771462D}" type="presParOf" srcId="{3E32CB07-0633-481E-A0D2-66BD565A9651}" destId="{A884F5AB-0C36-4B07-AC7E-54EC3A160B46}" srcOrd="0" destOrd="0" presId="urn:microsoft.com/office/officeart/2018/5/layout/IconLeafLabelList"/>
    <dgm:cxn modelId="{FD5E29E9-6979-4509-AE80-86FBB766C803}" type="presParOf" srcId="{3E32CB07-0633-481E-A0D2-66BD565A9651}" destId="{942630A5-585D-4028-B60D-D2BE2C42536D}" srcOrd="1" destOrd="0" presId="urn:microsoft.com/office/officeart/2018/5/layout/IconLeafLabelList"/>
    <dgm:cxn modelId="{263D4B60-86A3-42EC-B375-2B68CA293587}" type="presParOf" srcId="{3E32CB07-0633-481E-A0D2-66BD565A9651}" destId="{79ED56D6-5F61-48E8-8470-494AA3206846}" srcOrd="2" destOrd="0" presId="urn:microsoft.com/office/officeart/2018/5/layout/IconLeafLabelList"/>
    <dgm:cxn modelId="{CCEA5D73-2827-4977-B7B3-98332256DA1B}" type="presParOf" srcId="{3E32CB07-0633-481E-A0D2-66BD565A9651}" destId="{71AF0C10-1FDA-4E4F-9483-ECE11E726191}" srcOrd="3" destOrd="0" presId="urn:microsoft.com/office/officeart/2018/5/layout/IconLeafLabelList"/>
    <dgm:cxn modelId="{D3641E40-E905-41CD-B11B-942FF69A6376}" type="presParOf" srcId="{BD127054-73EA-4609-A7E3-5963E4AC4B97}" destId="{15F38286-4B69-43BB-8075-A3FB9BF071A9}" srcOrd="9" destOrd="0" presId="urn:microsoft.com/office/officeart/2018/5/layout/IconLeafLabelList"/>
    <dgm:cxn modelId="{08DFAD62-6A1E-40C2-A4CA-15ABCB1A7C05}" type="presParOf" srcId="{BD127054-73EA-4609-A7E3-5963E4AC4B97}" destId="{C3D8630B-543F-4762-8595-BFC1818165FC}" srcOrd="10" destOrd="0" presId="urn:microsoft.com/office/officeart/2018/5/layout/IconLeafLabelList"/>
    <dgm:cxn modelId="{66B8D97F-4466-445D-AFF6-4E3D92C6B30E}" type="presParOf" srcId="{C3D8630B-543F-4762-8595-BFC1818165FC}" destId="{9BF14483-EE92-466B-978E-1438DD07D0F1}" srcOrd="0" destOrd="0" presId="urn:microsoft.com/office/officeart/2018/5/layout/IconLeafLabelList"/>
    <dgm:cxn modelId="{B047ED18-075A-4479-9A9C-4445189DD047}" type="presParOf" srcId="{C3D8630B-543F-4762-8595-BFC1818165FC}" destId="{73608AA7-5F68-4AA6-910E-38AB4119DA96}" srcOrd="1" destOrd="0" presId="urn:microsoft.com/office/officeart/2018/5/layout/IconLeafLabelList"/>
    <dgm:cxn modelId="{61B41EF9-0529-4719-A000-120E816413DD}" type="presParOf" srcId="{C3D8630B-543F-4762-8595-BFC1818165FC}" destId="{7D1239D8-1A93-47CB-92E4-AB67657D8EE5}" srcOrd="2" destOrd="0" presId="urn:microsoft.com/office/officeart/2018/5/layout/IconLeafLabelList"/>
    <dgm:cxn modelId="{C881C204-0693-4BA0-A43D-C5A1FFC98DCD}" type="presParOf" srcId="{C3D8630B-543F-4762-8595-BFC1818165FC}" destId="{1784CFB5-E9FD-4EB7-92F0-0C2FD1958468}" srcOrd="3" destOrd="0" presId="urn:microsoft.com/office/officeart/2018/5/layout/IconLeafLabelList"/>
    <dgm:cxn modelId="{7ECDB7FB-A816-469A-AF24-5F6D4209D62D}" type="presParOf" srcId="{BD127054-73EA-4609-A7E3-5963E4AC4B97}" destId="{7BBE5A9E-2FDE-499A-8D94-F1B239C67C5A}" srcOrd="11" destOrd="0" presId="urn:microsoft.com/office/officeart/2018/5/layout/IconLeafLabelList"/>
    <dgm:cxn modelId="{C3241245-219D-42CA-BBCF-9B632F8A2A92}" type="presParOf" srcId="{BD127054-73EA-4609-A7E3-5963E4AC4B97}" destId="{CA6D74F4-ED5A-4392-A498-EA6AE7366928}" srcOrd="12" destOrd="0" presId="urn:microsoft.com/office/officeart/2018/5/layout/IconLeafLabelList"/>
    <dgm:cxn modelId="{170F1D8B-30AF-4151-9F0B-3879282B5E65}" type="presParOf" srcId="{CA6D74F4-ED5A-4392-A498-EA6AE7366928}" destId="{E695EB45-79E4-4DEF-91C6-815685EA0470}" srcOrd="0" destOrd="0" presId="urn:microsoft.com/office/officeart/2018/5/layout/IconLeafLabelList"/>
    <dgm:cxn modelId="{E833F82F-F931-4485-9EBB-332CB556D0B5}" type="presParOf" srcId="{CA6D74F4-ED5A-4392-A498-EA6AE7366928}" destId="{3AF44896-8567-4A5A-8C7F-9E2890F13DAB}" srcOrd="1" destOrd="0" presId="urn:microsoft.com/office/officeart/2018/5/layout/IconLeafLabelList"/>
    <dgm:cxn modelId="{B6CF09FC-ACA4-4C1B-9C54-E0F9414C0E37}" type="presParOf" srcId="{CA6D74F4-ED5A-4392-A498-EA6AE7366928}" destId="{0F16432D-BCF1-497E-9A71-2FEA013D84EF}" srcOrd="2" destOrd="0" presId="urn:microsoft.com/office/officeart/2018/5/layout/IconLeafLabelList"/>
    <dgm:cxn modelId="{BB74286C-72FA-4351-93C1-5A4E9D8BD95E}" type="presParOf" srcId="{CA6D74F4-ED5A-4392-A498-EA6AE7366928}" destId="{C785FB77-8082-45FB-B2C8-5CF8E396883C}" srcOrd="3" destOrd="0" presId="urn:microsoft.com/office/officeart/2018/5/layout/IconLeafLabelList"/>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829569A-7813-4F1B-8F95-4AC88C3FA743}">
      <dsp:nvSpPr>
        <dsp:cNvPr id="0" name=""/>
        <dsp:cNvSpPr/>
      </dsp:nvSpPr>
      <dsp:spPr>
        <a:xfrm>
          <a:off x="238959" y="251307"/>
          <a:ext cx="747369" cy="747369"/>
        </a:xfrm>
        <a:prstGeom prst="round2DiagRect">
          <a:avLst>
            <a:gd name="adj1" fmla="val 29727"/>
            <a:gd name="adj2" fmla="val 0"/>
          </a:avLst>
        </a:prstGeom>
        <a:solidFill>
          <a:schemeClr val="dk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B99F458-CBCD-4CD4-951A-4F9949BA8780}">
      <dsp:nvSpPr>
        <dsp:cNvPr id="0" name=""/>
        <dsp:cNvSpPr/>
      </dsp:nvSpPr>
      <dsp:spPr>
        <a:xfrm>
          <a:off x="398235" y="410582"/>
          <a:ext cx="428818" cy="428818"/>
        </a:xfrm>
        <a:prstGeom prst="rect">
          <a:avLst/>
        </a:prstGeom>
        <a:blipFill>
          <a:blip xmlns:r="http://schemas.openxmlformats.org/officeDocument/2006/relationships" r:embed="rId1" cstate="print">
            <a:extLst>
              <a:ext uri="{28A0092B-C50C-407E-A947-70E740481C1C}">
                <a14:useLocalDpi xmlns:a14="http://schemas.microsoft.com/office/drawing/2010/main" val="0"/>
              </a:ext>
              <a:ext uri="{96DAC541-7B7A-43D3-8B79-37D633B846F1}">
                <asvg:svgBlip xmlns:asvg="http://schemas.microsoft.com/office/drawing/2016/SVG/main" xmlns="" r:embed="rId2"/>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ECF34F72-EC01-4E1F-9E63-58228CA17A5E}">
      <dsp:nvSpPr>
        <dsp:cNvPr id="0" name=""/>
        <dsp:cNvSpPr/>
      </dsp:nvSpPr>
      <dsp:spPr>
        <a:xfrm>
          <a:off x="46" y="1231463"/>
          <a:ext cx="1225195" cy="49007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lvl="0" algn="ctr" defTabSz="488950">
            <a:lnSpc>
              <a:spcPct val="90000"/>
            </a:lnSpc>
            <a:spcBef>
              <a:spcPct val="0"/>
            </a:spcBef>
            <a:spcAft>
              <a:spcPct val="35000"/>
            </a:spcAft>
            <a:defRPr cap="all"/>
          </a:pPr>
          <a:r>
            <a:rPr lang="en-US" sz="1100" kern="1200"/>
            <a:t>Data Mart: All LOB Claims / Policy data – Search Engine</a:t>
          </a:r>
        </a:p>
      </dsp:txBody>
      <dsp:txXfrm>
        <a:off x="46" y="1231463"/>
        <a:ext cx="1225195" cy="490078"/>
      </dsp:txXfrm>
    </dsp:sp>
    <dsp:sp modelId="{097619D4-6F0B-43D8-B766-269620FFA1BF}">
      <dsp:nvSpPr>
        <dsp:cNvPr id="0" name=""/>
        <dsp:cNvSpPr/>
      </dsp:nvSpPr>
      <dsp:spPr>
        <a:xfrm>
          <a:off x="1678564" y="251307"/>
          <a:ext cx="747369" cy="747369"/>
        </a:xfrm>
        <a:prstGeom prst="round2DiagRect">
          <a:avLst>
            <a:gd name="adj1" fmla="val 29727"/>
            <a:gd name="adj2" fmla="val 0"/>
          </a:avLst>
        </a:prstGeom>
        <a:solidFill>
          <a:schemeClr val="dk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AB7CC0C-9F78-4E26-8AFF-656560CD4A5B}">
      <dsp:nvSpPr>
        <dsp:cNvPr id="0" name=""/>
        <dsp:cNvSpPr/>
      </dsp:nvSpPr>
      <dsp:spPr>
        <a:xfrm>
          <a:off x="1837839" y="410582"/>
          <a:ext cx="428818" cy="428818"/>
        </a:xfrm>
        <a:prstGeom prst="rect">
          <a:avLst/>
        </a:prstGeom>
        <a:blipFill>
          <a:blip xmlns:r="http://schemas.openxmlformats.org/officeDocument/2006/relationships" r:embed="rId3" cstate="print">
            <a:extLst>
              <a:ext uri="{28A0092B-C50C-407E-A947-70E740481C1C}">
                <a14:useLocalDpi xmlns:a14="http://schemas.microsoft.com/office/drawing/2010/main" val="0"/>
              </a:ext>
              <a:ext uri="{96DAC541-7B7A-43D3-8B79-37D633B846F1}">
                <asvg:svgBlip xmlns:asvg="http://schemas.microsoft.com/office/drawing/2016/SVG/main" xmlns="" r:embed="rId4"/>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83A93204-BBD9-4876-848D-E0AD702A4A98}">
      <dsp:nvSpPr>
        <dsp:cNvPr id="0" name=""/>
        <dsp:cNvSpPr/>
      </dsp:nvSpPr>
      <dsp:spPr>
        <a:xfrm>
          <a:off x="1439651" y="1231463"/>
          <a:ext cx="1225195" cy="49007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lvl="0" algn="ctr" defTabSz="488950">
            <a:lnSpc>
              <a:spcPct val="90000"/>
            </a:lnSpc>
            <a:spcBef>
              <a:spcPct val="0"/>
            </a:spcBef>
            <a:spcAft>
              <a:spcPct val="35000"/>
            </a:spcAft>
            <a:defRPr cap="all"/>
          </a:pPr>
          <a:r>
            <a:rPr lang="en-IN" sz="1100" kern="1200" dirty="0"/>
            <a:t>Rule Engine - Triggers</a:t>
          </a:r>
          <a:endParaRPr lang="en-US" sz="1100" kern="1200" dirty="0"/>
        </a:p>
      </dsp:txBody>
      <dsp:txXfrm>
        <a:off x="1439651" y="1231463"/>
        <a:ext cx="1225195" cy="490078"/>
      </dsp:txXfrm>
    </dsp:sp>
    <dsp:sp modelId="{05E624CA-B686-435A-B723-2F8EBC906AE3}">
      <dsp:nvSpPr>
        <dsp:cNvPr id="0" name=""/>
        <dsp:cNvSpPr/>
      </dsp:nvSpPr>
      <dsp:spPr>
        <a:xfrm>
          <a:off x="3118168" y="251307"/>
          <a:ext cx="747369" cy="747369"/>
        </a:xfrm>
        <a:prstGeom prst="round2DiagRect">
          <a:avLst>
            <a:gd name="adj1" fmla="val 29727"/>
            <a:gd name="adj2" fmla="val 0"/>
          </a:avLst>
        </a:prstGeom>
        <a:solidFill>
          <a:schemeClr val="dk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972DF9E-D7DB-457E-8B8B-7576632B89F9}">
      <dsp:nvSpPr>
        <dsp:cNvPr id="0" name=""/>
        <dsp:cNvSpPr/>
      </dsp:nvSpPr>
      <dsp:spPr>
        <a:xfrm>
          <a:off x="3277444" y="410582"/>
          <a:ext cx="428818" cy="428818"/>
        </a:xfrm>
        <a:prstGeom prst="rect">
          <a:avLst/>
        </a:prstGeom>
        <a:blipFill>
          <a:blip xmlns:r="http://schemas.openxmlformats.org/officeDocument/2006/relationships" r:embed="rId5" cstate="print">
            <a:extLst>
              <a:ext uri="{28A0092B-C50C-407E-A947-70E740481C1C}">
                <a14:useLocalDpi xmlns:a14="http://schemas.microsoft.com/office/drawing/2010/main" val="0"/>
              </a:ext>
              <a:ext uri="{96DAC541-7B7A-43D3-8B79-37D633B846F1}">
                <asvg:svgBlip xmlns:asvg="http://schemas.microsoft.com/office/drawing/2016/SVG/main" xmlns="" r:embed="rId6"/>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428E0059-4B39-45F3-A8C7-741E42188894}">
      <dsp:nvSpPr>
        <dsp:cNvPr id="0" name=""/>
        <dsp:cNvSpPr/>
      </dsp:nvSpPr>
      <dsp:spPr>
        <a:xfrm>
          <a:off x="2879255" y="1231463"/>
          <a:ext cx="1225195" cy="49007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lvl="0" algn="ctr" defTabSz="488950">
            <a:lnSpc>
              <a:spcPct val="90000"/>
            </a:lnSpc>
            <a:spcBef>
              <a:spcPct val="0"/>
            </a:spcBef>
            <a:spcAft>
              <a:spcPct val="35000"/>
            </a:spcAft>
            <a:defRPr cap="all"/>
          </a:pPr>
          <a:r>
            <a:rPr lang="en-IN" sz="1100" kern="1200" dirty="0"/>
            <a:t>External data integration &amp; News Repository</a:t>
          </a:r>
          <a:endParaRPr lang="en-US" sz="1100" kern="1200" dirty="0"/>
        </a:p>
      </dsp:txBody>
      <dsp:txXfrm>
        <a:off x="2879255" y="1231463"/>
        <a:ext cx="1225195" cy="490078"/>
      </dsp:txXfrm>
    </dsp:sp>
    <dsp:sp modelId="{C4F443C5-1E82-46D3-BA3D-7BC17AD8B54D}">
      <dsp:nvSpPr>
        <dsp:cNvPr id="0" name=""/>
        <dsp:cNvSpPr/>
      </dsp:nvSpPr>
      <dsp:spPr>
        <a:xfrm>
          <a:off x="4557773" y="251307"/>
          <a:ext cx="747369" cy="747369"/>
        </a:xfrm>
        <a:prstGeom prst="round2DiagRect">
          <a:avLst>
            <a:gd name="adj1" fmla="val 29727"/>
            <a:gd name="adj2" fmla="val 0"/>
          </a:avLst>
        </a:prstGeom>
        <a:solidFill>
          <a:schemeClr val="dk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B752D5D-1544-4DBE-8FBF-337A5F76E32D}">
      <dsp:nvSpPr>
        <dsp:cNvPr id="0" name=""/>
        <dsp:cNvSpPr/>
      </dsp:nvSpPr>
      <dsp:spPr>
        <a:xfrm>
          <a:off x="4717048" y="410582"/>
          <a:ext cx="428818" cy="428818"/>
        </a:xfrm>
        <a:prstGeom prst="rect">
          <a:avLst/>
        </a:prstGeom>
        <a:blipFill>
          <a:blip xmlns:r="http://schemas.openxmlformats.org/officeDocument/2006/relationships" r:embed="rId7" cstate="print">
            <a:extLst>
              <a:ext uri="{28A0092B-C50C-407E-A947-70E740481C1C}">
                <a14:useLocalDpi xmlns:a14="http://schemas.microsoft.com/office/drawing/2010/main" val="0"/>
              </a:ext>
              <a:ext uri="{96DAC541-7B7A-43D3-8B79-37D633B846F1}">
                <asvg:svgBlip xmlns:asvg="http://schemas.microsoft.com/office/drawing/2016/SVG/main" xmlns="" r:embed="rId8"/>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9C43086E-11F8-4B43-A8C4-A7DCE2EECC25}">
      <dsp:nvSpPr>
        <dsp:cNvPr id="0" name=""/>
        <dsp:cNvSpPr/>
      </dsp:nvSpPr>
      <dsp:spPr>
        <a:xfrm>
          <a:off x="4318860" y="1231463"/>
          <a:ext cx="1225195" cy="49007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lvl="0" algn="ctr" defTabSz="488950">
            <a:lnSpc>
              <a:spcPct val="90000"/>
            </a:lnSpc>
            <a:spcBef>
              <a:spcPct val="0"/>
            </a:spcBef>
            <a:spcAft>
              <a:spcPct val="35000"/>
            </a:spcAft>
            <a:defRPr cap="all"/>
          </a:pPr>
          <a:r>
            <a:rPr lang="en-IN" sz="1100" kern="1200"/>
            <a:t>Robotics investigation</a:t>
          </a:r>
          <a:endParaRPr lang="en-US" sz="1100" kern="1200"/>
        </a:p>
      </dsp:txBody>
      <dsp:txXfrm>
        <a:off x="4318860" y="1231463"/>
        <a:ext cx="1225195" cy="490078"/>
      </dsp:txXfrm>
    </dsp:sp>
    <dsp:sp modelId="{A884F5AB-0C36-4B07-AC7E-54EC3A160B46}">
      <dsp:nvSpPr>
        <dsp:cNvPr id="0" name=""/>
        <dsp:cNvSpPr/>
      </dsp:nvSpPr>
      <dsp:spPr>
        <a:xfrm>
          <a:off x="5997377" y="251307"/>
          <a:ext cx="747369" cy="747369"/>
        </a:xfrm>
        <a:prstGeom prst="round2DiagRect">
          <a:avLst>
            <a:gd name="adj1" fmla="val 29727"/>
            <a:gd name="adj2" fmla="val 0"/>
          </a:avLst>
        </a:prstGeom>
        <a:solidFill>
          <a:schemeClr val="dk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42630A5-585D-4028-B60D-D2BE2C42536D}">
      <dsp:nvSpPr>
        <dsp:cNvPr id="0" name=""/>
        <dsp:cNvSpPr/>
      </dsp:nvSpPr>
      <dsp:spPr>
        <a:xfrm>
          <a:off x="6156653" y="410582"/>
          <a:ext cx="428818" cy="428818"/>
        </a:xfrm>
        <a:prstGeom prst="rect">
          <a:avLst/>
        </a:prstGeom>
        <a:blipFill>
          <a:blip xmlns:r="http://schemas.openxmlformats.org/officeDocument/2006/relationships" r:embed="rId9" cstate="print">
            <a:extLst>
              <a:ext uri="{28A0092B-C50C-407E-A947-70E740481C1C}">
                <a14:useLocalDpi xmlns:a14="http://schemas.microsoft.com/office/drawing/2010/main" val="0"/>
              </a:ext>
              <a:ext uri="{96DAC541-7B7A-43D3-8B79-37D633B846F1}">
                <asvg:svgBlip xmlns:asvg="http://schemas.microsoft.com/office/drawing/2016/SVG/main" xmlns="" r:embed="rId11"/>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71AF0C10-1FDA-4E4F-9483-ECE11E726191}">
      <dsp:nvSpPr>
        <dsp:cNvPr id="0" name=""/>
        <dsp:cNvSpPr/>
      </dsp:nvSpPr>
      <dsp:spPr>
        <a:xfrm>
          <a:off x="5758464" y="1231463"/>
          <a:ext cx="1225195" cy="49007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lvl="0" algn="ctr" defTabSz="488950">
            <a:lnSpc>
              <a:spcPct val="90000"/>
            </a:lnSpc>
            <a:spcBef>
              <a:spcPct val="0"/>
            </a:spcBef>
            <a:spcAft>
              <a:spcPct val="35000"/>
            </a:spcAft>
            <a:defRPr cap="all"/>
          </a:pPr>
          <a:r>
            <a:rPr lang="en-IN" sz="1100" kern="1200"/>
            <a:t>Voice &amp; Image Intelligence, Optical character recognition </a:t>
          </a:r>
          <a:endParaRPr lang="en-US" sz="1100" kern="1200"/>
        </a:p>
      </dsp:txBody>
      <dsp:txXfrm>
        <a:off x="5758464" y="1231463"/>
        <a:ext cx="1225195" cy="490078"/>
      </dsp:txXfrm>
    </dsp:sp>
    <dsp:sp modelId="{9BF14483-EE92-466B-978E-1438DD07D0F1}">
      <dsp:nvSpPr>
        <dsp:cNvPr id="0" name=""/>
        <dsp:cNvSpPr/>
      </dsp:nvSpPr>
      <dsp:spPr>
        <a:xfrm>
          <a:off x="7436982" y="251307"/>
          <a:ext cx="747369" cy="747369"/>
        </a:xfrm>
        <a:prstGeom prst="round2DiagRect">
          <a:avLst>
            <a:gd name="adj1" fmla="val 29727"/>
            <a:gd name="adj2" fmla="val 0"/>
          </a:avLst>
        </a:prstGeom>
        <a:solidFill>
          <a:schemeClr val="dk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3608AA7-5F68-4AA6-910E-38AB4119DA96}">
      <dsp:nvSpPr>
        <dsp:cNvPr id="0" name=""/>
        <dsp:cNvSpPr/>
      </dsp:nvSpPr>
      <dsp:spPr>
        <a:xfrm>
          <a:off x="7596257" y="410582"/>
          <a:ext cx="428818" cy="428818"/>
        </a:xfrm>
        <a:prstGeom prst="rect">
          <a:avLst/>
        </a:prstGeom>
        <a:blipFill>
          <a:blip xmlns:r="http://schemas.openxmlformats.org/officeDocument/2006/relationships" r:embed="rId12" cstate="print">
            <a:extLst>
              <a:ext uri="{28A0092B-C50C-407E-A947-70E740481C1C}">
                <a14:useLocalDpi xmlns:a14="http://schemas.microsoft.com/office/drawing/2010/main" val="0"/>
              </a:ext>
              <a:ext uri="{96DAC541-7B7A-43D3-8B79-37D633B846F1}">
                <asvg:svgBlip xmlns:asvg="http://schemas.microsoft.com/office/drawing/2016/SVG/main" xmlns="" r:embed="rId13"/>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1784CFB5-E9FD-4EB7-92F0-0C2FD1958468}">
      <dsp:nvSpPr>
        <dsp:cNvPr id="0" name=""/>
        <dsp:cNvSpPr/>
      </dsp:nvSpPr>
      <dsp:spPr>
        <a:xfrm>
          <a:off x="7198069" y="1231463"/>
          <a:ext cx="1225195" cy="49007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lvl="0" algn="ctr" defTabSz="488950">
            <a:lnSpc>
              <a:spcPct val="90000"/>
            </a:lnSpc>
            <a:spcBef>
              <a:spcPct val="0"/>
            </a:spcBef>
            <a:spcAft>
              <a:spcPct val="35000"/>
            </a:spcAft>
            <a:defRPr cap="all"/>
          </a:pPr>
          <a:r>
            <a:rPr lang="en-IN" sz="1100" kern="1200"/>
            <a:t>Digital body language (BaaS)</a:t>
          </a:r>
          <a:endParaRPr lang="en-US" sz="1100" kern="1200"/>
        </a:p>
      </dsp:txBody>
      <dsp:txXfrm>
        <a:off x="7198069" y="1231463"/>
        <a:ext cx="1225195" cy="490078"/>
      </dsp:txXfrm>
    </dsp:sp>
    <dsp:sp modelId="{E695EB45-79E4-4DEF-91C6-815685EA0470}">
      <dsp:nvSpPr>
        <dsp:cNvPr id="0" name=""/>
        <dsp:cNvSpPr/>
      </dsp:nvSpPr>
      <dsp:spPr>
        <a:xfrm>
          <a:off x="8876586" y="251307"/>
          <a:ext cx="747369" cy="747369"/>
        </a:xfrm>
        <a:prstGeom prst="round2DiagRect">
          <a:avLst>
            <a:gd name="adj1" fmla="val 29727"/>
            <a:gd name="adj2" fmla="val 0"/>
          </a:avLst>
        </a:prstGeom>
        <a:solidFill>
          <a:schemeClr val="dk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AF44896-8567-4A5A-8C7F-9E2890F13DAB}">
      <dsp:nvSpPr>
        <dsp:cNvPr id="0" name=""/>
        <dsp:cNvSpPr/>
      </dsp:nvSpPr>
      <dsp:spPr>
        <a:xfrm>
          <a:off x="9035862" y="410582"/>
          <a:ext cx="428818" cy="428818"/>
        </a:xfrm>
        <a:prstGeom prst="rect">
          <a:avLst/>
        </a:prstGeom>
        <a:blipFill>
          <a:blip xmlns:r="http://schemas.openxmlformats.org/officeDocument/2006/relationships" r:embed="rId14" cstate="print">
            <a:extLst>
              <a:ext uri="{28A0092B-C50C-407E-A947-70E740481C1C}">
                <a14:useLocalDpi xmlns:a14="http://schemas.microsoft.com/office/drawing/2010/main" val="0"/>
              </a:ext>
              <a:ext uri="{96DAC541-7B7A-43D3-8B79-37D633B846F1}">
                <asvg:svgBlip xmlns:asvg="http://schemas.microsoft.com/office/drawing/2016/SVG/main" xmlns="" r:embed="rId15"/>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C785FB77-8082-45FB-B2C8-5CF8E396883C}">
      <dsp:nvSpPr>
        <dsp:cNvPr id="0" name=""/>
        <dsp:cNvSpPr/>
      </dsp:nvSpPr>
      <dsp:spPr>
        <a:xfrm>
          <a:off x="8637673" y="1231463"/>
          <a:ext cx="1225195" cy="49007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lvl="0" algn="ctr" defTabSz="488950">
            <a:lnSpc>
              <a:spcPct val="90000"/>
            </a:lnSpc>
            <a:spcBef>
              <a:spcPct val="0"/>
            </a:spcBef>
            <a:spcAft>
              <a:spcPct val="35000"/>
            </a:spcAft>
            <a:defRPr cap="all"/>
          </a:pPr>
          <a:r>
            <a:rPr lang="en-IN" sz="1100" kern="1200"/>
            <a:t>Machine Learning &amp; Artificial Intelligence</a:t>
          </a:r>
          <a:endParaRPr lang="en-US" sz="1100" kern="1200"/>
        </a:p>
      </dsp:txBody>
      <dsp:txXfrm>
        <a:off x="8637673" y="1231463"/>
        <a:ext cx="1225195" cy="490078"/>
      </dsp:txXfrm>
    </dsp:sp>
  </dsp:spTree>
</dsp:drawing>
</file>

<file path=ppt/diagrams/layout1.xml><?xml version="1.0" encoding="utf-8"?>
<dgm:layoutDef xmlns:dgm="http://schemas.openxmlformats.org/drawingml/2006/diagram" xmlns:a="http://schemas.openxmlformats.org/drawingml/2006/main" uniqueId="urn:microsoft.com/office/officeart/2018/5/layout/IconLeafLabelList">
  <dgm:title val="Icon Leaf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4"/>
          <dgm:constr type="h" for="des" forName="compNode" op="equ"/>
          <dgm:constr type="h" for="des" forName="textRect" op="equ"/>
        </dgm:constrLst>
      </dgm:if>
      <dgm:if name="Name5" axis="ch" ptType="node" func="cnt" op="lte" val="3">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0"/>
          <dgm:constr type="h" for="des" forName="compNode" op="equ"/>
          <dgm:constr type="h" for="des" forName="textRect" op="equ"/>
        </dgm:constrLst>
      </dgm:if>
      <dgm:if name="Name6"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2"/>
          <dgm:constr type="h" for="des" forName="compNode" op="equ"/>
          <dgm:constr type="h" for="des" forName="textRect" op="equ"/>
        </dgm:constrLst>
      </dgm:if>
      <dgm:else name="Name7">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8" axis="ch" ptType="node">
      <dgm:layoutNode name="compNode">
        <dgm:alg type="composite"/>
        <dgm:shape xmlns:r="http://schemas.openxmlformats.org/officeDocument/2006/relationships" r:blip="">
          <dgm:adjLst/>
        </dgm:shape>
        <dgm:presOf axis="self"/>
        <dgm:constrLst>
          <dgm:constr type="w" for="ch" forName="iconBgRect" refType="w" fact="0.61"/>
          <dgm:constr type="h" for="ch" forName="iconBgRect" refType="w" refFor="ch" refForName="iconBgRect"/>
          <dgm:constr type="t" for="ch" forName="iconBgRect"/>
          <dgm:constr type="ctrX" for="ch" forName="iconBgRect" refType="w" fact="0.5"/>
          <dgm:constr type="w" for="ch" forName="iconRect" refType="w" fact="0.35"/>
          <dgm:constr type="h" for="ch" forName="iconRect" refType="w" refFor="ch" refForName="iconRect"/>
          <dgm:constr type="ctrX" for="ch" forName="iconRect" refType="ctrX" refFor="ch" refForName="iconBgRect"/>
          <dgm:constr type="ctrY" for="ch" forName="iconRect" refType="ctrY" refFor="ch" refForName="iconBgRect"/>
          <dgm:constr type="h" for="ch" forName="spaceRect" refType="w" fact="0.19"/>
          <dgm:constr type="w" for="ch" forName="spaceRect" refType="w"/>
          <dgm:constr type="l" for="ch" forName="spaceRect"/>
          <dgm:constr type="t" for="ch" forName="spaceRect" refType="b" refFor="ch" refForName="iconBg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BgRect" styleLbl="bgShp">
          <dgm:alg type="sp"/>
          <dgm:shape xmlns:r="http://schemas.openxmlformats.org/officeDocument/2006/relationships" type="round2DiagRect" r:blip="">
            <dgm:adjLst/>
            <dgm:extLst>
              <a:ext uri="{B698B0E9-8C71-41B9-8309-B3DCBF30829C}">
                <dgm1612:spPr xmlns:dgm1612="http://schemas.microsoft.com/office/drawing/2016/12/diagram" xmlns="">
                  <a:prstGeom prst="round2DiagRect">
                    <a:avLst>
                      <a:gd name="adj1" fmla="val 29727"/>
                      <a:gd name="adj2" fmla="val 0"/>
                    </a:avLst>
                  </a:prstGeom>
                </dgm1612:spPr>
              </a:ext>
            </dgm:ext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9"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xmlns="">
        <a:lvl1pPr>
          <a:lnSpc>
            <a:spcPct val="100000"/>
          </a:lnSpc>
          <a:defRPr cap="all"/>
        </a:lvl1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drawing2.xml.rels><?xml version="1.0" encoding="UTF-8" standalone="yes"?>
<Relationships xmlns="http://schemas.openxmlformats.org/package/2006/relationships"><Relationship Id="rId1" Type="http://schemas.openxmlformats.org/officeDocument/2006/relationships/image" Target="../media/image27.jpeg"/></Relationships>
</file>

<file path=ppt/drawings/drawing1.xml><?xml version="1.0" encoding="utf-8"?>
<c:userShapes xmlns:c="http://schemas.openxmlformats.org/drawingml/2006/chart">
  <cdr:relSizeAnchor xmlns:cdr="http://schemas.openxmlformats.org/drawingml/2006/chartDrawing">
    <cdr:from>
      <cdr:x>0.6893</cdr:x>
      <cdr:y>0.20308</cdr:y>
    </cdr:from>
    <cdr:to>
      <cdr:x>0.92644</cdr:x>
      <cdr:y>0.3067</cdr:y>
    </cdr:to>
    <cdr:cxnSp macro="">
      <cdr:nvCxnSpPr>
        <cdr:cNvPr id="2" name="Shape 80">
          <a:extLst xmlns:a="http://schemas.openxmlformats.org/drawingml/2006/main">
            <a:ext uri="{FF2B5EF4-FFF2-40B4-BE49-F238E27FC236}">
              <a16:creationId xmlns:a16="http://schemas.microsoft.com/office/drawing/2014/main" xmlns="" id="{67711058-A886-40EF-8341-C98F5CC2A486}"/>
            </a:ext>
          </a:extLst>
        </cdr:cNvPr>
        <cdr:cNvCxnSpPr>
          <a:cxnSpLocks xmlns:a="http://schemas.openxmlformats.org/drawingml/2006/main" noChangeShapeType="1"/>
        </cdr:cNvCxnSpPr>
      </cdr:nvCxnSpPr>
      <cdr:spPr bwMode="auto">
        <a:xfrm xmlns:a="http://schemas.openxmlformats.org/drawingml/2006/main" rot="10800000" flipV="1">
          <a:off x="5562600" y="1012630"/>
          <a:ext cx="1913706" cy="516687"/>
        </a:xfrm>
        <a:prstGeom xmlns:a="http://schemas.openxmlformats.org/drawingml/2006/main" prst="bentConnector2">
          <a:avLst/>
        </a:prstGeom>
        <a:noFill xmlns:a="http://schemas.openxmlformats.org/drawingml/2006/main"/>
        <a:ln xmlns:a="http://schemas.openxmlformats.org/drawingml/2006/main" w="19050" algn="ctr">
          <a:solidFill>
            <a:srgbClr val="2D6793"/>
          </a:solidFill>
          <a:prstDash val="sysDot"/>
          <a:miter lim="800000"/>
          <a:headEnd/>
          <a:tailEnd type="oval" w="med" len="med"/>
        </a:ln>
        <a:extLst xmlns:a="http://schemas.openxmlformats.org/drawingml/2006/main">
          <a:ext uri="{909E8E84-426E-40DD-AFC4-6F175D3DCCD1}">
            <a14:hiddenFill xmlns:a14="http://schemas.microsoft.com/office/drawing/2010/main">
              <a:noFill/>
            </a14:hiddenFill>
          </a:ext>
        </a:extLst>
      </cdr:spPr>
    </cdr:cxnSp>
  </cdr:relSizeAnchor>
  <cdr:relSizeAnchor xmlns:cdr="http://schemas.openxmlformats.org/drawingml/2006/chartDrawing">
    <cdr:from>
      <cdr:x>0</cdr:x>
      <cdr:y>0.65053</cdr:y>
    </cdr:from>
    <cdr:to>
      <cdr:x>0.269</cdr:x>
      <cdr:y>0.75701</cdr:y>
    </cdr:to>
    <cdr:cxnSp macro="">
      <cdr:nvCxnSpPr>
        <cdr:cNvPr id="7" name="Shape 80">
          <a:extLst xmlns:a="http://schemas.openxmlformats.org/drawingml/2006/main">
            <a:ext uri="{FF2B5EF4-FFF2-40B4-BE49-F238E27FC236}">
              <a16:creationId xmlns:a16="http://schemas.microsoft.com/office/drawing/2014/main" xmlns="" id="{3876098D-6145-4252-937D-57B463230B3A}"/>
            </a:ext>
          </a:extLst>
        </cdr:cNvPr>
        <cdr:cNvCxnSpPr>
          <a:cxnSpLocks xmlns:a="http://schemas.openxmlformats.org/drawingml/2006/main" noChangeShapeType="1"/>
        </cdr:cNvCxnSpPr>
      </cdr:nvCxnSpPr>
      <cdr:spPr bwMode="auto">
        <a:xfrm xmlns:a="http://schemas.openxmlformats.org/drawingml/2006/main" flipV="1">
          <a:off x="-1620321" y="3243772"/>
          <a:ext cx="2170815" cy="530948"/>
        </a:xfrm>
        <a:prstGeom xmlns:a="http://schemas.openxmlformats.org/drawingml/2006/main" prst="bentConnector3">
          <a:avLst>
            <a:gd name="adj1" fmla="val 100028"/>
          </a:avLst>
        </a:prstGeom>
        <a:noFill xmlns:a="http://schemas.openxmlformats.org/drawingml/2006/main"/>
        <a:ln xmlns:a="http://schemas.openxmlformats.org/drawingml/2006/main" w="19050" algn="ctr">
          <a:solidFill>
            <a:srgbClr val="2D6793"/>
          </a:solidFill>
          <a:prstDash val="sysDot"/>
          <a:miter lim="800000"/>
          <a:headEnd/>
          <a:tailEnd type="oval" w="med" len="med"/>
        </a:ln>
        <a:extLst xmlns:a="http://schemas.openxmlformats.org/drawingml/2006/main">
          <a:ext uri="{909E8E84-426E-40DD-AFC4-6F175D3DCCD1}">
            <a14:hiddenFill xmlns:a14="http://schemas.microsoft.com/office/drawing/2010/main">
              <a:noFill/>
            </a14:hiddenFill>
          </a:ext>
        </a:extLst>
      </cdr:spPr>
    </cdr:cxnSp>
  </cdr:relSizeAnchor>
  <cdr:relSizeAnchor xmlns:cdr="http://schemas.openxmlformats.org/drawingml/2006/chartDrawing">
    <cdr:from>
      <cdr:x>0.72458</cdr:x>
      <cdr:y>0.23957</cdr:y>
    </cdr:from>
    <cdr:to>
      <cdr:x>0.9905</cdr:x>
      <cdr:y>0.43051</cdr:y>
    </cdr:to>
    <cdr:sp macro="" textlink="">
      <cdr:nvSpPr>
        <cdr:cNvPr id="9" name="Rounded Rectangle 8"/>
        <cdr:cNvSpPr/>
      </cdr:nvSpPr>
      <cdr:spPr>
        <a:xfrm xmlns:a="http://schemas.openxmlformats.org/drawingml/2006/main">
          <a:off x="5847297" y="1194580"/>
          <a:ext cx="2145967" cy="952095"/>
        </a:xfrm>
        <a:prstGeom xmlns:a="http://schemas.openxmlformats.org/drawingml/2006/main" prst="roundRect">
          <a:avLst/>
        </a:prstGeom>
        <a:solidFill xmlns:a="http://schemas.openxmlformats.org/drawingml/2006/main">
          <a:schemeClr val="bg1">
            <a:lumMod val="85000"/>
          </a:schemeClr>
        </a:solidFill>
        <a:ln xmlns:a="http://schemas.openxmlformats.org/drawingml/2006/main" w="9525">
          <a:noFill/>
        </a:l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rot="0" spcFirstLastPara="0" vert="horz" wrap="square" lIns="91440" tIns="45720" rIns="91440" bIns="45720" numCol="1" spcCol="0" rtlCol="0" fromWordArt="0" anchor="ctr" anchorCtr="0" forceAA="0" compatLnSpc="1">
          <a:prstTxWarp prst="textNoShape">
            <a:avLst/>
          </a:prstTxWarp>
          <a:noAutofit/>
        </a:bodyPr>
        <a:lstStyle xmlns:a="http://schemas.openxmlformats.org/drawingml/2006/main">
          <a:defPPr>
            <a:defRPr lang="x-none"/>
          </a:defPPr>
          <a:lvl1pPr marL="0" algn="l" defTabSz="685800" rtl="0" eaLnBrk="1" latinLnBrk="0" hangingPunct="1">
            <a:defRPr sz="1350" kern="1200">
              <a:solidFill>
                <a:schemeClr val="lt1"/>
              </a:solidFill>
              <a:latin typeface="+mn-lt"/>
              <a:ea typeface="+mn-ea"/>
              <a:cs typeface="+mn-cs"/>
            </a:defRPr>
          </a:lvl1pPr>
          <a:lvl2pPr marL="342900" algn="l" defTabSz="685800" rtl="0" eaLnBrk="1" latinLnBrk="0" hangingPunct="1">
            <a:defRPr sz="1350" kern="1200">
              <a:solidFill>
                <a:schemeClr val="lt1"/>
              </a:solidFill>
              <a:latin typeface="+mn-lt"/>
              <a:ea typeface="+mn-ea"/>
              <a:cs typeface="+mn-cs"/>
            </a:defRPr>
          </a:lvl2pPr>
          <a:lvl3pPr marL="685800" algn="l" defTabSz="685800" rtl="0" eaLnBrk="1" latinLnBrk="0" hangingPunct="1">
            <a:defRPr sz="1350" kern="1200">
              <a:solidFill>
                <a:schemeClr val="lt1"/>
              </a:solidFill>
              <a:latin typeface="+mn-lt"/>
              <a:ea typeface="+mn-ea"/>
              <a:cs typeface="+mn-cs"/>
            </a:defRPr>
          </a:lvl3pPr>
          <a:lvl4pPr marL="1028700" algn="l" defTabSz="685800" rtl="0" eaLnBrk="1" latinLnBrk="0" hangingPunct="1">
            <a:defRPr sz="1350" kern="1200">
              <a:solidFill>
                <a:schemeClr val="lt1"/>
              </a:solidFill>
              <a:latin typeface="+mn-lt"/>
              <a:ea typeface="+mn-ea"/>
              <a:cs typeface="+mn-cs"/>
            </a:defRPr>
          </a:lvl4pPr>
          <a:lvl5pPr marL="1371600" algn="l" defTabSz="685800" rtl="0" eaLnBrk="1" latinLnBrk="0" hangingPunct="1">
            <a:defRPr sz="1350" kern="1200">
              <a:solidFill>
                <a:schemeClr val="lt1"/>
              </a:solidFill>
              <a:latin typeface="+mn-lt"/>
              <a:ea typeface="+mn-ea"/>
              <a:cs typeface="+mn-cs"/>
            </a:defRPr>
          </a:lvl5pPr>
          <a:lvl6pPr marL="1714500" algn="l" defTabSz="685800" rtl="0" eaLnBrk="1" latinLnBrk="0" hangingPunct="1">
            <a:defRPr sz="1350" kern="1200">
              <a:solidFill>
                <a:schemeClr val="lt1"/>
              </a:solidFill>
              <a:latin typeface="+mn-lt"/>
              <a:ea typeface="+mn-ea"/>
              <a:cs typeface="+mn-cs"/>
            </a:defRPr>
          </a:lvl6pPr>
          <a:lvl7pPr marL="2057400" algn="l" defTabSz="685800" rtl="0" eaLnBrk="1" latinLnBrk="0" hangingPunct="1">
            <a:defRPr sz="1350" kern="1200">
              <a:solidFill>
                <a:schemeClr val="lt1"/>
              </a:solidFill>
              <a:latin typeface="+mn-lt"/>
              <a:ea typeface="+mn-ea"/>
              <a:cs typeface="+mn-cs"/>
            </a:defRPr>
          </a:lvl7pPr>
          <a:lvl8pPr marL="2400300" algn="l" defTabSz="685800" rtl="0" eaLnBrk="1" latinLnBrk="0" hangingPunct="1">
            <a:defRPr sz="1350" kern="1200">
              <a:solidFill>
                <a:schemeClr val="lt1"/>
              </a:solidFill>
              <a:latin typeface="+mn-lt"/>
              <a:ea typeface="+mn-ea"/>
              <a:cs typeface="+mn-cs"/>
            </a:defRPr>
          </a:lvl8pPr>
          <a:lvl9pPr marL="2743200" algn="l" defTabSz="685800" rtl="0" eaLnBrk="1" latinLnBrk="0" hangingPunct="1">
            <a:defRPr sz="1350" kern="1200">
              <a:solidFill>
                <a:schemeClr val="lt1"/>
              </a:solidFill>
              <a:latin typeface="+mn-lt"/>
              <a:ea typeface="+mn-ea"/>
              <a:cs typeface="+mn-cs"/>
            </a:defRPr>
          </a:lvl9pPr>
        </a:lstStyle>
        <a:p xmlns:a="http://schemas.openxmlformats.org/drawingml/2006/main">
          <a:r>
            <a:rPr lang="en-US" sz="1800" dirty="0">
              <a:solidFill>
                <a:schemeClr val="tx2"/>
              </a:solidFill>
            </a:rPr>
            <a:t>45%</a:t>
          </a:r>
          <a:r>
            <a:rPr lang="zh-CN" altLang="en-US" sz="1800" dirty="0">
              <a:solidFill>
                <a:schemeClr val="tx2"/>
              </a:solidFill>
            </a:rPr>
            <a:t> </a:t>
          </a:r>
          <a:r>
            <a:rPr lang="en-US" altLang="zh-CN" sz="1800" dirty="0">
              <a:solidFill>
                <a:schemeClr val="tx2"/>
              </a:solidFill>
            </a:rPr>
            <a:t>Commercial Market</a:t>
          </a:r>
          <a:endParaRPr lang="en-GB" sz="1800" dirty="0">
            <a:solidFill>
              <a:schemeClr val="bg1"/>
            </a:solidFill>
          </a:endParaRPr>
        </a:p>
      </cdr:txBody>
    </cdr:sp>
  </cdr:relSizeAnchor>
</c:userShapes>
</file>

<file path=ppt/drawings/drawing2.xml><?xml version="1.0" encoding="utf-8"?>
<c:userShapes xmlns:c="http://schemas.openxmlformats.org/drawingml/2006/chart">
  <cdr:relSizeAnchor xmlns:cdr="http://schemas.openxmlformats.org/drawingml/2006/chartDrawing">
    <cdr:from>
      <cdr:x>0.86143</cdr:x>
      <cdr:y>0.00749</cdr:y>
    </cdr:from>
    <cdr:to>
      <cdr:x>0.99257</cdr:x>
      <cdr:y>0.197</cdr:y>
    </cdr:to>
    <cdr:pic>
      <cdr:nvPicPr>
        <cdr:cNvPr id="2" name="Picture 1">
          <a:extLst xmlns:a="http://schemas.openxmlformats.org/drawingml/2006/main">
            <a:ext uri="{FF2B5EF4-FFF2-40B4-BE49-F238E27FC236}">
              <a16:creationId xmlns:a16="http://schemas.microsoft.com/office/drawing/2014/main" xmlns="" id="{385ABAFD-288A-4B05-A703-A20DA688E10F}"/>
            </a:ext>
          </a:extLst>
        </cdr:cNvPr>
        <cdr:cNvPicPr>
          <a:picLocks xmlns:a="http://schemas.openxmlformats.org/drawingml/2006/main" noChangeAspect="1"/>
        </cdr:cNvPicPr>
      </cdr:nvPicPr>
      <cdr:blipFill rotWithShape="1">
        <a:blip xmlns:a="http://schemas.openxmlformats.org/drawingml/2006/main" xmlns:r="http://schemas.openxmlformats.org/officeDocument/2006/relationships" r:embed="rId1" cstate="print">
          <a:extLst>
            <a:ext uri="{28A0092B-C50C-407E-A947-70E740481C1C}">
              <a14:useLocalDpi xmlns:a14="http://schemas.microsoft.com/office/drawing/2010/main" val="0"/>
            </a:ext>
          </a:extLst>
        </a:blip>
        <a:srcRect xmlns:a="http://schemas.openxmlformats.org/drawingml/2006/main" l="46861" t="30000" r="26064" b="38889"/>
        <a:stretch xmlns:a="http://schemas.openxmlformats.org/drawingml/2006/main"/>
      </cdr:blipFill>
      <cdr:spPr>
        <a:xfrm xmlns:a="http://schemas.openxmlformats.org/drawingml/2006/main">
          <a:off x="3938461" y="20556"/>
          <a:ext cx="599553" cy="519855"/>
        </a:xfrm>
        <a:prstGeom xmlns:a="http://schemas.openxmlformats.org/drawingml/2006/main" prst="rect">
          <a:avLst/>
        </a:prstGeom>
      </cdr:spPr>
    </cdr:pic>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D7B2EFBB-0BCC-4A1D-9ED8-84B8867ABABE}" type="datetimeFigureOut">
              <a:rPr lang="en-IN" smtClean="0"/>
              <a:t>27-08-2020</a:t>
            </a:fld>
            <a:endParaRPr lang="en-IN"/>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r>
              <a:rPr lang="en-IN"/>
              <a:t>1</a:t>
            </a:r>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203F371-8F35-4F90-9E77-40C93ED6257F}" type="slidenum">
              <a:rPr lang="en-IN" smtClean="0"/>
              <a:t>‹#›</a:t>
            </a:fld>
            <a:endParaRPr lang="en-IN"/>
          </a:p>
        </p:txBody>
      </p:sp>
    </p:spTree>
    <p:extLst>
      <p:ext uri="{BB962C8B-B14F-4D97-AF65-F5344CB8AC3E}">
        <p14:creationId xmlns:p14="http://schemas.microsoft.com/office/powerpoint/2010/main" val="3446217814"/>
      </p:ext>
    </p:extLst>
  </p:cSld>
  <p:clrMap bg1="lt1" tx1="dk1" bg2="lt2" tx2="dk2" accent1="accent1" accent2="accent2" accent3="accent3" accent4="accent4" accent5="accent5" accent6="accent6" hlink="hlink" folHlink="folHlink"/>
  <p:hf hd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9D32B5A-112C-4AE6-875C-0ED6994DC26A}" type="datetimeFigureOut">
              <a:rPr lang="en-US" smtClean="0"/>
              <a:pPr/>
              <a:t>8/27/2020</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r>
              <a:rPr lang="en-US"/>
              <a:t>1</a:t>
            </a:r>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963E7AC-6455-4A0F-B654-220C7D7B7B8D}" type="slidenum">
              <a:rPr lang="en-US" smtClean="0"/>
              <a:pPr/>
              <a:t>‹#›</a:t>
            </a:fld>
            <a:endParaRPr lang="en-US"/>
          </a:p>
        </p:txBody>
      </p:sp>
    </p:spTree>
    <p:extLst>
      <p:ext uri="{BB962C8B-B14F-4D97-AF65-F5344CB8AC3E}">
        <p14:creationId xmlns:p14="http://schemas.microsoft.com/office/powerpoint/2010/main" val="1735764443"/>
      </p:ext>
    </p:extLst>
  </p:cSld>
  <p:clrMap bg1="lt1" tx1="dk1" bg2="lt2" tx2="dk2" accent1="accent1" accent2="accent2" accent3="accent3" accent4="accent4" accent5="accent5" accent6="accent6" hlink="hlink" folHlink="folHlink"/>
  <p:hf hd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6963E7AC-6455-4A0F-B654-220C7D7B7B8D}" type="slidenum">
              <a:rPr lang="en-US" smtClean="0">
                <a:solidFill>
                  <a:prstClr val="black"/>
                </a:solidFill>
              </a:rPr>
              <a:pPr/>
              <a:t>2</a:t>
            </a:fld>
            <a:endParaRPr lang="en-US">
              <a:solidFill>
                <a:prstClr val="black"/>
              </a:solidFill>
            </a:endParaRPr>
          </a:p>
        </p:txBody>
      </p:sp>
      <p:sp>
        <p:nvSpPr>
          <p:cNvPr id="5" name="Footer Placeholder 4"/>
          <p:cNvSpPr>
            <a:spLocks noGrp="1"/>
          </p:cNvSpPr>
          <p:nvPr>
            <p:ph type="ftr" sz="quarter" idx="11"/>
          </p:nvPr>
        </p:nvSpPr>
        <p:spPr/>
        <p:txBody>
          <a:bodyPr/>
          <a:lstStyle/>
          <a:p>
            <a:r>
              <a:rPr lang="en-US">
                <a:solidFill>
                  <a:prstClr val="black"/>
                </a:solidFill>
              </a:rPr>
              <a:t>1</a:t>
            </a:r>
          </a:p>
        </p:txBody>
      </p:sp>
    </p:spTree>
    <p:extLst>
      <p:ext uri="{BB962C8B-B14F-4D97-AF65-F5344CB8AC3E}">
        <p14:creationId xmlns:p14="http://schemas.microsoft.com/office/powerpoint/2010/main" val="156740642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6963E7AC-6455-4A0F-B654-220C7D7B7B8D}" type="slidenum">
              <a:rPr lang="en-US" smtClean="0">
                <a:solidFill>
                  <a:prstClr val="black"/>
                </a:solidFill>
              </a:rPr>
              <a:pPr/>
              <a:t>20</a:t>
            </a:fld>
            <a:endParaRPr lang="en-US">
              <a:solidFill>
                <a:prstClr val="black"/>
              </a:solidFill>
            </a:endParaRPr>
          </a:p>
        </p:txBody>
      </p:sp>
      <p:sp>
        <p:nvSpPr>
          <p:cNvPr id="5" name="Footer Placeholder 4"/>
          <p:cNvSpPr>
            <a:spLocks noGrp="1"/>
          </p:cNvSpPr>
          <p:nvPr>
            <p:ph type="ftr" sz="quarter" idx="11"/>
          </p:nvPr>
        </p:nvSpPr>
        <p:spPr/>
        <p:txBody>
          <a:bodyPr/>
          <a:lstStyle/>
          <a:p>
            <a:r>
              <a:rPr lang="en-US">
                <a:solidFill>
                  <a:prstClr val="black"/>
                </a:solidFill>
              </a:rPr>
              <a:t>1</a:t>
            </a:r>
          </a:p>
        </p:txBody>
      </p:sp>
    </p:spTree>
    <p:extLst>
      <p:ext uri="{BB962C8B-B14F-4D97-AF65-F5344CB8AC3E}">
        <p14:creationId xmlns:p14="http://schemas.microsoft.com/office/powerpoint/2010/main" val="307023433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6963E7AC-6455-4A0F-B654-220C7D7B7B8D}" type="slidenum">
              <a:rPr lang="en-US" smtClean="0">
                <a:solidFill>
                  <a:prstClr val="black"/>
                </a:solidFill>
              </a:rPr>
              <a:pPr/>
              <a:t>21</a:t>
            </a:fld>
            <a:endParaRPr lang="en-US">
              <a:solidFill>
                <a:prstClr val="black"/>
              </a:solidFill>
            </a:endParaRPr>
          </a:p>
        </p:txBody>
      </p:sp>
      <p:sp>
        <p:nvSpPr>
          <p:cNvPr id="5" name="Footer Placeholder 4"/>
          <p:cNvSpPr>
            <a:spLocks noGrp="1"/>
          </p:cNvSpPr>
          <p:nvPr>
            <p:ph type="ftr" sz="quarter" idx="11"/>
          </p:nvPr>
        </p:nvSpPr>
        <p:spPr/>
        <p:txBody>
          <a:bodyPr/>
          <a:lstStyle/>
          <a:p>
            <a:r>
              <a:rPr lang="en-US">
                <a:solidFill>
                  <a:prstClr val="black"/>
                </a:solidFill>
              </a:rPr>
              <a:t>1</a:t>
            </a:r>
          </a:p>
        </p:txBody>
      </p:sp>
    </p:spTree>
    <p:extLst>
      <p:ext uri="{BB962C8B-B14F-4D97-AF65-F5344CB8AC3E}">
        <p14:creationId xmlns:p14="http://schemas.microsoft.com/office/powerpoint/2010/main" val="341794271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fld id="{6963E7AC-6455-4A0F-B654-220C7D7B7B8D}" type="slidenum">
              <a:rPr lang="en-US" smtClean="0">
                <a:solidFill>
                  <a:prstClr val="black"/>
                </a:solidFill>
              </a:rPr>
              <a:pPr/>
              <a:t>22</a:t>
            </a:fld>
            <a:endParaRPr lang="en-US">
              <a:solidFill>
                <a:prstClr val="black"/>
              </a:solidFill>
            </a:endParaRPr>
          </a:p>
        </p:txBody>
      </p:sp>
      <p:sp>
        <p:nvSpPr>
          <p:cNvPr id="5" name="Footer Placeholder 4"/>
          <p:cNvSpPr>
            <a:spLocks noGrp="1"/>
          </p:cNvSpPr>
          <p:nvPr>
            <p:ph type="ftr" sz="quarter" idx="11"/>
          </p:nvPr>
        </p:nvSpPr>
        <p:spPr/>
        <p:txBody>
          <a:bodyPr/>
          <a:lstStyle/>
          <a:p>
            <a:r>
              <a:rPr lang="en-US">
                <a:solidFill>
                  <a:prstClr val="black"/>
                </a:solidFill>
              </a:rPr>
              <a:t>1</a:t>
            </a:r>
          </a:p>
        </p:txBody>
      </p:sp>
    </p:spTree>
    <p:extLst>
      <p:ext uri="{BB962C8B-B14F-4D97-AF65-F5344CB8AC3E}">
        <p14:creationId xmlns:p14="http://schemas.microsoft.com/office/powerpoint/2010/main" val="215399948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6963E7AC-6455-4A0F-B654-220C7D7B7B8D}" type="slidenum">
              <a:rPr lang="en-US" smtClean="0">
                <a:solidFill>
                  <a:prstClr val="black"/>
                </a:solidFill>
              </a:rPr>
              <a:pPr/>
              <a:t>23</a:t>
            </a:fld>
            <a:endParaRPr lang="en-US">
              <a:solidFill>
                <a:prstClr val="black"/>
              </a:solidFill>
            </a:endParaRPr>
          </a:p>
        </p:txBody>
      </p:sp>
      <p:sp>
        <p:nvSpPr>
          <p:cNvPr id="5" name="Footer Placeholder 4"/>
          <p:cNvSpPr>
            <a:spLocks noGrp="1"/>
          </p:cNvSpPr>
          <p:nvPr>
            <p:ph type="ftr" sz="quarter" idx="11"/>
          </p:nvPr>
        </p:nvSpPr>
        <p:spPr/>
        <p:txBody>
          <a:bodyPr/>
          <a:lstStyle/>
          <a:p>
            <a:r>
              <a:rPr lang="en-US">
                <a:solidFill>
                  <a:prstClr val="black"/>
                </a:solidFill>
              </a:rPr>
              <a:t>1</a:t>
            </a:r>
          </a:p>
        </p:txBody>
      </p:sp>
    </p:spTree>
    <p:extLst>
      <p:ext uri="{BB962C8B-B14F-4D97-AF65-F5344CB8AC3E}">
        <p14:creationId xmlns:p14="http://schemas.microsoft.com/office/powerpoint/2010/main" val="117169239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6963E7AC-6455-4A0F-B654-220C7D7B7B8D}" type="slidenum">
              <a:rPr lang="en-US" smtClean="0">
                <a:solidFill>
                  <a:prstClr val="black"/>
                </a:solidFill>
              </a:rPr>
              <a:pPr/>
              <a:t>24</a:t>
            </a:fld>
            <a:endParaRPr lang="en-US">
              <a:solidFill>
                <a:prstClr val="black"/>
              </a:solidFill>
            </a:endParaRPr>
          </a:p>
        </p:txBody>
      </p:sp>
      <p:sp>
        <p:nvSpPr>
          <p:cNvPr id="5" name="Footer Placeholder 4"/>
          <p:cNvSpPr>
            <a:spLocks noGrp="1"/>
          </p:cNvSpPr>
          <p:nvPr>
            <p:ph type="ftr" sz="quarter" idx="11"/>
          </p:nvPr>
        </p:nvSpPr>
        <p:spPr/>
        <p:txBody>
          <a:bodyPr/>
          <a:lstStyle/>
          <a:p>
            <a:r>
              <a:rPr lang="en-US">
                <a:solidFill>
                  <a:prstClr val="black"/>
                </a:solidFill>
              </a:rPr>
              <a:t>1</a:t>
            </a:r>
          </a:p>
        </p:txBody>
      </p:sp>
    </p:spTree>
    <p:extLst>
      <p:ext uri="{BB962C8B-B14F-4D97-AF65-F5344CB8AC3E}">
        <p14:creationId xmlns:p14="http://schemas.microsoft.com/office/powerpoint/2010/main" val="127658873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6963E7AC-6455-4A0F-B654-220C7D7B7B8D}" type="slidenum">
              <a:rPr lang="en-US" smtClean="0">
                <a:solidFill>
                  <a:prstClr val="black"/>
                </a:solidFill>
              </a:rPr>
              <a:pPr/>
              <a:t>25</a:t>
            </a:fld>
            <a:endParaRPr lang="en-US">
              <a:solidFill>
                <a:prstClr val="black"/>
              </a:solidFill>
            </a:endParaRPr>
          </a:p>
        </p:txBody>
      </p:sp>
      <p:sp>
        <p:nvSpPr>
          <p:cNvPr id="5" name="Footer Placeholder 4"/>
          <p:cNvSpPr>
            <a:spLocks noGrp="1"/>
          </p:cNvSpPr>
          <p:nvPr>
            <p:ph type="ftr" sz="quarter" idx="11"/>
          </p:nvPr>
        </p:nvSpPr>
        <p:spPr/>
        <p:txBody>
          <a:bodyPr/>
          <a:lstStyle/>
          <a:p>
            <a:r>
              <a:rPr lang="en-US">
                <a:solidFill>
                  <a:prstClr val="black"/>
                </a:solidFill>
              </a:rPr>
              <a:t>1</a:t>
            </a:r>
          </a:p>
        </p:txBody>
      </p:sp>
    </p:spTree>
    <p:extLst>
      <p:ext uri="{BB962C8B-B14F-4D97-AF65-F5344CB8AC3E}">
        <p14:creationId xmlns:p14="http://schemas.microsoft.com/office/powerpoint/2010/main" val="249696043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fld id="{6963E7AC-6455-4A0F-B654-220C7D7B7B8D}" type="slidenum">
              <a:rPr lang="en-US" smtClean="0">
                <a:solidFill>
                  <a:prstClr val="black"/>
                </a:solidFill>
              </a:rPr>
              <a:pPr/>
              <a:t>26</a:t>
            </a:fld>
            <a:endParaRPr lang="en-US">
              <a:solidFill>
                <a:prstClr val="black"/>
              </a:solidFill>
            </a:endParaRPr>
          </a:p>
        </p:txBody>
      </p:sp>
      <p:sp>
        <p:nvSpPr>
          <p:cNvPr id="5" name="Footer Placeholder 4"/>
          <p:cNvSpPr>
            <a:spLocks noGrp="1"/>
          </p:cNvSpPr>
          <p:nvPr>
            <p:ph type="ftr" sz="quarter" idx="11"/>
          </p:nvPr>
        </p:nvSpPr>
        <p:spPr/>
        <p:txBody>
          <a:bodyPr/>
          <a:lstStyle/>
          <a:p>
            <a:r>
              <a:rPr lang="en-US">
                <a:solidFill>
                  <a:prstClr val="black"/>
                </a:solidFill>
              </a:rPr>
              <a:t>1</a:t>
            </a:r>
          </a:p>
        </p:txBody>
      </p:sp>
    </p:spTree>
    <p:extLst>
      <p:ext uri="{BB962C8B-B14F-4D97-AF65-F5344CB8AC3E}">
        <p14:creationId xmlns:p14="http://schemas.microsoft.com/office/powerpoint/2010/main" val="393369396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6963E7AC-6455-4A0F-B654-220C7D7B7B8D}" type="slidenum">
              <a:rPr lang="en-US" smtClean="0">
                <a:solidFill>
                  <a:prstClr val="black"/>
                </a:solidFill>
              </a:rPr>
              <a:pPr/>
              <a:t>27</a:t>
            </a:fld>
            <a:endParaRPr lang="en-US">
              <a:solidFill>
                <a:prstClr val="black"/>
              </a:solidFill>
            </a:endParaRPr>
          </a:p>
        </p:txBody>
      </p:sp>
      <p:sp>
        <p:nvSpPr>
          <p:cNvPr id="5" name="Footer Placeholder 4"/>
          <p:cNvSpPr>
            <a:spLocks noGrp="1"/>
          </p:cNvSpPr>
          <p:nvPr>
            <p:ph type="ftr" sz="quarter" idx="11"/>
          </p:nvPr>
        </p:nvSpPr>
        <p:spPr/>
        <p:txBody>
          <a:bodyPr/>
          <a:lstStyle/>
          <a:p>
            <a:r>
              <a:rPr lang="en-US">
                <a:solidFill>
                  <a:prstClr val="black"/>
                </a:solidFill>
              </a:rPr>
              <a:t>1</a:t>
            </a:r>
          </a:p>
        </p:txBody>
      </p:sp>
    </p:spTree>
    <p:extLst>
      <p:ext uri="{BB962C8B-B14F-4D97-AF65-F5344CB8AC3E}">
        <p14:creationId xmlns:p14="http://schemas.microsoft.com/office/powerpoint/2010/main" val="279008833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6963E7AC-6455-4A0F-B654-220C7D7B7B8D}" type="slidenum">
              <a:rPr lang="en-US" smtClean="0">
                <a:solidFill>
                  <a:prstClr val="black"/>
                </a:solidFill>
              </a:rPr>
              <a:pPr/>
              <a:t>28</a:t>
            </a:fld>
            <a:endParaRPr lang="en-US">
              <a:solidFill>
                <a:prstClr val="black"/>
              </a:solidFill>
            </a:endParaRPr>
          </a:p>
        </p:txBody>
      </p:sp>
      <p:sp>
        <p:nvSpPr>
          <p:cNvPr id="5" name="Footer Placeholder 4"/>
          <p:cNvSpPr>
            <a:spLocks noGrp="1"/>
          </p:cNvSpPr>
          <p:nvPr>
            <p:ph type="ftr" sz="quarter" idx="11"/>
          </p:nvPr>
        </p:nvSpPr>
        <p:spPr/>
        <p:txBody>
          <a:bodyPr/>
          <a:lstStyle/>
          <a:p>
            <a:r>
              <a:rPr lang="en-US">
                <a:solidFill>
                  <a:prstClr val="black"/>
                </a:solidFill>
              </a:rPr>
              <a:t>1</a:t>
            </a:r>
          </a:p>
        </p:txBody>
      </p:sp>
    </p:spTree>
    <p:extLst>
      <p:ext uri="{BB962C8B-B14F-4D97-AF65-F5344CB8AC3E}">
        <p14:creationId xmlns:p14="http://schemas.microsoft.com/office/powerpoint/2010/main" val="61534829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6963E7AC-6455-4A0F-B654-220C7D7B7B8D}" type="slidenum">
              <a:rPr lang="en-US" smtClean="0">
                <a:solidFill>
                  <a:prstClr val="black"/>
                </a:solidFill>
              </a:rPr>
              <a:pPr/>
              <a:t>29</a:t>
            </a:fld>
            <a:endParaRPr lang="en-US">
              <a:solidFill>
                <a:prstClr val="black"/>
              </a:solidFill>
            </a:endParaRPr>
          </a:p>
        </p:txBody>
      </p:sp>
      <p:sp>
        <p:nvSpPr>
          <p:cNvPr id="5" name="Footer Placeholder 4"/>
          <p:cNvSpPr>
            <a:spLocks noGrp="1"/>
          </p:cNvSpPr>
          <p:nvPr>
            <p:ph type="ftr" sz="quarter" idx="11"/>
          </p:nvPr>
        </p:nvSpPr>
        <p:spPr/>
        <p:txBody>
          <a:bodyPr/>
          <a:lstStyle/>
          <a:p>
            <a:r>
              <a:rPr lang="en-US">
                <a:solidFill>
                  <a:prstClr val="black"/>
                </a:solidFill>
              </a:rPr>
              <a:t>1</a:t>
            </a:r>
          </a:p>
        </p:txBody>
      </p:sp>
    </p:spTree>
    <p:extLst>
      <p:ext uri="{BB962C8B-B14F-4D97-AF65-F5344CB8AC3E}">
        <p14:creationId xmlns:p14="http://schemas.microsoft.com/office/powerpoint/2010/main" val="50535080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6963E7AC-6455-4A0F-B654-220C7D7B7B8D}" type="slidenum">
              <a:rPr lang="en-US" smtClean="0">
                <a:solidFill>
                  <a:prstClr val="black"/>
                </a:solidFill>
              </a:rPr>
              <a:pPr/>
              <a:t>3</a:t>
            </a:fld>
            <a:endParaRPr lang="en-US">
              <a:solidFill>
                <a:prstClr val="black"/>
              </a:solidFill>
            </a:endParaRPr>
          </a:p>
        </p:txBody>
      </p:sp>
      <p:sp>
        <p:nvSpPr>
          <p:cNvPr id="5" name="Footer Placeholder 4"/>
          <p:cNvSpPr>
            <a:spLocks noGrp="1"/>
          </p:cNvSpPr>
          <p:nvPr>
            <p:ph type="ftr" sz="quarter" idx="11"/>
          </p:nvPr>
        </p:nvSpPr>
        <p:spPr/>
        <p:txBody>
          <a:bodyPr/>
          <a:lstStyle/>
          <a:p>
            <a:r>
              <a:rPr lang="en-US">
                <a:solidFill>
                  <a:prstClr val="black"/>
                </a:solidFill>
              </a:rPr>
              <a:t>1</a:t>
            </a:r>
          </a:p>
        </p:txBody>
      </p:sp>
    </p:spTree>
    <p:extLst>
      <p:ext uri="{BB962C8B-B14F-4D97-AF65-F5344CB8AC3E}">
        <p14:creationId xmlns:p14="http://schemas.microsoft.com/office/powerpoint/2010/main" val="114838637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6963E7AC-6455-4A0F-B654-220C7D7B7B8D}" type="slidenum">
              <a:rPr lang="en-US" smtClean="0">
                <a:solidFill>
                  <a:prstClr val="black"/>
                </a:solidFill>
              </a:rPr>
              <a:pPr/>
              <a:t>30</a:t>
            </a:fld>
            <a:endParaRPr lang="en-US">
              <a:solidFill>
                <a:prstClr val="black"/>
              </a:solidFill>
            </a:endParaRPr>
          </a:p>
        </p:txBody>
      </p:sp>
      <p:sp>
        <p:nvSpPr>
          <p:cNvPr id="5" name="Footer Placeholder 4"/>
          <p:cNvSpPr>
            <a:spLocks noGrp="1"/>
          </p:cNvSpPr>
          <p:nvPr>
            <p:ph type="ftr" sz="quarter" idx="11"/>
          </p:nvPr>
        </p:nvSpPr>
        <p:spPr/>
        <p:txBody>
          <a:bodyPr/>
          <a:lstStyle/>
          <a:p>
            <a:r>
              <a:rPr lang="en-US">
                <a:solidFill>
                  <a:prstClr val="black"/>
                </a:solidFill>
              </a:rPr>
              <a:t>1</a:t>
            </a:r>
          </a:p>
        </p:txBody>
      </p:sp>
    </p:spTree>
    <p:extLst>
      <p:ext uri="{BB962C8B-B14F-4D97-AF65-F5344CB8AC3E}">
        <p14:creationId xmlns:p14="http://schemas.microsoft.com/office/powerpoint/2010/main" val="76089472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6963E7AC-6455-4A0F-B654-220C7D7B7B8D}" type="slidenum">
              <a:rPr lang="en-US" smtClean="0">
                <a:solidFill>
                  <a:prstClr val="black"/>
                </a:solidFill>
              </a:rPr>
              <a:pPr/>
              <a:t>31</a:t>
            </a:fld>
            <a:endParaRPr lang="en-US">
              <a:solidFill>
                <a:prstClr val="black"/>
              </a:solidFill>
            </a:endParaRPr>
          </a:p>
        </p:txBody>
      </p:sp>
      <p:sp>
        <p:nvSpPr>
          <p:cNvPr id="5" name="Footer Placeholder 4"/>
          <p:cNvSpPr>
            <a:spLocks noGrp="1"/>
          </p:cNvSpPr>
          <p:nvPr>
            <p:ph type="ftr" sz="quarter" idx="11"/>
          </p:nvPr>
        </p:nvSpPr>
        <p:spPr/>
        <p:txBody>
          <a:bodyPr/>
          <a:lstStyle/>
          <a:p>
            <a:r>
              <a:rPr lang="en-US">
                <a:solidFill>
                  <a:prstClr val="black"/>
                </a:solidFill>
              </a:rPr>
              <a:t>1</a:t>
            </a:r>
          </a:p>
        </p:txBody>
      </p:sp>
    </p:spTree>
    <p:extLst>
      <p:ext uri="{BB962C8B-B14F-4D97-AF65-F5344CB8AC3E}">
        <p14:creationId xmlns:p14="http://schemas.microsoft.com/office/powerpoint/2010/main" val="304459295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6963E7AC-6455-4A0F-B654-220C7D7B7B8D}" type="slidenum">
              <a:rPr lang="en-US" smtClean="0">
                <a:solidFill>
                  <a:prstClr val="black"/>
                </a:solidFill>
              </a:rPr>
              <a:pPr/>
              <a:t>32</a:t>
            </a:fld>
            <a:endParaRPr lang="en-US">
              <a:solidFill>
                <a:prstClr val="black"/>
              </a:solidFill>
            </a:endParaRPr>
          </a:p>
        </p:txBody>
      </p:sp>
      <p:sp>
        <p:nvSpPr>
          <p:cNvPr id="5" name="Footer Placeholder 4"/>
          <p:cNvSpPr>
            <a:spLocks noGrp="1"/>
          </p:cNvSpPr>
          <p:nvPr>
            <p:ph type="ftr" sz="quarter" idx="11"/>
          </p:nvPr>
        </p:nvSpPr>
        <p:spPr/>
        <p:txBody>
          <a:bodyPr/>
          <a:lstStyle/>
          <a:p>
            <a:r>
              <a:rPr lang="en-US">
                <a:solidFill>
                  <a:prstClr val="black"/>
                </a:solidFill>
              </a:rPr>
              <a:t>1</a:t>
            </a:r>
          </a:p>
        </p:txBody>
      </p:sp>
    </p:spTree>
    <p:extLst>
      <p:ext uri="{BB962C8B-B14F-4D97-AF65-F5344CB8AC3E}">
        <p14:creationId xmlns:p14="http://schemas.microsoft.com/office/powerpoint/2010/main" val="342518187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6963E7AC-6455-4A0F-B654-220C7D7B7B8D}" type="slidenum">
              <a:rPr lang="en-US" smtClean="0">
                <a:solidFill>
                  <a:prstClr val="black"/>
                </a:solidFill>
              </a:rPr>
              <a:pPr/>
              <a:t>33</a:t>
            </a:fld>
            <a:endParaRPr lang="en-US">
              <a:solidFill>
                <a:prstClr val="black"/>
              </a:solidFill>
            </a:endParaRPr>
          </a:p>
        </p:txBody>
      </p:sp>
      <p:sp>
        <p:nvSpPr>
          <p:cNvPr id="5" name="Footer Placeholder 4"/>
          <p:cNvSpPr>
            <a:spLocks noGrp="1"/>
          </p:cNvSpPr>
          <p:nvPr>
            <p:ph type="ftr" sz="quarter" idx="11"/>
          </p:nvPr>
        </p:nvSpPr>
        <p:spPr/>
        <p:txBody>
          <a:bodyPr/>
          <a:lstStyle/>
          <a:p>
            <a:r>
              <a:rPr lang="en-US">
                <a:solidFill>
                  <a:prstClr val="black"/>
                </a:solidFill>
              </a:rPr>
              <a:t>1</a:t>
            </a:r>
          </a:p>
        </p:txBody>
      </p:sp>
    </p:spTree>
    <p:extLst>
      <p:ext uri="{BB962C8B-B14F-4D97-AF65-F5344CB8AC3E}">
        <p14:creationId xmlns:p14="http://schemas.microsoft.com/office/powerpoint/2010/main" val="278700876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6963E7AC-6455-4A0F-B654-220C7D7B7B8D}" type="slidenum">
              <a:rPr lang="en-US" smtClean="0">
                <a:solidFill>
                  <a:prstClr val="black"/>
                </a:solidFill>
              </a:rPr>
              <a:pPr/>
              <a:t>34</a:t>
            </a:fld>
            <a:endParaRPr lang="en-US">
              <a:solidFill>
                <a:prstClr val="black"/>
              </a:solidFill>
            </a:endParaRPr>
          </a:p>
        </p:txBody>
      </p:sp>
      <p:sp>
        <p:nvSpPr>
          <p:cNvPr id="5" name="Footer Placeholder 4"/>
          <p:cNvSpPr>
            <a:spLocks noGrp="1"/>
          </p:cNvSpPr>
          <p:nvPr>
            <p:ph type="ftr" sz="quarter" idx="11"/>
          </p:nvPr>
        </p:nvSpPr>
        <p:spPr/>
        <p:txBody>
          <a:bodyPr/>
          <a:lstStyle/>
          <a:p>
            <a:r>
              <a:rPr lang="en-US">
                <a:solidFill>
                  <a:prstClr val="black"/>
                </a:solidFill>
              </a:rPr>
              <a:t>1</a:t>
            </a:r>
          </a:p>
        </p:txBody>
      </p:sp>
    </p:spTree>
    <p:extLst>
      <p:ext uri="{BB962C8B-B14F-4D97-AF65-F5344CB8AC3E}">
        <p14:creationId xmlns:p14="http://schemas.microsoft.com/office/powerpoint/2010/main" val="364653575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6963E7AC-6455-4A0F-B654-220C7D7B7B8D}" type="slidenum">
              <a:rPr lang="en-US" smtClean="0">
                <a:solidFill>
                  <a:prstClr val="black"/>
                </a:solidFill>
              </a:rPr>
              <a:pPr/>
              <a:t>35</a:t>
            </a:fld>
            <a:endParaRPr lang="en-US">
              <a:solidFill>
                <a:prstClr val="black"/>
              </a:solidFill>
            </a:endParaRPr>
          </a:p>
        </p:txBody>
      </p:sp>
      <p:sp>
        <p:nvSpPr>
          <p:cNvPr id="5" name="Footer Placeholder 4"/>
          <p:cNvSpPr>
            <a:spLocks noGrp="1"/>
          </p:cNvSpPr>
          <p:nvPr>
            <p:ph type="ftr" sz="quarter" idx="11"/>
          </p:nvPr>
        </p:nvSpPr>
        <p:spPr/>
        <p:txBody>
          <a:bodyPr/>
          <a:lstStyle/>
          <a:p>
            <a:r>
              <a:rPr lang="en-US">
                <a:solidFill>
                  <a:prstClr val="black"/>
                </a:solidFill>
              </a:rPr>
              <a:t>1</a:t>
            </a:r>
          </a:p>
        </p:txBody>
      </p:sp>
    </p:spTree>
    <p:extLst>
      <p:ext uri="{BB962C8B-B14F-4D97-AF65-F5344CB8AC3E}">
        <p14:creationId xmlns:p14="http://schemas.microsoft.com/office/powerpoint/2010/main" val="218549007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6963E7AC-6455-4A0F-B654-220C7D7B7B8D}" type="slidenum">
              <a:rPr lang="en-US" smtClean="0">
                <a:solidFill>
                  <a:prstClr val="black"/>
                </a:solidFill>
              </a:rPr>
              <a:pPr/>
              <a:t>36</a:t>
            </a:fld>
            <a:endParaRPr lang="en-US">
              <a:solidFill>
                <a:prstClr val="black"/>
              </a:solidFill>
            </a:endParaRPr>
          </a:p>
        </p:txBody>
      </p:sp>
      <p:sp>
        <p:nvSpPr>
          <p:cNvPr id="5" name="Footer Placeholder 4"/>
          <p:cNvSpPr>
            <a:spLocks noGrp="1"/>
          </p:cNvSpPr>
          <p:nvPr>
            <p:ph type="ftr" sz="quarter" idx="11"/>
          </p:nvPr>
        </p:nvSpPr>
        <p:spPr/>
        <p:txBody>
          <a:bodyPr/>
          <a:lstStyle/>
          <a:p>
            <a:r>
              <a:rPr lang="en-US">
                <a:solidFill>
                  <a:prstClr val="black"/>
                </a:solidFill>
              </a:rPr>
              <a:t>1</a:t>
            </a:r>
          </a:p>
        </p:txBody>
      </p:sp>
    </p:spTree>
    <p:extLst>
      <p:ext uri="{BB962C8B-B14F-4D97-AF65-F5344CB8AC3E}">
        <p14:creationId xmlns:p14="http://schemas.microsoft.com/office/powerpoint/2010/main" val="78157218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6963E7AC-6455-4A0F-B654-220C7D7B7B8D}" type="slidenum">
              <a:rPr lang="en-US" smtClean="0">
                <a:solidFill>
                  <a:prstClr val="black"/>
                </a:solidFill>
              </a:rPr>
              <a:pPr/>
              <a:t>4</a:t>
            </a:fld>
            <a:endParaRPr lang="en-US">
              <a:solidFill>
                <a:prstClr val="black"/>
              </a:solidFill>
            </a:endParaRPr>
          </a:p>
        </p:txBody>
      </p:sp>
      <p:sp>
        <p:nvSpPr>
          <p:cNvPr id="5" name="Footer Placeholder 4"/>
          <p:cNvSpPr>
            <a:spLocks noGrp="1"/>
          </p:cNvSpPr>
          <p:nvPr>
            <p:ph type="ftr" sz="quarter" idx="11"/>
          </p:nvPr>
        </p:nvSpPr>
        <p:spPr/>
        <p:txBody>
          <a:bodyPr/>
          <a:lstStyle/>
          <a:p>
            <a:r>
              <a:rPr lang="en-US">
                <a:solidFill>
                  <a:prstClr val="black"/>
                </a:solidFill>
              </a:rPr>
              <a:t>1</a:t>
            </a:r>
          </a:p>
        </p:txBody>
      </p:sp>
    </p:spTree>
    <p:extLst>
      <p:ext uri="{BB962C8B-B14F-4D97-AF65-F5344CB8AC3E}">
        <p14:creationId xmlns:p14="http://schemas.microsoft.com/office/powerpoint/2010/main" val="407863845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6963E7AC-6455-4A0F-B654-220C7D7B7B8D}" type="slidenum">
              <a:rPr lang="en-US" smtClean="0">
                <a:solidFill>
                  <a:prstClr val="black"/>
                </a:solidFill>
              </a:rPr>
              <a:pPr/>
              <a:t>5</a:t>
            </a:fld>
            <a:endParaRPr lang="en-US">
              <a:solidFill>
                <a:prstClr val="black"/>
              </a:solidFill>
            </a:endParaRPr>
          </a:p>
        </p:txBody>
      </p:sp>
      <p:sp>
        <p:nvSpPr>
          <p:cNvPr id="5" name="Footer Placeholder 4"/>
          <p:cNvSpPr>
            <a:spLocks noGrp="1"/>
          </p:cNvSpPr>
          <p:nvPr>
            <p:ph type="ftr" sz="quarter" idx="11"/>
          </p:nvPr>
        </p:nvSpPr>
        <p:spPr/>
        <p:txBody>
          <a:bodyPr/>
          <a:lstStyle/>
          <a:p>
            <a:r>
              <a:rPr lang="en-US">
                <a:solidFill>
                  <a:prstClr val="black"/>
                </a:solidFill>
              </a:rPr>
              <a:t>1</a:t>
            </a:r>
          </a:p>
        </p:txBody>
      </p:sp>
    </p:spTree>
    <p:extLst>
      <p:ext uri="{BB962C8B-B14F-4D97-AF65-F5344CB8AC3E}">
        <p14:creationId xmlns:p14="http://schemas.microsoft.com/office/powerpoint/2010/main" val="338350893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6963E7AC-6455-4A0F-B654-220C7D7B7B8D}" type="slidenum">
              <a:rPr lang="en-US" smtClean="0">
                <a:solidFill>
                  <a:prstClr val="black"/>
                </a:solidFill>
              </a:rPr>
              <a:pPr/>
              <a:t>6</a:t>
            </a:fld>
            <a:endParaRPr lang="en-US">
              <a:solidFill>
                <a:prstClr val="black"/>
              </a:solidFill>
            </a:endParaRPr>
          </a:p>
        </p:txBody>
      </p:sp>
      <p:sp>
        <p:nvSpPr>
          <p:cNvPr id="5" name="Footer Placeholder 4"/>
          <p:cNvSpPr>
            <a:spLocks noGrp="1"/>
          </p:cNvSpPr>
          <p:nvPr>
            <p:ph type="ftr" sz="quarter" idx="11"/>
          </p:nvPr>
        </p:nvSpPr>
        <p:spPr/>
        <p:txBody>
          <a:bodyPr/>
          <a:lstStyle/>
          <a:p>
            <a:r>
              <a:rPr lang="en-US">
                <a:solidFill>
                  <a:prstClr val="black"/>
                </a:solidFill>
              </a:rPr>
              <a:t>1</a:t>
            </a:r>
          </a:p>
        </p:txBody>
      </p:sp>
    </p:spTree>
    <p:extLst>
      <p:ext uri="{BB962C8B-B14F-4D97-AF65-F5344CB8AC3E}">
        <p14:creationId xmlns:p14="http://schemas.microsoft.com/office/powerpoint/2010/main" val="20009948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6963E7AC-6455-4A0F-B654-220C7D7B7B8D}" type="slidenum">
              <a:rPr lang="en-US" smtClean="0">
                <a:solidFill>
                  <a:prstClr val="black"/>
                </a:solidFill>
              </a:rPr>
              <a:pPr/>
              <a:t>7</a:t>
            </a:fld>
            <a:endParaRPr lang="en-US">
              <a:solidFill>
                <a:prstClr val="black"/>
              </a:solidFill>
            </a:endParaRPr>
          </a:p>
        </p:txBody>
      </p:sp>
      <p:sp>
        <p:nvSpPr>
          <p:cNvPr id="5" name="Footer Placeholder 4"/>
          <p:cNvSpPr>
            <a:spLocks noGrp="1"/>
          </p:cNvSpPr>
          <p:nvPr>
            <p:ph type="ftr" sz="quarter" idx="11"/>
          </p:nvPr>
        </p:nvSpPr>
        <p:spPr/>
        <p:txBody>
          <a:bodyPr/>
          <a:lstStyle/>
          <a:p>
            <a:r>
              <a:rPr lang="en-US">
                <a:solidFill>
                  <a:prstClr val="black"/>
                </a:solidFill>
              </a:rPr>
              <a:t>1</a:t>
            </a:r>
          </a:p>
        </p:txBody>
      </p:sp>
    </p:spTree>
    <p:extLst>
      <p:ext uri="{BB962C8B-B14F-4D97-AF65-F5344CB8AC3E}">
        <p14:creationId xmlns:p14="http://schemas.microsoft.com/office/powerpoint/2010/main" val="310064868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6963E7AC-6455-4A0F-B654-220C7D7B7B8D}" type="slidenum">
              <a:rPr lang="en-US" smtClean="0">
                <a:solidFill>
                  <a:prstClr val="black"/>
                </a:solidFill>
              </a:rPr>
              <a:pPr/>
              <a:t>8</a:t>
            </a:fld>
            <a:endParaRPr lang="en-US">
              <a:solidFill>
                <a:prstClr val="black"/>
              </a:solidFill>
            </a:endParaRPr>
          </a:p>
        </p:txBody>
      </p:sp>
      <p:sp>
        <p:nvSpPr>
          <p:cNvPr id="5" name="Footer Placeholder 4"/>
          <p:cNvSpPr>
            <a:spLocks noGrp="1"/>
          </p:cNvSpPr>
          <p:nvPr>
            <p:ph type="ftr" sz="quarter" idx="11"/>
          </p:nvPr>
        </p:nvSpPr>
        <p:spPr/>
        <p:txBody>
          <a:bodyPr/>
          <a:lstStyle/>
          <a:p>
            <a:r>
              <a:rPr lang="en-US">
                <a:solidFill>
                  <a:prstClr val="black"/>
                </a:solidFill>
              </a:rPr>
              <a:t>1</a:t>
            </a:r>
          </a:p>
        </p:txBody>
      </p:sp>
    </p:spTree>
    <p:extLst>
      <p:ext uri="{BB962C8B-B14F-4D97-AF65-F5344CB8AC3E}">
        <p14:creationId xmlns:p14="http://schemas.microsoft.com/office/powerpoint/2010/main" val="71165840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6963E7AC-6455-4A0F-B654-220C7D7B7B8D}" type="slidenum">
              <a:rPr lang="en-US" smtClean="0"/>
              <a:pPr/>
              <a:t>10</a:t>
            </a:fld>
            <a:endParaRPr lang="en-US"/>
          </a:p>
        </p:txBody>
      </p:sp>
      <p:sp>
        <p:nvSpPr>
          <p:cNvPr id="5" name="Footer Placeholder 4"/>
          <p:cNvSpPr>
            <a:spLocks noGrp="1"/>
          </p:cNvSpPr>
          <p:nvPr>
            <p:ph type="ftr" sz="quarter" idx="11"/>
          </p:nvPr>
        </p:nvSpPr>
        <p:spPr/>
        <p:txBody>
          <a:bodyPr/>
          <a:lstStyle/>
          <a:p>
            <a:r>
              <a:rPr lang="en-US"/>
              <a:t>1</a:t>
            </a:r>
          </a:p>
        </p:txBody>
      </p:sp>
    </p:spTree>
    <p:extLst>
      <p:ext uri="{BB962C8B-B14F-4D97-AF65-F5344CB8AC3E}">
        <p14:creationId xmlns:p14="http://schemas.microsoft.com/office/powerpoint/2010/main" val="342834931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6963E7AC-6455-4A0F-B654-220C7D7B7B8D}" type="slidenum">
              <a:rPr lang="en-US" smtClean="0"/>
              <a:pPr/>
              <a:t>17</a:t>
            </a:fld>
            <a:endParaRPr lang="en-US"/>
          </a:p>
        </p:txBody>
      </p:sp>
      <p:sp>
        <p:nvSpPr>
          <p:cNvPr id="5" name="Footer Placeholder 4"/>
          <p:cNvSpPr>
            <a:spLocks noGrp="1"/>
          </p:cNvSpPr>
          <p:nvPr>
            <p:ph type="ftr" sz="quarter" idx="11"/>
          </p:nvPr>
        </p:nvSpPr>
        <p:spPr/>
        <p:txBody>
          <a:bodyPr/>
          <a:lstStyle/>
          <a:p>
            <a:r>
              <a:rPr lang="en-US"/>
              <a:t>1</a:t>
            </a:r>
          </a:p>
        </p:txBody>
      </p:sp>
    </p:spTree>
    <p:extLst>
      <p:ext uri="{BB962C8B-B14F-4D97-AF65-F5344CB8AC3E}">
        <p14:creationId xmlns:p14="http://schemas.microsoft.com/office/powerpoint/2010/main" val="422354059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A279DE1F-5E27-4B45-9D15-005F28CE4332}" type="slidenum">
              <a:rPr lang="en-GB"/>
              <a:pPr>
                <a:defRPr/>
              </a:pPr>
              <a:t>‹#›</a:t>
            </a:fld>
            <a:endParaRPr lang="en-GB"/>
          </a:p>
        </p:txBody>
      </p:sp>
    </p:spTree>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p:cNvSpPr>
            <a:spLocks noGrp="1" noChangeArrowheads="1"/>
          </p:cNvSpPr>
          <p:nvPr>
            <p:ph type="dt" sz="half" idx="10"/>
          </p:nvPr>
        </p:nvSpPr>
        <p:spPr>
          <a:ln/>
        </p:spPr>
        <p:txBody>
          <a:bodyPr/>
          <a:lstStyle>
            <a:lvl1pPr>
              <a:defRPr/>
            </a:lvl1pPr>
          </a:lstStyle>
          <a:p>
            <a:pPr>
              <a:defRPr/>
            </a:pPr>
            <a:endParaRPr lang="en-GB">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GB">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A279DE1F-5E27-4B45-9D15-005F28CE4332}" type="slidenum">
              <a:rPr lang="en-GB">
                <a:solidFill>
                  <a:srgbClr val="000000"/>
                </a:solidFill>
              </a:rPr>
              <a:pPr>
                <a:defRPr/>
              </a:pPr>
              <a:t>‹#›</a:t>
            </a:fld>
            <a:endParaRPr lang="en-GB">
              <a:solidFill>
                <a:srgbClr val="000000"/>
              </a:solidFill>
            </a:endParaRPr>
          </a:p>
        </p:txBody>
      </p:sp>
    </p:spTree>
    <p:extLst>
      <p:ext uri="{BB962C8B-B14F-4D97-AF65-F5344CB8AC3E}">
        <p14:creationId xmlns:p14="http://schemas.microsoft.com/office/powerpoint/2010/main" val="4271022992"/>
      </p:ext>
    </p:extLst>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GB">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GB">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A6321966-726A-4E9E-9E02-D49DCD2200A8}" type="slidenum">
              <a:rPr lang="en-GB">
                <a:solidFill>
                  <a:srgbClr val="000000"/>
                </a:solidFill>
              </a:rPr>
              <a:pPr>
                <a:defRPr/>
              </a:pPr>
              <a:t>‹#›</a:t>
            </a:fld>
            <a:endParaRPr lang="en-GB">
              <a:solidFill>
                <a:srgbClr val="000000"/>
              </a:solidFill>
            </a:endParaRPr>
          </a:p>
        </p:txBody>
      </p:sp>
    </p:spTree>
    <p:extLst>
      <p:ext uri="{BB962C8B-B14F-4D97-AF65-F5344CB8AC3E}">
        <p14:creationId xmlns:p14="http://schemas.microsoft.com/office/powerpoint/2010/main" val="1988724034"/>
      </p:ext>
    </p:extLst>
  </p:cSld>
  <p:clrMapOvr>
    <a:masterClrMapping/>
  </p:clrMapOv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GB">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GB">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BFA6E245-2043-4183-82FC-0A7BD6A0EBFD}" type="slidenum">
              <a:rPr lang="en-GB">
                <a:solidFill>
                  <a:srgbClr val="000000"/>
                </a:solidFill>
              </a:rPr>
              <a:pPr>
                <a:defRPr/>
              </a:pPr>
              <a:t>‹#›</a:t>
            </a:fld>
            <a:endParaRPr lang="en-GB">
              <a:solidFill>
                <a:srgbClr val="000000"/>
              </a:solidFill>
            </a:endParaRPr>
          </a:p>
        </p:txBody>
      </p:sp>
    </p:spTree>
    <p:extLst>
      <p:ext uri="{BB962C8B-B14F-4D97-AF65-F5344CB8AC3E}">
        <p14:creationId xmlns:p14="http://schemas.microsoft.com/office/powerpoint/2010/main" val="1115416870"/>
      </p:ext>
    </p:extLst>
  </p:cSld>
  <p:clrMapOvr>
    <a:masterClrMapping/>
  </p:clrMapOv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5" name="Rectangle 4"/>
          <p:cNvSpPr>
            <a:spLocks noGrp="1" noChangeArrowheads="1"/>
          </p:cNvSpPr>
          <p:nvPr>
            <p:ph type="dt" sz="half" idx="10"/>
          </p:nvPr>
        </p:nvSpPr>
        <p:spPr>
          <a:ln/>
        </p:spPr>
        <p:txBody>
          <a:bodyPr/>
          <a:lstStyle>
            <a:lvl1pPr>
              <a:defRPr/>
            </a:lvl1pPr>
          </a:lstStyle>
          <a:p>
            <a:pPr>
              <a:defRPr/>
            </a:pPr>
            <a:endParaRPr lang="en-GB" dirty="0">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GB" dirty="0">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93A73AEE-D506-4373-89E6-5210E2A754A0}" type="slidenum">
              <a:rPr lang="en-GB">
                <a:solidFill>
                  <a:srgbClr val="000000"/>
                </a:solidFill>
              </a:rPr>
              <a:pPr>
                <a:defRPr/>
              </a:pPr>
              <a:t>‹#›</a:t>
            </a:fld>
            <a:endParaRPr lang="en-GB" dirty="0">
              <a:solidFill>
                <a:srgbClr val="000000"/>
              </a:solidFill>
            </a:endParaRPr>
          </a:p>
        </p:txBody>
      </p:sp>
      <p:grpSp>
        <p:nvGrpSpPr>
          <p:cNvPr id="8" name="Group 10"/>
          <p:cNvGrpSpPr/>
          <p:nvPr userDrawn="1"/>
        </p:nvGrpSpPr>
        <p:grpSpPr>
          <a:xfrm>
            <a:off x="359371" y="228600"/>
            <a:ext cx="11832629" cy="1284827"/>
            <a:chOff x="269528" y="5496973"/>
            <a:chExt cx="8874472" cy="1284827"/>
          </a:xfrm>
        </p:grpSpPr>
        <p:pic>
          <p:nvPicPr>
            <p:cNvPr id="9" name="Picture 2"/>
            <p:cNvPicPr>
              <a:picLocks noChangeAspect="1" noChangeArrowheads="1"/>
            </p:cNvPicPr>
            <p:nvPr/>
          </p:nvPicPr>
          <p:blipFill>
            <a:blip r:embed="rId2" cstate="print"/>
            <a:srcRect/>
            <a:stretch>
              <a:fillRect/>
            </a:stretch>
          </p:blipFill>
          <p:spPr bwMode="auto">
            <a:xfrm>
              <a:off x="269528" y="5496973"/>
              <a:ext cx="1483072" cy="1284827"/>
            </a:xfrm>
            <a:prstGeom prst="rect">
              <a:avLst/>
            </a:prstGeom>
            <a:noFill/>
            <a:ln w="9525">
              <a:noFill/>
              <a:miter lim="800000"/>
              <a:headEnd/>
              <a:tailEnd/>
            </a:ln>
          </p:spPr>
        </p:pic>
        <p:sp>
          <p:nvSpPr>
            <p:cNvPr id="10" name="Rectangle 5"/>
            <p:cNvSpPr>
              <a:spLocks noChangeArrowheads="1"/>
            </p:cNvSpPr>
            <p:nvPr/>
          </p:nvSpPr>
          <p:spPr bwMode="auto">
            <a:xfrm rot="10800000" flipV="1">
              <a:off x="1752600" y="5820488"/>
              <a:ext cx="7391400" cy="70788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fontAlgn="base">
                <a:spcBef>
                  <a:spcPct val="0"/>
                </a:spcBef>
                <a:spcAft>
                  <a:spcPct val="0"/>
                </a:spcAft>
              </a:pPr>
              <a:r>
                <a:rPr lang="en-US" sz="4000" b="1" dirty="0">
                  <a:solidFill>
                    <a:srgbClr val="1F497D"/>
                  </a:solidFill>
                  <a:latin typeface="Bahamas" pitchFamily="34" charset="0"/>
                  <a:cs typeface="Times New Roman" pitchFamily="18" charset="0"/>
                </a:rPr>
                <a:t>Institute of Actuaries of India</a:t>
              </a:r>
              <a:endParaRPr lang="en-US" sz="4000" b="1" dirty="0">
                <a:solidFill>
                  <a:srgbClr val="000000"/>
                </a:solidFill>
                <a:latin typeface="Bahamas" pitchFamily="34" charset="0"/>
                <a:cs typeface="Times New Roman" pitchFamily="18" charset="0"/>
              </a:endParaRPr>
            </a:p>
          </p:txBody>
        </p:sp>
      </p:grpSp>
      <p:sp>
        <p:nvSpPr>
          <p:cNvPr id="11" name="Rectangle 10"/>
          <p:cNvSpPr/>
          <p:nvPr userDrawn="1"/>
        </p:nvSpPr>
        <p:spPr>
          <a:xfrm>
            <a:off x="0" y="2743201"/>
            <a:ext cx="12192000" cy="830997"/>
          </a:xfrm>
          <a:prstGeom prst="rect">
            <a:avLst/>
          </a:prstGeom>
        </p:spPr>
        <p:txBody>
          <a:bodyPr wrap="square">
            <a:spAutoFit/>
          </a:bodyPr>
          <a:lstStyle/>
          <a:p>
            <a:pPr algn="ctr"/>
            <a:r>
              <a:rPr lang="en-US" sz="4800" b="1" dirty="0">
                <a:solidFill>
                  <a:srgbClr val="000000"/>
                </a:solidFill>
                <a:latin typeface="Garamond" pitchFamily="18" charset="0"/>
                <a:ea typeface="Verdana" pitchFamily="34" charset="0"/>
                <a:cs typeface="Verdana" pitchFamily="34" charset="0"/>
              </a:rPr>
              <a:t>Title</a:t>
            </a:r>
          </a:p>
        </p:txBody>
      </p:sp>
      <p:sp>
        <p:nvSpPr>
          <p:cNvPr id="12" name="Rectangle 11"/>
          <p:cNvSpPr/>
          <p:nvPr userDrawn="1"/>
        </p:nvSpPr>
        <p:spPr>
          <a:xfrm>
            <a:off x="0" y="3733800"/>
            <a:ext cx="12192000" cy="830997"/>
          </a:xfrm>
          <a:prstGeom prst="rect">
            <a:avLst/>
          </a:prstGeom>
        </p:spPr>
        <p:txBody>
          <a:bodyPr wrap="square">
            <a:spAutoFit/>
          </a:bodyPr>
          <a:lstStyle/>
          <a:p>
            <a:pPr algn="ctr"/>
            <a:r>
              <a:rPr lang="en-US" sz="4800" b="1" dirty="0">
                <a:solidFill>
                  <a:srgbClr val="000000"/>
                </a:solidFill>
                <a:latin typeface="Garamond" pitchFamily="18" charset="0"/>
                <a:ea typeface="Verdana" pitchFamily="34" charset="0"/>
                <a:cs typeface="Verdana" pitchFamily="34" charset="0"/>
              </a:rPr>
              <a:t>By</a:t>
            </a:r>
          </a:p>
        </p:txBody>
      </p:sp>
    </p:spTree>
    <p:extLst>
      <p:ext uri="{BB962C8B-B14F-4D97-AF65-F5344CB8AC3E}">
        <p14:creationId xmlns:p14="http://schemas.microsoft.com/office/powerpoint/2010/main" val="710587270"/>
      </p:ext>
    </p:extLst>
  </p:cSld>
  <p:clrMapOvr>
    <a:masterClrMapping/>
  </p:clrMapOvr>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Rectangle 4"/>
          <p:cNvSpPr>
            <a:spLocks noGrp="1" noChangeArrowheads="1"/>
          </p:cNvSpPr>
          <p:nvPr>
            <p:ph type="dt" sz="half" idx="10"/>
          </p:nvPr>
        </p:nvSpPr>
        <p:spPr>
          <a:ln/>
        </p:spPr>
        <p:txBody>
          <a:bodyPr/>
          <a:lstStyle>
            <a:lvl1pPr>
              <a:defRPr/>
            </a:lvl1pPr>
          </a:lstStyle>
          <a:p>
            <a:pPr>
              <a:defRPr/>
            </a:pPr>
            <a:endParaRPr lang="en-GB">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GB">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2EF8FD5A-4369-451A-AE4B-9EB0FD82F618}" type="slidenum">
              <a:rPr lang="en-GB">
                <a:solidFill>
                  <a:srgbClr val="000000"/>
                </a:solidFill>
              </a:rPr>
              <a:pPr>
                <a:defRPr/>
              </a:pPr>
              <a:t>‹#›</a:t>
            </a:fld>
            <a:endParaRPr lang="en-GB">
              <a:solidFill>
                <a:srgbClr val="000000"/>
              </a:solidFill>
            </a:endParaRPr>
          </a:p>
        </p:txBody>
      </p:sp>
    </p:spTree>
    <p:extLst>
      <p:ext uri="{BB962C8B-B14F-4D97-AF65-F5344CB8AC3E}">
        <p14:creationId xmlns:p14="http://schemas.microsoft.com/office/powerpoint/2010/main" val="2383083219"/>
      </p:ext>
    </p:extLst>
  </p:cSld>
  <p:clrMapOvr>
    <a:masterClrMapping/>
  </p:clrMapOvr>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GB">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GB">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D629C963-6CA3-4910-ACAB-89103C5891B0}" type="slidenum">
              <a:rPr lang="en-GB">
                <a:solidFill>
                  <a:srgbClr val="000000"/>
                </a:solidFill>
              </a:rPr>
              <a:pPr>
                <a:defRPr/>
              </a:pPr>
              <a:t>‹#›</a:t>
            </a:fld>
            <a:endParaRPr lang="en-GB">
              <a:solidFill>
                <a:srgbClr val="000000"/>
              </a:solidFill>
            </a:endParaRPr>
          </a:p>
        </p:txBody>
      </p:sp>
    </p:spTree>
    <p:extLst>
      <p:ext uri="{BB962C8B-B14F-4D97-AF65-F5344CB8AC3E}">
        <p14:creationId xmlns:p14="http://schemas.microsoft.com/office/powerpoint/2010/main" val="1593975308"/>
      </p:ext>
    </p:extLst>
  </p:cSld>
  <p:clrMapOvr>
    <a:masterClrMapping/>
  </p:clrMapOvr>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86234884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p:cNvSpPr>
            <a:spLocks noGrp="1" noChangeArrowheads="1"/>
          </p:cNvSpPr>
          <p:nvPr>
            <p:ph type="dt" sz="half" idx="10"/>
          </p:nvPr>
        </p:nvSpPr>
        <p:spPr>
          <a:ln/>
        </p:spPr>
        <p:txBody>
          <a:bodyPr/>
          <a:lstStyle>
            <a:lvl1pPr>
              <a:defRPr/>
            </a:lvl1pPr>
          </a:lstStyle>
          <a:p>
            <a:pPr>
              <a:defRPr/>
            </a:pPr>
            <a:fld id="{6C9742EC-FA71-4C50-8BFD-30643A682C59}" type="datetime1">
              <a:rPr lang="en-US" smtClean="0">
                <a:solidFill>
                  <a:srgbClr val="000000"/>
                </a:solidFill>
              </a:rPr>
              <a:pPr>
                <a:defRPr/>
              </a:pPr>
              <a:t>8/27/2020</a:t>
            </a:fld>
            <a:endParaRPr lang="en-GB">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GB">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A279DE1F-5E27-4B45-9D15-005F28CE4332}" type="slidenum">
              <a:rPr lang="en-GB">
                <a:solidFill>
                  <a:srgbClr val="000000"/>
                </a:solidFill>
              </a:rPr>
              <a:pPr>
                <a:defRPr/>
              </a:pPr>
              <a:t>‹#›</a:t>
            </a:fld>
            <a:endParaRPr lang="en-GB">
              <a:solidFill>
                <a:srgbClr val="000000"/>
              </a:solidFill>
            </a:endParaRPr>
          </a:p>
        </p:txBody>
      </p:sp>
    </p:spTree>
    <p:extLst>
      <p:ext uri="{BB962C8B-B14F-4D97-AF65-F5344CB8AC3E}">
        <p14:creationId xmlns:p14="http://schemas.microsoft.com/office/powerpoint/2010/main" val="3705374907"/>
      </p:ext>
    </p:extLst>
  </p:cSld>
  <p:clrMapOvr>
    <a:masterClrMapping/>
  </p:clrMapOvr>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fld id="{A1250BF1-5465-4487-9321-9504D38595A9}" type="datetime1">
              <a:rPr lang="en-US" smtClean="0">
                <a:solidFill>
                  <a:srgbClr val="000000"/>
                </a:solidFill>
              </a:rPr>
              <a:pPr>
                <a:defRPr/>
              </a:pPr>
              <a:t>8/27/2020</a:t>
            </a:fld>
            <a:endParaRPr lang="en-GB">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GB">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A6321966-726A-4E9E-9E02-D49DCD2200A8}" type="slidenum">
              <a:rPr lang="en-GB">
                <a:solidFill>
                  <a:srgbClr val="000000"/>
                </a:solidFill>
              </a:rPr>
              <a:pPr>
                <a:defRPr/>
              </a:pPr>
              <a:t>‹#›</a:t>
            </a:fld>
            <a:endParaRPr lang="en-GB">
              <a:solidFill>
                <a:srgbClr val="000000"/>
              </a:solidFill>
            </a:endParaRPr>
          </a:p>
        </p:txBody>
      </p:sp>
    </p:spTree>
    <p:extLst>
      <p:ext uri="{BB962C8B-B14F-4D97-AF65-F5344CB8AC3E}">
        <p14:creationId xmlns:p14="http://schemas.microsoft.com/office/powerpoint/2010/main" val="1421289302"/>
      </p:ext>
    </p:extLst>
  </p:cSld>
  <p:clrMapOvr>
    <a:masterClrMapping/>
  </p:clrMapOvr>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fld id="{E4997345-A088-4875-9CF4-AD1C9B58EBA9}" type="datetime1">
              <a:rPr lang="en-US" smtClean="0">
                <a:solidFill>
                  <a:srgbClr val="000000"/>
                </a:solidFill>
              </a:rPr>
              <a:pPr>
                <a:defRPr/>
              </a:pPr>
              <a:t>8/27/2020</a:t>
            </a:fld>
            <a:endParaRPr lang="en-GB">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GB">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BFA6E245-2043-4183-82FC-0A7BD6A0EBFD}" type="slidenum">
              <a:rPr lang="en-GB">
                <a:solidFill>
                  <a:srgbClr val="000000"/>
                </a:solidFill>
              </a:rPr>
              <a:pPr>
                <a:defRPr/>
              </a:pPr>
              <a:t>‹#›</a:t>
            </a:fld>
            <a:endParaRPr lang="en-GB">
              <a:solidFill>
                <a:srgbClr val="000000"/>
              </a:solidFill>
            </a:endParaRPr>
          </a:p>
        </p:txBody>
      </p:sp>
    </p:spTree>
    <p:extLst>
      <p:ext uri="{BB962C8B-B14F-4D97-AF65-F5344CB8AC3E}">
        <p14:creationId xmlns:p14="http://schemas.microsoft.com/office/powerpoint/2010/main" val="1469369745"/>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A6321966-726A-4E9E-9E02-D49DCD2200A8}" type="slidenum">
              <a:rPr lang="en-GB"/>
              <a:pPr>
                <a:defRPr/>
              </a:pPr>
              <a:t>‹#›</a:t>
            </a:fld>
            <a:endParaRPr lang="en-GB"/>
          </a:p>
        </p:txBody>
      </p:sp>
    </p:spTree>
  </p:cSld>
  <p:clrMapOvr>
    <a:masterClrMapping/>
  </p:clrMapOvr>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5" name="Rectangle 4"/>
          <p:cNvSpPr>
            <a:spLocks noGrp="1" noChangeArrowheads="1"/>
          </p:cNvSpPr>
          <p:nvPr>
            <p:ph type="dt" sz="half" idx="10"/>
          </p:nvPr>
        </p:nvSpPr>
        <p:spPr>
          <a:ln/>
        </p:spPr>
        <p:txBody>
          <a:bodyPr/>
          <a:lstStyle>
            <a:lvl1pPr>
              <a:defRPr/>
            </a:lvl1pPr>
          </a:lstStyle>
          <a:p>
            <a:pPr>
              <a:defRPr/>
            </a:pPr>
            <a:fld id="{6C94AF2E-CDCB-43D0-90FA-8579A6DB77D7}" type="datetime1">
              <a:rPr lang="en-US" smtClean="0">
                <a:solidFill>
                  <a:srgbClr val="000000"/>
                </a:solidFill>
              </a:rPr>
              <a:pPr>
                <a:defRPr/>
              </a:pPr>
              <a:t>8/27/2020</a:t>
            </a:fld>
            <a:endParaRPr lang="en-GB" dirty="0">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GB" dirty="0">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93A73AEE-D506-4373-89E6-5210E2A754A0}" type="slidenum">
              <a:rPr lang="en-GB">
                <a:solidFill>
                  <a:srgbClr val="000000"/>
                </a:solidFill>
              </a:rPr>
              <a:pPr>
                <a:defRPr/>
              </a:pPr>
              <a:t>‹#›</a:t>
            </a:fld>
            <a:endParaRPr lang="en-GB" dirty="0">
              <a:solidFill>
                <a:srgbClr val="000000"/>
              </a:solidFill>
            </a:endParaRPr>
          </a:p>
        </p:txBody>
      </p:sp>
      <p:grpSp>
        <p:nvGrpSpPr>
          <p:cNvPr id="8" name="Group 10"/>
          <p:cNvGrpSpPr/>
          <p:nvPr userDrawn="1"/>
        </p:nvGrpSpPr>
        <p:grpSpPr>
          <a:xfrm>
            <a:off x="359371" y="228600"/>
            <a:ext cx="11832629" cy="1284827"/>
            <a:chOff x="269528" y="5496973"/>
            <a:chExt cx="8874472" cy="1284827"/>
          </a:xfrm>
        </p:grpSpPr>
        <p:pic>
          <p:nvPicPr>
            <p:cNvPr id="9" name="Picture 2"/>
            <p:cNvPicPr>
              <a:picLocks noChangeAspect="1" noChangeArrowheads="1"/>
            </p:cNvPicPr>
            <p:nvPr/>
          </p:nvPicPr>
          <p:blipFill>
            <a:blip r:embed="rId2" cstate="print"/>
            <a:srcRect/>
            <a:stretch>
              <a:fillRect/>
            </a:stretch>
          </p:blipFill>
          <p:spPr bwMode="auto">
            <a:xfrm>
              <a:off x="269528" y="5496973"/>
              <a:ext cx="1483072" cy="1284827"/>
            </a:xfrm>
            <a:prstGeom prst="rect">
              <a:avLst/>
            </a:prstGeom>
            <a:noFill/>
            <a:ln w="9525">
              <a:noFill/>
              <a:miter lim="800000"/>
              <a:headEnd/>
              <a:tailEnd/>
            </a:ln>
          </p:spPr>
        </p:pic>
        <p:sp>
          <p:nvSpPr>
            <p:cNvPr id="10" name="Rectangle 5"/>
            <p:cNvSpPr>
              <a:spLocks noChangeArrowheads="1"/>
            </p:cNvSpPr>
            <p:nvPr/>
          </p:nvSpPr>
          <p:spPr bwMode="auto">
            <a:xfrm rot="10800000" flipV="1">
              <a:off x="1752600" y="5820488"/>
              <a:ext cx="7391400" cy="70788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fontAlgn="base">
                <a:spcBef>
                  <a:spcPct val="0"/>
                </a:spcBef>
                <a:spcAft>
                  <a:spcPct val="0"/>
                </a:spcAft>
              </a:pPr>
              <a:r>
                <a:rPr lang="en-US" sz="4000" b="1" dirty="0">
                  <a:solidFill>
                    <a:srgbClr val="1F497D"/>
                  </a:solidFill>
                  <a:latin typeface="Bahamas" pitchFamily="34" charset="0"/>
                  <a:cs typeface="Times New Roman" pitchFamily="18" charset="0"/>
                </a:rPr>
                <a:t>Institute of Actuaries of India</a:t>
              </a:r>
              <a:endParaRPr lang="en-US" sz="4000" b="1" dirty="0">
                <a:solidFill>
                  <a:srgbClr val="000000"/>
                </a:solidFill>
                <a:latin typeface="Bahamas" pitchFamily="34" charset="0"/>
                <a:cs typeface="Times New Roman" pitchFamily="18" charset="0"/>
              </a:endParaRPr>
            </a:p>
          </p:txBody>
        </p:sp>
      </p:grpSp>
      <p:sp>
        <p:nvSpPr>
          <p:cNvPr id="11" name="Rectangle 10"/>
          <p:cNvSpPr/>
          <p:nvPr userDrawn="1"/>
        </p:nvSpPr>
        <p:spPr>
          <a:xfrm>
            <a:off x="0" y="2743201"/>
            <a:ext cx="12192000" cy="830997"/>
          </a:xfrm>
          <a:prstGeom prst="rect">
            <a:avLst/>
          </a:prstGeom>
        </p:spPr>
        <p:txBody>
          <a:bodyPr wrap="square">
            <a:spAutoFit/>
          </a:bodyPr>
          <a:lstStyle/>
          <a:p>
            <a:pPr algn="ctr"/>
            <a:r>
              <a:rPr lang="en-US" sz="4800" b="1" dirty="0">
                <a:solidFill>
                  <a:srgbClr val="000000"/>
                </a:solidFill>
                <a:latin typeface="Garamond" pitchFamily="18" charset="0"/>
                <a:ea typeface="Verdana" pitchFamily="34" charset="0"/>
                <a:cs typeface="Verdana" pitchFamily="34" charset="0"/>
              </a:rPr>
              <a:t>Title</a:t>
            </a:r>
          </a:p>
        </p:txBody>
      </p:sp>
      <p:sp>
        <p:nvSpPr>
          <p:cNvPr id="12" name="Rectangle 11"/>
          <p:cNvSpPr/>
          <p:nvPr userDrawn="1"/>
        </p:nvSpPr>
        <p:spPr>
          <a:xfrm>
            <a:off x="0" y="3733800"/>
            <a:ext cx="12192000" cy="830997"/>
          </a:xfrm>
          <a:prstGeom prst="rect">
            <a:avLst/>
          </a:prstGeom>
        </p:spPr>
        <p:txBody>
          <a:bodyPr wrap="square">
            <a:spAutoFit/>
          </a:bodyPr>
          <a:lstStyle/>
          <a:p>
            <a:pPr algn="ctr"/>
            <a:r>
              <a:rPr lang="en-US" sz="4800" b="1" dirty="0">
                <a:solidFill>
                  <a:srgbClr val="000000"/>
                </a:solidFill>
                <a:latin typeface="Garamond" pitchFamily="18" charset="0"/>
                <a:ea typeface="Verdana" pitchFamily="34" charset="0"/>
                <a:cs typeface="Verdana" pitchFamily="34" charset="0"/>
              </a:rPr>
              <a:t>By</a:t>
            </a:r>
          </a:p>
        </p:txBody>
      </p:sp>
    </p:spTree>
    <p:extLst>
      <p:ext uri="{BB962C8B-B14F-4D97-AF65-F5344CB8AC3E}">
        <p14:creationId xmlns:p14="http://schemas.microsoft.com/office/powerpoint/2010/main" val="2276381498"/>
      </p:ext>
    </p:extLst>
  </p:cSld>
  <p:clrMapOvr>
    <a:masterClrMapping/>
  </p:clrMapOvr>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Rectangle 4"/>
          <p:cNvSpPr>
            <a:spLocks noGrp="1" noChangeArrowheads="1"/>
          </p:cNvSpPr>
          <p:nvPr>
            <p:ph type="dt" sz="half" idx="10"/>
          </p:nvPr>
        </p:nvSpPr>
        <p:spPr>
          <a:ln/>
        </p:spPr>
        <p:txBody>
          <a:bodyPr/>
          <a:lstStyle>
            <a:lvl1pPr>
              <a:defRPr/>
            </a:lvl1pPr>
          </a:lstStyle>
          <a:p>
            <a:pPr>
              <a:defRPr/>
            </a:pPr>
            <a:fld id="{77B19868-33E4-49D6-8C42-F0B9A2F149D5}" type="datetime1">
              <a:rPr lang="en-US" smtClean="0">
                <a:solidFill>
                  <a:srgbClr val="000000"/>
                </a:solidFill>
              </a:rPr>
              <a:pPr>
                <a:defRPr/>
              </a:pPr>
              <a:t>8/27/2020</a:t>
            </a:fld>
            <a:endParaRPr lang="en-GB">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GB">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2EF8FD5A-4369-451A-AE4B-9EB0FD82F618}" type="slidenum">
              <a:rPr lang="en-GB">
                <a:solidFill>
                  <a:srgbClr val="000000"/>
                </a:solidFill>
              </a:rPr>
              <a:pPr>
                <a:defRPr/>
              </a:pPr>
              <a:t>‹#›</a:t>
            </a:fld>
            <a:endParaRPr lang="en-GB">
              <a:solidFill>
                <a:srgbClr val="000000"/>
              </a:solidFill>
            </a:endParaRPr>
          </a:p>
        </p:txBody>
      </p:sp>
    </p:spTree>
    <p:extLst>
      <p:ext uri="{BB962C8B-B14F-4D97-AF65-F5344CB8AC3E}">
        <p14:creationId xmlns:p14="http://schemas.microsoft.com/office/powerpoint/2010/main" val="2621869760"/>
      </p:ext>
    </p:extLst>
  </p:cSld>
  <p:clrMapOvr>
    <a:masterClrMapping/>
  </p:clrMapOvr>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fld id="{B4FCA39E-71A5-49A9-9CE5-3A90C37F413D}" type="datetime1">
              <a:rPr lang="en-US" smtClean="0">
                <a:solidFill>
                  <a:srgbClr val="000000"/>
                </a:solidFill>
              </a:rPr>
              <a:pPr>
                <a:defRPr/>
              </a:pPr>
              <a:t>8/27/2020</a:t>
            </a:fld>
            <a:endParaRPr lang="en-GB">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GB">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D629C963-6CA3-4910-ACAB-89103C5891B0}" type="slidenum">
              <a:rPr lang="en-GB">
                <a:solidFill>
                  <a:srgbClr val="000000"/>
                </a:solidFill>
              </a:rPr>
              <a:pPr>
                <a:defRPr/>
              </a:pPr>
              <a:t>‹#›</a:t>
            </a:fld>
            <a:endParaRPr lang="en-GB">
              <a:solidFill>
                <a:srgbClr val="000000"/>
              </a:solidFill>
            </a:endParaRPr>
          </a:p>
        </p:txBody>
      </p:sp>
    </p:spTree>
    <p:extLst>
      <p:ext uri="{BB962C8B-B14F-4D97-AF65-F5344CB8AC3E}">
        <p14:creationId xmlns:p14="http://schemas.microsoft.com/office/powerpoint/2010/main" val="4280569693"/>
      </p:ext>
    </p:extLst>
  </p:cSld>
  <p:clrMapOvr>
    <a:masterClrMapping/>
  </p:clrMapOvr>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
        <p:nvSpPr>
          <p:cNvPr id="2" name="Rectangle 6">
            <a:extLst>
              <a:ext uri="{FF2B5EF4-FFF2-40B4-BE49-F238E27FC236}">
                <a16:creationId xmlns="" xmlns:a16="http://schemas.microsoft.com/office/drawing/2014/main" id="{EA5A1565-39A6-47C9-8195-E044208BF2DA}"/>
              </a:ext>
            </a:extLst>
          </p:cNvPr>
          <p:cNvSpPr>
            <a:spLocks noGrp="1" noChangeArrowheads="1"/>
          </p:cNvSpPr>
          <p:nvPr>
            <p:ph type="sldNum" sz="quarter" idx="12"/>
          </p:nvPr>
        </p:nvSpPr>
        <p:spPr>
          <a:xfrm>
            <a:off x="8737600" y="6248400"/>
            <a:ext cx="2540000" cy="457200"/>
          </a:xfrm>
          <a:ln/>
        </p:spPr>
        <p:txBody>
          <a:bodyPr/>
          <a:lstStyle>
            <a:lvl1pPr>
              <a:defRPr/>
            </a:lvl1pPr>
          </a:lstStyle>
          <a:p>
            <a:pPr>
              <a:defRPr/>
            </a:pPr>
            <a:fld id="{D629C963-6CA3-4910-ACAB-89103C5891B0}" type="slidenum">
              <a:rPr lang="en-GB">
                <a:solidFill>
                  <a:srgbClr val="000000"/>
                </a:solidFill>
              </a:rPr>
              <a:pPr>
                <a:defRPr/>
              </a:pPr>
              <a:t>‹#›</a:t>
            </a:fld>
            <a:endParaRPr lang="en-GB">
              <a:solidFill>
                <a:srgbClr val="000000"/>
              </a:solidFill>
            </a:endParaRPr>
          </a:p>
        </p:txBody>
      </p:sp>
    </p:spTree>
    <p:extLst>
      <p:ext uri="{BB962C8B-B14F-4D97-AF65-F5344CB8AC3E}">
        <p14:creationId xmlns:p14="http://schemas.microsoft.com/office/powerpoint/2010/main" val="52736334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BFA6E245-2043-4183-82FC-0A7BD6A0EBFD}" type="slidenum">
              <a:rPr lang="en-GB"/>
              <a:pPr>
                <a:defRPr/>
              </a:pPr>
              <a:t>‹#›</a:t>
            </a:fld>
            <a:endParaRPr lang="en-GB"/>
          </a:p>
        </p:txBody>
      </p:sp>
    </p:spTree>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5" name="Rectangle 4"/>
          <p:cNvSpPr>
            <a:spLocks noGrp="1" noChangeArrowheads="1"/>
          </p:cNvSpPr>
          <p:nvPr>
            <p:ph type="dt" sz="half" idx="10"/>
          </p:nvPr>
        </p:nvSpPr>
        <p:spPr>
          <a:ln/>
        </p:spPr>
        <p:txBody>
          <a:bodyPr/>
          <a:lstStyle>
            <a:lvl1pPr>
              <a:defRPr/>
            </a:lvl1pPr>
          </a:lstStyle>
          <a:p>
            <a:pPr>
              <a:defRPr/>
            </a:pPr>
            <a:endParaRPr lang="en-GB" dirty="0"/>
          </a:p>
        </p:txBody>
      </p:sp>
      <p:sp>
        <p:nvSpPr>
          <p:cNvPr id="6" name="Rectangle 5"/>
          <p:cNvSpPr>
            <a:spLocks noGrp="1" noChangeArrowheads="1"/>
          </p:cNvSpPr>
          <p:nvPr>
            <p:ph type="ftr" sz="quarter" idx="11"/>
          </p:nvPr>
        </p:nvSpPr>
        <p:spPr>
          <a:ln/>
        </p:spPr>
        <p:txBody>
          <a:bodyPr/>
          <a:lstStyle>
            <a:lvl1pPr>
              <a:defRPr/>
            </a:lvl1pPr>
          </a:lstStyle>
          <a:p>
            <a:pPr>
              <a:defRPr/>
            </a:pPr>
            <a:endParaRPr lang="en-GB" dirty="0"/>
          </a:p>
        </p:txBody>
      </p:sp>
      <p:sp>
        <p:nvSpPr>
          <p:cNvPr id="7" name="Rectangle 6"/>
          <p:cNvSpPr>
            <a:spLocks noGrp="1" noChangeArrowheads="1"/>
          </p:cNvSpPr>
          <p:nvPr>
            <p:ph type="sldNum" sz="quarter" idx="12"/>
          </p:nvPr>
        </p:nvSpPr>
        <p:spPr>
          <a:ln/>
        </p:spPr>
        <p:txBody>
          <a:bodyPr/>
          <a:lstStyle>
            <a:lvl1pPr>
              <a:defRPr/>
            </a:lvl1pPr>
          </a:lstStyle>
          <a:p>
            <a:pPr>
              <a:defRPr/>
            </a:pPr>
            <a:fld id="{93A73AEE-D506-4373-89E6-5210E2A754A0}" type="slidenum">
              <a:rPr lang="en-GB"/>
              <a:pPr>
                <a:defRPr/>
              </a:pPr>
              <a:t>‹#›</a:t>
            </a:fld>
            <a:endParaRPr lang="en-GB" dirty="0"/>
          </a:p>
        </p:txBody>
      </p:sp>
      <p:grpSp>
        <p:nvGrpSpPr>
          <p:cNvPr id="8" name="Group 10"/>
          <p:cNvGrpSpPr/>
          <p:nvPr userDrawn="1"/>
        </p:nvGrpSpPr>
        <p:grpSpPr>
          <a:xfrm>
            <a:off x="359371" y="228600"/>
            <a:ext cx="11832629" cy="1284827"/>
            <a:chOff x="269528" y="5496973"/>
            <a:chExt cx="8874472" cy="1284827"/>
          </a:xfrm>
        </p:grpSpPr>
        <p:pic>
          <p:nvPicPr>
            <p:cNvPr id="9" name="Picture 2"/>
            <p:cNvPicPr>
              <a:picLocks noChangeAspect="1" noChangeArrowheads="1"/>
            </p:cNvPicPr>
            <p:nvPr/>
          </p:nvPicPr>
          <p:blipFill>
            <a:blip r:embed="rId2" cstate="print"/>
            <a:srcRect/>
            <a:stretch>
              <a:fillRect/>
            </a:stretch>
          </p:blipFill>
          <p:spPr bwMode="auto">
            <a:xfrm>
              <a:off x="269528" y="5496973"/>
              <a:ext cx="1483072" cy="1284827"/>
            </a:xfrm>
            <a:prstGeom prst="rect">
              <a:avLst/>
            </a:prstGeom>
            <a:noFill/>
            <a:ln w="9525">
              <a:noFill/>
              <a:miter lim="800000"/>
              <a:headEnd/>
              <a:tailEnd/>
            </a:ln>
          </p:spPr>
        </p:pic>
        <p:sp>
          <p:nvSpPr>
            <p:cNvPr id="10" name="Rectangle 5"/>
            <p:cNvSpPr>
              <a:spLocks noChangeArrowheads="1"/>
            </p:cNvSpPr>
            <p:nvPr/>
          </p:nvSpPr>
          <p:spPr bwMode="auto">
            <a:xfrm rot="10800000" flipV="1">
              <a:off x="1752600" y="5820488"/>
              <a:ext cx="7391400" cy="70788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4000" b="1" i="0" u="none" strike="noStrike" cap="none" normalizeH="0" baseline="0" dirty="0">
                  <a:ln>
                    <a:noFill/>
                  </a:ln>
                  <a:solidFill>
                    <a:srgbClr val="1F497D"/>
                  </a:solidFill>
                  <a:effectLst/>
                  <a:latin typeface="Bahamas" pitchFamily="34" charset="0"/>
                  <a:cs typeface="Times New Roman" pitchFamily="18" charset="0"/>
                </a:rPr>
                <a:t>Institute of Actuaries of India</a:t>
              </a:r>
              <a:endParaRPr kumimoji="0" lang="en-US" sz="4000" b="1" i="0" u="none" strike="noStrike" cap="none" normalizeH="0" baseline="0" dirty="0">
                <a:ln>
                  <a:noFill/>
                </a:ln>
                <a:solidFill>
                  <a:schemeClr val="tx1"/>
                </a:solidFill>
                <a:effectLst/>
                <a:latin typeface="Bahamas" pitchFamily="34" charset="0"/>
                <a:cs typeface="Times New Roman" pitchFamily="18" charset="0"/>
              </a:endParaRPr>
            </a:p>
          </p:txBody>
        </p:sp>
      </p:grpSp>
      <p:sp>
        <p:nvSpPr>
          <p:cNvPr id="11" name="Rectangle 10"/>
          <p:cNvSpPr/>
          <p:nvPr userDrawn="1"/>
        </p:nvSpPr>
        <p:spPr>
          <a:xfrm>
            <a:off x="0" y="2743201"/>
            <a:ext cx="12192000" cy="830997"/>
          </a:xfrm>
          <a:prstGeom prst="rect">
            <a:avLst/>
          </a:prstGeom>
        </p:spPr>
        <p:txBody>
          <a:bodyPr wrap="square">
            <a:spAutoFit/>
          </a:bodyPr>
          <a:lstStyle/>
          <a:p>
            <a:pPr algn="ctr">
              <a:buNone/>
            </a:pPr>
            <a:r>
              <a:rPr lang="en-US" sz="4800" b="1" dirty="0">
                <a:latin typeface="Garamond" pitchFamily="18" charset="0"/>
                <a:ea typeface="Verdana" pitchFamily="34" charset="0"/>
                <a:cs typeface="Verdana" pitchFamily="34" charset="0"/>
              </a:rPr>
              <a:t>Title</a:t>
            </a:r>
          </a:p>
        </p:txBody>
      </p:sp>
      <p:sp>
        <p:nvSpPr>
          <p:cNvPr id="12" name="Rectangle 11"/>
          <p:cNvSpPr/>
          <p:nvPr userDrawn="1"/>
        </p:nvSpPr>
        <p:spPr>
          <a:xfrm>
            <a:off x="0" y="3733800"/>
            <a:ext cx="12192000" cy="830997"/>
          </a:xfrm>
          <a:prstGeom prst="rect">
            <a:avLst/>
          </a:prstGeom>
        </p:spPr>
        <p:txBody>
          <a:bodyPr wrap="square">
            <a:spAutoFit/>
          </a:bodyPr>
          <a:lstStyle/>
          <a:p>
            <a:pPr algn="ctr">
              <a:buNone/>
            </a:pPr>
            <a:r>
              <a:rPr lang="en-US" sz="4800" b="1" dirty="0">
                <a:latin typeface="Garamond" pitchFamily="18" charset="0"/>
                <a:ea typeface="Verdana" pitchFamily="34" charset="0"/>
                <a:cs typeface="Verdana" pitchFamily="34" charset="0"/>
              </a:rPr>
              <a:t>By</a:t>
            </a:r>
          </a:p>
        </p:txBody>
      </p:sp>
    </p:spTree>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Rectangle 4"/>
          <p:cNvSpPr>
            <a:spLocks noGrp="1" noChangeArrowheads="1"/>
          </p:cNvSpPr>
          <p:nvPr>
            <p:ph type="dt" sz="half" idx="10"/>
          </p:nvPr>
        </p:nvSpPr>
        <p:spPr>
          <a:ln/>
        </p:spPr>
        <p:txBody>
          <a:bodyPr/>
          <a:lstStyle>
            <a:lvl1pPr>
              <a:defRPr/>
            </a:lvl1pPr>
          </a:lstStyle>
          <a:p>
            <a:pPr>
              <a:defRPr/>
            </a:pPr>
            <a:endParaRPr lang="en-GB"/>
          </a:p>
        </p:txBody>
      </p:sp>
      <p:sp>
        <p:nvSpPr>
          <p:cNvPr id="4" name="Rectangle 5"/>
          <p:cNvSpPr>
            <a:spLocks noGrp="1" noChangeArrowheads="1"/>
          </p:cNvSpPr>
          <p:nvPr>
            <p:ph type="ftr" sz="quarter" idx="11"/>
          </p:nvPr>
        </p:nvSpPr>
        <p:spPr>
          <a:ln/>
        </p:spPr>
        <p:txBody>
          <a:bodyPr/>
          <a:lstStyle>
            <a:lvl1pPr>
              <a:defRPr/>
            </a:lvl1pPr>
          </a:lstStyle>
          <a:p>
            <a:pPr>
              <a:defRPr/>
            </a:pPr>
            <a:endParaRPr lang="en-GB"/>
          </a:p>
        </p:txBody>
      </p:sp>
      <p:sp>
        <p:nvSpPr>
          <p:cNvPr id="5" name="Rectangle 6"/>
          <p:cNvSpPr>
            <a:spLocks noGrp="1" noChangeArrowheads="1"/>
          </p:cNvSpPr>
          <p:nvPr>
            <p:ph type="sldNum" sz="quarter" idx="12"/>
          </p:nvPr>
        </p:nvSpPr>
        <p:spPr>
          <a:ln/>
        </p:spPr>
        <p:txBody>
          <a:bodyPr/>
          <a:lstStyle>
            <a:lvl1pPr>
              <a:defRPr/>
            </a:lvl1pPr>
          </a:lstStyle>
          <a:p>
            <a:pPr>
              <a:defRPr/>
            </a:pPr>
            <a:fld id="{2EF8FD5A-4369-451A-AE4B-9EB0FD82F618}" type="slidenum">
              <a:rPr lang="en-GB"/>
              <a:pPr>
                <a:defRPr/>
              </a:pPr>
              <a:t>‹#›</a:t>
            </a:fld>
            <a:endParaRPr lang="en-GB"/>
          </a:p>
        </p:txBody>
      </p:sp>
    </p:spTree>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GB"/>
          </a:p>
        </p:txBody>
      </p:sp>
      <p:sp>
        <p:nvSpPr>
          <p:cNvPr id="3" name="Rectangle 5"/>
          <p:cNvSpPr>
            <a:spLocks noGrp="1" noChangeArrowheads="1"/>
          </p:cNvSpPr>
          <p:nvPr>
            <p:ph type="ftr" sz="quarter" idx="11"/>
          </p:nvPr>
        </p:nvSpPr>
        <p:spPr>
          <a:ln/>
        </p:spPr>
        <p:txBody>
          <a:bodyPr/>
          <a:lstStyle>
            <a:lvl1pPr>
              <a:defRPr/>
            </a:lvl1pPr>
          </a:lstStyle>
          <a:p>
            <a:pPr>
              <a:defRPr/>
            </a:pPr>
            <a:endParaRPr lang="en-GB"/>
          </a:p>
        </p:txBody>
      </p:sp>
      <p:sp>
        <p:nvSpPr>
          <p:cNvPr id="4" name="Rectangle 6"/>
          <p:cNvSpPr>
            <a:spLocks noGrp="1" noChangeArrowheads="1"/>
          </p:cNvSpPr>
          <p:nvPr>
            <p:ph type="sldNum" sz="quarter" idx="12"/>
          </p:nvPr>
        </p:nvSpPr>
        <p:spPr>
          <a:ln/>
        </p:spPr>
        <p:txBody>
          <a:bodyPr/>
          <a:lstStyle>
            <a:lvl1pPr>
              <a:defRPr/>
            </a:lvl1pPr>
          </a:lstStyle>
          <a:p>
            <a:pPr>
              <a:defRPr/>
            </a:pPr>
            <a:fld id="{D629C963-6CA3-4910-ACAB-89103C5891B0}" type="slidenum">
              <a:rPr lang="en-GB"/>
              <a:pPr>
                <a:defRPr/>
              </a:pPr>
              <a:t>‹#›</a:t>
            </a:fld>
            <a:endParaRPr lang="en-GB"/>
          </a:p>
        </p:txBody>
      </p:sp>
    </p:spTree>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title">
  <p:cSld name="2_Title Slide">
    <p:spTree>
      <p:nvGrpSpPr>
        <p:cNvPr id="1" name=""/>
        <p:cNvGrpSpPr/>
        <p:nvPr/>
      </p:nvGrpSpPr>
      <p:grpSpPr>
        <a:xfrm>
          <a:off x="0" y="0"/>
          <a:ext cx="0" cy="0"/>
          <a:chOff x="0" y="0"/>
          <a:chExt cx="0" cy="0"/>
        </a:xfrm>
      </p:grpSpPr>
      <p:sp>
        <p:nvSpPr>
          <p:cNvPr id="9" name="Bildplatzhalter 4"/>
          <p:cNvSpPr>
            <a:spLocks noGrp="1"/>
          </p:cNvSpPr>
          <p:nvPr>
            <p:ph type="pic" sz="quarter" idx="13" hasCustomPrompt="1"/>
          </p:nvPr>
        </p:nvSpPr>
        <p:spPr>
          <a:xfrm>
            <a:off x="0" y="0"/>
            <a:ext cx="12192000" cy="3408000"/>
          </a:xfrm>
          <a:solidFill>
            <a:schemeClr val="tx2"/>
          </a:solidFill>
        </p:spPr>
        <p:txBody>
          <a:bodyPr tIns="720000" anchor="t" anchorCtr="1"/>
          <a:lstStyle>
            <a:lvl1pPr marL="0" indent="0">
              <a:buNone/>
              <a:defRPr baseline="0">
                <a:solidFill>
                  <a:schemeClr val="bg1"/>
                </a:solidFill>
              </a:defRPr>
            </a:lvl1pPr>
          </a:lstStyle>
          <a:p>
            <a:r>
              <a:rPr lang="en-GB" dirty="0"/>
              <a:t>To insert a cover picture, click on the icon in the middle.</a:t>
            </a:r>
          </a:p>
        </p:txBody>
      </p:sp>
      <p:sp>
        <p:nvSpPr>
          <p:cNvPr id="2" name="Title 1"/>
          <p:cNvSpPr>
            <a:spLocks noGrp="1"/>
          </p:cNvSpPr>
          <p:nvPr>
            <p:ph type="ctrTitle" hasCustomPrompt="1"/>
          </p:nvPr>
        </p:nvSpPr>
        <p:spPr>
          <a:xfrm>
            <a:off x="408000" y="3816000"/>
            <a:ext cx="8424000" cy="1032000"/>
          </a:xfrm>
        </p:spPr>
        <p:txBody>
          <a:bodyPr anchor="b">
            <a:noAutofit/>
          </a:bodyPr>
          <a:lstStyle>
            <a:lvl1pPr>
              <a:lnSpc>
                <a:spcPct val="100000"/>
              </a:lnSpc>
              <a:defRPr sz="3200" cap="none" baseline="0"/>
            </a:lvl1pPr>
          </a:lstStyle>
          <a:p>
            <a:r>
              <a:rPr lang="en-GB" dirty="0"/>
              <a:t>Title 24 pt, two lines max.</a:t>
            </a:r>
          </a:p>
        </p:txBody>
      </p:sp>
      <p:sp>
        <p:nvSpPr>
          <p:cNvPr id="3" name="Subtitle 2"/>
          <p:cNvSpPr>
            <a:spLocks noGrp="1"/>
          </p:cNvSpPr>
          <p:nvPr>
            <p:ph type="subTitle" idx="1" hasCustomPrompt="1"/>
          </p:nvPr>
        </p:nvSpPr>
        <p:spPr>
          <a:xfrm>
            <a:off x="408000" y="5640000"/>
            <a:ext cx="8424000" cy="864000"/>
          </a:xfrm>
        </p:spPr>
        <p:txBody>
          <a:bodyPr anchor="b">
            <a:noAutofit/>
          </a:bodyPr>
          <a:lstStyle>
            <a:lvl1pPr marL="0" marR="0" indent="0" algn="l" defTabSz="914377" rtl="0" eaLnBrk="1" fontAlgn="auto" latinLnBrk="0" hangingPunct="1">
              <a:lnSpc>
                <a:spcPct val="100000"/>
              </a:lnSpc>
              <a:spcBef>
                <a:spcPts val="0"/>
              </a:spcBef>
              <a:spcAft>
                <a:spcPts val="0"/>
              </a:spcAft>
              <a:buClrTx/>
              <a:buSzTx/>
              <a:buFont typeface="Wingdings" pitchFamily="2" charset="2"/>
              <a:buNone/>
              <a:tabLst/>
              <a:defRPr/>
            </a:lvl1pPr>
          </a:lstStyle>
          <a:p>
            <a:r>
              <a:rPr lang="en-GB" dirty="0"/>
              <a:t>Date: DD/MM/YYYY</a:t>
            </a:r>
            <a:br>
              <a:rPr lang="en-GB" dirty="0"/>
            </a:br>
            <a:r>
              <a:rPr lang="en-GB" dirty="0"/>
              <a:t>Name of speaker</a:t>
            </a:r>
          </a:p>
        </p:txBody>
      </p:sp>
      <p:sp>
        <p:nvSpPr>
          <p:cNvPr id="7" name="Textplatzhalter 12"/>
          <p:cNvSpPr>
            <a:spLocks noGrp="1"/>
          </p:cNvSpPr>
          <p:nvPr>
            <p:ph type="body" sz="quarter" idx="12" hasCustomPrompt="1"/>
          </p:nvPr>
        </p:nvSpPr>
        <p:spPr>
          <a:xfrm>
            <a:off x="9024000" y="3120000"/>
            <a:ext cx="3168000" cy="288000"/>
          </a:xfrm>
        </p:spPr>
        <p:txBody>
          <a:bodyPr wrap="none" tIns="72000" rIns="72000" bIns="72000" anchor="ctr"/>
          <a:lstStyle>
            <a:lvl1pPr marL="0" indent="0" algn="r">
              <a:lnSpc>
                <a:spcPct val="100000"/>
              </a:lnSpc>
              <a:spcBef>
                <a:spcPts val="0"/>
              </a:spcBef>
              <a:buFontTx/>
              <a:buNone/>
              <a:defRPr sz="800">
                <a:solidFill>
                  <a:schemeClr val="bg1"/>
                </a:solidFill>
              </a:defRPr>
            </a:lvl1pPr>
          </a:lstStyle>
          <a:p>
            <a:pPr lvl="0"/>
            <a:r>
              <a:rPr lang="en-GB" dirty="0"/>
              <a:t>Image: Please quote the image / source / name of Photographern</a:t>
            </a:r>
          </a:p>
        </p:txBody>
      </p:sp>
      <p:pic>
        <p:nvPicPr>
          <p:cNvPr id="14" name="Grafik 13" descr="Logo_Munich Re_42mm_RGB.emf"/>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633600" y="5985601"/>
            <a:ext cx="2028000" cy="472500"/>
          </a:xfrm>
          <a:prstGeom prst="rect">
            <a:avLst/>
          </a:prstGeom>
        </p:spPr>
      </p:pic>
    </p:spTree>
    <p:extLst>
      <p:ext uri="{BB962C8B-B14F-4D97-AF65-F5344CB8AC3E}">
        <p14:creationId xmlns:p14="http://schemas.microsoft.com/office/powerpoint/2010/main" val="23207390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cSld name="Only title">
    <p:spTree>
      <p:nvGrpSpPr>
        <p:cNvPr id="1" name=""/>
        <p:cNvGrpSpPr/>
        <p:nvPr/>
      </p:nvGrpSpPr>
      <p:grpSpPr>
        <a:xfrm>
          <a:off x="0" y="0"/>
          <a:ext cx="0" cy="0"/>
          <a:chOff x="0" y="0"/>
          <a:chExt cx="0" cy="0"/>
        </a:xfrm>
      </p:grpSpPr>
      <p:sp>
        <p:nvSpPr>
          <p:cNvPr id="6" name="Titel 5"/>
          <p:cNvSpPr>
            <a:spLocks noGrp="1"/>
          </p:cNvSpPr>
          <p:nvPr>
            <p:ph type="title" hasCustomPrompt="1"/>
          </p:nvPr>
        </p:nvSpPr>
        <p:spPr/>
        <p:txBody>
          <a:bodyPr/>
          <a:lstStyle/>
          <a:p>
            <a:r>
              <a:rPr lang="en-GB" noProof="0" dirty="0"/>
              <a:t>Title only 20 pt, two lines max. </a:t>
            </a:r>
          </a:p>
        </p:txBody>
      </p:sp>
      <p:sp>
        <p:nvSpPr>
          <p:cNvPr id="10" name="Datumsplatzhalter 9"/>
          <p:cNvSpPr>
            <a:spLocks noGrp="1"/>
          </p:cNvSpPr>
          <p:nvPr>
            <p:ph type="dt" sz="half" idx="10"/>
          </p:nvPr>
        </p:nvSpPr>
        <p:spPr/>
        <p:txBody>
          <a:bodyPr/>
          <a:lstStyle/>
          <a:p>
            <a:endParaRPr lang="en-GB" dirty="0"/>
          </a:p>
        </p:txBody>
      </p:sp>
      <p:sp>
        <p:nvSpPr>
          <p:cNvPr id="11" name="Foliennummernplatzhalter 10"/>
          <p:cNvSpPr>
            <a:spLocks noGrp="1"/>
          </p:cNvSpPr>
          <p:nvPr>
            <p:ph type="sldNum" sz="quarter" idx="11"/>
          </p:nvPr>
        </p:nvSpPr>
        <p:spPr/>
        <p:txBody>
          <a:bodyPr/>
          <a:lstStyle/>
          <a:p>
            <a:fld id="{D56DB8AA-803C-49D2-90AA-1140CE72DCD7}" type="slidenum">
              <a:rPr lang="en-GB" smtClean="0"/>
              <a:pPr/>
              <a:t>‹#›</a:t>
            </a:fld>
            <a:endParaRPr lang="en-GB" dirty="0"/>
          </a:p>
        </p:txBody>
      </p:sp>
      <p:sp>
        <p:nvSpPr>
          <p:cNvPr id="12" name="Fußzeilenplatzhalter 11"/>
          <p:cNvSpPr>
            <a:spLocks noGrp="1"/>
          </p:cNvSpPr>
          <p:nvPr>
            <p:ph type="ftr" sz="quarter" idx="12"/>
          </p:nvPr>
        </p:nvSpPr>
        <p:spPr/>
        <p:txBody>
          <a:bodyPr/>
          <a:lstStyle/>
          <a:p>
            <a:endParaRPr lang="en-GB" dirty="0"/>
          </a:p>
        </p:txBody>
      </p:sp>
    </p:spTree>
    <p:extLst>
      <p:ext uri="{BB962C8B-B14F-4D97-AF65-F5344CB8AC3E}">
        <p14:creationId xmlns:p14="http://schemas.microsoft.com/office/powerpoint/2010/main" val="42245873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pos="2976">
          <p15:clr>
            <a:srgbClr val="FBAE40"/>
          </p15:clr>
        </p15:guide>
        <p15:guide id="2" orient="horz" pos="2909">
          <p15:clr>
            <a:srgbClr val="FBAE40"/>
          </p15:clr>
        </p15:guide>
        <p15:guide id="3" orient="horz" pos="963">
          <p15:clr>
            <a:srgbClr val="FBAE40"/>
          </p15:clr>
        </p15:guide>
        <p15:guide id="4" pos="2784">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theme" Target="../theme/theme2.xml"/><Relationship Id="rId3" Type="http://schemas.openxmlformats.org/officeDocument/2006/relationships/slideLayout" Target="../slideLayouts/slideLayout12.xml"/><Relationship Id="rId7" Type="http://schemas.openxmlformats.org/officeDocument/2006/relationships/slideLayout" Target="../slideLayouts/slideLayout16.xml"/><Relationship Id="rId2" Type="http://schemas.openxmlformats.org/officeDocument/2006/relationships/slideLayout" Target="../slideLayouts/slideLayout11.xml"/><Relationship Id="rId1" Type="http://schemas.openxmlformats.org/officeDocument/2006/relationships/slideLayout" Target="../slideLayouts/slideLayout10.xml"/><Relationship Id="rId6" Type="http://schemas.openxmlformats.org/officeDocument/2006/relationships/slideLayout" Target="../slideLayouts/slideLayout15.xml"/><Relationship Id="rId5" Type="http://schemas.openxmlformats.org/officeDocument/2006/relationships/slideLayout" Target="../slideLayouts/slideLayout14.xml"/><Relationship Id="rId4" Type="http://schemas.openxmlformats.org/officeDocument/2006/relationships/slideLayout" Target="../slideLayouts/slideLayout13.xml"/></Relationships>
</file>

<file path=ppt/slideMasters/_rels/slideMaster3.xml.rels><?xml version="1.0" encoding="UTF-8" standalone="yes"?>
<Relationships xmlns="http://schemas.openxmlformats.org/package/2006/relationships"><Relationship Id="rId8" Type="http://schemas.openxmlformats.org/officeDocument/2006/relationships/theme" Target="../theme/theme3.xml"/><Relationship Id="rId3" Type="http://schemas.openxmlformats.org/officeDocument/2006/relationships/slideLayout" Target="../slideLayouts/slideLayout19.xml"/><Relationship Id="rId7" Type="http://schemas.openxmlformats.org/officeDocument/2006/relationships/slideLayout" Target="../slideLayouts/slideLayout23.xml"/><Relationship Id="rId2" Type="http://schemas.openxmlformats.org/officeDocument/2006/relationships/slideLayout" Target="../slideLayouts/slideLayout18.xml"/><Relationship Id="rId1" Type="http://schemas.openxmlformats.org/officeDocument/2006/relationships/slideLayout" Target="../slideLayouts/slideLayout17.xml"/><Relationship Id="rId6" Type="http://schemas.openxmlformats.org/officeDocument/2006/relationships/slideLayout" Target="../slideLayouts/slideLayout22.xml"/><Relationship Id="rId5" Type="http://schemas.openxmlformats.org/officeDocument/2006/relationships/slideLayout" Target="../slideLayouts/slideLayout21.xml"/><Relationship Id="rId4"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914400" y="609600"/>
            <a:ext cx="103632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endParaRPr lang="en-US"/>
          </a:p>
        </p:txBody>
      </p:sp>
      <p:sp>
        <p:nvSpPr>
          <p:cNvPr id="1027" name="Rectangle 3"/>
          <p:cNvSpPr>
            <a:spLocks noGrp="1" noChangeArrowheads="1"/>
          </p:cNvSpPr>
          <p:nvPr>
            <p:ph type="body" idx="1"/>
          </p:nvPr>
        </p:nvSpPr>
        <p:spPr bwMode="auto">
          <a:xfrm>
            <a:off x="914400" y="1981200"/>
            <a:ext cx="103632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endParaRPr lang="en-US"/>
          </a:p>
        </p:txBody>
      </p:sp>
      <p:sp>
        <p:nvSpPr>
          <p:cNvPr id="1028" name="Rectangle 4"/>
          <p:cNvSpPr>
            <a:spLocks noGrp="1" noChangeArrowheads="1"/>
          </p:cNvSpPr>
          <p:nvPr>
            <p:ph type="dt" sz="half" idx="2"/>
          </p:nvPr>
        </p:nvSpPr>
        <p:spPr bwMode="auto">
          <a:xfrm>
            <a:off x="914400" y="6248400"/>
            <a:ext cx="2540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atin typeface="+mn-lt"/>
              </a:defRPr>
            </a:lvl1pPr>
          </a:lstStyle>
          <a:p>
            <a:pPr>
              <a:defRPr/>
            </a:pPr>
            <a:endParaRPr lang="en-GB"/>
          </a:p>
        </p:txBody>
      </p:sp>
      <p:sp>
        <p:nvSpPr>
          <p:cNvPr id="1029" name="Rectangle 5"/>
          <p:cNvSpPr>
            <a:spLocks noGrp="1" noChangeArrowheads="1"/>
          </p:cNvSpPr>
          <p:nvPr>
            <p:ph type="ftr" sz="quarter" idx="3"/>
          </p:nvPr>
        </p:nvSpPr>
        <p:spPr bwMode="auto">
          <a:xfrm>
            <a:off x="4165600" y="6248400"/>
            <a:ext cx="3860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atin typeface="+mn-lt"/>
              </a:defRPr>
            </a:lvl1pPr>
          </a:lstStyle>
          <a:p>
            <a:pPr>
              <a:defRPr/>
            </a:pPr>
            <a:endParaRPr lang="en-GB"/>
          </a:p>
        </p:txBody>
      </p:sp>
      <p:sp>
        <p:nvSpPr>
          <p:cNvPr id="1030" name="Rectangle 6"/>
          <p:cNvSpPr>
            <a:spLocks noGrp="1" noChangeArrowheads="1"/>
          </p:cNvSpPr>
          <p:nvPr>
            <p:ph type="sldNum" sz="quarter" idx="4"/>
          </p:nvPr>
        </p:nvSpPr>
        <p:spPr bwMode="auto">
          <a:xfrm>
            <a:off x="8737600" y="6248400"/>
            <a:ext cx="2540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atin typeface="+mn-lt"/>
              </a:defRPr>
            </a:lvl1pPr>
          </a:lstStyle>
          <a:p>
            <a:pPr>
              <a:defRPr/>
            </a:pPr>
            <a:fld id="{B118C919-524D-4AE6-802D-F6FBC61D86FD}" type="slidenum">
              <a:rPr lang="en-GB"/>
              <a:pPr>
                <a:defRPr/>
              </a:pPr>
              <a:t>‹#›</a:t>
            </a:fld>
            <a:endParaRPr lang="en-GB"/>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6" r:id="rId5"/>
    <p:sldLayoutId id="2147483667" r:id="rId6"/>
    <p:sldLayoutId id="2147483672" r:id="rId7"/>
    <p:sldLayoutId id="2147483673" r:id="rId8"/>
    <p:sldLayoutId id="2147483674" r:id="rId9"/>
  </p:sldLayoutIdLst>
  <p:transition/>
  <p:hf hdr="0" ftr="0" dt="0"/>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914400" y="609600"/>
            <a:ext cx="103632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endParaRPr lang="en-US"/>
          </a:p>
        </p:txBody>
      </p:sp>
      <p:sp>
        <p:nvSpPr>
          <p:cNvPr id="1027" name="Rectangle 3"/>
          <p:cNvSpPr>
            <a:spLocks noGrp="1" noChangeArrowheads="1"/>
          </p:cNvSpPr>
          <p:nvPr>
            <p:ph type="body" idx="1"/>
          </p:nvPr>
        </p:nvSpPr>
        <p:spPr bwMode="auto">
          <a:xfrm>
            <a:off x="914400" y="1981200"/>
            <a:ext cx="103632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endParaRPr lang="en-US"/>
          </a:p>
        </p:txBody>
      </p:sp>
      <p:sp>
        <p:nvSpPr>
          <p:cNvPr id="1028" name="Rectangle 4"/>
          <p:cNvSpPr>
            <a:spLocks noGrp="1" noChangeArrowheads="1"/>
          </p:cNvSpPr>
          <p:nvPr>
            <p:ph type="dt" sz="half" idx="2"/>
          </p:nvPr>
        </p:nvSpPr>
        <p:spPr bwMode="auto">
          <a:xfrm>
            <a:off x="914400" y="6248400"/>
            <a:ext cx="2540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atin typeface="+mn-lt"/>
              </a:defRPr>
            </a:lvl1pPr>
          </a:lstStyle>
          <a:p>
            <a:pPr>
              <a:defRPr/>
            </a:pPr>
            <a:endParaRPr lang="en-GB">
              <a:solidFill>
                <a:srgbClr val="000000"/>
              </a:solidFill>
            </a:endParaRPr>
          </a:p>
        </p:txBody>
      </p:sp>
      <p:sp>
        <p:nvSpPr>
          <p:cNvPr id="1029" name="Rectangle 5"/>
          <p:cNvSpPr>
            <a:spLocks noGrp="1" noChangeArrowheads="1"/>
          </p:cNvSpPr>
          <p:nvPr>
            <p:ph type="ftr" sz="quarter" idx="3"/>
          </p:nvPr>
        </p:nvSpPr>
        <p:spPr bwMode="auto">
          <a:xfrm>
            <a:off x="4165600" y="6248400"/>
            <a:ext cx="3860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atin typeface="+mn-lt"/>
              </a:defRPr>
            </a:lvl1pPr>
          </a:lstStyle>
          <a:p>
            <a:pPr>
              <a:defRPr/>
            </a:pPr>
            <a:endParaRPr lang="en-GB">
              <a:solidFill>
                <a:srgbClr val="000000"/>
              </a:solidFill>
            </a:endParaRPr>
          </a:p>
        </p:txBody>
      </p:sp>
      <p:sp>
        <p:nvSpPr>
          <p:cNvPr id="1030" name="Rectangle 6"/>
          <p:cNvSpPr>
            <a:spLocks noGrp="1" noChangeArrowheads="1"/>
          </p:cNvSpPr>
          <p:nvPr>
            <p:ph type="sldNum" sz="quarter" idx="4"/>
          </p:nvPr>
        </p:nvSpPr>
        <p:spPr bwMode="auto">
          <a:xfrm>
            <a:off x="8737600" y="6248400"/>
            <a:ext cx="2540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atin typeface="+mn-lt"/>
              </a:defRPr>
            </a:lvl1pPr>
          </a:lstStyle>
          <a:p>
            <a:pPr>
              <a:defRPr/>
            </a:pPr>
            <a:fld id="{B118C919-524D-4AE6-802D-F6FBC61D86FD}" type="slidenum">
              <a:rPr lang="en-GB">
                <a:solidFill>
                  <a:srgbClr val="000000"/>
                </a:solidFill>
              </a:rPr>
              <a:pPr>
                <a:defRPr/>
              </a:pPr>
              <a:t>‹#›</a:t>
            </a:fld>
            <a:endParaRPr lang="en-GB">
              <a:solidFill>
                <a:srgbClr val="000000"/>
              </a:solidFill>
            </a:endParaRPr>
          </a:p>
        </p:txBody>
      </p:sp>
    </p:spTree>
    <p:extLst>
      <p:ext uri="{BB962C8B-B14F-4D97-AF65-F5344CB8AC3E}">
        <p14:creationId xmlns:p14="http://schemas.microsoft.com/office/powerpoint/2010/main" val="2812246740"/>
      </p:ext>
    </p:extLst>
  </p:cSld>
  <p:clrMap bg1="lt1" tx1="dk1" bg2="lt2" tx2="dk2" accent1="accent1" accent2="accent2" accent3="accent3" accent4="accent4" accent5="accent5" accent6="accent6" hlink="hlink" folHlink="folHlink"/>
  <p:sldLayoutIdLst>
    <p:sldLayoutId id="2147483676" r:id="rId1"/>
    <p:sldLayoutId id="2147483677" r:id="rId2"/>
    <p:sldLayoutId id="2147483678" r:id="rId3"/>
    <p:sldLayoutId id="2147483679" r:id="rId4"/>
    <p:sldLayoutId id="2147483680" r:id="rId5"/>
    <p:sldLayoutId id="2147483681" r:id="rId6"/>
    <p:sldLayoutId id="2147483682" r:id="rId7"/>
  </p:sldLayoutIdLst>
  <p:transition/>
  <p:hf hdr="0" dt="0"/>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914400" y="609600"/>
            <a:ext cx="103632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endParaRPr lang="en-US"/>
          </a:p>
        </p:txBody>
      </p:sp>
      <p:sp>
        <p:nvSpPr>
          <p:cNvPr id="1027" name="Rectangle 3"/>
          <p:cNvSpPr>
            <a:spLocks noGrp="1" noChangeArrowheads="1"/>
          </p:cNvSpPr>
          <p:nvPr>
            <p:ph type="body" idx="1"/>
          </p:nvPr>
        </p:nvSpPr>
        <p:spPr bwMode="auto">
          <a:xfrm>
            <a:off x="914400" y="1981200"/>
            <a:ext cx="103632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endParaRPr lang="en-US"/>
          </a:p>
        </p:txBody>
      </p:sp>
      <p:sp>
        <p:nvSpPr>
          <p:cNvPr id="1028" name="Rectangle 4"/>
          <p:cNvSpPr>
            <a:spLocks noGrp="1" noChangeArrowheads="1"/>
          </p:cNvSpPr>
          <p:nvPr>
            <p:ph type="dt" sz="half" idx="2"/>
          </p:nvPr>
        </p:nvSpPr>
        <p:spPr bwMode="auto">
          <a:xfrm>
            <a:off x="914400" y="6248400"/>
            <a:ext cx="2540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atin typeface="+mn-lt"/>
              </a:defRPr>
            </a:lvl1pPr>
          </a:lstStyle>
          <a:p>
            <a:pPr>
              <a:defRPr/>
            </a:pPr>
            <a:fld id="{6804E14C-0AE0-4F7E-B584-7ADB1CC0AFBC}" type="datetime1">
              <a:rPr lang="en-US" smtClean="0">
                <a:solidFill>
                  <a:srgbClr val="000000"/>
                </a:solidFill>
              </a:rPr>
              <a:pPr>
                <a:defRPr/>
              </a:pPr>
              <a:t>8/27/2020</a:t>
            </a:fld>
            <a:endParaRPr lang="en-GB">
              <a:solidFill>
                <a:srgbClr val="000000"/>
              </a:solidFill>
            </a:endParaRPr>
          </a:p>
        </p:txBody>
      </p:sp>
      <p:sp>
        <p:nvSpPr>
          <p:cNvPr id="1029" name="Rectangle 5"/>
          <p:cNvSpPr>
            <a:spLocks noGrp="1" noChangeArrowheads="1"/>
          </p:cNvSpPr>
          <p:nvPr>
            <p:ph type="ftr" sz="quarter" idx="3"/>
          </p:nvPr>
        </p:nvSpPr>
        <p:spPr bwMode="auto">
          <a:xfrm>
            <a:off x="4165600" y="6248400"/>
            <a:ext cx="3860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atin typeface="+mn-lt"/>
              </a:defRPr>
            </a:lvl1pPr>
          </a:lstStyle>
          <a:p>
            <a:pPr>
              <a:defRPr/>
            </a:pPr>
            <a:endParaRPr lang="en-GB">
              <a:solidFill>
                <a:srgbClr val="000000"/>
              </a:solidFill>
            </a:endParaRPr>
          </a:p>
        </p:txBody>
      </p:sp>
      <p:sp>
        <p:nvSpPr>
          <p:cNvPr id="1030" name="Rectangle 6"/>
          <p:cNvSpPr>
            <a:spLocks noGrp="1" noChangeArrowheads="1"/>
          </p:cNvSpPr>
          <p:nvPr>
            <p:ph type="sldNum" sz="quarter" idx="4"/>
          </p:nvPr>
        </p:nvSpPr>
        <p:spPr bwMode="auto">
          <a:xfrm>
            <a:off x="8737600" y="6248400"/>
            <a:ext cx="2540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atin typeface="+mn-lt"/>
              </a:defRPr>
            </a:lvl1pPr>
          </a:lstStyle>
          <a:p>
            <a:pPr>
              <a:defRPr/>
            </a:pPr>
            <a:fld id="{B118C919-524D-4AE6-802D-F6FBC61D86FD}" type="slidenum">
              <a:rPr lang="en-GB">
                <a:solidFill>
                  <a:srgbClr val="000000"/>
                </a:solidFill>
              </a:rPr>
              <a:pPr>
                <a:defRPr/>
              </a:pPr>
              <a:t>‹#›</a:t>
            </a:fld>
            <a:endParaRPr lang="en-GB">
              <a:solidFill>
                <a:srgbClr val="000000"/>
              </a:solidFill>
            </a:endParaRPr>
          </a:p>
        </p:txBody>
      </p:sp>
    </p:spTree>
    <p:extLst>
      <p:ext uri="{BB962C8B-B14F-4D97-AF65-F5344CB8AC3E}">
        <p14:creationId xmlns:p14="http://schemas.microsoft.com/office/powerpoint/2010/main" val="3612489465"/>
      </p:ext>
    </p:extLst>
  </p:cSld>
  <p:clrMap bg1="lt1" tx1="dk1" bg2="lt2" tx2="dk2" accent1="accent1" accent2="accent2" accent3="accent3" accent4="accent4" accent5="accent5" accent6="accent6" hlink="hlink" folHlink="folHlink"/>
  <p:sldLayoutIdLst>
    <p:sldLayoutId id="2147483684" r:id="rId1"/>
    <p:sldLayoutId id="2147483685" r:id="rId2"/>
    <p:sldLayoutId id="2147483686" r:id="rId3"/>
    <p:sldLayoutId id="2147483687" r:id="rId4"/>
    <p:sldLayoutId id="2147483688" r:id="rId5"/>
    <p:sldLayoutId id="2147483689" r:id="rId6"/>
    <p:sldLayoutId id="2147483690" r:id="rId7"/>
  </p:sldLayoutIdLst>
  <p:transition/>
  <p:hf hdr="0" ftr="0" dt="0"/>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Layout" Target="../slideLayouts/slideLayout23.xml"/></Relationships>
</file>

<file path=ppt/slides/_rels/slide10.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8.xml"/><Relationship Id="rId1" Type="http://schemas.openxmlformats.org/officeDocument/2006/relationships/slideLayout" Target="../slideLayouts/slideLayout7.xml"/><Relationship Id="rId5" Type="http://schemas.openxmlformats.org/officeDocument/2006/relationships/image" Target="../media/image7.png"/><Relationship Id="rId4" Type="http://schemas.openxmlformats.org/officeDocument/2006/relationships/image" Target="../media/image6.png"/></Relationships>
</file>

<file path=ppt/slides/_rels/slide1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18.png"/><Relationship Id="rId7" Type="http://schemas.openxmlformats.org/officeDocument/2006/relationships/image" Target="../media/image6.png"/><Relationship Id="rId2" Type="http://schemas.openxmlformats.org/officeDocument/2006/relationships/chart" Target="../charts/chart1.xml"/><Relationship Id="rId1" Type="http://schemas.openxmlformats.org/officeDocument/2006/relationships/slideLayout" Target="../slideLayouts/slideLayout5.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9.jpg"/></Relationships>
</file>

<file path=ppt/slides/_rels/slide1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3" Type="http://schemas.openxmlformats.org/officeDocument/2006/relationships/image" Target="../media/image13.svg"/><Relationship Id="rId7" Type="http://schemas.openxmlformats.org/officeDocument/2006/relationships/image" Target="../media/image7.png"/><Relationship Id="rId2" Type="http://schemas.openxmlformats.org/officeDocument/2006/relationships/image" Target="../media/image22.png"/><Relationship Id="rId1" Type="http://schemas.openxmlformats.org/officeDocument/2006/relationships/slideLayout" Target="../slideLayouts/slideLayout9.xml"/><Relationship Id="rId6" Type="http://schemas.openxmlformats.org/officeDocument/2006/relationships/image" Target="../media/image6.png"/><Relationship Id="rId5" Type="http://schemas.openxmlformats.org/officeDocument/2006/relationships/image" Target="../media/image15.svg"/><Relationship Id="rId4" Type="http://schemas.openxmlformats.org/officeDocument/2006/relationships/image" Target="../media/image23.png"/></Relationships>
</file>

<file path=ppt/slides/_rels/slide1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9.xml"/><Relationship Id="rId1" Type="http://schemas.openxmlformats.org/officeDocument/2006/relationships/slideLayout" Target="../slideLayouts/slideLayout7.xml"/><Relationship Id="rId5" Type="http://schemas.openxmlformats.org/officeDocument/2006/relationships/image" Target="../media/image7.png"/><Relationship Id="rId4" Type="http://schemas.openxmlformats.org/officeDocument/2006/relationships/image" Target="../media/image6.png"/></Relationships>
</file>

<file path=ppt/slides/_rels/slide18.xml.rels><?xml version="1.0" encoding="UTF-8" standalone="yes"?>
<Relationships xmlns="http://schemas.openxmlformats.org/package/2006/relationships"><Relationship Id="rId2" Type="http://schemas.openxmlformats.org/officeDocument/2006/relationships/image" Target="../media/image24.jpg"/><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Layout" Target="../slideLayouts/slideLayout16.xml"/></Relationships>
</file>

<file path=ppt/slides/_rels/slide2.xml.rels><?xml version="1.0" encoding="UTF-8" standalone="yes"?>
<Relationships xmlns="http://schemas.openxmlformats.org/package/2006/relationships"><Relationship Id="rId8" Type="http://schemas.openxmlformats.org/officeDocument/2006/relationships/image" Target="../media/image9.png"/><Relationship Id="rId13" Type="http://schemas.openxmlformats.org/officeDocument/2006/relationships/image" Target="NULL"/><Relationship Id="rId3" Type="http://schemas.openxmlformats.org/officeDocument/2006/relationships/image" Target="../media/image5.jpg"/><Relationship Id="rId7" Type="http://schemas.openxmlformats.org/officeDocument/2006/relationships/image" Target="NULL"/><Relationship Id="rId12" Type="http://schemas.openxmlformats.org/officeDocument/2006/relationships/image" Target="../media/image11.png"/><Relationship Id="rId2" Type="http://schemas.openxmlformats.org/officeDocument/2006/relationships/notesSlide" Target="../notesSlides/notesSlide1.xml"/><Relationship Id="rId1" Type="http://schemas.openxmlformats.org/officeDocument/2006/relationships/slideLayout" Target="../slideLayouts/slideLayout23.xml"/><Relationship Id="rId6" Type="http://schemas.openxmlformats.org/officeDocument/2006/relationships/image" Target="../media/image8.png"/><Relationship Id="rId11" Type="http://schemas.openxmlformats.org/officeDocument/2006/relationships/image" Target="NULL"/><Relationship Id="rId5" Type="http://schemas.openxmlformats.org/officeDocument/2006/relationships/image" Target="../media/image7.png"/><Relationship Id="rId15" Type="http://schemas.openxmlformats.org/officeDocument/2006/relationships/image" Target="NULL"/><Relationship Id="rId10" Type="http://schemas.openxmlformats.org/officeDocument/2006/relationships/image" Target="../media/image10.png"/><Relationship Id="rId4" Type="http://schemas.openxmlformats.org/officeDocument/2006/relationships/image" Target="../media/image6.png"/><Relationship Id="rId9" Type="http://schemas.openxmlformats.org/officeDocument/2006/relationships/image" Target="NULL"/><Relationship Id="rId14" Type="http://schemas.openxmlformats.org/officeDocument/2006/relationships/image" Target="../media/image12.png"/></Relationships>
</file>

<file path=ppt/slides/_rels/slide20.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10.xml"/><Relationship Id="rId1" Type="http://schemas.openxmlformats.org/officeDocument/2006/relationships/slideLayout" Target="../slideLayouts/slideLayout16.xml"/><Relationship Id="rId5" Type="http://schemas.openxmlformats.org/officeDocument/2006/relationships/image" Target="../media/image7.png"/><Relationship Id="rId4" Type="http://schemas.openxmlformats.org/officeDocument/2006/relationships/image" Target="../media/image6.png"/></Relationships>
</file>

<file path=ppt/slides/_rels/slide21.xml.rels><?xml version="1.0" encoding="UTF-8" standalone="yes"?>
<Relationships xmlns="http://schemas.openxmlformats.org/package/2006/relationships"><Relationship Id="rId3" Type="http://schemas.openxmlformats.org/officeDocument/2006/relationships/image" Target="../media/image5.jpg"/><Relationship Id="rId7" Type="http://schemas.openxmlformats.org/officeDocument/2006/relationships/image" Target="../media/image26.gif"/><Relationship Id="rId2" Type="http://schemas.openxmlformats.org/officeDocument/2006/relationships/notesSlide" Target="../notesSlides/notesSlide11.xml"/><Relationship Id="rId1" Type="http://schemas.openxmlformats.org/officeDocument/2006/relationships/slideLayout" Target="../slideLayouts/slideLayout16.xml"/><Relationship Id="rId6" Type="http://schemas.openxmlformats.org/officeDocument/2006/relationships/image" Target="../media/image25.png"/><Relationship Id="rId5" Type="http://schemas.openxmlformats.org/officeDocument/2006/relationships/image" Target="../media/image7.png"/><Relationship Id="rId4" Type="http://schemas.openxmlformats.org/officeDocument/2006/relationships/image" Target="../media/image6.png"/></Relationships>
</file>

<file path=ppt/slides/_rels/slide22.xml.rels><?xml version="1.0" encoding="UTF-8" standalone="yes"?>
<Relationships xmlns="http://schemas.openxmlformats.org/package/2006/relationships"><Relationship Id="rId3" Type="http://schemas.openxmlformats.org/officeDocument/2006/relationships/image" Target="../media/image5.jpg"/><Relationship Id="rId7" Type="http://schemas.openxmlformats.org/officeDocument/2006/relationships/chart" Target="../charts/chart3.xml"/><Relationship Id="rId2" Type="http://schemas.openxmlformats.org/officeDocument/2006/relationships/notesSlide" Target="../notesSlides/notesSlide12.xml"/><Relationship Id="rId1" Type="http://schemas.openxmlformats.org/officeDocument/2006/relationships/slideLayout" Target="../slideLayouts/slideLayout16.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chart" Target="../charts/chart2.xml"/></Relationships>
</file>

<file path=ppt/slides/_rels/slide23.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13.xml"/><Relationship Id="rId1" Type="http://schemas.openxmlformats.org/officeDocument/2006/relationships/slideLayout" Target="../slideLayouts/slideLayout16.xml"/><Relationship Id="rId5" Type="http://schemas.openxmlformats.org/officeDocument/2006/relationships/image" Target="../media/image7.png"/><Relationship Id="rId4" Type="http://schemas.openxmlformats.org/officeDocument/2006/relationships/image" Target="../media/image6.png"/></Relationships>
</file>

<file path=ppt/slides/_rels/slide24.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14.xml"/><Relationship Id="rId1" Type="http://schemas.openxmlformats.org/officeDocument/2006/relationships/slideLayout" Target="../slideLayouts/slideLayout16.xml"/><Relationship Id="rId5" Type="http://schemas.openxmlformats.org/officeDocument/2006/relationships/image" Target="../media/image7.png"/><Relationship Id="rId4" Type="http://schemas.openxmlformats.org/officeDocument/2006/relationships/image" Target="../media/image6.png"/></Relationships>
</file>

<file path=ppt/slides/_rels/slide25.xml.rels><?xml version="1.0" encoding="UTF-8" standalone="yes"?>
<Relationships xmlns="http://schemas.openxmlformats.org/package/2006/relationships"><Relationship Id="rId3" Type="http://schemas.openxmlformats.org/officeDocument/2006/relationships/image" Target="../media/image5.jpg"/><Relationship Id="rId7" Type="http://schemas.openxmlformats.org/officeDocument/2006/relationships/image" Target="../media/image28.PNG"/><Relationship Id="rId2" Type="http://schemas.openxmlformats.org/officeDocument/2006/relationships/notesSlide" Target="../notesSlides/notesSlide15.xml"/><Relationship Id="rId1" Type="http://schemas.openxmlformats.org/officeDocument/2006/relationships/slideLayout" Target="../slideLayouts/slideLayout16.xml"/><Relationship Id="rId6" Type="http://schemas.openxmlformats.org/officeDocument/2006/relationships/image" Target="../media/image100.png"/><Relationship Id="rId5" Type="http://schemas.openxmlformats.org/officeDocument/2006/relationships/image" Target="../media/image7.png"/><Relationship Id="rId4" Type="http://schemas.openxmlformats.org/officeDocument/2006/relationships/image" Target="../media/image6.png"/></Relationships>
</file>

<file path=ppt/slides/_rels/slide26.xml.rels><?xml version="1.0" encoding="UTF-8" standalone="yes"?>
<Relationships xmlns="http://schemas.openxmlformats.org/package/2006/relationships"><Relationship Id="rId8" Type="http://schemas.openxmlformats.org/officeDocument/2006/relationships/image" Target="../media/image31.png"/><Relationship Id="rId3" Type="http://schemas.openxmlformats.org/officeDocument/2006/relationships/image" Target="../media/image5.jpg"/><Relationship Id="rId7" Type="http://schemas.openxmlformats.org/officeDocument/2006/relationships/image" Target="../media/image30.png"/><Relationship Id="rId2" Type="http://schemas.openxmlformats.org/officeDocument/2006/relationships/notesSlide" Target="../notesSlides/notesSlide16.xml"/><Relationship Id="rId1" Type="http://schemas.openxmlformats.org/officeDocument/2006/relationships/slideLayout" Target="../slideLayouts/slideLayout16.xml"/><Relationship Id="rId6" Type="http://schemas.openxmlformats.org/officeDocument/2006/relationships/image" Target="../media/image29.jfif"/><Relationship Id="rId5" Type="http://schemas.openxmlformats.org/officeDocument/2006/relationships/image" Target="../media/image7.png"/><Relationship Id="rId10" Type="http://schemas.openxmlformats.org/officeDocument/2006/relationships/image" Target="../media/image33.jfif"/><Relationship Id="rId4" Type="http://schemas.openxmlformats.org/officeDocument/2006/relationships/image" Target="../media/image6.png"/><Relationship Id="rId9" Type="http://schemas.openxmlformats.org/officeDocument/2006/relationships/image" Target="../media/image32.jfif"/></Relationships>
</file>

<file path=ppt/slides/_rels/slide27.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17.xml"/><Relationship Id="rId1" Type="http://schemas.openxmlformats.org/officeDocument/2006/relationships/slideLayout" Target="../slideLayouts/slideLayout16.xml"/><Relationship Id="rId6" Type="http://schemas.openxmlformats.org/officeDocument/2006/relationships/image" Target="../media/image34.png"/><Relationship Id="rId5" Type="http://schemas.openxmlformats.org/officeDocument/2006/relationships/image" Target="../media/image7.png"/><Relationship Id="rId4" Type="http://schemas.openxmlformats.org/officeDocument/2006/relationships/image" Target="../media/image6.png"/></Relationships>
</file>

<file path=ppt/slides/_rels/slide28.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18.xml"/><Relationship Id="rId1" Type="http://schemas.openxmlformats.org/officeDocument/2006/relationships/slideLayout" Target="../slideLayouts/slideLayout16.xml"/><Relationship Id="rId6" Type="http://schemas.openxmlformats.org/officeDocument/2006/relationships/image" Target="../media/image35.png"/><Relationship Id="rId5" Type="http://schemas.openxmlformats.org/officeDocument/2006/relationships/image" Target="../media/image7.png"/><Relationship Id="rId4" Type="http://schemas.openxmlformats.org/officeDocument/2006/relationships/image" Target="../media/image6.png"/></Relationships>
</file>

<file path=ppt/slides/_rels/slide29.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19.xml"/><Relationship Id="rId1" Type="http://schemas.openxmlformats.org/officeDocument/2006/relationships/slideLayout" Target="../slideLayouts/slideLayout16.xml"/><Relationship Id="rId6" Type="http://schemas.openxmlformats.org/officeDocument/2006/relationships/image" Target="../media/image36.jpeg"/><Relationship Id="rId5" Type="http://schemas.openxmlformats.org/officeDocument/2006/relationships/image" Target="../media/image7.png"/><Relationship Id="rId4" Type="http://schemas.openxmlformats.org/officeDocument/2006/relationships/image" Target="../media/image6.png"/></Relationships>
</file>

<file path=ppt/slides/_rels/slide3.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2.xml"/><Relationship Id="rId1" Type="http://schemas.openxmlformats.org/officeDocument/2006/relationships/slideLayout" Target="../slideLayouts/slideLayout23.xml"/><Relationship Id="rId6" Type="http://schemas.openxmlformats.org/officeDocument/2006/relationships/image" Target="../media/image13.jpeg"/><Relationship Id="rId5" Type="http://schemas.openxmlformats.org/officeDocument/2006/relationships/image" Target="../media/image7.png"/><Relationship Id="rId4" Type="http://schemas.openxmlformats.org/officeDocument/2006/relationships/image" Target="../media/image6.png"/></Relationships>
</file>

<file path=ppt/slides/_rels/slide30.xml.rels><?xml version="1.0" encoding="UTF-8" standalone="yes"?>
<Relationships xmlns="http://schemas.openxmlformats.org/package/2006/relationships"><Relationship Id="rId8" Type="http://schemas.openxmlformats.org/officeDocument/2006/relationships/image" Target="../media/image39.png"/><Relationship Id="rId3" Type="http://schemas.openxmlformats.org/officeDocument/2006/relationships/image" Target="../media/image5.jpg"/><Relationship Id="rId7" Type="http://schemas.openxmlformats.org/officeDocument/2006/relationships/image" Target="../media/image38.png"/><Relationship Id="rId2" Type="http://schemas.openxmlformats.org/officeDocument/2006/relationships/notesSlide" Target="../notesSlides/notesSlide20.xml"/><Relationship Id="rId1" Type="http://schemas.openxmlformats.org/officeDocument/2006/relationships/slideLayout" Target="../slideLayouts/slideLayout16.xml"/><Relationship Id="rId6" Type="http://schemas.openxmlformats.org/officeDocument/2006/relationships/image" Target="../media/image37.png"/><Relationship Id="rId5" Type="http://schemas.openxmlformats.org/officeDocument/2006/relationships/image" Target="../media/image7.png"/><Relationship Id="rId4" Type="http://schemas.openxmlformats.org/officeDocument/2006/relationships/image" Target="../media/image6.png"/></Relationships>
</file>

<file path=ppt/slides/_rels/slide31.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21.xml"/><Relationship Id="rId1" Type="http://schemas.openxmlformats.org/officeDocument/2006/relationships/slideLayout" Target="../slideLayouts/slideLayout16.xml"/><Relationship Id="rId5" Type="http://schemas.openxmlformats.org/officeDocument/2006/relationships/image" Target="../media/image7.png"/><Relationship Id="rId4" Type="http://schemas.openxmlformats.org/officeDocument/2006/relationships/image" Target="../media/image6.png"/></Relationships>
</file>

<file path=ppt/slides/_rels/slide32.xml.rels><?xml version="1.0" encoding="UTF-8" standalone="yes"?>
<Relationships xmlns="http://schemas.openxmlformats.org/package/2006/relationships"><Relationship Id="rId8" Type="http://schemas.openxmlformats.org/officeDocument/2006/relationships/diagramQuickStyle" Target="../diagrams/quickStyle1.xml"/><Relationship Id="rId3" Type="http://schemas.openxmlformats.org/officeDocument/2006/relationships/image" Target="../media/image5.jpg"/><Relationship Id="rId7" Type="http://schemas.openxmlformats.org/officeDocument/2006/relationships/diagramLayout" Target="../diagrams/layout1.xml"/><Relationship Id="rId2" Type="http://schemas.openxmlformats.org/officeDocument/2006/relationships/notesSlide" Target="../notesSlides/notesSlide22.xml"/><Relationship Id="rId1" Type="http://schemas.openxmlformats.org/officeDocument/2006/relationships/slideLayout" Target="../slideLayouts/slideLayout16.xml"/><Relationship Id="rId6" Type="http://schemas.openxmlformats.org/officeDocument/2006/relationships/diagramData" Target="../diagrams/data1.xml"/><Relationship Id="rId5" Type="http://schemas.openxmlformats.org/officeDocument/2006/relationships/image" Target="../media/image7.png"/><Relationship Id="rId10" Type="http://schemas.microsoft.com/office/2007/relationships/diagramDrawing" Target="../diagrams/drawing1.xml"/><Relationship Id="rId4" Type="http://schemas.openxmlformats.org/officeDocument/2006/relationships/image" Target="../media/image6.png"/><Relationship Id="rId9" Type="http://schemas.openxmlformats.org/officeDocument/2006/relationships/diagramColors" Target="../diagrams/colors1.xml"/></Relationships>
</file>

<file path=ppt/slides/_rels/slide33.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23.xml"/><Relationship Id="rId1" Type="http://schemas.openxmlformats.org/officeDocument/2006/relationships/slideLayout" Target="../slideLayouts/slideLayout16.xml"/><Relationship Id="rId5" Type="http://schemas.openxmlformats.org/officeDocument/2006/relationships/image" Target="../media/image7.png"/><Relationship Id="rId4" Type="http://schemas.openxmlformats.org/officeDocument/2006/relationships/image" Target="../media/image6.png"/></Relationships>
</file>

<file path=ppt/slides/_rels/slide34.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24.xml"/><Relationship Id="rId1" Type="http://schemas.openxmlformats.org/officeDocument/2006/relationships/slideLayout" Target="../slideLayouts/slideLayout16.xml"/><Relationship Id="rId5" Type="http://schemas.openxmlformats.org/officeDocument/2006/relationships/image" Target="../media/image7.png"/><Relationship Id="rId4" Type="http://schemas.openxmlformats.org/officeDocument/2006/relationships/image" Target="../media/image6.png"/></Relationships>
</file>

<file path=ppt/slides/_rels/slide35.xml.rels><?xml version="1.0" encoding="UTF-8" standalone="yes"?>
<Relationships xmlns="http://schemas.openxmlformats.org/package/2006/relationships"><Relationship Id="rId3" Type="http://schemas.openxmlformats.org/officeDocument/2006/relationships/image" Target="../media/image47.jpg"/><Relationship Id="rId2" Type="http://schemas.openxmlformats.org/officeDocument/2006/relationships/notesSlide" Target="../notesSlides/notesSlide25.xml"/><Relationship Id="rId1" Type="http://schemas.openxmlformats.org/officeDocument/2006/relationships/slideLayout" Target="../slideLayouts/slideLayout16.xml"/><Relationship Id="rId5" Type="http://schemas.openxmlformats.org/officeDocument/2006/relationships/image" Target="../media/image7.png"/><Relationship Id="rId4" Type="http://schemas.openxmlformats.org/officeDocument/2006/relationships/image" Target="../media/image6.png"/></Relationships>
</file>

<file path=ppt/slides/_rels/slide36.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26.xml"/><Relationship Id="rId1" Type="http://schemas.openxmlformats.org/officeDocument/2006/relationships/slideLayout" Target="../slideLayouts/slideLayout23.xml"/><Relationship Id="rId5" Type="http://schemas.openxmlformats.org/officeDocument/2006/relationships/image" Target="../media/image7.png"/><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3.xml"/><Relationship Id="rId1" Type="http://schemas.openxmlformats.org/officeDocument/2006/relationships/slideLayout" Target="../slideLayouts/slideLayout23.xml"/><Relationship Id="rId6" Type="http://schemas.openxmlformats.org/officeDocument/2006/relationships/image" Target="../media/image14.jpeg"/><Relationship Id="rId5" Type="http://schemas.openxmlformats.org/officeDocument/2006/relationships/image" Target="../media/image7.png"/><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4.xml"/><Relationship Id="rId1" Type="http://schemas.openxmlformats.org/officeDocument/2006/relationships/slideLayout" Target="../slideLayouts/slideLayout23.xml"/><Relationship Id="rId6" Type="http://schemas.openxmlformats.org/officeDocument/2006/relationships/image" Target="../media/image15.jpg"/><Relationship Id="rId5" Type="http://schemas.openxmlformats.org/officeDocument/2006/relationships/image" Target="../media/image7.png"/><Relationship Id="rId4" Type="http://schemas.openxmlformats.org/officeDocument/2006/relationships/image" Target="../media/image6.png"/></Relationships>
</file>

<file path=ppt/slides/_rels/slide6.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5.xml"/><Relationship Id="rId1" Type="http://schemas.openxmlformats.org/officeDocument/2006/relationships/slideLayout" Target="../slideLayouts/slideLayout23.xml"/><Relationship Id="rId5" Type="http://schemas.openxmlformats.org/officeDocument/2006/relationships/image" Target="../media/image7.png"/><Relationship Id="rId4" Type="http://schemas.openxmlformats.org/officeDocument/2006/relationships/image" Target="../media/image6.png"/></Relationships>
</file>

<file path=ppt/slides/_rels/slide7.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6.xml"/><Relationship Id="rId1" Type="http://schemas.openxmlformats.org/officeDocument/2006/relationships/slideLayout" Target="../slideLayouts/slideLayout23.xml"/><Relationship Id="rId6" Type="http://schemas.openxmlformats.org/officeDocument/2006/relationships/image" Target="../media/image16.jpg"/><Relationship Id="rId5" Type="http://schemas.openxmlformats.org/officeDocument/2006/relationships/image" Target="../media/image7.png"/><Relationship Id="rId4" Type="http://schemas.openxmlformats.org/officeDocument/2006/relationships/image" Target="../media/image6.png"/></Relationships>
</file>

<file path=ppt/slides/_rels/slide8.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7.xml"/><Relationship Id="rId1" Type="http://schemas.openxmlformats.org/officeDocument/2006/relationships/slideLayout" Target="../slideLayouts/slideLayout23.xml"/><Relationship Id="rId6" Type="http://schemas.openxmlformats.org/officeDocument/2006/relationships/image" Target="../media/image17.jpeg"/><Relationship Id="rId5" Type="http://schemas.openxmlformats.org/officeDocument/2006/relationships/image" Target="../media/image7.png"/><Relationship Id="rId4" Type="http://schemas.openxmlformats.org/officeDocument/2006/relationships/image" Target="../media/image6.png"/></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2000" r="-2000"/>
          </a:stretch>
        </a:blip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603509" y="3442648"/>
            <a:ext cx="1588491" cy="1600200"/>
          </a:xfrm>
          <a:prstGeom prst="rect">
            <a:avLst/>
          </a:prstGeom>
        </p:spPr>
      </p:pic>
      <p:sp>
        <p:nvSpPr>
          <p:cNvPr id="4" name="Rectangle 150"/>
          <p:cNvSpPr txBox="1">
            <a:spLocks noChangeArrowheads="1"/>
          </p:cNvSpPr>
          <p:nvPr/>
        </p:nvSpPr>
        <p:spPr>
          <a:xfrm>
            <a:off x="457200" y="1714500"/>
            <a:ext cx="6561575" cy="840332"/>
          </a:xfrm>
          <a:prstGeom prst="rect">
            <a:avLst/>
          </a:prstGeom>
        </p:spPr>
        <p:txBody>
          <a:bodyPr anchor="ct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s-UY" altLang="en-US" sz="2800" b="1" kern="0" dirty="0" smtClean="0">
                <a:solidFill>
                  <a:srgbClr val="FFFFFF"/>
                </a:solidFill>
              </a:rPr>
              <a:t>Date: 27th </a:t>
            </a:r>
            <a:r>
              <a:rPr lang="es-UY" altLang="en-US" sz="2800" b="1" kern="0" dirty="0">
                <a:solidFill>
                  <a:srgbClr val="FFFFFF"/>
                </a:solidFill>
              </a:rPr>
              <a:t>August, </a:t>
            </a:r>
            <a:r>
              <a:rPr lang="es-UY" altLang="en-US" sz="2800" b="1" kern="0" dirty="0" smtClean="0">
                <a:solidFill>
                  <a:srgbClr val="FFFFFF"/>
                </a:solidFill>
              </a:rPr>
              <a:t>2020</a:t>
            </a:r>
          </a:p>
          <a:p>
            <a:pPr algn="l"/>
            <a:r>
              <a:rPr lang="es-UY" altLang="en-US" sz="2800" b="1" kern="0" dirty="0" smtClean="0">
                <a:solidFill>
                  <a:srgbClr val="FFFFFF"/>
                </a:solidFill>
              </a:rPr>
              <a:t>Time: 1500 </a:t>
            </a:r>
            <a:r>
              <a:rPr lang="es-UY" altLang="en-US" sz="2800" b="1" kern="0" dirty="0">
                <a:solidFill>
                  <a:srgbClr val="FFFFFF"/>
                </a:solidFill>
              </a:rPr>
              <a:t>to 1630 </a:t>
            </a:r>
            <a:r>
              <a:rPr lang="es-UY" altLang="en-US" sz="2800" b="1" kern="0" dirty="0" smtClean="0">
                <a:solidFill>
                  <a:srgbClr val="FFFFFF"/>
                </a:solidFill>
              </a:rPr>
              <a:t>(IST) </a:t>
            </a:r>
            <a:endParaRPr lang="es-ES" altLang="en-US" sz="2800" b="1" i="1" kern="0" dirty="0">
              <a:solidFill>
                <a:srgbClr val="FFFFFF"/>
              </a:solidFill>
            </a:endParaRPr>
          </a:p>
        </p:txBody>
      </p:sp>
      <p:sp>
        <p:nvSpPr>
          <p:cNvPr id="6" name="Rectangle 150"/>
          <p:cNvSpPr txBox="1">
            <a:spLocks noChangeArrowheads="1"/>
          </p:cNvSpPr>
          <p:nvPr/>
        </p:nvSpPr>
        <p:spPr>
          <a:xfrm>
            <a:off x="457200" y="304800"/>
            <a:ext cx="12573000" cy="1409700"/>
          </a:xfrm>
          <a:prstGeom prst="rect">
            <a:avLst/>
          </a:prstGeom>
        </p:spPr>
        <p:txBody>
          <a:bodyPr anchor="ct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sz="3200" b="1" dirty="0">
                <a:solidFill>
                  <a:srgbClr val="FFFFFF"/>
                </a:solidFill>
                <a:latin typeface="Trebuchet MS" panose="020B0603020202020204" pitchFamily="34" charset="0"/>
              </a:rPr>
              <a:t>2</a:t>
            </a:r>
            <a:r>
              <a:rPr lang="en-US" sz="3200" b="1" baseline="30000" dirty="0">
                <a:solidFill>
                  <a:srgbClr val="FFFFFF"/>
                </a:solidFill>
                <a:latin typeface="Trebuchet MS" panose="020B0603020202020204" pitchFamily="34" charset="0"/>
              </a:rPr>
              <a:t>nd</a:t>
            </a:r>
            <a:r>
              <a:rPr lang="en-US" sz="3200" b="1" dirty="0">
                <a:solidFill>
                  <a:srgbClr val="FFFFFF"/>
                </a:solidFill>
                <a:latin typeface="Trebuchet MS" panose="020B0603020202020204" pitchFamily="34" charset="0"/>
              </a:rPr>
              <a:t> Webinar on Health Insurance</a:t>
            </a:r>
          </a:p>
        </p:txBody>
      </p:sp>
      <p:sp>
        <p:nvSpPr>
          <p:cNvPr id="2" name="Slide Number Placeholder 1">
            <a:extLst>
              <a:ext uri="{FF2B5EF4-FFF2-40B4-BE49-F238E27FC236}">
                <a16:creationId xmlns="" xmlns:a16="http://schemas.microsoft.com/office/drawing/2014/main" id="{27F0E950-FDD3-470D-9EE8-8DA9AB43EE95}"/>
              </a:ext>
            </a:extLst>
          </p:cNvPr>
          <p:cNvSpPr>
            <a:spLocks noGrp="1"/>
          </p:cNvSpPr>
          <p:nvPr>
            <p:ph type="sldNum" sz="quarter" idx="12"/>
          </p:nvPr>
        </p:nvSpPr>
        <p:spPr/>
        <p:txBody>
          <a:bodyPr/>
          <a:lstStyle/>
          <a:p>
            <a:pPr>
              <a:defRPr/>
            </a:pPr>
            <a:r>
              <a:rPr lang="en-GB" dirty="0">
                <a:solidFill>
                  <a:srgbClr val="000000"/>
                </a:solidFill>
              </a:rPr>
              <a:t>1</a:t>
            </a:r>
          </a:p>
        </p:txBody>
      </p:sp>
      <p:sp>
        <p:nvSpPr>
          <p:cNvPr id="5" name="TextBox 4"/>
          <p:cNvSpPr txBox="1"/>
          <p:nvPr/>
        </p:nvSpPr>
        <p:spPr>
          <a:xfrm>
            <a:off x="5687" y="3581400"/>
            <a:ext cx="10832109" cy="1754326"/>
          </a:xfrm>
          <a:prstGeom prst="rect">
            <a:avLst/>
          </a:prstGeom>
          <a:noFill/>
        </p:spPr>
        <p:txBody>
          <a:bodyPr wrap="square" rtlCol="0">
            <a:spAutoFit/>
          </a:bodyPr>
          <a:lstStyle/>
          <a:p>
            <a:r>
              <a:rPr lang="en-US" sz="2400" b="1" dirty="0">
                <a:solidFill>
                  <a:srgbClr val="000000"/>
                </a:solidFill>
              </a:rPr>
              <a:t>Declined Lives Pool in USA </a:t>
            </a:r>
          </a:p>
          <a:p>
            <a:r>
              <a:rPr lang="en-US" sz="2400" b="1" dirty="0">
                <a:solidFill>
                  <a:srgbClr val="000000"/>
                </a:solidFill>
              </a:rPr>
              <a:t>And</a:t>
            </a:r>
          </a:p>
          <a:p>
            <a:r>
              <a:rPr lang="en-GB" sz="2400" b="1" dirty="0">
                <a:solidFill>
                  <a:srgbClr val="000000"/>
                </a:solidFill>
              </a:rPr>
              <a:t>Changing face of Claims Emergence, Experience &amp; Investigation under Covid-19</a:t>
            </a:r>
            <a:endParaRPr lang="en-US" sz="2400" b="1" dirty="0">
              <a:solidFill>
                <a:srgbClr val="000000"/>
              </a:solidFill>
            </a:endParaRPr>
          </a:p>
          <a:p>
            <a:endParaRPr lang="en-US" dirty="0">
              <a:solidFill>
                <a:srgbClr val="000000"/>
              </a:solidFill>
            </a:endParaRPr>
          </a:p>
          <a:p>
            <a:endParaRPr lang="en-US" dirty="0">
              <a:solidFill>
                <a:srgbClr val="000000"/>
              </a:solidFill>
            </a:endParaRPr>
          </a:p>
        </p:txBody>
      </p:sp>
    </p:spTree>
    <p:extLst>
      <p:ext uri="{BB962C8B-B14F-4D97-AF65-F5344CB8AC3E}">
        <p14:creationId xmlns:p14="http://schemas.microsoft.com/office/powerpoint/2010/main" val="140576549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820400" y="307754"/>
            <a:ext cx="1085347" cy="1093347"/>
          </a:xfrm>
          <a:prstGeom prst="rect">
            <a:avLst/>
          </a:prstGeom>
          <a:blipFill dpi="0" rotWithShape="1">
            <a:blip r:embed="rId5"/>
            <a:srcRect/>
            <a:stretch>
              <a:fillRect/>
            </a:stretch>
          </a:blipFill>
        </p:spPr>
      </p:pic>
      <p:sp>
        <p:nvSpPr>
          <p:cNvPr id="3" name="Rectangle 2"/>
          <p:cNvSpPr txBox="1">
            <a:spLocks noChangeArrowheads="1"/>
          </p:cNvSpPr>
          <p:nvPr/>
        </p:nvSpPr>
        <p:spPr>
          <a:xfrm>
            <a:off x="2880246" y="463109"/>
            <a:ext cx="6720954"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altLang="en-US" kern="0" dirty="0">
                <a:solidFill>
                  <a:schemeClr val="tx1"/>
                </a:solidFill>
              </a:rPr>
              <a:t>Agenda</a:t>
            </a:r>
          </a:p>
        </p:txBody>
      </p:sp>
      <p:sp>
        <p:nvSpPr>
          <p:cNvPr id="4" name="Rectangle 3"/>
          <p:cNvSpPr txBox="1">
            <a:spLocks noChangeArrowheads="1"/>
          </p:cNvSpPr>
          <p:nvPr/>
        </p:nvSpPr>
        <p:spPr>
          <a:xfrm>
            <a:off x="2933700" y="1610872"/>
            <a:ext cx="7353300" cy="3418328"/>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r>
              <a:rPr lang="en-US" altLang="en-US" kern="0" dirty="0"/>
              <a:t>History</a:t>
            </a:r>
          </a:p>
          <a:p>
            <a:r>
              <a:rPr lang="en-US" altLang="en-US" kern="0" dirty="0"/>
              <a:t>Impact</a:t>
            </a:r>
          </a:p>
          <a:p>
            <a:r>
              <a:rPr lang="en-US" altLang="en-US" kern="0" dirty="0"/>
              <a:t>Funding</a:t>
            </a:r>
          </a:p>
          <a:p>
            <a:r>
              <a:rPr lang="en-US" altLang="en-US" kern="0" dirty="0"/>
              <a:t>Member Eligibility and Benefits</a:t>
            </a:r>
          </a:p>
          <a:p>
            <a:r>
              <a:rPr lang="en-US" altLang="en-US" kern="0" dirty="0"/>
              <a:t>Administration</a:t>
            </a:r>
          </a:p>
          <a:p>
            <a:endParaRPr lang="en-US" altLang="en-US" kern="0" dirty="0"/>
          </a:p>
        </p:txBody>
      </p:sp>
      <p:sp>
        <p:nvSpPr>
          <p:cNvPr id="6" name="Slide Number Placeholder 2">
            <a:extLst>
              <a:ext uri="{FF2B5EF4-FFF2-40B4-BE49-F238E27FC236}">
                <a16:creationId xmlns:a16="http://schemas.microsoft.com/office/drawing/2014/main" xmlns="" id="{646F2F92-3C89-4189-9448-7DA0117B871D}"/>
              </a:ext>
            </a:extLst>
          </p:cNvPr>
          <p:cNvSpPr txBox="1">
            <a:spLocks/>
          </p:cNvSpPr>
          <p:nvPr/>
        </p:nvSpPr>
        <p:spPr>
          <a:xfrm>
            <a:off x="8737600" y="6248400"/>
            <a:ext cx="2540000" cy="457200"/>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defRPr/>
            </a:pPr>
            <a:fld id="{2EF8FD5A-4369-451A-AE4B-9EB0FD82F618}" type="slidenum">
              <a:rPr lang="en-GB" sz="1400" smtClean="0"/>
              <a:pPr algn="r">
                <a:defRPr/>
              </a:pPr>
              <a:t>10</a:t>
            </a:fld>
            <a:endParaRPr lang="en-GB" sz="1400" dirty="0"/>
          </a:p>
        </p:txBody>
      </p:sp>
    </p:spTree>
    <p:extLst>
      <p:ext uri="{BB962C8B-B14F-4D97-AF65-F5344CB8AC3E}">
        <p14:creationId xmlns:p14="http://schemas.microsoft.com/office/powerpoint/2010/main" val="160093935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Chart 8"/>
          <p:cNvGraphicFramePr/>
          <p:nvPr>
            <p:extLst>
              <p:ext uri="{D42A27DB-BD31-4B8C-83A1-F6EECF244321}">
                <p14:modId xmlns:p14="http://schemas.microsoft.com/office/powerpoint/2010/main" val="2579829359"/>
              </p:ext>
            </p:extLst>
          </p:nvPr>
        </p:nvGraphicFramePr>
        <p:xfrm>
          <a:off x="1600200" y="1541640"/>
          <a:ext cx="8090065" cy="4986360"/>
        </p:xfrm>
        <a:graphic>
          <a:graphicData uri="http://schemas.openxmlformats.org/drawingml/2006/chart">
            <c:chart xmlns:c="http://schemas.openxmlformats.org/drawingml/2006/chart" xmlns:r="http://schemas.openxmlformats.org/officeDocument/2006/relationships" r:id="rId2"/>
          </a:graphicData>
        </a:graphic>
      </p:graphicFrame>
      <p:sp>
        <p:nvSpPr>
          <p:cNvPr id="2" name="Title 1"/>
          <p:cNvSpPr>
            <a:spLocks noGrp="1"/>
          </p:cNvSpPr>
          <p:nvPr>
            <p:ph type="title"/>
          </p:nvPr>
        </p:nvSpPr>
        <p:spPr>
          <a:xfrm>
            <a:off x="1524000" y="609600"/>
            <a:ext cx="10363200" cy="1143000"/>
          </a:xfrm>
        </p:spPr>
        <p:txBody>
          <a:bodyPr/>
          <a:lstStyle/>
          <a:p>
            <a:r>
              <a:rPr lang="en-US" altLang="zh-CN" dirty="0"/>
              <a:t>US Health Insurance Market Overview</a:t>
            </a:r>
            <a:endParaRPr lang="en-GB" dirty="0"/>
          </a:p>
        </p:txBody>
      </p:sp>
      <p:sp>
        <p:nvSpPr>
          <p:cNvPr id="10" name="TextBox 9"/>
          <p:cNvSpPr txBox="1"/>
          <p:nvPr/>
        </p:nvSpPr>
        <p:spPr>
          <a:xfrm>
            <a:off x="591931" y="6528000"/>
            <a:ext cx="8675756" cy="167546"/>
          </a:xfrm>
          <a:prstGeom prst="rect">
            <a:avLst/>
          </a:prstGeom>
          <a:noFill/>
          <a:effectLst/>
        </p:spPr>
        <p:txBody>
          <a:bodyPr wrap="square" lIns="0" tIns="0" rIns="0" bIns="0" rtlCol="0">
            <a:spAutoFit/>
          </a:bodyPr>
          <a:lstStyle/>
          <a:p>
            <a:pPr>
              <a:lnSpc>
                <a:spcPct val="110000"/>
              </a:lnSpc>
            </a:pPr>
            <a:r>
              <a:rPr lang="en-GB" sz="1067" dirty="0">
                <a:solidFill>
                  <a:schemeClr val="tx2"/>
                </a:solidFill>
              </a:rPr>
              <a:t>Source: </a:t>
            </a:r>
            <a:r>
              <a:rPr lang="en-GB" sz="1067" dirty="0" err="1">
                <a:solidFill>
                  <a:schemeClr val="tx2"/>
                </a:solidFill>
              </a:rPr>
              <a:t>Centers</a:t>
            </a:r>
            <a:r>
              <a:rPr lang="en-GB" sz="1067" dirty="0">
                <a:solidFill>
                  <a:schemeClr val="tx2"/>
                </a:solidFill>
              </a:rPr>
              <a:t> for Medicare &amp; Medicaid Services</a:t>
            </a:r>
          </a:p>
        </p:txBody>
      </p:sp>
      <p:sp>
        <p:nvSpPr>
          <p:cNvPr id="13" name="Rounded Rectangle 12"/>
          <p:cNvSpPr/>
          <p:nvPr/>
        </p:nvSpPr>
        <p:spPr>
          <a:xfrm>
            <a:off x="1360283" y="4281479"/>
            <a:ext cx="2282903" cy="846381"/>
          </a:xfrm>
          <a:prstGeom prst="roundRect">
            <a:avLst/>
          </a:prstGeom>
          <a:solidFill>
            <a:schemeClr val="bg1">
              <a:lumMod val="85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r>
              <a:rPr lang="en-US" dirty="0">
                <a:solidFill>
                  <a:schemeClr val="tx2"/>
                </a:solidFill>
              </a:rPr>
              <a:t>55% Government Business (Federal and States)</a:t>
            </a:r>
            <a:endParaRPr lang="en-GB" dirty="0">
              <a:solidFill>
                <a:schemeClr val="bg1"/>
              </a:solidFill>
            </a:endParaRPr>
          </a:p>
        </p:txBody>
      </p:sp>
      <p:pic>
        <p:nvPicPr>
          <p:cNvPr id="15" name="Picture 1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755817" y="2209800"/>
            <a:ext cx="2044285" cy="1060000"/>
          </a:xfrm>
          <a:prstGeom prst="rect">
            <a:avLst/>
          </a:prstGeom>
        </p:spPr>
      </p:pic>
      <p:pic>
        <p:nvPicPr>
          <p:cNvPr id="16" name="Picture 1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002925" y="3368129"/>
            <a:ext cx="1554480" cy="919735"/>
          </a:xfrm>
          <a:prstGeom prst="rect">
            <a:avLst/>
          </a:prstGeom>
        </p:spPr>
      </p:pic>
      <p:pic>
        <p:nvPicPr>
          <p:cNvPr id="17" name="Picture 1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002925" y="4382177"/>
            <a:ext cx="1550071" cy="879067"/>
          </a:xfrm>
          <a:prstGeom prst="rect">
            <a:avLst/>
          </a:prstGeom>
        </p:spPr>
      </p:pic>
      <p:pic>
        <p:nvPicPr>
          <p:cNvPr id="18" name="Picture 17"/>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002925" y="5375231"/>
            <a:ext cx="1884275" cy="851872"/>
          </a:xfrm>
          <a:prstGeom prst="rect">
            <a:avLst/>
          </a:prstGeom>
        </p:spPr>
      </p:pic>
      <p:pic>
        <p:nvPicPr>
          <p:cNvPr id="11" name="Picture 10">
            <a:extLst>
              <a:ext uri="{FF2B5EF4-FFF2-40B4-BE49-F238E27FC236}">
                <a16:creationId xmlns:a16="http://schemas.microsoft.com/office/drawing/2014/main" xmlns="" id="{9258655D-573B-4F86-B6A3-4017D82CF151}"/>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817609" y="395889"/>
            <a:ext cx="1085347" cy="1093347"/>
          </a:xfrm>
          <a:prstGeom prst="rect">
            <a:avLst/>
          </a:prstGeom>
          <a:blipFill dpi="0" rotWithShape="1">
            <a:blip r:embed="rId8"/>
            <a:srcRect/>
            <a:stretch>
              <a:fillRect/>
            </a:stretch>
          </a:blipFill>
        </p:spPr>
      </p:pic>
      <p:sp>
        <p:nvSpPr>
          <p:cNvPr id="3" name="Slide Number Placeholder 2">
            <a:extLst>
              <a:ext uri="{FF2B5EF4-FFF2-40B4-BE49-F238E27FC236}">
                <a16:creationId xmlns:a16="http://schemas.microsoft.com/office/drawing/2014/main" xmlns="" id="{EE05A350-D4D1-42F6-B02B-7C7FED9B038D}"/>
              </a:ext>
            </a:extLst>
          </p:cNvPr>
          <p:cNvSpPr>
            <a:spLocks noGrp="1"/>
          </p:cNvSpPr>
          <p:nvPr>
            <p:ph type="sldNum" sz="quarter" idx="12"/>
          </p:nvPr>
        </p:nvSpPr>
        <p:spPr/>
        <p:txBody>
          <a:bodyPr/>
          <a:lstStyle/>
          <a:p>
            <a:pPr>
              <a:defRPr/>
            </a:pPr>
            <a:fld id="{2EF8FD5A-4369-451A-AE4B-9EB0FD82F618}" type="slidenum">
              <a:rPr lang="en-GB" smtClean="0"/>
              <a:pPr>
                <a:defRPr/>
              </a:pPr>
              <a:t>11</a:t>
            </a:fld>
            <a:endParaRPr lang="en-GB"/>
          </a:p>
        </p:txBody>
      </p:sp>
    </p:spTree>
    <p:extLst>
      <p:ext uri="{BB962C8B-B14F-4D97-AF65-F5344CB8AC3E}">
        <p14:creationId xmlns:p14="http://schemas.microsoft.com/office/powerpoint/2010/main" val="1074525311"/>
      </p:ext>
    </p:extLst>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zh-CN" dirty="0"/>
              <a:t>High Risk Pool Evolvement</a:t>
            </a:r>
            <a:r>
              <a:rPr lang="en-GB" dirty="0"/>
              <a:t/>
            </a:r>
            <a:br>
              <a:rPr lang="en-GB" dirty="0"/>
            </a:br>
            <a:endParaRPr lang="en-GB" dirty="0"/>
          </a:p>
        </p:txBody>
      </p:sp>
      <p:cxnSp>
        <p:nvCxnSpPr>
          <p:cNvPr id="5" name="Straight Connector 4"/>
          <p:cNvCxnSpPr/>
          <p:nvPr/>
        </p:nvCxnSpPr>
        <p:spPr>
          <a:xfrm>
            <a:off x="1686296" y="3276600"/>
            <a:ext cx="9577453" cy="0"/>
          </a:xfrm>
          <a:prstGeom prst="line">
            <a:avLst/>
          </a:prstGeom>
          <a:ln w="76200">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sp>
        <p:nvSpPr>
          <p:cNvPr id="17" name="TextBox 16"/>
          <p:cNvSpPr txBox="1"/>
          <p:nvPr/>
        </p:nvSpPr>
        <p:spPr>
          <a:xfrm>
            <a:off x="1874603" y="3668428"/>
            <a:ext cx="3383197" cy="1639295"/>
          </a:xfrm>
          <a:prstGeom prst="rect">
            <a:avLst/>
          </a:prstGeom>
          <a:noFill/>
          <a:effectLst/>
        </p:spPr>
        <p:txBody>
          <a:bodyPr wrap="square" lIns="0" tIns="0" rIns="0" bIns="0" rtlCol="0">
            <a:spAutoFit/>
          </a:bodyPr>
          <a:lstStyle/>
          <a:p>
            <a:pPr>
              <a:lnSpc>
                <a:spcPct val="110000"/>
              </a:lnSpc>
            </a:pPr>
            <a:r>
              <a:rPr lang="en-US" altLang="zh-CN" sz="1600" b="1" dirty="0">
                <a:solidFill>
                  <a:schemeClr val="tx2"/>
                </a:solidFill>
              </a:rPr>
              <a:t>Traditional High-Risk Pools</a:t>
            </a:r>
            <a:r>
              <a:rPr lang="en-US" altLang="zh-CN" dirty="0">
                <a:solidFill>
                  <a:schemeClr val="tx2"/>
                </a:solidFill>
              </a:rPr>
              <a:t>:</a:t>
            </a:r>
          </a:p>
          <a:p>
            <a:pPr marL="285750" indent="-285750">
              <a:lnSpc>
                <a:spcPct val="110000"/>
              </a:lnSpc>
              <a:buFont typeface="Arial" panose="020B0604020202020204" pitchFamily="34" charset="0"/>
              <a:buChar char="•"/>
            </a:pPr>
            <a:r>
              <a:rPr lang="en-US" sz="1600" dirty="0">
                <a:solidFill>
                  <a:schemeClr val="tx2"/>
                </a:solidFill>
              </a:rPr>
              <a:t>Historically provided coverage to uninsurable individuals</a:t>
            </a:r>
          </a:p>
          <a:p>
            <a:pPr marL="285750" indent="-285750">
              <a:lnSpc>
                <a:spcPct val="110000"/>
              </a:lnSpc>
              <a:buFont typeface="Arial" panose="020B0604020202020204" pitchFamily="34" charset="0"/>
              <a:buChar char="•"/>
            </a:pPr>
            <a:r>
              <a:rPr lang="en-US" sz="1600" dirty="0">
                <a:solidFill>
                  <a:schemeClr val="tx2"/>
                </a:solidFill>
              </a:rPr>
              <a:t>State sponsored programs</a:t>
            </a:r>
          </a:p>
          <a:p>
            <a:pPr marL="285750" indent="-285750">
              <a:lnSpc>
                <a:spcPct val="110000"/>
              </a:lnSpc>
              <a:buFont typeface="Arial" panose="020B0604020202020204" pitchFamily="34" charset="0"/>
              <a:buChar char="•"/>
            </a:pPr>
            <a:r>
              <a:rPr lang="en-US" sz="1600" dirty="0">
                <a:solidFill>
                  <a:schemeClr val="tx2"/>
                </a:solidFill>
              </a:rPr>
              <a:t>Federal PCIP (Pre-existing Condition Insurance Program</a:t>
            </a:r>
            <a:endParaRPr lang="en-GB" sz="1333" dirty="0">
              <a:solidFill>
                <a:schemeClr val="tx2"/>
              </a:solidFill>
            </a:endParaRPr>
          </a:p>
        </p:txBody>
      </p:sp>
      <p:cxnSp>
        <p:nvCxnSpPr>
          <p:cNvPr id="25" name="Straight Connector 24"/>
          <p:cNvCxnSpPr>
            <a:cxnSpLocks/>
          </p:cNvCxnSpPr>
          <p:nvPr/>
        </p:nvCxnSpPr>
        <p:spPr>
          <a:xfrm>
            <a:off x="1874603" y="2335014"/>
            <a:ext cx="0" cy="931600"/>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28" name="TextBox 27"/>
          <p:cNvSpPr txBox="1"/>
          <p:nvPr/>
        </p:nvSpPr>
        <p:spPr>
          <a:xfrm>
            <a:off x="6691275" y="1542105"/>
            <a:ext cx="1303227" cy="792909"/>
          </a:xfrm>
          <a:prstGeom prst="rect">
            <a:avLst/>
          </a:prstGeom>
          <a:noFill/>
          <a:effectLst/>
        </p:spPr>
        <p:txBody>
          <a:bodyPr wrap="square" lIns="0" tIns="0" rIns="0" bIns="0" rtlCol="0">
            <a:spAutoFit/>
          </a:bodyPr>
          <a:lstStyle/>
          <a:p>
            <a:pPr algn="ctr">
              <a:lnSpc>
                <a:spcPct val="110000"/>
              </a:lnSpc>
            </a:pPr>
            <a:r>
              <a:rPr lang="en-US" altLang="zh-CN" sz="1600" dirty="0">
                <a:solidFill>
                  <a:schemeClr val="tx2"/>
                </a:solidFill>
              </a:rPr>
              <a:t>2014 Accountable Care Act (ACA)</a:t>
            </a:r>
            <a:endParaRPr lang="en-GB" sz="1333" u="sng" dirty="0">
              <a:solidFill>
                <a:schemeClr val="tx2"/>
              </a:solidFill>
            </a:endParaRPr>
          </a:p>
        </p:txBody>
      </p:sp>
      <p:sp>
        <p:nvSpPr>
          <p:cNvPr id="30" name="TextBox 29"/>
          <p:cNvSpPr txBox="1"/>
          <p:nvPr/>
        </p:nvSpPr>
        <p:spPr>
          <a:xfrm>
            <a:off x="7848600" y="3598284"/>
            <a:ext cx="2667000" cy="1868268"/>
          </a:xfrm>
          <a:prstGeom prst="rect">
            <a:avLst/>
          </a:prstGeom>
          <a:noFill/>
          <a:effectLst/>
        </p:spPr>
        <p:txBody>
          <a:bodyPr wrap="square" lIns="0" tIns="0" rIns="0" bIns="0" rtlCol="0">
            <a:spAutoFit/>
          </a:bodyPr>
          <a:lstStyle/>
          <a:p>
            <a:pPr>
              <a:lnSpc>
                <a:spcPct val="110000"/>
              </a:lnSpc>
            </a:pPr>
            <a:r>
              <a:rPr lang="en-US" altLang="zh-CN" sz="1600" b="1" dirty="0">
                <a:solidFill>
                  <a:schemeClr val="tx2"/>
                </a:solidFill>
              </a:rPr>
              <a:t>Reinsurance Solutions </a:t>
            </a:r>
            <a:r>
              <a:rPr lang="en-US" altLang="zh-CN" sz="1600" dirty="0">
                <a:solidFill>
                  <a:schemeClr val="tx2"/>
                </a:solidFill>
              </a:rPr>
              <a:t>under guaranteed issue protections:</a:t>
            </a:r>
          </a:p>
          <a:p>
            <a:pPr marL="285750" indent="-285750">
              <a:lnSpc>
                <a:spcPct val="110000"/>
              </a:lnSpc>
              <a:buFont typeface="Arial" panose="020B0604020202020204" pitchFamily="34" charset="0"/>
              <a:buChar char="•"/>
            </a:pPr>
            <a:r>
              <a:rPr lang="en-US" altLang="zh-CN" sz="1600" dirty="0">
                <a:solidFill>
                  <a:schemeClr val="tx2"/>
                </a:solidFill>
              </a:rPr>
              <a:t>Parameter Based</a:t>
            </a:r>
          </a:p>
          <a:p>
            <a:pPr marL="285750" indent="-285750">
              <a:lnSpc>
                <a:spcPct val="110000"/>
              </a:lnSpc>
              <a:buFont typeface="Arial" panose="020B0604020202020204" pitchFamily="34" charset="0"/>
              <a:buChar char="•"/>
            </a:pPr>
            <a:r>
              <a:rPr lang="en-US" altLang="zh-CN" sz="1600" dirty="0">
                <a:solidFill>
                  <a:schemeClr val="tx2"/>
                </a:solidFill>
              </a:rPr>
              <a:t>Condition Based (Invisible High-Risk Pool)</a:t>
            </a:r>
          </a:p>
          <a:p>
            <a:pPr marL="285750" indent="-285750">
              <a:lnSpc>
                <a:spcPct val="110000"/>
              </a:lnSpc>
              <a:buFont typeface="Arial" panose="020B0604020202020204" pitchFamily="34" charset="0"/>
              <a:buChar char="•"/>
            </a:pPr>
            <a:endParaRPr lang="en-US" altLang="zh-CN" sz="1600" dirty="0">
              <a:solidFill>
                <a:schemeClr val="tx2"/>
              </a:solidFill>
            </a:endParaRPr>
          </a:p>
          <a:p>
            <a:pPr>
              <a:lnSpc>
                <a:spcPct val="110000"/>
              </a:lnSpc>
            </a:pPr>
            <a:endParaRPr lang="en-US" altLang="zh-CN" sz="1333" dirty="0">
              <a:solidFill>
                <a:schemeClr val="tx2"/>
              </a:solidFill>
            </a:endParaRPr>
          </a:p>
        </p:txBody>
      </p:sp>
      <p:cxnSp>
        <p:nvCxnSpPr>
          <p:cNvPr id="33" name="Straight Connector 32"/>
          <p:cNvCxnSpPr>
            <a:cxnSpLocks/>
          </p:cNvCxnSpPr>
          <p:nvPr/>
        </p:nvCxnSpPr>
        <p:spPr>
          <a:xfrm flipH="1">
            <a:off x="7317177" y="2438400"/>
            <a:ext cx="1" cy="828214"/>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34" name="TextBox 33"/>
          <p:cNvSpPr txBox="1"/>
          <p:nvPr/>
        </p:nvSpPr>
        <p:spPr>
          <a:xfrm>
            <a:off x="1410592" y="1622362"/>
            <a:ext cx="1253508" cy="522066"/>
          </a:xfrm>
          <a:prstGeom prst="rect">
            <a:avLst/>
          </a:prstGeom>
          <a:noFill/>
          <a:effectLst/>
        </p:spPr>
        <p:txBody>
          <a:bodyPr wrap="square" lIns="0" tIns="0" rIns="0" bIns="0" rtlCol="0">
            <a:spAutoFit/>
          </a:bodyPr>
          <a:lstStyle/>
          <a:p>
            <a:pPr>
              <a:lnSpc>
                <a:spcPct val="110000"/>
              </a:lnSpc>
            </a:pPr>
            <a:r>
              <a:rPr lang="en-US" altLang="zh-CN" sz="1600" dirty="0">
                <a:solidFill>
                  <a:schemeClr val="tx2"/>
                </a:solidFill>
              </a:rPr>
              <a:t>1976</a:t>
            </a:r>
            <a:r>
              <a:rPr lang="zh-CN" altLang="en-US" sz="1600" dirty="0">
                <a:solidFill>
                  <a:schemeClr val="tx2"/>
                </a:solidFill>
              </a:rPr>
              <a:t> </a:t>
            </a:r>
            <a:r>
              <a:rPr lang="en-US" altLang="zh-CN" sz="1600" dirty="0">
                <a:solidFill>
                  <a:schemeClr val="tx2"/>
                </a:solidFill>
              </a:rPr>
              <a:t>first high risk pool</a:t>
            </a:r>
            <a:endParaRPr lang="en-GB" sz="1333" u="sng" dirty="0">
              <a:solidFill>
                <a:schemeClr val="tx2"/>
              </a:solidFill>
            </a:endParaRPr>
          </a:p>
        </p:txBody>
      </p:sp>
      <p:pic>
        <p:nvPicPr>
          <p:cNvPr id="35" name="Picture 34">
            <a:extLst>
              <a:ext uri="{FF2B5EF4-FFF2-40B4-BE49-F238E27FC236}">
                <a16:creationId xmlns:a16="http://schemas.microsoft.com/office/drawing/2014/main" xmlns="" id="{B5B79353-E6F8-41C6-9FE1-BD17A2081082}"/>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17609" y="395889"/>
            <a:ext cx="1085347" cy="1093347"/>
          </a:xfrm>
          <a:prstGeom prst="rect">
            <a:avLst/>
          </a:prstGeom>
          <a:blipFill dpi="0" rotWithShape="1">
            <a:blip r:embed="rId3"/>
            <a:srcRect/>
            <a:stretch>
              <a:fillRect/>
            </a:stretch>
          </a:blipFill>
        </p:spPr>
      </p:pic>
      <p:sp>
        <p:nvSpPr>
          <p:cNvPr id="36" name="TextBox 35">
            <a:extLst>
              <a:ext uri="{FF2B5EF4-FFF2-40B4-BE49-F238E27FC236}">
                <a16:creationId xmlns:a16="http://schemas.microsoft.com/office/drawing/2014/main" xmlns="" id="{2A720C08-A5DF-4D99-8A63-581856B5CF92}"/>
              </a:ext>
            </a:extLst>
          </p:cNvPr>
          <p:cNvSpPr txBox="1"/>
          <p:nvPr/>
        </p:nvSpPr>
        <p:spPr>
          <a:xfrm>
            <a:off x="3919898" y="1423886"/>
            <a:ext cx="1676391" cy="1334596"/>
          </a:xfrm>
          <a:prstGeom prst="rect">
            <a:avLst/>
          </a:prstGeom>
          <a:noFill/>
          <a:effectLst/>
        </p:spPr>
        <p:txBody>
          <a:bodyPr wrap="square" lIns="0" tIns="0" rIns="0" bIns="0" rtlCol="0">
            <a:spAutoFit/>
          </a:bodyPr>
          <a:lstStyle/>
          <a:p>
            <a:pPr>
              <a:lnSpc>
                <a:spcPct val="110000"/>
              </a:lnSpc>
            </a:pPr>
            <a:r>
              <a:rPr lang="en-US" altLang="zh-CN" sz="1600" dirty="0">
                <a:solidFill>
                  <a:schemeClr val="tx2"/>
                </a:solidFill>
              </a:rPr>
              <a:t>1993</a:t>
            </a:r>
            <a:r>
              <a:rPr lang="zh-CN" altLang="en-US" sz="1600" dirty="0">
                <a:solidFill>
                  <a:schemeClr val="tx2"/>
                </a:solidFill>
              </a:rPr>
              <a:t> </a:t>
            </a:r>
            <a:r>
              <a:rPr lang="en-US" altLang="zh-CN" sz="1600" dirty="0">
                <a:solidFill>
                  <a:schemeClr val="tx2"/>
                </a:solidFill>
              </a:rPr>
              <a:t>National Association of State Comprehensive Health Insurance Plans (NASCHIP)</a:t>
            </a:r>
            <a:endParaRPr lang="en-GB" sz="1333" u="sng" dirty="0">
              <a:solidFill>
                <a:schemeClr val="tx2"/>
              </a:solidFill>
            </a:endParaRPr>
          </a:p>
        </p:txBody>
      </p:sp>
      <p:cxnSp>
        <p:nvCxnSpPr>
          <p:cNvPr id="37" name="Straight Connector 36">
            <a:extLst>
              <a:ext uri="{FF2B5EF4-FFF2-40B4-BE49-F238E27FC236}">
                <a16:creationId xmlns:a16="http://schemas.microsoft.com/office/drawing/2014/main" xmlns="" id="{8F60582F-14D8-4E3C-812C-8EBABA8552A9}"/>
              </a:ext>
            </a:extLst>
          </p:cNvPr>
          <p:cNvCxnSpPr>
            <a:cxnSpLocks/>
          </p:cNvCxnSpPr>
          <p:nvPr/>
        </p:nvCxnSpPr>
        <p:spPr>
          <a:xfrm flipH="1">
            <a:off x="4758093" y="2727904"/>
            <a:ext cx="1" cy="538710"/>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18" name="Slide Number Placeholder 17">
            <a:extLst>
              <a:ext uri="{FF2B5EF4-FFF2-40B4-BE49-F238E27FC236}">
                <a16:creationId xmlns:a16="http://schemas.microsoft.com/office/drawing/2014/main" xmlns="" id="{9C738446-0FC7-4F8D-A6E9-3761FD0BF877}"/>
              </a:ext>
            </a:extLst>
          </p:cNvPr>
          <p:cNvSpPr>
            <a:spLocks noGrp="1"/>
          </p:cNvSpPr>
          <p:nvPr>
            <p:ph type="sldNum" sz="quarter" idx="12"/>
          </p:nvPr>
        </p:nvSpPr>
        <p:spPr/>
        <p:txBody>
          <a:bodyPr/>
          <a:lstStyle/>
          <a:p>
            <a:pPr>
              <a:defRPr/>
            </a:pPr>
            <a:fld id="{2EF8FD5A-4369-451A-AE4B-9EB0FD82F618}" type="slidenum">
              <a:rPr lang="en-GB" smtClean="0"/>
              <a:pPr>
                <a:defRPr/>
              </a:pPr>
              <a:t>12</a:t>
            </a:fld>
            <a:endParaRPr lang="en-GB"/>
          </a:p>
        </p:txBody>
      </p:sp>
    </p:spTree>
    <p:extLst>
      <p:ext uri="{BB962C8B-B14F-4D97-AF65-F5344CB8AC3E}">
        <p14:creationId xmlns:p14="http://schemas.microsoft.com/office/powerpoint/2010/main" val="755326762"/>
      </p:ext>
    </p:extLst>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28800" y="747581"/>
            <a:ext cx="10363200" cy="1143000"/>
          </a:xfrm>
        </p:spPr>
        <p:txBody>
          <a:bodyPr/>
          <a:lstStyle/>
          <a:p>
            <a:pPr algn="l"/>
            <a:r>
              <a:rPr lang="en-US" altLang="zh-CN" dirty="0"/>
              <a:t>Impact on the Health Care System</a:t>
            </a:r>
            <a:r>
              <a:rPr lang="en-GB" dirty="0"/>
              <a:t/>
            </a:r>
            <a:br>
              <a:rPr lang="en-GB" dirty="0"/>
            </a:br>
            <a:endParaRPr lang="en-GB" dirty="0"/>
          </a:p>
        </p:txBody>
      </p:sp>
      <p:sp>
        <p:nvSpPr>
          <p:cNvPr id="4" name="Slide Number Placeholder 3"/>
          <p:cNvSpPr>
            <a:spLocks noGrp="1"/>
          </p:cNvSpPr>
          <p:nvPr>
            <p:ph type="sldNum" sz="quarter" idx="11"/>
          </p:nvPr>
        </p:nvSpPr>
        <p:spPr/>
        <p:txBody>
          <a:bodyPr/>
          <a:lstStyle/>
          <a:p>
            <a:fld id="{D94909C6-CC71-4962-A18E-AF0515723D95}" type="slidenum">
              <a:rPr lang="en-GB" smtClean="0">
                <a:solidFill>
                  <a:srgbClr val="5D5C5C"/>
                </a:solidFill>
              </a:rPr>
              <a:pPr/>
              <a:t>13</a:t>
            </a:fld>
            <a:endParaRPr lang="en-GB" dirty="0">
              <a:solidFill>
                <a:srgbClr val="5D5C5C"/>
              </a:solidFill>
            </a:endParaRPr>
          </a:p>
        </p:txBody>
      </p:sp>
      <p:pic>
        <p:nvPicPr>
          <p:cNvPr id="35" name="Picture 34">
            <a:extLst>
              <a:ext uri="{FF2B5EF4-FFF2-40B4-BE49-F238E27FC236}">
                <a16:creationId xmlns:a16="http://schemas.microsoft.com/office/drawing/2014/main" xmlns="" id="{B5B79353-E6F8-41C6-9FE1-BD17A2081082}"/>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17609" y="395889"/>
            <a:ext cx="1085347" cy="1093347"/>
          </a:xfrm>
          <a:prstGeom prst="rect">
            <a:avLst/>
          </a:prstGeom>
          <a:blipFill dpi="0" rotWithShape="1">
            <a:blip r:embed="rId3"/>
            <a:srcRect/>
            <a:stretch>
              <a:fillRect/>
            </a:stretch>
          </a:blipFill>
        </p:spPr>
      </p:pic>
      <p:grpSp>
        <p:nvGrpSpPr>
          <p:cNvPr id="6" name="Group 5">
            <a:extLst>
              <a:ext uri="{FF2B5EF4-FFF2-40B4-BE49-F238E27FC236}">
                <a16:creationId xmlns:a16="http://schemas.microsoft.com/office/drawing/2014/main" xmlns="" id="{79C097F7-5139-4BED-8D99-E9468334E328}"/>
              </a:ext>
            </a:extLst>
          </p:cNvPr>
          <p:cNvGrpSpPr/>
          <p:nvPr/>
        </p:nvGrpSpPr>
        <p:grpSpPr>
          <a:xfrm>
            <a:off x="0" y="1895897"/>
            <a:ext cx="12192000" cy="4962103"/>
            <a:chOff x="0" y="1895897"/>
            <a:chExt cx="12192000" cy="4962103"/>
          </a:xfrm>
        </p:grpSpPr>
        <p:sp>
          <p:nvSpPr>
            <p:cNvPr id="7" name="Rectangle 6">
              <a:extLst>
                <a:ext uri="{FF2B5EF4-FFF2-40B4-BE49-F238E27FC236}">
                  <a16:creationId xmlns:a16="http://schemas.microsoft.com/office/drawing/2014/main" xmlns="" id="{48115266-B772-456B-BE26-7BB046EBF25B}"/>
                </a:ext>
              </a:extLst>
            </p:cNvPr>
            <p:cNvSpPr/>
            <p:nvPr/>
          </p:nvSpPr>
          <p:spPr bwMode="auto">
            <a:xfrm>
              <a:off x="0" y="1895897"/>
              <a:ext cx="12192000" cy="4962103"/>
            </a:xfrm>
            <a:prstGeom prst="rect">
              <a:avLst/>
            </a:prstGeom>
            <a:solidFill>
              <a:schemeClr val="bg2">
                <a:lumMod val="20000"/>
                <a:lumOff val="80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pitchFamily="34" charset="0"/>
              </a:endParaRPr>
            </a:p>
          </p:txBody>
        </p:sp>
        <p:sp>
          <p:nvSpPr>
            <p:cNvPr id="8" name="Textplatzhalter 1">
              <a:extLst>
                <a:ext uri="{FF2B5EF4-FFF2-40B4-BE49-F238E27FC236}">
                  <a16:creationId xmlns:a16="http://schemas.microsoft.com/office/drawing/2014/main" xmlns="" id="{09590583-3D75-4FDD-9F20-98429007235C}"/>
                </a:ext>
              </a:extLst>
            </p:cNvPr>
            <p:cNvSpPr txBox="1">
              <a:spLocks/>
            </p:cNvSpPr>
            <p:nvPr/>
          </p:nvSpPr>
          <p:spPr>
            <a:xfrm>
              <a:off x="4583958" y="2826442"/>
              <a:ext cx="6084042" cy="816000"/>
            </a:xfrm>
            <a:prstGeom prst="rect">
              <a:avLst/>
            </a:prstGeom>
            <a:solidFill>
              <a:schemeClr val="accent3"/>
            </a:solidFill>
            <a:ln>
              <a:noFill/>
            </a:ln>
            <a:effectLst/>
          </p:spPr>
          <p:txBody>
            <a:bodyPr vert="horz" wrap="square" lIns="120000" tIns="62400" rIns="0" bIns="0" rtlCol="0" anchor="t" anchorCtr="0">
              <a:noAutofit/>
            </a:bodyPr>
            <a:lstStyle/>
            <a:p>
              <a:pPr algn="ctr"/>
              <a:r>
                <a:rPr lang="en-US" altLang="en-US" kern="0" dirty="0"/>
                <a:t>Only available option to reach the subset of the uninsured population who have serious health conditions</a:t>
              </a:r>
            </a:p>
          </p:txBody>
        </p:sp>
        <p:sp>
          <p:nvSpPr>
            <p:cNvPr id="9" name="Textplatzhalter 1">
              <a:extLst>
                <a:ext uri="{FF2B5EF4-FFF2-40B4-BE49-F238E27FC236}">
                  <a16:creationId xmlns:a16="http://schemas.microsoft.com/office/drawing/2014/main" xmlns="" id="{31FD5082-2254-49C4-B6DE-DA924E1F6A9B}"/>
                </a:ext>
              </a:extLst>
            </p:cNvPr>
            <p:cNvSpPr txBox="1">
              <a:spLocks/>
            </p:cNvSpPr>
            <p:nvPr/>
          </p:nvSpPr>
          <p:spPr>
            <a:xfrm>
              <a:off x="4583958" y="4501856"/>
              <a:ext cx="6084042" cy="1060744"/>
            </a:xfrm>
            <a:prstGeom prst="rect">
              <a:avLst/>
            </a:prstGeom>
            <a:solidFill>
              <a:schemeClr val="accent3"/>
            </a:solidFill>
            <a:ln>
              <a:noFill/>
            </a:ln>
            <a:effectLst/>
          </p:spPr>
          <p:txBody>
            <a:bodyPr vert="horz" wrap="square" lIns="120000" tIns="62400" rIns="0" bIns="0" rtlCol="0" anchor="t" anchorCtr="0">
              <a:noAutofit/>
            </a:bodyPr>
            <a:lstStyle/>
            <a:p>
              <a:pPr algn="ctr"/>
              <a:r>
                <a:rPr lang="en-US" altLang="en-US" kern="0" dirty="0"/>
                <a:t>Properly managed care—reduced overall health care expenses;</a:t>
              </a:r>
            </a:p>
            <a:p>
              <a:pPr algn="ctr"/>
              <a:r>
                <a:rPr lang="en-US" altLang="en-US" kern="0" dirty="0"/>
                <a:t>Direct payment of medical providers—reduced the cost shifting from uncompensated care</a:t>
              </a:r>
            </a:p>
          </p:txBody>
        </p:sp>
        <p:sp>
          <p:nvSpPr>
            <p:cNvPr id="10" name="Textplatzhalter 1">
              <a:extLst>
                <a:ext uri="{FF2B5EF4-FFF2-40B4-BE49-F238E27FC236}">
                  <a16:creationId xmlns:a16="http://schemas.microsoft.com/office/drawing/2014/main" xmlns="" id="{C968F1B3-C799-4537-AF4E-9E37256E67C2}"/>
                </a:ext>
              </a:extLst>
            </p:cNvPr>
            <p:cNvSpPr txBox="1">
              <a:spLocks/>
            </p:cNvSpPr>
            <p:nvPr/>
          </p:nvSpPr>
          <p:spPr>
            <a:xfrm>
              <a:off x="2699463" y="2826442"/>
              <a:ext cx="1884493" cy="816000"/>
            </a:xfrm>
            <a:prstGeom prst="rect">
              <a:avLst/>
            </a:prstGeom>
            <a:solidFill>
              <a:schemeClr val="accent6">
                <a:lumMod val="40000"/>
                <a:lumOff val="60000"/>
              </a:schemeClr>
            </a:solidFill>
            <a:ln>
              <a:noFill/>
            </a:ln>
            <a:effectLst/>
          </p:spPr>
          <p:txBody>
            <a:bodyPr vert="horz" wrap="square" lIns="120000" tIns="62400" rIns="0" bIns="0" rtlCol="0" anchor="t" anchorCtr="0">
              <a:noAutofit/>
            </a:bodyPr>
            <a:lstStyle/>
            <a:p>
              <a:pPr marL="0" lvl="1" algn="ctr">
                <a:lnSpc>
                  <a:spcPct val="200000"/>
                </a:lnSpc>
                <a:spcAft>
                  <a:spcPts val="800"/>
                </a:spcAft>
                <a:defRPr/>
              </a:pPr>
              <a:r>
                <a:rPr lang="en-GB" sz="2000" spc="13" dirty="0">
                  <a:solidFill>
                    <a:schemeClr val="bg1">
                      <a:alpha val="85000"/>
                    </a:schemeClr>
                  </a:solidFill>
                </a:rPr>
                <a:t>Accessibility</a:t>
              </a:r>
            </a:p>
          </p:txBody>
        </p:sp>
        <p:sp>
          <p:nvSpPr>
            <p:cNvPr id="11" name="Textplatzhalter 1">
              <a:extLst>
                <a:ext uri="{FF2B5EF4-FFF2-40B4-BE49-F238E27FC236}">
                  <a16:creationId xmlns:a16="http://schemas.microsoft.com/office/drawing/2014/main" xmlns="" id="{2425ADEF-1B48-491E-A14A-8F8BD07E6C5A}"/>
                </a:ext>
              </a:extLst>
            </p:cNvPr>
            <p:cNvSpPr txBox="1">
              <a:spLocks/>
            </p:cNvSpPr>
            <p:nvPr/>
          </p:nvSpPr>
          <p:spPr>
            <a:xfrm>
              <a:off x="2699463" y="4501856"/>
              <a:ext cx="1884493" cy="1060744"/>
            </a:xfrm>
            <a:prstGeom prst="rect">
              <a:avLst/>
            </a:prstGeom>
            <a:solidFill>
              <a:schemeClr val="accent6">
                <a:lumMod val="40000"/>
                <a:lumOff val="60000"/>
              </a:schemeClr>
            </a:solidFill>
            <a:ln>
              <a:noFill/>
            </a:ln>
            <a:effectLst/>
          </p:spPr>
          <p:txBody>
            <a:bodyPr vert="horz" wrap="square" lIns="120000" tIns="62400" rIns="0" bIns="0" rtlCol="0" anchor="t" anchorCtr="0">
              <a:noAutofit/>
            </a:bodyPr>
            <a:lstStyle>
              <a:defPPr>
                <a:defRPr lang="de-DE"/>
              </a:defPPr>
              <a:lvl2pPr marL="0" lvl="1">
                <a:lnSpc>
                  <a:spcPts val="1850"/>
                </a:lnSpc>
                <a:spcAft>
                  <a:spcPts val="600"/>
                </a:spcAft>
                <a:defRPr sz="1600" spc="10">
                  <a:solidFill>
                    <a:schemeClr val="bg1">
                      <a:alpha val="85000"/>
                    </a:schemeClr>
                  </a:solidFill>
                </a:defRPr>
              </a:lvl2pPr>
            </a:lstStyle>
            <a:p>
              <a:pPr lvl="1" algn="ctr">
                <a:lnSpc>
                  <a:spcPct val="150000"/>
                </a:lnSpc>
              </a:pPr>
              <a:r>
                <a:rPr lang="en-GB" sz="2000" dirty="0"/>
                <a:t>Economic Benefits</a:t>
              </a:r>
            </a:p>
          </p:txBody>
        </p:sp>
        <p:sp>
          <p:nvSpPr>
            <p:cNvPr id="12" name="Rectangle 10">
              <a:extLst>
                <a:ext uri="{FF2B5EF4-FFF2-40B4-BE49-F238E27FC236}">
                  <a16:creationId xmlns:a16="http://schemas.microsoft.com/office/drawing/2014/main" xmlns="" id="{4537D9D4-CDE7-421E-B947-B3CB09F3D918}"/>
                </a:ext>
              </a:extLst>
            </p:cNvPr>
            <p:cNvSpPr/>
            <p:nvPr/>
          </p:nvSpPr>
          <p:spPr>
            <a:xfrm>
              <a:off x="1883463" y="2826442"/>
              <a:ext cx="816000" cy="816000"/>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GB" sz="4800" dirty="0">
                  <a:solidFill>
                    <a:schemeClr val="bg1"/>
                  </a:solidFill>
                </a:rPr>
                <a:t>1</a:t>
              </a:r>
            </a:p>
          </p:txBody>
        </p:sp>
        <p:sp>
          <p:nvSpPr>
            <p:cNvPr id="13" name="Rectangle 10">
              <a:extLst>
                <a:ext uri="{FF2B5EF4-FFF2-40B4-BE49-F238E27FC236}">
                  <a16:creationId xmlns:a16="http://schemas.microsoft.com/office/drawing/2014/main" xmlns="" id="{FAF99FFF-1C03-4635-B0F3-53F200E1EFDB}"/>
                </a:ext>
              </a:extLst>
            </p:cNvPr>
            <p:cNvSpPr/>
            <p:nvPr/>
          </p:nvSpPr>
          <p:spPr>
            <a:xfrm>
              <a:off x="1883463" y="4501856"/>
              <a:ext cx="816000" cy="1060744"/>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GB" sz="4800" dirty="0">
                  <a:solidFill>
                    <a:schemeClr val="bg1"/>
                  </a:solidFill>
                </a:rPr>
                <a:t>2</a:t>
              </a:r>
            </a:p>
          </p:txBody>
        </p:sp>
      </p:grpSp>
      <p:sp>
        <p:nvSpPr>
          <p:cNvPr id="14" name="TextBox 13">
            <a:extLst>
              <a:ext uri="{FF2B5EF4-FFF2-40B4-BE49-F238E27FC236}">
                <a16:creationId xmlns:a16="http://schemas.microsoft.com/office/drawing/2014/main" xmlns="" id="{6440C12B-B3EC-4557-BC4E-79EBD70DFBBC}"/>
              </a:ext>
            </a:extLst>
          </p:cNvPr>
          <p:cNvSpPr txBox="1"/>
          <p:nvPr/>
        </p:nvSpPr>
        <p:spPr>
          <a:xfrm>
            <a:off x="446904" y="2106708"/>
            <a:ext cx="11298191" cy="376834"/>
          </a:xfrm>
          <a:prstGeom prst="rect">
            <a:avLst/>
          </a:prstGeom>
          <a:noFill/>
          <a:effectLst/>
        </p:spPr>
        <p:txBody>
          <a:bodyPr wrap="square" lIns="0" tIns="0" rIns="0" bIns="0" rtlCol="0">
            <a:spAutoFit/>
          </a:bodyPr>
          <a:lstStyle/>
          <a:p>
            <a:pPr>
              <a:lnSpc>
                <a:spcPct val="110000"/>
              </a:lnSpc>
            </a:pPr>
            <a:r>
              <a:rPr lang="en-US" altLang="zh-CN" sz="2400" dirty="0">
                <a:solidFill>
                  <a:schemeClr val="tx2"/>
                </a:solidFill>
              </a:rPr>
              <a:t>A high-risk pool is an insurance program to address the problems of uninsurable individuals</a:t>
            </a:r>
            <a:endParaRPr lang="en-GB" sz="2400" u="sng" dirty="0">
              <a:solidFill>
                <a:schemeClr val="tx2"/>
              </a:solidFill>
            </a:endParaRPr>
          </a:p>
        </p:txBody>
      </p:sp>
      <p:sp>
        <p:nvSpPr>
          <p:cNvPr id="15" name="Slide Number Placeholder 2">
            <a:extLst>
              <a:ext uri="{FF2B5EF4-FFF2-40B4-BE49-F238E27FC236}">
                <a16:creationId xmlns:a16="http://schemas.microsoft.com/office/drawing/2014/main" xmlns="" id="{0ADB91DA-6E86-45F8-B3C0-19A84C8B9E6F}"/>
              </a:ext>
            </a:extLst>
          </p:cNvPr>
          <p:cNvSpPr>
            <a:spLocks noGrp="1"/>
          </p:cNvSpPr>
          <p:nvPr>
            <p:ph type="sldNum" sz="quarter" idx="12"/>
          </p:nvPr>
        </p:nvSpPr>
        <p:spPr>
          <a:xfrm>
            <a:off x="8737600" y="6248400"/>
            <a:ext cx="2540000" cy="457200"/>
          </a:xfrm>
        </p:spPr>
        <p:txBody>
          <a:bodyPr/>
          <a:lstStyle/>
          <a:p>
            <a:pPr>
              <a:defRPr/>
            </a:pPr>
            <a:fld id="{2EF8FD5A-4369-451A-AE4B-9EB0FD82F618}" type="slidenum">
              <a:rPr lang="en-GB" smtClean="0"/>
              <a:pPr>
                <a:defRPr/>
              </a:pPr>
              <a:t>13</a:t>
            </a:fld>
            <a:endParaRPr lang="en-GB"/>
          </a:p>
        </p:txBody>
      </p:sp>
    </p:spTree>
    <p:extLst>
      <p:ext uri="{BB962C8B-B14F-4D97-AF65-F5344CB8AC3E}">
        <p14:creationId xmlns:p14="http://schemas.microsoft.com/office/powerpoint/2010/main" val="2792930042"/>
      </p:ext>
    </p:extLst>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Rechteck 94">
            <a:extLst>
              <a:ext uri="{FF2B5EF4-FFF2-40B4-BE49-F238E27FC236}">
                <a16:creationId xmlns:a16="http://schemas.microsoft.com/office/drawing/2014/main" xmlns="" id="{50BDF023-ABC8-45A7-A7F9-41F0C375AE10}"/>
              </a:ext>
            </a:extLst>
          </p:cNvPr>
          <p:cNvSpPr/>
          <p:nvPr/>
        </p:nvSpPr>
        <p:spPr>
          <a:xfrm>
            <a:off x="478296" y="5159752"/>
            <a:ext cx="1281600" cy="1281524"/>
          </a:xfrm>
          <a:prstGeom prst="rect">
            <a:avLst/>
          </a:prstGeom>
          <a:solidFill>
            <a:srgbClr val="0070C0"/>
          </a:solidFill>
          <a:ln w="12700">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algn="ctr"/>
            <a:endParaRPr lang="en-GB" sz="1867" dirty="0">
              <a:solidFill>
                <a:schemeClr val="bg1"/>
              </a:solidFill>
            </a:endParaRPr>
          </a:p>
        </p:txBody>
      </p:sp>
      <p:sp>
        <p:nvSpPr>
          <p:cNvPr id="2" name="Title 1"/>
          <p:cNvSpPr>
            <a:spLocks noGrp="1"/>
          </p:cNvSpPr>
          <p:nvPr>
            <p:ph type="title"/>
          </p:nvPr>
        </p:nvSpPr>
        <p:spPr>
          <a:xfrm>
            <a:off x="0" y="397701"/>
            <a:ext cx="10363200" cy="1143000"/>
          </a:xfrm>
        </p:spPr>
        <p:txBody>
          <a:bodyPr/>
          <a:lstStyle/>
          <a:p>
            <a:r>
              <a:rPr lang="en-US" altLang="zh-CN" dirty="0"/>
              <a:t>High Risk Pool Funding</a:t>
            </a:r>
            <a:endParaRPr lang="en-GB" dirty="0"/>
          </a:p>
        </p:txBody>
      </p:sp>
      <p:sp>
        <p:nvSpPr>
          <p:cNvPr id="7" name="Rechteck 94"/>
          <p:cNvSpPr/>
          <p:nvPr/>
        </p:nvSpPr>
        <p:spPr>
          <a:xfrm>
            <a:off x="478296" y="2468987"/>
            <a:ext cx="1281600" cy="1281524"/>
          </a:xfrm>
          <a:prstGeom prst="rect">
            <a:avLst/>
          </a:prstGeom>
          <a:solidFill>
            <a:srgbClr val="0070C0"/>
          </a:solidFill>
          <a:ln w="12700">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algn="ctr"/>
            <a:endParaRPr lang="en-GB" sz="1867" dirty="0">
              <a:solidFill>
                <a:schemeClr val="bg1"/>
              </a:solidFill>
            </a:endParaRPr>
          </a:p>
        </p:txBody>
      </p:sp>
      <p:cxnSp>
        <p:nvCxnSpPr>
          <p:cNvPr id="9" name="Gerader Verbinder 21"/>
          <p:cNvCxnSpPr/>
          <p:nvPr/>
        </p:nvCxnSpPr>
        <p:spPr>
          <a:xfrm>
            <a:off x="1905001" y="2476497"/>
            <a:ext cx="9878087" cy="0"/>
          </a:xfrm>
          <a:prstGeom prst="line">
            <a:avLst/>
          </a:prstGeom>
          <a:ln w="12700">
            <a:solidFill>
              <a:schemeClr val="accent2">
                <a:lumMod val="40000"/>
                <a:lumOff val="60000"/>
              </a:schemeClr>
            </a:solidFill>
          </a:ln>
        </p:spPr>
        <p:style>
          <a:lnRef idx="1">
            <a:schemeClr val="accent1"/>
          </a:lnRef>
          <a:fillRef idx="0">
            <a:schemeClr val="accent1"/>
          </a:fillRef>
          <a:effectRef idx="0">
            <a:schemeClr val="accent1"/>
          </a:effectRef>
          <a:fontRef idx="minor">
            <a:schemeClr val="tx1"/>
          </a:fontRef>
        </p:style>
      </p:cxnSp>
      <p:cxnSp>
        <p:nvCxnSpPr>
          <p:cNvPr id="10" name="Gerader Verbinder 104"/>
          <p:cNvCxnSpPr/>
          <p:nvPr/>
        </p:nvCxnSpPr>
        <p:spPr>
          <a:xfrm>
            <a:off x="1905001" y="5167960"/>
            <a:ext cx="9878087" cy="0"/>
          </a:xfrm>
          <a:prstGeom prst="line">
            <a:avLst/>
          </a:prstGeom>
          <a:ln w="12700">
            <a:solidFill>
              <a:schemeClr val="accent6">
                <a:lumMod val="40000"/>
                <a:lumOff val="60000"/>
              </a:schemeClr>
            </a:solidFill>
          </a:ln>
        </p:spPr>
        <p:style>
          <a:lnRef idx="1">
            <a:schemeClr val="accent1"/>
          </a:lnRef>
          <a:fillRef idx="0">
            <a:schemeClr val="accent1"/>
          </a:fillRef>
          <a:effectRef idx="0">
            <a:schemeClr val="accent1"/>
          </a:effectRef>
          <a:fontRef idx="minor">
            <a:schemeClr val="tx1"/>
          </a:fontRef>
        </p:style>
      </p:cxnSp>
      <p:sp>
        <p:nvSpPr>
          <p:cNvPr id="11" name="Inhaltsplatzhalter 37"/>
          <p:cNvSpPr txBox="1">
            <a:spLocks/>
          </p:cNvSpPr>
          <p:nvPr/>
        </p:nvSpPr>
        <p:spPr>
          <a:xfrm>
            <a:off x="1904999" y="2476498"/>
            <a:ext cx="9876599" cy="1167099"/>
          </a:xfrm>
          <a:prstGeom prst="rect">
            <a:avLst/>
          </a:prstGeom>
        </p:spPr>
        <p:txBody>
          <a:bodyPr vert="horz" wrap="square" lIns="0" tIns="120000" rIns="0" bIns="0" rtlCol="0">
            <a:spAutoFit/>
          </a:bodyPr>
          <a:lstStyle>
            <a:lvl1pPr marL="270000" indent="-270000" algn="l" defTabSz="270000" rtl="0" eaLnBrk="1" latinLnBrk="0" hangingPunct="1">
              <a:lnSpc>
                <a:spcPct val="110000"/>
              </a:lnSpc>
              <a:spcBef>
                <a:spcPts val="0"/>
              </a:spcBef>
              <a:spcAft>
                <a:spcPts val="600"/>
              </a:spcAft>
              <a:buFont typeface="Wingdings" pitchFamily="2" charset="2"/>
              <a:buChar char="§"/>
              <a:defRPr sz="1400" kern="1200">
                <a:solidFill>
                  <a:schemeClr val="tx2"/>
                </a:solidFill>
                <a:latin typeface="+mn-lt"/>
                <a:ea typeface="+mn-ea"/>
                <a:cs typeface="+mn-cs"/>
              </a:defRPr>
            </a:lvl1pPr>
            <a:lvl2pPr marL="540000" indent="-270000" algn="l" defTabSz="270000" rtl="0" eaLnBrk="1" latinLnBrk="0" hangingPunct="1">
              <a:lnSpc>
                <a:spcPct val="110000"/>
              </a:lnSpc>
              <a:spcBef>
                <a:spcPts val="0"/>
              </a:spcBef>
              <a:spcAft>
                <a:spcPts val="600"/>
              </a:spcAft>
              <a:buFont typeface="Wingdings" pitchFamily="2" charset="2"/>
              <a:buChar char="§"/>
              <a:defRPr sz="1400" kern="1200">
                <a:solidFill>
                  <a:schemeClr val="tx2"/>
                </a:solidFill>
                <a:latin typeface="+mn-lt"/>
                <a:ea typeface="+mn-ea"/>
                <a:cs typeface="+mn-cs"/>
              </a:defRPr>
            </a:lvl2pPr>
            <a:lvl3pPr marL="810000" indent="-270000" algn="l" defTabSz="270000" rtl="0" eaLnBrk="1" latinLnBrk="0" hangingPunct="1">
              <a:lnSpc>
                <a:spcPct val="110000"/>
              </a:lnSpc>
              <a:spcBef>
                <a:spcPts val="0"/>
              </a:spcBef>
              <a:spcAft>
                <a:spcPts val="600"/>
              </a:spcAft>
              <a:buFont typeface="Wingdings" pitchFamily="2" charset="2"/>
              <a:buChar char="§"/>
              <a:defRPr sz="1400" kern="1200">
                <a:solidFill>
                  <a:schemeClr val="tx2"/>
                </a:solidFill>
                <a:latin typeface="+mn-lt"/>
                <a:ea typeface="+mn-ea"/>
                <a:cs typeface="+mn-cs"/>
              </a:defRPr>
            </a:lvl3pPr>
            <a:lvl4pPr marL="1080000" indent="-270000" algn="l" defTabSz="270000" rtl="0" eaLnBrk="1" latinLnBrk="0" hangingPunct="1">
              <a:lnSpc>
                <a:spcPct val="110000"/>
              </a:lnSpc>
              <a:spcBef>
                <a:spcPts val="0"/>
              </a:spcBef>
              <a:spcAft>
                <a:spcPts val="600"/>
              </a:spcAft>
              <a:buFont typeface="Wingdings" pitchFamily="2" charset="2"/>
              <a:buChar char="§"/>
              <a:defRPr sz="1400" kern="1200">
                <a:solidFill>
                  <a:schemeClr val="tx2"/>
                </a:solidFill>
                <a:latin typeface="+mn-lt"/>
                <a:ea typeface="+mn-ea"/>
                <a:cs typeface="+mn-cs"/>
              </a:defRPr>
            </a:lvl4pPr>
            <a:lvl5pPr marL="1350000" indent="-270000" algn="l" defTabSz="270000" rtl="0" eaLnBrk="1" latinLnBrk="0" hangingPunct="1">
              <a:lnSpc>
                <a:spcPct val="110000"/>
              </a:lnSpc>
              <a:spcBef>
                <a:spcPts val="0"/>
              </a:spcBef>
              <a:spcAft>
                <a:spcPts val="600"/>
              </a:spcAft>
              <a:buFont typeface="Wingdings" pitchFamily="2" charset="2"/>
              <a:buChar char="§"/>
              <a:defRPr sz="1400" kern="1200">
                <a:solidFill>
                  <a:schemeClr val="tx2"/>
                </a:solidFill>
                <a:latin typeface="+mn-lt"/>
                <a:ea typeface="+mn-ea"/>
                <a:cs typeface="+mn-cs"/>
              </a:defRPr>
            </a:lvl5pPr>
            <a:lvl6pPr marL="1620000" indent="-270000" algn="l" defTabSz="270000" rtl="0" eaLnBrk="1" latinLnBrk="0" hangingPunct="1">
              <a:lnSpc>
                <a:spcPct val="110000"/>
              </a:lnSpc>
              <a:spcBef>
                <a:spcPts val="0"/>
              </a:spcBef>
              <a:spcAft>
                <a:spcPts val="600"/>
              </a:spcAft>
              <a:buFont typeface="Wingdings" pitchFamily="2" charset="2"/>
              <a:buChar char="§"/>
              <a:defRPr sz="1400" kern="1200">
                <a:solidFill>
                  <a:schemeClr val="tx2"/>
                </a:solidFill>
                <a:latin typeface="+mn-lt"/>
                <a:ea typeface="+mn-ea"/>
                <a:cs typeface="+mn-cs"/>
              </a:defRPr>
            </a:lvl6pPr>
            <a:lvl7pPr marL="1890000" indent="-270000" algn="l" defTabSz="270000" rtl="0" eaLnBrk="1" latinLnBrk="0" hangingPunct="1">
              <a:lnSpc>
                <a:spcPct val="110000"/>
              </a:lnSpc>
              <a:spcBef>
                <a:spcPts val="0"/>
              </a:spcBef>
              <a:spcAft>
                <a:spcPts val="600"/>
              </a:spcAft>
              <a:buFont typeface="Wingdings" pitchFamily="2" charset="2"/>
              <a:buChar char="§"/>
              <a:defRPr sz="1400" kern="1200" baseline="0">
                <a:solidFill>
                  <a:schemeClr val="tx2"/>
                </a:solidFill>
                <a:latin typeface="+mn-lt"/>
                <a:ea typeface="+mn-ea"/>
                <a:cs typeface="+mn-cs"/>
              </a:defRPr>
            </a:lvl7pPr>
            <a:lvl8pPr marL="2160000" indent="-270000" algn="l" defTabSz="270000" rtl="0" eaLnBrk="1" latinLnBrk="0" hangingPunct="1">
              <a:lnSpc>
                <a:spcPct val="110000"/>
              </a:lnSpc>
              <a:spcBef>
                <a:spcPts val="0"/>
              </a:spcBef>
              <a:spcAft>
                <a:spcPts val="600"/>
              </a:spcAft>
              <a:buFont typeface="Wingdings" pitchFamily="2" charset="2"/>
              <a:buChar char="§"/>
              <a:defRPr sz="1400" kern="1200" baseline="0">
                <a:solidFill>
                  <a:schemeClr val="tx2"/>
                </a:solidFill>
                <a:latin typeface="+mn-lt"/>
                <a:ea typeface="+mn-ea"/>
                <a:cs typeface="+mn-cs"/>
              </a:defRPr>
            </a:lvl8pPr>
            <a:lvl9pPr marL="2430000" indent="-270000" algn="l" defTabSz="270000" rtl="0" eaLnBrk="1" latinLnBrk="0" hangingPunct="1">
              <a:lnSpc>
                <a:spcPct val="110000"/>
              </a:lnSpc>
              <a:spcBef>
                <a:spcPts val="0"/>
              </a:spcBef>
              <a:spcAft>
                <a:spcPts val="600"/>
              </a:spcAft>
              <a:buFont typeface="Wingdings" pitchFamily="2" charset="2"/>
              <a:buChar char="§"/>
              <a:defRPr sz="1400" kern="1200" baseline="0">
                <a:solidFill>
                  <a:schemeClr val="tx2"/>
                </a:solidFill>
                <a:latin typeface="+mn-lt"/>
                <a:ea typeface="+mn-ea"/>
                <a:cs typeface="+mn-cs"/>
              </a:defRPr>
            </a:lvl9pPr>
          </a:lstStyle>
          <a:p>
            <a:pPr marL="215995" lvl="1" indent="-215995"/>
            <a:r>
              <a:rPr lang="en-US" altLang="en-US" sz="1800" dirty="0"/>
              <a:t>Age, gender, geographical location</a:t>
            </a:r>
          </a:p>
          <a:p>
            <a:pPr marL="215995" lvl="1" indent="-215995"/>
            <a:r>
              <a:rPr lang="en-US" altLang="en-US" sz="1800" dirty="0"/>
              <a:t>Other rate variables (smoking status, income, length of time in the pool, prior continuous coverage…)</a:t>
            </a:r>
          </a:p>
          <a:p>
            <a:pPr marL="215995" lvl="1" indent="-215995"/>
            <a:r>
              <a:rPr lang="en-US" altLang="en-US" sz="1800" dirty="0"/>
              <a:t>Rate caps: from 125% to 200% of the standard risk rate</a:t>
            </a:r>
          </a:p>
        </p:txBody>
      </p:sp>
      <p:sp>
        <p:nvSpPr>
          <p:cNvPr id="12" name="Inhaltsplatzhalter 37"/>
          <p:cNvSpPr txBox="1">
            <a:spLocks/>
          </p:cNvSpPr>
          <p:nvPr/>
        </p:nvSpPr>
        <p:spPr>
          <a:xfrm>
            <a:off x="1904999" y="5167959"/>
            <a:ext cx="9876599" cy="1167099"/>
          </a:xfrm>
          <a:prstGeom prst="rect">
            <a:avLst/>
          </a:prstGeom>
        </p:spPr>
        <p:txBody>
          <a:bodyPr vert="horz" wrap="square" lIns="0" tIns="120000" rIns="0" bIns="0" rtlCol="0">
            <a:spAutoFit/>
          </a:bodyPr>
          <a:lstStyle>
            <a:lvl1pPr marL="270000" indent="-270000" algn="l" defTabSz="270000" rtl="0" eaLnBrk="1" latinLnBrk="0" hangingPunct="1">
              <a:lnSpc>
                <a:spcPct val="110000"/>
              </a:lnSpc>
              <a:spcBef>
                <a:spcPts val="0"/>
              </a:spcBef>
              <a:spcAft>
                <a:spcPts val="600"/>
              </a:spcAft>
              <a:buFont typeface="Wingdings" pitchFamily="2" charset="2"/>
              <a:buChar char="§"/>
              <a:defRPr sz="1400" kern="1200">
                <a:solidFill>
                  <a:schemeClr val="tx2"/>
                </a:solidFill>
                <a:latin typeface="+mn-lt"/>
                <a:ea typeface="+mn-ea"/>
                <a:cs typeface="+mn-cs"/>
              </a:defRPr>
            </a:lvl1pPr>
            <a:lvl2pPr marL="540000" indent="-270000" algn="l" defTabSz="270000" rtl="0" eaLnBrk="1" latinLnBrk="0" hangingPunct="1">
              <a:lnSpc>
                <a:spcPct val="110000"/>
              </a:lnSpc>
              <a:spcBef>
                <a:spcPts val="0"/>
              </a:spcBef>
              <a:spcAft>
                <a:spcPts val="600"/>
              </a:spcAft>
              <a:buFont typeface="Wingdings" pitchFamily="2" charset="2"/>
              <a:buChar char="§"/>
              <a:defRPr sz="1400" kern="1200">
                <a:solidFill>
                  <a:schemeClr val="tx2"/>
                </a:solidFill>
                <a:latin typeface="+mn-lt"/>
                <a:ea typeface="+mn-ea"/>
                <a:cs typeface="+mn-cs"/>
              </a:defRPr>
            </a:lvl2pPr>
            <a:lvl3pPr marL="810000" indent="-270000" algn="l" defTabSz="270000" rtl="0" eaLnBrk="1" latinLnBrk="0" hangingPunct="1">
              <a:lnSpc>
                <a:spcPct val="110000"/>
              </a:lnSpc>
              <a:spcBef>
                <a:spcPts val="0"/>
              </a:spcBef>
              <a:spcAft>
                <a:spcPts val="600"/>
              </a:spcAft>
              <a:buFont typeface="Wingdings" pitchFamily="2" charset="2"/>
              <a:buChar char="§"/>
              <a:defRPr sz="1400" kern="1200">
                <a:solidFill>
                  <a:schemeClr val="tx2"/>
                </a:solidFill>
                <a:latin typeface="+mn-lt"/>
                <a:ea typeface="+mn-ea"/>
                <a:cs typeface="+mn-cs"/>
              </a:defRPr>
            </a:lvl3pPr>
            <a:lvl4pPr marL="1080000" indent="-270000" algn="l" defTabSz="270000" rtl="0" eaLnBrk="1" latinLnBrk="0" hangingPunct="1">
              <a:lnSpc>
                <a:spcPct val="110000"/>
              </a:lnSpc>
              <a:spcBef>
                <a:spcPts val="0"/>
              </a:spcBef>
              <a:spcAft>
                <a:spcPts val="600"/>
              </a:spcAft>
              <a:buFont typeface="Wingdings" pitchFamily="2" charset="2"/>
              <a:buChar char="§"/>
              <a:defRPr sz="1400" kern="1200">
                <a:solidFill>
                  <a:schemeClr val="tx2"/>
                </a:solidFill>
                <a:latin typeface="+mn-lt"/>
                <a:ea typeface="+mn-ea"/>
                <a:cs typeface="+mn-cs"/>
              </a:defRPr>
            </a:lvl4pPr>
            <a:lvl5pPr marL="1350000" indent="-270000" algn="l" defTabSz="270000" rtl="0" eaLnBrk="1" latinLnBrk="0" hangingPunct="1">
              <a:lnSpc>
                <a:spcPct val="110000"/>
              </a:lnSpc>
              <a:spcBef>
                <a:spcPts val="0"/>
              </a:spcBef>
              <a:spcAft>
                <a:spcPts val="600"/>
              </a:spcAft>
              <a:buFont typeface="Wingdings" pitchFamily="2" charset="2"/>
              <a:buChar char="§"/>
              <a:defRPr sz="1400" kern="1200">
                <a:solidFill>
                  <a:schemeClr val="tx2"/>
                </a:solidFill>
                <a:latin typeface="+mn-lt"/>
                <a:ea typeface="+mn-ea"/>
                <a:cs typeface="+mn-cs"/>
              </a:defRPr>
            </a:lvl5pPr>
            <a:lvl6pPr marL="1620000" indent="-270000" algn="l" defTabSz="270000" rtl="0" eaLnBrk="1" latinLnBrk="0" hangingPunct="1">
              <a:lnSpc>
                <a:spcPct val="110000"/>
              </a:lnSpc>
              <a:spcBef>
                <a:spcPts val="0"/>
              </a:spcBef>
              <a:spcAft>
                <a:spcPts val="600"/>
              </a:spcAft>
              <a:buFont typeface="Wingdings" pitchFamily="2" charset="2"/>
              <a:buChar char="§"/>
              <a:defRPr sz="1400" kern="1200">
                <a:solidFill>
                  <a:schemeClr val="tx2"/>
                </a:solidFill>
                <a:latin typeface="+mn-lt"/>
                <a:ea typeface="+mn-ea"/>
                <a:cs typeface="+mn-cs"/>
              </a:defRPr>
            </a:lvl6pPr>
            <a:lvl7pPr marL="1890000" indent="-270000" algn="l" defTabSz="270000" rtl="0" eaLnBrk="1" latinLnBrk="0" hangingPunct="1">
              <a:lnSpc>
                <a:spcPct val="110000"/>
              </a:lnSpc>
              <a:spcBef>
                <a:spcPts val="0"/>
              </a:spcBef>
              <a:spcAft>
                <a:spcPts val="600"/>
              </a:spcAft>
              <a:buFont typeface="Wingdings" pitchFamily="2" charset="2"/>
              <a:buChar char="§"/>
              <a:defRPr sz="1400" kern="1200" baseline="0">
                <a:solidFill>
                  <a:schemeClr val="tx2"/>
                </a:solidFill>
                <a:latin typeface="+mn-lt"/>
                <a:ea typeface="+mn-ea"/>
                <a:cs typeface="+mn-cs"/>
              </a:defRPr>
            </a:lvl7pPr>
            <a:lvl8pPr marL="2160000" indent="-270000" algn="l" defTabSz="270000" rtl="0" eaLnBrk="1" latinLnBrk="0" hangingPunct="1">
              <a:lnSpc>
                <a:spcPct val="110000"/>
              </a:lnSpc>
              <a:spcBef>
                <a:spcPts val="0"/>
              </a:spcBef>
              <a:spcAft>
                <a:spcPts val="600"/>
              </a:spcAft>
              <a:buFont typeface="Wingdings" pitchFamily="2" charset="2"/>
              <a:buChar char="§"/>
              <a:defRPr sz="1400" kern="1200" baseline="0">
                <a:solidFill>
                  <a:schemeClr val="tx2"/>
                </a:solidFill>
                <a:latin typeface="+mn-lt"/>
                <a:ea typeface="+mn-ea"/>
                <a:cs typeface="+mn-cs"/>
              </a:defRPr>
            </a:lvl8pPr>
            <a:lvl9pPr marL="2430000" indent="-270000" algn="l" defTabSz="270000" rtl="0" eaLnBrk="1" latinLnBrk="0" hangingPunct="1">
              <a:lnSpc>
                <a:spcPct val="110000"/>
              </a:lnSpc>
              <a:spcBef>
                <a:spcPts val="0"/>
              </a:spcBef>
              <a:spcAft>
                <a:spcPts val="600"/>
              </a:spcAft>
              <a:buFont typeface="Wingdings" pitchFamily="2" charset="2"/>
              <a:buChar char="§"/>
              <a:defRPr sz="1400" kern="1200" baseline="0">
                <a:solidFill>
                  <a:schemeClr val="tx2"/>
                </a:solidFill>
                <a:latin typeface="+mn-lt"/>
                <a:ea typeface="+mn-ea"/>
                <a:cs typeface="+mn-cs"/>
              </a:defRPr>
            </a:lvl9pPr>
          </a:lstStyle>
          <a:p>
            <a:pPr lvl="1"/>
            <a:r>
              <a:rPr lang="en-US" altLang="en-US" sz="1800" dirty="0"/>
              <a:t>Assessment of health insurers</a:t>
            </a:r>
          </a:p>
          <a:p>
            <a:pPr lvl="1"/>
            <a:r>
              <a:rPr lang="en-US" altLang="en-US" sz="1800" dirty="0"/>
              <a:t>Service charge on hospitals and surgical centers</a:t>
            </a:r>
          </a:p>
          <a:p>
            <a:pPr lvl="1"/>
            <a:r>
              <a:rPr lang="en-US" altLang="en-US" sz="1800" dirty="0"/>
              <a:t>Appropriation of general revenue</a:t>
            </a:r>
          </a:p>
        </p:txBody>
      </p:sp>
      <p:sp>
        <p:nvSpPr>
          <p:cNvPr id="26" name="Inhaltsplatzhalter 13"/>
          <p:cNvSpPr txBox="1">
            <a:spLocks/>
          </p:cNvSpPr>
          <p:nvPr/>
        </p:nvSpPr>
        <p:spPr>
          <a:xfrm>
            <a:off x="1903513" y="1915717"/>
            <a:ext cx="9878087" cy="560779"/>
          </a:xfrm>
          <a:prstGeom prst="rect">
            <a:avLst/>
          </a:prstGeom>
        </p:spPr>
        <p:txBody>
          <a:bodyPr vert="horz" wrap="square" lIns="0" tIns="0" rIns="0" bIns="120000" rtlCol="0" anchor="b" anchorCtr="0">
            <a:spAutoFit/>
          </a:bodyPr>
          <a:lstStyle>
            <a:lvl1pPr marL="0" indent="0" algn="l" defTabSz="270000" rtl="0" eaLnBrk="1" latinLnBrk="0" hangingPunct="1">
              <a:lnSpc>
                <a:spcPct val="110000"/>
              </a:lnSpc>
              <a:spcBef>
                <a:spcPts val="0"/>
              </a:spcBef>
              <a:spcAft>
                <a:spcPts val="600"/>
              </a:spcAft>
              <a:buFont typeface="Wingdings" pitchFamily="2" charset="2"/>
              <a:buNone/>
              <a:defRPr sz="1400" kern="1200">
                <a:solidFill>
                  <a:schemeClr val="tx2"/>
                </a:solidFill>
                <a:latin typeface="+mn-lt"/>
                <a:ea typeface="+mn-ea"/>
                <a:cs typeface="+mn-cs"/>
              </a:defRPr>
            </a:lvl1pPr>
            <a:lvl2pPr marL="270000" indent="0" algn="l" defTabSz="270000" rtl="0" eaLnBrk="1" latinLnBrk="0" hangingPunct="1">
              <a:lnSpc>
                <a:spcPct val="110000"/>
              </a:lnSpc>
              <a:spcBef>
                <a:spcPts val="0"/>
              </a:spcBef>
              <a:spcAft>
                <a:spcPts val="600"/>
              </a:spcAft>
              <a:buFont typeface="Wingdings" pitchFamily="2" charset="2"/>
              <a:buNone/>
              <a:defRPr sz="1400" kern="1200">
                <a:solidFill>
                  <a:schemeClr val="tx2"/>
                </a:solidFill>
                <a:latin typeface="+mn-lt"/>
                <a:ea typeface="+mn-ea"/>
                <a:cs typeface="+mn-cs"/>
              </a:defRPr>
            </a:lvl2pPr>
            <a:lvl3pPr marL="540000" indent="0" algn="l" defTabSz="270000" rtl="0" eaLnBrk="1" latinLnBrk="0" hangingPunct="1">
              <a:lnSpc>
                <a:spcPct val="110000"/>
              </a:lnSpc>
              <a:spcBef>
                <a:spcPts val="0"/>
              </a:spcBef>
              <a:spcAft>
                <a:spcPts val="600"/>
              </a:spcAft>
              <a:buFont typeface="Wingdings" pitchFamily="2" charset="2"/>
              <a:buNone/>
              <a:defRPr sz="1400" kern="1200">
                <a:solidFill>
                  <a:schemeClr val="tx2"/>
                </a:solidFill>
                <a:latin typeface="+mn-lt"/>
                <a:ea typeface="+mn-ea"/>
                <a:cs typeface="+mn-cs"/>
              </a:defRPr>
            </a:lvl3pPr>
            <a:lvl4pPr marL="810000" indent="0" algn="l" defTabSz="270000" rtl="0" eaLnBrk="1" latinLnBrk="0" hangingPunct="1">
              <a:lnSpc>
                <a:spcPct val="110000"/>
              </a:lnSpc>
              <a:spcBef>
                <a:spcPts val="0"/>
              </a:spcBef>
              <a:spcAft>
                <a:spcPts val="600"/>
              </a:spcAft>
              <a:buFont typeface="Wingdings" pitchFamily="2" charset="2"/>
              <a:buNone/>
              <a:defRPr sz="1400" kern="1200">
                <a:solidFill>
                  <a:schemeClr val="tx2"/>
                </a:solidFill>
                <a:latin typeface="+mn-lt"/>
                <a:ea typeface="+mn-ea"/>
                <a:cs typeface="+mn-cs"/>
              </a:defRPr>
            </a:lvl4pPr>
            <a:lvl5pPr marL="1080000" indent="0" algn="l" defTabSz="270000" rtl="0" eaLnBrk="1" latinLnBrk="0" hangingPunct="1">
              <a:lnSpc>
                <a:spcPct val="110000"/>
              </a:lnSpc>
              <a:spcBef>
                <a:spcPts val="0"/>
              </a:spcBef>
              <a:spcAft>
                <a:spcPts val="600"/>
              </a:spcAft>
              <a:buFont typeface="Wingdings" pitchFamily="2" charset="2"/>
              <a:buNone/>
              <a:defRPr sz="1400" kern="1200">
                <a:solidFill>
                  <a:schemeClr val="tx2"/>
                </a:solidFill>
                <a:latin typeface="+mn-lt"/>
                <a:ea typeface="+mn-ea"/>
                <a:cs typeface="+mn-cs"/>
              </a:defRPr>
            </a:lvl5pPr>
            <a:lvl6pPr marL="1350000" indent="0" algn="l" defTabSz="270000" rtl="0" eaLnBrk="1" latinLnBrk="0" hangingPunct="1">
              <a:lnSpc>
                <a:spcPct val="110000"/>
              </a:lnSpc>
              <a:spcBef>
                <a:spcPts val="0"/>
              </a:spcBef>
              <a:spcAft>
                <a:spcPts val="600"/>
              </a:spcAft>
              <a:buFont typeface="Wingdings" pitchFamily="2" charset="2"/>
              <a:buNone/>
              <a:defRPr sz="1400" kern="1200">
                <a:solidFill>
                  <a:schemeClr val="tx2"/>
                </a:solidFill>
                <a:latin typeface="+mn-lt"/>
                <a:ea typeface="+mn-ea"/>
                <a:cs typeface="+mn-cs"/>
              </a:defRPr>
            </a:lvl6pPr>
            <a:lvl7pPr marL="1620000" indent="0" algn="l" defTabSz="270000" rtl="0" eaLnBrk="1" latinLnBrk="0" hangingPunct="1">
              <a:lnSpc>
                <a:spcPct val="110000"/>
              </a:lnSpc>
              <a:spcBef>
                <a:spcPts val="0"/>
              </a:spcBef>
              <a:spcAft>
                <a:spcPts val="600"/>
              </a:spcAft>
              <a:buFont typeface="Wingdings" pitchFamily="2" charset="2"/>
              <a:buNone/>
              <a:defRPr sz="1400" kern="1200" baseline="0">
                <a:solidFill>
                  <a:schemeClr val="tx2"/>
                </a:solidFill>
                <a:latin typeface="+mn-lt"/>
                <a:ea typeface="+mn-ea"/>
                <a:cs typeface="+mn-cs"/>
              </a:defRPr>
            </a:lvl7pPr>
            <a:lvl8pPr marL="1890000" indent="0" algn="l" defTabSz="270000" rtl="0" eaLnBrk="1" latinLnBrk="0" hangingPunct="1">
              <a:lnSpc>
                <a:spcPct val="110000"/>
              </a:lnSpc>
              <a:spcBef>
                <a:spcPts val="0"/>
              </a:spcBef>
              <a:spcAft>
                <a:spcPts val="600"/>
              </a:spcAft>
              <a:buFont typeface="Wingdings" pitchFamily="2" charset="2"/>
              <a:buNone/>
              <a:defRPr sz="1400" kern="1200" baseline="0">
                <a:solidFill>
                  <a:schemeClr val="tx2"/>
                </a:solidFill>
                <a:latin typeface="+mn-lt"/>
                <a:ea typeface="+mn-ea"/>
                <a:cs typeface="+mn-cs"/>
              </a:defRPr>
            </a:lvl8pPr>
            <a:lvl9pPr marL="2160000" indent="0" algn="l" defTabSz="270000" rtl="0" eaLnBrk="1" latinLnBrk="0" hangingPunct="1">
              <a:lnSpc>
                <a:spcPct val="110000"/>
              </a:lnSpc>
              <a:spcBef>
                <a:spcPts val="0"/>
              </a:spcBef>
              <a:spcAft>
                <a:spcPts val="600"/>
              </a:spcAft>
              <a:buFont typeface="Wingdings" pitchFamily="2" charset="2"/>
              <a:buNone/>
              <a:defRPr sz="1400" kern="1200" baseline="0">
                <a:solidFill>
                  <a:schemeClr val="tx2"/>
                </a:solidFill>
                <a:latin typeface="+mn-lt"/>
                <a:ea typeface="+mn-ea"/>
                <a:cs typeface="+mn-cs"/>
              </a:defRPr>
            </a:lvl9pPr>
          </a:lstStyle>
          <a:p>
            <a:r>
              <a:rPr lang="en-US" altLang="en-US" sz="2800" b="1" kern="0" dirty="0"/>
              <a:t>Premiums</a:t>
            </a:r>
            <a:r>
              <a:rPr lang="en-US" altLang="en-US" sz="2400" kern="0" dirty="0"/>
              <a:t> </a:t>
            </a:r>
          </a:p>
        </p:txBody>
      </p:sp>
      <p:sp>
        <p:nvSpPr>
          <p:cNvPr id="27" name="Inhaltsplatzhalter 13"/>
          <p:cNvSpPr txBox="1">
            <a:spLocks/>
          </p:cNvSpPr>
          <p:nvPr/>
        </p:nvSpPr>
        <p:spPr>
          <a:xfrm>
            <a:off x="1903513" y="4607178"/>
            <a:ext cx="9878087" cy="560779"/>
          </a:xfrm>
          <a:prstGeom prst="rect">
            <a:avLst/>
          </a:prstGeom>
        </p:spPr>
        <p:txBody>
          <a:bodyPr vert="horz" wrap="square" lIns="0" tIns="0" rIns="0" bIns="120000" rtlCol="0" anchor="b" anchorCtr="0">
            <a:spAutoFit/>
          </a:bodyPr>
          <a:lstStyle>
            <a:lvl1pPr marL="0" indent="0" algn="l" defTabSz="270000" rtl="0" eaLnBrk="1" latinLnBrk="0" hangingPunct="1">
              <a:lnSpc>
                <a:spcPct val="110000"/>
              </a:lnSpc>
              <a:spcBef>
                <a:spcPts val="0"/>
              </a:spcBef>
              <a:spcAft>
                <a:spcPts val="600"/>
              </a:spcAft>
              <a:buFont typeface="Wingdings" pitchFamily="2" charset="2"/>
              <a:buNone/>
              <a:defRPr sz="1400" kern="1200">
                <a:solidFill>
                  <a:schemeClr val="tx2"/>
                </a:solidFill>
                <a:latin typeface="+mn-lt"/>
                <a:ea typeface="+mn-ea"/>
                <a:cs typeface="+mn-cs"/>
              </a:defRPr>
            </a:lvl1pPr>
            <a:lvl2pPr marL="270000" indent="0" algn="l" defTabSz="270000" rtl="0" eaLnBrk="1" latinLnBrk="0" hangingPunct="1">
              <a:lnSpc>
                <a:spcPct val="110000"/>
              </a:lnSpc>
              <a:spcBef>
                <a:spcPts val="0"/>
              </a:spcBef>
              <a:spcAft>
                <a:spcPts val="600"/>
              </a:spcAft>
              <a:buFont typeface="Wingdings" pitchFamily="2" charset="2"/>
              <a:buNone/>
              <a:defRPr sz="1400" kern="1200">
                <a:solidFill>
                  <a:schemeClr val="tx2"/>
                </a:solidFill>
                <a:latin typeface="+mn-lt"/>
                <a:ea typeface="+mn-ea"/>
                <a:cs typeface="+mn-cs"/>
              </a:defRPr>
            </a:lvl2pPr>
            <a:lvl3pPr marL="540000" indent="0" algn="l" defTabSz="270000" rtl="0" eaLnBrk="1" latinLnBrk="0" hangingPunct="1">
              <a:lnSpc>
                <a:spcPct val="110000"/>
              </a:lnSpc>
              <a:spcBef>
                <a:spcPts val="0"/>
              </a:spcBef>
              <a:spcAft>
                <a:spcPts val="600"/>
              </a:spcAft>
              <a:buFont typeface="Wingdings" pitchFamily="2" charset="2"/>
              <a:buNone/>
              <a:defRPr sz="1400" kern="1200">
                <a:solidFill>
                  <a:schemeClr val="tx2"/>
                </a:solidFill>
                <a:latin typeface="+mn-lt"/>
                <a:ea typeface="+mn-ea"/>
                <a:cs typeface="+mn-cs"/>
              </a:defRPr>
            </a:lvl3pPr>
            <a:lvl4pPr marL="810000" indent="0" algn="l" defTabSz="270000" rtl="0" eaLnBrk="1" latinLnBrk="0" hangingPunct="1">
              <a:lnSpc>
                <a:spcPct val="110000"/>
              </a:lnSpc>
              <a:spcBef>
                <a:spcPts val="0"/>
              </a:spcBef>
              <a:spcAft>
                <a:spcPts val="600"/>
              </a:spcAft>
              <a:buFont typeface="Wingdings" pitchFamily="2" charset="2"/>
              <a:buNone/>
              <a:defRPr sz="1400" kern="1200">
                <a:solidFill>
                  <a:schemeClr val="tx2"/>
                </a:solidFill>
                <a:latin typeface="+mn-lt"/>
                <a:ea typeface="+mn-ea"/>
                <a:cs typeface="+mn-cs"/>
              </a:defRPr>
            </a:lvl4pPr>
            <a:lvl5pPr marL="1080000" indent="0" algn="l" defTabSz="270000" rtl="0" eaLnBrk="1" latinLnBrk="0" hangingPunct="1">
              <a:lnSpc>
                <a:spcPct val="110000"/>
              </a:lnSpc>
              <a:spcBef>
                <a:spcPts val="0"/>
              </a:spcBef>
              <a:spcAft>
                <a:spcPts val="600"/>
              </a:spcAft>
              <a:buFont typeface="Wingdings" pitchFamily="2" charset="2"/>
              <a:buNone/>
              <a:defRPr sz="1400" kern="1200">
                <a:solidFill>
                  <a:schemeClr val="tx2"/>
                </a:solidFill>
                <a:latin typeface="+mn-lt"/>
                <a:ea typeface="+mn-ea"/>
                <a:cs typeface="+mn-cs"/>
              </a:defRPr>
            </a:lvl5pPr>
            <a:lvl6pPr marL="1350000" indent="0" algn="l" defTabSz="270000" rtl="0" eaLnBrk="1" latinLnBrk="0" hangingPunct="1">
              <a:lnSpc>
                <a:spcPct val="110000"/>
              </a:lnSpc>
              <a:spcBef>
                <a:spcPts val="0"/>
              </a:spcBef>
              <a:spcAft>
                <a:spcPts val="600"/>
              </a:spcAft>
              <a:buFont typeface="Wingdings" pitchFamily="2" charset="2"/>
              <a:buNone/>
              <a:defRPr sz="1400" kern="1200">
                <a:solidFill>
                  <a:schemeClr val="tx2"/>
                </a:solidFill>
                <a:latin typeface="+mn-lt"/>
                <a:ea typeface="+mn-ea"/>
                <a:cs typeface="+mn-cs"/>
              </a:defRPr>
            </a:lvl6pPr>
            <a:lvl7pPr marL="1620000" indent="0" algn="l" defTabSz="270000" rtl="0" eaLnBrk="1" latinLnBrk="0" hangingPunct="1">
              <a:lnSpc>
                <a:spcPct val="110000"/>
              </a:lnSpc>
              <a:spcBef>
                <a:spcPts val="0"/>
              </a:spcBef>
              <a:spcAft>
                <a:spcPts val="600"/>
              </a:spcAft>
              <a:buFont typeface="Wingdings" pitchFamily="2" charset="2"/>
              <a:buNone/>
              <a:defRPr sz="1400" kern="1200" baseline="0">
                <a:solidFill>
                  <a:schemeClr val="tx2"/>
                </a:solidFill>
                <a:latin typeface="+mn-lt"/>
                <a:ea typeface="+mn-ea"/>
                <a:cs typeface="+mn-cs"/>
              </a:defRPr>
            </a:lvl7pPr>
            <a:lvl8pPr marL="1890000" indent="0" algn="l" defTabSz="270000" rtl="0" eaLnBrk="1" latinLnBrk="0" hangingPunct="1">
              <a:lnSpc>
                <a:spcPct val="110000"/>
              </a:lnSpc>
              <a:spcBef>
                <a:spcPts val="0"/>
              </a:spcBef>
              <a:spcAft>
                <a:spcPts val="600"/>
              </a:spcAft>
              <a:buFont typeface="Wingdings" pitchFamily="2" charset="2"/>
              <a:buNone/>
              <a:defRPr sz="1400" kern="1200" baseline="0">
                <a:solidFill>
                  <a:schemeClr val="tx2"/>
                </a:solidFill>
                <a:latin typeface="+mn-lt"/>
                <a:ea typeface="+mn-ea"/>
                <a:cs typeface="+mn-cs"/>
              </a:defRPr>
            </a:lvl8pPr>
            <a:lvl9pPr marL="2160000" indent="0" algn="l" defTabSz="270000" rtl="0" eaLnBrk="1" latinLnBrk="0" hangingPunct="1">
              <a:lnSpc>
                <a:spcPct val="110000"/>
              </a:lnSpc>
              <a:spcBef>
                <a:spcPts val="0"/>
              </a:spcBef>
              <a:spcAft>
                <a:spcPts val="600"/>
              </a:spcAft>
              <a:buFont typeface="Wingdings" pitchFamily="2" charset="2"/>
              <a:buNone/>
              <a:defRPr sz="1400" kern="1200" baseline="0">
                <a:solidFill>
                  <a:schemeClr val="tx2"/>
                </a:solidFill>
                <a:latin typeface="+mn-lt"/>
                <a:ea typeface="+mn-ea"/>
                <a:cs typeface="+mn-cs"/>
              </a:defRPr>
            </a:lvl9pPr>
          </a:lstStyle>
          <a:p>
            <a:r>
              <a:rPr lang="en-US" altLang="en-US" sz="2800" b="1" kern="0" dirty="0"/>
              <a:t>Additional Funding Mechanisms</a:t>
            </a:r>
          </a:p>
        </p:txBody>
      </p:sp>
      <p:pic>
        <p:nvPicPr>
          <p:cNvPr id="30" name="Graphic 29" descr="Bar graph with upward trend">
            <a:extLst>
              <a:ext uri="{FF2B5EF4-FFF2-40B4-BE49-F238E27FC236}">
                <a16:creationId xmlns:a16="http://schemas.microsoft.com/office/drawing/2014/main" xmlns="" id="{5E926AA7-56A8-44BA-955E-9BC18DA0CA43}"/>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tretch>
            <a:fillRect/>
          </a:stretch>
        </p:blipFill>
        <p:spPr>
          <a:xfrm>
            <a:off x="568794" y="2512365"/>
            <a:ext cx="1191103" cy="1191103"/>
          </a:xfrm>
          <a:prstGeom prst="rect">
            <a:avLst/>
          </a:prstGeom>
        </p:spPr>
      </p:pic>
      <p:pic>
        <p:nvPicPr>
          <p:cNvPr id="33" name="Graphic 32" descr="Coins">
            <a:extLst>
              <a:ext uri="{FF2B5EF4-FFF2-40B4-BE49-F238E27FC236}">
                <a16:creationId xmlns:a16="http://schemas.microsoft.com/office/drawing/2014/main" xmlns="" id="{9C98F8AA-B50D-43B4-AE2F-DB15CA4346AF}"/>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xmlns="" r:embed="rId5"/>
              </a:ext>
            </a:extLst>
          </a:blip>
          <a:stretch>
            <a:fillRect/>
          </a:stretch>
        </p:blipFill>
        <p:spPr>
          <a:xfrm>
            <a:off x="707145" y="5378259"/>
            <a:ext cx="914400" cy="914400"/>
          </a:xfrm>
          <a:prstGeom prst="rect">
            <a:avLst/>
          </a:prstGeom>
        </p:spPr>
      </p:pic>
      <p:pic>
        <p:nvPicPr>
          <p:cNvPr id="36" name="Picture 35">
            <a:extLst>
              <a:ext uri="{FF2B5EF4-FFF2-40B4-BE49-F238E27FC236}">
                <a16:creationId xmlns:a16="http://schemas.microsoft.com/office/drawing/2014/main" xmlns="" id="{1F0DCF03-4C1E-4254-8DCC-4E77CBD17B06}"/>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17609" y="395889"/>
            <a:ext cx="1085347" cy="1093347"/>
          </a:xfrm>
          <a:prstGeom prst="rect">
            <a:avLst/>
          </a:prstGeom>
          <a:blipFill dpi="0" rotWithShape="1">
            <a:blip r:embed="rId7"/>
            <a:srcRect/>
            <a:stretch>
              <a:fillRect/>
            </a:stretch>
          </a:blipFill>
        </p:spPr>
      </p:pic>
      <p:sp>
        <p:nvSpPr>
          <p:cNvPr id="37" name="Slide Number Placeholder 36">
            <a:extLst>
              <a:ext uri="{FF2B5EF4-FFF2-40B4-BE49-F238E27FC236}">
                <a16:creationId xmlns:a16="http://schemas.microsoft.com/office/drawing/2014/main" xmlns="" id="{D266EE9A-18B1-4637-AC22-121CAD0E32BE}"/>
              </a:ext>
            </a:extLst>
          </p:cNvPr>
          <p:cNvSpPr>
            <a:spLocks noGrp="1"/>
          </p:cNvSpPr>
          <p:nvPr>
            <p:ph type="sldNum" sz="quarter" idx="11"/>
          </p:nvPr>
        </p:nvSpPr>
        <p:spPr/>
        <p:txBody>
          <a:bodyPr/>
          <a:lstStyle/>
          <a:p>
            <a:fld id="{D56DB8AA-803C-49D2-90AA-1140CE72DCD7}" type="slidenum">
              <a:rPr lang="en-GB" smtClean="0"/>
              <a:pPr/>
              <a:t>14</a:t>
            </a:fld>
            <a:endParaRPr lang="en-GB" dirty="0"/>
          </a:p>
        </p:txBody>
      </p:sp>
    </p:spTree>
    <p:extLst>
      <p:ext uri="{BB962C8B-B14F-4D97-AF65-F5344CB8AC3E}">
        <p14:creationId xmlns:p14="http://schemas.microsoft.com/office/powerpoint/2010/main" val="28069752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zh-CN" dirty="0"/>
              <a:t>Member Eligibility and Benefits</a:t>
            </a:r>
            <a:r>
              <a:rPr lang="en-GB" dirty="0"/>
              <a:t/>
            </a:r>
            <a:br>
              <a:rPr lang="en-GB" dirty="0"/>
            </a:br>
            <a:endParaRPr lang="en-GB" dirty="0"/>
          </a:p>
        </p:txBody>
      </p:sp>
      <p:pic>
        <p:nvPicPr>
          <p:cNvPr id="35" name="Picture 34">
            <a:extLst>
              <a:ext uri="{FF2B5EF4-FFF2-40B4-BE49-F238E27FC236}">
                <a16:creationId xmlns:a16="http://schemas.microsoft.com/office/drawing/2014/main" xmlns="" id="{B5B79353-E6F8-41C6-9FE1-BD17A2081082}"/>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17609" y="395889"/>
            <a:ext cx="1085347" cy="1093347"/>
          </a:xfrm>
          <a:prstGeom prst="rect">
            <a:avLst/>
          </a:prstGeom>
          <a:blipFill dpi="0" rotWithShape="1">
            <a:blip r:embed="rId3"/>
            <a:srcRect/>
            <a:stretch>
              <a:fillRect/>
            </a:stretch>
          </a:blipFill>
        </p:spPr>
      </p:pic>
      <p:sp>
        <p:nvSpPr>
          <p:cNvPr id="8" name="Inhaltsplatzhalter 37">
            <a:extLst>
              <a:ext uri="{FF2B5EF4-FFF2-40B4-BE49-F238E27FC236}">
                <a16:creationId xmlns:a16="http://schemas.microsoft.com/office/drawing/2014/main" xmlns="" id="{D8FD6BA6-7E73-4534-B381-A070AAD54618}"/>
              </a:ext>
            </a:extLst>
          </p:cNvPr>
          <p:cNvSpPr txBox="1">
            <a:spLocks/>
          </p:cNvSpPr>
          <p:nvPr/>
        </p:nvSpPr>
        <p:spPr>
          <a:xfrm>
            <a:off x="1767841" y="2197472"/>
            <a:ext cx="4049151" cy="1880500"/>
          </a:xfrm>
          <a:prstGeom prst="rect">
            <a:avLst/>
          </a:prstGeom>
        </p:spPr>
        <p:txBody>
          <a:bodyPr vert="horz" wrap="square" lIns="0" tIns="120000" rIns="0" bIns="0" rtlCol="0">
            <a:spAutoFit/>
          </a:bodyPr>
          <a:lstStyle>
            <a:lvl1pPr marL="270000" indent="-270000" algn="l" defTabSz="270000" rtl="0" eaLnBrk="1" latinLnBrk="0" hangingPunct="1">
              <a:lnSpc>
                <a:spcPct val="110000"/>
              </a:lnSpc>
              <a:spcBef>
                <a:spcPts val="0"/>
              </a:spcBef>
              <a:spcAft>
                <a:spcPts val="600"/>
              </a:spcAft>
              <a:buFont typeface="Wingdings" pitchFamily="2" charset="2"/>
              <a:buChar char="§"/>
              <a:defRPr sz="1400" kern="1200">
                <a:solidFill>
                  <a:schemeClr val="tx2"/>
                </a:solidFill>
                <a:latin typeface="+mn-lt"/>
                <a:ea typeface="+mn-ea"/>
                <a:cs typeface="+mn-cs"/>
              </a:defRPr>
            </a:lvl1pPr>
            <a:lvl2pPr marL="540000" indent="-270000" algn="l" defTabSz="270000" rtl="0" eaLnBrk="1" latinLnBrk="0" hangingPunct="1">
              <a:lnSpc>
                <a:spcPct val="110000"/>
              </a:lnSpc>
              <a:spcBef>
                <a:spcPts val="0"/>
              </a:spcBef>
              <a:spcAft>
                <a:spcPts val="600"/>
              </a:spcAft>
              <a:buFont typeface="Wingdings" pitchFamily="2" charset="2"/>
              <a:buChar char="§"/>
              <a:defRPr sz="1400" kern="1200">
                <a:solidFill>
                  <a:schemeClr val="tx2"/>
                </a:solidFill>
                <a:latin typeface="+mn-lt"/>
                <a:ea typeface="+mn-ea"/>
                <a:cs typeface="+mn-cs"/>
              </a:defRPr>
            </a:lvl2pPr>
            <a:lvl3pPr marL="810000" indent="-270000" algn="l" defTabSz="270000" rtl="0" eaLnBrk="1" latinLnBrk="0" hangingPunct="1">
              <a:lnSpc>
                <a:spcPct val="110000"/>
              </a:lnSpc>
              <a:spcBef>
                <a:spcPts val="0"/>
              </a:spcBef>
              <a:spcAft>
                <a:spcPts val="600"/>
              </a:spcAft>
              <a:buFont typeface="Wingdings" pitchFamily="2" charset="2"/>
              <a:buChar char="§"/>
              <a:defRPr sz="1400" kern="1200">
                <a:solidFill>
                  <a:schemeClr val="tx2"/>
                </a:solidFill>
                <a:latin typeface="+mn-lt"/>
                <a:ea typeface="+mn-ea"/>
                <a:cs typeface="+mn-cs"/>
              </a:defRPr>
            </a:lvl3pPr>
            <a:lvl4pPr marL="1080000" indent="-270000" algn="l" defTabSz="270000" rtl="0" eaLnBrk="1" latinLnBrk="0" hangingPunct="1">
              <a:lnSpc>
                <a:spcPct val="110000"/>
              </a:lnSpc>
              <a:spcBef>
                <a:spcPts val="0"/>
              </a:spcBef>
              <a:spcAft>
                <a:spcPts val="600"/>
              </a:spcAft>
              <a:buFont typeface="Wingdings" pitchFamily="2" charset="2"/>
              <a:buChar char="§"/>
              <a:defRPr sz="1400" kern="1200">
                <a:solidFill>
                  <a:schemeClr val="tx2"/>
                </a:solidFill>
                <a:latin typeface="+mn-lt"/>
                <a:ea typeface="+mn-ea"/>
                <a:cs typeface="+mn-cs"/>
              </a:defRPr>
            </a:lvl4pPr>
            <a:lvl5pPr marL="1350000" indent="-270000" algn="l" defTabSz="270000" rtl="0" eaLnBrk="1" latinLnBrk="0" hangingPunct="1">
              <a:lnSpc>
                <a:spcPct val="110000"/>
              </a:lnSpc>
              <a:spcBef>
                <a:spcPts val="0"/>
              </a:spcBef>
              <a:spcAft>
                <a:spcPts val="600"/>
              </a:spcAft>
              <a:buFont typeface="Wingdings" pitchFamily="2" charset="2"/>
              <a:buChar char="§"/>
              <a:defRPr sz="1400" kern="1200">
                <a:solidFill>
                  <a:schemeClr val="tx2"/>
                </a:solidFill>
                <a:latin typeface="+mn-lt"/>
                <a:ea typeface="+mn-ea"/>
                <a:cs typeface="+mn-cs"/>
              </a:defRPr>
            </a:lvl5pPr>
            <a:lvl6pPr marL="1620000" indent="-270000" algn="l" defTabSz="270000" rtl="0" eaLnBrk="1" latinLnBrk="0" hangingPunct="1">
              <a:lnSpc>
                <a:spcPct val="110000"/>
              </a:lnSpc>
              <a:spcBef>
                <a:spcPts val="0"/>
              </a:spcBef>
              <a:spcAft>
                <a:spcPts val="600"/>
              </a:spcAft>
              <a:buFont typeface="Wingdings" pitchFamily="2" charset="2"/>
              <a:buChar char="§"/>
              <a:defRPr sz="1400" kern="1200">
                <a:solidFill>
                  <a:schemeClr val="tx2"/>
                </a:solidFill>
                <a:latin typeface="+mn-lt"/>
                <a:ea typeface="+mn-ea"/>
                <a:cs typeface="+mn-cs"/>
              </a:defRPr>
            </a:lvl6pPr>
            <a:lvl7pPr marL="1890000" indent="-270000" algn="l" defTabSz="270000" rtl="0" eaLnBrk="1" latinLnBrk="0" hangingPunct="1">
              <a:lnSpc>
                <a:spcPct val="110000"/>
              </a:lnSpc>
              <a:spcBef>
                <a:spcPts val="0"/>
              </a:spcBef>
              <a:spcAft>
                <a:spcPts val="600"/>
              </a:spcAft>
              <a:buFont typeface="Wingdings" pitchFamily="2" charset="2"/>
              <a:buChar char="§"/>
              <a:defRPr sz="1400" kern="1200" baseline="0">
                <a:solidFill>
                  <a:schemeClr val="tx2"/>
                </a:solidFill>
                <a:latin typeface="+mn-lt"/>
                <a:ea typeface="+mn-ea"/>
                <a:cs typeface="+mn-cs"/>
              </a:defRPr>
            </a:lvl7pPr>
            <a:lvl8pPr marL="2160000" indent="-270000" algn="l" defTabSz="270000" rtl="0" eaLnBrk="1" latinLnBrk="0" hangingPunct="1">
              <a:lnSpc>
                <a:spcPct val="110000"/>
              </a:lnSpc>
              <a:spcBef>
                <a:spcPts val="0"/>
              </a:spcBef>
              <a:spcAft>
                <a:spcPts val="600"/>
              </a:spcAft>
              <a:buFont typeface="Wingdings" pitchFamily="2" charset="2"/>
              <a:buChar char="§"/>
              <a:defRPr sz="1400" kern="1200" baseline="0">
                <a:solidFill>
                  <a:schemeClr val="tx2"/>
                </a:solidFill>
                <a:latin typeface="+mn-lt"/>
                <a:ea typeface="+mn-ea"/>
                <a:cs typeface="+mn-cs"/>
              </a:defRPr>
            </a:lvl8pPr>
            <a:lvl9pPr marL="2430000" indent="-270000" algn="l" defTabSz="270000" rtl="0" eaLnBrk="1" latinLnBrk="0" hangingPunct="1">
              <a:lnSpc>
                <a:spcPct val="110000"/>
              </a:lnSpc>
              <a:spcBef>
                <a:spcPts val="0"/>
              </a:spcBef>
              <a:spcAft>
                <a:spcPts val="600"/>
              </a:spcAft>
              <a:buFont typeface="Wingdings" pitchFamily="2" charset="2"/>
              <a:buChar char="§"/>
              <a:defRPr sz="1400" kern="1200" baseline="0">
                <a:solidFill>
                  <a:schemeClr val="tx2"/>
                </a:solidFill>
                <a:latin typeface="+mn-lt"/>
                <a:ea typeface="+mn-ea"/>
                <a:cs typeface="+mn-cs"/>
              </a:defRPr>
            </a:lvl9pPr>
          </a:lstStyle>
          <a:p>
            <a:pPr marL="215995" indent="-215995"/>
            <a:r>
              <a:rPr lang="en-GB" sz="1600" dirty="0"/>
              <a:t>Rejection for health insurance by one (or sometimes two) insurer(s);</a:t>
            </a:r>
          </a:p>
          <a:p>
            <a:pPr marL="215995" indent="-215995"/>
            <a:r>
              <a:rPr lang="en-GB" sz="1600" dirty="0"/>
              <a:t>Restrictive rider or pre-existing condition limitation;</a:t>
            </a:r>
          </a:p>
          <a:p>
            <a:pPr marL="215995" indent="-215995"/>
            <a:r>
              <a:rPr lang="en-GB" sz="1600" dirty="0"/>
              <a:t>Coverage at a rate exceeding the pool premium</a:t>
            </a:r>
          </a:p>
        </p:txBody>
      </p:sp>
      <p:sp>
        <p:nvSpPr>
          <p:cNvPr id="9" name="Rechteck 2">
            <a:extLst>
              <a:ext uri="{FF2B5EF4-FFF2-40B4-BE49-F238E27FC236}">
                <a16:creationId xmlns:a16="http://schemas.microsoft.com/office/drawing/2014/main" xmlns="" id="{65BCA3C1-B29E-41CC-B1FA-474E702800C6}"/>
              </a:ext>
            </a:extLst>
          </p:cNvPr>
          <p:cNvSpPr/>
          <p:nvPr/>
        </p:nvSpPr>
        <p:spPr>
          <a:xfrm>
            <a:off x="548639" y="1966311"/>
            <a:ext cx="1219200" cy="3062886"/>
          </a:xfrm>
          <a:prstGeom prst="rect">
            <a:avLst/>
          </a:prstGeom>
          <a:solidFill>
            <a:srgbClr val="E2A96A"/>
          </a:solidFill>
          <a:ln w="127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tIns="0" rtlCol="0" anchor="t" anchorCtr="0"/>
          <a:lstStyle/>
          <a:p>
            <a:r>
              <a:rPr lang="en-GB" sz="5867" dirty="0">
                <a:solidFill>
                  <a:schemeClr val="accent1">
                    <a:lumMod val="40000"/>
                    <a:lumOff val="60000"/>
                  </a:schemeClr>
                </a:solidFill>
              </a:rPr>
              <a:t>E</a:t>
            </a:r>
          </a:p>
        </p:txBody>
      </p:sp>
      <p:sp>
        <p:nvSpPr>
          <p:cNvPr id="10" name="Rechteck 27">
            <a:extLst>
              <a:ext uri="{FF2B5EF4-FFF2-40B4-BE49-F238E27FC236}">
                <a16:creationId xmlns:a16="http://schemas.microsoft.com/office/drawing/2014/main" xmlns="" id="{2DF8F9A2-43C5-4672-BE15-02DEADD1D96C}"/>
              </a:ext>
            </a:extLst>
          </p:cNvPr>
          <p:cNvSpPr/>
          <p:nvPr/>
        </p:nvSpPr>
        <p:spPr>
          <a:xfrm>
            <a:off x="6497014" y="1981200"/>
            <a:ext cx="1219200" cy="3047994"/>
          </a:xfrm>
          <a:prstGeom prst="rect">
            <a:avLst/>
          </a:prstGeom>
          <a:solidFill>
            <a:srgbClr val="608DC4"/>
          </a:solidFill>
          <a:ln w="127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tIns="0" rtlCol="0" anchor="t" anchorCtr="0"/>
          <a:lstStyle/>
          <a:p>
            <a:r>
              <a:rPr lang="en-GB" sz="5867" dirty="0">
                <a:solidFill>
                  <a:schemeClr val="accent2">
                    <a:lumMod val="40000"/>
                    <a:lumOff val="60000"/>
                  </a:schemeClr>
                </a:solidFill>
              </a:rPr>
              <a:t>B</a:t>
            </a:r>
          </a:p>
        </p:txBody>
      </p:sp>
      <p:cxnSp>
        <p:nvCxnSpPr>
          <p:cNvPr id="11" name="Gerader Verbinder 15">
            <a:extLst>
              <a:ext uri="{FF2B5EF4-FFF2-40B4-BE49-F238E27FC236}">
                <a16:creationId xmlns:a16="http://schemas.microsoft.com/office/drawing/2014/main" xmlns="" id="{290E9808-DFBC-4857-9BC4-66610FD093B8}"/>
              </a:ext>
            </a:extLst>
          </p:cNvPr>
          <p:cNvCxnSpPr>
            <a:cxnSpLocks/>
          </p:cNvCxnSpPr>
          <p:nvPr/>
        </p:nvCxnSpPr>
        <p:spPr>
          <a:xfrm>
            <a:off x="1767840" y="2195658"/>
            <a:ext cx="4049152" cy="0"/>
          </a:xfrm>
          <a:prstGeom prst="line">
            <a:avLst/>
          </a:prstGeom>
          <a:ln w="12700"/>
        </p:spPr>
        <p:style>
          <a:lnRef idx="1">
            <a:schemeClr val="accent1"/>
          </a:lnRef>
          <a:fillRef idx="0">
            <a:schemeClr val="accent1"/>
          </a:fillRef>
          <a:effectRef idx="0">
            <a:schemeClr val="accent1"/>
          </a:effectRef>
          <a:fontRef idx="minor">
            <a:schemeClr val="tx1"/>
          </a:fontRef>
        </p:style>
      </p:cxnSp>
      <p:sp>
        <p:nvSpPr>
          <p:cNvPr id="12" name="TextBox 11">
            <a:extLst>
              <a:ext uri="{FF2B5EF4-FFF2-40B4-BE49-F238E27FC236}">
                <a16:creationId xmlns:a16="http://schemas.microsoft.com/office/drawing/2014/main" xmlns="" id="{098BB3E8-447C-4AED-8291-774B4F5D8CB7}"/>
              </a:ext>
            </a:extLst>
          </p:cNvPr>
          <p:cNvSpPr txBox="1"/>
          <p:nvPr/>
        </p:nvSpPr>
        <p:spPr>
          <a:xfrm>
            <a:off x="1767840" y="1796534"/>
            <a:ext cx="3566160" cy="461665"/>
          </a:xfrm>
          <a:prstGeom prst="rect">
            <a:avLst/>
          </a:prstGeom>
          <a:noFill/>
        </p:spPr>
        <p:txBody>
          <a:bodyPr wrap="square" rtlCol="0">
            <a:spAutoFit/>
          </a:bodyPr>
          <a:lstStyle/>
          <a:p>
            <a:r>
              <a:rPr lang="en-GB" sz="2400" dirty="0">
                <a:solidFill>
                  <a:srgbClr val="34909C"/>
                </a:solidFill>
              </a:rPr>
              <a:t>Eligibility</a:t>
            </a:r>
            <a:endParaRPr lang="en-GB" sz="2400" dirty="0"/>
          </a:p>
        </p:txBody>
      </p:sp>
      <p:sp>
        <p:nvSpPr>
          <p:cNvPr id="13" name="TextBox 12">
            <a:extLst>
              <a:ext uri="{FF2B5EF4-FFF2-40B4-BE49-F238E27FC236}">
                <a16:creationId xmlns:a16="http://schemas.microsoft.com/office/drawing/2014/main" xmlns="" id="{FA40E415-FD2D-4ED9-B544-67D9576FDFC5}"/>
              </a:ext>
            </a:extLst>
          </p:cNvPr>
          <p:cNvSpPr txBox="1"/>
          <p:nvPr/>
        </p:nvSpPr>
        <p:spPr>
          <a:xfrm>
            <a:off x="7848600" y="1796534"/>
            <a:ext cx="3566160" cy="461665"/>
          </a:xfrm>
          <a:prstGeom prst="rect">
            <a:avLst/>
          </a:prstGeom>
          <a:noFill/>
        </p:spPr>
        <p:txBody>
          <a:bodyPr wrap="square" rtlCol="0">
            <a:spAutoFit/>
          </a:bodyPr>
          <a:lstStyle/>
          <a:p>
            <a:pPr defTabSz="914377"/>
            <a:r>
              <a:rPr lang="en-GB" sz="2400" dirty="0">
                <a:solidFill>
                  <a:schemeClr val="accent2"/>
                </a:solidFill>
              </a:rPr>
              <a:t>Benefits</a:t>
            </a:r>
          </a:p>
        </p:txBody>
      </p:sp>
      <p:cxnSp>
        <p:nvCxnSpPr>
          <p:cNvPr id="14" name="Gerader Verbinder 36">
            <a:extLst>
              <a:ext uri="{FF2B5EF4-FFF2-40B4-BE49-F238E27FC236}">
                <a16:creationId xmlns:a16="http://schemas.microsoft.com/office/drawing/2014/main" xmlns="" id="{30907F08-BE1E-4162-B1DD-BB018A19C846}"/>
              </a:ext>
            </a:extLst>
          </p:cNvPr>
          <p:cNvCxnSpPr>
            <a:cxnSpLocks/>
          </p:cNvCxnSpPr>
          <p:nvPr/>
        </p:nvCxnSpPr>
        <p:spPr>
          <a:xfrm>
            <a:off x="7716214" y="2195658"/>
            <a:ext cx="4049152"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sp>
        <p:nvSpPr>
          <p:cNvPr id="15" name="Inhaltsplatzhalter 37">
            <a:extLst>
              <a:ext uri="{FF2B5EF4-FFF2-40B4-BE49-F238E27FC236}">
                <a16:creationId xmlns:a16="http://schemas.microsoft.com/office/drawing/2014/main" xmlns="" id="{12B84CA5-3ACC-4AA5-A2A5-320BEDA18581}"/>
              </a:ext>
            </a:extLst>
          </p:cNvPr>
          <p:cNvSpPr txBox="1">
            <a:spLocks/>
          </p:cNvSpPr>
          <p:nvPr/>
        </p:nvSpPr>
        <p:spPr>
          <a:xfrm>
            <a:off x="7848600" y="2197472"/>
            <a:ext cx="4049151" cy="2228287"/>
          </a:xfrm>
          <a:prstGeom prst="rect">
            <a:avLst/>
          </a:prstGeom>
        </p:spPr>
        <p:txBody>
          <a:bodyPr vert="horz" wrap="square" lIns="0" tIns="120000" rIns="0" bIns="0" rtlCol="0">
            <a:spAutoFit/>
          </a:bodyPr>
          <a:lstStyle>
            <a:lvl1pPr marL="270000" indent="-270000" algn="l" defTabSz="270000" rtl="0" eaLnBrk="1" latinLnBrk="0" hangingPunct="1">
              <a:lnSpc>
                <a:spcPct val="110000"/>
              </a:lnSpc>
              <a:spcBef>
                <a:spcPts val="0"/>
              </a:spcBef>
              <a:spcAft>
                <a:spcPts val="600"/>
              </a:spcAft>
              <a:buFont typeface="Wingdings" pitchFamily="2" charset="2"/>
              <a:buChar char="§"/>
              <a:defRPr sz="1400" kern="1200">
                <a:solidFill>
                  <a:schemeClr val="tx2"/>
                </a:solidFill>
                <a:latin typeface="+mn-lt"/>
                <a:ea typeface="+mn-ea"/>
                <a:cs typeface="+mn-cs"/>
              </a:defRPr>
            </a:lvl1pPr>
            <a:lvl2pPr marL="540000" indent="-270000" algn="l" defTabSz="270000" rtl="0" eaLnBrk="1" latinLnBrk="0" hangingPunct="1">
              <a:lnSpc>
                <a:spcPct val="110000"/>
              </a:lnSpc>
              <a:spcBef>
                <a:spcPts val="0"/>
              </a:spcBef>
              <a:spcAft>
                <a:spcPts val="600"/>
              </a:spcAft>
              <a:buFont typeface="Wingdings" pitchFamily="2" charset="2"/>
              <a:buChar char="§"/>
              <a:defRPr sz="1400" kern="1200">
                <a:solidFill>
                  <a:schemeClr val="tx2"/>
                </a:solidFill>
                <a:latin typeface="+mn-lt"/>
                <a:ea typeface="+mn-ea"/>
                <a:cs typeface="+mn-cs"/>
              </a:defRPr>
            </a:lvl2pPr>
            <a:lvl3pPr marL="810000" indent="-270000" algn="l" defTabSz="270000" rtl="0" eaLnBrk="1" latinLnBrk="0" hangingPunct="1">
              <a:lnSpc>
                <a:spcPct val="110000"/>
              </a:lnSpc>
              <a:spcBef>
                <a:spcPts val="0"/>
              </a:spcBef>
              <a:spcAft>
                <a:spcPts val="600"/>
              </a:spcAft>
              <a:buFont typeface="Wingdings" pitchFamily="2" charset="2"/>
              <a:buChar char="§"/>
              <a:defRPr sz="1400" kern="1200">
                <a:solidFill>
                  <a:schemeClr val="tx2"/>
                </a:solidFill>
                <a:latin typeface="+mn-lt"/>
                <a:ea typeface="+mn-ea"/>
                <a:cs typeface="+mn-cs"/>
              </a:defRPr>
            </a:lvl3pPr>
            <a:lvl4pPr marL="1080000" indent="-270000" algn="l" defTabSz="270000" rtl="0" eaLnBrk="1" latinLnBrk="0" hangingPunct="1">
              <a:lnSpc>
                <a:spcPct val="110000"/>
              </a:lnSpc>
              <a:spcBef>
                <a:spcPts val="0"/>
              </a:spcBef>
              <a:spcAft>
                <a:spcPts val="600"/>
              </a:spcAft>
              <a:buFont typeface="Wingdings" pitchFamily="2" charset="2"/>
              <a:buChar char="§"/>
              <a:defRPr sz="1400" kern="1200">
                <a:solidFill>
                  <a:schemeClr val="tx2"/>
                </a:solidFill>
                <a:latin typeface="+mn-lt"/>
                <a:ea typeface="+mn-ea"/>
                <a:cs typeface="+mn-cs"/>
              </a:defRPr>
            </a:lvl4pPr>
            <a:lvl5pPr marL="1350000" indent="-270000" algn="l" defTabSz="270000" rtl="0" eaLnBrk="1" latinLnBrk="0" hangingPunct="1">
              <a:lnSpc>
                <a:spcPct val="110000"/>
              </a:lnSpc>
              <a:spcBef>
                <a:spcPts val="0"/>
              </a:spcBef>
              <a:spcAft>
                <a:spcPts val="600"/>
              </a:spcAft>
              <a:buFont typeface="Wingdings" pitchFamily="2" charset="2"/>
              <a:buChar char="§"/>
              <a:defRPr sz="1400" kern="1200">
                <a:solidFill>
                  <a:schemeClr val="tx2"/>
                </a:solidFill>
                <a:latin typeface="+mn-lt"/>
                <a:ea typeface="+mn-ea"/>
                <a:cs typeface="+mn-cs"/>
              </a:defRPr>
            </a:lvl5pPr>
            <a:lvl6pPr marL="1620000" indent="-270000" algn="l" defTabSz="270000" rtl="0" eaLnBrk="1" latinLnBrk="0" hangingPunct="1">
              <a:lnSpc>
                <a:spcPct val="110000"/>
              </a:lnSpc>
              <a:spcBef>
                <a:spcPts val="0"/>
              </a:spcBef>
              <a:spcAft>
                <a:spcPts val="600"/>
              </a:spcAft>
              <a:buFont typeface="Wingdings" pitchFamily="2" charset="2"/>
              <a:buChar char="§"/>
              <a:defRPr sz="1400" kern="1200">
                <a:solidFill>
                  <a:schemeClr val="tx2"/>
                </a:solidFill>
                <a:latin typeface="+mn-lt"/>
                <a:ea typeface="+mn-ea"/>
                <a:cs typeface="+mn-cs"/>
              </a:defRPr>
            </a:lvl6pPr>
            <a:lvl7pPr marL="1890000" indent="-270000" algn="l" defTabSz="270000" rtl="0" eaLnBrk="1" latinLnBrk="0" hangingPunct="1">
              <a:lnSpc>
                <a:spcPct val="110000"/>
              </a:lnSpc>
              <a:spcBef>
                <a:spcPts val="0"/>
              </a:spcBef>
              <a:spcAft>
                <a:spcPts val="600"/>
              </a:spcAft>
              <a:buFont typeface="Wingdings" pitchFamily="2" charset="2"/>
              <a:buChar char="§"/>
              <a:defRPr sz="1400" kern="1200" baseline="0">
                <a:solidFill>
                  <a:schemeClr val="tx2"/>
                </a:solidFill>
                <a:latin typeface="+mn-lt"/>
                <a:ea typeface="+mn-ea"/>
                <a:cs typeface="+mn-cs"/>
              </a:defRPr>
            </a:lvl7pPr>
            <a:lvl8pPr marL="2160000" indent="-270000" algn="l" defTabSz="270000" rtl="0" eaLnBrk="1" latinLnBrk="0" hangingPunct="1">
              <a:lnSpc>
                <a:spcPct val="110000"/>
              </a:lnSpc>
              <a:spcBef>
                <a:spcPts val="0"/>
              </a:spcBef>
              <a:spcAft>
                <a:spcPts val="600"/>
              </a:spcAft>
              <a:buFont typeface="Wingdings" pitchFamily="2" charset="2"/>
              <a:buChar char="§"/>
              <a:defRPr sz="1400" kern="1200" baseline="0">
                <a:solidFill>
                  <a:schemeClr val="tx2"/>
                </a:solidFill>
                <a:latin typeface="+mn-lt"/>
                <a:ea typeface="+mn-ea"/>
                <a:cs typeface="+mn-cs"/>
              </a:defRPr>
            </a:lvl8pPr>
            <a:lvl9pPr marL="2430000" indent="-270000" algn="l" defTabSz="270000" rtl="0" eaLnBrk="1" latinLnBrk="0" hangingPunct="1">
              <a:lnSpc>
                <a:spcPct val="110000"/>
              </a:lnSpc>
              <a:spcBef>
                <a:spcPts val="0"/>
              </a:spcBef>
              <a:spcAft>
                <a:spcPts val="600"/>
              </a:spcAft>
              <a:buFont typeface="Wingdings" pitchFamily="2" charset="2"/>
              <a:buChar char="§"/>
              <a:defRPr sz="1400" kern="1200" baseline="0">
                <a:solidFill>
                  <a:schemeClr val="tx2"/>
                </a:solidFill>
                <a:latin typeface="+mn-lt"/>
                <a:ea typeface="+mn-ea"/>
                <a:cs typeface="+mn-cs"/>
              </a:defRPr>
            </a:lvl9pPr>
          </a:lstStyle>
          <a:p>
            <a:pPr marL="215995" indent="-215995"/>
            <a:r>
              <a:rPr lang="en-GB" sz="1600" dirty="0"/>
              <a:t>Consistent with available comprehensive coverage </a:t>
            </a:r>
          </a:p>
          <a:p>
            <a:pPr marL="215995" indent="-215995"/>
            <a:r>
              <a:rPr lang="en-GB" sz="1600" dirty="0"/>
              <a:t>Based on a list of benefits and exclusions listed in statute</a:t>
            </a:r>
          </a:p>
          <a:p>
            <a:pPr marL="215995" indent="-215995"/>
            <a:r>
              <a:rPr lang="en-GB" sz="1600" dirty="0"/>
              <a:t>Generally offer 3 to 5 different plan designs</a:t>
            </a:r>
          </a:p>
          <a:p>
            <a:pPr marL="215995" indent="-215995"/>
            <a:r>
              <a:rPr lang="en-GB" sz="1600" dirty="0"/>
              <a:t>Deductible, </a:t>
            </a:r>
            <a:r>
              <a:rPr lang="en-GB" sz="1600" dirty="0" err="1"/>
              <a:t>copay</a:t>
            </a:r>
            <a:r>
              <a:rPr lang="en-GB" sz="1600" dirty="0"/>
              <a:t>/coinsurance, annual maximum and lifetime benefit </a:t>
            </a:r>
            <a:r>
              <a:rPr lang="en-GB" sz="1600" dirty="0" err="1"/>
              <a:t>maximium</a:t>
            </a:r>
            <a:endParaRPr lang="en-GB" sz="1600" dirty="0"/>
          </a:p>
        </p:txBody>
      </p:sp>
      <p:sp>
        <p:nvSpPr>
          <p:cNvPr id="3" name="Slide Number Placeholder 2">
            <a:extLst>
              <a:ext uri="{FF2B5EF4-FFF2-40B4-BE49-F238E27FC236}">
                <a16:creationId xmlns:a16="http://schemas.microsoft.com/office/drawing/2014/main" xmlns="" id="{48354ED2-CCAE-4A16-890E-DA730D94652D}"/>
              </a:ext>
            </a:extLst>
          </p:cNvPr>
          <p:cNvSpPr>
            <a:spLocks noGrp="1"/>
          </p:cNvSpPr>
          <p:nvPr>
            <p:ph type="sldNum" sz="quarter" idx="12"/>
          </p:nvPr>
        </p:nvSpPr>
        <p:spPr/>
        <p:txBody>
          <a:bodyPr/>
          <a:lstStyle/>
          <a:p>
            <a:pPr>
              <a:defRPr/>
            </a:pPr>
            <a:fld id="{2EF8FD5A-4369-451A-AE4B-9EB0FD82F618}" type="slidenum">
              <a:rPr lang="en-GB" smtClean="0"/>
              <a:pPr>
                <a:defRPr/>
              </a:pPr>
              <a:t>15</a:t>
            </a:fld>
            <a:endParaRPr lang="en-GB"/>
          </a:p>
        </p:txBody>
      </p:sp>
    </p:spTree>
    <p:extLst>
      <p:ext uri="{BB962C8B-B14F-4D97-AF65-F5344CB8AC3E}">
        <p14:creationId xmlns:p14="http://schemas.microsoft.com/office/powerpoint/2010/main" val="1428490732"/>
      </p:ext>
    </p:extLst>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zh-CN" dirty="0"/>
              <a:t>Operations and Administration</a:t>
            </a:r>
            <a:r>
              <a:rPr lang="en-GB" dirty="0"/>
              <a:t/>
            </a:r>
            <a:br>
              <a:rPr lang="en-GB" dirty="0"/>
            </a:br>
            <a:endParaRPr lang="en-GB" dirty="0"/>
          </a:p>
        </p:txBody>
      </p:sp>
      <p:pic>
        <p:nvPicPr>
          <p:cNvPr id="35" name="Picture 34">
            <a:extLst>
              <a:ext uri="{FF2B5EF4-FFF2-40B4-BE49-F238E27FC236}">
                <a16:creationId xmlns:a16="http://schemas.microsoft.com/office/drawing/2014/main" xmlns="" id="{B5B79353-E6F8-41C6-9FE1-BD17A2081082}"/>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17609" y="395889"/>
            <a:ext cx="1085347" cy="1093347"/>
          </a:xfrm>
          <a:prstGeom prst="rect">
            <a:avLst/>
          </a:prstGeom>
          <a:blipFill dpi="0" rotWithShape="1">
            <a:blip r:embed="rId3"/>
            <a:srcRect/>
            <a:stretch>
              <a:fillRect/>
            </a:stretch>
          </a:blipFill>
        </p:spPr>
      </p:pic>
      <p:graphicFrame>
        <p:nvGraphicFramePr>
          <p:cNvPr id="6" name="Table 24">
            <a:extLst>
              <a:ext uri="{FF2B5EF4-FFF2-40B4-BE49-F238E27FC236}">
                <a16:creationId xmlns:a16="http://schemas.microsoft.com/office/drawing/2014/main" xmlns="" id="{811D024C-87AA-4EBE-B942-68D134B4A447}"/>
              </a:ext>
            </a:extLst>
          </p:cNvPr>
          <p:cNvGraphicFramePr>
            <a:graphicFrameLocks noGrp="1"/>
          </p:cNvGraphicFramePr>
          <p:nvPr>
            <p:extLst>
              <p:ext uri="{D42A27DB-BD31-4B8C-83A1-F6EECF244321}">
                <p14:modId xmlns:p14="http://schemas.microsoft.com/office/powerpoint/2010/main" val="3871832568"/>
              </p:ext>
            </p:extLst>
          </p:nvPr>
        </p:nvGraphicFramePr>
        <p:xfrm>
          <a:off x="637433" y="1733736"/>
          <a:ext cx="3401167" cy="4433574"/>
        </p:xfrm>
        <a:graphic>
          <a:graphicData uri="http://schemas.openxmlformats.org/drawingml/2006/table">
            <a:tbl>
              <a:tblPr>
                <a:tableStyleId>{775DCB02-9BB8-47FD-8907-85C794F793BA}</a:tableStyleId>
              </a:tblPr>
              <a:tblGrid>
                <a:gridCol w="3401167">
                  <a:extLst>
                    <a:ext uri="{9D8B030D-6E8A-4147-A177-3AD203B41FA5}">
                      <a16:colId xmlns:a16="http://schemas.microsoft.com/office/drawing/2014/main" xmlns="" val="20000"/>
                    </a:ext>
                  </a:extLst>
                </a:gridCol>
              </a:tblGrid>
              <a:tr h="767954">
                <a:tc>
                  <a:txBody>
                    <a:bodyPr/>
                    <a:lstStyle/>
                    <a:p>
                      <a:pPr marL="0" indent="0" algn="l" fontAlgn="b"/>
                      <a:r>
                        <a:rPr lang="en-GB" sz="1600" b="1" u="none" strike="noStrike" noProof="0" dirty="0"/>
                        <a:t>              </a:t>
                      </a:r>
                      <a:r>
                        <a:rPr lang="en-GB" sz="2400" b="1" u="none" strike="noStrike" noProof="0" dirty="0"/>
                        <a:t>Supervision</a:t>
                      </a:r>
                      <a:endParaRPr lang="en-GB" sz="2400" b="1" i="0" u="none" strike="noStrike" noProof="0" dirty="0">
                        <a:solidFill>
                          <a:schemeClr val="bg1"/>
                        </a:solidFill>
                        <a:latin typeface="Microsoft YaHei" panose="020B0503020204020204" pitchFamily="34" charset="-122"/>
                        <a:ea typeface="Microsoft YaHei" panose="020B0503020204020204" pitchFamily="34" charset="-122"/>
                        <a:cs typeface="Arial" pitchFamily="34" charset="0"/>
                      </a:endParaRPr>
                    </a:p>
                  </a:txBody>
                  <a:tcPr marL="0" marR="96000" marT="144000" marB="62400">
                    <a:solidFill>
                      <a:srgbClr val="608DC4"/>
                    </a:solidFill>
                  </a:tcPr>
                </a:tc>
                <a:extLst>
                  <a:ext uri="{0D108BD9-81ED-4DB2-BD59-A6C34878D82A}">
                    <a16:rowId xmlns:a16="http://schemas.microsoft.com/office/drawing/2014/main" xmlns="" val="10000"/>
                  </a:ext>
                </a:extLst>
              </a:tr>
              <a:tr h="3665620">
                <a:tc>
                  <a:txBody>
                    <a:bodyPr/>
                    <a:lstStyle/>
                    <a:p>
                      <a:pPr marL="162000" indent="-162000" algn="l" defTabSz="270000" rtl="0" eaLnBrk="1" fontAlgn="b" latinLnBrk="0" hangingPunct="1">
                        <a:lnSpc>
                          <a:spcPct val="110000"/>
                        </a:lnSpc>
                        <a:spcBef>
                          <a:spcPts val="0"/>
                        </a:spcBef>
                        <a:spcAft>
                          <a:spcPts val="0"/>
                        </a:spcAft>
                        <a:buFont typeface="Wingdings" pitchFamily="2" charset="2"/>
                        <a:buChar char="§"/>
                      </a:pPr>
                      <a:r>
                        <a:rPr lang="en-US" altLang="zh-CN" sz="1600" kern="1200" noProof="0" dirty="0">
                          <a:solidFill>
                            <a:schemeClr val="tx1"/>
                          </a:solidFill>
                          <a:latin typeface="+mj-lt"/>
                          <a:ea typeface="Microsoft YaHei" panose="020B0503020204020204" pitchFamily="34" charset="-122"/>
                        </a:rPr>
                        <a:t>A board of directors</a:t>
                      </a:r>
                    </a:p>
                    <a:p>
                      <a:pPr marL="162000" indent="-162000" algn="l" defTabSz="270000" rtl="0" eaLnBrk="1" fontAlgn="b" latinLnBrk="0" hangingPunct="1">
                        <a:lnSpc>
                          <a:spcPct val="110000"/>
                        </a:lnSpc>
                        <a:spcBef>
                          <a:spcPts val="0"/>
                        </a:spcBef>
                        <a:spcAft>
                          <a:spcPts val="0"/>
                        </a:spcAft>
                        <a:buFont typeface="Wingdings" pitchFamily="2" charset="2"/>
                        <a:buChar char="§"/>
                      </a:pPr>
                      <a:r>
                        <a:rPr lang="en-US" sz="1600" kern="1200" noProof="0" dirty="0">
                          <a:solidFill>
                            <a:schemeClr val="tx1"/>
                          </a:solidFill>
                          <a:latin typeface="+mj-lt"/>
                          <a:ea typeface="Microsoft YaHei" panose="020B0503020204020204" pitchFamily="34" charset="-122"/>
                          <a:cs typeface="+mn-cs"/>
                        </a:rPr>
                        <a:t>Representations from the various stakeholders, including:</a:t>
                      </a:r>
                    </a:p>
                    <a:p>
                      <a:pPr marL="619200" lvl="1" indent="-162000" algn="l" defTabSz="270000" rtl="0" eaLnBrk="1" fontAlgn="b" latinLnBrk="0" hangingPunct="1">
                        <a:lnSpc>
                          <a:spcPct val="110000"/>
                        </a:lnSpc>
                        <a:spcBef>
                          <a:spcPts val="0"/>
                        </a:spcBef>
                        <a:spcAft>
                          <a:spcPts val="0"/>
                        </a:spcAft>
                        <a:buFont typeface="Wingdings" pitchFamily="2" charset="2"/>
                        <a:buChar char="§"/>
                      </a:pPr>
                      <a:r>
                        <a:rPr lang="en-US" sz="1600" kern="1200" noProof="0" dirty="0">
                          <a:solidFill>
                            <a:schemeClr val="tx1"/>
                          </a:solidFill>
                          <a:latin typeface="+mj-lt"/>
                          <a:ea typeface="Microsoft YaHei" panose="020B0503020204020204" pitchFamily="34" charset="-122"/>
                          <a:cs typeface="+mn-cs"/>
                        </a:rPr>
                        <a:t>Insurance carriers</a:t>
                      </a:r>
                    </a:p>
                    <a:p>
                      <a:pPr marL="619200" lvl="1" indent="-162000" algn="l" defTabSz="270000" rtl="0" eaLnBrk="1" fontAlgn="b" latinLnBrk="0" hangingPunct="1">
                        <a:lnSpc>
                          <a:spcPct val="110000"/>
                        </a:lnSpc>
                        <a:spcBef>
                          <a:spcPts val="0"/>
                        </a:spcBef>
                        <a:spcAft>
                          <a:spcPts val="0"/>
                        </a:spcAft>
                        <a:buFont typeface="Wingdings" pitchFamily="2" charset="2"/>
                        <a:buChar char="§"/>
                      </a:pPr>
                      <a:r>
                        <a:rPr lang="en-US" sz="1600" kern="1200" noProof="0" dirty="0">
                          <a:solidFill>
                            <a:schemeClr val="tx1"/>
                          </a:solidFill>
                          <a:latin typeface="+mj-lt"/>
                          <a:ea typeface="Microsoft YaHei" panose="020B0503020204020204" pitchFamily="34" charset="-122"/>
                          <a:cs typeface="+mn-cs"/>
                        </a:rPr>
                        <a:t>Insurance brokers</a:t>
                      </a:r>
                    </a:p>
                    <a:p>
                      <a:pPr marL="619200" lvl="1" indent="-162000" algn="l" defTabSz="270000" rtl="0" eaLnBrk="1" fontAlgn="b" latinLnBrk="0" hangingPunct="1">
                        <a:lnSpc>
                          <a:spcPct val="110000"/>
                        </a:lnSpc>
                        <a:spcBef>
                          <a:spcPts val="0"/>
                        </a:spcBef>
                        <a:spcAft>
                          <a:spcPts val="0"/>
                        </a:spcAft>
                        <a:buFont typeface="Wingdings" pitchFamily="2" charset="2"/>
                        <a:buChar char="§"/>
                      </a:pPr>
                      <a:r>
                        <a:rPr lang="en-US" sz="1600" kern="1200" noProof="0" dirty="0">
                          <a:solidFill>
                            <a:schemeClr val="tx1"/>
                          </a:solidFill>
                          <a:latin typeface="+mj-lt"/>
                          <a:ea typeface="Microsoft YaHei" panose="020B0503020204020204" pitchFamily="34" charset="-122"/>
                          <a:cs typeface="+mn-cs"/>
                        </a:rPr>
                        <a:t>The commissioner</a:t>
                      </a:r>
                    </a:p>
                    <a:p>
                      <a:pPr marL="619200" lvl="1" indent="-162000" algn="l" defTabSz="270000" rtl="0" eaLnBrk="1" fontAlgn="b" latinLnBrk="0" hangingPunct="1">
                        <a:lnSpc>
                          <a:spcPct val="110000"/>
                        </a:lnSpc>
                        <a:spcBef>
                          <a:spcPts val="0"/>
                        </a:spcBef>
                        <a:spcAft>
                          <a:spcPts val="0"/>
                        </a:spcAft>
                        <a:buFont typeface="Wingdings" pitchFamily="2" charset="2"/>
                        <a:buChar char="§"/>
                      </a:pPr>
                      <a:r>
                        <a:rPr lang="en-US" sz="1600" kern="1200" noProof="0" dirty="0">
                          <a:solidFill>
                            <a:schemeClr val="tx1"/>
                          </a:solidFill>
                          <a:latin typeface="+mj-lt"/>
                          <a:ea typeface="Microsoft YaHei" panose="020B0503020204020204" pitchFamily="34" charset="-122"/>
                          <a:cs typeface="+mn-cs"/>
                        </a:rPr>
                        <a:t>Healthcare providers</a:t>
                      </a:r>
                    </a:p>
                    <a:p>
                      <a:pPr marL="619200" lvl="1" indent="-162000" algn="l" defTabSz="270000" rtl="0" eaLnBrk="1" fontAlgn="b" latinLnBrk="0" hangingPunct="1">
                        <a:lnSpc>
                          <a:spcPct val="110000"/>
                        </a:lnSpc>
                        <a:spcBef>
                          <a:spcPts val="0"/>
                        </a:spcBef>
                        <a:spcAft>
                          <a:spcPts val="0"/>
                        </a:spcAft>
                        <a:buFont typeface="Wingdings" pitchFamily="2" charset="2"/>
                        <a:buChar char="§"/>
                      </a:pPr>
                      <a:r>
                        <a:rPr lang="en-US" sz="1600" kern="1200" noProof="0" dirty="0">
                          <a:solidFill>
                            <a:schemeClr val="tx1"/>
                          </a:solidFill>
                          <a:latin typeface="+mj-lt"/>
                          <a:ea typeface="Microsoft YaHei" panose="020B0503020204020204" pitchFamily="34" charset="-122"/>
                          <a:cs typeface="+mn-cs"/>
                        </a:rPr>
                        <a:t>Business owners</a:t>
                      </a:r>
                    </a:p>
                    <a:p>
                      <a:pPr marL="619200" lvl="1" indent="-162000" algn="l" defTabSz="270000" rtl="0" eaLnBrk="1" fontAlgn="b" latinLnBrk="0" hangingPunct="1">
                        <a:lnSpc>
                          <a:spcPct val="110000"/>
                        </a:lnSpc>
                        <a:spcBef>
                          <a:spcPts val="0"/>
                        </a:spcBef>
                        <a:spcAft>
                          <a:spcPts val="0"/>
                        </a:spcAft>
                        <a:buFont typeface="Wingdings" pitchFamily="2" charset="2"/>
                        <a:buChar char="§"/>
                      </a:pPr>
                      <a:r>
                        <a:rPr lang="en-US" sz="1600" kern="1200" noProof="0" dirty="0">
                          <a:solidFill>
                            <a:schemeClr val="tx1"/>
                          </a:solidFill>
                          <a:latin typeface="+mj-lt"/>
                          <a:ea typeface="Microsoft YaHei" panose="020B0503020204020204" pitchFamily="34" charset="-122"/>
                          <a:cs typeface="+mn-cs"/>
                        </a:rPr>
                        <a:t>State legislators</a:t>
                      </a:r>
                    </a:p>
                    <a:p>
                      <a:pPr marL="619200" lvl="1" indent="-162000" algn="l" defTabSz="270000" rtl="0" eaLnBrk="1" fontAlgn="b" latinLnBrk="0" hangingPunct="1">
                        <a:lnSpc>
                          <a:spcPct val="110000"/>
                        </a:lnSpc>
                        <a:spcBef>
                          <a:spcPts val="0"/>
                        </a:spcBef>
                        <a:spcAft>
                          <a:spcPts val="0"/>
                        </a:spcAft>
                        <a:buFont typeface="Wingdings" pitchFamily="2" charset="2"/>
                        <a:buChar char="§"/>
                      </a:pPr>
                      <a:r>
                        <a:rPr lang="en-US" sz="1600" kern="1200" noProof="0" dirty="0">
                          <a:solidFill>
                            <a:schemeClr val="tx1"/>
                          </a:solidFill>
                          <a:latin typeface="+mj-lt"/>
                          <a:ea typeface="Microsoft YaHei" panose="020B0503020204020204" pitchFamily="34" charset="-122"/>
                          <a:cs typeface="+mn-cs"/>
                        </a:rPr>
                        <a:t>High ranking government officials and,</a:t>
                      </a:r>
                    </a:p>
                    <a:p>
                      <a:pPr marL="619200" lvl="1" indent="-162000" algn="l" defTabSz="270000" rtl="0" eaLnBrk="1" fontAlgn="b" latinLnBrk="0" hangingPunct="1">
                        <a:lnSpc>
                          <a:spcPct val="110000"/>
                        </a:lnSpc>
                        <a:spcBef>
                          <a:spcPts val="0"/>
                        </a:spcBef>
                        <a:spcAft>
                          <a:spcPts val="0"/>
                        </a:spcAft>
                        <a:buFont typeface="Wingdings" pitchFamily="2" charset="2"/>
                        <a:buChar char="§"/>
                      </a:pPr>
                      <a:r>
                        <a:rPr lang="en-US" sz="1600" kern="1200" noProof="0" dirty="0">
                          <a:solidFill>
                            <a:schemeClr val="tx1"/>
                          </a:solidFill>
                          <a:latin typeface="+mj-lt"/>
                          <a:ea typeface="Microsoft YaHei" panose="020B0503020204020204" pitchFamily="34" charset="-122"/>
                          <a:cs typeface="+mn-cs"/>
                        </a:rPr>
                        <a:t>Pool members</a:t>
                      </a:r>
                    </a:p>
                  </a:txBody>
                  <a:tcPr marL="0" marR="96000" marT="62400" marB="0">
                    <a:solidFill>
                      <a:schemeClr val="accent3">
                        <a:lumMod val="95000"/>
                      </a:schemeClr>
                    </a:solidFill>
                  </a:tcPr>
                </a:tc>
                <a:extLst>
                  <a:ext uri="{0D108BD9-81ED-4DB2-BD59-A6C34878D82A}">
                    <a16:rowId xmlns:a16="http://schemas.microsoft.com/office/drawing/2014/main" xmlns="" val="10001"/>
                  </a:ext>
                </a:extLst>
              </a:tr>
            </a:tbl>
          </a:graphicData>
        </a:graphic>
      </p:graphicFrame>
      <p:graphicFrame>
        <p:nvGraphicFramePr>
          <p:cNvPr id="7" name="Table 24">
            <a:extLst>
              <a:ext uri="{FF2B5EF4-FFF2-40B4-BE49-F238E27FC236}">
                <a16:creationId xmlns:a16="http://schemas.microsoft.com/office/drawing/2014/main" xmlns="" id="{83F53EED-4984-4B21-A52E-B36A86BF1A57}"/>
              </a:ext>
            </a:extLst>
          </p:cNvPr>
          <p:cNvGraphicFramePr>
            <a:graphicFrameLocks noGrp="1"/>
          </p:cNvGraphicFramePr>
          <p:nvPr>
            <p:extLst>
              <p:ext uri="{D42A27DB-BD31-4B8C-83A1-F6EECF244321}">
                <p14:modId xmlns:p14="http://schemas.microsoft.com/office/powerpoint/2010/main" val="2428825921"/>
              </p:ext>
            </p:extLst>
          </p:nvPr>
        </p:nvGraphicFramePr>
        <p:xfrm>
          <a:off x="4572000" y="1733736"/>
          <a:ext cx="3401167" cy="4433574"/>
        </p:xfrm>
        <a:graphic>
          <a:graphicData uri="http://schemas.openxmlformats.org/drawingml/2006/table">
            <a:tbl>
              <a:tblPr>
                <a:tableStyleId>{775DCB02-9BB8-47FD-8907-85C794F793BA}</a:tableStyleId>
              </a:tblPr>
              <a:tblGrid>
                <a:gridCol w="3401167">
                  <a:extLst>
                    <a:ext uri="{9D8B030D-6E8A-4147-A177-3AD203B41FA5}">
                      <a16:colId xmlns:a16="http://schemas.microsoft.com/office/drawing/2014/main" xmlns="" val="20000"/>
                    </a:ext>
                  </a:extLst>
                </a:gridCol>
              </a:tblGrid>
              <a:tr h="767954">
                <a:tc>
                  <a:txBody>
                    <a:bodyPr/>
                    <a:lstStyle/>
                    <a:p>
                      <a:pPr marL="0" indent="0" algn="l" fontAlgn="b"/>
                      <a:r>
                        <a:rPr lang="en-GB" sz="1600" b="1" u="none" strike="noStrike" noProof="0" dirty="0"/>
                        <a:t>               </a:t>
                      </a:r>
                      <a:r>
                        <a:rPr lang="en-US" altLang="zh-CN" sz="2400" b="1" u="none" strike="noStrike" kern="1200" noProof="0" dirty="0">
                          <a:solidFill>
                            <a:schemeClr val="dk1"/>
                          </a:solidFill>
                          <a:latin typeface="+mn-lt"/>
                          <a:ea typeface="+mn-ea"/>
                          <a:cs typeface="+mn-cs"/>
                        </a:rPr>
                        <a:t>Administration</a:t>
                      </a:r>
                      <a:endParaRPr lang="en-GB" sz="2400" b="1" u="none" strike="noStrike" kern="1200" noProof="0" dirty="0">
                        <a:solidFill>
                          <a:schemeClr val="dk1"/>
                        </a:solidFill>
                        <a:latin typeface="+mn-lt"/>
                        <a:ea typeface="+mn-ea"/>
                        <a:cs typeface="+mn-cs"/>
                      </a:endParaRPr>
                    </a:p>
                  </a:txBody>
                  <a:tcPr marL="0" marR="96000" marT="144000" marB="62400">
                    <a:solidFill>
                      <a:srgbClr val="608DC4"/>
                    </a:solidFill>
                  </a:tcPr>
                </a:tc>
                <a:extLst>
                  <a:ext uri="{0D108BD9-81ED-4DB2-BD59-A6C34878D82A}">
                    <a16:rowId xmlns:a16="http://schemas.microsoft.com/office/drawing/2014/main" xmlns="" val="10000"/>
                  </a:ext>
                </a:extLst>
              </a:tr>
              <a:tr h="3665620">
                <a:tc>
                  <a:txBody>
                    <a:bodyPr/>
                    <a:lstStyle/>
                    <a:p>
                      <a:pPr marL="162000" indent="-162000" algn="l" defTabSz="270000" rtl="0" eaLnBrk="1" fontAlgn="b" latinLnBrk="0" hangingPunct="1">
                        <a:lnSpc>
                          <a:spcPct val="110000"/>
                        </a:lnSpc>
                        <a:spcBef>
                          <a:spcPts val="0"/>
                        </a:spcBef>
                        <a:spcAft>
                          <a:spcPts val="0"/>
                        </a:spcAft>
                        <a:buFont typeface="Wingdings" pitchFamily="2" charset="2"/>
                        <a:buChar char="§"/>
                      </a:pPr>
                      <a:r>
                        <a:rPr lang="en-US" altLang="zh-CN" sz="1600" u="none" kern="1200" noProof="0" dirty="0">
                          <a:solidFill>
                            <a:schemeClr val="tx1"/>
                          </a:solidFill>
                          <a:latin typeface="+mj-lt"/>
                          <a:ea typeface="Microsoft YaHei" panose="020B0503020204020204" pitchFamily="34" charset="-122"/>
                        </a:rPr>
                        <a:t>A competitive bidding process to select an experienced, efficient, competitively priced and financially strong plan administrator</a:t>
                      </a:r>
                    </a:p>
                    <a:p>
                      <a:pPr marL="162000" indent="-162000" algn="l" defTabSz="270000" rtl="0" eaLnBrk="1" fontAlgn="b" latinLnBrk="0" hangingPunct="1">
                        <a:lnSpc>
                          <a:spcPct val="110000"/>
                        </a:lnSpc>
                        <a:spcBef>
                          <a:spcPts val="0"/>
                        </a:spcBef>
                        <a:spcAft>
                          <a:spcPts val="0"/>
                        </a:spcAft>
                        <a:buFont typeface="Wingdings" pitchFamily="2" charset="2"/>
                        <a:buChar char="§"/>
                      </a:pPr>
                      <a:r>
                        <a:rPr lang="en-GB" sz="1600" u="none" kern="1200" noProof="0" dirty="0">
                          <a:solidFill>
                            <a:schemeClr val="tx1"/>
                          </a:solidFill>
                          <a:latin typeface="+mj-lt"/>
                          <a:ea typeface="Microsoft YaHei" panose="020B0503020204020204" pitchFamily="34" charset="-122"/>
                          <a:cs typeface="+mn-cs"/>
                        </a:rPr>
                        <a:t>The duties of the plan administrator typically include:</a:t>
                      </a:r>
                    </a:p>
                    <a:p>
                      <a:pPr marL="619200" lvl="1" indent="-162000" algn="l" defTabSz="270000" rtl="0" eaLnBrk="1" fontAlgn="b" latinLnBrk="0" hangingPunct="1">
                        <a:lnSpc>
                          <a:spcPct val="110000"/>
                        </a:lnSpc>
                        <a:spcBef>
                          <a:spcPts val="0"/>
                        </a:spcBef>
                        <a:spcAft>
                          <a:spcPts val="0"/>
                        </a:spcAft>
                        <a:buFont typeface="Wingdings" pitchFamily="2" charset="2"/>
                        <a:buChar char="§"/>
                      </a:pPr>
                      <a:r>
                        <a:rPr lang="en-GB" sz="1600" u="none" kern="1200" noProof="0" dirty="0">
                          <a:solidFill>
                            <a:schemeClr val="tx1"/>
                          </a:solidFill>
                          <a:latin typeface="+mj-lt"/>
                          <a:ea typeface="Microsoft YaHei" panose="020B0503020204020204" pitchFamily="34" charset="-122"/>
                          <a:cs typeface="+mn-cs"/>
                        </a:rPr>
                        <a:t>Determination of eligibility</a:t>
                      </a:r>
                    </a:p>
                    <a:p>
                      <a:pPr marL="619200" lvl="1" indent="-162000" algn="l" defTabSz="270000" rtl="0" eaLnBrk="1" fontAlgn="b" latinLnBrk="0" hangingPunct="1">
                        <a:lnSpc>
                          <a:spcPct val="110000"/>
                        </a:lnSpc>
                        <a:spcBef>
                          <a:spcPts val="0"/>
                        </a:spcBef>
                        <a:spcAft>
                          <a:spcPts val="0"/>
                        </a:spcAft>
                        <a:buFont typeface="Wingdings" pitchFamily="2" charset="2"/>
                        <a:buChar char="§"/>
                      </a:pPr>
                      <a:r>
                        <a:rPr lang="en-GB" sz="1600" u="none" kern="1200" noProof="0" dirty="0">
                          <a:solidFill>
                            <a:schemeClr val="tx1"/>
                          </a:solidFill>
                          <a:latin typeface="+mj-lt"/>
                          <a:ea typeface="Microsoft YaHei" panose="020B0503020204020204" pitchFamily="34" charset="-122"/>
                          <a:cs typeface="+mn-cs"/>
                        </a:rPr>
                        <a:t>Payment of claims</a:t>
                      </a:r>
                    </a:p>
                    <a:p>
                      <a:pPr marL="619200" lvl="1" indent="-162000" algn="l" defTabSz="270000" rtl="0" eaLnBrk="1" fontAlgn="b" latinLnBrk="0" hangingPunct="1">
                        <a:lnSpc>
                          <a:spcPct val="110000"/>
                        </a:lnSpc>
                        <a:spcBef>
                          <a:spcPts val="0"/>
                        </a:spcBef>
                        <a:spcAft>
                          <a:spcPts val="0"/>
                        </a:spcAft>
                        <a:buFont typeface="Wingdings" pitchFamily="2" charset="2"/>
                        <a:buChar char="§"/>
                      </a:pPr>
                      <a:r>
                        <a:rPr lang="en-GB" sz="1600" u="none" kern="1200" noProof="0" dirty="0">
                          <a:solidFill>
                            <a:schemeClr val="tx1"/>
                          </a:solidFill>
                          <a:latin typeface="+mj-lt"/>
                          <a:ea typeface="Microsoft YaHei" panose="020B0503020204020204" pitchFamily="34" charset="-122"/>
                          <a:cs typeface="+mn-cs"/>
                        </a:rPr>
                        <a:t>Premium billing</a:t>
                      </a:r>
                    </a:p>
                    <a:p>
                      <a:pPr marL="619200" lvl="1" indent="-162000" algn="l" defTabSz="270000" rtl="0" eaLnBrk="1" fontAlgn="b" latinLnBrk="0" hangingPunct="1">
                        <a:lnSpc>
                          <a:spcPct val="110000"/>
                        </a:lnSpc>
                        <a:spcBef>
                          <a:spcPts val="0"/>
                        </a:spcBef>
                        <a:spcAft>
                          <a:spcPts val="0"/>
                        </a:spcAft>
                        <a:buFont typeface="Wingdings" pitchFamily="2" charset="2"/>
                        <a:buChar char="§"/>
                      </a:pPr>
                      <a:r>
                        <a:rPr lang="en-GB" sz="1600" u="none" kern="1200" noProof="0" dirty="0">
                          <a:solidFill>
                            <a:schemeClr val="tx1"/>
                          </a:solidFill>
                          <a:latin typeface="+mj-lt"/>
                          <a:ea typeface="Microsoft YaHei" panose="020B0503020204020204" pitchFamily="34" charset="-122"/>
                          <a:cs typeface="+mn-cs"/>
                        </a:rPr>
                        <a:t>Etc.</a:t>
                      </a:r>
                    </a:p>
                  </a:txBody>
                  <a:tcPr marL="0" marR="96000" marT="62400" marB="0">
                    <a:solidFill>
                      <a:schemeClr val="accent3">
                        <a:lumMod val="95000"/>
                      </a:schemeClr>
                    </a:solidFill>
                  </a:tcPr>
                </a:tc>
                <a:extLst>
                  <a:ext uri="{0D108BD9-81ED-4DB2-BD59-A6C34878D82A}">
                    <a16:rowId xmlns:a16="http://schemas.microsoft.com/office/drawing/2014/main" xmlns="" val="10001"/>
                  </a:ext>
                </a:extLst>
              </a:tr>
            </a:tbl>
          </a:graphicData>
        </a:graphic>
      </p:graphicFrame>
      <p:graphicFrame>
        <p:nvGraphicFramePr>
          <p:cNvPr id="8" name="Table 24">
            <a:extLst>
              <a:ext uri="{FF2B5EF4-FFF2-40B4-BE49-F238E27FC236}">
                <a16:creationId xmlns:a16="http://schemas.microsoft.com/office/drawing/2014/main" xmlns="" id="{CDA81C6F-A089-444C-9025-FCC6093705B9}"/>
              </a:ext>
            </a:extLst>
          </p:cNvPr>
          <p:cNvGraphicFramePr>
            <a:graphicFrameLocks noGrp="1"/>
          </p:cNvGraphicFramePr>
          <p:nvPr>
            <p:extLst>
              <p:ext uri="{D42A27DB-BD31-4B8C-83A1-F6EECF244321}">
                <p14:modId xmlns:p14="http://schemas.microsoft.com/office/powerpoint/2010/main" val="822552519"/>
              </p:ext>
            </p:extLst>
          </p:nvPr>
        </p:nvGraphicFramePr>
        <p:xfrm>
          <a:off x="8409833" y="1733736"/>
          <a:ext cx="3401167" cy="4433574"/>
        </p:xfrm>
        <a:graphic>
          <a:graphicData uri="http://schemas.openxmlformats.org/drawingml/2006/table">
            <a:tbl>
              <a:tblPr>
                <a:tableStyleId>{775DCB02-9BB8-47FD-8907-85C794F793BA}</a:tableStyleId>
              </a:tblPr>
              <a:tblGrid>
                <a:gridCol w="3401167">
                  <a:extLst>
                    <a:ext uri="{9D8B030D-6E8A-4147-A177-3AD203B41FA5}">
                      <a16:colId xmlns:a16="http://schemas.microsoft.com/office/drawing/2014/main" xmlns="" val="20000"/>
                    </a:ext>
                  </a:extLst>
                </a:gridCol>
              </a:tblGrid>
              <a:tr h="767954">
                <a:tc>
                  <a:txBody>
                    <a:bodyPr/>
                    <a:lstStyle/>
                    <a:p>
                      <a:pPr marL="0" indent="0" algn="l" fontAlgn="b"/>
                      <a:r>
                        <a:rPr lang="en-GB" sz="1600" b="1" u="none" strike="noStrike" noProof="0" dirty="0"/>
                        <a:t>               </a:t>
                      </a:r>
                      <a:r>
                        <a:rPr lang="en-US" sz="2400" b="1" u="none" strike="noStrike" kern="1200" noProof="0" dirty="0">
                          <a:solidFill>
                            <a:schemeClr val="dk1"/>
                          </a:solidFill>
                          <a:latin typeface="+mn-lt"/>
                          <a:ea typeface="+mn-ea"/>
                          <a:cs typeface="+mn-cs"/>
                        </a:rPr>
                        <a:t>Cost Control</a:t>
                      </a:r>
                      <a:endParaRPr lang="en-GB" sz="2400" b="1" u="none" strike="noStrike" kern="1200" noProof="0" dirty="0">
                        <a:solidFill>
                          <a:schemeClr val="dk1"/>
                        </a:solidFill>
                        <a:latin typeface="+mn-lt"/>
                        <a:ea typeface="+mn-ea"/>
                        <a:cs typeface="+mn-cs"/>
                      </a:endParaRPr>
                    </a:p>
                  </a:txBody>
                  <a:tcPr marL="0" marR="96000" marT="144000" marB="62400">
                    <a:solidFill>
                      <a:srgbClr val="608DC4"/>
                    </a:solidFill>
                  </a:tcPr>
                </a:tc>
                <a:extLst>
                  <a:ext uri="{0D108BD9-81ED-4DB2-BD59-A6C34878D82A}">
                    <a16:rowId xmlns:a16="http://schemas.microsoft.com/office/drawing/2014/main" xmlns="" val="10000"/>
                  </a:ext>
                </a:extLst>
              </a:tr>
              <a:tr h="3665620">
                <a:tc>
                  <a:txBody>
                    <a:bodyPr/>
                    <a:lstStyle/>
                    <a:p>
                      <a:pPr marL="162000" marR="0" lvl="0" indent="-162000" algn="l" defTabSz="270000" rtl="0" eaLnBrk="1" fontAlgn="b" latinLnBrk="0" hangingPunct="1">
                        <a:lnSpc>
                          <a:spcPct val="110000"/>
                        </a:lnSpc>
                        <a:spcBef>
                          <a:spcPts val="0"/>
                        </a:spcBef>
                        <a:spcAft>
                          <a:spcPts val="0"/>
                        </a:spcAft>
                        <a:buClrTx/>
                        <a:buSzTx/>
                        <a:buFont typeface="Wingdings" pitchFamily="2" charset="2"/>
                        <a:buChar char="§"/>
                        <a:tabLst/>
                        <a:defRPr/>
                      </a:pPr>
                      <a:r>
                        <a:rPr lang="en-US" sz="1600" u="none" kern="1200" noProof="0" dirty="0">
                          <a:solidFill>
                            <a:schemeClr val="tx1"/>
                          </a:solidFill>
                          <a:latin typeface="+mj-lt"/>
                          <a:ea typeface="Microsoft YaHei" panose="020B0503020204020204" pitchFamily="34" charset="-122"/>
                          <a:cs typeface="+mn-cs"/>
                        </a:rPr>
                        <a:t>Strengthening eligibility rules</a:t>
                      </a:r>
                    </a:p>
                    <a:p>
                      <a:pPr marL="162000" marR="0" lvl="0" indent="-162000" algn="l" defTabSz="270000" rtl="0" eaLnBrk="1" fontAlgn="b" latinLnBrk="0" hangingPunct="1">
                        <a:lnSpc>
                          <a:spcPct val="110000"/>
                        </a:lnSpc>
                        <a:spcBef>
                          <a:spcPts val="0"/>
                        </a:spcBef>
                        <a:spcAft>
                          <a:spcPts val="0"/>
                        </a:spcAft>
                        <a:buClrTx/>
                        <a:buSzTx/>
                        <a:buFont typeface="Wingdings" pitchFamily="2" charset="2"/>
                        <a:buChar char="§"/>
                        <a:tabLst/>
                        <a:defRPr/>
                      </a:pPr>
                      <a:r>
                        <a:rPr lang="en-US" sz="1600" u="none" kern="1200" noProof="0" dirty="0">
                          <a:solidFill>
                            <a:schemeClr val="tx1"/>
                          </a:solidFill>
                          <a:latin typeface="+mj-lt"/>
                          <a:ea typeface="Microsoft YaHei" panose="020B0503020204020204" pitchFamily="34" charset="-122"/>
                          <a:cs typeface="+mn-cs"/>
                        </a:rPr>
                        <a:t>Setting the premium rates at the highest level allowed by law</a:t>
                      </a:r>
                    </a:p>
                    <a:p>
                      <a:pPr marL="162000" indent="-162000" algn="l" defTabSz="270000" rtl="0" eaLnBrk="1" fontAlgn="b" latinLnBrk="0" hangingPunct="1">
                        <a:lnSpc>
                          <a:spcPct val="110000"/>
                        </a:lnSpc>
                        <a:spcBef>
                          <a:spcPts val="0"/>
                        </a:spcBef>
                        <a:spcAft>
                          <a:spcPts val="0"/>
                        </a:spcAft>
                        <a:buFont typeface="Wingdings" pitchFamily="2" charset="2"/>
                        <a:buChar char="§"/>
                      </a:pPr>
                      <a:r>
                        <a:rPr lang="en-US" sz="1600" u="none" kern="1200" noProof="0" dirty="0">
                          <a:solidFill>
                            <a:schemeClr val="tx1"/>
                          </a:solidFill>
                          <a:latin typeface="+mj-lt"/>
                          <a:ea typeface="Microsoft YaHei" panose="020B0503020204020204" pitchFamily="34" charset="-122"/>
                          <a:cs typeface="+mn-cs"/>
                        </a:rPr>
                        <a:t>Negotiating provider reimbursement rates or using a provider network</a:t>
                      </a:r>
                    </a:p>
                    <a:p>
                      <a:pPr marL="162000" indent="-162000" algn="l" defTabSz="270000" rtl="0" eaLnBrk="1" fontAlgn="b" latinLnBrk="0" hangingPunct="1">
                        <a:lnSpc>
                          <a:spcPct val="110000"/>
                        </a:lnSpc>
                        <a:spcBef>
                          <a:spcPts val="0"/>
                        </a:spcBef>
                        <a:spcAft>
                          <a:spcPts val="0"/>
                        </a:spcAft>
                        <a:buFont typeface="Wingdings" pitchFamily="2" charset="2"/>
                        <a:buChar char="§"/>
                      </a:pPr>
                      <a:r>
                        <a:rPr lang="en-US" sz="1600" u="none" kern="1200" noProof="0" dirty="0">
                          <a:solidFill>
                            <a:schemeClr val="tx1"/>
                          </a:solidFill>
                          <a:latin typeface="+mj-lt"/>
                          <a:ea typeface="Microsoft YaHei" panose="020B0503020204020204" pitchFamily="34" charset="-122"/>
                          <a:cs typeface="+mn-cs"/>
                        </a:rPr>
                        <a:t>Increasing benefit cost sharing</a:t>
                      </a:r>
                    </a:p>
                    <a:p>
                      <a:pPr marL="162000" indent="-162000" algn="l" defTabSz="270000" rtl="0" eaLnBrk="1" fontAlgn="b" latinLnBrk="0" hangingPunct="1">
                        <a:lnSpc>
                          <a:spcPct val="110000"/>
                        </a:lnSpc>
                        <a:spcBef>
                          <a:spcPts val="0"/>
                        </a:spcBef>
                        <a:spcAft>
                          <a:spcPts val="0"/>
                        </a:spcAft>
                        <a:buFont typeface="Wingdings" pitchFamily="2" charset="2"/>
                        <a:buChar char="§"/>
                      </a:pPr>
                      <a:r>
                        <a:rPr lang="en-US" sz="1600" u="none" kern="1200" noProof="0" dirty="0">
                          <a:solidFill>
                            <a:schemeClr val="tx1"/>
                          </a:solidFill>
                          <a:latin typeface="+mj-lt"/>
                          <a:ea typeface="Microsoft YaHei" panose="020B0503020204020204" pitchFamily="34" charset="-122"/>
                          <a:cs typeface="+mn-cs"/>
                        </a:rPr>
                        <a:t>Limiting the amount of annual claim payment</a:t>
                      </a:r>
                    </a:p>
                    <a:p>
                      <a:pPr marL="162000" indent="-162000" algn="l" defTabSz="270000" rtl="0" eaLnBrk="1" fontAlgn="b" latinLnBrk="0" hangingPunct="1">
                        <a:lnSpc>
                          <a:spcPct val="110000"/>
                        </a:lnSpc>
                        <a:spcBef>
                          <a:spcPts val="0"/>
                        </a:spcBef>
                        <a:spcAft>
                          <a:spcPts val="0"/>
                        </a:spcAft>
                        <a:buFont typeface="Wingdings" pitchFamily="2" charset="2"/>
                        <a:buChar char="§"/>
                      </a:pPr>
                      <a:r>
                        <a:rPr lang="en-GB" sz="1600" u="none" kern="1200" noProof="0" dirty="0">
                          <a:solidFill>
                            <a:schemeClr val="tx1"/>
                          </a:solidFill>
                          <a:latin typeface="+mj-lt"/>
                          <a:ea typeface="Microsoft YaHei" panose="020B0503020204020204" pitchFamily="34" charset="-122"/>
                          <a:cs typeface="+mn-cs"/>
                        </a:rPr>
                        <a:t>Etc.</a:t>
                      </a:r>
                    </a:p>
                  </a:txBody>
                  <a:tcPr marL="0" marR="96000" marT="62400" marB="0">
                    <a:solidFill>
                      <a:schemeClr val="accent3">
                        <a:lumMod val="95000"/>
                      </a:schemeClr>
                    </a:solidFill>
                  </a:tcPr>
                </a:tc>
                <a:extLst>
                  <a:ext uri="{0D108BD9-81ED-4DB2-BD59-A6C34878D82A}">
                    <a16:rowId xmlns:a16="http://schemas.microsoft.com/office/drawing/2014/main" xmlns="" val="10001"/>
                  </a:ext>
                </a:extLst>
              </a:tr>
            </a:tbl>
          </a:graphicData>
        </a:graphic>
      </p:graphicFrame>
      <p:sp>
        <p:nvSpPr>
          <p:cNvPr id="3" name="Slide Number Placeholder 2">
            <a:extLst>
              <a:ext uri="{FF2B5EF4-FFF2-40B4-BE49-F238E27FC236}">
                <a16:creationId xmlns:a16="http://schemas.microsoft.com/office/drawing/2014/main" xmlns="" id="{50168C7F-D057-4555-A955-3CE3ACC0D5BB}"/>
              </a:ext>
            </a:extLst>
          </p:cNvPr>
          <p:cNvSpPr>
            <a:spLocks noGrp="1"/>
          </p:cNvSpPr>
          <p:nvPr>
            <p:ph type="sldNum" sz="quarter" idx="12"/>
          </p:nvPr>
        </p:nvSpPr>
        <p:spPr/>
        <p:txBody>
          <a:bodyPr/>
          <a:lstStyle/>
          <a:p>
            <a:pPr>
              <a:defRPr/>
            </a:pPr>
            <a:fld id="{2EF8FD5A-4369-451A-AE4B-9EB0FD82F618}" type="slidenum">
              <a:rPr lang="en-GB" smtClean="0"/>
              <a:pPr>
                <a:defRPr/>
              </a:pPr>
              <a:t>16</a:t>
            </a:fld>
            <a:endParaRPr lang="en-GB"/>
          </a:p>
        </p:txBody>
      </p:sp>
    </p:spTree>
    <p:extLst>
      <p:ext uri="{BB962C8B-B14F-4D97-AF65-F5344CB8AC3E}">
        <p14:creationId xmlns:p14="http://schemas.microsoft.com/office/powerpoint/2010/main" val="3114614878"/>
      </p:ext>
    </p:extLst>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820400" y="307754"/>
            <a:ext cx="1085347" cy="1093347"/>
          </a:xfrm>
          <a:prstGeom prst="rect">
            <a:avLst/>
          </a:prstGeom>
          <a:blipFill dpi="0" rotWithShape="1">
            <a:blip r:embed="rId5"/>
            <a:srcRect/>
            <a:stretch>
              <a:fillRect/>
            </a:stretch>
          </a:blipFill>
        </p:spPr>
      </p:pic>
      <p:sp>
        <p:nvSpPr>
          <p:cNvPr id="3" name="Rectangle 2"/>
          <p:cNvSpPr txBox="1">
            <a:spLocks noChangeArrowheads="1"/>
          </p:cNvSpPr>
          <p:nvPr/>
        </p:nvSpPr>
        <p:spPr>
          <a:xfrm>
            <a:off x="2880246" y="463109"/>
            <a:ext cx="6720954"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altLang="en-US" kern="0" dirty="0">
                <a:solidFill>
                  <a:schemeClr val="tx1"/>
                </a:solidFill>
              </a:rPr>
              <a:t>Considerations</a:t>
            </a:r>
          </a:p>
        </p:txBody>
      </p:sp>
      <p:sp>
        <p:nvSpPr>
          <p:cNvPr id="5" name="Rectangle 3">
            <a:extLst>
              <a:ext uri="{FF2B5EF4-FFF2-40B4-BE49-F238E27FC236}">
                <a16:creationId xmlns:a16="http://schemas.microsoft.com/office/drawing/2014/main" xmlns="" id="{5E1B99EB-6865-4AE7-9B8F-70C63B4A8B7E}"/>
              </a:ext>
            </a:extLst>
          </p:cNvPr>
          <p:cNvSpPr txBox="1">
            <a:spLocks noChangeArrowheads="1"/>
          </p:cNvSpPr>
          <p:nvPr/>
        </p:nvSpPr>
        <p:spPr>
          <a:xfrm>
            <a:off x="2933700" y="1610872"/>
            <a:ext cx="7353300" cy="3418328"/>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r>
              <a:rPr lang="en-US" altLang="en-US" sz="2800" kern="0" dirty="0"/>
              <a:t>Negative consumer perception with program</a:t>
            </a:r>
          </a:p>
          <a:p>
            <a:r>
              <a:rPr lang="en-US" altLang="en-US" sz="2800" kern="0" dirty="0"/>
              <a:t>High Risk vs. High Cost</a:t>
            </a:r>
          </a:p>
          <a:p>
            <a:r>
              <a:rPr lang="en-US" altLang="en-US" sz="2800" kern="0" dirty="0"/>
              <a:t>Expense to administer</a:t>
            </a:r>
          </a:p>
          <a:p>
            <a:r>
              <a:rPr lang="en-US" altLang="en-US" sz="2800" kern="0" dirty="0"/>
              <a:t>Shared risk, incentive for issuers to keep costs down</a:t>
            </a:r>
          </a:p>
          <a:p>
            <a:r>
              <a:rPr lang="en-US" altLang="en-US" sz="2800" kern="0" dirty="0"/>
              <a:t>Volatility in evaluation of program risk and funding</a:t>
            </a:r>
          </a:p>
          <a:p>
            <a:endParaRPr lang="en-US" altLang="en-US" kern="0" dirty="0"/>
          </a:p>
        </p:txBody>
      </p:sp>
      <p:sp>
        <p:nvSpPr>
          <p:cNvPr id="6" name="Slide Number Placeholder 36">
            <a:extLst>
              <a:ext uri="{FF2B5EF4-FFF2-40B4-BE49-F238E27FC236}">
                <a16:creationId xmlns:a16="http://schemas.microsoft.com/office/drawing/2014/main" xmlns="" id="{739C6564-E494-4140-B03F-0EC1CC900DF4}"/>
              </a:ext>
            </a:extLst>
          </p:cNvPr>
          <p:cNvSpPr txBox="1">
            <a:spLocks/>
          </p:cNvSpPr>
          <p:nvPr/>
        </p:nvSpPr>
        <p:spPr>
          <a:xfrm>
            <a:off x="8737600" y="6248400"/>
            <a:ext cx="2540000" cy="457200"/>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D56DB8AA-803C-49D2-90AA-1140CE72DCD7}" type="slidenum">
              <a:rPr lang="en-GB" sz="1400" smtClean="0"/>
              <a:pPr algn="r"/>
              <a:t>17</a:t>
            </a:fld>
            <a:endParaRPr lang="en-GB" sz="1400" dirty="0"/>
          </a:p>
        </p:txBody>
      </p:sp>
    </p:spTree>
    <p:extLst>
      <p:ext uri="{BB962C8B-B14F-4D97-AF65-F5344CB8AC3E}">
        <p14:creationId xmlns:p14="http://schemas.microsoft.com/office/powerpoint/2010/main" val="228363159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Placeholder 9"/>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l="32" r="32"/>
          <a:stretch>
            <a:fillRect/>
          </a:stretch>
        </p:blipFill>
        <p:spPr/>
      </p:pic>
      <p:sp>
        <p:nvSpPr>
          <p:cNvPr id="6" name="Title 5"/>
          <p:cNvSpPr>
            <a:spLocks noGrp="1"/>
          </p:cNvSpPr>
          <p:nvPr>
            <p:ph type="ctrTitle"/>
          </p:nvPr>
        </p:nvSpPr>
        <p:spPr/>
        <p:txBody>
          <a:bodyPr/>
          <a:lstStyle/>
          <a:p>
            <a:r>
              <a:rPr lang="en-GB" dirty="0"/>
              <a:t>Thank you for your participation!</a:t>
            </a:r>
          </a:p>
        </p:txBody>
      </p:sp>
      <p:sp>
        <p:nvSpPr>
          <p:cNvPr id="4" name="Rectangle 3">
            <a:extLst>
              <a:ext uri="{FF2B5EF4-FFF2-40B4-BE49-F238E27FC236}">
                <a16:creationId xmlns:a16="http://schemas.microsoft.com/office/drawing/2014/main" xmlns="" id="{E10C85C4-DE74-4ACD-93AE-71A9E4A2B101}"/>
              </a:ext>
            </a:extLst>
          </p:cNvPr>
          <p:cNvSpPr/>
          <p:nvPr/>
        </p:nvSpPr>
        <p:spPr bwMode="auto">
          <a:xfrm>
            <a:off x="9296400" y="5689800"/>
            <a:ext cx="2438400" cy="838200"/>
          </a:xfrm>
          <a:prstGeom prst="rect">
            <a:avLst/>
          </a:prstGeom>
          <a:solidFill>
            <a:schemeClr val="bg1"/>
          </a:solidFill>
          <a:ln w="9525" cap="flat" cmpd="sng" algn="ctr">
            <a:solidFill>
              <a:schemeClr val="accent3"/>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pitchFamily="34" charset="0"/>
            </a:endParaRPr>
          </a:p>
        </p:txBody>
      </p:sp>
    </p:spTree>
    <p:extLst>
      <p:ext uri="{BB962C8B-B14F-4D97-AF65-F5344CB8AC3E}">
        <p14:creationId xmlns:p14="http://schemas.microsoft.com/office/powerpoint/2010/main" val="7525759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2000" r="-2000"/>
          </a:stretch>
        </a:blip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15600" y="3503068"/>
            <a:ext cx="1588491" cy="1600200"/>
          </a:xfrm>
          <a:prstGeom prst="rect">
            <a:avLst/>
          </a:prstGeom>
        </p:spPr>
      </p:pic>
      <p:sp>
        <p:nvSpPr>
          <p:cNvPr id="4" name="Rectangle 150"/>
          <p:cNvSpPr txBox="1">
            <a:spLocks noChangeArrowheads="1"/>
          </p:cNvSpPr>
          <p:nvPr/>
        </p:nvSpPr>
        <p:spPr>
          <a:xfrm>
            <a:off x="304800" y="3783061"/>
            <a:ext cx="10515600" cy="764132"/>
          </a:xfrm>
          <a:prstGeom prst="rect">
            <a:avLst/>
          </a:prstGeom>
        </p:spPr>
        <p:txBody>
          <a:bodyPr anchor="ct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GB" sz="2800" b="1" dirty="0">
                <a:solidFill>
                  <a:srgbClr val="000000"/>
                </a:solidFill>
              </a:rPr>
              <a:t>Changing face of Claims Emergence, Experience &amp; Investigation under Covid-19</a:t>
            </a:r>
          </a:p>
          <a:p>
            <a:pPr algn="l"/>
            <a:endParaRPr lang="es-ES" altLang="en-US" sz="2800" b="1" kern="0" dirty="0">
              <a:solidFill>
                <a:srgbClr val="000000"/>
              </a:solidFill>
            </a:endParaRPr>
          </a:p>
        </p:txBody>
      </p:sp>
      <p:sp>
        <p:nvSpPr>
          <p:cNvPr id="5" name="Rectangle 168"/>
          <p:cNvSpPr>
            <a:spLocks noChangeArrowheads="1"/>
          </p:cNvSpPr>
          <p:nvPr/>
        </p:nvSpPr>
        <p:spPr bwMode="auto">
          <a:xfrm>
            <a:off x="304800" y="4223343"/>
            <a:ext cx="7391400" cy="647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lgn="ctr">
              <a:defRPr sz="4400">
                <a:solidFill>
                  <a:schemeClr val="tx2"/>
                </a:solidFill>
                <a:latin typeface="Arial" panose="020B0604020202020204" pitchFamily="34" charset="0"/>
                <a:cs typeface="Arial" panose="020B0604020202020204" pitchFamily="34" charset="0"/>
              </a:defRPr>
            </a:lvl1pPr>
            <a:lvl2pPr algn="ctr">
              <a:defRPr sz="4400">
                <a:solidFill>
                  <a:schemeClr val="tx2"/>
                </a:solidFill>
                <a:latin typeface="Arial" panose="020B0604020202020204" pitchFamily="34" charset="0"/>
                <a:cs typeface="Arial" panose="020B0604020202020204" pitchFamily="34" charset="0"/>
              </a:defRPr>
            </a:lvl2pPr>
            <a:lvl3pPr algn="ctr">
              <a:defRPr sz="4400">
                <a:solidFill>
                  <a:schemeClr val="tx2"/>
                </a:solidFill>
                <a:latin typeface="Arial" panose="020B0604020202020204" pitchFamily="34" charset="0"/>
                <a:cs typeface="Arial" panose="020B0604020202020204" pitchFamily="34" charset="0"/>
              </a:defRPr>
            </a:lvl3pPr>
            <a:lvl4pPr algn="ctr">
              <a:defRPr sz="4400">
                <a:solidFill>
                  <a:schemeClr val="tx2"/>
                </a:solidFill>
                <a:latin typeface="Arial" panose="020B0604020202020204" pitchFamily="34" charset="0"/>
                <a:cs typeface="Arial" panose="020B0604020202020204" pitchFamily="34" charset="0"/>
              </a:defRPr>
            </a:lvl4pPr>
            <a:lvl5pPr algn="ctr">
              <a:defRPr sz="4400">
                <a:solidFill>
                  <a:schemeClr val="tx2"/>
                </a:solidFill>
                <a:latin typeface="Arial" panose="020B0604020202020204" pitchFamily="34" charset="0"/>
                <a:cs typeface="Arial" panose="020B0604020202020204" pitchFamily="34" charset="0"/>
              </a:defRPr>
            </a:lvl5pPr>
            <a:lvl6pPr marL="457200" algn="ctr" fontAlgn="base">
              <a:spcBef>
                <a:spcPct val="0"/>
              </a:spcBef>
              <a:spcAft>
                <a:spcPct val="0"/>
              </a:spcAft>
              <a:defRPr sz="4400">
                <a:solidFill>
                  <a:schemeClr val="tx2"/>
                </a:solidFill>
                <a:latin typeface="Arial" panose="020B0604020202020204" pitchFamily="34" charset="0"/>
                <a:cs typeface="Arial" panose="020B0604020202020204" pitchFamily="34" charset="0"/>
              </a:defRPr>
            </a:lvl6pPr>
            <a:lvl7pPr marL="914400" algn="ctr" fontAlgn="base">
              <a:spcBef>
                <a:spcPct val="0"/>
              </a:spcBef>
              <a:spcAft>
                <a:spcPct val="0"/>
              </a:spcAft>
              <a:defRPr sz="4400">
                <a:solidFill>
                  <a:schemeClr val="tx2"/>
                </a:solidFill>
                <a:latin typeface="Arial" panose="020B0604020202020204" pitchFamily="34" charset="0"/>
                <a:cs typeface="Arial" panose="020B0604020202020204" pitchFamily="34" charset="0"/>
              </a:defRPr>
            </a:lvl7pPr>
            <a:lvl8pPr marL="1371600" algn="ctr" fontAlgn="base">
              <a:spcBef>
                <a:spcPct val="0"/>
              </a:spcBef>
              <a:spcAft>
                <a:spcPct val="0"/>
              </a:spcAft>
              <a:defRPr sz="4400">
                <a:solidFill>
                  <a:schemeClr val="tx2"/>
                </a:solidFill>
                <a:latin typeface="Arial" panose="020B0604020202020204" pitchFamily="34" charset="0"/>
                <a:cs typeface="Arial" panose="020B0604020202020204" pitchFamily="34" charset="0"/>
              </a:defRPr>
            </a:lvl8pPr>
            <a:lvl9pPr marL="1828800" algn="ctr" fontAlgn="base">
              <a:spcBef>
                <a:spcPct val="0"/>
              </a:spcBef>
              <a:spcAft>
                <a:spcPct val="0"/>
              </a:spcAft>
              <a:defRPr sz="4400">
                <a:solidFill>
                  <a:schemeClr val="tx2"/>
                </a:solidFill>
                <a:latin typeface="Arial" panose="020B0604020202020204" pitchFamily="34" charset="0"/>
                <a:cs typeface="Arial" panose="020B0604020202020204" pitchFamily="34" charset="0"/>
              </a:defRPr>
            </a:lvl9pPr>
          </a:lstStyle>
          <a:p>
            <a:pPr algn="l"/>
            <a:endParaRPr lang="en-US" altLang="en-US" sz="1800" b="1" dirty="0">
              <a:solidFill>
                <a:srgbClr val="000000"/>
              </a:solidFill>
            </a:endParaRPr>
          </a:p>
          <a:p>
            <a:pPr algn="l"/>
            <a:endParaRPr lang="en-US" altLang="en-US" sz="1800" b="1" dirty="0">
              <a:solidFill>
                <a:srgbClr val="000000"/>
              </a:solidFill>
            </a:endParaRPr>
          </a:p>
          <a:p>
            <a:pPr algn="l"/>
            <a:r>
              <a:rPr lang="en-US" sz="1800" b="1" dirty="0">
                <a:solidFill>
                  <a:srgbClr val="000000"/>
                </a:solidFill>
              </a:rPr>
              <a:t>Mr. Sanjiv Kumar Dwivedi</a:t>
            </a:r>
            <a:r>
              <a:rPr lang="en-US" sz="1800" dirty="0">
                <a:solidFill>
                  <a:srgbClr val="000000"/>
                </a:solidFill>
              </a:rPr>
              <a:t>, SVP, Investigation and Loss Mitigation.</a:t>
            </a:r>
          </a:p>
          <a:p>
            <a:pPr algn="l"/>
            <a:r>
              <a:rPr lang="en-US" altLang="en-US" sz="1600" dirty="0">
                <a:solidFill>
                  <a:srgbClr val="000000"/>
                </a:solidFill>
              </a:rPr>
              <a:t>Bajaj Allianz General Insurance Company Ltd.</a:t>
            </a:r>
            <a:endParaRPr lang="es-ES" altLang="en-US" sz="1600" dirty="0">
              <a:solidFill>
                <a:srgbClr val="000000"/>
              </a:solidFill>
            </a:endParaRPr>
          </a:p>
        </p:txBody>
      </p:sp>
      <p:sp>
        <p:nvSpPr>
          <p:cNvPr id="6" name="Rectangle 150"/>
          <p:cNvSpPr txBox="1">
            <a:spLocks noChangeArrowheads="1"/>
          </p:cNvSpPr>
          <p:nvPr/>
        </p:nvSpPr>
        <p:spPr>
          <a:xfrm>
            <a:off x="1774826" y="1333500"/>
            <a:ext cx="4392613" cy="647700"/>
          </a:xfrm>
          <a:prstGeom prst="rect">
            <a:avLst/>
          </a:prstGeom>
        </p:spPr>
        <p:txBody>
          <a:bodyPr anchor="ct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endParaRPr lang="es-ES" altLang="en-US" sz="3600" b="1" kern="0" dirty="0">
              <a:solidFill>
                <a:srgbClr val="FFFFFF"/>
              </a:solidFill>
            </a:endParaRPr>
          </a:p>
        </p:txBody>
      </p:sp>
      <p:sp>
        <p:nvSpPr>
          <p:cNvPr id="2" name="Rectangle 1"/>
          <p:cNvSpPr/>
          <p:nvPr/>
        </p:nvSpPr>
        <p:spPr>
          <a:xfrm>
            <a:off x="195425" y="547912"/>
            <a:ext cx="9004388" cy="1569660"/>
          </a:xfrm>
          <a:prstGeom prst="rect">
            <a:avLst/>
          </a:prstGeom>
        </p:spPr>
        <p:txBody>
          <a:bodyPr wrap="none">
            <a:spAutoFit/>
          </a:bodyPr>
          <a:lstStyle/>
          <a:p>
            <a:r>
              <a:rPr lang="en-US" altLang="en-US" sz="3200" b="1" kern="0" dirty="0">
                <a:solidFill>
                  <a:srgbClr val="FFFFFF"/>
                </a:solidFill>
              </a:rPr>
              <a:t>Impact of Covid-19 on Health insurance- Webinar</a:t>
            </a:r>
          </a:p>
          <a:p>
            <a:endParaRPr lang="en-US" altLang="en-US" sz="3200" b="1" kern="0" dirty="0">
              <a:solidFill>
                <a:srgbClr val="FFFFFF"/>
              </a:solidFill>
            </a:endParaRPr>
          </a:p>
          <a:p>
            <a:r>
              <a:rPr lang="en-US" altLang="en-US" sz="3200" b="1" kern="0" dirty="0">
                <a:solidFill>
                  <a:srgbClr val="FFFFFF"/>
                </a:solidFill>
              </a:rPr>
              <a:t>27 August 2020</a:t>
            </a:r>
          </a:p>
        </p:txBody>
      </p:sp>
    </p:spTree>
    <p:extLst>
      <p:ext uri="{BB962C8B-B14F-4D97-AF65-F5344CB8AC3E}">
        <p14:creationId xmlns:p14="http://schemas.microsoft.com/office/powerpoint/2010/main" val="155682965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sp>
        <p:nvSpPr>
          <p:cNvPr id="5" name="Footer Placeholder 4"/>
          <p:cNvSpPr txBox="1">
            <a:spLocks/>
          </p:cNvSpPr>
          <p:nvPr/>
        </p:nvSpPr>
        <p:spPr>
          <a:xfrm>
            <a:off x="8296526"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solidFill>
                  <a:srgbClr val="000000"/>
                </a:solidFill>
              </a:rPr>
              <a:t>www.actuariesindia.org</a:t>
            </a:r>
          </a:p>
        </p:txBody>
      </p:sp>
      <p:sp>
        <p:nvSpPr>
          <p:cNvPr id="7" name="Slide Number Placeholder 6">
            <a:extLst>
              <a:ext uri="{FF2B5EF4-FFF2-40B4-BE49-F238E27FC236}">
                <a16:creationId xmlns="" xmlns:a16="http://schemas.microsoft.com/office/drawing/2014/main" id="{5B58B4C8-C41D-441A-B2A2-F4847387DBB4}"/>
              </a:ext>
            </a:extLst>
          </p:cNvPr>
          <p:cNvSpPr>
            <a:spLocks noGrp="1"/>
          </p:cNvSpPr>
          <p:nvPr>
            <p:ph type="sldNum" sz="quarter" idx="12"/>
          </p:nvPr>
        </p:nvSpPr>
        <p:spPr/>
        <p:txBody>
          <a:bodyPr/>
          <a:lstStyle/>
          <a:p>
            <a:pPr>
              <a:defRPr/>
            </a:pPr>
            <a:fld id="{D629C963-6CA3-4910-ACAB-89103C5891B0}" type="slidenum">
              <a:rPr lang="en-GB" smtClean="0">
                <a:solidFill>
                  <a:srgbClr val="000000"/>
                </a:solidFill>
              </a:rPr>
              <a:pPr>
                <a:defRPr/>
              </a:pPr>
              <a:t>2</a:t>
            </a:fld>
            <a:endParaRPr lang="en-GB">
              <a:solidFill>
                <a:srgbClr val="000000"/>
              </a:solidFill>
            </a:endParaRPr>
          </a:p>
        </p:txBody>
      </p:sp>
      <p:pic>
        <p:nvPicPr>
          <p:cNvPr id="8" name="Picture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820400" y="307754"/>
            <a:ext cx="1085347" cy="1093347"/>
          </a:xfrm>
          <a:prstGeom prst="rect">
            <a:avLst/>
          </a:prstGeom>
          <a:blipFill dpi="0" rotWithShape="1">
            <a:blip r:embed="rId5"/>
            <a:srcRect/>
            <a:stretch>
              <a:fillRect/>
            </a:stretch>
          </a:blipFill>
        </p:spPr>
      </p:pic>
      <p:sp>
        <p:nvSpPr>
          <p:cNvPr id="10" name="Rectangle 2"/>
          <p:cNvSpPr txBox="1">
            <a:spLocks noChangeArrowheads="1"/>
          </p:cNvSpPr>
          <p:nvPr/>
        </p:nvSpPr>
        <p:spPr>
          <a:xfrm>
            <a:off x="2362200" y="133883"/>
            <a:ext cx="6111354"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altLang="en-US" kern="0" dirty="0">
                <a:solidFill>
                  <a:srgbClr val="000000"/>
                </a:solidFill>
              </a:rPr>
              <a:t>Housekeeping Points</a:t>
            </a:r>
          </a:p>
        </p:txBody>
      </p:sp>
      <p:pic>
        <p:nvPicPr>
          <p:cNvPr id="12" name="Graphic 6" descr="Document">
            <a:extLst>
              <a:ext uri="{FF2B5EF4-FFF2-40B4-BE49-F238E27FC236}">
                <a16:creationId xmlns:a16="http://schemas.microsoft.com/office/drawing/2014/main" xmlns="" id="{BDDD2135-F65A-4BEC-887F-6B919D4B7DB0}"/>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xmlns="" r:embed="rId7"/>
              </a:ext>
            </a:extLst>
          </a:blip>
          <a:stretch>
            <a:fillRect/>
          </a:stretch>
        </p:blipFill>
        <p:spPr>
          <a:xfrm>
            <a:off x="5920580" y="3695548"/>
            <a:ext cx="1488475" cy="1488475"/>
          </a:xfrm>
          <a:prstGeom prst="rect">
            <a:avLst/>
          </a:prstGeom>
        </p:spPr>
      </p:pic>
      <p:pic>
        <p:nvPicPr>
          <p:cNvPr id="13" name="Graphic 8" descr="Voice">
            <a:extLst>
              <a:ext uri="{FF2B5EF4-FFF2-40B4-BE49-F238E27FC236}">
                <a16:creationId xmlns:a16="http://schemas.microsoft.com/office/drawing/2014/main" xmlns="" id="{82791558-88B4-4E77-B0D3-496F08BB415B}"/>
              </a:ext>
            </a:extLst>
          </p:cNvPr>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xmlns="" r:embed="rId9"/>
              </a:ext>
            </a:extLst>
          </a:blip>
          <a:stretch>
            <a:fillRect/>
          </a:stretch>
        </p:blipFill>
        <p:spPr>
          <a:xfrm>
            <a:off x="3014782" y="3608114"/>
            <a:ext cx="1488476" cy="1488476"/>
          </a:xfrm>
          <a:prstGeom prst="rect">
            <a:avLst/>
          </a:prstGeom>
        </p:spPr>
      </p:pic>
      <p:pic>
        <p:nvPicPr>
          <p:cNvPr id="14" name="Graphic 10" descr="Questions">
            <a:extLst>
              <a:ext uri="{FF2B5EF4-FFF2-40B4-BE49-F238E27FC236}">
                <a16:creationId xmlns:a16="http://schemas.microsoft.com/office/drawing/2014/main" xmlns="" id="{0D05E7A8-B55A-44C6-964E-041C00C8F4ED}"/>
              </a:ext>
            </a:extLst>
          </p:cNvPr>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xmlns="" r:embed="rId11"/>
              </a:ext>
            </a:extLst>
          </a:blip>
          <a:stretch>
            <a:fillRect/>
          </a:stretch>
        </p:blipFill>
        <p:spPr>
          <a:xfrm>
            <a:off x="5920577" y="1426829"/>
            <a:ext cx="1488478" cy="1488478"/>
          </a:xfrm>
          <a:prstGeom prst="rect">
            <a:avLst/>
          </a:prstGeom>
        </p:spPr>
      </p:pic>
      <p:pic>
        <p:nvPicPr>
          <p:cNvPr id="15" name="Graphic 12" descr="Chat bubble">
            <a:extLst>
              <a:ext uri="{FF2B5EF4-FFF2-40B4-BE49-F238E27FC236}">
                <a16:creationId xmlns:a16="http://schemas.microsoft.com/office/drawing/2014/main" xmlns="" id="{EF2735E1-2C86-45EF-AD9A-BDF9C0A29627}"/>
              </a:ext>
            </a:extLst>
          </p:cNvPr>
          <p:cNvPicPr>
            <a:picLocks noChangeAspect="1"/>
          </p:cNvPicPr>
          <p:nvPr/>
        </p:nvPicPr>
        <p:blipFill>
          <a:blip r:embed="rId12" cstate="print">
            <a:extLst>
              <a:ext uri="{28A0092B-C50C-407E-A947-70E740481C1C}">
                <a14:useLocalDpi xmlns:a14="http://schemas.microsoft.com/office/drawing/2010/main" val="0"/>
              </a:ext>
              <a:ext uri="{96DAC541-7B7A-43D3-8B79-37D633B846F1}">
                <asvg:svgBlip xmlns:asvg="http://schemas.microsoft.com/office/drawing/2016/SVG/main" xmlns="" r:embed="rId13"/>
              </a:ext>
            </a:extLst>
          </a:blip>
          <a:stretch>
            <a:fillRect/>
          </a:stretch>
        </p:blipFill>
        <p:spPr>
          <a:xfrm>
            <a:off x="9424109" y="1602406"/>
            <a:ext cx="1488478" cy="1488478"/>
          </a:xfrm>
          <a:prstGeom prst="rect">
            <a:avLst/>
          </a:prstGeom>
        </p:spPr>
      </p:pic>
      <p:pic>
        <p:nvPicPr>
          <p:cNvPr id="16" name="Graphic 14" descr="Speaker phone">
            <a:extLst>
              <a:ext uri="{FF2B5EF4-FFF2-40B4-BE49-F238E27FC236}">
                <a16:creationId xmlns:a16="http://schemas.microsoft.com/office/drawing/2014/main" xmlns="" id="{E6967C90-D435-4220-B942-157783F66DBD}"/>
              </a:ext>
            </a:extLst>
          </p:cNvPr>
          <p:cNvPicPr>
            <a:picLocks noChangeAspect="1"/>
          </p:cNvPicPr>
          <p:nvPr/>
        </p:nvPicPr>
        <p:blipFill>
          <a:blip r:embed="rId14" cstate="print">
            <a:duotone>
              <a:schemeClr val="accent6">
                <a:shade val="45000"/>
                <a:satMod val="135000"/>
              </a:schemeClr>
              <a:prstClr val="white"/>
            </a:duotone>
            <a:extLst>
              <a:ext uri="{28A0092B-C50C-407E-A947-70E740481C1C}">
                <a14:useLocalDpi xmlns:a14="http://schemas.microsoft.com/office/drawing/2010/main" val="0"/>
              </a:ext>
              <a:ext uri="{96DAC541-7B7A-43D3-8B79-37D633B846F1}">
                <asvg:svgBlip xmlns:asvg="http://schemas.microsoft.com/office/drawing/2016/SVG/main" xmlns="" r:embed="rId15"/>
              </a:ext>
            </a:extLst>
          </a:blip>
          <a:stretch>
            <a:fillRect/>
          </a:stretch>
        </p:blipFill>
        <p:spPr>
          <a:xfrm>
            <a:off x="2802028" y="1413979"/>
            <a:ext cx="1488478" cy="1488478"/>
          </a:xfrm>
          <a:prstGeom prst="rect">
            <a:avLst/>
          </a:prstGeom>
        </p:spPr>
      </p:pic>
      <p:sp>
        <p:nvSpPr>
          <p:cNvPr id="17" name="&quot;Not Allowed&quot; Symbol 15">
            <a:extLst>
              <a:ext uri="{FF2B5EF4-FFF2-40B4-BE49-F238E27FC236}">
                <a16:creationId xmlns:a16="http://schemas.microsoft.com/office/drawing/2014/main" xmlns="" id="{286701FF-7213-4784-AE2D-656F16F776A9}"/>
              </a:ext>
            </a:extLst>
          </p:cNvPr>
          <p:cNvSpPr/>
          <p:nvPr/>
        </p:nvSpPr>
        <p:spPr bwMode="auto">
          <a:xfrm>
            <a:off x="3219749" y="2002789"/>
            <a:ext cx="669815" cy="614962"/>
          </a:xfrm>
          <a:prstGeom prst="noSmoking">
            <a:avLst/>
          </a:prstGeom>
          <a:solidFill>
            <a:srgbClr val="FF0000"/>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eaLnBrk="0" fontAlgn="base" hangingPunct="0">
              <a:spcBef>
                <a:spcPct val="0"/>
              </a:spcBef>
              <a:spcAft>
                <a:spcPct val="0"/>
              </a:spcAft>
            </a:pPr>
            <a:endParaRPr lang="en-GB" sz="2400">
              <a:solidFill>
                <a:srgbClr val="000000"/>
              </a:solidFill>
              <a:latin typeface="Arial" pitchFamily="34" charset="0"/>
            </a:endParaRPr>
          </a:p>
        </p:txBody>
      </p:sp>
      <p:sp>
        <p:nvSpPr>
          <p:cNvPr id="18" name="TextBox 17">
            <a:extLst>
              <a:ext uri="{FF2B5EF4-FFF2-40B4-BE49-F238E27FC236}">
                <a16:creationId xmlns:a16="http://schemas.microsoft.com/office/drawing/2014/main" xmlns="" id="{BB1299CD-A6A2-4AE9-AF83-4D16833C5CE6}"/>
              </a:ext>
            </a:extLst>
          </p:cNvPr>
          <p:cNvSpPr txBox="1"/>
          <p:nvPr/>
        </p:nvSpPr>
        <p:spPr>
          <a:xfrm>
            <a:off x="3356859" y="2915307"/>
            <a:ext cx="1027376" cy="400110"/>
          </a:xfrm>
          <a:prstGeom prst="rect">
            <a:avLst/>
          </a:prstGeom>
          <a:noFill/>
        </p:spPr>
        <p:txBody>
          <a:bodyPr wrap="square">
            <a:spAutoFit/>
          </a:bodyPr>
          <a:lstStyle/>
          <a:p>
            <a:r>
              <a:rPr lang="en-US" altLang="en-US" sz="2000" b="1" kern="0" dirty="0">
                <a:solidFill>
                  <a:srgbClr val="000000"/>
                </a:solidFill>
                <a:latin typeface="Arial"/>
              </a:rPr>
              <a:t>Mute</a:t>
            </a:r>
            <a:endParaRPr lang="en-GB" sz="2000" b="1" dirty="0">
              <a:solidFill>
                <a:srgbClr val="000000"/>
              </a:solidFill>
              <a:latin typeface="Arial"/>
            </a:endParaRPr>
          </a:p>
        </p:txBody>
      </p:sp>
      <p:sp>
        <p:nvSpPr>
          <p:cNvPr id="19" name="TextBox 18">
            <a:extLst>
              <a:ext uri="{FF2B5EF4-FFF2-40B4-BE49-F238E27FC236}">
                <a16:creationId xmlns:a16="http://schemas.microsoft.com/office/drawing/2014/main" xmlns="" id="{1633E284-6253-4EB8-9FAA-FA36A2FD7113}"/>
              </a:ext>
            </a:extLst>
          </p:cNvPr>
          <p:cNvSpPr txBox="1"/>
          <p:nvPr/>
        </p:nvSpPr>
        <p:spPr>
          <a:xfrm>
            <a:off x="6172253" y="2965315"/>
            <a:ext cx="1027376" cy="400110"/>
          </a:xfrm>
          <a:prstGeom prst="rect">
            <a:avLst/>
          </a:prstGeom>
          <a:noFill/>
        </p:spPr>
        <p:txBody>
          <a:bodyPr wrap="square">
            <a:spAutoFit/>
          </a:bodyPr>
          <a:lstStyle/>
          <a:p>
            <a:r>
              <a:rPr lang="en-US" altLang="en-US" sz="2000" b="1" kern="0" dirty="0">
                <a:solidFill>
                  <a:srgbClr val="000000"/>
                </a:solidFill>
                <a:latin typeface="Arial"/>
              </a:rPr>
              <a:t>Q&amp;A</a:t>
            </a:r>
            <a:endParaRPr lang="en-GB" sz="2000" b="1" dirty="0">
              <a:solidFill>
                <a:srgbClr val="000000"/>
              </a:solidFill>
              <a:latin typeface="Arial"/>
            </a:endParaRPr>
          </a:p>
        </p:txBody>
      </p:sp>
      <p:sp>
        <p:nvSpPr>
          <p:cNvPr id="20" name="TextBox 19">
            <a:extLst>
              <a:ext uri="{FF2B5EF4-FFF2-40B4-BE49-F238E27FC236}">
                <a16:creationId xmlns:a16="http://schemas.microsoft.com/office/drawing/2014/main" xmlns="" id="{FE12FC17-CAC0-42D8-97A1-25556C89A17F}"/>
              </a:ext>
            </a:extLst>
          </p:cNvPr>
          <p:cNvSpPr txBox="1"/>
          <p:nvPr/>
        </p:nvSpPr>
        <p:spPr>
          <a:xfrm>
            <a:off x="9385453" y="2854454"/>
            <a:ext cx="2027837" cy="400110"/>
          </a:xfrm>
          <a:prstGeom prst="rect">
            <a:avLst/>
          </a:prstGeom>
          <a:noFill/>
        </p:spPr>
        <p:txBody>
          <a:bodyPr wrap="square">
            <a:spAutoFit/>
          </a:bodyPr>
          <a:lstStyle/>
          <a:p>
            <a:r>
              <a:rPr lang="en-US" altLang="en-US" sz="2000" b="1" kern="0" dirty="0">
                <a:solidFill>
                  <a:srgbClr val="000000"/>
                </a:solidFill>
                <a:latin typeface="Arial"/>
              </a:rPr>
              <a:t>IAI support</a:t>
            </a:r>
            <a:endParaRPr lang="en-GB" sz="2000" b="1" dirty="0">
              <a:solidFill>
                <a:srgbClr val="000000"/>
              </a:solidFill>
              <a:latin typeface="Arial"/>
            </a:endParaRPr>
          </a:p>
        </p:txBody>
      </p:sp>
      <p:sp>
        <p:nvSpPr>
          <p:cNvPr id="21" name="TextBox 20">
            <a:extLst>
              <a:ext uri="{FF2B5EF4-FFF2-40B4-BE49-F238E27FC236}">
                <a16:creationId xmlns:a16="http://schemas.microsoft.com/office/drawing/2014/main" xmlns="" id="{F2D0CD46-2928-4E27-B9BD-B73863A0A7C4}"/>
              </a:ext>
            </a:extLst>
          </p:cNvPr>
          <p:cNvSpPr txBox="1"/>
          <p:nvPr/>
        </p:nvSpPr>
        <p:spPr>
          <a:xfrm>
            <a:off x="3094169" y="5052961"/>
            <a:ext cx="2081715" cy="400110"/>
          </a:xfrm>
          <a:prstGeom prst="rect">
            <a:avLst/>
          </a:prstGeom>
          <a:noFill/>
        </p:spPr>
        <p:txBody>
          <a:bodyPr wrap="square">
            <a:spAutoFit/>
          </a:bodyPr>
          <a:lstStyle/>
          <a:p>
            <a:r>
              <a:rPr lang="en-US" altLang="en-US" sz="2000" b="1" kern="0" dirty="0">
                <a:solidFill>
                  <a:srgbClr val="000000"/>
                </a:solidFill>
                <a:latin typeface="Arial"/>
              </a:rPr>
              <a:t>Recording</a:t>
            </a:r>
            <a:endParaRPr lang="en-GB" sz="2000" b="1" dirty="0">
              <a:solidFill>
                <a:srgbClr val="000000"/>
              </a:solidFill>
              <a:latin typeface="Arial"/>
            </a:endParaRPr>
          </a:p>
        </p:txBody>
      </p:sp>
      <p:sp>
        <p:nvSpPr>
          <p:cNvPr id="22" name="TextBox 21">
            <a:extLst>
              <a:ext uri="{FF2B5EF4-FFF2-40B4-BE49-F238E27FC236}">
                <a16:creationId xmlns:a16="http://schemas.microsoft.com/office/drawing/2014/main" xmlns="" id="{CD176E77-DA8A-43D1-A1D2-0D3C8BE5F214}"/>
              </a:ext>
            </a:extLst>
          </p:cNvPr>
          <p:cNvSpPr txBox="1"/>
          <p:nvPr/>
        </p:nvSpPr>
        <p:spPr>
          <a:xfrm>
            <a:off x="6055471" y="5092716"/>
            <a:ext cx="1785096" cy="400110"/>
          </a:xfrm>
          <a:prstGeom prst="rect">
            <a:avLst/>
          </a:prstGeom>
          <a:noFill/>
        </p:spPr>
        <p:txBody>
          <a:bodyPr wrap="square">
            <a:spAutoFit/>
          </a:bodyPr>
          <a:lstStyle/>
          <a:p>
            <a:r>
              <a:rPr lang="en-US" altLang="en-US" sz="2000" b="1" kern="0" dirty="0">
                <a:solidFill>
                  <a:srgbClr val="000000"/>
                </a:solidFill>
                <a:latin typeface="Arial"/>
              </a:rPr>
              <a:t>Feedback</a:t>
            </a:r>
            <a:endParaRPr lang="en-GB" sz="2000" b="1" dirty="0">
              <a:solidFill>
                <a:srgbClr val="000000"/>
              </a:solidFill>
              <a:latin typeface="Arial"/>
            </a:endParaRPr>
          </a:p>
        </p:txBody>
      </p:sp>
      <p:grpSp>
        <p:nvGrpSpPr>
          <p:cNvPr id="23" name="Group 22">
            <a:extLst>
              <a:ext uri="{FF2B5EF4-FFF2-40B4-BE49-F238E27FC236}">
                <a16:creationId xmlns:a16="http://schemas.microsoft.com/office/drawing/2014/main" xmlns="" id="{58DD7899-E96F-439E-A67C-FC205BDB7963}"/>
              </a:ext>
            </a:extLst>
          </p:cNvPr>
          <p:cNvGrpSpPr/>
          <p:nvPr/>
        </p:nvGrpSpPr>
        <p:grpSpPr>
          <a:xfrm>
            <a:off x="9103356" y="3549341"/>
            <a:ext cx="1809231" cy="1793297"/>
            <a:chOff x="6596404" y="3223495"/>
            <a:chExt cx="1389306" cy="1671001"/>
          </a:xfrm>
        </p:grpSpPr>
        <p:sp>
          <p:nvSpPr>
            <p:cNvPr id="24" name="TextBox 23">
              <a:extLst>
                <a:ext uri="{FF2B5EF4-FFF2-40B4-BE49-F238E27FC236}">
                  <a16:creationId xmlns:a16="http://schemas.microsoft.com/office/drawing/2014/main" xmlns="" id="{CECCC7D4-AB12-46F9-91C4-E1AB4C802FA6}"/>
                </a:ext>
              </a:extLst>
            </p:cNvPr>
            <p:cNvSpPr txBox="1"/>
            <p:nvPr/>
          </p:nvSpPr>
          <p:spPr>
            <a:xfrm>
              <a:off x="6596404" y="3223495"/>
              <a:ext cx="656870" cy="860363"/>
            </a:xfrm>
            <a:prstGeom prst="rect">
              <a:avLst/>
            </a:prstGeom>
            <a:noFill/>
          </p:spPr>
          <p:txBody>
            <a:bodyPr wrap="square">
              <a:spAutoFit/>
            </a:bodyPr>
            <a:lstStyle/>
            <a:p>
              <a:r>
                <a:rPr lang="en-US" altLang="en-US" sz="5400" b="1" kern="0" dirty="0">
                  <a:solidFill>
                    <a:srgbClr val="7030A0"/>
                  </a:solidFill>
                  <a:latin typeface="Arial"/>
                </a:rPr>
                <a:t>C</a:t>
              </a:r>
              <a:endParaRPr lang="en-GB" sz="2000" b="1" dirty="0">
                <a:solidFill>
                  <a:srgbClr val="7030A0"/>
                </a:solidFill>
                <a:latin typeface="Arial"/>
              </a:endParaRPr>
            </a:p>
          </p:txBody>
        </p:sp>
        <p:sp>
          <p:nvSpPr>
            <p:cNvPr id="25" name="TextBox 24">
              <a:extLst>
                <a:ext uri="{FF2B5EF4-FFF2-40B4-BE49-F238E27FC236}">
                  <a16:creationId xmlns:a16="http://schemas.microsoft.com/office/drawing/2014/main" xmlns="" id="{B396DD8F-E497-4CE9-821C-AC4CC40E3245}"/>
                </a:ext>
              </a:extLst>
            </p:cNvPr>
            <p:cNvSpPr txBox="1"/>
            <p:nvPr/>
          </p:nvSpPr>
          <p:spPr>
            <a:xfrm>
              <a:off x="7014981" y="3623034"/>
              <a:ext cx="656870" cy="860363"/>
            </a:xfrm>
            <a:prstGeom prst="rect">
              <a:avLst/>
            </a:prstGeom>
            <a:noFill/>
          </p:spPr>
          <p:txBody>
            <a:bodyPr wrap="square">
              <a:spAutoFit/>
            </a:bodyPr>
            <a:lstStyle/>
            <a:p>
              <a:r>
                <a:rPr lang="en-US" sz="5400" b="1" kern="0" dirty="0">
                  <a:solidFill>
                    <a:srgbClr val="7030A0"/>
                  </a:solidFill>
                  <a:latin typeface="Arial"/>
                </a:rPr>
                <a:t>P</a:t>
              </a:r>
            </a:p>
          </p:txBody>
        </p:sp>
        <p:sp>
          <p:nvSpPr>
            <p:cNvPr id="26" name="TextBox 25">
              <a:extLst>
                <a:ext uri="{FF2B5EF4-FFF2-40B4-BE49-F238E27FC236}">
                  <a16:creationId xmlns:a16="http://schemas.microsoft.com/office/drawing/2014/main" xmlns="" id="{3D8CC74D-D7C1-4BE8-8320-722EAC9F5815}"/>
                </a:ext>
              </a:extLst>
            </p:cNvPr>
            <p:cNvSpPr txBox="1"/>
            <p:nvPr/>
          </p:nvSpPr>
          <p:spPr>
            <a:xfrm>
              <a:off x="7328840" y="4034133"/>
              <a:ext cx="656870" cy="860363"/>
            </a:xfrm>
            <a:prstGeom prst="rect">
              <a:avLst/>
            </a:prstGeom>
            <a:noFill/>
          </p:spPr>
          <p:txBody>
            <a:bodyPr wrap="square">
              <a:spAutoFit/>
            </a:bodyPr>
            <a:lstStyle/>
            <a:p>
              <a:r>
                <a:rPr lang="en-US" sz="5400" b="1" kern="0" dirty="0">
                  <a:solidFill>
                    <a:srgbClr val="7030A0"/>
                  </a:solidFill>
                  <a:latin typeface="Arial"/>
                </a:rPr>
                <a:t>D</a:t>
              </a:r>
            </a:p>
          </p:txBody>
        </p:sp>
      </p:grpSp>
    </p:spTree>
    <p:extLst>
      <p:ext uri="{BB962C8B-B14F-4D97-AF65-F5344CB8AC3E}">
        <p14:creationId xmlns:p14="http://schemas.microsoft.com/office/powerpoint/2010/main" val="348273007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820400" y="307754"/>
            <a:ext cx="1085347" cy="1093347"/>
          </a:xfrm>
          <a:prstGeom prst="rect">
            <a:avLst/>
          </a:prstGeom>
          <a:blipFill dpi="0" rotWithShape="1">
            <a:blip r:embed="rId5"/>
            <a:srcRect/>
            <a:stretch>
              <a:fillRect/>
            </a:stretch>
          </a:blipFill>
        </p:spPr>
      </p:pic>
      <p:sp>
        <p:nvSpPr>
          <p:cNvPr id="3" name="Rectangle 2"/>
          <p:cNvSpPr txBox="1">
            <a:spLocks noChangeArrowheads="1"/>
          </p:cNvSpPr>
          <p:nvPr/>
        </p:nvSpPr>
        <p:spPr>
          <a:xfrm>
            <a:off x="1828800" y="71789"/>
            <a:ext cx="8001000"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endParaRPr lang="en-US" altLang="en-US" sz="2800" kern="0" dirty="0">
              <a:solidFill>
                <a:srgbClr val="000000"/>
              </a:solidFill>
            </a:endParaRP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solidFill>
                  <a:srgbClr val="000000"/>
                </a:solidFill>
              </a:rPr>
              <a:t>www.actuariesindia.org</a:t>
            </a:r>
          </a:p>
        </p:txBody>
      </p:sp>
      <p:sp>
        <p:nvSpPr>
          <p:cNvPr id="27" name="Title 1">
            <a:extLst>
              <a:ext uri="{FF2B5EF4-FFF2-40B4-BE49-F238E27FC236}">
                <a16:creationId xmlns:a16="http://schemas.microsoft.com/office/drawing/2014/main" xmlns="" id="{68EAE323-E2F0-4292-8D2C-1EB370579BB1}"/>
              </a:ext>
            </a:extLst>
          </p:cNvPr>
          <p:cNvSpPr txBox="1">
            <a:spLocks/>
          </p:cNvSpPr>
          <p:nvPr/>
        </p:nvSpPr>
        <p:spPr>
          <a:xfrm>
            <a:off x="1866900" y="142112"/>
            <a:ext cx="7467600" cy="763525"/>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b="1" kern="0" dirty="0">
                <a:solidFill>
                  <a:srgbClr val="000000"/>
                </a:solidFill>
              </a:rPr>
              <a:t>Agenda</a:t>
            </a:r>
          </a:p>
        </p:txBody>
      </p:sp>
      <p:sp>
        <p:nvSpPr>
          <p:cNvPr id="4" name="Rectangle 3">
            <a:extLst>
              <a:ext uri="{FF2B5EF4-FFF2-40B4-BE49-F238E27FC236}">
                <a16:creationId xmlns:a16="http://schemas.microsoft.com/office/drawing/2014/main" xmlns="" id="{1347C52A-2693-4F98-AF98-E0CA429696FD}"/>
              </a:ext>
            </a:extLst>
          </p:cNvPr>
          <p:cNvSpPr/>
          <p:nvPr/>
        </p:nvSpPr>
        <p:spPr>
          <a:xfrm>
            <a:off x="1981200" y="1223107"/>
            <a:ext cx="7239000" cy="4411785"/>
          </a:xfrm>
          <a:prstGeom prst="rect">
            <a:avLst/>
          </a:prstGeom>
        </p:spPr>
        <p:txBody>
          <a:bodyPr wrap="square">
            <a:spAutoFit/>
          </a:bodyPr>
          <a:lstStyle/>
          <a:p>
            <a:pPr marL="342900" indent="-342900">
              <a:lnSpc>
                <a:spcPct val="200000"/>
              </a:lnSpc>
              <a:buClr>
                <a:srgbClr val="000000"/>
              </a:buClr>
              <a:buSzPct val="100000"/>
              <a:buFont typeface="Wingdings" pitchFamily="2" charset="2"/>
              <a:buChar char="§"/>
              <a:defRPr/>
            </a:pPr>
            <a:r>
              <a:rPr lang="en-US" sz="2400" kern="0" dirty="0">
                <a:solidFill>
                  <a:srgbClr val="002060"/>
                </a:solidFill>
              </a:rPr>
              <a:t>General Insurance Industry growth</a:t>
            </a:r>
          </a:p>
          <a:p>
            <a:pPr marL="342900" indent="-342900">
              <a:lnSpc>
                <a:spcPct val="200000"/>
              </a:lnSpc>
              <a:buClr>
                <a:srgbClr val="000000"/>
              </a:buClr>
              <a:buSzPct val="100000"/>
              <a:buFont typeface="Wingdings" pitchFamily="2" charset="2"/>
              <a:buChar char="§"/>
              <a:defRPr/>
            </a:pPr>
            <a:r>
              <a:rPr lang="en-US" sz="2400" kern="0" dirty="0">
                <a:solidFill>
                  <a:srgbClr val="002060"/>
                </a:solidFill>
              </a:rPr>
              <a:t>Covid-19 Impact on Health Insurance</a:t>
            </a:r>
          </a:p>
          <a:p>
            <a:pPr marL="342900" indent="-342900">
              <a:lnSpc>
                <a:spcPct val="200000"/>
              </a:lnSpc>
              <a:buClr>
                <a:srgbClr val="000000"/>
              </a:buClr>
              <a:buSzPct val="100000"/>
              <a:buFont typeface="Wingdings" pitchFamily="2" charset="2"/>
              <a:buChar char="§"/>
              <a:defRPr/>
            </a:pPr>
            <a:r>
              <a:rPr lang="en-US" sz="2400" kern="0" dirty="0">
                <a:solidFill>
                  <a:srgbClr val="002060"/>
                </a:solidFill>
              </a:rPr>
              <a:t>New Trends in health claims fraud </a:t>
            </a:r>
          </a:p>
          <a:p>
            <a:pPr marL="342900" indent="-342900">
              <a:lnSpc>
                <a:spcPct val="200000"/>
              </a:lnSpc>
              <a:buClr>
                <a:srgbClr val="000000"/>
              </a:buClr>
              <a:buSzPct val="100000"/>
              <a:buFont typeface="Wingdings" pitchFamily="2" charset="2"/>
              <a:buChar char="§"/>
              <a:defRPr/>
            </a:pPr>
            <a:r>
              <a:rPr lang="en-US" sz="2400" kern="0" dirty="0">
                <a:solidFill>
                  <a:srgbClr val="002060"/>
                </a:solidFill>
              </a:rPr>
              <a:t>Modern techniques for  investigation </a:t>
            </a:r>
          </a:p>
          <a:p>
            <a:pPr marL="342900" indent="-342900">
              <a:lnSpc>
                <a:spcPct val="200000"/>
              </a:lnSpc>
              <a:buClr>
                <a:srgbClr val="000000"/>
              </a:buClr>
              <a:buSzPct val="100000"/>
              <a:buFont typeface="Wingdings" pitchFamily="2" charset="2"/>
              <a:buChar char="§"/>
              <a:defRPr/>
            </a:pPr>
            <a:r>
              <a:rPr lang="en-US" sz="2400" kern="0" dirty="0">
                <a:solidFill>
                  <a:srgbClr val="002060"/>
                </a:solidFill>
              </a:rPr>
              <a:t>Final Thoughts</a:t>
            </a:r>
          </a:p>
          <a:p>
            <a:pPr marL="342900" indent="-342900">
              <a:lnSpc>
                <a:spcPct val="200000"/>
              </a:lnSpc>
              <a:buClr>
                <a:srgbClr val="000000"/>
              </a:buClr>
              <a:buSzPct val="100000"/>
              <a:buFont typeface="Wingdings" pitchFamily="2" charset="2"/>
              <a:buChar char="§"/>
              <a:defRPr/>
            </a:pPr>
            <a:r>
              <a:rPr lang="en-US" sz="2400" kern="0" dirty="0">
                <a:solidFill>
                  <a:srgbClr val="002060"/>
                </a:solidFill>
              </a:rPr>
              <a:t>Q&amp;A</a:t>
            </a:r>
            <a:endParaRPr lang="en-IN" sz="2400" dirty="0">
              <a:solidFill>
                <a:srgbClr val="000000"/>
              </a:solidFill>
            </a:endParaRPr>
          </a:p>
        </p:txBody>
      </p:sp>
    </p:spTree>
    <p:extLst>
      <p:ext uri="{BB962C8B-B14F-4D97-AF65-F5344CB8AC3E}">
        <p14:creationId xmlns:p14="http://schemas.microsoft.com/office/powerpoint/2010/main" val="414584088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820400" y="307754"/>
            <a:ext cx="1085347" cy="1093347"/>
          </a:xfrm>
          <a:prstGeom prst="rect">
            <a:avLst/>
          </a:prstGeom>
          <a:blipFill dpi="0" rotWithShape="1">
            <a:blip r:embed="rId5"/>
            <a:srcRect/>
            <a:stretch>
              <a:fillRect/>
            </a:stretch>
          </a:blipFill>
        </p:spPr>
      </p:pic>
      <p:sp>
        <p:nvSpPr>
          <p:cNvPr id="3" name="Rectangle 2"/>
          <p:cNvSpPr txBox="1">
            <a:spLocks noChangeArrowheads="1"/>
          </p:cNvSpPr>
          <p:nvPr/>
        </p:nvSpPr>
        <p:spPr>
          <a:xfrm>
            <a:off x="1828800" y="71789"/>
            <a:ext cx="8001000"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endParaRPr lang="en-US" altLang="en-US" sz="2800" kern="0" dirty="0">
              <a:solidFill>
                <a:srgbClr val="000000"/>
              </a:solidFill>
            </a:endParaRP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solidFill>
                  <a:srgbClr val="000000"/>
                </a:solidFill>
              </a:rPr>
              <a:t>www.actuariesindia.org</a:t>
            </a:r>
          </a:p>
        </p:txBody>
      </p:sp>
      <p:grpSp>
        <p:nvGrpSpPr>
          <p:cNvPr id="25" name="Group 24"/>
          <p:cNvGrpSpPr/>
          <p:nvPr/>
        </p:nvGrpSpPr>
        <p:grpSpPr>
          <a:xfrm>
            <a:off x="1905000" y="1101189"/>
            <a:ext cx="9954587" cy="5132718"/>
            <a:chOff x="1905000" y="1101189"/>
            <a:chExt cx="9852982" cy="5132718"/>
          </a:xfrm>
        </p:grpSpPr>
        <p:pic>
          <p:nvPicPr>
            <p:cNvPr id="9" name="Picture 8"/>
            <p:cNvPicPr>
              <a:picLocks noChangeAspect="1"/>
            </p:cNvPicPr>
            <p:nvPr/>
          </p:nvPicPr>
          <p:blipFill rotWithShape="1">
            <a:blip r:embed="rId6">
              <a:extLst>
                <a:ext uri="{28A0092B-C50C-407E-A947-70E740481C1C}">
                  <a14:useLocalDpi xmlns:a14="http://schemas.microsoft.com/office/drawing/2010/main" val="0"/>
                </a:ext>
              </a:extLst>
            </a:blip>
            <a:srcRect r="83240"/>
            <a:stretch/>
          </p:blipFill>
          <p:spPr>
            <a:xfrm>
              <a:off x="1905000" y="1101189"/>
              <a:ext cx="1030275" cy="5132718"/>
            </a:xfrm>
            <a:prstGeom prst="rect">
              <a:avLst/>
            </a:prstGeom>
          </p:spPr>
        </p:pic>
        <p:sp>
          <p:nvSpPr>
            <p:cNvPr id="12" name="Rectangle 11">
              <a:extLst>
                <a:ext uri="{FF2B5EF4-FFF2-40B4-BE49-F238E27FC236}">
                  <a16:creationId xmlns:a16="http://schemas.microsoft.com/office/drawing/2014/main" xmlns="" id="{8CC69D18-3AE0-49C1-AFC1-3F226B72BD24}"/>
                </a:ext>
              </a:extLst>
            </p:cNvPr>
            <p:cNvSpPr/>
            <p:nvPr/>
          </p:nvSpPr>
          <p:spPr>
            <a:xfrm>
              <a:off x="7565000" y="1696091"/>
              <a:ext cx="4192982" cy="646331"/>
            </a:xfrm>
            <a:prstGeom prst="rect">
              <a:avLst/>
            </a:prstGeom>
          </p:spPr>
          <p:txBody>
            <a:bodyPr wrap="square">
              <a:spAutoFit/>
            </a:bodyPr>
            <a:lstStyle/>
            <a:p>
              <a:pPr algn="ctr" fontAlgn="ctr">
                <a:defRPr/>
              </a:pPr>
              <a:r>
                <a:rPr lang="en-IN" b="1" dirty="0">
                  <a:solidFill>
                    <a:srgbClr val="000000"/>
                  </a:solidFill>
                  <a:latin typeface="Arial"/>
                  <a:cs typeface="Arial" panose="020B0604020202020204" pitchFamily="34" charset="0"/>
                </a:rPr>
                <a:t>Country Clusters (# Non-Life Companies*) </a:t>
              </a:r>
            </a:p>
          </p:txBody>
        </p:sp>
        <p:grpSp>
          <p:nvGrpSpPr>
            <p:cNvPr id="13" name="Group 12"/>
            <p:cNvGrpSpPr/>
            <p:nvPr/>
          </p:nvGrpSpPr>
          <p:grpSpPr>
            <a:xfrm>
              <a:off x="7482298" y="2473431"/>
              <a:ext cx="4252501" cy="3760476"/>
              <a:chOff x="5150877" y="1484990"/>
              <a:chExt cx="3917168" cy="3524035"/>
            </a:xfrm>
          </p:grpSpPr>
          <p:sp>
            <p:nvSpPr>
              <p:cNvPr id="14" name="Rounded Rectangle 13"/>
              <p:cNvSpPr/>
              <p:nvPr/>
            </p:nvSpPr>
            <p:spPr>
              <a:xfrm>
                <a:off x="5150877" y="1484990"/>
                <a:ext cx="1893273" cy="652986"/>
              </a:xfrm>
              <a:prstGeom prst="roundRect">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en-US" sz="1400" dirty="0">
                    <a:solidFill>
                      <a:srgbClr val="000000"/>
                    </a:solidFill>
                    <a:latin typeface="Arial" panose="020B0604020202020204" pitchFamily="34" charset="0"/>
                    <a:cs typeface="Arial" panose="020B0604020202020204" pitchFamily="34" charset="0"/>
                  </a:rPr>
                  <a:t>India   (34)</a:t>
                </a:r>
              </a:p>
              <a:p>
                <a:pPr algn="ctr">
                  <a:defRPr/>
                </a:pPr>
                <a:r>
                  <a:rPr lang="en-US" sz="1400" dirty="0">
                    <a:solidFill>
                      <a:srgbClr val="000000"/>
                    </a:solidFill>
                    <a:latin typeface="Arial" panose="020B0604020202020204" pitchFamily="34" charset="0"/>
                    <a:cs typeface="Arial" panose="020B0604020202020204" pitchFamily="34" charset="0"/>
                  </a:rPr>
                  <a:t>China  (84) </a:t>
                </a:r>
                <a:endParaRPr lang="en-IN" sz="1400" dirty="0">
                  <a:solidFill>
                    <a:srgbClr val="000000"/>
                  </a:solidFill>
                  <a:latin typeface="Arial" panose="020B0604020202020204" pitchFamily="34" charset="0"/>
                  <a:cs typeface="Arial" panose="020B0604020202020204" pitchFamily="34" charset="0"/>
                </a:endParaRPr>
              </a:p>
            </p:txBody>
          </p:sp>
          <p:sp>
            <p:nvSpPr>
              <p:cNvPr id="15" name="Rounded Rectangle 14"/>
              <p:cNvSpPr/>
              <p:nvPr/>
            </p:nvSpPr>
            <p:spPr>
              <a:xfrm>
                <a:off x="5153486" y="2198977"/>
                <a:ext cx="1893273" cy="652986"/>
              </a:xfrm>
              <a:prstGeom prst="roundRect">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en-US" sz="1400" dirty="0">
                    <a:solidFill>
                      <a:srgbClr val="000000"/>
                    </a:solidFill>
                    <a:latin typeface="Arial" panose="020B0604020202020204" pitchFamily="34" charset="0"/>
                    <a:cs typeface="Arial" panose="020B0604020202020204" pitchFamily="34" charset="0"/>
                  </a:rPr>
                  <a:t>USA   (3,432)</a:t>
                </a:r>
              </a:p>
            </p:txBody>
          </p:sp>
          <p:sp>
            <p:nvSpPr>
              <p:cNvPr id="16" name="Rounded Rectangle 15"/>
              <p:cNvSpPr/>
              <p:nvPr/>
            </p:nvSpPr>
            <p:spPr>
              <a:xfrm>
                <a:off x="5150877" y="2915252"/>
                <a:ext cx="1893273" cy="652986"/>
              </a:xfrm>
              <a:prstGeom prst="roundRect">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en-US" sz="1400" dirty="0">
                    <a:solidFill>
                      <a:srgbClr val="000000"/>
                    </a:solidFill>
                    <a:latin typeface="Arial" panose="020B0604020202020204" pitchFamily="34" charset="0"/>
                    <a:cs typeface="Arial" panose="020B0604020202020204" pitchFamily="34" charset="0"/>
                  </a:rPr>
                  <a:t>Singapore (225)</a:t>
                </a:r>
                <a:endParaRPr lang="en-IN" sz="1400" dirty="0">
                  <a:solidFill>
                    <a:srgbClr val="000000"/>
                  </a:solidFill>
                  <a:latin typeface="Arial" panose="020B0604020202020204" pitchFamily="34" charset="0"/>
                  <a:cs typeface="Arial" panose="020B0604020202020204" pitchFamily="34" charset="0"/>
                </a:endParaRPr>
              </a:p>
            </p:txBody>
          </p:sp>
          <p:sp>
            <p:nvSpPr>
              <p:cNvPr id="17" name="Rounded Rectangle 16"/>
              <p:cNvSpPr/>
              <p:nvPr/>
            </p:nvSpPr>
            <p:spPr>
              <a:xfrm>
                <a:off x="7147986" y="3631527"/>
                <a:ext cx="1893273" cy="652986"/>
              </a:xfrm>
              <a:prstGeom prst="roundRect">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en-US" sz="1400" dirty="0">
                    <a:solidFill>
                      <a:srgbClr val="000000"/>
                    </a:solidFill>
                    <a:latin typeface="Arial" panose="020B0604020202020204" pitchFamily="34" charset="0"/>
                    <a:cs typeface="Arial" panose="020B0604020202020204" pitchFamily="34" charset="0"/>
                  </a:rPr>
                  <a:t>Mexico	(66)</a:t>
                </a:r>
              </a:p>
              <a:p>
                <a:pPr algn="ctr">
                  <a:defRPr/>
                </a:pPr>
                <a:r>
                  <a:rPr lang="en-US" sz="1400" dirty="0">
                    <a:solidFill>
                      <a:srgbClr val="000000"/>
                    </a:solidFill>
                    <a:latin typeface="Arial" panose="020B0604020202020204" pitchFamily="34" charset="0"/>
                    <a:cs typeface="Arial" panose="020B0604020202020204" pitchFamily="34" charset="0"/>
                  </a:rPr>
                  <a:t>Malaysia	(59)</a:t>
                </a:r>
              </a:p>
              <a:p>
                <a:pPr algn="ctr">
                  <a:defRPr/>
                </a:pPr>
                <a:r>
                  <a:rPr lang="en-US" sz="1400" dirty="0">
                    <a:solidFill>
                      <a:srgbClr val="000000"/>
                    </a:solidFill>
                    <a:latin typeface="Arial" panose="020B0604020202020204" pitchFamily="34" charset="0"/>
                    <a:cs typeface="Arial" panose="020B0604020202020204" pitchFamily="34" charset="0"/>
                  </a:rPr>
                  <a:t> Russia	(399)</a:t>
                </a:r>
                <a:endParaRPr lang="en-IN" sz="1400" dirty="0">
                  <a:solidFill>
                    <a:srgbClr val="000000"/>
                  </a:solidFill>
                  <a:latin typeface="Arial" panose="020B0604020202020204" pitchFamily="34" charset="0"/>
                  <a:cs typeface="Arial" panose="020B0604020202020204" pitchFamily="34" charset="0"/>
                </a:endParaRPr>
              </a:p>
            </p:txBody>
          </p:sp>
          <p:sp>
            <p:nvSpPr>
              <p:cNvPr id="18" name="Rounded Rectangle 17"/>
              <p:cNvSpPr/>
              <p:nvPr/>
            </p:nvSpPr>
            <p:spPr>
              <a:xfrm>
                <a:off x="5150877" y="3631527"/>
                <a:ext cx="1893273" cy="652986"/>
              </a:xfrm>
              <a:prstGeom prst="roundRect">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en-US" sz="1400" dirty="0">
                    <a:solidFill>
                      <a:srgbClr val="000000"/>
                    </a:solidFill>
                    <a:latin typeface="Arial" panose="020B0604020202020204" pitchFamily="34" charset="0"/>
                    <a:cs typeface="Arial" panose="020B0604020202020204" pitchFamily="34" charset="0"/>
                  </a:rPr>
                  <a:t>Australia  (86)</a:t>
                </a:r>
              </a:p>
              <a:p>
                <a:pPr algn="ctr">
                  <a:defRPr/>
                </a:pPr>
                <a:r>
                  <a:rPr lang="en-US" sz="1400" dirty="0">
                    <a:solidFill>
                      <a:srgbClr val="000000"/>
                    </a:solidFill>
                    <a:latin typeface="Arial" panose="020B0604020202020204" pitchFamily="34" charset="0"/>
                    <a:cs typeface="Arial" panose="020B0604020202020204" pitchFamily="34" charset="0"/>
                  </a:rPr>
                  <a:t>Canada    (84)</a:t>
                </a:r>
                <a:endParaRPr lang="en-IN" sz="1400" dirty="0">
                  <a:solidFill>
                    <a:srgbClr val="000000"/>
                  </a:solidFill>
                  <a:latin typeface="Arial" panose="020B0604020202020204" pitchFamily="34" charset="0"/>
                  <a:cs typeface="Arial" panose="020B0604020202020204" pitchFamily="34" charset="0"/>
                </a:endParaRPr>
              </a:p>
            </p:txBody>
          </p:sp>
          <p:sp>
            <p:nvSpPr>
              <p:cNvPr id="19" name="Rounded Rectangle 18"/>
              <p:cNvSpPr/>
              <p:nvPr/>
            </p:nvSpPr>
            <p:spPr>
              <a:xfrm>
                <a:off x="7140496" y="1484990"/>
                <a:ext cx="1893273" cy="652986"/>
              </a:xfrm>
              <a:prstGeom prst="roundRect">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en-US" sz="1400" dirty="0">
                    <a:solidFill>
                      <a:srgbClr val="000000"/>
                    </a:solidFill>
                    <a:latin typeface="Arial" panose="020B0604020202020204" pitchFamily="34" charset="0"/>
                    <a:cs typeface="Arial" panose="020B0604020202020204" pitchFamily="34" charset="0"/>
                  </a:rPr>
                  <a:t>Germany	(253)</a:t>
                </a:r>
                <a:endParaRPr lang="en-IN" sz="1400" dirty="0">
                  <a:solidFill>
                    <a:srgbClr val="000000"/>
                  </a:solidFill>
                  <a:latin typeface="Arial" panose="020B0604020202020204" pitchFamily="34" charset="0"/>
                  <a:cs typeface="Arial" panose="020B0604020202020204" pitchFamily="34" charset="0"/>
                </a:endParaRPr>
              </a:p>
            </p:txBody>
          </p:sp>
          <p:sp>
            <p:nvSpPr>
              <p:cNvPr id="20" name="Rounded Rectangle 19"/>
              <p:cNvSpPr/>
              <p:nvPr/>
            </p:nvSpPr>
            <p:spPr>
              <a:xfrm>
                <a:off x="5171425" y="4356039"/>
                <a:ext cx="1893273" cy="652986"/>
              </a:xfrm>
              <a:prstGeom prst="roundRect">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en-US" sz="1400" dirty="0">
                    <a:solidFill>
                      <a:srgbClr val="000000"/>
                    </a:solidFill>
                    <a:latin typeface="Arial" panose="020B0604020202020204" pitchFamily="34" charset="0"/>
                    <a:cs typeface="Arial" panose="020B0604020202020204" pitchFamily="34" charset="0"/>
                  </a:rPr>
                  <a:t>France	(381)</a:t>
                </a:r>
              </a:p>
              <a:p>
                <a:pPr algn="ctr">
                  <a:defRPr/>
                </a:pPr>
                <a:r>
                  <a:rPr lang="en-US" sz="1400" dirty="0">
                    <a:solidFill>
                      <a:srgbClr val="000000"/>
                    </a:solidFill>
                    <a:latin typeface="Arial" panose="020B0604020202020204" pitchFamily="34" charset="0"/>
                    <a:cs typeface="Arial" panose="020B0604020202020204" pitchFamily="34" charset="0"/>
                  </a:rPr>
                  <a:t>Spain	(111)</a:t>
                </a:r>
              </a:p>
              <a:p>
                <a:pPr algn="ctr">
                  <a:defRPr/>
                </a:pPr>
                <a:r>
                  <a:rPr lang="en-US" sz="1400" dirty="0">
                    <a:solidFill>
                      <a:srgbClr val="000000"/>
                    </a:solidFill>
                    <a:latin typeface="Arial" panose="020B0604020202020204" pitchFamily="34" charset="0"/>
                    <a:cs typeface="Arial" panose="020B0604020202020204" pitchFamily="34" charset="0"/>
                  </a:rPr>
                  <a:t>UK	(176)</a:t>
                </a:r>
              </a:p>
            </p:txBody>
          </p:sp>
          <p:sp>
            <p:nvSpPr>
              <p:cNvPr id="21" name="Rounded Rectangle 20"/>
              <p:cNvSpPr/>
              <p:nvPr/>
            </p:nvSpPr>
            <p:spPr>
              <a:xfrm>
                <a:off x="7147986" y="2198977"/>
                <a:ext cx="1893273" cy="652986"/>
              </a:xfrm>
              <a:prstGeom prst="roundRect">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en-US" sz="1400" dirty="0">
                    <a:solidFill>
                      <a:srgbClr val="000000"/>
                    </a:solidFill>
                    <a:latin typeface="Arial" panose="020B0604020202020204" pitchFamily="34" charset="0"/>
                    <a:cs typeface="Arial" panose="020B0604020202020204" pitchFamily="34" charset="0"/>
                  </a:rPr>
                  <a:t>Indonesia	(82)</a:t>
                </a:r>
                <a:endParaRPr lang="en-IN" sz="1400" dirty="0">
                  <a:solidFill>
                    <a:srgbClr val="000000"/>
                  </a:solidFill>
                  <a:latin typeface="Arial" panose="020B0604020202020204" pitchFamily="34" charset="0"/>
                  <a:cs typeface="Arial" panose="020B0604020202020204" pitchFamily="34" charset="0"/>
                </a:endParaRPr>
              </a:p>
            </p:txBody>
          </p:sp>
          <p:sp>
            <p:nvSpPr>
              <p:cNvPr id="22" name="Rounded Rectangle 21"/>
              <p:cNvSpPr/>
              <p:nvPr/>
            </p:nvSpPr>
            <p:spPr>
              <a:xfrm>
                <a:off x="7147986" y="2915252"/>
                <a:ext cx="1893273" cy="652986"/>
              </a:xfrm>
              <a:prstGeom prst="roundRect">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en-US" sz="1400" dirty="0">
                    <a:solidFill>
                      <a:srgbClr val="000000"/>
                    </a:solidFill>
                    <a:latin typeface="Arial" panose="020B0604020202020204" pitchFamily="34" charset="0"/>
                    <a:cs typeface="Arial" panose="020B0604020202020204" pitchFamily="34" charset="0"/>
                  </a:rPr>
                  <a:t>Japan   (52)</a:t>
                </a:r>
                <a:endParaRPr lang="en-IN" sz="1400" dirty="0">
                  <a:solidFill>
                    <a:srgbClr val="000000"/>
                  </a:solidFill>
                  <a:latin typeface="Arial" panose="020B0604020202020204" pitchFamily="34" charset="0"/>
                  <a:cs typeface="Arial" panose="020B0604020202020204" pitchFamily="34" charset="0"/>
                </a:endParaRPr>
              </a:p>
            </p:txBody>
          </p:sp>
          <p:sp>
            <p:nvSpPr>
              <p:cNvPr id="23" name="Rounded Rectangle 22"/>
              <p:cNvSpPr/>
              <p:nvPr/>
            </p:nvSpPr>
            <p:spPr>
              <a:xfrm>
                <a:off x="7174772" y="4345764"/>
                <a:ext cx="1893273" cy="652986"/>
              </a:xfrm>
              <a:prstGeom prst="roundRect">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en-US" sz="1400" dirty="0">
                    <a:solidFill>
                      <a:srgbClr val="000000"/>
                    </a:solidFill>
                    <a:latin typeface="Arial" panose="020B0604020202020204" pitchFamily="34" charset="0"/>
                    <a:cs typeface="Arial" panose="020B0604020202020204" pitchFamily="34" charset="0"/>
                  </a:rPr>
                  <a:t>Netherlands (101)</a:t>
                </a:r>
                <a:endParaRPr lang="en-IN" sz="1400" dirty="0">
                  <a:solidFill>
                    <a:srgbClr val="000000"/>
                  </a:solidFill>
                  <a:latin typeface="Arial" panose="020B0604020202020204" pitchFamily="34" charset="0"/>
                  <a:cs typeface="Arial" panose="020B0604020202020204" pitchFamily="34" charset="0"/>
                </a:endParaRPr>
              </a:p>
            </p:txBody>
          </p:sp>
        </p:grpSp>
        <p:sp>
          <p:nvSpPr>
            <p:cNvPr id="24" name="Rectangle 23">
              <a:extLst>
                <a:ext uri="{FF2B5EF4-FFF2-40B4-BE49-F238E27FC236}">
                  <a16:creationId xmlns:a16="http://schemas.microsoft.com/office/drawing/2014/main" xmlns="" id="{3070213D-FF4C-4140-9ACC-A07AD67CAEEC}"/>
                </a:ext>
              </a:extLst>
            </p:cNvPr>
            <p:cNvSpPr/>
            <p:nvPr/>
          </p:nvSpPr>
          <p:spPr>
            <a:xfrm>
              <a:off x="3091500" y="4696452"/>
              <a:ext cx="3995099" cy="707886"/>
            </a:xfrm>
            <a:prstGeom prst="rect">
              <a:avLst/>
            </a:prstGeom>
          </p:spPr>
          <p:txBody>
            <a:bodyPr wrap="square">
              <a:spAutoFit/>
            </a:bodyPr>
            <a:lstStyle/>
            <a:p>
              <a:pPr algn="ctr">
                <a:defRPr/>
              </a:pPr>
              <a:r>
                <a:rPr lang="en-US" sz="2000" kern="0" dirty="0">
                  <a:solidFill>
                    <a:srgbClr val="000000"/>
                  </a:solidFill>
                  <a:latin typeface="Arial"/>
                  <a:cs typeface="Arial" panose="020B0604020202020204" pitchFamily="34" charset="0"/>
                </a:rPr>
                <a:t>India very likely to see many folds growth in GI companies</a:t>
              </a:r>
            </a:p>
          </p:txBody>
        </p:sp>
      </p:grpSp>
      <p:pic>
        <p:nvPicPr>
          <p:cNvPr id="26" name="Picture 25">
            <a:extLst>
              <a:ext uri="{FF2B5EF4-FFF2-40B4-BE49-F238E27FC236}">
                <a16:creationId xmlns:a16="http://schemas.microsoft.com/office/drawing/2014/main" xmlns="" id="{9CD93F28-69F8-4919-8093-67AA9460B04F}"/>
              </a:ext>
            </a:extLst>
          </p:cNvPr>
          <p:cNvPicPr>
            <a:picLocks noChangeAspect="1"/>
          </p:cNvPicPr>
          <p:nvPr/>
        </p:nvPicPr>
        <p:blipFill rotWithShape="1">
          <a:blip r:embed="rId7">
            <a:extLst>
              <a:ext uri="{28A0092B-C50C-407E-A947-70E740481C1C}">
                <a14:useLocalDpi xmlns:a14="http://schemas.microsoft.com/office/drawing/2010/main" val="0"/>
              </a:ext>
            </a:extLst>
          </a:blip>
          <a:srcRect l="1287" t="9128" r="1536" b="8877"/>
          <a:stretch/>
        </p:blipFill>
        <p:spPr>
          <a:xfrm>
            <a:off x="3091500" y="1740850"/>
            <a:ext cx="3995099" cy="2858755"/>
          </a:xfrm>
          <a:prstGeom prst="rect">
            <a:avLst/>
          </a:prstGeom>
          <a:ln>
            <a:noFill/>
          </a:ln>
          <a:effectLst>
            <a:outerShdw blurRad="44450" dist="27940" dir="5400000" algn="ctr">
              <a:srgbClr val="000000">
                <a:alpha val="32000"/>
              </a:srgbClr>
            </a:outerShdw>
            <a:softEdge rad="0"/>
          </a:effectLst>
          <a:scene3d>
            <a:camera prst="orthographicFront">
              <a:rot lat="0" lon="0" rev="0"/>
            </a:camera>
            <a:lightRig rig="balanced" dir="t">
              <a:rot lat="0" lon="0" rev="8700000"/>
            </a:lightRig>
          </a:scene3d>
          <a:sp3d>
            <a:bevelT w="190500" h="38100"/>
          </a:sp3d>
        </p:spPr>
      </p:pic>
      <p:sp>
        <p:nvSpPr>
          <p:cNvPr id="27" name="Title 1">
            <a:extLst>
              <a:ext uri="{FF2B5EF4-FFF2-40B4-BE49-F238E27FC236}">
                <a16:creationId xmlns:a16="http://schemas.microsoft.com/office/drawing/2014/main" xmlns="" id="{68EAE323-E2F0-4292-8D2C-1EB370579BB1}"/>
              </a:ext>
            </a:extLst>
          </p:cNvPr>
          <p:cNvSpPr txBox="1">
            <a:spLocks/>
          </p:cNvSpPr>
          <p:nvPr/>
        </p:nvSpPr>
        <p:spPr>
          <a:xfrm>
            <a:off x="1752600" y="74675"/>
            <a:ext cx="7467600" cy="763525"/>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r>
              <a:rPr lang="en-US" b="1" kern="0" dirty="0">
                <a:solidFill>
                  <a:srgbClr val="000000"/>
                </a:solidFill>
              </a:rPr>
              <a:t>Insurance industry- Global</a:t>
            </a:r>
          </a:p>
        </p:txBody>
      </p:sp>
    </p:spTree>
    <p:extLst>
      <p:ext uri="{BB962C8B-B14F-4D97-AF65-F5344CB8AC3E}">
        <p14:creationId xmlns:p14="http://schemas.microsoft.com/office/powerpoint/2010/main" val="254510823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sp>
        <p:nvSpPr>
          <p:cNvPr id="3" name="Rectangle 2"/>
          <p:cNvSpPr txBox="1">
            <a:spLocks noChangeArrowheads="1"/>
          </p:cNvSpPr>
          <p:nvPr/>
        </p:nvSpPr>
        <p:spPr>
          <a:xfrm>
            <a:off x="1828800" y="55562"/>
            <a:ext cx="8001000"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endParaRPr lang="en-US" altLang="en-US" sz="2800" kern="0" dirty="0">
              <a:solidFill>
                <a:srgbClr val="000000"/>
              </a:solidFill>
            </a:endParaRP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solidFill>
                  <a:srgbClr val="000000"/>
                </a:solidFill>
              </a:rPr>
              <a:t>www.actuariesindia.org</a:t>
            </a:r>
          </a:p>
        </p:txBody>
      </p:sp>
      <p:sp>
        <p:nvSpPr>
          <p:cNvPr id="4" name="TextBox 3"/>
          <p:cNvSpPr txBox="1"/>
          <p:nvPr/>
        </p:nvSpPr>
        <p:spPr>
          <a:xfrm>
            <a:off x="5297133" y="6140604"/>
            <a:ext cx="184731" cy="369332"/>
          </a:xfrm>
          <a:prstGeom prst="rect">
            <a:avLst/>
          </a:prstGeom>
          <a:noFill/>
        </p:spPr>
        <p:txBody>
          <a:bodyPr wrap="none" rtlCol="0">
            <a:spAutoFit/>
          </a:bodyPr>
          <a:lstStyle/>
          <a:p>
            <a:endParaRPr lang="en-IN" dirty="0">
              <a:solidFill>
                <a:srgbClr val="000000"/>
              </a:solidFill>
            </a:endParaRPr>
          </a:p>
        </p:txBody>
      </p:sp>
      <p:grpSp>
        <p:nvGrpSpPr>
          <p:cNvPr id="41" name="Group 40"/>
          <p:cNvGrpSpPr/>
          <p:nvPr/>
        </p:nvGrpSpPr>
        <p:grpSpPr>
          <a:xfrm>
            <a:off x="1948606" y="1219200"/>
            <a:ext cx="6433394" cy="5105400"/>
            <a:chOff x="1828800" y="698686"/>
            <a:chExt cx="5314729" cy="5238422"/>
          </a:xfrm>
        </p:grpSpPr>
        <p:sp>
          <p:nvSpPr>
            <p:cNvPr id="31" name="Rounded Rectangle 30"/>
            <p:cNvSpPr/>
            <p:nvPr/>
          </p:nvSpPr>
          <p:spPr bwMode="auto">
            <a:xfrm>
              <a:off x="5627384" y="3600326"/>
              <a:ext cx="1516144" cy="682615"/>
            </a:xfrm>
            <a:prstGeom prst="roundRect">
              <a:avLst/>
            </a:prstGeom>
            <a:solidFill>
              <a:srgbClr val="FF00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ctr" eaLnBrk="0" fontAlgn="base" hangingPunct="0">
                <a:spcBef>
                  <a:spcPct val="0"/>
                </a:spcBef>
                <a:spcAft>
                  <a:spcPct val="0"/>
                </a:spcAft>
              </a:pPr>
              <a:r>
                <a:rPr lang="en-IN" sz="2000" b="1" dirty="0">
                  <a:solidFill>
                    <a:srgbClr val="000000"/>
                  </a:solidFill>
                  <a:latin typeface="Calibri" panose="020F0502020204030204" pitchFamily="34" charset="0"/>
                  <a:cs typeface="Calibri" panose="020F0502020204030204" pitchFamily="34" charset="0"/>
                </a:rPr>
                <a:t>Total cases </a:t>
              </a:r>
            </a:p>
            <a:p>
              <a:pPr algn="ctr" eaLnBrk="0" fontAlgn="base" hangingPunct="0">
                <a:spcBef>
                  <a:spcPct val="0"/>
                </a:spcBef>
                <a:spcAft>
                  <a:spcPct val="0"/>
                </a:spcAft>
              </a:pPr>
              <a:r>
                <a:rPr lang="en-IN" sz="2000" b="1" dirty="0">
                  <a:solidFill>
                    <a:srgbClr val="000000"/>
                  </a:solidFill>
                  <a:latin typeface="Calibri" panose="020F0502020204030204" pitchFamily="34" charset="0"/>
                  <a:cs typeface="Calibri" panose="020F0502020204030204" pitchFamily="34" charset="0"/>
                </a:rPr>
                <a:t>31,02,692</a:t>
              </a:r>
            </a:p>
          </p:txBody>
        </p:sp>
        <p:sp>
          <p:nvSpPr>
            <p:cNvPr id="32" name="Rounded Rectangle 31"/>
            <p:cNvSpPr/>
            <p:nvPr/>
          </p:nvSpPr>
          <p:spPr bwMode="auto">
            <a:xfrm>
              <a:off x="5627384" y="4384837"/>
              <a:ext cx="1516145" cy="741283"/>
            </a:xfrm>
            <a:prstGeom prst="roundRect">
              <a:avLst/>
            </a:prstGeom>
            <a:solidFill>
              <a:srgbClr val="00B05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ctr" eaLnBrk="0" fontAlgn="base" hangingPunct="0">
                <a:spcBef>
                  <a:spcPct val="0"/>
                </a:spcBef>
                <a:spcAft>
                  <a:spcPct val="0"/>
                </a:spcAft>
              </a:pPr>
              <a:r>
                <a:rPr lang="en-IN" sz="2000" b="1" dirty="0">
                  <a:solidFill>
                    <a:srgbClr val="000000"/>
                  </a:solidFill>
                  <a:latin typeface="Calibri" panose="020F0502020204030204" pitchFamily="34" charset="0"/>
                  <a:cs typeface="Calibri" panose="020F0502020204030204" pitchFamily="34" charset="0"/>
                </a:rPr>
                <a:t>Recovered</a:t>
              </a:r>
            </a:p>
            <a:p>
              <a:pPr algn="ctr" eaLnBrk="0" fontAlgn="base" hangingPunct="0">
                <a:spcBef>
                  <a:spcPct val="0"/>
                </a:spcBef>
                <a:spcAft>
                  <a:spcPct val="0"/>
                </a:spcAft>
              </a:pPr>
              <a:r>
                <a:rPr lang="en-IN" sz="2000" b="1" dirty="0">
                  <a:solidFill>
                    <a:srgbClr val="000000"/>
                  </a:solidFill>
                  <a:latin typeface="Calibri" panose="020F0502020204030204" pitchFamily="34" charset="0"/>
                  <a:cs typeface="Calibri" panose="020F0502020204030204" pitchFamily="34" charset="0"/>
                </a:rPr>
                <a:t>23,30,153</a:t>
              </a:r>
            </a:p>
          </p:txBody>
        </p:sp>
        <p:sp>
          <p:nvSpPr>
            <p:cNvPr id="33" name="Rounded Rectangle 32"/>
            <p:cNvSpPr/>
            <p:nvPr/>
          </p:nvSpPr>
          <p:spPr bwMode="auto">
            <a:xfrm>
              <a:off x="5627384" y="5222514"/>
              <a:ext cx="1516145" cy="714594"/>
            </a:xfrm>
            <a:prstGeom prst="roundRect">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ctr" eaLnBrk="0" fontAlgn="base" hangingPunct="0">
                <a:spcBef>
                  <a:spcPct val="0"/>
                </a:spcBef>
                <a:spcAft>
                  <a:spcPct val="0"/>
                </a:spcAft>
              </a:pPr>
              <a:r>
                <a:rPr lang="en-IN" sz="2000" b="1" dirty="0">
                  <a:solidFill>
                    <a:srgbClr val="000000"/>
                  </a:solidFill>
                  <a:latin typeface="Calibri" panose="020F0502020204030204" pitchFamily="34" charset="0"/>
                  <a:cs typeface="Calibri" panose="020F0502020204030204" pitchFamily="34" charset="0"/>
                </a:rPr>
                <a:t>Active</a:t>
              </a:r>
            </a:p>
            <a:p>
              <a:pPr algn="ctr" eaLnBrk="0" fontAlgn="base" hangingPunct="0">
                <a:spcBef>
                  <a:spcPct val="0"/>
                </a:spcBef>
                <a:spcAft>
                  <a:spcPct val="0"/>
                </a:spcAft>
              </a:pPr>
              <a:r>
                <a:rPr lang="en-IN" sz="2000" b="1" dirty="0">
                  <a:solidFill>
                    <a:srgbClr val="000000"/>
                  </a:solidFill>
                  <a:latin typeface="Calibri" panose="020F0502020204030204" pitchFamily="34" charset="0"/>
                  <a:cs typeface="Calibri" panose="020F0502020204030204" pitchFamily="34" charset="0"/>
                </a:rPr>
                <a:t>7,14,919</a:t>
              </a:r>
            </a:p>
          </p:txBody>
        </p:sp>
        <p:graphicFrame>
          <p:nvGraphicFramePr>
            <p:cNvPr id="39" name="Chart 38"/>
            <p:cNvGraphicFramePr>
              <a:graphicFrameLocks/>
            </p:cNvGraphicFramePr>
            <p:nvPr>
              <p:extLst/>
            </p:nvPr>
          </p:nvGraphicFramePr>
          <p:xfrm>
            <a:off x="1828800" y="698686"/>
            <a:ext cx="5300603" cy="2637706"/>
          </p:xfrm>
          <a:graphic>
            <a:graphicData uri="http://schemas.openxmlformats.org/drawingml/2006/chart">
              <c:chart xmlns:c="http://schemas.openxmlformats.org/drawingml/2006/chart" xmlns:r="http://schemas.openxmlformats.org/officeDocument/2006/relationships" r:id="rId4"/>
            </a:graphicData>
          </a:graphic>
        </p:graphicFrame>
      </p:grpSp>
      <p:sp>
        <p:nvSpPr>
          <p:cNvPr id="6" name="TextBox 5">
            <a:extLst>
              <a:ext uri="{FF2B5EF4-FFF2-40B4-BE49-F238E27FC236}">
                <a16:creationId xmlns:a16="http://schemas.microsoft.com/office/drawing/2014/main" xmlns="" id="{4B03A350-9DA6-4411-9B7D-5ACDA4BE5767}"/>
              </a:ext>
            </a:extLst>
          </p:cNvPr>
          <p:cNvSpPr txBox="1"/>
          <p:nvPr/>
        </p:nvSpPr>
        <p:spPr>
          <a:xfrm>
            <a:off x="1697759" y="6618851"/>
            <a:ext cx="2960490" cy="276999"/>
          </a:xfrm>
          <a:prstGeom prst="rect">
            <a:avLst/>
          </a:prstGeom>
          <a:noFill/>
        </p:spPr>
        <p:txBody>
          <a:bodyPr wrap="none" rtlCol="0">
            <a:spAutoFit/>
          </a:bodyPr>
          <a:lstStyle/>
          <a:p>
            <a:r>
              <a:rPr lang="en-IN" sz="1200" dirty="0">
                <a:solidFill>
                  <a:srgbClr val="000000"/>
                </a:solidFill>
              </a:rPr>
              <a:t>As of 23</a:t>
            </a:r>
            <a:r>
              <a:rPr lang="en-IN" sz="1200" baseline="30000" dirty="0">
                <a:solidFill>
                  <a:srgbClr val="000000"/>
                </a:solidFill>
              </a:rPr>
              <a:t>rd</a:t>
            </a:r>
            <a:r>
              <a:rPr lang="en-IN" sz="1200" dirty="0">
                <a:solidFill>
                  <a:srgbClr val="000000"/>
                </a:solidFill>
              </a:rPr>
              <a:t> August 2020 as per Times of India</a:t>
            </a:r>
          </a:p>
        </p:txBody>
      </p:sp>
      <p:sp>
        <p:nvSpPr>
          <p:cNvPr id="23" name="Title 1">
            <a:extLst>
              <a:ext uri="{FF2B5EF4-FFF2-40B4-BE49-F238E27FC236}">
                <a16:creationId xmlns:a16="http://schemas.microsoft.com/office/drawing/2014/main" xmlns="" id="{B23AEEDA-C6FF-4B80-B384-D10942577011}"/>
              </a:ext>
            </a:extLst>
          </p:cNvPr>
          <p:cNvSpPr txBox="1">
            <a:spLocks/>
          </p:cNvSpPr>
          <p:nvPr/>
        </p:nvSpPr>
        <p:spPr>
          <a:xfrm>
            <a:off x="1600200" y="74675"/>
            <a:ext cx="7315200" cy="763525"/>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r>
              <a:rPr lang="en-US" b="1" kern="0" dirty="0">
                <a:solidFill>
                  <a:srgbClr val="000000"/>
                </a:solidFill>
              </a:rPr>
              <a:t>Insurance industry- India</a:t>
            </a:r>
          </a:p>
        </p:txBody>
      </p:sp>
      <p:pic>
        <p:nvPicPr>
          <p:cNvPr id="24" name="Picture 23">
            <a:extLst>
              <a:ext uri="{FF2B5EF4-FFF2-40B4-BE49-F238E27FC236}">
                <a16:creationId xmlns:a16="http://schemas.microsoft.com/office/drawing/2014/main" xmlns="" id="{6B8CB44C-E972-4ABD-B0AD-523B2E507C67}"/>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820400" y="307754"/>
            <a:ext cx="1085347" cy="1093347"/>
          </a:xfrm>
          <a:prstGeom prst="rect">
            <a:avLst/>
          </a:prstGeom>
          <a:blipFill dpi="0" rotWithShape="1">
            <a:blip r:embed="rId6"/>
            <a:srcRect/>
            <a:stretch>
              <a:fillRect/>
            </a:stretch>
          </a:blipFill>
        </p:spPr>
      </p:pic>
      <p:grpSp>
        <p:nvGrpSpPr>
          <p:cNvPr id="7" name="Group 6">
            <a:extLst>
              <a:ext uri="{FF2B5EF4-FFF2-40B4-BE49-F238E27FC236}">
                <a16:creationId xmlns:a16="http://schemas.microsoft.com/office/drawing/2014/main" xmlns="" id="{90DFB010-5CAF-49C8-9261-07D1C7BC4149}"/>
              </a:ext>
            </a:extLst>
          </p:cNvPr>
          <p:cNvGrpSpPr/>
          <p:nvPr/>
        </p:nvGrpSpPr>
        <p:grpSpPr>
          <a:xfrm>
            <a:off x="8500526" y="1376694"/>
            <a:ext cx="3691473" cy="4801314"/>
            <a:chOff x="8500526" y="1376694"/>
            <a:chExt cx="3691473" cy="4801314"/>
          </a:xfrm>
        </p:grpSpPr>
        <p:sp>
          <p:nvSpPr>
            <p:cNvPr id="29" name="Rectangle 28"/>
            <p:cNvSpPr/>
            <p:nvPr/>
          </p:nvSpPr>
          <p:spPr>
            <a:xfrm>
              <a:off x="8500526" y="1376694"/>
              <a:ext cx="3691473" cy="4801314"/>
            </a:xfrm>
            <a:prstGeom prst="rect">
              <a:avLst/>
            </a:prstGeom>
          </p:spPr>
          <p:txBody>
            <a:bodyPr wrap="square">
              <a:spAutoFit/>
            </a:bodyPr>
            <a:lstStyle/>
            <a:p>
              <a:pPr marL="285750" indent="-285750">
                <a:buFont typeface="Arial" panose="020B0604020202020204" pitchFamily="34" charset="0"/>
                <a:buChar char="•"/>
              </a:pPr>
              <a:r>
                <a:rPr lang="en-US" sz="1700" dirty="0">
                  <a:solidFill>
                    <a:srgbClr val="000000"/>
                  </a:solidFill>
                  <a:latin typeface="Calibri" panose="020F0502020204030204" pitchFamily="34" charset="0"/>
                  <a:cs typeface="Calibri" panose="020F0502020204030204" pitchFamily="34" charset="0"/>
                </a:rPr>
                <a:t>130 New Health products introduced </a:t>
              </a:r>
            </a:p>
            <a:p>
              <a:pPr marL="285750" indent="-285750">
                <a:buFont typeface="Arial" panose="020B0604020202020204" pitchFamily="34" charset="0"/>
                <a:buChar char="•"/>
              </a:pPr>
              <a:endParaRPr lang="en-US" sz="1700" dirty="0">
                <a:solidFill>
                  <a:srgbClr val="000000"/>
                </a:solidFill>
                <a:latin typeface="Calibri" panose="020F0502020204030204" pitchFamily="34" charset="0"/>
                <a:cs typeface="Calibri" panose="020F0502020204030204" pitchFamily="34" charset="0"/>
              </a:endParaRPr>
            </a:p>
            <a:p>
              <a:pPr marL="285750" indent="-285750">
                <a:buFont typeface="Arial" panose="020B0604020202020204" pitchFamily="34" charset="0"/>
                <a:buChar char="•"/>
              </a:pPr>
              <a:r>
                <a:rPr lang="en-US" sz="1700" dirty="0">
                  <a:solidFill>
                    <a:srgbClr val="000000"/>
                  </a:solidFill>
                  <a:latin typeface="Calibri" panose="020F0502020204030204" pitchFamily="34" charset="0"/>
                  <a:cs typeface="Calibri" panose="020F0502020204030204" pitchFamily="34" charset="0"/>
                </a:rPr>
                <a:t>Market Share </a:t>
              </a:r>
            </a:p>
            <a:p>
              <a:pPr marL="742950" lvl="1" indent="-285750">
                <a:buFont typeface="Arial" panose="020B0604020202020204" pitchFamily="34" charset="0"/>
                <a:buChar char="•"/>
              </a:pPr>
              <a:r>
                <a:rPr lang="en-US" sz="1700" dirty="0">
                  <a:solidFill>
                    <a:srgbClr val="000000"/>
                  </a:solidFill>
                  <a:latin typeface="Calibri" panose="020F0502020204030204" pitchFamily="34" charset="0"/>
                  <a:cs typeface="Calibri" panose="020F0502020204030204" pitchFamily="34" charset="0"/>
                </a:rPr>
                <a:t>Health:   2.3%</a:t>
              </a:r>
            </a:p>
            <a:p>
              <a:pPr marL="742950" lvl="1" indent="-285750">
                <a:buFont typeface="Arial" panose="020B0604020202020204" pitchFamily="34" charset="0"/>
                <a:buChar char="•"/>
              </a:pPr>
              <a:r>
                <a:rPr lang="en-US" sz="1700" dirty="0">
                  <a:solidFill>
                    <a:srgbClr val="000000"/>
                  </a:solidFill>
                  <a:latin typeface="Calibri" panose="020F0502020204030204" pitchFamily="34" charset="0"/>
                  <a:cs typeface="Calibri" panose="020F0502020204030204" pitchFamily="34" charset="0"/>
                </a:rPr>
                <a:t>Fire :       4.1%</a:t>
              </a:r>
            </a:p>
            <a:p>
              <a:pPr marL="742950" lvl="1" indent="-285750">
                <a:buFont typeface="Arial" panose="020B0604020202020204" pitchFamily="34" charset="0"/>
                <a:buChar char="•"/>
              </a:pPr>
              <a:r>
                <a:rPr lang="en-US" sz="1700" dirty="0">
                  <a:solidFill>
                    <a:srgbClr val="000000"/>
                  </a:solidFill>
                  <a:latin typeface="Calibri" panose="020F0502020204030204" pitchFamily="34" charset="0"/>
                  <a:cs typeface="Calibri" panose="020F0502020204030204" pitchFamily="34" charset="0"/>
                </a:rPr>
                <a:t>Motor:    8.3%</a:t>
              </a:r>
            </a:p>
            <a:p>
              <a:pPr marL="742950" lvl="1" indent="-285750">
                <a:buFont typeface="Arial" panose="020B0604020202020204" pitchFamily="34" charset="0"/>
                <a:buChar char="•"/>
              </a:pPr>
              <a:endParaRPr lang="en-US" sz="1700" dirty="0">
                <a:solidFill>
                  <a:srgbClr val="000000"/>
                </a:solidFill>
                <a:latin typeface="Calibri" panose="020F0502020204030204" pitchFamily="34" charset="0"/>
                <a:cs typeface="Calibri" panose="020F0502020204030204" pitchFamily="34" charset="0"/>
              </a:endParaRPr>
            </a:p>
            <a:p>
              <a:pPr marL="285750" indent="-285750">
                <a:buFont typeface="Arial" panose="020B0604020202020204" pitchFamily="34" charset="0"/>
                <a:buChar char="•"/>
              </a:pPr>
              <a:r>
                <a:rPr lang="en-US" sz="1700" dirty="0">
                  <a:solidFill>
                    <a:srgbClr val="000000"/>
                  </a:solidFill>
                  <a:latin typeface="Calibri" panose="020F0502020204030204" pitchFamily="34" charset="0"/>
                  <a:cs typeface="Calibri" panose="020F0502020204030204" pitchFamily="34" charset="0"/>
                </a:rPr>
                <a:t>Covid-19 claims 18,100 no’s (280 Cr)</a:t>
              </a:r>
            </a:p>
            <a:p>
              <a:pPr marL="285750" indent="-285750">
                <a:buFont typeface="Arial" panose="020B0604020202020204" pitchFamily="34" charset="0"/>
                <a:buChar char="•"/>
              </a:pPr>
              <a:endParaRPr lang="en-IN" sz="1700" dirty="0">
                <a:solidFill>
                  <a:srgbClr val="000000"/>
                </a:solidFill>
                <a:latin typeface="Calibri" panose="020F0502020204030204" pitchFamily="34" charset="0"/>
                <a:cs typeface="Calibri" panose="020F0502020204030204" pitchFamily="34" charset="0"/>
              </a:endParaRPr>
            </a:p>
            <a:p>
              <a:pPr marL="285750" indent="-285750">
                <a:buFont typeface="Arial" panose="020B0604020202020204" pitchFamily="34" charset="0"/>
                <a:buChar char="•"/>
              </a:pPr>
              <a:r>
                <a:rPr lang="en-IN" sz="1700" dirty="0">
                  <a:solidFill>
                    <a:srgbClr val="000000"/>
                  </a:solidFill>
                  <a:latin typeface="Calibri" panose="020F0502020204030204" pitchFamily="34" charset="0"/>
                  <a:cs typeface="Calibri" panose="020F0502020204030204" pitchFamily="34" charset="0"/>
                </a:rPr>
                <a:t>Average claim size</a:t>
              </a:r>
            </a:p>
            <a:p>
              <a:pPr marL="742950" lvl="1" indent="-285750">
                <a:buFont typeface="Arial" panose="020B0604020202020204" pitchFamily="34" charset="0"/>
                <a:buChar char="•"/>
              </a:pPr>
              <a:r>
                <a:rPr lang="en-IN" sz="1700" dirty="0">
                  <a:solidFill>
                    <a:srgbClr val="000000"/>
                  </a:solidFill>
                  <a:latin typeface="Calibri" panose="020F0502020204030204" pitchFamily="34" charset="0"/>
                  <a:cs typeface="Calibri" panose="020F0502020204030204" pitchFamily="34" charset="0"/>
                </a:rPr>
                <a:t>Urban areas - 2-2.5 lakh </a:t>
              </a:r>
            </a:p>
            <a:p>
              <a:pPr marL="742950" lvl="1" indent="-285750">
                <a:buFont typeface="Arial" panose="020B0604020202020204" pitchFamily="34" charset="0"/>
                <a:buChar char="•"/>
              </a:pPr>
              <a:r>
                <a:rPr lang="en-IN" sz="1700" dirty="0">
                  <a:solidFill>
                    <a:srgbClr val="000000"/>
                  </a:solidFill>
                  <a:latin typeface="Calibri" panose="020F0502020204030204" pitchFamily="34" charset="0"/>
                  <a:cs typeface="Calibri" panose="020F0502020204030204" pitchFamily="34" charset="0"/>
                </a:rPr>
                <a:t>Semi Urban/Rural 50,000-75,000</a:t>
              </a:r>
            </a:p>
            <a:p>
              <a:pPr marL="285750" indent="-285750">
                <a:buFont typeface="Arial" panose="020B0604020202020204" pitchFamily="34" charset="0"/>
                <a:buChar char="•"/>
              </a:pPr>
              <a:endParaRPr lang="en-IN" sz="1700" dirty="0">
                <a:solidFill>
                  <a:srgbClr val="000000"/>
                </a:solidFill>
                <a:latin typeface="Calibri" panose="020F0502020204030204" pitchFamily="34" charset="0"/>
                <a:cs typeface="Calibri" panose="020F0502020204030204" pitchFamily="34" charset="0"/>
              </a:endParaRPr>
            </a:p>
            <a:p>
              <a:pPr marL="285750" indent="-285750">
                <a:buFont typeface="Arial" panose="020B0604020202020204" pitchFamily="34" charset="0"/>
                <a:buChar char="•"/>
              </a:pPr>
              <a:r>
                <a:rPr lang="en-US" sz="1700" dirty="0">
                  <a:solidFill>
                    <a:srgbClr val="000000"/>
                  </a:solidFill>
                  <a:latin typeface="Calibri" panose="020F0502020204030204" pitchFamily="34" charset="0"/>
                  <a:cs typeface="Calibri" panose="020F0502020204030204" pitchFamily="34" charset="0"/>
                </a:rPr>
                <a:t>Strict lockdown guidelines have been lifted in the month of June - Downfall expected in Q2 and Q3</a:t>
              </a:r>
            </a:p>
          </p:txBody>
        </p:sp>
        <p:cxnSp>
          <p:nvCxnSpPr>
            <p:cNvPr id="25" name="Straight Arrow Connector 24">
              <a:extLst>
                <a:ext uri="{FF2B5EF4-FFF2-40B4-BE49-F238E27FC236}">
                  <a16:creationId xmlns:a16="http://schemas.microsoft.com/office/drawing/2014/main" xmlns="" id="{0CA0DDBD-BA2C-418F-B545-031AA81F68F7}"/>
                </a:ext>
              </a:extLst>
            </p:cNvPr>
            <p:cNvCxnSpPr/>
            <p:nvPr/>
          </p:nvCxnSpPr>
          <p:spPr bwMode="auto">
            <a:xfrm flipV="1">
              <a:off x="10744200" y="2438400"/>
              <a:ext cx="0" cy="152400"/>
            </a:xfrm>
            <a:prstGeom prst="straightConnector1">
              <a:avLst/>
            </a:prstGeom>
            <a:ln>
              <a:headEnd type="none" w="med" len="med"/>
              <a:tailEnd type="triangle"/>
            </a:ln>
          </p:spPr>
          <p:style>
            <a:lnRef idx="2">
              <a:schemeClr val="accent2"/>
            </a:lnRef>
            <a:fillRef idx="0">
              <a:schemeClr val="accent2"/>
            </a:fillRef>
            <a:effectRef idx="1">
              <a:schemeClr val="accent2"/>
            </a:effectRef>
            <a:fontRef idx="minor">
              <a:schemeClr val="tx1"/>
            </a:fontRef>
          </p:style>
        </p:cxnSp>
        <p:cxnSp>
          <p:nvCxnSpPr>
            <p:cNvPr id="26" name="Straight Arrow Connector 25">
              <a:extLst>
                <a:ext uri="{FF2B5EF4-FFF2-40B4-BE49-F238E27FC236}">
                  <a16:creationId xmlns:a16="http://schemas.microsoft.com/office/drawing/2014/main" xmlns="" id="{F4AC0792-0629-45FC-B595-BF323ED6AC72}"/>
                </a:ext>
              </a:extLst>
            </p:cNvPr>
            <p:cNvCxnSpPr/>
            <p:nvPr/>
          </p:nvCxnSpPr>
          <p:spPr bwMode="auto">
            <a:xfrm flipV="1">
              <a:off x="10744200" y="2667000"/>
              <a:ext cx="0" cy="228600"/>
            </a:xfrm>
            <a:prstGeom prst="straightConnector1">
              <a:avLst/>
            </a:prstGeom>
            <a:ln>
              <a:headEnd type="none" w="med" len="med"/>
              <a:tailEnd type="triangle"/>
            </a:ln>
          </p:spPr>
          <p:style>
            <a:lnRef idx="2">
              <a:schemeClr val="accent2"/>
            </a:lnRef>
            <a:fillRef idx="0">
              <a:schemeClr val="accent2"/>
            </a:fillRef>
            <a:effectRef idx="1">
              <a:schemeClr val="accent2"/>
            </a:effectRef>
            <a:fontRef idx="minor">
              <a:schemeClr val="tx1"/>
            </a:fontRef>
          </p:style>
        </p:cxnSp>
        <p:cxnSp>
          <p:nvCxnSpPr>
            <p:cNvPr id="27" name="Straight Arrow Connector 26">
              <a:extLst>
                <a:ext uri="{FF2B5EF4-FFF2-40B4-BE49-F238E27FC236}">
                  <a16:creationId xmlns:a16="http://schemas.microsoft.com/office/drawing/2014/main" xmlns="" id="{83ADC6F6-3451-49AF-B437-C9442A24134D}"/>
                </a:ext>
              </a:extLst>
            </p:cNvPr>
            <p:cNvCxnSpPr/>
            <p:nvPr/>
          </p:nvCxnSpPr>
          <p:spPr bwMode="auto">
            <a:xfrm>
              <a:off x="10757848" y="2971800"/>
              <a:ext cx="0" cy="228600"/>
            </a:xfrm>
            <a:prstGeom prst="straightConnector1">
              <a:avLst/>
            </a:prstGeom>
            <a:solidFill>
              <a:schemeClr val="accent1"/>
            </a:solidFill>
            <a:ln w="9525" cap="flat" cmpd="sng" algn="ctr">
              <a:solidFill>
                <a:srgbClr val="FF0000"/>
              </a:solidFill>
              <a:prstDash val="solid"/>
              <a:round/>
              <a:headEnd type="none" w="med" len="med"/>
              <a:tailEnd type="triangle"/>
            </a:ln>
            <a:effectLst/>
          </p:spPr>
        </p:cxnSp>
      </p:grpSp>
      <p:graphicFrame>
        <p:nvGraphicFramePr>
          <p:cNvPr id="37" name="Chart 36">
            <a:extLst>
              <a:ext uri="{FF2B5EF4-FFF2-40B4-BE49-F238E27FC236}">
                <a16:creationId xmlns:a16="http://schemas.microsoft.com/office/drawing/2014/main" xmlns="" id="{63A42A58-3D9C-480B-821C-F0B0AF44C4FA}"/>
              </a:ext>
            </a:extLst>
          </p:cNvPr>
          <p:cNvGraphicFramePr>
            <a:graphicFrameLocks/>
          </p:cNvGraphicFramePr>
          <p:nvPr>
            <p:extLst/>
          </p:nvPr>
        </p:nvGraphicFramePr>
        <p:xfrm>
          <a:off x="1950116" y="3810000"/>
          <a:ext cx="4572000" cy="2743200"/>
        </p:xfrm>
        <a:graphic>
          <a:graphicData uri="http://schemas.openxmlformats.org/drawingml/2006/chart">
            <c:chart xmlns:c="http://schemas.openxmlformats.org/drawingml/2006/chart" xmlns:r="http://schemas.openxmlformats.org/officeDocument/2006/relationships" r:id="rId7"/>
          </a:graphicData>
        </a:graphic>
      </p:graphicFrame>
    </p:spTree>
    <p:extLst>
      <p:ext uri="{BB962C8B-B14F-4D97-AF65-F5344CB8AC3E}">
        <p14:creationId xmlns:p14="http://schemas.microsoft.com/office/powerpoint/2010/main" val="402389979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820400" y="307754"/>
            <a:ext cx="1085347" cy="1093347"/>
          </a:xfrm>
          <a:prstGeom prst="rect">
            <a:avLst/>
          </a:prstGeom>
          <a:blipFill dpi="0" rotWithShape="1">
            <a:blip r:embed="rId5"/>
            <a:srcRect/>
            <a:stretch>
              <a:fillRect/>
            </a:stretch>
          </a:blipFill>
        </p:spPr>
      </p:pic>
      <p:sp>
        <p:nvSpPr>
          <p:cNvPr id="3" name="Rectangle 2"/>
          <p:cNvSpPr txBox="1">
            <a:spLocks noChangeArrowheads="1"/>
          </p:cNvSpPr>
          <p:nvPr/>
        </p:nvSpPr>
        <p:spPr>
          <a:xfrm>
            <a:off x="1828800" y="71789"/>
            <a:ext cx="8001000"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endParaRPr lang="en-US" altLang="en-US" sz="2800" kern="0" dirty="0">
              <a:solidFill>
                <a:srgbClr val="000000"/>
              </a:solidFill>
            </a:endParaRP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solidFill>
                  <a:srgbClr val="000000"/>
                </a:solidFill>
              </a:rPr>
              <a:t>www.actuariesindia.org</a:t>
            </a:r>
          </a:p>
        </p:txBody>
      </p:sp>
      <p:sp>
        <p:nvSpPr>
          <p:cNvPr id="4" name="TextBox 3"/>
          <p:cNvSpPr txBox="1"/>
          <p:nvPr/>
        </p:nvSpPr>
        <p:spPr>
          <a:xfrm>
            <a:off x="5297133" y="6140604"/>
            <a:ext cx="184731" cy="369332"/>
          </a:xfrm>
          <a:prstGeom prst="rect">
            <a:avLst/>
          </a:prstGeom>
          <a:noFill/>
        </p:spPr>
        <p:txBody>
          <a:bodyPr wrap="none" rtlCol="0">
            <a:spAutoFit/>
          </a:bodyPr>
          <a:lstStyle/>
          <a:p>
            <a:endParaRPr lang="en-IN" dirty="0">
              <a:solidFill>
                <a:srgbClr val="000000"/>
              </a:solidFill>
            </a:endParaRPr>
          </a:p>
        </p:txBody>
      </p:sp>
      <p:sp>
        <p:nvSpPr>
          <p:cNvPr id="6" name="TextBox 5"/>
          <p:cNvSpPr txBox="1"/>
          <p:nvPr/>
        </p:nvSpPr>
        <p:spPr>
          <a:xfrm>
            <a:off x="10058399" y="2109925"/>
            <a:ext cx="1981201" cy="3693319"/>
          </a:xfrm>
          <a:prstGeom prst="rect">
            <a:avLst/>
          </a:prstGeom>
          <a:noFill/>
        </p:spPr>
        <p:txBody>
          <a:bodyPr wrap="square" rtlCol="0">
            <a:spAutoFit/>
          </a:bodyPr>
          <a:lstStyle/>
          <a:p>
            <a:r>
              <a:rPr lang="en-US" dirty="0">
                <a:solidFill>
                  <a:srgbClr val="000000"/>
                </a:solidFill>
                <a:latin typeface="Calibri" panose="020F0502020204030204" pitchFamily="34" charset="0"/>
                <a:cs typeface="Calibri" panose="020F0502020204030204" pitchFamily="34" charset="0"/>
              </a:rPr>
              <a:t>     </a:t>
            </a:r>
            <a:r>
              <a:rPr lang="en-US" b="1" dirty="0">
                <a:solidFill>
                  <a:srgbClr val="000000"/>
                </a:solidFill>
                <a:latin typeface="Calibri" panose="020F0502020204030204" pitchFamily="34" charset="0"/>
                <a:cs typeface="Calibri" panose="020F0502020204030204" pitchFamily="34" charset="0"/>
              </a:rPr>
              <a:t>Growth%</a:t>
            </a:r>
          </a:p>
          <a:p>
            <a:pPr marL="285750" indent="-285750">
              <a:buFont typeface="Arial" panose="020B0604020202020204" pitchFamily="34" charset="0"/>
              <a:buChar char="•"/>
            </a:pPr>
            <a:endParaRPr lang="en-US" dirty="0">
              <a:solidFill>
                <a:srgbClr val="000000"/>
              </a:solidFill>
              <a:latin typeface="Calibri" panose="020F0502020204030204" pitchFamily="34" charset="0"/>
              <a:cs typeface="Calibri" panose="020F0502020204030204" pitchFamily="34" charset="0"/>
            </a:endParaRPr>
          </a:p>
          <a:p>
            <a:pPr marL="285750" indent="-285750">
              <a:buFont typeface="Arial" panose="020B0604020202020204" pitchFamily="34" charset="0"/>
              <a:buChar char="•"/>
            </a:pPr>
            <a:r>
              <a:rPr lang="en-US" sz="2000" dirty="0">
                <a:solidFill>
                  <a:srgbClr val="000000"/>
                </a:solidFill>
                <a:latin typeface="Calibri" panose="020F0502020204030204" pitchFamily="34" charset="0"/>
                <a:cs typeface="Calibri" panose="020F0502020204030204" pitchFamily="34" charset="0"/>
              </a:rPr>
              <a:t>Health overall: </a:t>
            </a:r>
            <a:r>
              <a:rPr lang="en-US" sz="2000" b="1" dirty="0">
                <a:solidFill>
                  <a:srgbClr val="008000"/>
                </a:solidFill>
                <a:latin typeface="Calibri" panose="020F0502020204030204" pitchFamily="34" charset="0"/>
                <a:cs typeface="Calibri" panose="020F0502020204030204" pitchFamily="34" charset="0"/>
              </a:rPr>
              <a:t>5.9%</a:t>
            </a:r>
          </a:p>
          <a:p>
            <a:pPr marL="285750" indent="-285750">
              <a:buFont typeface="Arial" panose="020B0604020202020204" pitchFamily="34" charset="0"/>
              <a:buChar char="•"/>
            </a:pPr>
            <a:endParaRPr lang="en-US" sz="2000" dirty="0">
              <a:solidFill>
                <a:srgbClr val="000000"/>
              </a:solidFill>
              <a:latin typeface="Calibri" panose="020F0502020204030204" pitchFamily="34" charset="0"/>
              <a:cs typeface="Calibri" panose="020F0502020204030204" pitchFamily="34" charset="0"/>
            </a:endParaRPr>
          </a:p>
          <a:p>
            <a:pPr marL="285750" indent="-285750">
              <a:buFont typeface="Arial" panose="020B0604020202020204" pitchFamily="34" charset="0"/>
              <a:buChar char="•"/>
            </a:pPr>
            <a:r>
              <a:rPr lang="en-US" sz="2000" dirty="0">
                <a:solidFill>
                  <a:srgbClr val="000000"/>
                </a:solidFill>
                <a:latin typeface="Calibri" panose="020F0502020204030204" pitchFamily="34" charset="0"/>
                <a:cs typeface="Calibri" panose="020F0502020204030204" pitchFamily="34" charset="0"/>
              </a:rPr>
              <a:t>Standalone </a:t>
            </a:r>
            <a:r>
              <a:rPr lang="en-US" sz="2000" dirty="0" smtClean="0">
                <a:solidFill>
                  <a:srgbClr val="000000"/>
                </a:solidFill>
                <a:latin typeface="Calibri" panose="020F0502020204030204" pitchFamily="34" charset="0"/>
                <a:cs typeface="Calibri" panose="020F0502020204030204" pitchFamily="34" charset="0"/>
              </a:rPr>
              <a:t>health:</a:t>
            </a:r>
            <a:r>
              <a:rPr lang="en-US" sz="2000" b="1" dirty="0" smtClean="0">
                <a:solidFill>
                  <a:srgbClr val="008000"/>
                </a:solidFill>
                <a:latin typeface="Calibri" panose="020F0502020204030204" pitchFamily="34" charset="0"/>
                <a:cs typeface="Calibri" panose="020F0502020204030204" pitchFamily="34" charset="0"/>
              </a:rPr>
              <a:t>26%</a:t>
            </a:r>
            <a:endParaRPr lang="en-US" sz="2000" b="1" dirty="0" smtClean="0">
              <a:solidFill>
                <a:srgbClr val="008000"/>
              </a:solidFill>
              <a:latin typeface="Calibri" panose="020F0502020204030204" pitchFamily="34" charset="0"/>
              <a:cs typeface="Calibri" panose="020F0502020204030204" pitchFamily="34" charset="0"/>
            </a:endParaRPr>
          </a:p>
          <a:p>
            <a:endParaRPr lang="en-US" sz="2000" dirty="0">
              <a:solidFill>
                <a:srgbClr val="000000"/>
              </a:solidFill>
              <a:latin typeface="Calibri" panose="020F0502020204030204" pitchFamily="34" charset="0"/>
              <a:cs typeface="Calibri" panose="020F0502020204030204" pitchFamily="34" charset="0"/>
            </a:endParaRPr>
          </a:p>
          <a:p>
            <a:pPr marL="285750" indent="-285750">
              <a:buFont typeface="Arial" panose="020B0604020202020204" pitchFamily="34" charset="0"/>
              <a:buChar char="•"/>
            </a:pPr>
            <a:r>
              <a:rPr lang="en-US" sz="2000" dirty="0">
                <a:solidFill>
                  <a:srgbClr val="000000"/>
                </a:solidFill>
                <a:latin typeface="Calibri" panose="020F0502020204030204" pitchFamily="34" charset="0"/>
                <a:cs typeface="Calibri" panose="020F0502020204030204" pitchFamily="34" charset="0"/>
              </a:rPr>
              <a:t>Retail Health:</a:t>
            </a:r>
            <a:r>
              <a:rPr lang="en-US" sz="2000" b="1" dirty="0">
                <a:solidFill>
                  <a:srgbClr val="008000"/>
                </a:solidFill>
                <a:latin typeface="Calibri" panose="020F0502020204030204" pitchFamily="34" charset="0"/>
                <a:cs typeface="Calibri" panose="020F0502020204030204" pitchFamily="34" charset="0"/>
              </a:rPr>
              <a:t>47</a:t>
            </a:r>
            <a:r>
              <a:rPr lang="en-US" sz="2000" b="1" dirty="0" smtClean="0">
                <a:solidFill>
                  <a:srgbClr val="008000"/>
                </a:solidFill>
                <a:latin typeface="Calibri" panose="020F0502020204030204" pitchFamily="34" charset="0"/>
                <a:cs typeface="Calibri" panose="020F0502020204030204" pitchFamily="34" charset="0"/>
              </a:rPr>
              <a:t>%</a:t>
            </a:r>
          </a:p>
          <a:p>
            <a:r>
              <a:rPr lang="en-US" sz="2000" b="1" dirty="0" smtClean="0">
                <a:solidFill>
                  <a:srgbClr val="008000"/>
                </a:solidFill>
                <a:latin typeface="Calibri" panose="020F0502020204030204" pitchFamily="34" charset="0"/>
                <a:cs typeface="Calibri" panose="020F0502020204030204" pitchFamily="34" charset="0"/>
              </a:rPr>
              <a:t>      (SAHI)</a:t>
            </a:r>
            <a:endParaRPr lang="en-US" sz="2000" b="1" dirty="0">
              <a:solidFill>
                <a:srgbClr val="008000"/>
              </a:solidFill>
              <a:latin typeface="Calibri" panose="020F0502020204030204" pitchFamily="34" charset="0"/>
              <a:cs typeface="Calibri" panose="020F0502020204030204" pitchFamily="34" charset="0"/>
            </a:endParaRPr>
          </a:p>
          <a:p>
            <a:endParaRPr lang="en-US" dirty="0">
              <a:solidFill>
                <a:srgbClr val="000000"/>
              </a:solidFill>
              <a:latin typeface="Calibri" panose="020F0502020204030204" pitchFamily="34" charset="0"/>
              <a:cs typeface="Calibri" panose="020F0502020204030204" pitchFamily="34" charset="0"/>
            </a:endParaRPr>
          </a:p>
        </p:txBody>
      </p:sp>
      <p:graphicFrame>
        <p:nvGraphicFramePr>
          <p:cNvPr id="15" name="Table 14"/>
          <p:cNvGraphicFramePr>
            <a:graphicFrameLocks noGrp="1"/>
          </p:cNvGraphicFramePr>
          <p:nvPr>
            <p:extLst/>
          </p:nvPr>
        </p:nvGraphicFramePr>
        <p:xfrm>
          <a:off x="1905000" y="1143000"/>
          <a:ext cx="8050701" cy="4676249"/>
        </p:xfrm>
        <a:graphic>
          <a:graphicData uri="http://schemas.openxmlformats.org/drawingml/2006/table">
            <a:tbl>
              <a:tblPr/>
              <a:tblGrid>
                <a:gridCol w="1808985">
                  <a:extLst>
                    <a:ext uri="{9D8B030D-6E8A-4147-A177-3AD203B41FA5}">
                      <a16:colId xmlns:a16="http://schemas.microsoft.com/office/drawing/2014/main" xmlns="" val="20000"/>
                    </a:ext>
                  </a:extLst>
                </a:gridCol>
                <a:gridCol w="880242">
                  <a:extLst>
                    <a:ext uri="{9D8B030D-6E8A-4147-A177-3AD203B41FA5}">
                      <a16:colId xmlns:a16="http://schemas.microsoft.com/office/drawing/2014/main" xmlns="" val="20001"/>
                    </a:ext>
                  </a:extLst>
                </a:gridCol>
                <a:gridCol w="880242">
                  <a:extLst>
                    <a:ext uri="{9D8B030D-6E8A-4147-A177-3AD203B41FA5}">
                      <a16:colId xmlns:a16="http://schemas.microsoft.com/office/drawing/2014/main" xmlns="" val="20002"/>
                    </a:ext>
                  </a:extLst>
                </a:gridCol>
                <a:gridCol w="1200330">
                  <a:extLst>
                    <a:ext uri="{9D8B030D-6E8A-4147-A177-3AD203B41FA5}">
                      <a16:colId xmlns:a16="http://schemas.microsoft.com/office/drawing/2014/main" xmlns="" val="20003"/>
                    </a:ext>
                  </a:extLst>
                </a:gridCol>
                <a:gridCol w="960264">
                  <a:extLst>
                    <a:ext uri="{9D8B030D-6E8A-4147-A177-3AD203B41FA5}">
                      <a16:colId xmlns:a16="http://schemas.microsoft.com/office/drawing/2014/main" xmlns="" val="20004"/>
                    </a:ext>
                  </a:extLst>
                </a:gridCol>
                <a:gridCol w="960264">
                  <a:extLst>
                    <a:ext uri="{9D8B030D-6E8A-4147-A177-3AD203B41FA5}">
                      <a16:colId xmlns:a16="http://schemas.microsoft.com/office/drawing/2014/main" xmlns="" val="20005"/>
                    </a:ext>
                  </a:extLst>
                </a:gridCol>
                <a:gridCol w="640176">
                  <a:extLst>
                    <a:ext uri="{9D8B030D-6E8A-4147-A177-3AD203B41FA5}">
                      <a16:colId xmlns:a16="http://schemas.microsoft.com/office/drawing/2014/main" xmlns="" val="20006"/>
                    </a:ext>
                  </a:extLst>
                </a:gridCol>
                <a:gridCol w="720198">
                  <a:extLst>
                    <a:ext uri="{9D8B030D-6E8A-4147-A177-3AD203B41FA5}">
                      <a16:colId xmlns:a16="http://schemas.microsoft.com/office/drawing/2014/main" xmlns="" val="20007"/>
                    </a:ext>
                  </a:extLst>
                </a:gridCol>
              </a:tblGrid>
              <a:tr h="686149">
                <a:tc>
                  <a:txBody>
                    <a:bodyPr/>
                    <a:lstStyle/>
                    <a:p>
                      <a:pPr algn="ctr" fontAlgn="ctr"/>
                      <a:r>
                        <a:rPr lang="en-IN" sz="1400" b="1" i="0" u="none" strike="noStrike" dirty="0">
                          <a:solidFill>
                            <a:srgbClr val="FFFFFF"/>
                          </a:solidFill>
                          <a:effectLst/>
                          <a:latin typeface="Calibri" panose="020F0502020204030204" pitchFamily="34" charset="0"/>
                        </a:rPr>
                        <a:t>Segment </a:t>
                      </a:r>
                    </a:p>
                  </a:txBody>
                  <a:tcPr marL="6534" marR="6534" marT="6534" marB="0" anchor="ctr">
                    <a:lnL w="3175" cap="flat" cmpd="sng" algn="ctr">
                      <a:solidFill>
                        <a:schemeClr val="bg1">
                          <a:lumMod val="85000"/>
                        </a:schemeClr>
                      </a:solidFill>
                      <a:prstDash val="solid"/>
                      <a:round/>
                      <a:headEnd type="none" w="med" len="med"/>
                      <a:tailEnd type="none" w="med" len="med"/>
                    </a:lnL>
                    <a:lnR w="3175" cap="flat" cmpd="sng" algn="ctr">
                      <a:solidFill>
                        <a:schemeClr val="bg1">
                          <a:lumMod val="85000"/>
                        </a:schemeClr>
                      </a:solidFill>
                      <a:prstDash val="solid"/>
                      <a:round/>
                      <a:headEnd type="none" w="med" len="med"/>
                      <a:tailEnd type="none" w="med" len="med"/>
                    </a:lnR>
                    <a:lnT w="3175" cap="flat" cmpd="sng" algn="ctr">
                      <a:solidFill>
                        <a:schemeClr val="bg1">
                          <a:lumMod val="8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solidFill>
                      <a:srgbClr val="0E5A96"/>
                    </a:solidFill>
                  </a:tcPr>
                </a:tc>
                <a:tc>
                  <a:txBody>
                    <a:bodyPr/>
                    <a:lstStyle/>
                    <a:p>
                      <a:pPr algn="ctr" fontAlgn="ctr"/>
                      <a:r>
                        <a:rPr lang="en-IN" sz="1400" b="1" i="0" u="none" strike="noStrike">
                          <a:solidFill>
                            <a:srgbClr val="FFFFFF"/>
                          </a:solidFill>
                          <a:effectLst/>
                          <a:latin typeface="Calibri" panose="020F0502020204030204" pitchFamily="34" charset="0"/>
                        </a:rPr>
                        <a:t>Health-Retail</a:t>
                      </a:r>
                    </a:p>
                  </a:txBody>
                  <a:tcPr marL="6534" marR="6534" marT="6534" marB="0" anchor="ctr">
                    <a:lnL w="3175" cap="flat" cmpd="sng" algn="ctr">
                      <a:solidFill>
                        <a:schemeClr val="bg1">
                          <a:lumMod val="85000"/>
                        </a:schemeClr>
                      </a:solidFill>
                      <a:prstDash val="solid"/>
                      <a:round/>
                      <a:headEnd type="none" w="med" len="med"/>
                      <a:tailEnd type="none" w="med" len="med"/>
                    </a:lnL>
                    <a:lnR w="3175" cap="flat" cmpd="sng" algn="ctr">
                      <a:solidFill>
                        <a:schemeClr val="bg1">
                          <a:lumMod val="85000"/>
                        </a:schemeClr>
                      </a:solidFill>
                      <a:prstDash val="solid"/>
                      <a:round/>
                      <a:headEnd type="none" w="med" len="med"/>
                      <a:tailEnd type="none" w="med" len="med"/>
                    </a:lnR>
                    <a:lnT w="3175" cap="flat" cmpd="sng" algn="ctr">
                      <a:solidFill>
                        <a:schemeClr val="bg1">
                          <a:lumMod val="8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solidFill>
                      <a:srgbClr val="0E5A96"/>
                    </a:solidFill>
                  </a:tcPr>
                </a:tc>
                <a:tc>
                  <a:txBody>
                    <a:bodyPr/>
                    <a:lstStyle/>
                    <a:p>
                      <a:pPr algn="ctr" fontAlgn="ctr"/>
                      <a:r>
                        <a:rPr lang="en-IN" sz="1400" b="1" i="0" u="none" strike="noStrike" dirty="0">
                          <a:solidFill>
                            <a:srgbClr val="FFFFFF"/>
                          </a:solidFill>
                          <a:effectLst/>
                          <a:latin typeface="Calibri" panose="020F0502020204030204" pitchFamily="34" charset="0"/>
                        </a:rPr>
                        <a:t>Health-Group</a:t>
                      </a:r>
                    </a:p>
                  </a:txBody>
                  <a:tcPr marL="6534" marR="6534" marT="6534" marB="0" anchor="ctr">
                    <a:lnL w="3175" cap="flat" cmpd="sng" algn="ctr">
                      <a:solidFill>
                        <a:schemeClr val="bg1">
                          <a:lumMod val="85000"/>
                        </a:schemeClr>
                      </a:solidFill>
                      <a:prstDash val="solid"/>
                      <a:round/>
                      <a:headEnd type="none" w="med" len="med"/>
                      <a:tailEnd type="none" w="med" len="med"/>
                    </a:lnL>
                    <a:lnR w="3175" cap="flat" cmpd="sng" algn="ctr">
                      <a:solidFill>
                        <a:schemeClr val="bg1">
                          <a:lumMod val="85000"/>
                        </a:schemeClr>
                      </a:solidFill>
                      <a:prstDash val="solid"/>
                      <a:round/>
                      <a:headEnd type="none" w="med" len="med"/>
                      <a:tailEnd type="none" w="med" len="med"/>
                    </a:lnR>
                    <a:lnT w="3175" cap="flat" cmpd="sng" algn="ctr">
                      <a:solidFill>
                        <a:schemeClr val="bg1">
                          <a:lumMod val="8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solidFill>
                      <a:srgbClr val="0E5A96"/>
                    </a:solidFill>
                  </a:tcPr>
                </a:tc>
                <a:tc>
                  <a:txBody>
                    <a:bodyPr/>
                    <a:lstStyle/>
                    <a:p>
                      <a:pPr algn="ctr" fontAlgn="ctr"/>
                      <a:r>
                        <a:rPr lang="en-IN" sz="1400" b="1" i="0" u="none" strike="noStrike" dirty="0">
                          <a:solidFill>
                            <a:srgbClr val="FFFFFF"/>
                          </a:solidFill>
                          <a:effectLst/>
                          <a:latin typeface="Calibri" panose="020F0502020204030204" pitchFamily="34" charset="0"/>
                        </a:rPr>
                        <a:t>Health-</a:t>
                      </a:r>
                      <a:r>
                        <a:rPr lang="en-IN" sz="1400" b="1" i="0" u="none" strike="noStrike" dirty="0" err="1">
                          <a:solidFill>
                            <a:srgbClr val="FFFFFF"/>
                          </a:solidFill>
                          <a:effectLst/>
                          <a:latin typeface="Calibri" panose="020F0502020204030204" pitchFamily="34" charset="0"/>
                        </a:rPr>
                        <a:t>Govt</a:t>
                      </a:r>
                      <a:r>
                        <a:rPr lang="en-IN" sz="1400" b="1" i="0" u="none" strike="noStrike" dirty="0">
                          <a:solidFill>
                            <a:srgbClr val="FFFFFF"/>
                          </a:solidFill>
                          <a:effectLst/>
                          <a:latin typeface="Calibri" panose="020F0502020204030204" pitchFamily="34" charset="0"/>
                        </a:rPr>
                        <a:t> schemes</a:t>
                      </a:r>
                    </a:p>
                  </a:txBody>
                  <a:tcPr marL="6534" marR="6534" marT="6534" marB="0" anchor="ctr">
                    <a:lnL w="3175" cap="flat" cmpd="sng" algn="ctr">
                      <a:solidFill>
                        <a:schemeClr val="bg1">
                          <a:lumMod val="85000"/>
                        </a:schemeClr>
                      </a:solidFill>
                      <a:prstDash val="solid"/>
                      <a:round/>
                      <a:headEnd type="none" w="med" len="med"/>
                      <a:tailEnd type="none" w="med" len="med"/>
                    </a:lnL>
                    <a:lnR w="3175" cap="flat" cmpd="sng" algn="ctr">
                      <a:solidFill>
                        <a:schemeClr val="bg1">
                          <a:lumMod val="85000"/>
                        </a:schemeClr>
                      </a:solidFill>
                      <a:prstDash val="solid"/>
                      <a:round/>
                      <a:headEnd type="none" w="med" len="med"/>
                      <a:tailEnd type="none" w="med" len="med"/>
                    </a:lnR>
                    <a:lnT w="3175" cap="flat" cmpd="sng" algn="ctr">
                      <a:solidFill>
                        <a:schemeClr val="bg1">
                          <a:lumMod val="8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solidFill>
                      <a:srgbClr val="0E5A96"/>
                    </a:solidFill>
                  </a:tcPr>
                </a:tc>
                <a:tc>
                  <a:txBody>
                    <a:bodyPr/>
                    <a:lstStyle/>
                    <a:p>
                      <a:pPr algn="ctr" fontAlgn="ctr"/>
                      <a:r>
                        <a:rPr lang="en-IN" sz="1400" b="1" i="0" u="none" strike="noStrike" dirty="0">
                          <a:solidFill>
                            <a:srgbClr val="FFFFFF"/>
                          </a:solidFill>
                          <a:effectLst/>
                          <a:latin typeface="Calibri" panose="020F0502020204030204" pitchFamily="34" charset="0"/>
                        </a:rPr>
                        <a:t>Overseas Medical </a:t>
                      </a:r>
                    </a:p>
                  </a:txBody>
                  <a:tcPr marL="6534" marR="6534" marT="6534" marB="0" anchor="ctr">
                    <a:lnL w="3175" cap="flat" cmpd="sng" algn="ctr">
                      <a:solidFill>
                        <a:schemeClr val="bg1">
                          <a:lumMod val="85000"/>
                        </a:schemeClr>
                      </a:solidFill>
                      <a:prstDash val="solid"/>
                      <a:round/>
                      <a:headEnd type="none" w="med" len="med"/>
                      <a:tailEnd type="none" w="med" len="med"/>
                    </a:lnL>
                    <a:lnR w="3175" cap="flat" cmpd="sng" algn="ctr">
                      <a:solidFill>
                        <a:schemeClr val="bg1">
                          <a:lumMod val="85000"/>
                        </a:schemeClr>
                      </a:solidFill>
                      <a:prstDash val="solid"/>
                      <a:round/>
                      <a:headEnd type="none" w="med" len="med"/>
                      <a:tailEnd type="none" w="med" len="med"/>
                    </a:lnR>
                    <a:lnT w="3175" cap="flat" cmpd="sng" algn="ctr">
                      <a:solidFill>
                        <a:schemeClr val="bg1">
                          <a:lumMod val="8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solidFill>
                      <a:srgbClr val="0E5A96"/>
                    </a:solidFill>
                  </a:tcPr>
                </a:tc>
                <a:tc>
                  <a:txBody>
                    <a:bodyPr/>
                    <a:lstStyle/>
                    <a:p>
                      <a:pPr algn="ctr" fontAlgn="ctr"/>
                      <a:r>
                        <a:rPr lang="en-IN" sz="1400" b="1" i="0" u="none" strike="noStrike" dirty="0">
                          <a:solidFill>
                            <a:srgbClr val="FFFFFF"/>
                          </a:solidFill>
                          <a:effectLst/>
                          <a:latin typeface="Calibri" panose="020F0502020204030204" pitchFamily="34" charset="0"/>
                        </a:rPr>
                        <a:t>Health </a:t>
                      </a:r>
                    </a:p>
                    <a:p>
                      <a:pPr algn="ctr" fontAlgn="ctr"/>
                      <a:r>
                        <a:rPr lang="en-IN" sz="1400" b="1" i="0" u="none" strike="noStrike" dirty="0">
                          <a:solidFill>
                            <a:srgbClr val="FFFFFF"/>
                          </a:solidFill>
                          <a:effectLst/>
                          <a:latin typeface="Calibri" panose="020F0502020204030204" pitchFamily="34" charset="0"/>
                        </a:rPr>
                        <a:t>Total</a:t>
                      </a:r>
                    </a:p>
                  </a:txBody>
                  <a:tcPr marL="6534" marR="6534" marT="6534" marB="0" anchor="ctr">
                    <a:lnL w="3175" cap="flat" cmpd="sng" algn="ctr">
                      <a:solidFill>
                        <a:schemeClr val="bg1">
                          <a:lumMod val="85000"/>
                        </a:schemeClr>
                      </a:solidFill>
                      <a:prstDash val="solid"/>
                      <a:round/>
                      <a:headEnd type="none" w="med" len="med"/>
                      <a:tailEnd type="none" w="med" len="med"/>
                    </a:lnL>
                    <a:lnR w="3175" cap="flat" cmpd="sng" algn="ctr">
                      <a:solidFill>
                        <a:schemeClr val="bg1">
                          <a:lumMod val="85000"/>
                        </a:schemeClr>
                      </a:solidFill>
                      <a:prstDash val="solid"/>
                      <a:round/>
                      <a:headEnd type="none" w="med" len="med"/>
                      <a:tailEnd type="none" w="med" len="med"/>
                    </a:lnR>
                    <a:lnT w="3175" cap="flat" cmpd="sng" algn="ctr">
                      <a:solidFill>
                        <a:schemeClr val="bg1">
                          <a:lumMod val="8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solidFill>
                      <a:srgbClr val="0E5A96"/>
                    </a:solidFill>
                  </a:tcPr>
                </a:tc>
                <a:tc>
                  <a:txBody>
                    <a:bodyPr/>
                    <a:lstStyle/>
                    <a:p>
                      <a:pPr algn="ctr" fontAlgn="ctr"/>
                      <a:r>
                        <a:rPr lang="en-IN" sz="1400" b="1" i="0" u="none" strike="noStrike" dirty="0">
                          <a:solidFill>
                            <a:srgbClr val="FFFFFF"/>
                          </a:solidFill>
                          <a:effectLst/>
                          <a:latin typeface="Calibri" panose="020F0502020204030204" pitchFamily="34" charset="0"/>
                        </a:rPr>
                        <a:t>Growth %</a:t>
                      </a:r>
                    </a:p>
                  </a:txBody>
                  <a:tcPr marL="6534" marR="6534" marT="6534" marB="0" anchor="ctr">
                    <a:lnL w="3175" cap="flat" cmpd="sng" algn="ctr">
                      <a:solidFill>
                        <a:schemeClr val="bg1">
                          <a:lumMod val="85000"/>
                        </a:schemeClr>
                      </a:solidFill>
                      <a:prstDash val="solid"/>
                      <a:round/>
                      <a:headEnd type="none" w="med" len="med"/>
                      <a:tailEnd type="none" w="med" len="med"/>
                    </a:lnL>
                    <a:lnR w="3175" cap="flat" cmpd="sng" algn="ctr">
                      <a:solidFill>
                        <a:schemeClr val="bg1">
                          <a:lumMod val="85000"/>
                        </a:schemeClr>
                      </a:solidFill>
                      <a:prstDash val="solid"/>
                      <a:round/>
                      <a:headEnd type="none" w="med" len="med"/>
                      <a:tailEnd type="none" w="med" len="med"/>
                    </a:lnR>
                    <a:lnT w="3175" cap="flat" cmpd="sng" algn="ctr">
                      <a:solidFill>
                        <a:schemeClr val="bg1">
                          <a:lumMod val="8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solidFill>
                      <a:srgbClr val="0E5A96"/>
                    </a:solidFill>
                  </a:tcPr>
                </a:tc>
                <a:tc>
                  <a:txBody>
                    <a:bodyPr/>
                    <a:lstStyle/>
                    <a:p>
                      <a:pPr algn="ctr" fontAlgn="ctr"/>
                      <a:r>
                        <a:rPr lang="en-IN" sz="1400" b="1" i="0" u="none" strike="noStrike" dirty="0">
                          <a:solidFill>
                            <a:srgbClr val="FFFFFF"/>
                          </a:solidFill>
                          <a:effectLst/>
                          <a:latin typeface="Calibri" panose="020F0502020204030204" pitchFamily="34" charset="0"/>
                        </a:rPr>
                        <a:t>Market %</a:t>
                      </a:r>
                    </a:p>
                  </a:txBody>
                  <a:tcPr marL="6534" marR="6534" marT="6534" marB="0" anchor="ctr">
                    <a:lnL w="3175" cap="flat" cmpd="sng" algn="ctr">
                      <a:solidFill>
                        <a:schemeClr val="bg1">
                          <a:lumMod val="85000"/>
                        </a:schemeClr>
                      </a:solidFill>
                      <a:prstDash val="solid"/>
                      <a:round/>
                      <a:headEnd type="none" w="med" len="med"/>
                      <a:tailEnd type="none" w="med" len="med"/>
                    </a:lnL>
                    <a:lnR w="3175" cap="flat" cmpd="sng" algn="ctr">
                      <a:solidFill>
                        <a:schemeClr val="bg1">
                          <a:lumMod val="85000"/>
                        </a:schemeClr>
                      </a:solidFill>
                      <a:prstDash val="solid"/>
                      <a:round/>
                      <a:headEnd type="none" w="med" len="med"/>
                      <a:tailEnd type="none" w="med" len="med"/>
                    </a:lnR>
                    <a:lnT w="3175" cap="flat" cmpd="sng" algn="ctr">
                      <a:solidFill>
                        <a:schemeClr val="bg1">
                          <a:lumMod val="8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solidFill>
                      <a:srgbClr val="0E5A96"/>
                    </a:solidFill>
                  </a:tcPr>
                </a:tc>
                <a:extLst>
                  <a:ext uri="{0D108BD9-81ED-4DB2-BD59-A6C34878D82A}">
                    <a16:rowId xmlns:a16="http://schemas.microsoft.com/office/drawing/2014/main" xmlns="" val="10000"/>
                  </a:ext>
                </a:extLst>
              </a:tr>
              <a:tr h="345357">
                <a:tc>
                  <a:txBody>
                    <a:bodyPr/>
                    <a:lstStyle/>
                    <a:p>
                      <a:pPr algn="ctr" fontAlgn="ctr"/>
                      <a:r>
                        <a:rPr lang="en-IN" sz="1600" b="0" i="0" u="none" strike="noStrike" dirty="0">
                          <a:solidFill>
                            <a:schemeClr val="tx1"/>
                          </a:solidFill>
                          <a:effectLst/>
                          <a:latin typeface="Calibri" panose="020F0502020204030204" pitchFamily="34" charset="0"/>
                        </a:rPr>
                        <a:t>General Insurers (CY)</a:t>
                      </a:r>
                    </a:p>
                  </a:txBody>
                  <a:tcPr marL="6534" marR="6534" marT="6534" marB="0" anchor="ctr">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solidFill>
                      <a:schemeClr val="bg1">
                        <a:lumMod val="95000"/>
                      </a:schemeClr>
                    </a:solidFill>
                  </a:tcPr>
                </a:tc>
                <a:tc>
                  <a:txBody>
                    <a:bodyPr/>
                    <a:lstStyle/>
                    <a:p>
                      <a:pPr algn="ctr" fontAlgn="ctr"/>
                      <a:r>
                        <a:rPr lang="en-IN" sz="1600" b="0" i="0" u="none" strike="noStrike" dirty="0">
                          <a:solidFill>
                            <a:schemeClr val="tx1"/>
                          </a:solidFill>
                          <a:effectLst/>
                          <a:latin typeface="Calibri" panose="020F0502020204030204" pitchFamily="34" charset="0"/>
                        </a:rPr>
                        <a:t>3596.27</a:t>
                      </a:r>
                    </a:p>
                  </a:txBody>
                  <a:tcPr marL="6534" marR="6534" marT="6534" marB="0" anchor="ctr">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solidFill>
                      <a:schemeClr val="bg1">
                        <a:lumMod val="95000"/>
                      </a:schemeClr>
                    </a:solidFill>
                  </a:tcPr>
                </a:tc>
                <a:tc>
                  <a:txBody>
                    <a:bodyPr/>
                    <a:lstStyle/>
                    <a:p>
                      <a:pPr algn="ctr" fontAlgn="ctr"/>
                      <a:r>
                        <a:rPr lang="en-IN" sz="1600" b="0" i="0" u="none" strike="noStrike">
                          <a:solidFill>
                            <a:schemeClr val="tx1"/>
                          </a:solidFill>
                          <a:effectLst/>
                          <a:latin typeface="Calibri" panose="020F0502020204030204" pitchFamily="34" charset="0"/>
                        </a:rPr>
                        <a:t>9208.65</a:t>
                      </a:r>
                    </a:p>
                  </a:txBody>
                  <a:tcPr marL="6534" marR="6534" marT="6534" marB="0" anchor="ctr">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solidFill>
                      <a:schemeClr val="bg1">
                        <a:lumMod val="95000"/>
                      </a:schemeClr>
                    </a:solidFill>
                  </a:tcPr>
                </a:tc>
                <a:tc>
                  <a:txBody>
                    <a:bodyPr/>
                    <a:lstStyle/>
                    <a:p>
                      <a:pPr algn="ctr" fontAlgn="ctr"/>
                      <a:r>
                        <a:rPr lang="en-IN" sz="1600" b="0" i="0" u="none" strike="noStrike">
                          <a:solidFill>
                            <a:schemeClr val="tx1"/>
                          </a:solidFill>
                          <a:effectLst/>
                          <a:latin typeface="Calibri" panose="020F0502020204030204" pitchFamily="34" charset="0"/>
                        </a:rPr>
                        <a:t>882.61</a:t>
                      </a:r>
                    </a:p>
                  </a:txBody>
                  <a:tcPr marL="6534" marR="6534" marT="6534" marB="0" anchor="ctr">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solidFill>
                      <a:schemeClr val="bg1">
                        <a:lumMod val="95000"/>
                      </a:schemeClr>
                    </a:solidFill>
                  </a:tcPr>
                </a:tc>
                <a:tc>
                  <a:txBody>
                    <a:bodyPr/>
                    <a:lstStyle/>
                    <a:p>
                      <a:pPr algn="ctr" fontAlgn="ctr"/>
                      <a:r>
                        <a:rPr lang="en-IN" sz="1600" b="0" i="0" u="none" strike="noStrike">
                          <a:solidFill>
                            <a:schemeClr val="tx1"/>
                          </a:solidFill>
                          <a:effectLst/>
                          <a:latin typeface="Calibri" panose="020F0502020204030204" pitchFamily="34" charset="0"/>
                        </a:rPr>
                        <a:t>46.96</a:t>
                      </a:r>
                    </a:p>
                  </a:txBody>
                  <a:tcPr marL="6534" marR="6534" marT="6534" marB="0" anchor="ctr">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solidFill>
                      <a:schemeClr val="bg1">
                        <a:lumMod val="95000"/>
                      </a:schemeClr>
                    </a:solidFill>
                  </a:tcPr>
                </a:tc>
                <a:tc>
                  <a:txBody>
                    <a:bodyPr/>
                    <a:lstStyle/>
                    <a:p>
                      <a:pPr algn="ctr" fontAlgn="ctr"/>
                      <a:r>
                        <a:rPr lang="en-IN" sz="1600" b="0" i="0" u="none" strike="noStrike">
                          <a:solidFill>
                            <a:schemeClr val="tx1"/>
                          </a:solidFill>
                          <a:effectLst/>
                          <a:latin typeface="Calibri" panose="020F0502020204030204" pitchFamily="34" charset="0"/>
                        </a:rPr>
                        <a:t>13734.49</a:t>
                      </a:r>
                    </a:p>
                  </a:txBody>
                  <a:tcPr marL="6534" marR="6534" marT="6534" marB="0" anchor="ctr">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solidFill>
                      <a:schemeClr val="bg1">
                        <a:lumMod val="95000"/>
                      </a:schemeClr>
                    </a:solidFill>
                  </a:tcPr>
                </a:tc>
                <a:tc>
                  <a:txBody>
                    <a:bodyPr/>
                    <a:lstStyle/>
                    <a:p>
                      <a:pPr algn="ctr" fontAlgn="ctr"/>
                      <a:r>
                        <a:rPr lang="en-IN" sz="1600" b="0" i="0" u="none" strike="noStrike" dirty="0">
                          <a:solidFill>
                            <a:schemeClr val="tx1"/>
                          </a:solidFill>
                          <a:effectLst/>
                          <a:latin typeface="Calibri" panose="020F0502020204030204" pitchFamily="34" charset="0"/>
                        </a:rPr>
                        <a:t>6%</a:t>
                      </a:r>
                    </a:p>
                  </a:txBody>
                  <a:tcPr marL="6534" marR="6534" marT="6534" marB="0" anchor="ctr">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solidFill>
                      <a:schemeClr val="bg1">
                        <a:lumMod val="95000"/>
                      </a:schemeClr>
                    </a:solidFill>
                  </a:tcPr>
                </a:tc>
                <a:tc>
                  <a:txBody>
                    <a:bodyPr/>
                    <a:lstStyle/>
                    <a:p>
                      <a:pPr algn="ctr" fontAlgn="ctr"/>
                      <a:r>
                        <a:rPr lang="en-IN" sz="1600" b="0" i="0" u="none" strike="noStrike" dirty="0">
                          <a:solidFill>
                            <a:schemeClr val="tx1"/>
                          </a:solidFill>
                          <a:effectLst/>
                          <a:latin typeface="Calibri" panose="020F0502020204030204" pitchFamily="34" charset="0"/>
                        </a:rPr>
                        <a:t>75%</a:t>
                      </a:r>
                    </a:p>
                  </a:txBody>
                  <a:tcPr marL="6534" marR="6534" marT="6534" marB="0" anchor="ctr">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xmlns="" val="10001"/>
                  </a:ext>
                </a:extLst>
              </a:tr>
              <a:tr h="345357">
                <a:tc>
                  <a:txBody>
                    <a:bodyPr/>
                    <a:lstStyle/>
                    <a:p>
                      <a:pPr algn="ctr" fontAlgn="ctr"/>
                      <a:r>
                        <a:rPr lang="en-IN" sz="1600" b="0" i="0" u="none" strike="noStrike" dirty="0">
                          <a:solidFill>
                            <a:schemeClr val="tx1"/>
                          </a:solidFill>
                          <a:effectLst/>
                          <a:latin typeface="Calibri" panose="020F0502020204030204" pitchFamily="34" charset="0"/>
                        </a:rPr>
                        <a:t>General Insurers (PY)</a:t>
                      </a:r>
                    </a:p>
                  </a:txBody>
                  <a:tcPr marL="6534" marR="6534" marT="6534" marB="0" anchor="ctr">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solidFill>
                      <a:schemeClr val="bg1">
                        <a:lumMod val="95000"/>
                      </a:schemeClr>
                    </a:solidFill>
                  </a:tcPr>
                </a:tc>
                <a:tc>
                  <a:txBody>
                    <a:bodyPr/>
                    <a:lstStyle/>
                    <a:p>
                      <a:pPr algn="ctr" fontAlgn="ctr"/>
                      <a:r>
                        <a:rPr lang="en-IN" sz="1600" b="0" i="0" u="none" strike="noStrike" dirty="0">
                          <a:solidFill>
                            <a:schemeClr val="tx1"/>
                          </a:solidFill>
                          <a:effectLst/>
                          <a:latin typeface="Calibri" panose="020F0502020204030204" pitchFamily="34" charset="0"/>
                        </a:rPr>
                        <a:t>3071.21</a:t>
                      </a:r>
                    </a:p>
                  </a:txBody>
                  <a:tcPr marL="6534" marR="6534" marT="6534" marB="0" anchor="ctr">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solidFill>
                      <a:schemeClr val="bg1">
                        <a:lumMod val="95000"/>
                      </a:schemeClr>
                    </a:solidFill>
                  </a:tcPr>
                </a:tc>
                <a:tc>
                  <a:txBody>
                    <a:bodyPr/>
                    <a:lstStyle/>
                    <a:p>
                      <a:pPr algn="ctr" fontAlgn="ctr"/>
                      <a:r>
                        <a:rPr lang="en-IN" sz="1600" b="0" i="0" u="none" strike="noStrike" dirty="0">
                          <a:solidFill>
                            <a:schemeClr val="tx1"/>
                          </a:solidFill>
                          <a:effectLst/>
                          <a:latin typeface="Calibri" panose="020F0502020204030204" pitchFamily="34" charset="0"/>
                        </a:rPr>
                        <a:t>8263.36</a:t>
                      </a:r>
                    </a:p>
                  </a:txBody>
                  <a:tcPr marL="6534" marR="6534" marT="6534" marB="0" anchor="ctr">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solidFill>
                      <a:schemeClr val="bg1">
                        <a:lumMod val="95000"/>
                      </a:schemeClr>
                    </a:solidFill>
                  </a:tcPr>
                </a:tc>
                <a:tc>
                  <a:txBody>
                    <a:bodyPr/>
                    <a:lstStyle/>
                    <a:p>
                      <a:pPr algn="ctr" fontAlgn="ctr"/>
                      <a:r>
                        <a:rPr lang="en-IN" sz="1600" b="0" i="0" u="none" strike="noStrike" dirty="0">
                          <a:solidFill>
                            <a:schemeClr val="tx1"/>
                          </a:solidFill>
                          <a:effectLst/>
                          <a:latin typeface="Calibri" panose="020F0502020204030204" pitchFamily="34" charset="0"/>
                        </a:rPr>
                        <a:t>1318.25</a:t>
                      </a:r>
                    </a:p>
                  </a:txBody>
                  <a:tcPr marL="6534" marR="6534" marT="6534" marB="0" anchor="ctr">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solidFill>
                      <a:schemeClr val="bg1">
                        <a:lumMod val="95000"/>
                      </a:schemeClr>
                    </a:solidFill>
                  </a:tcPr>
                </a:tc>
                <a:tc>
                  <a:txBody>
                    <a:bodyPr/>
                    <a:lstStyle/>
                    <a:p>
                      <a:pPr algn="ctr" fontAlgn="ctr"/>
                      <a:r>
                        <a:rPr lang="en-IN" sz="1600" b="0" i="0" u="none" strike="noStrike">
                          <a:solidFill>
                            <a:schemeClr val="tx1"/>
                          </a:solidFill>
                          <a:effectLst/>
                          <a:latin typeface="Calibri" panose="020F0502020204030204" pitchFamily="34" charset="0"/>
                        </a:rPr>
                        <a:t>312.20</a:t>
                      </a:r>
                    </a:p>
                  </a:txBody>
                  <a:tcPr marL="6534" marR="6534" marT="6534" marB="0" anchor="ctr">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solidFill>
                      <a:schemeClr val="bg1">
                        <a:lumMod val="95000"/>
                      </a:schemeClr>
                    </a:solidFill>
                  </a:tcPr>
                </a:tc>
                <a:tc>
                  <a:txBody>
                    <a:bodyPr/>
                    <a:lstStyle/>
                    <a:p>
                      <a:pPr algn="ctr" fontAlgn="ctr"/>
                      <a:r>
                        <a:rPr lang="en-IN" sz="1600" b="0" i="0" u="none" strike="noStrike">
                          <a:solidFill>
                            <a:schemeClr val="tx1"/>
                          </a:solidFill>
                          <a:effectLst/>
                          <a:latin typeface="Calibri" panose="020F0502020204030204" pitchFamily="34" charset="0"/>
                        </a:rPr>
                        <a:t>12965.02</a:t>
                      </a:r>
                    </a:p>
                  </a:txBody>
                  <a:tcPr marL="6534" marR="6534" marT="6534" marB="0" anchor="ctr">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solidFill>
                      <a:schemeClr val="bg1">
                        <a:lumMod val="95000"/>
                      </a:schemeClr>
                    </a:solidFill>
                  </a:tcPr>
                </a:tc>
                <a:tc>
                  <a:txBody>
                    <a:bodyPr/>
                    <a:lstStyle/>
                    <a:p>
                      <a:pPr algn="ctr" fontAlgn="ctr"/>
                      <a:endParaRPr lang="en-IN" sz="1600" b="0" i="0" u="none" strike="noStrike" dirty="0">
                        <a:solidFill>
                          <a:schemeClr val="tx1"/>
                        </a:solidFill>
                        <a:effectLst/>
                        <a:latin typeface="Calibri" panose="020F0502020204030204" pitchFamily="34" charset="0"/>
                      </a:endParaRPr>
                    </a:p>
                  </a:txBody>
                  <a:tcPr marL="6534" marR="6534" marT="6534" marB="0" anchor="ctr">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solidFill>
                      <a:schemeClr val="bg1">
                        <a:lumMod val="95000"/>
                      </a:schemeClr>
                    </a:solidFill>
                  </a:tcPr>
                </a:tc>
                <a:tc>
                  <a:txBody>
                    <a:bodyPr/>
                    <a:lstStyle/>
                    <a:p>
                      <a:pPr algn="ctr" fontAlgn="ctr"/>
                      <a:endParaRPr lang="en-IN" sz="1600" b="0" i="0" u="none" strike="noStrike" dirty="0">
                        <a:solidFill>
                          <a:schemeClr val="tx1"/>
                        </a:solidFill>
                        <a:effectLst/>
                        <a:latin typeface="Calibri" panose="020F0502020204030204" pitchFamily="34" charset="0"/>
                      </a:endParaRPr>
                    </a:p>
                  </a:txBody>
                  <a:tcPr marL="6534" marR="6534" marT="6534" marB="0" anchor="ctr">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xmlns="" val="10002"/>
                  </a:ext>
                </a:extLst>
              </a:tr>
              <a:tr h="306811">
                <a:tc>
                  <a:txBody>
                    <a:bodyPr/>
                    <a:lstStyle/>
                    <a:p>
                      <a:pPr algn="ctr" fontAlgn="ctr"/>
                      <a:r>
                        <a:rPr lang="en-IN" sz="1600" b="0" i="0" u="none" strike="noStrike" dirty="0">
                          <a:solidFill>
                            <a:schemeClr val="tx1"/>
                          </a:solidFill>
                          <a:effectLst/>
                          <a:latin typeface="Calibri" panose="020F0502020204030204" pitchFamily="34" charset="0"/>
                        </a:rPr>
                        <a:t>% Growth</a:t>
                      </a:r>
                    </a:p>
                  </a:txBody>
                  <a:tcPr marL="6534" marR="6534" marT="6534" marB="0" anchor="ctr">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solidFill>
                      <a:schemeClr val="bg1">
                        <a:lumMod val="95000"/>
                      </a:schemeClr>
                    </a:solidFill>
                  </a:tcPr>
                </a:tc>
                <a:tc>
                  <a:txBody>
                    <a:bodyPr/>
                    <a:lstStyle/>
                    <a:p>
                      <a:pPr algn="ctr" fontAlgn="ctr"/>
                      <a:r>
                        <a:rPr lang="en-IN" sz="1600" b="1" i="0" u="none" strike="noStrike" dirty="0">
                          <a:solidFill>
                            <a:srgbClr val="008000"/>
                          </a:solidFill>
                          <a:effectLst/>
                          <a:latin typeface="Calibri" panose="020F0502020204030204" pitchFamily="34" charset="0"/>
                        </a:rPr>
                        <a:t>17.10%</a:t>
                      </a:r>
                    </a:p>
                  </a:txBody>
                  <a:tcPr marL="6534" marR="6534" marT="6534" marB="0" anchor="ctr">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solidFill>
                      <a:schemeClr val="bg1">
                        <a:lumMod val="95000"/>
                      </a:schemeClr>
                    </a:solidFill>
                  </a:tcPr>
                </a:tc>
                <a:tc>
                  <a:txBody>
                    <a:bodyPr/>
                    <a:lstStyle/>
                    <a:p>
                      <a:pPr algn="ctr" fontAlgn="ctr"/>
                      <a:r>
                        <a:rPr lang="en-IN" sz="1600" b="1" i="0" u="none" strike="noStrike" dirty="0">
                          <a:solidFill>
                            <a:srgbClr val="008000"/>
                          </a:solidFill>
                          <a:effectLst/>
                          <a:latin typeface="Calibri" panose="020F0502020204030204" pitchFamily="34" charset="0"/>
                        </a:rPr>
                        <a:t>11.44%</a:t>
                      </a:r>
                    </a:p>
                  </a:txBody>
                  <a:tcPr marL="6534" marR="6534" marT="6534" marB="0" anchor="ctr">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solidFill>
                      <a:schemeClr val="bg1">
                        <a:lumMod val="95000"/>
                      </a:schemeClr>
                    </a:solidFill>
                  </a:tcPr>
                </a:tc>
                <a:tc>
                  <a:txBody>
                    <a:bodyPr/>
                    <a:lstStyle/>
                    <a:p>
                      <a:pPr algn="ctr" fontAlgn="ctr"/>
                      <a:r>
                        <a:rPr lang="en-IN" sz="1600" b="0" i="0" u="none" strike="noStrike" dirty="0">
                          <a:solidFill>
                            <a:srgbClr val="FF0000"/>
                          </a:solidFill>
                          <a:effectLst/>
                          <a:latin typeface="Calibri" panose="020F0502020204030204" pitchFamily="34" charset="0"/>
                        </a:rPr>
                        <a:t>-33.05%</a:t>
                      </a:r>
                    </a:p>
                  </a:txBody>
                  <a:tcPr marL="6534" marR="6534" marT="6534" marB="0" anchor="ctr">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solidFill>
                      <a:schemeClr val="bg1">
                        <a:lumMod val="95000"/>
                      </a:schemeClr>
                    </a:solidFill>
                  </a:tcPr>
                </a:tc>
                <a:tc>
                  <a:txBody>
                    <a:bodyPr/>
                    <a:lstStyle/>
                    <a:p>
                      <a:pPr algn="ctr" fontAlgn="ctr"/>
                      <a:r>
                        <a:rPr lang="en-IN" sz="1600" b="0" i="0" u="none" strike="noStrike" dirty="0">
                          <a:solidFill>
                            <a:srgbClr val="FF0000"/>
                          </a:solidFill>
                          <a:effectLst/>
                          <a:latin typeface="Calibri" panose="020F0502020204030204" pitchFamily="34" charset="0"/>
                        </a:rPr>
                        <a:t>-84.96%</a:t>
                      </a:r>
                    </a:p>
                  </a:txBody>
                  <a:tcPr marL="6534" marR="6534" marT="6534" marB="0" anchor="ctr">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solidFill>
                      <a:schemeClr val="bg1">
                        <a:lumMod val="95000"/>
                      </a:schemeClr>
                    </a:solidFill>
                  </a:tcPr>
                </a:tc>
                <a:tc>
                  <a:txBody>
                    <a:bodyPr/>
                    <a:lstStyle/>
                    <a:p>
                      <a:pPr algn="ctr" fontAlgn="ctr"/>
                      <a:r>
                        <a:rPr lang="en-IN" sz="1600" b="1" i="0" u="none" strike="noStrike" dirty="0">
                          <a:solidFill>
                            <a:srgbClr val="008000"/>
                          </a:solidFill>
                          <a:effectLst/>
                          <a:latin typeface="Calibri" panose="020F0502020204030204" pitchFamily="34" charset="0"/>
                        </a:rPr>
                        <a:t>5.93%</a:t>
                      </a:r>
                    </a:p>
                  </a:txBody>
                  <a:tcPr marL="6534" marR="6534" marT="6534" marB="0" anchor="ctr">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solidFill>
                      <a:schemeClr val="bg1">
                        <a:lumMod val="95000"/>
                      </a:schemeClr>
                    </a:solidFill>
                  </a:tcPr>
                </a:tc>
                <a:tc>
                  <a:txBody>
                    <a:bodyPr/>
                    <a:lstStyle/>
                    <a:p>
                      <a:pPr algn="ctr" fontAlgn="ctr"/>
                      <a:endParaRPr lang="en-IN" sz="1600" b="0" i="0" u="none" strike="noStrike" dirty="0">
                        <a:solidFill>
                          <a:schemeClr val="tx1"/>
                        </a:solidFill>
                        <a:effectLst/>
                        <a:latin typeface="Calibri" panose="020F0502020204030204" pitchFamily="34" charset="0"/>
                      </a:endParaRPr>
                    </a:p>
                  </a:txBody>
                  <a:tcPr marL="6534" marR="6534" marT="6534" marB="0" anchor="ctr">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solidFill>
                      <a:schemeClr val="bg1">
                        <a:lumMod val="95000"/>
                      </a:schemeClr>
                    </a:solidFill>
                  </a:tcPr>
                </a:tc>
                <a:tc>
                  <a:txBody>
                    <a:bodyPr/>
                    <a:lstStyle/>
                    <a:p>
                      <a:pPr algn="ctr" fontAlgn="ctr"/>
                      <a:endParaRPr lang="en-IN" sz="1600" b="0" i="0" u="none" strike="noStrike" dirty="0">
                        <a:solidFill>
                          <a:schemeClr val="tx1"/>
                        </a:solidFill>
                        <a:effectLst/>
                        <a:latin typeface="Calibri" panose="020F0502020204030204" pitchFamily="34" charset="0"/>
                      </a:endParaRPr>
                    </a:p>
                  </a:txBody>
                  <a:tcPr marL="6534" marR="6534" marT="6534" marB="0" anchor="ctr">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xmlns="" val="10003"/>
                  </a:ext>
                </a:extLst>
              </a:tr>
              <a:tr h="306811">
                <a:tc>
                  <a:txBody>
                    <a:bodyPr/>
                    <a:lstStyle/>
                    <a:p>
                      <a:pPr algn="ctr" fontAlgn="ctr"/>
                      <a:r>
                        <a:rPr lang="en-IN" sz="1600" b="0" i="0" u="none" strike="noStrike" dirty="0">
                          <a:solidFill>
                            <a:schemeClr val="tx1"/>
                          </a:solidFill>
                          <a:effectLst/>
                          <a:latin typeface="Calibri" panose="020F0502020204030204" pitchFamily="34" charset="0"/>
                        </a:rPr>
                        <a:t> </a:t>
                      </a:r>
                    </a:p>
                  </a:txBody>
                  <a:tcPr marL="6534" marR="6534" marT="6534" marB="0" anchor="ctr">
                    <a:lnL w="3175" cap="flat" cmpd="sng" algn="ctr">
                      <a:solidFill>
                        <a:srgbClr val="0E5A96"/>
                      </a:solidFill>
                      <a:prstDash val="solid"/>
                      <a:round/>
                      <a:headEnd type="none" w="med" len="med"/>
                      <a:tailEnd type="none" w="med" len="med"/>
                    </a:lnL>
                    <a:lnR w="3175" cap="flat" cmpd="sng" algn="ctr">
                      <a:solidFill>
                        <a:srgbClr val="0E5A96"/>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0E5A96"/>
                    </a:solidFill>
                  </a:tcPr>
                </a:tc>
                <a:tc>
                  <a:txBody>
                    <a:bodyPr/>
                    <a:lstStyle/>
                    <a:p>
                      <a:pPr algn="ctr" fontAlgn="ctr"/>
                      <a:r>
                        <a:rPr lang="en-IN" sz="1600" b="0" i="0" u="none" strike="noStrike" dirty="0">
                          <a:solidFill>
                            <a:schemeClr val="tx1"/>
                          </a:solidFill>
                          <a:effectLst/>
                          <a:latin typeface="Calibri" panose="020F0502020204030204" pitchFamily="34" charset="0"/>
                        </a:rPr>
                        <a:t> </a:t>
                      </a:r>
                    </a:p>
                  </a:txBody>
                  <a:tcPr marL="6534" marR="6534" marT="6534" marB="0" anchor="ctr">
                    <a:lnL w="3175" cap="flat" cmpd="sng" algn="ctr">
                      <a:solidFill>
                        <a:srgbClr val="0E5A96"/>
                      </a:solidFill>
                      <a:prstDash val="solid"/>
                      <a:round/>
                      <a:headEnd type="none" w="med" len="med"/>
                      <a:tailEnd type="none" w="med" len="med"/>
                    </a:lnL>
                    <a:lnR w="3175" cap="flat" cmpd="sng" algn="ctr">
                      <a:solidFill>
                        <a:srgbClr val="0E5A96"/>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0E5A96"/>
                    </a:solidFill>
                  </a:tcPr>
                </a:tc>
                <a:tc>
                  <a:txBody>
                    <a:bodyPr/>
                    <a:lstStyle/>
                    <a:p>
                      <a:pPr algn="ctr" fontAlgn="ctr"/>
                      <a:r>
                        <a:rPr lang="en-IN" sz="1600" b="0" i="0" u="none" strike="noStrike" dirty="0">
                          <a:solidFill>
                            <a:schemeClr val="tx1"/>
                          </a:solidFill>
                          <a:effectLst/>
                          <a:latin typeface="Calibri" panose="020F0502020204030204" pitchFamily="34" charset="0"/>
                        </a:rPr>
                        <a:t> </a:t>
                      </a:r>
                    </a:p>
                  </a:txBody>
                  <a:tcPr marL="6534" marR="6534" marT="6534" marB="0" anchor="ctr">
                    <a:lnL w="3175" cap="flat" cmpd="sng" algn="ctr">
                      <a:solidFill>
                        <a:srgbClr val="0E5A96"/>
                      </a:solidFill>
                      <a:prstDash val="solid"/>
                      <a:round/>
                      <a:headEnd type="none" w="med" len="med"/>
                      <a:tailEnd type="none" w="med" len="med"/>
                    </a:lnL>
                    <a:lnR w="3175" cap="flat" cmpd="sng" algn="ctr">
                      <a:solidFill>
                        <a:srgbClr val="0E5A96"/>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0E5A96"/>
                    </a:solidFill>
                  </a:tcPr>
                </a:tc>
                <a:tc>
                  <a:txBody>
                    <a:bodyPr/>
                    <a:lstStyle/>
                    <a:p>
                      <a:pPr algn="ctr" fontAlgn="ctr"/>
                      <a:r>
                        <a:rPr lang="en-IN" sz="1600" b="0" i="0" u="none" strike="noStrike" dirty="0">
                          <a:solidFill>
                            <a:schemeClr val="tx1"/>
                          </a:solidFill>
                          <a:effectLst/>
                          <a:latin typeface="Calibri" panose="020F0502020204030204" pitchFamily="34" charset="0"/>
                        </a:rPr>
                        <a:t> </a:t>
                      </a:r>
                    </a:p>
                  </a:txBody>
                  <a:tcPr marL="6534" marR="6534" marT="6534" marB="0" anchor="ctr">
                    <a:lnL w="3175" cap="flat" cmpd="sng" algn="ctr">
                      <a:solidFill>
                        <a:srgbClr val="0E5A96"/>
                      </a:solidFill>
                      <a:prstDash val="solid"/>
                      <a:round/>
                      <a:headEnd type="none" w="med" len="med"/>
                      <a:tailEnd type="none" w="med" len="med"/>
                    </a:lnL>
                    <a:lnR w="3175" cap="flat" cmpd="sng" algn="ctr">
                      <a:solidFill>
                        <a:srgbClr val="0E5A96"/>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0E5A96"/>
                    </a:solidFill>
                  </a:tcPr>
                </a:tc>
                <a:tc>
                  <a:txBody>
                    <a:bodyPr/>
                    <a:lstStyle/>
                    <a:p>
                      <a:pPr algn="ctr" fontAlgn="ctr"/>
                      <a:r>
                        <a:rPr lang="en-IN" sz="1600" b="0" i="0" u="none" strike="noStrike" dirty="0">
                          <a:solidFill>
                            <a:schemeClr val="tx1"/>
                          </a:solidFill>
                          <a:effectLst/>
                          <a:latin typeface="Calibri" panose="020F0502020204030204" pitchFamily="34" charset="0"/>
                        </a:rPr>
                        <a:t> </a:t>
                      </a:r>
                    </a:p>
                  </a:txBody>
                  <a:tcPr marL="6534" marR="6534" marT="6534" marB="0" anchor="ctr">
                    <a:lnL w="3175" cap="flat" cmpd="sng" algn="ctr">
                      <a:solidFill>
                        <a:srgbClr val="0E5A96"/>
                      </a:solidFill>
                      <a:prstDash val="solid"/>
                      <a:round/>
                      <a:headEnd type="none" w="med" len="med"/>
                      <a:tailEnd type="none" w="med" len="med"/>
                    </a:lnL>
                    <a:lnR w="3175" cap="flat" cmpd="sng" algn="ctr">
                      <a:solidFill>
                        <a:srgbClr val="0E5A96"/>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0E5A96"/>
                    </a:solidFill>
                  </a:tcPr>
                </a:tc>
                <a:tc>
                  <a:txBody>
                    <a:bodyPr/>
                    <a:lstStyle/>
                    <a:p>
                      <a:pPr algn="ctr" fontAlgn="ctr"/>
                      <a:r>
                        <a:rPr lang="en-IN" sz="1600" b="0" i="0" u="none" strike="noStrike" dirty="0">
                          <a:solidFill>
                            <a:schemeClr val="tx1"/>
                          </a:solidFill>
                          <a:effectLst/>
                          <a:latin typeface="Calibri" panose="020F0502020204030204" pitchFamily="34" charset="0"/>
                        </a:rPr>
                        <a:t> </a:t>
                      </a:r>
                    </a:p>
                  </a:txBody>
                  <a:tcPr marL="6534" marR="6534" marT="6534" marB="0" anchor="ctr">
                    <a:lnL w="3175" cap="flat" cmpd="sng" algn="ctr">
                      <a:solidFill>
                        <a:srgbClr val="0E5A96"/>
                      </a:solidFill>
                      <a:prstDash val="solid"/>
                      <a:round/>
                      <a:headEnd type="none" w="med" len="med"/>
                      <a:tailEnd type="none" w="med" len="med"/>
                    </a:lnL>
                    <a:lnR w="3175" cap="flat" cmpd="sng" algn="ctr">
                      <a:solidFill>
                        <a:srgbClr val="0E5A96"/>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0E5A96"/>
                    </a:solidFill>
                  </a:tcPr>
                </a:tc>
                <a:tc>
                  <a:txBody>
                    <a:bodyPr/>
                    <a:lstStyle/>
                    <a:p>
                      <a:pPr algn="ctr" fontAlgn="ctr"/>
                      <a:r>
                        <a:rPr lang="en-IN" sz="1600" b="0" i="0" u="none" strike="noStrike" dirty="0">
                          <a:solidFill>
                            <a:schemeClr val="tx1"/>
                          </a:solidFill>
                          <a:effectLst/>
                          <a:latin typeface="Calibri" panose="020F0502020204030204" pitchFamily="34" charset="0"/>
                        </a:rPr>
                        <a:t> </a:t>
                      </a:r>
                    </a:p>
                  </a:txBody>
                  <a:tcPr marL="6534" marR="6534" marT="6534" marB="0" anchor="ctr">
                    <a:lnL w="3175" cap="flat" cmpd="sng" algn="ctr">
                      <a:solidFill>
                        <a:srgbClr val="0E5A96"/>
                      </a:solidFill>
                      <a:prstDash val="solid"/>
                      <a:round/>
                      <a:headEnd type="none" w="med" len="med"/>
                      <a:tailEnd type="none" w="med" len="med"/>
                    </a:lnL>
                    <a:lnR w="3175" cap="flat" cmpd="sng" algn="ctr">
                      <a:solidFill>
                        <a:srgbClr val="0E5A96"/>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0E5A96"/>
                    </a:solidFill>
                  </a:tcPr>
                </a:tc>
                <a:tc>
                  <a:txBody>
                    <a:bodyPr/>
                    <a:lstStyle/>
                    <a:p>
                      <a:pPr algn="ctr" fontAlgn="ctr"/>
                      <a:r>
                        <a:rPr lang="en-IN" sz="1600" b="0" i="0" u="none" strike="noStrike" dirty="0">
                          <a:solidFill>
                            <a:schemeClr val="tx1"/>
                          </a:solidFill>
                          <a:effectLst/>
                          <a:latin typeface="Calibri" panose="020F0502020204030204" pitchFamily="34" charset="0"/>
                        </a:rPr>
                        <a:t> </a:t>
                      </a:r>
                    </a:p>
                  </a:txBody>
                  <a:tcPr marL="6534" marR="6534" marT="6534" marB="0" anchor="ctr">
                    <a:lnL w="3175" cap="flat" cmpd="sng" algn="ctr">
                      <a:solidFill>
                        <a:srgbClr val="0E5A96"/>
                      </a:solidFill>
                      <a:prstDash val="solid"/>
                      <a:round/>
                      <a:headEnd type="none" w="med" len="med"/>
                      <a:tailEnd type="none" w="med" len="med"/>
                    </a:lnL>
                    <a:lnR w="3175" cap="flat" cmpd="sng" algn="ctr">
                      <a:solidFill>
                        <a:srgbClr val="0E5A96"/>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0E5A96"/>
                    </a:solidFill>
                  </a:tcPr>
                </a:tc>
                <a:extLst>
                  <a:ext uri="{0D108BD9-81ED-4DB2-BD59-A6C34878D82A}">
                    <a16:rowId xmlns:a16="http://schemas.microsoft.com/office/drawing/2014/main" xmlns="" val="10004"/>
                  </a:ext>
                </a:extLst>
              </a:tr>
              <a:tr h="345357">
                <a:tc>
                  <a:txBody>
                    <a:bodyPr/>
                    <a:lstStyle/>
                    <a:p>
                      <a:pPr algn="ctr" fontAlgn="ctr"/>
                      <a:r>
                        <a:rPr lang="en-IN" sz="1600" b="0" i="0" u="none" strike="noStrike" dirty="0">
                          <a:solidFill>
                            <a:schemeClr val="tx1"/>
                          </a:solidFill>
                          <a:effectLst/>
                          <a:latin typeface="Calibri" panose="020F0502020204030204" pitchFamily="34" charset="0"/>
                        </a:rPr>
                        <a:t>Stand-alone (CY)</a:t>
                      </a:r>
                    </a:p>
                  </a:txBody>
                  <a:tcPr marL="6534" marR="6534" marT="6534"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solidFill>
                      <a:schemeClr val="bg1">
                        <a:lumMod val="95000"/>
                      </a:schemeClr>
                    </a:solidFill>
                  </a:tcPr>
                </a:tc>
                <a:tc>
                  <a:txBody>
                    <a:bodyPr/>
                    <a:lstStyle/>
                    <a:p>
                      <a:pPr algn="ctr" fontAlgn="ctr"/>
                      <a:r>
                        <a:rPr lang="en-IN" sz="1600" b="0" i="0" u="none" strike="noStrike" dirty="0">
                          <a:solidFill>
                            <a:schemeClr val="tx1"/>
                          </a:solidFill>
                          <a:effectLst/>
                          <a:latin typeface="Calibri" panose="020F0502020204030204" pitchFamily="34" charset="0"/>
                        </a:rPr>
                        <a:t>3825.01</a:t>
                      </a:r>
                    </a:p>
                  </a:txBody>
                  <a:tcPr marL="6534" marR="6534" marT="6534"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solidFill>
                      <a:schemeClr val="bg1">
                        <a:lumMod val="95000"/>
                      </a:schemeClr>
                    </a:solidFill>
                  </a:tcPr>
                </a:tc>
                <a:tc>
                  <a:txBody>
                    <a:bodyPr/>
                    <a:lstStyle/>
                    <a:p>
                      <a:pPr algn="ctr" fontAlgn="ctr"/>
                      <a:r>
                        <a:rPr lang="en-IN" sz="1600" b="0" i="0" u="none" strike="noStrike" dirty="0">
                          <a:solidFill>
                            <a:schemeClr val="tx1"/>
                          </a:solidFill>
                          <a:effectLst/>
                          <a:latin typeface="Calibri" panose="020F0502020204030204" pitchFamily="34" charset="0"/>
                        </a:rPr>
                        <a:t>848.20</a:t>
                      </a:r>
                    </a:p>
                  </a:txBody>
                  <a:tcPr marL="6534" marR="6534" marT="6534"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solidFill>
                      <a:schemeClr val="bg1">
                        <a:lumMod val="95000"/>
                      </a:schemeClr>
                    </a:solidFill>
                  </a:tcPr>
                </a:tc>
                <a:tc>
                  <a:txBody>
                    <a:bodyPr/>
                    <a:lstStyle/>
                    <a:p>
                      <a:pPr algn="ctr" fontAlgn="ctr"/>
                      <a:r>
                        <a:rPr lang="en-IN" sz="1600" b="0" i="0" u="none" strike="noStrike" dirty="0">
                          <a:solidFill>
                            <a:schemeClr val="tx1"/>
                          </a:solidFill>
                          <a:effectLst/>
                          <a:latin typeface="Calibri" panose="020F0502020204030204" pitchFamily="34" charset="0"/>
                        </a:rPr>
                        <a:t>0.00</a:t>
                      </a:r>
                    </a:p>
                  </a:txBody>
                  <a:tcPr marL="6534" marR="6534" marT="6534"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solidFill>
                      <a:schemeClr val="bg1">
                        <a:lumMod val="95000"/>
                      </a:schemeClr>
                    </a:solidFill>
                  </a:tcPr>
                </a:tc>
                <a:tc>
                  <a:txBody>
                    <a:bodyPr/>
                    <a:lstStyle/>
                    <a:p>
                      <a:pPr algn="ctr" fontAlgn="ctr"/>
                      <a:r>
                        <a:rPr lang="en-IN" sz="1600" b="0" i="0" u="none" strike="noStrike" dirty="0">
                          <a:solidFill>
                            <a:schemeClr val="tx1"/>
                          </a:solidFill>
                          <a:effectLst/>
                          <a:latin typeface="Calibri" panose="020F0502020204030204" pitchFamily="34" charset="0"/>
                        </a:rPr>
                        <a:t>7.80</a:t>
                      </a:r>
                    </a:p>
                  </a:txBody>
                  <a:tcPr marL="6534" marR="6534" marT="6534"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solidFill>
                      <a:schemeClr val="bg1">
                        <a:lumMod val="95000"/>
                      </a:schemeClr>
                    </a:solidFill>
                  </a:tcPr>
                </a:tc>
                <a:tc>
                  <a:txBody>
                    <a:bodyPr/>
                    <a:lstStyle/>
                    <a:p>
                      <a:pPr algn="ctr" fontAlgn="ctr"/>
                      <a:r>
                        <a:rPr lang="en-IN" sz="1600" b="0" i="0" u="none" strike="noStrike">
                          <a:solidFill>
                            <a:schemeClr val="tx1"/>
                          </a:solidFill>
                          <a:effectLst/>
                          <a:latin typeface="Calibri" panose="020F0502020204030204" pitchFamily="34" charset="0"/>
                        </a:rPr>
                        <a:t>4681.01</a:t>
                      </a:r>
                    </a:p>
                  </a:txBody>
                  <a:tcPr marL="6534" marR="6534" marT="6534"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solidFill>
                      <a:schemeClr val="bg1">
                        <a:lumMod val="95000"/>
                      </a:schemeClr>
                    </a:solidFill>
                  </a:tcPr>
                </a:tc>
                <a:tc>
                  <a:txBody>
                    <a:bodyPr/>
                    <a:lstStyle/>
                    <a:p>
                      <a:pPr algn="ctr" fontAlgn="ctr"/>
                      <a:r>
                        <a:rPr lang="en-IN" sz="1600" b="0" i="0" u="none" strike="noStrike" dirty="0">
                          <a:solidFill>
                            <a:schemeClr val="tx1"/>
                          </a:solidFill>
                          <a:effectLst/>
                          <a:latin typeface="Calibri" panose="020F0502020204030204" pitchFamily="34" charset="0"/>
                        </a:rPr>
                        <a:t>26%</a:t>
                      </a:r>
                    </a:p>
                  </a:txBody>
                  <a:tcPr marL="6534" marR="6534" marT="6534"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solidFill>
                      <a:schemeClr val="bg1">
                        <a:lumMod val="95000"/>
                      </a:schemeClr>
                    </a:solidFill>
                  </a:tcPr>
                </a:tc>
                <a:tc>
                  <a:txBody>
                    <a:bodyPr/>
                    <a:lstStyle/>
                    <a:p>
                      <a:pPr algn="ctr" fontAlgn="ctr"/>
                      <a:r>
                        <a:rPr lang="en-IN" sz="1600" b="0" i="0" u="none" strike="noStrike" dirty="0">
                          <a:solidFill>
                            <a:schemeClr val="tx1"/>
                          </a:solidFill>
                          <a:effectLst/>
                          <a:latin typeface="Calibri" panose="020F0502020204030204" pitchFamily="34" charset="0"/>
                        </a:rPr>
                        <a:t>25%</a:t>
                      </a:r>
                    </a:p>
                  </a:txBody>
                  <a:tcPr marL="6534" marR="6534" marT="6534"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xmlns="" val="10005"/>
                  </a:ext>
                </a:extLst>
              </a:tr>
              <a:tr h="345357">
                <a:tc>
                  <a:txBody>
                    <a:bodyPr/>
                    <a:lstStyle/>
                    <a:p>
                      <a:pPr algn="ctr" fontAlgn="ctr"/>
                      <a:r>
                        <a:rPr lang="en-IN" sz="1600" b="0" i="0" u="none" strike="noStrike" dirty="0">
                          <a:solidFill>
                            <a:schemeClr val="tx1"/>
                          </a:solidFill>
                          <a:effectLst/>
                          <a:latin typeface="Calibri" panose="020F0502020204030204" pitchFamily="34" charset="0"/>
                        </a:rPr>
                        <a:t>Stand-alone (PY)</a:t>
                      </a:r>
                    </a:p>
                  </a:txBody>
                  <a:tcPr marL="6534" marR="6534" marT="6534"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solidFill>
                      <a:schemeClr val="bg1">
                        <a:lumMod val="95000"/>
                      </a:schemeClr>
                    </a:solidFill>
                  </a:tcPr>
                </a:tc>
                <a:tc>
                  <a:txBody>
                    <a:bodyPr/>
                    <a:lstStyle/>
                    <a:p>
                      <a:pPr algn="ctr" fontAlgn="ctr"/>
                      <a:r>
                        <a:rPr lang="en-IN" sz="1600" b="0" i="0" u="none" strike="noStrike" dirty="0">
                          <a:solidFill>
                            <a:schemeClr val="tx1"/>
                          </a:solidFill>
                          <a:effectLst/>
                          <a:latin typeface="Calibri" panose="020F0502020204030204" pitchFamily="34" charset="0"/>
                        </a:rPr>
                        <a:t>2596.06</a:t>
                      </a:r>
                    </a:p>
                  </a:txBody>
                  <a:tcPr marL="6534" marR="6534" marT="6534"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solidFill>
                      <a:schemeClr val="bg1">
                        <a:lumMod val="95000"/>
                      </a:schemeClr>
                    </a:solidFill>
                  </a:tcPr>
                </a:tc>
                <a:tc>
                  <a:txBody>
                    <a:bodyPr/>
                    <a:lstStyle/>
                    <a:p>
                      <a:pPr algn="ctr" fontAlgn="ctr"/>
                      <a:r>
                        <a:rPr lang="en-IN" sz="1600" b="0" i="0" u="none" strike="noStrike" dirty="0">
                          <a:solidFill>
                            <a:schemeClr val="tx1"/>
                          </a:solidFill>
                          <a:effectLst/>
                          <a:latin typeface="Calibri" panose="020F0502020204030204" pitchFamily="34" charset="0"/>
                        </a:rPr>
                        <a:t>835.01</a:t>
                      </a:r>
                    </a:p>
                  </a:txBody>
                  <a:tcPr marL="6534" marR="6534" marT="6534"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solidFill>
                      <a:schemeClr val="bg1">
                        <a:lumMod val="95000"/>
                      </a:schemeClr>
                    </a:solidFill>
                  </a:tcPr>
                </a:tc>
                <a:tc>
                  <a:txBody>
                    <a:bodyPr/>
                    <a:lstStyle/>
                    <a:p>
                      <a:pPr algn="ctr" fontAlgn="ctr"/>
                      <a:r>
                        <a:rPr lang="en-IN" sz="1600" b="0" i="0" u="none" strike="noStrike" dirty="0">
                          <a:solidFill>
                            <a:schemeClr val="tx1"/>
                          </a:solidFill>
                          <a:effectLst/>
                          <a:latin typeface="Calibri" panose="020F0502020204030204" pitchFamily="34" charset="0"/>
                        </a:rPr>
                        <a:t>223.41</a:t>
                      </a:r>
                    </a:p>
                  </a:txBody>
                  <a:tcPr marL="6534" marR="6534" marT="6534"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solidFill>
                      <a:schemeClr val="bg1">
                        <a:lumMod val="95000"/>
                      </a:schemeClr>
                    </a:solidFill>
                  </a:tcPr>
                </a:tc>
                <a:tc>
                  <a:txBody>
                    <a:bodyPr/>
                    <a:lstStyle/>
                    <a:p>
                      <a:pPr algn="ctr" fontAlgn="ctr"/>
                      <a:r>
                        <a:rPr lang="en-IN" sz="1600" b="0" i="0" u="none" strike="noStrike" dirty="0">
                          <a:solidFill>
                            <a:schemeClr val="tx1"/>
                          </a:solidFill>
                          <a:effectLst/>
                          <a:latin typeface="Calibri" panose="020F0502020204030204" pitchFamily="34" charset="0"/>
                        </a:rPr>
                        <a:t>55.21</a:t>
                      </a:r>
                    </a:p>
                  </a:txBody>
                  <a:tcPr marL="6534" marR="6534" marT="6534"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solidFill>
                      <a:schemeClr val="bg1">
                        <a:lumMod val="95000"/>
                      </a:schemeClr>
                    </a:solidFill>
                  </a:tcPr>
                </a:tc>
                <a:tc>
                  <a:txBody>
                    <a:bodyPr/>
                    <a:lstStyle/>
                    <a:p>
                      <a:pPr algn="ctr" fontAlgn="ctr"/>
                      <a:r>
                        <a:rPr lang="en-IN" sz="1600" b="0" i="0" u="none" strike="noStrike">
                          <a:solidFill>
                            <a:schemeClr val="tx1"/>
                          </a:solidFill>
                          <a:effectLst/>
                          <a:latin typeface="Calibri" panose="020F0502020204030204" pitchFamily="34" charset="0"/>
                        </a:rPr>
                        <a:t>3709.69</a:t>
                      </a:r>
                    </a:p>
                  </a:txBody>
                  <a:tcPr marL="6534" marR="6534" marT="6534"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solidFill>
                      <a:schemeClr val="bg1">
                        <a:lumMod val="95000"/>
                      </a:schemeClr>
                    </a:solidFill>
                  </a:tcPr>
                </a:tc>
                <a:tc>
                  <a:txBody>
                    <a:bodyPr/>
                    <a:lstStyle/>
                    <a:p>
                      <a:pPr algn="ctr" fontAlgn="ctr"/>
                      <a:r>
                        <a:rPr lang="en-IN" sz="1600" b="0" i="0" u="none" strike="noStrike" dirty="0">
                          <a:solidFill>
                            <a:schemeClr val="tx1"/>
                          </a:solidFill>
                          <a:effectLst/>
                          <a:latin typeface="Calibri" panose="020F0502020204030204" pitchFamily="34" charset="0"/>
                        </a:rPr>
                        <a:t> </a:t>
                      </a:r>
                    </a:p>
                  </a:txBody>
                  <a:tcPr marL="6534" marR="6534" marT="6534"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solidFill>
                      <a:schemeClr val="bg1">
                        <a:lumMod val="95000"/>
                      </a:schemeClr>
                    </a:solidFill>
                  </a:tcPr>
                </a:tc>
                <a:tc>
                  <a:txBody>
                    <a:bodyPr/>
                    <a:lstStyle/>
                    <a:p>
                      <a:pPr algn="ctr" fontAlgn="ctr"/>
                      <a:r>
                        <a:rPr lang="en-IN" sz="1600" b="0" i="0" u="none" strike="noStrike" dirty="0">
                          <a:solidFill>
                            <a:schemeClr val="tx1"/>
                          </a:solidFill>
                          <a:effectLst/>
                          <a:latin typeface="Calibri" panose="020F0502020204030204" pitchFamily="34" charset="0"/>
                        </a:rPr>
                        <a:t> </a:t>
                      </a:r>
                    </a:p>
                  </a:txBody>
                  <a:tcPr marL="6534" marR="6534" marT="6534"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xmlns="" val="10006"/>
                  </a:ext>
                </a:extLst>
              </a:tr>
              <a:tr h="306811">
                <a:tc>
                  <a:txBody>
                    <a:bodyPr/>
                    <a:lstStyle/>
                    <a:p>
                      <a:pPr algn="ctr" fontAlgn="ctr"/>
                      <a:r>
                        <a:rPr lang="en-IN" sz="1600" b="0" i="0" u="none" strike="noStrike" dirty="0">
                          <a:solidFill>
                            <a:schemeClr val="tx1"/>
                          </a:solidFill>
                          <a:effectLst/>
                          <a:latin typeface="Calibri" panose="020F0502020204030204" pitchFamily="34" charset="0"/>
                        </a:rPr>
                        <a:t>% Growth</a:t>
                      </a:r>
                    </a:p>
                  </a:txBody>
                  <a:tcPr marL="6534" marR="6534" marT="6534"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solidFill>
                      <a:schemeClr val="bg1">
                        <a:lumMod val="95000"/>
                      </a:schemeClr>
                    </a:solidFill>
                  </a:tcPr>
                </a:tc>
                <a:tc>
                  <a:txBody>
                    <a:bodyPr/>
                    <a:lstStyle/>
                    <a:p>
                      <a:pPr algn="ctr" fontAlgn="ctr"/>
                      <a:r>
                        <a:rPr lang="en-IN" sz="1600" b="1" i="0" u="none" strike="noStrike" dirty="0">
                          <a:solidFill>
                            <a:srgbClr val="008000"/>
                          </a:solidFill>
                          <a:effectLst/>
                          <a:latin typeface="Calibri" panose="020F0502020204030204" pitchFamily="34" charset="0"/>
                        </a:rPr>
                        <a:t>47.34%</a:t>
                      </a:r>
                    </a:p>
                  </a:txBody>
                  <a:tcPr marL="6534" marR="6534" marT="6534"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solidFill>
                      <a:schemeClr val="bg1">
                        <a:lumMod val="95000"/>
                      </a:schemeClr>
                    </a:solidFill>
                  </a:tcPr>
                </a:tc>
                <a:tc>
                  <a:txBody>
                    <a:bodyPr/>
                    <a:lstStyle/>
                    <a:p>
                      <a:pPr algn="ctr" fontAlgn="ctr"/>
                      <a:r>
                        <a:rPr lang="en-IN" sz="1600" b="1" i="0" u="none" strike="noStrike" dirty="0">
                          <a:solidFill>
                            <a:srgbClr val="008000"/>
                          </a:solidFill>
                          <a:effectLst/>
                          <a:latin typeface="Calibri" panose="020F0502020204030204" pitchFamily="34" charset="0"/>
                        </a:rPr>
                        <a:t>1.58%</a:t>
                      </a:r>
                    </a:p>
                  </a:txBody>
                  <a:tcPr marL="6534" marR="6534" marT="6534"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solidFill>
                      <a:schemeClr val="bg1">
                        <a:lumMod val="95000"/>
                      </a:schemeClr>
                    </a:solidFill>
                  </a:tcPr>
                </a:tc>
                <a:tc>
                  <a:txBody>
                    <a:bodyPr/>
                    <a:lstStyle/>
                    <a:p>
                      <a:pPr algn="ctr" fontAlgn="ctr"/>
                      <a:r>
                        <a:rPr lang="en-IN" sz="1600" b="0" i="0" u="none" strike="noStrike" dirty="0">
                          <a:solidFill>
                            <a:srgbClr val="FF0000"/>
                          </a:solidFill>
                          <a:effectLst/>
                          <a:latin typeface="Calibri" panose="020F0502020204030204" pitchFamily="34" charset="0"/>
                        </a:rPr>
                        <a:t>-100.00%</a:t>
                      </a:r>
                    </a:p>
                  </a:txBody>
                  <a:tcPr marL="6534" marR="6534" marT="6534"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solidFill>
                      <a:schemeClr val="bg1">
                        <a:lumMod val="95000"/>
                      </a:schemeClr>
                    </a:solidFill>
                  </a:tcPr>
                </a:tc>
                <a:tc>
                  <a:txBody>
                    <a:bodyPr/>
                    <a:lstStyle/>
                    <a:p>
                      <a:pPr algn="ctr" fontAlgn="ctr"/>
                      <a:r>
                        <a:rPr lang="en-IN" sz="1600" b="0" i="0" u="none" strike="noStrike" dirty="0">
                          <a:solidFill>
                            <a:srgbClr val="FF0000"/>
                          </a:solidFill>
                          <a:effectLst/>
                          <a:latin typeface="Calibri" panose="020F0502020204030204" pitchFamily="34" charset="0"/>
                        </a:rPr>
                        <a:t>-85.87%</a:t>
                      </a:r>
                    </a:p>
                  </a:txBody>
                  <a:tcPr marL="6534" marR="6534" marT="6534"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solidFill>
                      <a:schemeClr val="bg1">
                        <a:lumMod val="95000"/>
                      </a:schemeClr>
                    </a:solidFill>
                  </a:tcPr>
                </a:tc>
                <a:tc>
                  <a:txBody>
                    <a:bodyPr/>
                    <a:lstStyle/>
                    <a:p>
                      <a:pPr algn="ctr" fontAlgn="ctr"/>
                      <a:r>
                        <a:rPr lang="en-IN" sz="1600" b="1" i="0" u="none" strike="noStrike" dirty="0">
                          <a:solidFill>
                            <a:srgbClr val="008000"/>
                          </a:solidFill>
                          <a:effectLst/>
                          <a:latin typeface="Calibri" panose="020F0502020204030204" pitchFamily="34" charset="0"/>
                        </a:rPr>
                        <a:t>26.18%</a:t>
                      </a:r>
                    </a:p>
                  </a:txBody>
                  <a:tcPr marL="6534" marR="6534" marT="6534"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solidFill>
                      <a:schemeClr val="bg1">
                        <a:lumMod val="95000"/>
                      </a:schemeClr>
                    </a:solidFill>
                  </a:tcPr>
                </a:tc>
                <a:tc>
                  <a:txBody>
                    <a:bodyPr/>
                    <a:lstStyle/>
                    <a:p>
                      <a:pPr algn="ctr" fontAlgn="ctr"/>
                      <a:r>
                        <a:rPr lang="en-IN" sz="1600" b="0" i="0" u="none" strike="noStrike" dirty="0">
                          <a:solidFill>
                            <a:schemeClr val="tx1"/>
                          </a:solidFill>
                          <a:effectLst/>
                          <a:latin typeface="Calibri" panose="020F0502020204030204" pitchFamily="34" charset="0"/>
                        </a:rPr>
                        <a:t> </a:t>
                      </a:r>
                    </a:p>
                  </a:txBody>
                  <a:tcPr marL="6534" marR="6534" marT="6534"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solidFill>
                      <a:schemeClr val="bg1">
                        <a:lumMod val="95000"/>
                      </a:schemeClr>
                    </a:solidFill>
                  </a:tcPr>
                </a:tc>
                <a:tc>
                  <a:txBody>
                    <a:bodyPr/>
                    <a:lstStyle/>
                    <a:p>
                      <a:pPr algn="ctr" fontAlgn="ctr"/>
                      <a:r>
                        <a:rPr lang="en-IN" sz="1600" b="0" i="0" u="none" strike="noStrike" dirty="0">
                          <a:solidFill>
                            <a:schemeClr val="tx1"/>
                          </a:solidFill>
                          <a:effectLst/>
                          <a:latin typeface="Calibri" panose="020F0502020204030204" pitchFamily="34" charset="0"/>
                        </a:rPr>
                        <a:t> </a:t>
                      </a:r>
                    </a:p>
                  </a:txBody>
                  <a:tcPr marL="6534" marR="6534" marT="6534"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xmlns="" val="10007"/>
                  </a:ext>
                </a:extLst>
              </a:tr>
              <a:tr h="345357">
                <a:tc>
                  <a:txBody>
                    <a:bodyPr/>
                    <a:lstStyle/>
                    <a:p>
                      <a:pPr algn="ctr" fontAlgn="ctr"/>
                      <a:r>
                        <a:rPr lang="en-IN" sz="1600" b="0" i="0" u="none" strike="noStrike" dirty="0">
                          <a:solidFill>
                            <a:schemeClr val="bg1"/>
                          </a:solidFill>
                          <a:effectLst/>
                          <a:latin typeface="Calibri" panose="020F0502020204030204" pitchFamily="34" charset="0"/>
                        </a:rPr>
                        <a:t>Overall Industry (CY)</a:t>
                      </a:r>
                    </a:p>
                  </a:txBody>
                  <a:tcPr marL="6534" marR="6534" marT="6534"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solidFill>
                      <a:srgbClr val="0E5A96"/>
                    </a:solidFill>
                  </a:tcPr>
                </a:tc>
                <a:tc>
                  <a:txBody>
                    <a:bodyPr/>
                    <a:lstStyle/>
                    <a:p>
                      <a:pPr algn="ctr" fontAlgn="ctr"/>
                      <a:r>
                        <a:rPr lang="en-IN" sz="1600" b="0" i="0" u="none" strike="noStrike" dirty="0">
                          <a:solidFill>
                            <a:schemeClr val="bg1"/>
                          </a:solidFill>
                          <a:effectLst/>
                          <a:latin typeface="Calibri" panose="020F0502020204030204" pitchFamily="34" charset="0"/>
                        </a:rPr>
                        <a:t>7421.28</a:t>
                      </a:r>
                    </a:p>
                  </a:txBody>
                  <a:tcPr marL="6534" marR="6534" marT="6534"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solidFill>
                      <a:srgbClr val="0E5A96"/>
                    </a:solidFill>
                  </a:tcPr>
                </a:tc>
                <a:tc>
                  <a:txBody>
                    <a:bodyPr/>
                    <a:lstStyle/>
                    <a:p>
                      <a:pPr algn="ctr" fontAlgn="ctr"/>
                      <a:r>
                        <a:rPr lang="en-IN" sz="1600" b="0" i="0" u="none" strike="noStrike">
                          <a:solidFill>
                            <a:schemeClr val="bg1"/>
                          </a:solidFill>
                          <a:effectLst/>
                          <a:latin typeface="Calibri" panose="020F0502020204030204" pitchFamily="34" charset="0"/>
                        </a:rPr>
                        <a:t>10056.85</a:t>
                      </a:r>
                    </a:p>
                  </a:txBody>
                  <a:tcPr marL="6534" marR="6534" marT="6534"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solidFill>
                      <a:srgbClr val="0E5A96"/>
                    </a:solidFill>
                  </a:tcPr>
                </a:tc>
                <a:tc>
                  <a:txBody>
                    <a:bodyPr/>
                    <a:lstStyle/>
                    <a:p>
                      <a:pPr algn="ctr" fontAlgn="ctr"/>
                      <a:r>
                        <a:rPr lang="en-IN" sz="1600" b="0" i="0" u="none" strike="noStrike" dirty="0">
                          <a:solidFill>
                            <a:schemeClr val="bg1"/>
                          </a:solidFill>
                          <a:effectLst/>
                          <a:latin typeface="Calibri" panose="020F0502020204030204" pitchFamily="34" charset="0"/>
                        </a:rPr>
                        <a:t>882.61</a:t>
                      </a:r>
                    </a:p>
                  </a:txBody>
                  <a:tcPr marL="6534" marR="6534" marT="6534"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solidFill>
                      <a:srgbClr val="0E5A96"/>
                    </a:solidFill>
                  </a:tcPr>
                </a:tc>
                <a:tc>
                  <a:txBody>
                    <a:bodyPr/>
                    <a:lstStyle/>
                    <a:p>
                      <a:pPr algn="ctr" fontAlgn="ctr"/>
                      <a:r>
                        <a:rPr lang="en-IN" sz="1600" b="0" i="0" u="none" strike="noStrike" dirty="0">
                          <a:solidFill>
                            <a:schemeClr val="bg1"/>
                          </a:solidFill>
                          <a:effectLst/>
                          <a:latin typeface="Calibri" panose="020F0502020204030204" pitchFamily="34" charset="0"/>
                        </a:rPr>
                        <a:t>54.76</a:t>
                      </a:r>
                    </a:p>
                  </a:txBody>
                  <a:tcPr marL="6534" marR="6534" marT="6534"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solidFill>
                      <a:srgbClr val="0E5A96"/>
                    </a:solidFill>
                  </a:tcPr>
                </a:tc>
                <a:tc>
                  <a:txBody>
                    <a:bodyPr/>
                    <a:lstStyle/>
                    <a:p>
                      <a:pPr algn="ctr" fontAlgn="ctr"/>
                      <a:r>
                        <a:rPr lang="en-IN" sz="1600" b="0" i="0" u="none" strike="noStrike" dirty="0">
                          <a:solidFill>
                            <a:schemeClr val="bg1"/>
                          </a:solidFill>
                          <a:effectLst/>
                          <a:latin typeface="Calibri" panose="020F0502020204030204" pitchFamily="34" charset="0"/>
                        </a:rPr>
                        <a:t>18415.50</a:t>
                      </a:r>
                    </a:p>
                  </a:txBody>
                  <a:tcPr marL="6534" marR="6534" marT="6534"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solidFill>
                      <a:srgbClr val="0E5A96"/>
                    </a:solidFill>
                  </a:tcPr>
                </a:tc>
                <a:tc>
                  <a:txBody>
                    <a:bodyPr/>
                    <a:lstStyle/>
                    <a:p>
                      <a:pPr algn="ctr" fontAlgn="ctr"/>
                      <a:r>
                        <a:rPr lang="en-IN" sz="1600" b="0" i="0" u="none" strike="noStrike" dirty="0">
                          <a:solidFill>
                            <a:schemeClr val="bg1"/>
                          </a:solidFill>
                          <a:effectLst/>
                          <a:latin typeface="Calibri" panose="020F0502020204030204" pitchFamily="34" charset="0"/>
                        </a:rPr>
                        <a:t>10%</a:t>
                      </a:r>
                    </a:p>
                  </a:txBody>
                  <a:tcPr marL="6534" marR="6534" marT="6534"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solidFill>
                      <a:srgbClr val="0E5A96"/>
                    </a:solidFill>
                  </a:tcPr>
                </a:tc>
                <a:tc>
                  <a:txBody>
                    <a:bodyPr/>
                    <a:lstStyle/>
                    <a:p>
                      <a:pPr algn="ctr" fontAlgn="ctr"/>
                      <a:r>
                        <a:rPr lang="en-IN" sz="1600" b="0" i="0" u="none" strike="noStrike" dirty="0">
                          <a:solidFill>
                            <a:schemeClr val="bg1"/>
                          </a:solidFill>
                          <a:effectLst/>
                          <a:latin typeface="Calibri" panose="020F0502020204030204" pitchFamily="34" charset="0"/>
                        </a:rPr>
                        <a:t>100%</a:t>
                      </a:r>
                    </a:p>
                  </a:txBody>
                  <a:tcPr marL="6534" marR="6534" marT="6534"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solidFill>
                      <a:srgbClr val="0E5A96"/>
                    </a:solidFill>
                  </a:tcPr>
                </a:tc>
                <a:extLst>
                  <a:ext uri="{0D108BD9-81ED-4DB2-BD59-A6C34878D82A}">
                    <a16:rowId xmlns:a16="http://schemas.microsoft.com/office/drawing/2014/main" xmlns="" val="10008"/>
                  </a:ext>
                </a:extLst>
              </a:tr>
              <a:tr h="345357">
                <a:tc>
                  <a:txBody>
                    <a:bodyPr/>
                    <a:lstStyle/>
                    <a:p>
                      <a:pPr algn="ctr" fontAlgn="ctr"/>
                      <a:r>
                        <a:rPr lang="en-IN" sz="1600" b="0" i="0" u="none" strike="noStrike" dirty="0">
                          <a:solidFill>
                            <a:schemeClr val="bg1"/>
                          </a:solidFill>
                          <a:effectLst/>
                          <a:latin typeface="Calibri" panose="020F0502020204030204" pitchFamily="34" charset="0"/>
                        </a:rPr>
                        <a:t>Overall Industry  (PY)</a:t>
                      </a:r>
                    </a:p>
                  </a:txBody>
                  <a:tcPr marL="6534" marR="6534" marT="6534"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solidFill>
                      <a:srgbClr val="0E5A96"/>
                    </a:solidFill>
                  </a:tcPr>
                </a:tc>
                <a:tc>
                  <a:txBody>
                    <a:bodyPr/>
                    <a:lstStyle/>
                    <a:p>
                      <a:pPr algn="ctr" fontAlgn="ctr"/>
                      <a:r>
                        <a:rPr lang="en-IN" sz="1600" b="0" i="0" u="none" strike="noStrike">
                          <a:solidFill>
                            <a:schemeClr val="bg1"/>
                          </a:solidFill>
                          <a:effectLst/>
                          <a:latin typeface="Calibri" panose="020F0502020204030204" pitchFamily="34" charset="0"/>
                        </a:rPr>
                        <a:t>5667.27</a:t>
                      </a:r>
                    </a:p>
                  </a:txBody>
                  <a:tcPr marL="6534" marR="6534" marT="6534"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solidFill>
                      <a:srgbClr val="0E5A96"/>
                    </a:solidFill>
                  </a:tcPr>
                </a:tc>
                <a:tc>
                  <a:txBody>
                    <a:bodyPr/>
                    <a:lstStyle/>
                    <a:p>
                      <a:pPr algn="ctr" fontAlgn="ctr"/>
                      <a:r>
                        <a:rPr lang="en-IN" sz="1600" b="0" i="0" u="none" strike="noStrike">
                          <a:solidFill>
                            <a:schemeClr val="bg1"/>
                          </a:solidFill>
                          <a:effectLst/>
                          <a:latin typeface="Calibri" panose="020F0502020204030204" pitchFamily="34" charset="0"/>
                        </a:rPr>
                        <a:t>9098.37</a:t>
                      </a:r>
                    </a:p>
                  </a:txBody>
                  <a:tcPr marL="6534" marR="6534" marT="6534"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solidFill>
                      <a:srgbClr val="0E5A96"/>
                    </a:solidFill>
                  </a:tcPr>
                </a:tc>
                <a:tc>
                  <a:txBody>
                    <a:bodyPr/>
                    <a:lstStyle/>
                    <a:p>
                      <a:pPr algn="ctr" fontAlgn="ctr"/>
                      <a:r>
                        <a:rPr lang="en-IN" sz="1600" b="0" i="0" u="none" strike="noStrike" dirty="0">
                          <a:solidFill>
                            <a:schemeClr val="bg1"/>
                          </a:solidFill>
                          <a:effectLst/>
                          <a:latin typeface="Calibri" panose="020F0502020204030204" pitchFamily="34" charset="0"/>
                        </a:rPr>
                        <a:t>1541.66</a:t>
                      </a:r>
                    </a:p>
                  </a:txBody>
                  <a:tcPr marL="6534" marR="6534" marT="6534"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solidFill>
                      <a:srgbClr val="0E5A96"/>
                    </a:solidFill>
                  </a:tcPr>
                </a:tc>
                <a:tc>
                  <a:txBody>
                    <a:bodyPr/>
                    <a:lstStyle/>
                    <a:p>
                      <a:pPr algn="ctr" fontAlgn="ctr"/>
                      <a:r>
                        <a:rPr lang="en-IN" sz="1600" b="0" i="0" u="none" strike="noStrike" dirty="0">
                          <a:solidFill>
                            <a:schemeClr val="bg1"/>
                          </a:solidFill>
                          <a:effectLst/>
                          <a:latin typeface="Calibri" panose="020F0502020204030204" pitchFamily="34" charset="0"/>
                        </a:rPr>
                        <a:t>367.41</a:t>
                      </a:r>
                    </a:p>
                  </a:txBody>
                  <a:tcPr marL="6534" marR="6534" marT="6534"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solidFill>
                      <a:srgbClr val="0E5A96"/>
                    </a:solidFill>
                  </a:tcPr>
                </a:tc>
                <a:tc>
                  <a:txBody>
                    <a:bodyPr/>
                    <a:lstStyle/>
                    <a:p>
                      <a:pPr algn="ctr" fontAlgn="ctr"/>
                      <a:r>
                        <a:rPr lang="en-IN" sz="1600" b="0" i="0" u="none" strike="noStrike" dirty="0">
                          <a:solidFill>
                            <a:schemeClr val="bg1"/>
                          </a:solidFill>
                          <a:effectLst/>
                          <a:latin typeface="Calibri" panose="020F0502020204030204" pitchFamily="34" charset="0"/>
                        </a:rPr>
                        <a:t>16674.71</a:t>
                      </a:r>
                    </a:p>
                  </a:txBody>
                  <a:tcPr marL="6534" marR="6534" marT="6534"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solidFill>
                      <a:srgbClr val="0E5A96"/>
                    </a:solidFill>
                  </a:tcPr>
                </a:tc>
                <a:tc>
                  <a:txBody>
                    <a:bodyPr/>
                    <a:lstStyle/>
                    <a:p>
                      <a:pPr algn="ctr" fontAlgn="ctr"/>
                      <a:endParaRPr lang="en-IN" sz="1600" b="0" i="0" u="none" strike="noStrike" dirty="0">
                        <a:solidFill>
                          <a:schemeClr val="bg1"/>
                        </a:solidFill>
                        <a:effectLst/>
                        <a:latin typeface="Calibri" panose="020F0502020204030204" pitchFamily="34" charset="0"/>
                      </a:endParaRPr>
                    </a:p>
                  </a:txBody>
                  <a:tcPr marL="6534" marR="6534" marT="6534"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solidFill>
                      <a:srgbClr val="0E5A96"/>
                    </a:solidFill>
                  </a:tcPr>
                </a:tc>
                <a:tc>
                  <a:txBody>
                    <a:bodyPr/>
                    <a:lstStyle/>
                    <a:p>
                      <a:pPr algn="ctr" fontAlgn="ctr"/>
                      <a:endParaRPr lang="en-IN" sz="1600" b="0" i="0" u="none" strike="noStrike" dirty="0">
                        <a:solidFill>
                          <a:schemeClr val="bg1"/>
                        </a:solidFill>
                        <a:effectLst/>
                        <a:latin typeface="Calibri" panose="020F0502020204030204" pitchFamily="34" charset="0"/>
                      </a:endParaRPr>
                    </a:p>
                  </a:txBody>
                  <a:tcPr marL="6534" marR="6534" marT="6534"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solidFill>
                      <a:srgbClr val="0E5A96"/>
                    </a:solidFill>
                  </a:tcPr>
                </a:tc>
                <a:extLst>
                  <a:ext uri="{0D108BD9-81ED-4DB2-BD59-A6C34878D82A}">
                    <a16:rowId xmlns:a16="http://schemas.microsoft.com/office/drawing/2014/main" xmlns="" val="10009"/>
                  </a:ext>
                </a:extLst>
              </a:tr>
              <a:tr h="306811">
                <a:tc>
                  <a:txBody>
                    <a:bodyPr/>
                    <a:lstStyle/>
                    <a:p>
                      <a:pPr algn="ctr" fontAlgn="ctr"/>
                      <a:r>
                        <a:rPr lang="en-IN" sz="1600" b="0" i="0" u="none" strike="noStrike" dirty="0">
                          <a:solidFill>
                            <a:schemeClr val="tx1"/>
                          </a:solidFill>
                          <a:effectLst/>
                          <a:latin typeface="Calibri" panose="020F0502020204030204" pitchFamily="34" charset="0"/>
                        </a:rPr>
                        <a:t>% Growth</a:t>
                      </a:r>
                    </a:p>
                  </a:txBody>
                  <a:tcPr marL="6534" marR="6534" marT="6534"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solidFill>
                      <a:schemeClr val="bg1">
                        <a:lumMod val="95000"/>
                      </a:schemeClr>
                    </a:solidFill>
                  </a:tcPr>
                </a:tc>
                <a:tc>
                  <a:txBody>
                    <a:bodyPr/>
                    <a:lstStyle/>
                    <a:p>
                      <a:pPr algn="ctr" fontAlgn="ctr"/>
                      <a:r>
                        <a:rPr lang="en-IN" sz="1600" b="0" i="0" u="none" strike="noStrike">
                          <a:solidFill>
                            <a:schemeClr val="tx1"/>
                          </a:solidFill>
                          <a:effectLst/>
                          <a:latin typeface="Calibri" panose="020F0502020204030204" pitchFamily="34" charset="0"/>
                        </a:rPr>
                        <a:t>30.95%</a:t>
                      </a:r>
                    </a:p>
                  </a:txBody>
                  <a:tcPr marL="6534" marR="6534" marT="6534"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solidFill>
                      <a:schemeClr val="bg1">
                        <a:lumMod val="95000"/>
                      </a:schemeClr>
                    </a:solidFill>
                  </a:tcPr>
                </a:tc>
                <a:tc>
                  <a:txBody>
                    <a:bodyPr/>
                    <a:lstStyle/>
                    <a:p>
                      <a:pPr algn="ctr" fontAlgn="ctr"/>
                      <a:r>
                        <a:rPr lang="en-IN" sz="1600" b="0" i="0" u="none" strike="noStrike">
                          <a:solidFill>
                            <a:schemeClr val="tx1"/>
                          </a:solidFill>
                          <a:effectLst/>
                          <a:latin typeface="Calibri" panose="020F0502020204030204" pitchFamily="34" charset="0"/>
                        </a:rPr>
                        <a:t>10.53%</a:t>
                      </a:r>
                    </a:p>
                  </a:txBody>
                  <a:tcPr marL="6534" marR="6534" marT="6534"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solidFill>
                      <a:schemeClr val="bg1">
                        <a:lumMod val="95000"/>
                      </a:schemeClr>
                    </a:solidFill>
                  </a:tcPr>
                </a:tc>
                <a:tc>
                  <a:txBody>
                    <a:bodyPr/>
                    <a:lstStyle/>
                    <a:p>
                      <a:pPr algn="ctr" fontAlgn="ctr"/>
                      <a:r>
                        <a:rPr lang="en-IN" sz="1600" b="0" i="0" u="none" strike="noStrike" dirty="0">
                          <a:solidFill>
                            <a:srgbClr val="FF0000"/>
                          </a:solidFill>
                          <a:effectLst/>
                          <a:latin typeface="Calibri" panose="020F0502020204030204" pitchFamily="34" charset="0"/>
                        </a:rPr>
                        <a:t>-42.75%</a:t>
                      </a:r>
                    </a:p>
                  </a:txBody>
                  <a:tcPr marL="6534" marR="6534" marT="6534"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solidFill>
                      <a:schemeClr val="bg1">
                        <a:lumMod val="95000"/>
                      </a:schemeClr>
                    </a:solidFill>
                  </a:tcPr>
                </a:tc>
                <a:tc>
                  <a:txBody>
                    <a:bodyPr/>
                    <a:lstStyle/>
                    <a:p>
                      <a:pPr algn="ctr" fontAlgn="ctr"/>
                      <a:r>
                        <a:rPr lang="en-IN" sz="1600" b="0" i="0" u="none" strike="noStrike" dirty="0">
                          <a:solidFill>
                            <a:srgbClr val="FF0000"/>
                          </a:solidFill>
                          <a:effectLst/>
                          <a:latin typeface="Calibri" panose="020F0502020204030204" pitchFamily="34" charset="0"/>
                        </a:rPr>
                        <a:t>-85.10%</a:t>
                      </a:r>
                    </a:p>
                  </a:txBody>
                  <a:tcPr marL="6534" marR="6534" marT="6534"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solidFill>
                      <a:schemeClr val="bg1">
                        <a:lumMod val="95000"/>
                      </a:schemeClr>
                    </a:solidFill>
                  </a:tcPr>
                </a:tc>
                <a:tc>
                  <a:txBody>
                    <a:bodyPr/>
                    <a:lstStyle/>
                    <a:p>
                      <a:pPr algn="ctr" fontAlgn="ctr"/>
                      <a:r>
                        <a:rPr lang="en-IN" sz="1600" b="0" i="0" u="none" strike="noStrike" dirty="0">
                          <a:solidFill>
                            <a:schemeClr val="tx1"/>
                          </a:solidFill>
                          <a:effectLst/>
                          <a:latin typeface="Calibri" panose="020F0502020204030204" pitchFamily="34" charset="0"/>
                        </a:rPr>
                        <a:t>10.44%</a:t>
                      </a:r>
                    </a:p>
                  </a:txBody>
                  <a:tcPr marL="6534" marR="6534" marT="6534"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solidFill>
                      <a:schemeClr val="bg1">
                        <a:lumMod val="95000"/>
                      </a:schemeClr>
                    </a:solidFill>
                  </a:tcPr>
                </a:tc>
                <a:tc>
                  <a:txBody>
                    <a:bodyPr/>
                    <a:lstStyle/>
                    <a:p>
                      <a:pPr algn="ctr" fontAlgn="ctr"/>
                      <a:endParaRPr lang="en-IN" sz="1600" b="0" i="0" u="none" strike="noStrike" dirty="0">
                        <a:solidFill>
                          <a:schemeClr val="tx1"/>
                        </a:solidFill>
                        <a:effectLst/>
                        <a:latin typeface="Calibri" panose="020F0502020204030204" pitchFamily="34" charset="0"/>
                      </a:endParaRPr>
                    </a:p>
                  </a:txBody>
                  <a:tcPr marL="6534" marR="6534" marT="6534"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solidFill>
                      <a:schemeClr val="bg1">
                        <a:lumMod val="95000"/>
                      </a:schemeClr>
                    </a:solidFill>
                  </a:tcPr>
                </a:tc>
                <a:tc>
                  <a:txBody>
                    <a:bodyPr/>
                    <a:lstStyle/>
                    <a:p>
                      <a:pPr algn="ctr" fontAlgn="ctr"/>
                      <a:endParaRPr lang="en-IN" sz="1600" b="0" i="0" u="none" strike="noStrike" dirty="0">
                        <a:solidFill>
                          <a:schemeClr val="tx1"/>
                        </a:solidFill>
                        <a:effectLst/>
                        <a:latin typeface="Calibri" panose="020F0502020204030204" pitchFamily="34" charset="0"/>
                      </a:endParaRPr>
                    </a:p>
                  </a:txBody>
                  <a:tcPr marL="6534" marR="6534" marT="6534"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xmlns="" val="10010"/>
                  </a:ext>
                </a:extLst>
              </a:tr>
              <a:tr h="345357">
                <a:tc>
                  <a:txBody>
                    <a:bodyPr/>
                    <a:lstStyle/>
                    <a:p>
                      <a:pPr algn="ctr" fontAlgn="ctr"/>
                      <a:r>
                        <a:rPr lang="en-IN" sz="1600" b="0" i="0" u="none" strike="noStrike" dirty="0">
                          <a:solidFill>
                            <a:schemeClr val="bg1"/>
                          </a:solidFill>
                          <a:effectLst/>
                          <a:latin typeface="Calibri" panose="020F0502020204030204" pitchFamily="34" charset="0"/>
                        </a:rPr>
                        <a:t>% Mkt Share (CY)</a:t>
                      </a:r>
                    </a:p>
                  </a:txBody>
                  <a:tcPr marL="6534" marR="6534" marT="6534"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solidFill>
                      <a:srgbClr val="0E5A96"/>
                    </a:solidFill>
                  </a:tcPr>
                </a:tc>
                <a:tc>
                  <a:txBody>
                    <a:bodyPr/>
                    <a:lstStyle/>
                    <a:p>
                      <a:pPr algn="ctr" fontAlgn="ctr"/>
                      <a:r>
                        <a:rPr lang="en-IN" sz="1600" b="0" i="0" u="none" strike="noStrike" dirty="0">
                          <a:solidFill>
                            <a:schemeClr val="bg1"/>
                          </a:solidFill>
                          <a:effectLst/>
                          <a:latin typeface="Calibri" panose="020F0502020204030204" pitchFamily="34" charset="0"/>
                        </a:rPr>
                        <a:t>40.30%</a:t>
                      </a:r>
                    </a:p>
                  </a:txBody>
                  <a:tcPr marL="6534" marR="6534" marT="6534"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solidFill>
                      <a:srgbClr val="0E5A96"/>
                    </a:solidFill>
                  </a:tcPr>
                </a:tc>
                <a:tc>
                  <a:txBody>
                    <a:bodyPr/>
                    <a:lstStyle/>
                    <a:p>
                      <a:pPr algn="ctr" fontAlgn="ctr"/>
                      <a:r>
                        <a:rPr lang="en-IN" sz="1600" b="0" i="0" u="none" strike="noStrike" dirty="0">
                          <a:solidFill>
                            <a:schemeClr val="bg1"/>
                          </a:solidFill>
                          <a:effectLst/>
                          <a:latin typeface="Calibri" panose="020F0502020204030204" pitchFamily="34" charset="0"/>
                        </a:rPr>
                        <a:t>54.61%</a:t>
                      </a:r>
                    </a:p>
                  </a:txBody>
                  <a:tcPr marL="6534" marR="6534" marT="6534"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solidFill>
                      <a:srgbClr val="0E5A96"/>
                    </a:solidFill>
                  </a:tcPr>
                </a:tc>
                <a:tc>
                  <a:txBody>
                    <a:bodyPr/>
                    <a:lstStyle/>
                    <a:p>
                      <a:pPr algn="ctr" fontAlgn="ctr"/>
                      <a:r>
                        <a:rPr lang="en-IN" sz="1600" b="0" i="0" u="none" strike="noStrike" dirty="0">
                          <a:solidFill>
                            <a:schemeClr val="bg1"/>
                          </a:solidFill>
                          <a:effectLst/>
                          <a:latin typeface="Calibri" panose="020F0502020204030204" pitchFamily="34" charset="0"/>
                        </a:rPr>
                        <a:t>4.79%</a:t>
                      </a:r>
                    </a:p>
                  </a:txBody>
                  <a:tcPr marL="6534" marR="6534" marT="6534"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solidFill>
                      <a:srgbClr val="0E5A96"/>
                    </a:solidFill>
                  </a:tcPr>
                </a:tc>
                <a:tc>
                  <a:txBody>
                    <a:bodyPr/>
                    <a:lstStyle/>
                    <a:p>
                      <a:pPr algn="ctr" fontAlgn="ctr"/>
                      <a:r>
                        <a:rPr lang="en-IN" sz="1600" b="0" i="0" u="none" strike="noStrike" dirty="0">
                          <a:solidFill>
                            <a:schemeClr val="bg1"/>
                          </a:solidFill>
                          <a:effectLst/>
                          <a:latin typeface="Calibri" panose="020F0502020204030204" pitchFamily="34" charset="0"/>
                        </a:rPr>
                        <a:t>0.30%</a:t>
                      </a:r>
                    </a:p>
                  </a:txBody>
                  <a:tcPr marL="6534" marR="6534" marT="6534"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solidFill>
                      <a:srgbClr val="0E5A96"/>
                    </a:solidFill>
                  </a:tcPr>
                </a:tc>
                <a:tc>
                  <a:txBody>
                    <a:bodyPr/>
                    <a:lstStyle/>
                    <a:p>
                      <a:pPr algn="ctr" fontAlgn="ctr"/>
                      <a:r>
                        <a:rPr lang="en-IN" sz="1600" b="0" i="0" u="none" strike="noStrike" dirty="0">
                          <a:solidFill>
                            <a:schemeClr val="bg1"/>
                          </a:solidFill>
                          <a:effectLst/>
                          <a:latin typeface="Calibri" panose="020F0502020204030204" pitchFamily="34" charset="0"/>
                        </a:rPr>
                        <a:t>100.00%</a:t>
                      </a:r>
                    </a:p>
                  </a:txBody>
                  <a:tcPr marL="6534" marR="6534" marT="6534"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solidFill>
                      <a:srgbClr val="0E5A96"/>
                    </a:solidFill>
                  </a:tcPr>
                </a:tc>
                <a:tc>
                  <a:txBody>
                    <a:bodyPr/>
                    <a:lstStyle/>
                    <a:p>
                      <a:pPr algn="ctr" fontAlgn="ctr"/>
                      <a:endParaRPr lang="en-IN" sz="1600" b="0" i="0" u="none" strike="noStrike" dirty="0">
                        <a:solidFill>
                          <a:schemeClr val="bg1"/>
                        </a:solidFill>
                        <a:effectLst/>
                        <a:latin typeface="Calibri" panose="020F0502020204030204" pitchFamily="34" charset="0"/>
                      </a:endParaRPr>
                    </a:p>
                  </a:txBody>
                  <a:tcPr marL="6534" marR="6534" marT="6534"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solidFill>
                      <a:srgbClr val="0E5A96"/>
                    </a:solidFill>
                  </a:tcPr>
                </a:tc>
                <a:tc>
                  <a:txBody>
                    <a:bodyPr/>
                    <a:lstStyle/>
                    <a:p>
                      <a:pPr algn="ctr" fontAlgn="ctr"/>
                      <a:endParaRPr lang="en-IN" sz="1600" b="0" i="0" u="none" strike="noStrike" dirty="0">
                        <a:solidFill>
                          <a:schemeClr val="bg1"/>
                        </a:solidFill>
                        <a:effectLst/>
                        <a:latin typeface="Calibri" panose="020F0502020204030204" pitchFamily="34" charset="0"/>
                      </a:endParaRPr>
                    </a:p>
                  </a:txBody>
                  <a:tcPr marL="6534" marR="6534" marT="6534"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solidFill>
                      <a:srgbClr val="0E5A96"/>
                    </a:solidFill>
                  </a:tcPr>
                </a:tc>
                <a:extLst>
                  <a:ext uri="{0D108BD9-81ED-4DB2-BD59-A6C34878D82A}">
                    <a16:rowId xmlns:a16="http://schemas.microsoft.com/office/drawing/2014/main" xmlns="" val="10011"/>
                  </a:ext>
                </a:extLst>
              </a:tr>
              <a:tr h="345357">
                <a:tc>
                  <a:txBody>
                    <a:bodyPr/>
                    <a:lstStyle/>
                    <a:p>
                      <a:pPr algn="ctr" fontAlgn="ctr"/>
                      <a:r>
                        <a:rPr lang="en-IN" sz="1600" b="0" i="0" u="none" strike="noStrike" dirty="0">
                          <a:solidFill>
                            <a:schemeClr val="bg1"/>
                          </a:solidFill>
                          <a:effectLst/>
                          <a:latin typeface="Calibri" panose="020F0502020204030204" pitchFamily="34" charset="0"/>
                        </a:rPr>
                        <a:t>% Mkt Share (PY)</a:t>
                      </a:r>
                    </a:p>
                  </a:txBody>
                  <a:tcPr marL="6534" marR="6534" marT="6534"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solidFill>
                      <a:srgbClr val="0E5A96"/>
                    </a:solidFill>
                  </a:tcPr>
                </a:tc>
                <a:tc>
                  <a:txBody>
                    <a:bodyPr/>
                    <a:lstStyle/>
                    <a:p>
                      <a:pPr algn="ctr" fontAlgn="ctr"/>
                      <a:r>
                        <a:rPr lang="en-IN" sz="1600" b="0" i="0" u="none" strike="noStrike">
                          <a:solidFill>
                            <a:schemeClr val="bg1"/>
                          </a:solidFill>
                          <a:effectLst/>
                          <a:latin typeface="Calibri" panose="020F0502020204030204" pitchFamily="34" charset="0"/>
                        </a:rPr>
                        <a:t>33.99%</a:t>
                      </a:r>
                    </a:p>
                  </a:txBody>
                  <a:tcPr marL="6534" marR="6534" marT="6534"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solidFill>
                      <a:srgbClr val="0E5A96"/>
                    </a:solidFill>
                  </a:tcPr>
                </a:tc>
                <a:tc>
                  <a:txBody>
                    <a:bodyPr/>
                    <a:lstStyle/>
                    <a:p>
                      <a:pPr algn="ctr" fontAlgn="ctr"/>
                      <a:r>
                        <a:rPr lang="en-IN" sz="1600" b="0" i="0" u="none" strike="noStrike">
                          <a:solidFill>
                            <a:schemeClr val="bg1"/>
                          </a:solidFill>
                          <a:effectLst/>
                          <a:latin typeface="Calibri" panose="020F0502020204030204" pitchFamily="34" charset="0"/>
                        </a:rPr>
                        <a:t>54.56%</a:t>
                      </a:r>
                    </a:p>
                  </a:txBody>
                  <a:tcPr marL="6534" marR="6534" marT="6534"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solidFill>
                      <a:srgbClr val="0E5A96"/>
                    </a:solidFill>
                  </a:tcPr>
                </a:tc>
                <a:tc>
                  <a:txBody>
                    <a:bodyPr/>
                    <a:lstStyle/>
                    <a:p>
                      <a:pPr algn="ctr" fontAlgn="ctr"/>
                      <a:r>
                        <a:rPr lang="en-IN" sz="1600" b="0" i="0" u="none" strike="noStrike">
                          <a:solidFill>
                            <a:schemeClr val="bg1"/>
                          </a:solidFill>
                          <a:effectLst/>
                          <a:latin typeface="Calibri" panose="020F0502020204030204" pitchFamily="34" charset="0"/>
                        </a:rPr>
                        <a:t>9.25%</a:t>
                      </a:r>
                    </a:p>
                  </a:txBody>
                  <a:tcPr marL="6534" marR="6534" marT="6534"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solidFill>
                      <a:srgbClr val="0E5A96"/>
                    </a:solidFill>
                  </a:tcPr>
                </a:tc>
                <a:tc>
                  <a:txBody>
                    <a:bodyPr/>
                    <a:lstStyle/>
                    <a:p>
                      <a:pPr algn="ctr" fontAlgn="ctr"/>
                      <a:r>
                        <a:rPr lang="en-IN" sz="1600" b="0" i="0" u="none" strike="noStrike">
                          <a:solidFill>
                            <a:schemeClr val="bg1"/>
                          </a:solidFill>
                          <a:effectLst/>
                          <a:latin typeface="Calibri" panose="020F0502020204030204" pitchFamily="34" charset="0"/>
                        </a:rPr>
                        <a:t>2.20%</a:t>
                      </a:r>
                    </a:p>
                  </a:txBody>
                  <a:tcPr marL="6534" marR="6534" marT="6534"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solidFill>
                      <a:srgbClr val="0E5A96"/>
                    </a:solidFill>
                  </a:tcPr>
                </a:tc>
                <a:tc>
                  <a:txBody>
                    <a:bodyPr/>
                    <a:lstStyle/>
                    <a:p>
                      <a:pPr algn="ctr" fontAlgn="ctr"/>
                      <a:r>
                        <a:rPr lang="en-IN" sz="1600" b="0" i="0" u="none" strike="noStrike" dirty="0">
                          <a:solidFill>
                            <a:schemeClr val="bg1"/>
                          </a:solidFill>
                          <a:effectLst/>
                          <a:latin typeface="Calibri" panose="020F0502020204030204" pitchFamily="34" charset="0"/>
                        </a:rPr>
                        <a:t>100.00%</a:t>
                      </a:r>
                    </a:p>
                  </a:txBody>
                  <a:tcPr marL="6534" marR="6534" marT="6534"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solidFill>
                      <a:srgbClr val="0E5A96"/>
                    </a:solidFill>
                  </a:tcPr>
                </a:tc>
                <a:tc>
                  <a:txBody>
                    <a:bodyPr/>
                    <a:lstStyle/>
                    <a:p>
                      <a:pPr algn="ctr" fontAlgn="ctr"/>
                      <a:endParaRPr lang="en-IN" sz="1600" b="0" i="0" u="none" strike="noStrike" dirty="0">
                        <a:solidFill>
                          <a:schemeClr val="bg1"/>
                        </a:solidFill>
                        <a:effectLst/>
                        <a:latin typeface="Calibri" panose="020F0502020204030204" pitchFamily="34" charset="0"/>
                      </a:endParaRPr>
                    </a:p>
                  </a:txBody>
                  <a:tcPr marL="6534" marR="6534" marT="6534"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solidFill>
                      <a:srgbClr val="0E5A96"/>
                    </a:solidFill>
                  </a:tcPr>
                </a:tc>
                <a:tc>
                  <a:txBody>
                    <a:bodyPr/>
                    <a:lstStyle/>
                    <a:p>
                      <a:pPr algn="ctr" fontAlgn="ctr"/>
                      <a:endParaRPr lang="en-IN" sz="1600" b="0" i="0" u="none" strike="noStrike" dirty="0">
                        <a:solidFill>
                          <a:schemeClr val="bg1"/>
                        </a:solidFill>
                        <a:effectLst/>
                        <a:latin typeface="Calibri" panose="020F0502020204030204" pitchFamily="34" charset="0"/>
                      </a:endParaRPr>
                    </a:p>
                  </a:txBody>
                  <a:tcPr marL="6534" marR="6534" marT="6534"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solidFill>
                      <a:srgbClr val="0E5A96"/>
                    </a:solidFill>
                  </a:tcPr>
                </a:tc>
                <a:extLst>
                  <a:ext uri="{0D108BD9-81ED-4DB2-BD59-A6C34878D82A}">
                    <a16:rowId xmlns:a16="http://schemas.microsoft.com/office/drawing/2014/main" xmlns="" val="10012"/>
                  </a:ext>
                </a:extLst>
              </a:tr>
            </a:tbl>
          </a:graphicData>
        </a:graphic>
      </p:graphicFrame>
      <p:sp>
        <p:nvSpPr>
          <p:cNvPr id="16" name="Rectangle 15"/>
          <p:cNvSpPr/>
          <p:nvPr/>
        </p:nvSpPr>
        <p:spPr>
          <a:xfrm>
            <a:off x="1800367" y="6581001"/>
            <a:ext cx="6096000" cy="276999"/>
          </a:xfrm>
          <a:prstGeom prst="rect">
            <a:avLst/>
          </a:prstGeom>
        </p:spPr>
        <p:txBody>
          <a:bodyPr>
            <a:spAutoFit/>
          </a:bodyPr>
          <a:lstStyle/>
          <a:p>
            <a:r>
              <a:rPr lang="en-US" sz="1200" b="1" dirty="0">
                <a:solidFill>
                  <a:srgbClr val="000000"/>
                </a:solidFill>
                <a:latin typeface="Calibri" panose="020F0502020204030204" pitchFamily="34" charset="0"/>
              </a:rPr>
              <a:t>Note:  Compiled by GI Council on the basis of data submitted by the Insurance companies </a:t>
            </a:r>
            <a:endParaRPr lang="en-IN" sz="1200" dirty="0">
              <a:solidFill>
                <a:srgbClr val="000000"/>
              </a:solidFill>
            </a:endParaRPr>
          </a:p>
        </p:txBody>
      </p:sp>
      <p:sp>
        <p:nvSpPr>
          <p:cNvPr id="10" name="Rectangle 9">
            <a:extLst>
              <a:ext uri="{FF2B5EF4-FFF2-40B4-BE49-F238E27FC236}">
                <a16:creationId xmlns:a16="http://schemas.microsoft.com/office/drawing/2014/main" xmlns="" id="{EAFEE706-F17E-43F0-A58B-AC2FFD2942FA}"/>
              </a:ext>
            </a:extLst>
          </p:cNvPr>
          <p:cNvSpPr/>
          <p:nvPr/>
        </p:nvSpPr>
        <p:spPr>
          <a:xfrm>
            <a:off x="6679694" y="5767628"/>
            <a:ext cx="3623545" cy="261610"/>
          </a:xfrm>
          <a:prstGeom prst="rect">
            <a:avLst/>
          </a:prstGeom>
        </p:spPr>
        <p:txBody>
          <a:bodyPr wrap="square">
            <a:spAutoFit/>
          </a:bodyPr>
          <a:lstStyle/>
          <a:p>
            <a:r>
              <a:rPr lang="en-US" sz="1100" dirty="0">
                <a:solidFill>
                  <a:srgbClr val="000000"/>
                </a:solidFill>
                <a:latin typeface="Calibri" panose="020F0502020204030204" pitchFamily="34" charset="0"/>
              </a:rPr>
              <a:t>Note:  Comparison same period CY vs PY up to July 20</a:t>
            </a:r>
            <a:endParaRPr lang="en-IN" sz="1100" dirty="0">
              <a:solidFill>
                <a:srgbClr val="000000"/>
              </a:solidFill>
            </a:endParaRPr>
          </a:p>
        </p:txBody>
      </p:sp>
      <p:sp>
        <p:nvSpPr>
          <p:cNvPr id="12" name="Title 1">
            <a:extLst>
              <a:ext uri="{FF2B5EF4-FFF2-40B4-BE49-F238E27FC236}">
                <a16:creationId xmlns:a16="http://schemas.microsoft.com/office/drawing/2014/main" xmlns="" id="{E8719278-42CE-41D0-91B5-33DF6C1A2C0E}"/>
              </a:ext>
            </a:extLst>
          </p:cNvPr>
          <p:cNvSpPr txBox="1">
            <a:spLocks/>
          </p:cNvSpPr>
          <p:nvPr/>
        </p:nvSpPr>
        <p:spPr>
          <a:xfrm>
            <a:off x="1638300" y="74675"/>
            <a:ext cx="6667500" cy="763525"/>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r>
              <a:rPr lang="en-US" b="1" kern="0" dirty="0">
                <a:solidFill>
                  <a:srgbClr val="000000"/>
                </a:solidFill>
              </a:rPr>
              <a:t>Health Insurance- India</a:t>
            </a:r>
          </a:p>
        </p:txBody>
      </p:sp>
    </p:spTree>
    <p:extLst>
      <p:ext uri="{BB962C8B-B14F-4D97-AF65-F5344CB8AC3E}">
        <p14:creationId xmlns:p14="http://schemas.microsoft.com/office/powerpoint/2010/main" val="103439036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sp>
        <p:nvSpPr>
          <p:cNvPr id="3" name="Rectangle 2"/>
          <p:cNvSpPr txBox="1">
            <a:spLocks noChangeArrowheads="1"/>
          </p:cNvSpPr>
          <p:nvPr/>
        </p:nvSpPr>
        <p:spPr>
          <a:xfrm>
            <a:off x="1828800" y="71789"/>
            <a:ext cx="8001000"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endParaRPr lang="en-US" altLang="en-US" sz="2800" kern="0" dirty="0">
              <a:solidFill>
                <a:srgbClr val="000000"/>
              </a:solidFill>
            </a:endParaRP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solidFill>
                  <a:srgbClr val="000000"/>
                </a:solidFill>
              </a:rPr>
              <a:t>www.actuariesindia.org</a:t>
            </a:r>
          </a:p>
        </p:txBody>
      </p:sp>
      <p:sp>
        <p:nvSpPr>
          <p:cNvPr id="10" name="TextBox 9"/>
          <p:cNvSpPr txBox="1"/>
          <p:nvPr/>
        </p:nvSpPr>
        <p:spPr>
          <a:xfrm>
            <a:off x="1805690" y="1182919"/>
            <a:ext cx="10246183" cy="4666021"/>
          </a:xfrm>
          <a:prstGeom prst="rect">
            <a:avLst/>
          </a:prstGeom>
          <a:noFill/>
        </p:spPr>
        <p:txBody>
          <a:bodyPr wrap="square" rtlCol="0">
            <a:spAutoFit/>
          </a:bodyPr>
          <a:lstStyle/>
          <a:p>
            <a:pPr indent="342900">
              <a:lnSpc>
                <a:spcPct val="150000"/>
              </a:lnSpc>
              <a:buFont typeface="Wingdings" panose="05000000000000000000" pitchFamily="2" charset="2"/>
              <a:buChar char="v"/>
            </a:pPr>
            <a:r>
              <a:rPr lang="en-IN" b="1" dirty="0">
                <a:solidFill>
                  <a:srgbClr val="002060"/>
                </a:solidFill>
                <a:latin typeface="Calibri" panose="020F0502020204030204" pitchFamily="34" charset="0"/>
                <a:cs typeface="Calibri" panose="020F0502020204030204" pitchFamily="34" charset="0"/>
              </a:rPr>
              <a:t>The demand for health insurance has witnessed a significant rise </a:t>
            </a:r>
            <a:r>
              <a:rPr lang="en-IN" dirty="0">
                <a:solidFill>
                  <a:srgbClr val="002060"/>
                </a:solidFill>
                <a:latin typeface="Calibri" panose="020F0502020204030204" pitchFamily="34" charset="0"/>
                <a:cs typeface="Calibri" panose="020F0502020204030204" pitchFamily="34" charset="0"/>
              </a:rPr>
              <a:t>:</a:t>
            </a:r>
          </a:p>
          <a:p>
            <a:pPr>
              <a:lnSpc>
                <a:spcPct val="150000"/>
              </a:lnSpc>
            </a:pPr>
            <a:r>
              <a:rPr lang="en-IN" sz="1600" dirty="0">
                <a:solidFill>
                  <a:srgbClr val="000000"/>
                </a:solidFill>
                <a:latin typeface="Calibri" panose="020F0502020204030204" pitchFamily="34" charset="0"/>
                <a:cs typeface="Calibri" panose="020F0502020204030204" pitchFamily="34" charset="0"/>
              </a:rPr>
              <a:t>	</a:t>
            </a:r>
            <a:r>
              <a:rPr lang="en-IN" sz="1400" dirty="0">
                <a:solidFill>
                  <a:srgbClr val="000000"/>
                </a:solidFill>
                <a:latin typeface="Calibri" panose="020F0502020204030204" pitchFamily="34" charset="0"/>
                <a:cs typeface="Calibri" panose="020F0502020204030204" pitchFamily="34" charset="0"/>
              </a:rPr>
              <a:t>Demand for health insurance plans picks up during epidemics / pandemic.</a:t>
            </a:r>
          </a:p>
          <a:p>
            <a:pPr>
              <a:lnSpc>
                <a:spcPct val="150000"/>
              </a:lnSpc>
            </a:pPr>
            <a:r>
              <a:rPr lang="en-IN" sz="1400" dirty="0">
                <a:solidFill>
                  <a:srgbClr val="000000"/>
                </a:solidFill>
                <a:latin typeface="Calibri" panose="020F0502020204030204" pitchFamily="34" charset="0"/>
                <a:cs typeface="Calibri" panose="020F0502020204030204" pitchFamily="34" charset="0"/>
              </a:rPr>
              <a:t>	Rise in queries for pandemic covers (50% more queries from customer asking for cover)</a:t>
            </a:r>
          </a:p>
          <a:p>
            <a:pPr indent="342900">
              <a:lnSpc>
                <a:spcPct val="150000"/>
              </a:lnSpc>
              <a:buFont typeface="Wingdings" panose="05000000000000000000" pitchFamily="2" charset="2"/>
              <a:buChar char="v"/>
            </a:pPr>
            <a:r>
              <a:rPr lang="en-IN" b="1" dirty="0">
                <a:solidFill>
                  <a:srgbClr val="002060"/>
                </a:solidFill>
                <a:latin typeface="Calibri" panose="020F0502020204030204" pitchFamily="34" charset="0"/>
                <a:cs typeface="Calibri" panose="020F0502020204030204" pitchFamily="34" charset="0"/>
              </a:rPr>
              <a:t>Increase In Demand Of Health Plans With Higher Sum Insured: </a:t>
            </a:r>
          </a:p>
          <a:p>
            <a:pPr>
              <a:lnSpc>
                <a:spcPct val="150000"/>
              </a:lnSpc>
            </a:pPr>
            <a:r>
              <a:rPr lang="en-IN" sz="1600" b="1" dirty="0">
                <a:solidFill>
                  <a:srgbClr val="000000"/>
                </a:solidFill>
                <a:latin typeface="Calibri" panose="020F0502020204030204" pitchFamily="34" charset="0"/>
                <a:cs typeface="Calibri" panose="020F0502020204030204" pitchFamily="34" charset="0"/>
              </a:rPr>
              <a:t>	</a:t>
            </a:r>
            <a:r>
              <a:rPr lang="en-IN" sz="1400" dirty="0">
                <a:solidFill>
                  <a:srgbClr val="000000"/>
                </a:solidFill>
                <a:latin typeface="Calibri" panose="020F0502020204030204" pitchFamily="34" charset="0"/>
                <a:cs typeface="Calibri" panose="020F0502020204030204" pitchFamily="34" charset="0"/>
              </a:rPr>
              <a:t>Earlier, &lt; 5% people buying health plans between Rs. 20 L to Rs. 1 Cr sum insured, </a:t>
            </a:r>
          </a:p>
          <a:p>
            <a:pPr>
              <a:lnSpc>
                <a:spcPct val="150000"/>
              </a:lnSpc>
            </a:pPr>
            <a:r>
              <a:rPr lang="en-IN" sz="1400" dirty="0">
                <a:solidFill>
                  <a:srgbClr val="000000"/>
                </a:solidFill>
                <a:latin typeface="Calibri" panose="020F0502020204030204" pitchFamily="34" charset="0"/>
                <a:cs typeface="Calibri" panose="020F0502020204030204" pitchFamily="34" charset="0"/>
              </a:rPr>
              <a:t>	however, the share has now increased to 50 per cent over the last 2 -3 months.</a:t>
            </a:r>
          </a:p>
          <a:p>
            <a:pPr indent="342900">
              <a:lnSpc>
                <a:spcPct val="150000"/>
              </a:lnSpc>
              <a:buFont typeface="Wingdings" panose="05000000000000000000" pitchFamily="2" charset="2"/>
              <a:buChar char="v"/>
            </a:pPr>
            <a:r>
              <a:rPr lang="en-IN" b="1" dirty="0">
                <a:solidFill>
                  <a:srgbClr val="002060"/>
                </a:solidFill>
                <a:latin typeface="Calibri" panose="020F0502020204030204" pitchFamily="34" charset="0"/>
                <a:cs typeface="Calibri" panose="020F0502020204030204" pitchFamily="34" charset="0"/>
              </a:rPr>
              <a:t>Demand increased for comprehensive health insurance policy with super top up option:</a:t>
            </a:r>
            <a:r>
              <a:rPr lang="en-IN" sz="1600" b="1" dirty="0">
                <a:solidFill>
                  <a:srgbClr val="002060"/>
                </a:solidFill>
                <a:latin typeface="Calibri" panose="020F0502020204030204" pitchFamily="34" charset="0"/>
                <a:cs typeface="Calibri" panose="020F0502020204030204" pitchFamily="34" charset="0"/>
              </a:rPr>
              <a:t> </a:t>
            </a:r>
          </a:p>
          <a:p>
            <a:pPr>
              <a:lnSpc>
                <a:spcPct val="150000"/>
              </a:lnSpc>
            </a:pPr>
            <a:r>
              <a:rPr lang="en-IN" sz="1600" b="1" dirty="0">
                <a:solidFill>
                  <a:srgbClr val="C00000"/>
                </a:solidFill>
                <a:latin typeface="Calibri" panose="020F0502020204030204" pitchFamily="34" charset="0"/>
                <a:cs typeface="Calibri" panose="020F0502020204030204" pitchFamily="34" charset="0"/>
              </a:rPr>
              <a:t>	</a:t>
            </a:r>
            <a:r>
              <a:rPr lang="en-IN" sz="1600" dirty="0">
                <a:solidFill>
                  <a:srgbClr val="000000"/>
                </a:solidFill>
                <a:latin typeface="Calibri" panose="020F0502020204030204" pitchFamily="34" charset="0"/>
                <a:cs typeface="Calibri" panose="020F0502020204030204" pitchFamily="34" charset="0"/>
              </a:rPr>
              <a:t>A Basic Cover wont work for such situation.</a:t>
            </a:r>
            <a:endParaRPr lang="en-IN" sz="1600" b="1" dirty="0">
              <a:solidFill>
                <a:srgbClr val="C00000"/>
              </a:solidFill>
              <a:latin typeface="Calibri" panose="020F0502020204030204" pitchFamily="34" charset="0"/>
              <a:cs typeface="Calibri" panose="020F0502020204030204" pitchFamily="34" charset="0"/>
            </a:endParaRPr>
          </a:p>
          <a:p>
            <a:pPr indent="342900">
              <a:lnSpc>
                <a:spcPct val="150000"/>
              </a:lnSpc>
              <a:buFont typeface="Wingdings" panose="05000000000000000000" pitchFamily="2" charset="2"/>
              <a:buChar char="v"/>
            </a:pPr>
            <a:r>
              <a:rPr lang="en-IN" b="1" dirty="0">
                <a:solidFill>
                  <a:srgbClr val="002060"/>
                </a:solidFill>
                <a:latin typeface="Calibri" panose="020F0502020204030204" pitchFamily="34" charset="0"/>
                <a:cs typeface="Calibri" panose="020F0502020204030204" pitchFamily="34" charset="0"/>
              </a:rPr>
              <a:t>Rise In Number Of Senior Citizens Buying Health Insurance: </a:t>
            </a:r>
          </a:p>
          <a:p>
            <a:pPr>
              <a:lnSpc>
                <a:spcPct val="150000"/>
              </a:lnSpc>
            </a:pPr>
            <a:r>
              <a:rPr lang="en-IN" sz="1600" b="1" dirty="0">
                <a:solidFill>
                  <a:srgbClr val="C00000"/>
                </a:solidFill>
                <a:latin typeface="Calibri" panose="020F0502020204030204" pitchFamily="34" charset="0"/>
                <a:cs typeface="Calibri" panose="020F0502020204030204" pitchFamily="34" charset="0"/>
              </a:rPr>
              <a:t>	</a:t>
            </a:r>
            <a:r>
              <a:rPr lang="en-IN" sz="1600" dirty="0">
                <a:solidFill>
                  <a:srgbClr val="000000"/>
                </a:solidFill>
                <a:latin typeface="Calibri" panose="020F0502020204030204" pitchFamily="34" charset="0"/>
                <a:cs typeface="Calibri" panose="020F0502020204030204" pitchFamily="34" charset="0"/>
              </a:rPr>
              <a:t>In the past 2 - 3 months, number of senior citizens covering themselves increased drastically..</a:t>
            </a:r>
          </a:p>
          <a:p>
            <a:pPr indent="342900">
              <a:lnSpc>
                <a:spcPct val="150000"/>
              </a:lnSpc>
              <a:buFont typeface="Wingdings" panose="05000000000000000000" pitchFamily="2" charset="2"/>
              <a:buChar char="v"/>
            </a:pPr>
            <a:r>
              <a:rPr lang="en-IN" b="1" dirty="0">
                <a:solidFill>
                  <a:srgbClr val="002060"/>
                </a:solidFill>
                <a:latin typeface="Calibri" panose="020F0502020204030204" pitchFamily="34" charset="0"/>
                <a:cs typeface="Calibri" panose="020F0502020204030204" pitchFamily="34" charset="0"/>
              </a:rPr>
              <a:t>There has been a drastic dip in non-COVID related claims </a:t>
            </a:r>
            <a:r>
              <a:rPr lang="en-IN" sz="1600" dirty="0">
                <a:solidFill>
                  <a:srgbClr val="002060"/>
                </a:solidFill>
                <a:latin typeface="Calibri" panose="020F0502020204030204" pitchFamily="34" charset="0"/>
                <a:cs typeface="Calibri" panose="020F0502020204030204" pitchFamily="34" charset="0"/>
              </a:rPr>
              <a:t>: </a:t>
            </a:r>
            <a:r>
              <a:rPr lang="en-IN" sz="1600" dirty="0">
                <a:solidFill>
                  <a:srgbClr val="000000"/>
                </a:solidFill>
                <a:latin typeface="Calibri" panose="020F0502020204030204" pitchFamily="34" charset="0"/>
                <a:cs typeface="Calibri" panose="020F0502020204030204" pitchFamily="34" charset="0"/>
              </a:rPr>
              <a:t>The number of claims has gone down dramatically.</a:t>
            </a:r>
          </a:p>
          <a:p>
            <a:pPr indent="342900">
              <a:lnSpc>
                <a:spcPct val="150000"/>
              </a:lnSpc>
              <a:buFont typeface="Wingdings" panose="05000000000000000000" pitchFamily="2" charset="2"/>
              <a:buChar char="v"/>
            </a:pPr>
            <a:r>
              <a:rPr lang="en-IN" b="1" dirty="0">
                <a:solidFill>
                  <a:srgbClr val="002060"/>
                </a:solidFill>
                <a:latin typeface="Calibri" panose="020F0502020204030204" pitchFamily="34" charset="0"/>
                <a:cs typeface="Calibri" panose="020F0502020204030204" pitchFamily="34" charset="0"/>
              </a:rPr>
              <a:t>Health insurance prices are set to rise </a:t>
            </a:r>
            <a:r>
              <a:rPr lang="en-IN" sz="1600" b="1" dirty="0">
                <a:solidFill>
                  <a:srgbClr val="002060"/>
                </a:solidFill>
                <a:latin typeface="Calibri" panose="020F0502020204030204" pitchFamily="34" charset="0"/>
                <a:cs typeface="Calibri" panose="020F0502020204030204" pitchFamily="34" charset="0"/>
              </a:rPr>
              <a:t>: </a:t>
            </a:r>
            <a:r>
              <a:rPr lang="en-IN" sz="1600" dirty="0">
                <a:solidFill>
                  <a:srgbClr val="000000"/>
                </a:solidFill>
                <a:latin typeface="Calibri" panose="020F0502020204030204" pitchFamily="34" charset="0"/>
                <a:cs typeface="Calibri" panose="020F0502020204030204" pitchFamily="34" charset="0"/>
              </a:rPr>
              <a:t>Given the increase in the number diseases covered</a:t>
            </a:r>
            <a:endParaRPr lang="en-US" sz="1400" b="1" dirty="0">
              <a:solidFill>
                <a:srgbClr val="000000"/>
              </a:solidFill>
            </a:endParaRPr>
          </a:p>
        </p:txBody>
      </p:sp>
      <p:sp>
        <p:nvSpPr>
          <p:cNvPr id="9" name="Title 1">
            <a:extLst>
              <a:ext uri="{FF2B5EF4-FFF2-40B4-BE49-F238E27FC236}">
                <a16:creationId xmlns:a16="http://schemas.microsoft.com/office/drawing/2014/main" xmlns="" id="{0D666943-C144-458A-AED8-62FFCB08120C}"/>
              </a:ext>
            </a:extLst>
          </p:cNvPr>
          <p:cNvSpPr txBox="1">
            <a:spLocks/>
          </p:cNvSpPr>
          <p:nvPr/>
        </p:nvSpPr>
        <p:spPr>
          <a:xfrm>
            <a:off x="1805690" y="75899"/>
            <a:ext cx="7658100" cy="763525"/>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IN" b="1" dirty="0">
                <a:solidFill>
                  <a:srgbClr val="000000"/>
                </a:solidFill>
              </a:rPr>
              <a:t>Current trends observed</a:t>
            </a:r>
            <a:endParaRPr lang="en-US" sz="9600" b="1" kern="0" dirty="0">
              <a:solidFill>
                <a:srgbClr val="000000"/>
              </a:solidFill>
            </a:endParaRPr>
          </a:p>
        </p:txBody>
      </p:sp>
      <p:pic>
        <p:nvPicPr>
          <p:cNvPr id="11" name="Picture 10">
            <a:extLst>
              <a:ext uri="{FF2B5EF4-FFF2-40B4-BE49-F238E27FC236}">
                <a16:creationId xmlns:a16="http://schemas.microsoft.com/office/drawing/2014/main" xmlns="" id="{210DBA19-9E9C-4980-9C98-EDD6F8F0815E}"/>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820400" y="307754"/>
            <a:ext cx="1085347" cy="1093347"/>
          </a:xfrm>
          <a:prstGeom prst="rect">
            <a:avLst/>
          </a:prstGeom>
          <a:blipFill dpi="0" rotWithShape="1">
            <a:blip r:embed="rId5"/>
            <a:srcRect/>
            <a:stretch>
              <a:fillRect/>
            </a:stretch>
          </a:blipFill>
        </p:spPr>
      </p:pic>
    </p:spTree>
    <p:extLst>
      <p:ext uri="{BB962C8B-B14F-4D97-AF65-F5344CB8AC3E}">
        <p14:creationId xmlns:p14="http://schemas.microsoft.com/office/powerpoint/2010/main" val="253648895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sp>
        <p:nvSpPr>
          <p:cNvPr id="3" name="Rectangle 2"/>
          <p:cNvSpPr txBox="1">
            <a:spLocks noChangeArrowheads="1"/>
          </p:cNvSpPr>
          <p:nvPr/>
        </p:nvSpPr>
        <p:spPr>
          <a:xfrm>
            <a:off x="1828800" y="71789"/>
            <a:ext cx="8001000"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endParaRPr lang="en-US" altLang="en-US" sz="2800" kern="0" dirty="0">
              <a:solidFill>
                <a:srgbClr val="000000"/>
              </a:solidFill>
            </a:endParaRP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solidFill>
                  <a:srgbClr val="000000"/>
                </a:solidFill>
              </a:rPr>
              <a:t>www.actuariesindia.org</a:t>
            </a:r>
          </a:p>
        </p:txBody>
      </p:sp>
      <p:pic>
        <p:nvPicPr>
          <p:cNvPr id="9" name="Picture 8">
            <a:extLst>
              <a:ext uri="{FF2B5EF4-FFF2-40B4-BE49-F238E27FC236}">
                <a16:creationId xmlns:a16="http://schemas.microsoft.com/office/drawing/2014/main" xmlns="" id="{2E471111-311A-421E-895C-3C078A9A03CB}"/>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820400" y="307754"/>
            <a:ext cx="1085347" cy="1093347"/>
          </a:xfrm>
          <a:prstGeom prst="rect">
            <a:avLst/>
          </a:prstGeom>
          <a:blipFill dpi="0" rotWithShape="1">
            <a:blip r:embed="rId5"/>
            <a:srcRect/>
            <a:stretch>
              <a:fillRect/>
            </a:stretch>
          </a:blipFill>
        </p:spPr>
      </p:pic>
      <mc:AlternateContent xmlns:mc="http://schemas.openxmlformats.org/markup-compatibility/2006" xmlns:a14="http://schemas.microsoft.com/office/drawing/2010/main">
        <mc:Choice Requires="a14">
          <p:sp>
            <p:nvSpPr>
              <p:cNvPr id="10" name="Title 1">
                <a:extLst>
                  <a:ext uri="{FF2B5EF4-FFF2-40B4-BE49-F238E27FC236}">
                    <a16:creationId xmlns:a16="http://schemas.microsoft.com/office/drawing/2014/main" xmlns="" id="{415DF2F1-DC76-43E2-83CB-CCC376AA8A7C}"/>
                  </a:ext>
                </a:extLst>
              </p:cNvPr>
              <p:cNvSpPr txBox="1">
                <a:spLocks/>
              </p:cNvSpPr>
              <p:nvPr/>
            </p:nvSpPr>
            <p:spPr>
              <a:xfrm>
                <a:off x="1828800" y="76200"/>
                <a:ext cx="6667500" cy="763525"/>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b="1" dirty="0">
                    <a:solidFill>
                      <a:srgbClr val="000000"/>
                    </a:solidFill>
                  </a:rPr>
                  <a:t>Risk Quotient </a:t>
                </a:r>
                <a14:m>
                  <m:oMath xmlns:m="http://schemas.openxmlformats.org/officeDocument/2006/math">
                    <m:sSup>
                      <m:sSupPr>
                        <m:ctrlPr>
                          <a:rPr lang="en-IN" i="1">
                            <a:solidFill>
                              <a:srgbClr val="000000"/>
                            </a:solidFill>
                            <a:latin typeface="Cambria Math" panose="02040503050406030204" pitchFamily="18" charset="0"/>
                          </a:rPr>
                        </m:ctrlPr>
                      </m:sSupPr>
                      <m:e>
                        <m:r>
                          <a:rPr lang="en-IN" i="1">
                            <a:solidFill>
                              <a:srgbClr val="000000"/>
                            </a:solidFill>
                            <a:latin typeface="Cambria Math" panose="02040503050406030204" pitchFamily="18" charset="0"/>
                          </a:rPr>
                          <m:t>𝑅</m:t>
                        </m:r>
                      </m:e>
                      <m:sup>
                        <m:r>
                          <a:rPr lang="en-IN" i="1">
                            <a:solidFill>
                              <a:srgbClr val="000000"/>
                            </a:solidFill>
                            <a:latin typeface="Cambria Math" panose="02040503050406030204" pitchFamily="18" charset="0"/>
                          </a:rPr>
                          <m:t>𝑥</m:t>
                        </m:r>
                      </m:sup>
                    </m:sSup>
                  </m:oMath>
                </a14:m>
                <a:endParaRPr lang="en-US" b="1" kern="0" dirty="0">
                  <a:solidFill>
                    <a:srgbClr val="000000"/>
                  </a:solidFill>
                </a:endParaRPr>
              </a:p>
            </p:txBody>
          </p:sp>
        </mc:Choice>
        <mc:Fallback xmlns="">
          <p:sp>
            <p:nvSpPr>
              <p:cNvPr id="10" name="Title 1">
                <a:extLst>
                  <a:ext uri="{FF2B5EF4-FFF2-40B4-BE49-F238E27FC236}">
                    <a16:creationId xmlns:a16="http://schemas.microsoft.com/office/drawing/2014/main" id="{415DF2F1-DC76-43E2-83CB-CCC376AA8A7C}"/>
                  </a:ext>
                </a:extLst>
              </p:cNvPr>
              <p:cNvSpPr txBox="1">
                <a:spLocks noRot="1" noChangeAspect="1" noMove="1" noResize="1" noEditPoints="1" noAdjustHandles="1" noChangeArrowheads="1" noChangeShapeType="1" noTextEdit="1"/>
              </p:cNvSpPr>
              <p:nvPr/>
            </p:nvSpPr>
            <p:spPr>
              <a:xfrm>
                <a:off x="1828800" y="76200"/>
                <a:ext cx="6667500" cy="763525"/>
              </a:xfrm>
              <a:prstGeom prst="rect">
                <a:avLst/>
              </a:prstGeom>
              <a:blipFill>
                <a:blip r:embed="rId6"/>
                <a:stretch>
                  <a:fillRect l="-3656" t="-17600" b="-36800"/>
                </a:stretch>
              </a:blipFill>
            </p:spPr>
            <p:txBody>
              <a:bodyPr/>
              <a:lstStyle/>
              <a:p>
                <a:r>
                  <a:rPr lang="en-IN">
                    <a:noFill/>
                  </a:rPr>
                  <a:t> </a:t>
                </a:r>
              </a:p>
            </p:txBody>
          </p:sp>
        </mc:Fallback>
      </mc:AlternateContent>
      <p:sp>
        <p:nvSpPr>
          <p:cNvPr id="11" name="Rectangle 10">
            <a:extLst>
              <a:ext uri="{FF2B5EF4-FFF2-40B4-BE49-F238E27FC236}">
                <a16:creationId xmlns:a16="http://schemas.microsoft.com/office/drawing/2014/main" xmlns="" id="{1EA83BA2-8CBF-4269-B570-5D422FD01B5D}"/>
              </a:ext>
            </a:extLst>
          </p:cNvPr>
          <p:cNvSpPr/>
          <p:nvPr/>
        </p:nvSpPr>
        <p:spPr>
          <a:xfrm>
            <a:off x="1905000" y="1412319"/>
            <a:ext cx="7533862" cy="3016210"/>
          </a:xfrm>
          <a:prstGeom prst="rect">
            <a:avLst/>
          </a:prstGeom>
          <a:noFill/>
          <a:ln>
            <a:noFill/>
          </a:ln>
          <a:effectLst>
            <a:outerShdw blurRad="57785" dist="33020" dir="3180000" algn="ctr">
              <a:srgbClr val="000000">
                <a:alpha val="30000"/>
              </a:srgbClr>
            </a:outerShdw>
          </a:effectLst>
        </p:spPr>
        <p:txBody>
          <a:bodyPr wrap="square">
            <a:spAutoFit/>
          </a:bodyPr>
          <a:lstStyle/>
          <a:p>
            <a:pPr>
              <a:spcBef>
                <a:spcPts val="300"/>
              </a:spcBef>
              <a:spcAft>
                <a:spcPts val="300"/>
              </a:spcAft>
              <a:defRPr/>
            </a:pPr>
            <a:r>
              <a:rPr lang="en-IN" sz="2000" dirty="0">
                <a:solidFill>
                  <a:srgbClr val="002060"/>
                </a:solidFill>
                <a:latin typeface="Calibri" panose="020F0502020204030204" pitchFamily="34" charset="0"/>
                <a:cs typeface="Calibri" panose="020F0502020204030204" pitchFamily="34" charset="0"/>
              </a:rPr>
              <a:t>Insurance is about </a:t>
            </a:r>
            <a:r>
              <a:rPr lang="en-IN" sz="2000" b="1" dirty="0">
                <a:solidFill>
                  <a:srgbClr val="002060"/>
                </a:solidFill>
                <a:latin typeface="Calibri" panose="020F0502020204030204" pitchFamily="34" charset="0"/>
                <a:cs typeface="Calibri" panose="020F0502020204030204" pitchFamily="34" charset="0"/>
              </a:rPr>
              <a:t>underwriting risks</a:t>
            </a:r>
            <a:r>
              <a:rPr lang="en-IN" sz="2000" dirty="0">
                <a:solidFill>
                  <a:srgbClr val="002060"/>
                </a:solidFill>
                <a:latin typeface="Calibri" panose="020F0502020204030204" pitchFamily="34" charset="0"/>
                <a:cs typeface="Calibri" panose="020F0502020204030204" pitchFamily="34" charset="0"/>
              </a:rPr>
              <a:t>. However there are risks which are not underwritten but get </a:t>
            </a:r>
            <a:r>
              <a:rPr lang="en-IN" sz="2000" b="1" dirty="0">
                <a:solidFill>
                  <a:srgbClr val="002060"/>
                </a:solidFill>
                <a:latin typeface="Calibri" panose="020F0502020204030204" pitchFamily="34" charset="0"/>
                <a:cs typeface="Calibri" panose="020F0502020204030204" pitchFamily="34" charset="0"/>
              </a:rPr>
              <a:t>attached due to fraudulent practices </a:t>
            </a:r>
            <a:r>
              <a:rPr lang="en-IN" sz="2000" dirty="0">
                <a:solidFill>
                  <a:srgbClr val="002060"/>
                </a:solidFill>
                <a:latin typeface="Calibri" panose="020F0502020204030204" pitchFamily="34" charset="0"/>
                <a:cs typeface="Calibri" panose="020F0502020204030204" pitchFamily="34" charset="0"/>
              </a:rPr>
              <a:t>and where the cardinal </a:t>
            </a:r>
            <a:r>
              <a:rPr lang="en-IN" sz="2000" b="1" dirty="0">
                <a:solidFill>
                  <a:srgbClr val="002060"/>
                </a:solidFill>
                <a:latin typeface="Calibri" panose="020F0502020204030204" pitchFamily="34" charset="0"/>
                <a:cs typeface="Calibri" panose="020F0502020204030204" pitchFamily="34" charset="0"/>
              </a:rPr>
              <a:t>principle of ‘Utmost good faith’  is sacrificed </a:t>
            </a:r>
            <a:r>
              <a:rPr lang="en-IN" sz="2000" dirty="0">
                <a:solidFill>
                  <a:srgbClr val="002060"/>
                </a:solidFill>
                <a:latin typeface="Calibri" panose="020F0502020204030204" pitchFamily="34" charset="0"/>
                <a:cs typeface="Calibri" panose="020F0502020204030204" pitchFamily="34" charset="0"/>
              </a:rPr>
              <a:t>these can hit a company in various forms from various entities. </a:t>
            </a:r>
          </a:p>
          <a:p>
            <a:pPr>
              <a:spcBef>
                <a:spcPts val="300"/>
              </a:spcBef>
              <a:spcAft>
                <a:spcPts val="300"/>
              </a:spcAft>
              <a:defRPr/>
            </a:pPr>
            <a:r>
              <a:rPr lang="en-US" sz="2000" dirty="0">
                <a:solidFill>
                  <a:srgbClr val="002060"/>
                </a:solidFill>
                <a:latin typeface="Calibri" panose="020F0502020204030204" pitchFamily="34" charset="0"/>
                <a:cs typeface="Calibri" panose="020F0502020204030204" pitchFamily="34" charset="0"/>
              </a:rPr>
              <a:t>Preliminary estimate puts fraud claims at 6% of the total number in India but Insurance fraud levels are rated between 10% to 15% globally.</a:t>
            </a:r>
          </a:p>
          <a:p>
            <a:pPr>
              <a:spcBef>
                <a:spcPts val="300"/>
              </a:spcBef>
              <a:spcAft>
                <a:spcPts val="300"/>
              </a:spcAft>
              <a:defRPr/>
            </a:pPr>
            <a:r>
              <a:rPr lang="en-US" sz="2000" dirty="0">
                <a:solidFill>
                  <a:srgbClr val="002060"/>
                </a:solidFill>
                <a:latin typeface="Calibri" panose="020F0502020204030204" pitchFamily="34" charset="0"/>
                <a:cs typeface="Calibri" panose="020F0502020204030204" pitchFamily="34" charset="0"/>
              </a:rPr>
              <a:t>India Insurance Co’s would be losing between Rs.2,500-3,500 crore approx. in a year.</a:t>
            </a:r>
          </a:p>
        </p:txBody>
      </p:sp>
      <p:grpSp>
        <p:nvGrpSpPr>
          <p:cNvPr id="12" name="Group 11">
            <a:extLst>
              <a:ext uri="{FF2B5EF4-FFF2-40B4-BE49-F238E27FC236}">
                <a16:creationId xmlns:a16="http://schemas.microsoft.com/office/drawing/2014/main" xmlns="" id="{C3B17ECD-A5A0-4524-8850-4AB093BC32B6}"/>
              </a:ext>
            </a:extLst>
          </p:cNvPr>
          <p:cNvGrpSpPr/>
          <p:nvPr/>
        </p:nvGrpSpPr>
        <p:grpSpPr>
          <a:xfrm>
            <a:off x="2057400" y="4760724"/>
            <a:ext cx="5943600" cy="1371600"/>
            <a:chOff x="254802" y="2900083"/>
            <a:chExt cx="4654417" cy="1130015"/>
          </a:xfrm>
        </p:grpSpPr>
        <p:sp>
          <p:nvSpPr>
            <p:cNvPr id="13" name="Equals 12">
              <a:extLst>
                <a:ext uri="{FF2B5EF4-FFF2-40B4-BE49-F238E27FC236}">
                  <a16:creationId xmlns:a16="http://schemas.microsoft.com/office/drawing/2014/main" xmlns="" id="{F4B49EAA-E68C-45C1-99DC-DEA44B403516}"/>
                </a:ext>
              </a:extLst>
            </p:cNvPr>
            <p:cNvSpPr/>
            <p:nvPr/>
          </p:nvSpPr>
          <p:spPr>
            <a:xfrm>
              <a:off x="1731634" y="3452405"/>
              <a:ext cx="347869" cy="318052"/>
            </a:xfrm>
            <a:prstGeom prst="mathEqual">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solidFill>
                  <a:srgbClr val="000000"/>
                </a:solidFill>
              </a:endParaRPr>
            </a:p>
          </p:txBody>
        </p:sp>
        <p:sp>
          <p:nvSpPr>
            <p:cNvPr id="14" name="TextBox 13">
              <a:extLst>
                <a:ext uri="{FF2B5EF4-FFF2-40B4-BE49-F238E27FC236}">
                  <a16:creationId xmlns:a16="http://schemas.microsoft.com/office/drawing/2014/main" xmlns="" id="{E43E2CDB-8829-4DF1-BF2F-EA9327639979}"/>
                </a:ext>
              </a:extLst>
            </p:cNvPr>
            <p:cNvSpPr txBox="1"/>
            <p:nvPr/>
          </p:nvSpPr>
          <p:spPr>
            <a:xfrm>
              <a:off x="510570" y="3195933"/>
              <a:ext cx="1198085" cy="830997"/>
            </a:xfrm>
            <a:prstGeom prst="rect">
              <a:avLst/>
            </a:prstGeom>
            <a:solidFill>
              <a:schemeClr val="bg1"/>
            </a:solidFill>
            <a:scene3d>
              <a:camera prst="orthographicFront"/>
              <a:lightRig rig="threePt" dir="t"/>
            </a:scene3d>
            <a:sp3d>
              <a:bevelT w="165100" prst="coolSlant"/>
            </a:sp3d>
          </p:spPr>
          <p:txBody>
            <a:bodyPr wrap="square" rtlCol="0">
              <a:spAutoFit/>
            </a:bodyPr>
            <a:lstStyle/>
            <a:p>
              <a:pPr algn="ctr"/>
              <a:r>
                <a:rPr lang="en-IN" sz="1600" b="1" dirty="0">
                  <a:solidFill>
                    <a:srgbClr val="000000">
                      <a:lumMod val="50000"/>
                    </a:srgbClr>
                  </a:solidFill>
                </a:rPr>
                <a:t>Motor</a:t>
              </a:r>
            </a:p>
            <a:p>
              <a:pPr algn="ctr"/>
              <a:r>
                <a:rPr lang="en-IN" sz="1600" b="1" dirty="0">
                  <a:solidFill>
                    <a:srgbClr val="000000">
                      <a:lumMod val="50000"/>
                    </a:srgbClr>
                  </a:solidFill>
                </a:rPr>
                <a:t>Health</a:t>
              </a:r>
            </a:p>
            <a:p>
              <a:pPr algn="ctr"/>
              <a:r>
                <a:rPr lang="en-IN" sz="1600" b="1" dirty="0">
                  <a:solidFill>
                    <a:srgbClr val="000000">
                      <a:lumMod val="50000"/>
                    </a:srgbClr>
                  </a:solidFill>
                </a:rPr>
                <a:t>Commercial</a:t>
              </a:r>
            </a:p>
          </p:txBody>
        </p:sp>
        <p:sp>
          <p:nvSpPr>
            <p:cNvPr id="15" name="TextBox 14">
              <a:extLst>
                <a:ext uri="{FF2B5EF4-FFF2-40B4-BE49-F238E27FC236}">
                  <a16:creationId xmlns:a16="http://schemas.microsoft.com/office/drawing/2014/main" xmlns="" id="{98890F0C-F888-4182-89D8-50DD0FFF17F6}"/>
                </a:ext>
              </a:extLst>
            </p:cNvPr>
            <p:cNvSpPr txBox="1"/>
            <p:nvPr/>
          </p:nvSpPr>
          <p:spPr>
            <a:xfrm>
              <a:off x="2136519" y="3199101"/>
              <a:ext cx="696024" cy="830997"/>
            </a:xfrm>
            <a:prstGeom prst="rect">
              <a:avLst/>
            </a:prstGeom>
            <a:solidFill>
              <a:schemeClr val="bg1"/>
            </a:solidFill>
            <a:scene3d>
              <a:camera prst="orthographicFront"/>
              <a:lightRig rig="threePt" dir="t"/>
            </a:scene3d>
            <a:sp3d>
              <a:bevelT w="165100" prst="coolSlant"/>
            </a:sp3d>
          </p:spPr>
          <p:txBody>
            <a:bodyPr wrap="none" rtlCol="0">
              <a:spAutoFit/>
            </a:bodyPr>
            <a:lstStyle/>
            <a:p>
              <a:pPr algn="ctr"/>
              <a:r>
                <a:rPr lang="en-IN" sz="1600" b="1" dirty="0">
                  <a:solidFill>
                    <a:srgbClr val="000000">
                      <a:lumMod val="50000"/>
                    </a:srgbClr>
                  </a:solidFill>
                </a:rPr>
                <a:t>2.58%</a:t>
              </a:r>
            </a:p>
            <a:p>
              <a:pPr algn="ctr"/>
              <a:r>
                <a:rPr lang="en-IN" sz="1600" b="1" dirty="0">
                  <a:solidFill>
                    <a:srgbClr val="000000">
                      <a:lumMod val="50000"/>
                    </a:srgbClr>
                  </a:solidFill>
                </a:rPr>
                <a:t>3.21%</a:t>
              </a:r>
            </a:p>
            <a:p>
              <a:pPr algn="ctr"/>
              <a:r>
                <a:rPr lang="en-IN" sz="1600" b="1" dirty="0">
                  <a:solidFill>
                    <a:srgbClr val="000000">
                      <a:lumMod val="50000"/>
                    </a:srgbClr>
                  </a:solidFill>
                </a:rPr>
                <a:t>0.52%</a:t>
              </a:r>
            </a:p>
          </p:txBody>
        </p:sp>
        <p:sp>
          <p:nvSpPr>
            <p:cNvPr id="16" name="TextBox 15">
              <a:extLst>
                <a:ext uri="{FF2B5EF4-FFF2-40B4-BE49-F238E27FC236}">
                  <a16:creationId xmlns:a16="http://schemas.microsoft.com/office/drawing/2014/main" xmlns="" id="{8E6A2F26-115E-46FD-997C-B6ECCB8ADB2D}"/>
                </a:ext>
              </a:extLst>
            </p:cNvPr>
            <p:cNvSpPr txBox="1"/>
            <p:nvPr/>
          </p:nvSpPr>
          <p:spPr>
            <a:xfrm>
              <a:off x="254802" y="2904795"/>
              <a:ext cx="1678909" cy="338554"/>
            </a:xfrm>
            <a:prstGeom prst="rect">
              <a:avLst/>
            </a:prstGeom>
            <a:noFill/>
          </p:spPr>
          <p:txBody>
            <a:bodyPr wrap="square" rtlCol="0">
              <a:spAutoFit/>
            </a:bodyPr>
            <a:lstStyle/>
            <a:p>
              <a:pPr algn="ctr"/>
              <a:r>
                <a:rPr lang="en-IN" sz="1600" b="1" dirty="0">
                  <a:solidFill>
                    <a:srgbClr val="002060"/>
                  </a:solidFill>
                </a:rPr>
                <a:t>Line of Business</a:t>
              </a:r>
            </a:p>
          </p:txBody>
        </p:sp>
        <p:sp>
          <p:nvSpPr>
            <p:cNvPr id="17" name="TextBox 16">
              <a:extLst>
                <a:ext uri="{FF2B5EF4-FFF2-40B4-BE49-F238E27FC236}">
                  <a16:creationId xmlns:a16="http://schemas.microsoft.com/office/drawing/2014/main" xmlns="" id="{8CE047F2-BB23-469F-8F9E-B87A7C92BEE7}"/>
                </a:ext>
              </a:extLst>
            </p:cNvPr>
            <p:cNvSpPr txBox="1"/>
            <p:nvPr/>
          </p:nvSpPr>
          <p:spPr>
            <a:xfrm>
              <a:off x="1860250" y="2900083"/>
              <a:ext cx="1219994" cy="584775"/>
            </a:xfrm>
            <a:prstGeom prst="rect">
              <a:avLst/>
            </a:prstGeom>
            <a:noFill/>
          </p:spPr>
          <p:txBody>
            <a:bodyPr wrap="square" rtlCol="0">
              <a:spAutoFit/>
            </a:bodyPr>
            <a:lstStyle/>
            <a:p>
              <a:pPr algn="ctr"/>
              <a:r>
                <a:rPr lang="en-IN" sz="1600" b="1" dirty="0">
                  <a:solidFill>
                    <a:srgbClr val="002060"/>
                  </a:solidFill>
                </a:rPr>
                <a:t>Investigated</a:t>
              </a:r>
            </a:p>
          </p:txBody>
        </p:sp>
        <p:sp>
          <p:nvSpPr>
            <p:cNvPr id="18" name="Equals 17">
              <a:extLst>
                <a:ext uri="{FF2B5EF4-FFF2-40B4-BE49-F238E27FC236}">
                  <a16:creationId xmlns:a16="http://schemas.microsoft.com/office/drawing/2014/main" xmlns="" id="{140CFE95-75D1-4108-9F33-DCB97223C32A}"/>
                </a:ext>
              </a:extLst>
            </p:cNvPr>
            <p:cNvSpPr/>
            <p:nvPr/>
          </p:nvSpPr>
          <p:spPr>
            <a:xfrm>
              <a:off x="2812204" y="3452405"/>
              <a:ext cx="347869" cy="318052"/>
            </a:xfrm>
            <a:prstGeom prst="mathEqual">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solidFill>
                  <a:srgbClr val="000000"/>
                </a:solidFill>
              </a:endParaRPr>
            </a:p>
          </p:txBody>
        </p:sp>
        <p:sp>
          <p:nvSpPr>
            <p:cNvPr id="19" name="TextBox 18">
              <a:extLst>
                <a:ext uri="{FF2B5EF4-FFF2-40B4-BE49-F238E27FC236}">
                  <a16:creationId xmlns:a16="http://schemas.microsoft.com/office/drawing/2014/main" xmlns="" id="{43C6FD33-191D-4BFA-983E-E5D6F4BB2E09}"/>
                </a:ext>
              </a:extLst>
            </p:cNvPr>
            <p:cNvSpPr txBox="1"/>
            <p:nvPr/>
          </p:nvSpPr>
          <p:spPr>
            <a:xfrm>
              <a:off x="3200345" y="3195932"/>
              <a:ext cx="700423" cy="830997"/>
            </a:xfrm>
            <a:prstGeom prst="rect">
              <a:avLst/>
            </a:prstGeom>
            <a:solidFill>
              <a:schemeClr val="bg1"/>
            </a:solidFill>
            <a:scene3d>
              <a:camera prst="orthographicFront"/>
              <a:lightRig rig="threePt" dir="t"/>
            </a:scene3d>
            <a:sp3d>
              <a:bevelT w="165100" prst="coolSlant"/>
            </a:sp3d>
          </p:spPr>
          <p:txBody>
            <a:bodyPr wrap="square" rtlCol="0">
              <a:spAutoFit/>
            </a:bodyPr>
            <a:lstStyle/>
            <a:p>
              <a:pPr algn="ctr"/>
              <a:r>
                <a:rPr lang="en-IN" sz="1600" b="1" dirty="0">
                  <a:solidFill>
                    <a:srgbClr val="000000">
                      <a:lumMod val="50000"/>
                    </a:srgbClr>
                  </a:solidFill>
                </a:rPr>
                <a:t>42%</a:t>
              </a:r>
            </a:p>
            <a:p>
              <a:pPr algn="ctr"/>
              <a:r>
                <a:rPr lang="en-IN" sz="1600" b="1" dirty="0">
                  <a:solidFill>
                    <a:srgbClr val="000000">
                      <a:lumMod val="50000"/>
                    </a:srgbClr>
                  </a:solidFill>
                </a:rPr>
                <a:t>46%</a:t>
              </a:r>
            </a:p>
            <a:p>
              <a:pPr algn="ctr"/>
              <a:r>
                <a:rPr lang="en-IN" sz="1600" b="1" dirty="0">
                  <a:solidFill>
                    <a:srgbClr val="000000">
                      <a:lumMod val="50000"/>
                    </a:srgbClr>
                  </a:solidFill>
                </a:rPr>
                <a:t>61%</a:t>
              </a:r>
            </a:p>
          </p:txBody>
        </p:sp>
        <p:sp>
          <p:nvSpPr>
            <p:cNvPr id="20" name="TextBox 19">
              <a:extLst>
                <a:ext uri="{FF2B5EF4-FFF2-40B4-BE49-F238E27FC236}">
                  <a16:creationId xmlns:a16="http://schemas.microsoft.com/office/drawing/2014/main" xmlns="" id="{C993A591-1BC0-465B-8F6D-D4B088F36A98}"/>
                </a:ext>
              </a:extLst>
            </p:cNvPr>
            <p:cNvSpPr txBox="1"/>
            <p:nvPr/>
          </p:nvSpPr>
          <p:spPr>
            <a:xfrm>
              <a:off x="3074607" y="2909337"/>
              <a:ext cx="904310" cy="584775"/>
            </a:xfrm>
            <a:prstGeom prst="rect">
              <a:avLst/>
            </a:prstGeom>
            <a:noFill/>
          </p:spPr>
          <p:txBody>
            <a:bodyPr wrap="square" rtlCol="0">
              <a:spAutoFit/>
            </a:bodyPr>
            <a:lstStyle/>
            <a:p>
              <a:pPr algn="ctr"/>
              <a:r>
                <a:rPr lang="en-IN" sz="1600" b="1" dirty="0">
                  <a:solidFill>
                    <a:srgbClr val="002060"/>
                  </a:solidFill>
                </a:rPr>
                <a:t>Hit Rate</a:t>
              </a:r>
            </a:p>
          </p:txBody>
        </p:sp>
        <p:sp>
          <p:nvSpPr>
            <p:cNvPr id="21" name="TextBox 20">
              <a:extLst>
                <a:ext uri="{FF2B5EF4-FFF2-40B4-BE49-F238E27FC236}">
                  <a16:creationId xmlns:a16="http://schemas.microsoft.com/office/drawing/2014/main" xmlns="" id="{3BA9A4D6-474A-47D9-B968-09E0BD775673}"/>
                </a:ext>
              </a:extLst>
            </p:cNvPr>
            <p:cNvSpPr txBox="1"/>
            <p:nvPr/>
          </p:nvSpPr>
          <p:spPr>
            <a:xfrm>
              <a:off x="4109053" y="3195932"/>
              <a:ext cx="696024" cy="830997"/>
            </a:xfrm>
            <a:prstGeom prst="rect">
              <a:avLst/>
            </a:prstGeom>
            <a:solidFill>
              <a:schemeClr val="bg1"/>
            </a:solidFill>
            <a:scene3d>
              <a:camera prst="orthographicFront"/>
              <a:lightRig rig="threePt" dir="t"/>
            </a:scene3d>
            <a:sp3d>
              <a:bevelT w="165100" prst="coolSlant"/>
            </a:sp3d>
          </p:spPr>
          <p:txBody>
            <a:bodyPr wrap="none" rtlCol="0">
              <a:spAutoFit/>
            </a:bodyPr>
            <a:lstStyle/>
            <a:p>
              <a:pPr algn="ctr"/>
              <a:r>
                <a:rPr lang="en-IN" sz="1600" b="1" dirty="0">
                  <a:solidFill>
                    <a:srgbClr val="0000FF">
                      <a:lumMod val="50000"/>
                    </a:srgbClr>
                  </a:solidFill>
                </a:rPr>
                <a:t>1.08%</a:t>
              </a:r>
            </a:p>
            <a:p>
              <a:pPr algn="ctr"/>
              <a:r>
                <a:rPr lang="en-IN" sz="1600" b="1" dirty="0">
                  <a:solidFill>
                    <a:srgbClr val="0000FF">
                      <a:lumMod val="50000"/>
                    </a:srgbClr>
                  </a:solidFill>
                </a:rPr>
                <a:t>1.48%</a:t>
              </a:r>
            </a:p>
            <a:p>
              <a:pPr algn="ctr"/>
              <a:r>
                <a:rPr lang="en-IN" sz="1600" b="1" dirty="0">
                  <a:solidFill>
                    <a:srgbClr val="0000FF">
                      <a:lumMod val="50000"/>
                    </a:srgbClr>
                  </a:solidFill>
                </a:rPr>
                <a:t>0.31%</a:t>
              </a:r>
            </a:p>
          </p:txBody>
        </p:sp>
        <p:sp>
          <p:nvSpPr>
            <p:cNvPr id="22" name="TextBox 21">
              <a:extLst>
                <a:ext uri="{FF2B5EF4-FFF2-40B4-BE49-F238E27FC236}">
                  <a16:creationId xmlns:a16="http://schemas.microsoft.com/office/drawing/2014/main" xmlns="" id="{D37C68F9-86B2-4958-B4F6-BADE61F00864}"/>
                </a:ext>
              </a:extLst>
            </p:cNvPr>
            <p:cNvSpPr txBox="1"/>
            <p:nvPr/>
          </p:nvSpPr>
          <p:spPr>
            <a:xfrm>
              <a:off x="4004910" y="2905909"/>
              <a:ext cx="904309" cy="584775"/>
            </a:xfrm>
            <a:prstGeom prst="rect">
              <a:avLst/>
            </a:prstGeom>
            <a:noFill/>
          </p:spPr>
          <p:txBody>
            <a:bodyPr wrap="square" rtlCol="0">
              <a:spAutoFit/>
            </a:bodyPr>
            <a:lstStyle/>
            <a:p>
              <a:pPr algn="ctr"/>
              <a:r>
                <a:rPr lang="en-IN" sz="1600" b="1" dirty="0">
                  <a:solidFill>
                    <a:srgbClr val="002060"/>
                  </a:solidFill>
                </a:rPr>
                <a:t>Over All</a:t>
              </a:r>
            </a:p>
          </p:txBody>
        </p:sp>
      </p:grpSp>
      <p:sp>
        <p:nvSpPr>
          <p:cNvPr id="23" name="Rectangle 22">
            <a:extLst>
              <a:ext uri="{FF2B5EF4-FFF2-40B4-BE49-F238E27FC236}">
                <a16:creationId xmlns:a16="http://schemas.microsoft.com/office/drawing/2014/main" xmlns="" id="{B62890F9-0FF7-468A-B27C-0B5CB6C60B43}"/>
              </a:ext>
            </a:extLst>
          </p:cNvPr>
          <p:cNvSpPr/>
          <p:nvPr/>
        </p:nvSpPr>
        <p:spPr>
          <a:xfrm>
            <a:off x="2384010" y="6248400"/>
            <a:ext cx="5484003" cy="369332"/>
          </a:xfrm>
          <a:prstGeom prst="rect">
            <a:avLst/>
          </a:prstGeom>
          <a:solidFill>
            <a:schemeClr val="bg1">
              <a:lumMod val="95000"/>
            </a:schemeClr>
          </a:solidFill>
          <a:scene3d>
            <a:camera prst="orthographicFront"/>
            <a:lightRig rig="threePt" dir="t"/>
          </a:scene3d>
          <a:sp3d>
            <a:bevelT w="165100" prst="coolSlant"/>
          </a:sp3d>
        </p:spPr>
        <p:txBody>
          <a:bodyPr wrap="square">
            <a:spAutoFit/>
          </a:bodyPr>
          <a:lstStyle/>
          <a:p>
            <a:pPr algn="ctr"/>
            <a:r>
              <a:rPr lang="en-US" b="1" dirty="0">
                <a:solidFill>
                  <a:srgbClr val="002060"/>
                </a:solidFill>
                <a:latin typeface="GTWalsheimProRegular"/>
              </a:rPr>
              <a:t>Value Savings: ₹ 250 Crores;  Impact on Loss ratio 4.3%</a:t>
            </a:r>
            <a:endParaRPr lang="en-US" b="1" dirty="0">
              <a:solidFill>
                <a:srgbClr val="002060"/>
              </a:solidFill>
            </a:endParaRPr>
          </a:p>
        </p:txBody>
      </p:sp>
      <p:pic>
        <p:nvPicPr>
          <p:cNvPr id="24" name="Picture 23">
            <a:extLst>
              <a:ext uri="{FF2B5EF4-FFF2-40B4-BE49-F238E27FC236}">
                <a16:creationId xmlns:a16="http://schemas.microsoft.com/office/drawing/2014/main" xmlns="" id="{8C956FAC-509B-4189-A754-5B1BBC576D12}"/>
              </a:ext>
            </a:extLst>
          </p:cNvPr>
          <p:cNvPicPr>
            <a:picLocks noChangeAspect="1"/>
          </p:cNvPicPr>
          <p:nvPr/>
        </p:nvPicPr>
        <p:blipFill rotWithShape="1">
          <a:blip r:embed="rId7">
            <a:extLst>
              <a:ext uri="{28A0092B-C50C-407E-A947-70E740481C1C}">
                <a14:useLocalDpi xmlns:a14="http://schemas.microsoft.com/office/drawing/2010/main" val="0"/>
              </a:ext>
            </a:extLst>
          </a:blip>
          <a:srcRect l="21436" t="9987"/>
          <a:stretch/>
        </p:blipFill>
        <p:spPr>
          <a:xfrm>
            <a:off x="9362662" y="1421637"/>
            <a:ext cx="2753138" cy="5143500"/>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6317187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 presetClass="entr" presetSubtype="4" fill="hold" grpId="0" nodeType="clickEffect">
                                  <p:stCondLst>
                                    <p:cond delay="0"/>
                                  </p:stCondLst>
                                  <p:childTnLst>
                                    <p:set>
                                      <p:cBhvr>
                                        <p:cTn id="10" dur="1" fill="hold">
                                          <p:stCondLst>
                                            <p:cond delay="0"/>
                                          </p:stCondLst>
                                        </p:cTn>
                                        <p:tgtEl>
                                          <p:spTgt spid="23"/>
                                        </p:tgtEl>
                                        <p:attrNameLst>
                                          <p:attrName>style.visibility</p:attrName>
                                        </p:attrNameLst>
                                      </p:cBhvr>
                                      <p:to>
                                        <p:strVal val="visible"/>
                                      </p:to>
                                    </p:set>
                                    <p:anim calcmode="lin" valueType="num">
                                      <p:cBhvr additive="base">
                                        <p:cTn id="11" dur="500" fill="hold"/>
                                        <p:tgtEl>
                                          <p:spTgt spid="23"/>
                                        </p:tgtEl>
                                        <p:attrNameLst>
                                          <p:attrName>ppt_x</p:attrName>
                                        </p:attrNameLst>
                                      </p:cBhvr>
                                      <p:tavLst>
                                        <p:tav tm="0">
                                          <p:val>
                                            <p:strVal val="#ppt_x"/>
                                          </p:val>
                                        </p:tav>
                                        <p:tav tm="100000">
                                          <p:val>
                                            <p:strVal val="#ppt_x"/>
                                          </p:val>
                                        </p:tav>
                                      </p:tavLst>
                                    </p:anim>
                                    <p:anim calcmode="lin" valueType="num">
                                      <p:cBhvr additive="base">
                                        <p:cTn id="12" dur="500" fill="hold"/>
                                        <p:tgtEl>
                                          <p:spTgt spid="2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820400" y="307754"/>
            <a:ext cx="1085347" cy="1093347"/>
          </a:xfrm>
          <a:prstGeom prst="rect">
            <a:avLst/>
          </a:prstGeom>
          <a:blipFill dpi="0" rotWithShape="1">
            <a:blip r:embed="rId5"/>
            <a:srcRect/>
            <a:stretch>
              <a:fillRect/>
            </a:stretch>
          </a:blipFill>
        </p:spPr>
      </p:pic>
      <p:sp>
        <p:nvSpPr>
          <p:cNvPr id="3" name="Rectangle 2"/>
          <p:cNvSpPr txBox="1">
            <a:spLocks noChangeArrowheads="1"/>
          </p:cNvSpPr>
          <p:nvPr/>
        </p:nvSpPr>
        <p:spPr>
          <a:xfrm>
            <a:off x="1828800" y="71789"/>
            <a:ext cx="8001000"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endParaRPr lang="en-US" altLang="en-US" sz="2800" kern="0" dirty="0">
              <a:solidFill>
                <a:srgbClr val="000000"/>
              </a:solidFill>
            </a:endParaRP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solidFill>
                  <a:srgbClr val="000000"/>
                </a:solidFill>
              </a:rPr>
              <a:t>www.actuariesindia.org</a:t>
            </a:r>
          </a:p>
        </p:txBody>
      </p:sp>
      <p:sp>
        <p:nvSpPr>
          <p:cNvPr id="8" name="Title 1"/>
          <p:cNvSpPr txBox="1">
            <a:spLocks/>
          </p:cNvSpPr>
          <p:nvPr/>
        </p:nvSpPr>
        <p:spPr>
          <a:xfrm>
            <a:off x="1828800" y="74675"/>
            <a:ext cx="8834486" cy="763525"/>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b="1" dirty="0">
                <a:solidFill>
                  <a:srgbClr val="000000"/>
                </a:solidFill>
              </a:rPr>
              <a:t>Impact on health claims</a:t>
            </a:r>
            <a:endParaRPr lang="en-US" b="1" kern="0" dirty="0">
              <a:solidFill>
                <a:srgbClr val="000000"/>
              </a:solidFill>
            </a:endParaRPr>
          </a:p>
        </p:txBody>
      </p:sp>
      <p:sp>
        <p:nvSpPr>
          <p:cNvPr id="10" name="TextBox 9"/>
          <p:cNvSpPr txBox="1"/>
          <p:nvPr/>
        </p:nvSpPr>
        <p:spPr>
          <a:xfrm>
            <a:off x="1840832" y="1552759"/>
            <a:ext cx="9057064" cy="3787383"/>
          </a:xfrm>
          <a:prstGeom prst="rect">
            <a:avLst/>
          </a:prstGeom>
          <a:noFill/>
        </p:spPr>
        <p:txBody>
          <a:bodyPr wrap="square" rtlCol="0">
            <a:spAutoFit/>
          </a:bodyPr>
          <a:lstStyle/>
          <a:p>
            <a:pPr indent="342900">
              <a:lnSpc>
                <a:spcPct val="150000"/>
              </a:lnSpc>
              <a:buFont typeface="Wingdings" panose="05000000000000000000" pitchFamily="2" charset="2"/>
              <a:buChar char="v"/>
            </a:pPr>
            <a:r>
              <a:rPr lang="en-IN" dirty="0">
                <a:solidFill>
                  <a:srgbClr val="002060"/>
                </a:solidFill>
                <a:latin typeface="Calibri" panose="020F0502020204030204" pitchFamily="34" charset="0"/>
                <a:cs typeface="Calibri" panose="020F0502020204030204" pitchFamily="34" charset="0"/>
              </a:rPr>
              <a:t>In April 2020, 14 % increase in claims linked to providers with suspicious billing practices.</a:t>
            </a:r>
          </a:p>
          <a:p>
            <a:pPr indent="342900">
              <a:lnSpc>
                <a:spcPct val="150000"/>
              </a:lnSpc>
              <a:buFont typeface="Wingdings" panose="05000000000000000000" pitchFamily="2" charset="2"/>
              <a:buChar char="v"/>
            </a:pPr>
            <a:r>
              <a:rPr lang="en-IN" dirty="0">
                <a:solidFill>
                  <a:srgbClr val="002060"/>
                </a:solidFill>
                <a:latin typeface="Calibri" panose="020F0502020204030204" pitchFamily="34" charset="0"/>
                <a:cs typeface="Calibri" panose="020F0502020204030204" pitchFamily="34" charset="0"/>
              </a:rPr>
              <a:t>Extra ordinary inflated bills observed from hospitals.</a:t>
            </a:r>
          </a:p>
          <a:p>
            <a:pPr indent="342900">
              <a:lnSpc>
                <a:spcPct val="150000"/>
              </a:lnSpc>
              <a:buFont typeface="Wingdings" panose="05000000000000000000" pitchFamily="2" charset="2"/>
              <a:buChar char="v"/>
            </a:pPr>
            <a:r>
              <a:rPr lang="en-IN" dirty="0">
                <a:solidFill>
                  <a:srgbClr val="002060"/>
                </a:solidFill>
                <a:latin typeface="Calibri" panose="020F0502020204030204" pitchFamily="34" charset="0"/>
                <a:cs typeface="Calibri" panose="020F0502020204030204" pitchFamily="34" charset="0"/>
              </a:rPr>
              <a:t>Unlisted lab tests: As there was no specific code available</a:t>
            </a:r>
          </a:p>
          <a:p>
            <a:pPr indent="342900">
              <a:lnSpc>
                <a:spcPct val="150000"/>
              </a:lnSpc>
              <a:buFont typeface="Wingdings" panose="05000000000000000000" pitchFamily="2" charset="2"/>
              <a:buChar char="v"/>
            </a:pPr>
            <a:r>
              <a:rPr lang="en-IN" dirty="0">
                <a:solidFill>
                  <a:srgbClr val="002060"/>
                </a:solidFill>
                <a:latin typeface="Calibri" panose="020F0502020204030204" pitchFamily="34" charset="0"/>
                <a:cs typeface="Calibri" panose="020F0502020204030204" pitchFamily="34" charset="0"/>
              </a:rPr>
              <a:t>Hands-on therapy charges: Telemedicine misused</a:t>
            </a:r>
          </a:p>
          <a:p>
            <a:pPr indent="342900">
              <a:lnSpc>
                <a:spcPct val="150000"/>
              </a:lnSpc>
              <a:buFont typeface="Wingdings" panose="05000000000000000000" pitchFamily="2" charset="2"/>
              <a:buChar char="v"/>
            </a:pPr>
            <a:r>
              <a:rPr lang="en-IN" dirty="0">
                <a:solidFill>
                  <a:srgbClr val="002060"/>
                </a:solidFill>
                <a:latin typeface="Calibri" panose="020F0502020204030204" pitchFamily="34" charset="0"/>
                <a:cs typeface="Calibri" panose="020F0502020204030204" pitchFamily="34" charset="0"/>
              </a:rPr>
              <a:t>Unnecessary DME (Durable medical equipment):</a:t>
            </a:r>
          </a:p>
          <a:p>
            <a:pPr indent="342900">
              <a:lnSpc>
                <a:spcPct val="150000"/>
              </a:lnSpc>
              <a:buFont typeface="Wingdings" panose="05000000000000000000" pitchFamily="2" charset="2"/>
              <a:buChar char="v"/>
            </a:pPr>
            <a:r>
              <a:rPr lang="en-IN" dirty="0">
                <a:solidFill>
                  <a:srgbClr val="002060"/>
                </a:solidFill>
                <a:latin typeface="Calibri" panose="020F0502020204030204" pitchFamily="34" charset="0"/>
                <a:cs typeface="Calibri" panose="020F0502020204030204" pitchFamily="34" charset="0"/>
              </a:rPr>
              <a:t>Elective surgeries during lock down</a:t>
            </a:r>
          </a:p>
          <a:p>
            <a:pPr indent="342900">
              <a:lnSpc>
                <a:spcPct val="150000"/>
              </a:lnSpc>
              <a:buFont typeface="Wingdings" panose="05000000000000000000" pitchFamily="2" charset="2"/>
              <a:buChar char="v"/>
            </a:pPr>
            <a:r>
              <a:rPr lang="en-IN" dirty="0">
                <a:solidFill>
                  <a:srgbClr val="002060"/>
                </a:solidFill>
                <a:latin typeface="Calibri" panose="020F0502020204030204" pitchFamily="34" charset="0"/>
                <a:cs typeface="Calibri" panose="020F0502020204030204" pitchFamily="34" charset="0"/>
              </a:rPr>
              <a:t>Unlisted vaccinations</a:t>
            </a:r>
          </a:p>
          <a:p>
            <a:pPr indent="342900">
              <a:lnSpc>
                <a:spcPct val="150000"/>
              </a:lnSpc>
              <a:buFont typeface="Wingdings" panose="05000000000000000000" pitchFamily="2" charset="2"/>
              <a:buChar char="v"/>
            </a:pPr>
            <a:r>
              <a:rPr lang="en-US" dirty="0">
                <a:solidFill>
                  <a:srgbClr val="002060"/>
                </a:solidFill>
                <a:latin typeface="Calibri" panose="020F0502020204030204" pitchFamily="34" charset="0"/>
                <a:cs typeface="Calibri" panose="020F0502020204030204" pitchFamily="34" charset="0"/>
              </a:rPr>
              <a:t>Cyber-security remains a massive challenge for :</a:t>
            </a:r>
          </a:p>
          <a:p>
            <a:pPr>
              <a:lnSpc>
                <a:spcPct val="150000"/>
              </a:lnSpc>
            </a:pPr>
            <a:r>
              <a:rPr lang="en-US" dirty="0">
                <a:solidFill>
                  <a:srgbClr val="002060"/>
                </a:solidFill>
                <a:latin typeface="Calibri" panose="020F0502020204030204" pitchFamily="34" charset="0"/>
                <a:cs typeface="Calibri" panose="020F0502020204030204" pitchFamily="34" charset="0"/>
              </a:rPr>
              <a:t>    </a:t>
            </a:r>
            <a:r>
              <a:rPr lang="en-US" i="1" dirty="0">
                <a:solidFill>
                  <a:srgbClr val="002060"/>
                </a:solidFill>
                <a:latin typeface="Calibri" panose="020F0502020204030204" pitchFamily="34" charset="0"/>
                <a:cs typeface="Calibri" panose="020F0502020204030204" pitchFamily="34" charset="0"/>
              </a:rPr>
              <a:t>Identity Theft        Malicious Mails     	 Fake Plans/Schemes </a:t>
            </a:r>
            <a:endParaRPr lang="en-US" sz="1600" b="1" i="1" dirty="0">
              <a:solidFill>
                <a:srgbClr val="000000"/>
              </a:solidFill>
            </a:endParaRPr>
          </a:p>
        </p:txBody>
      </p:sp>
      <p:grpSp>
        <p:nvGrpSpPr>
          <p:cNvPr id="31" name="Group 30"/>
          <p:cNvGrpSpPr/>
          <p:nvPr/>
        </p:nvGrpSpPr>
        <p:grpSpPr>
          <a:xfrm>
            <a:off x="7687147" y="2053842"/>
            <a:ext cx="4434389" cy="3048000"/>
            <a:chOff x="7497756" y="1905000"/>
            <a:chExt cx="4392580" cy="3169040"/>
          </a:xfrm>
        </p:grpSpPr>
        <p:cxnSp>
          <p:nvCxnSpPr>
            <p:cNvPr id="7" name="Straight Connector 6"/>
            <p:cNvCxnSpPr/>
            <p:nvPr/>
          </p:nvCxnSpPr>
          <p:spPr bwMode="auto">
            <a:xfrm>
              <a:off x="7530892" y="5074039"/>
              <a:ext cx="4359444" cy="1"/>
            </a:xfrm>
            <a:prstGeom prst="line">
              <a:avLst/>
            </a:prstGeom>
            <a:solidFill>
              <a:schemeClr val="accent1"/>
            </a:solidFill>
            <a:ln w="57150" cap="flat" cmpd="sng" algn="ctr">
              <a:solidFill>
                <a:schemeClr val="tx1"/>
              </a:solidFill>
              <a:prstDash val="solid"/>
              <a:round/>
              <a:headEnd type="none" w="med" len="med"/>
              <a:tailEnd type="none" w="med" len="med"/>
            </a:ln>
            <a:effectLst/>
          </p:spPr>
        </p:cxnSp>
        <p:grpSp>
          <p:nvGrpSpPr>
            <p:cNvPr id="30" name="Group 29"/>
            <p:cNvGrpSpPr/>
            <p:nvPr/>
          </p:nvGrpSpPr>
          <p:grpSpPr>
            <a:xfrm>
              <a:off x="7497756" y="1905000"/>
              <a:ext cx="4299440" cy="3016261"/>
              <a:chOff x="7497755" y="1168159"/>
              <a:chExt cx="4888771" cy="3616606"/>
            </a:xfrm>
          </p:grpSpPr>
          <p:sp>
            <p:nvSpPr>
              <p:cNvPr id="4" name="Rounded Rectangle 3"/>
              <p:cNvSpPr/>
              <p:nvPr/>
            </p:nvSpPr>
            <p:spPr bwMode="auto">
              <a:xfrm>
                <a:off x="7497755" y="1168159"/>
                <a:ext cx="1040057" cy="3616606"/>
              </a:xfrm>
              <a:prstGeom prst="roundRect">
                <a:avLst/>
              </a:prstGeom>
              <a:solidFill>
                <a:srgbClr val="C000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eaLnBrk="0" fontAlgn="base" hangingPunct="0">
                  <a:spcBef>
                    <a:spcPct val="0"/>
                  </a:spcBef>
                  <a:spcAft>
                    <a:spcPct val="0"/>
                  </a:spcAft>
                </a:pPr>
                <a:r>
                  <a:rPr lang="en-IN" sz="1600" dirty="0">
                    <a:solidFill>
                      <a:srgbClr val="FFFFFF"/>
                    </a:solidFill>
                    <a:latin typeface="Arial" pitchFamily="34" charset="0"/>
                  </a:rPr>
                  <a:t>81%</a:t>
                </a:r>
              </a:p>
              <a:p>
                <a:pPr eaLnBrk="0" fontAlgn="base" hangingPunct="0">
                  <a:spcBef>
                    <a:spcPct val="0"/>
                  </a:spcBef>
                  <a:spcAft>
                    <a:spcPct val="0"/>
                  </a:spcAft>
                </a:pPr>
                <a:r>
                  <a:rPr lang="en-IN" sz="1200" dirty="0">
                    <a:solidFill>
                      <a:srgbClr val="000000"/>
                    </a:solidFill>
                    <a:latin typeface="Arial" pitchFamily="34" charset="0"/>
                  </a:rPr>
                  <a:t>(PPE Kits related)</a:t>
                </a:r>
              </a:p>
            </p:txBody>
          </p:sp>
          <p:sp>
            <p:nvSpPr>
              <p:cNvPr id="20" name="Rounded Rectangle 19"/>
              <p:cNvSpPr/>
              <p:nvPr/>
            </p:nvSpPr>
            <p:spPr bwMode="auto">
              <a:xfrm>
                <a:off x="8623715" y="1966584"/>
                <a:ext cx="910060" cy="2813663"/>
              </a:xfrm>
              <a:prstGeom prst="roundRect">
                <a:avLst/>
              </a:prstGeom>
              <a:solidFill>
                <a:schemeClr val="bg2">
                  <a:lumMod val="60000"/>
                  <a:lumOff val="40000"/>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eaLnBrk="0" fontAlgn="base" hangingPunct="0">
                  <a:spcBef>
                    <a:spcPct val="0"/>
                  </a:spcBef>
                  <a:spcAft>
                    <a:spcPct val="0"/>
                  </a:spcAft>
                </a:pPr>
                <a:r>
                  <a:rPr lang="en-IN" sz="1600" dirty="0">
                    <a:solidFill>
                      <a:srgbClr val="FFFFFF"/>
                    </a:solidFill>
                    <a:latin typeface="Arial" pitchFamily="34" charset="0"/>
                  </a:rPr>
                  <a:t>62%</a:t>
                </a:r>
              </a:p>
              <a:p>
                <a:pPr eaLnBrk="0" fontAlgn="base" hangingPunct="0">
                  <a:spcBef>
                    <a:spcPct val="0"/>
                  </a:spcBef>
                  <a:spcAft>
                    <a:spcPct val="0"/>
                  </a:spcAft>
                </a:pPr>
                <a:r>
                  <a:rPr lang="en-IN" sz="1200" dirty="0">
                    <a:solidFill>
                      <a:srgbClr val="000000"/>
                    </a:solidFill>
                    <a:latin typeface="Arial" pitchFamily="34" charset="0"/>
                  </a:rPr>
                  <a:t>(Black market)</a:t>
                </a:r>
              </a:p>
            </p:txBody>
          </p:sp>
          <p:sp>
            <p:nvSpPr>
              <p:cNvPr id="21" name="Rounded Rectangle 20"/>
              <p:cNvSpPr/>
              <p:nvPr/>
            </p:nvSpPr>
            <p:spPr bwMode="auto">
              <a:xfrm>
                <a:off x="9639555" y="2363773"/>
                <a:ext cx="863185" cy="2367681"/>
              </a:xfrm>
              <a:prstGeom prst="roundRect">
                <a:avLst/>
              </a:prstGeom>
              <a:solidFill>
                <a:schemeClr val="accent1">
                  <a:lumMod val="50000"/>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eaLnBrk="0" fontAlgn="base" hangingPunct="0">
                  <a:spcBef>
                    <a:spcPct val="0"/>
                  </a:spcBef>
                  <a:spcAft>
                    <a:spcPct val="0"/>
                  </a:spcAft>
                </a:pPr>
                <a:r>
                  <a:rPr lang="en-IN" sz="1600" dirty="0">
                    <a:solidFill>
                      <a:srgbClr val="FFFFFF"/>
                    </a:solidFill>
                    <a:latin typeface="Arial" pitchFamily="34" charset="0"/>
                  </a:rPr>
                  <a:t>55</a:t>
                </a:r>
                <a:r>
                  <a:rPr lang="en-IN" sz="1200" dirty="0">
                    <a:solidFill>
                      <a:srgbClr val="FFFFFF"/>
                    </a:solidFill>
                    <a:latin typeface="Arial" pitchFamily="34" charset="0"/>
                  </a:rPr>
                  <a:t>%</a:t>
                </a:r>
              </a:p>
              <a:p>
                <a:pPr eaLnBrk="0" fontAlgn="base" hangingPunct="0">
                  <a:spcBef>
                    <a:spcPct val="0"/>
                  </a:spcBef>
                  <a:spcAft>
                    <a:spcPct val="0"/>
                  </a:spcAft>
                </a:pPr>
                <a:r>
                  <a:rPr lang="en-IN" sz="1200" dirty="0">
                    <a:solidFill>
                      <a:srgbClr val="000000"/>
                    </a:solidFill>
                    <a:latin typeface="Arial" pitchFamily="34" charset="0"/>
                  </a:rPr>
                  <a:t>(faulty equipment's)</a:t>
                </a:r>
              </a:p>
            </p:txBody>
          </p:sp>
          <p:sp>
            <p:nvSpPr>
              <p:cNvPr id="22" name="Rounded Rectangle 21"/>
              <p:cNvSpPr/>
              <p:nvPr/>
            </p:nvSpPr>
            <p:spPr bwMode="auto">
              <a:xfrm>
                <a:off x="11523341" y="3463262"/>
                <a:ext cx="863185" cy="1294208"/>
              </a:xfrm>
              <a:prstGeom prst="roundRect">
                <a:avLst/>
              </a:prstGeom>
              <a:solidFill>
                <a:schemeClr val="accent4">
                  <a:lumMod val="50000"/>
                  <a:lumOff val="50000"/>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eaLnBrk="0" fontAlgn="base" hangingPunct="0">
                  <a:spcBef>
                    <a:spcPct val="0"/>
                  </a:spcBef>
                  <a:spcAft>
                    <a:spcPct val="0"/>
                  </a:spcAft>
                </a:pPr>
                <a:r>
                  <a:rPr lang="en-IN" sz="1600" dirty="0">
                    <a:solidFill>
                      <a:srgbClr val="FFFFFF"/>
                    </a:solidFill>
                    <a:latin typeface="Arial" pitchFamily="34" charset="0"/>
                  </a:rPr>
                  <a:t>22%</a:t>
                </a:r>
              </a:p>
              <a:p>
                <a:pPr eaLnBrk="0" fontAlgn="base" hangingPunct="0">
                  <a:spcBef>
                    <a:spcPct val="0"/>
                  </a:spcBef>
                  <a:spcAft>
                    <a:spcPct val="0"/>
                  </a:spcAft>
                </a:pPr>
                <a:r>
                  <a:rPr lang="en-IN" sz="1200" dirty="0">
                    <a:solidFill>
                      <a:srgbClr val="000000"/>
                    </a:solidFill>
                    <a:latin typeface="Arial" pitchFamily="34" charset="0"/>
                  </a:rPr>
                  <a:t>(Bribe</a:t>
                </a:r>
              </a:p>
            </p:txBody>
          </p:sp>
          <p:sp>
            <p:nvSpPr>
              <p:cNvPr id="23" name="Rounded Rectangle 22"/>
              <p:cNvSpPr/>
              <p:nvPr/>
            </p:nvSpPr>
            <p:spPr bwMode="auto">
              <a:xfrm>
                <a:off x="10576196" y="3292506"/>
                <a:ext cx="863184" cy="1464964"/>
              </a:xfrm>
              <a:prstGeom prst="roundRect">
                <a:avLst/>
              </a:prstGeom>
              <a:solidFill>
                <a:schemeClr val="accent1">
                  <a:lumMod val="75000"/>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eaLnBrk="0" fontAlgn="base" hangingPunct="0">
                  <a:spcBef>
                    <a:spcPct val="0"/>
                  </a:spcBef>
                  <a:spcAft>
                    <a:spcPct val="0"/>
                  </a:spcAft>
                </a:pPr>
                <a:r>
                  <a:rPr lang="en-IN" sz="1600" dirty="0">
                    <a:solidFill>
                      <a:srgbClr val="FFFFFF"/>
                    </a:solidFill>
                    <a:latin typeface="Arial" pitchFamily="34" charset="0"/>
                  </a:rPr>
                  <a:t>46%</a:t>
                </a:r>
              </a:p>
              <a:p>
                <a:pPr eaLnBrk="0" fontAlgn="base" hangingPunct="0">
                  <a:spcBef>
                    <a:spcPct val="0"/>
                  </a:spcBef>
                  <a:spcAft>
                    <a:spcPct val="0"/>
                  </a:spcAft>
                </a:pPr>
                <a:r>
                  <a:rPr lang="en-IN" sz="1200" dirty="0">
                    <a:solidFill>
                      <a:srgbClr val="000000"/>
                    </a:solidFill>
                    <a:latin typeface="Arial" pitchFamily="34" charset="0"/>
                  </a:rPr>
                  <a:t>(Ventilators)</a:t>
                </a:r>
              </a:p>
            </p:txBody>
          </p:sp>
          <p:pic>
            <p:nvPicPr>
              <p:cNvPr id="24" name="Picture 23"/>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625354" y="3997742"/>
                <a:ext cx="642345" cy="642345"/>
              </a:xfrm>
              <a:prstGeom prst="rect">
                <a:avLst/>
              </a:prstGeom>
            </p:spPr>
          </p:pic>
          <p:pic>
            <p:nvPicPr>
              <p:cNvPr id="25" name="Picture 24"/>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8776450" y="4040894"/>
                <a:ext cx="690563" cy="690563"/>
              </a:xfrm>
              <a:prstGeom prst="rect">
                <a:avLst/>
              </a:prstGeom>
            </p:spPr>
          </p:pic>
          <p:pic>
            <p:nvPicPr>
              <p:cNvPr id="26" name="Picture 25"/>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9766329" y="4069612"/>
                <a:ext cx="610845" cy="610844"/>
              </a:xfrm>
              <a:prstGeom prst="rect">
                <a:avLst/>
              </a:prstGeom>
            </p:spPr>
          </p:pic>
          <p:pic>
            <p:nvPicPr>
              <p:cNvPr id="27" name="Picture 26"/>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0666181" y="4186343"/>
                <a:ext cx="659459" cy="545111"/>
              </a:xfrm>
              <a:prstGeom prst="rect">
                <a:avLst/>
              </a:prstGeom>
            </p:spPr>
          </p:pic>
          <p:pic>
            <p:nvPicPr>
              <p:cNvPr id="28" name="Picture 27"/>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11566032" y="4240916"/>
                <a:ext cx="737147" cy="490538"/>
              </a:xfrm>
              <a:prstGeom prst="rect">
                <a:avLst/>
              </a:prstGeom>
            </p:spPr>
          </p:pic>
        </p:grpSp>
      </p:grpSp>
      <p:grpSp>
        <p:nvGrpSpPr>
          <p:cNvPr id="9" name="Group 8">
            <a:extLst>
              <a:ext uri="{FF2B5EF4-FFF2-40B4-BE49-F238E27FC236}">
                <a16:creationId xmlns:a16="http://schemas.microsoft.com/office/drawing/2014/main" xmlns="" id="{573B8C9F-42AB-450B-A529-8B6D53ACEFD1}"/>
              </a:ext>
            </a:extLst>
          </p:cNvPr>
          <p:cNvGrpSpPr/>
          <p:nvPr/>
        </p:nvGrpSpPr>
        <p:grpSpPr>
          <a:xfrm>
            <a:off x="9701239" y="5450185"/>
            <a:ext cx="1982028" cy="622644"/>
            <a:chOff x="9396616" y="2719625"/>
            <a:chExt cx="1982028" cy="622644"/>
          </a:xfrm>
        </p:grpSpPr>
        <p:sp>
          <p:nvSpPr>
            <p:cNvPr id="33" name="Action Button: Help 32">
              <a:hlinkClick r:id="" action="ppaction://noaction" highlightClick="1"/>
            </p:cNvPr>
            <p:cNvSpPr/>
            <p:nvPr/>
          </p:nvSpPr>
          <p:spPr bwMode="auto">
            <a:xfrm>
              <a:off x="9396616" y="2789255"/>
              <a:ext cx="481563" cy="468173"/>
            </a:xfrm>
            <a:prstGeom prst="actionButtonHelp">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eaLnBrk="0" fontAlgn="base" hangingPunct="0">
                <a:spcBef>
                  <a:spcPct val="0"/>
                </a:spcBef>
                <a:spcAft>
                  <a:spcPct val="0"/>
                </a:spcAft>
              </a:pPr>
              <a:endParaRPr lang="en-IN" sz="2400">
                <a:solidFill>
                  <a:srgbClr val="000000"/>
                </a:solidFill>
                <a:latin typeface="Arial" pitchFamily="34" charset="0"/>
              </a:endParaRPr>
            </a:p>
          </p:txBody>
        </p:sp>
        <p:sp>
          <p:nvSpPr>
            <p:cNvPr id="34" name="Rounded Rectangle 33"/>
            <p:cNvSpPr/>
            <p:nvPr/>
          </p:nvSpPr>
          <p:spPr bwMode="auto">
            <a:xfrm>
              <a:off x="9947928" y="2719625"/>
              <a:ext cx="1430716" cy="622644"/>
            </a:xfrm>
            <a:prstGeom prst="roundRect">
              <a:avLst/>
            </a:prstGeom>
            <a:no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eaLnBrk="0" fontAlgn="base" hangingPunct="0">
                <a:spcBef>
                  <a:spcPct val="0"/>
                </a:spcBef>
                <a:spcAft>
                  <a:spcPct val="0"/>
                </a:spcAft>
              </a:pPr>
              <a:r>
                <a:rPr lang="en-IN" sz="1050" dirty="0">
                  <a:solidFill>
                    <a:srgbClr val="000000"/>
                  </a:solidFill>
                  <a:latin typeface="Arial" pitchFamily="34" charset="0"/>
                </a:rPr>
                <a:t>Immediate fraud prevention strategy required </a:t>
              </a:r>
            </a:p>
          </p:txBody>
        </p:sp>
      </p:grpSp>
      <p:grpSp>
        <p:nvGrpSpPr>
          <p:cNvPr id="12" name="Group 11">
            <a:extLst>
              <a:ext uri="{FF2B5EF4-FFF2-40B4-BE49-F238E27FC236}">
                <a16:creationId xmlns:a16="http://schemas.microsoft.com/office/drawing/2014/main" xmlns="" id="{AAA9BD81-107A-480E-AE48-B798C0BB6086}"/>
              </a:ext>
            </a:extLst>
          </p:cNvPr>
          <p:cNvGrpSpPr/>
          <p:nvPr/>
        </p:nvGrpSpPr>
        <p:grpSpPr>
          <a:xfrm>
            <a:off x="1873334" y="5316037"/>
            <a:ext cx="7715351" cy="974586"/>
            <a:chOff x="1873334" y="5316037"/>
            <a:chExt cx="7715351" cy="974586"/>
          </a:xfrm>
        </p:grpSpPr>
        <p:sp>
          <p:nvSpPr>
            <p:cNvPr id="6" name="TextBox 5">
              <a:extLst>
                <a:ext uri="{FF2B5EF4-FFF2-40B4-BE49-F238E27FC236}">
                  <a16:creationId xmlns:a16="http://schemas.microsoft.com/office/drawing/2014/main" xmlns="" id="{7BB685BE-6DA7-4DC0-828C-C5FE04A96F93}"/>
                </a:ext>
              </a:extLst>
            </p:cNvPr>
            <p:cNvSpPr txBox="1"/>
            <p:nvPr/>
          </p:nvSpPr>
          <p:spPr>
            <a:xfrm>
              <a:off x="1873334" y="5316037"/>
              <a:ext cx="7715351" cy="961802"/>
            </a:xfrm>
            <a:prstGeom prst="rect">
              <a:avLst/>
            </a:prstGeom>
            <a:solidFill>
              <a:srgbClr val="434343"/>
            </a:solidFill>
          </p:spPr>
          <p:txBody>
            <a:bodyPr wrap="square" rtlCol="0">
              <a:spAutoFit/>
            </a:bodyPr>
            <a:lstStyle/>
            <a:p>
              <a:r>
                <a:rPr lang="en-IN" dirty="0">
                  <a:solidFill>
                    <a:srgbClr val="FFFFFF"/>
                  </a:solidFill>
                  <a:latin typeface="Calibri" panose="020F0502020204030204" pitchFamily="34" charset="0"/>
                  <a:cs typeface="Calibri" panose="020F0502020204030204" pitchFamily="34" charset="0"/>
                </a:rPr>
                <a:t>Did any of the above scenario – lead to suspected Death?</a:t>
              </a:r>
            </a:p>
            <a:p>
              <a:pPr marL="285750" indent="-285750">
                <a:spcBef>
                  <a:spcPts val="300"/>
                </a:spcBef>
                <a:buFont typeface="Arial" panose="020B0604020202020204" pitchFamily="34" charset="0"/>
                <a:buChar char="•"/>
              </a:pPr>
              <a:r>
                <a:rPr lang="en-IN" dirty="0">
                  <a:solidFill>
                    <a:srgbClr val="FFFFFF"/>
                  </a:solidFill>
                  <a:latin typeface="Calibri" panose="020F0502020204030204" pitchFamily="34" charset="0"/>
                  <a:cs typeface="Calibri" panose="020F0502020204030204" pitchFamily="34" charset="0"/>
                </a:rPr>
                <a:t>Whistle blow suppression</a:t>
              </a:r>
            </a:p>
            <a:p>
              <a:pPr marL="285750" indent="-285750">
                <a:buFont typeface="Arial" panose="020B0604020202020204" pitchFamily="34" charset="0"/>
                <a:buChar char="•"/>
              </a:pPr>
              <a:r>
                <a:rPr lang="en-IN" dirty="0">
                  <a:solidFill>
                    <a:srgbClr val="FFFFFF"/>
                  </a:solidFill>
                  <a:latin typeface="Calibri" panose="020F0502020204030204" pitchFamily="34" charset="0"/>
                  <a:cs typeface="Calibri" panose="020F0502020204030204" pitchFamily="34" charset="0"/>
                </a:rPr>
                <a:t>Possible fraud Involving Test Kit</a:t>
              </a:r>
            </a:p>
          </p:txBody>
        </p:sp>
        <p:sp>
          <p:nvSpPr>
            <p:cNvPr id="11" name="Rectangle 10">
              <a:extLst>
                <a:ext uri="{FF2B5EF4-FFF2-40B4-BE49-F238E27FC236}">
                  <a16:creationId xmlns:a16="http://schemas.microsoft.com/office/drawing/2014/main" xmlns="" id="{57697C5B-A833-462B-B670-529241E3CFC7}"/>
                </a:ext>
              </a:extLst>
            </p:cNvPr>
            <p:cNvSpPr/>
            <p:nvPr/>
          </p:nvSpPr>
          <p:spPr>
            <a:xfrm>
              <a:off x="5653919" y="5644292"/>
              <a:ext cx="3718681" cy="646331"/>
            </a:xfrm>
            <a:prstGeom prst="rect">
              <a:avLst/>
            </a:prstGeom>
          </p:spPr>
          <p:txBody>
            <a:bodyPr wrap="square">
              <a:spAutoFit/>
            </a:bodyPr>
            <a:lstStyle/>
            <a:p>
              <a:pPr marL="285750" indent="-285750">
                <a:buFont typeface="Arial" panose="020B0604020202020204" pitchFamily="34" charset="0"/>
                <a:buChar char="•"/>
              </a:pPr>
              <a:r>
                <a:rPr lang="en-IN" dirty="0">
                  <a:solidFill>
                    <a:srgbClr val="FFFFFF"/>
                  </a:solidFill>
                  <a:latin typeface="Calibri" panose="020F0502020204030204" pitchFamily="34" charset="0"/>
                  <a:cs typeface="Calibri" panose="020F0502020204030204" pitchFamily="34" charset="0"/>
                </a:rPr>
                <a:t>PPE KIT, Ventilators </a:t>
              </a:r>
            </a:p>
            <a:p>
              <a:pPr marL="285750" indent="-285750">
                <a:buFont typeface="Arial" panose="020B0604020202020204" pitchFamily="34" charset="0"/>
                <a:buChar char="•"/>
              </a:pPr>
              <a:r>
                <a:rPr lang="en-IN" dirty="0">
                  <a:solidFill>
                    <a:srgbClr val="FFFFFF"/>
                  </a:solidFill>
                  <a:latin typeface="Calibri" panose="020F0502020204030204" pitchFamily="34" charset="0"/>
                  <a:cs typeface="Calibri" panose="020F0502020204030204" pitchFamily="34" charset="0"/>
                </a:rPr>
                <a:t>Embezzlement of financial support</a:t>
              </a:r>
              <a:endParaRPr lang="en-IN" dirty="0">
                <a:solidFill>
                  <a:srgbClr val="000000"/>
                </a:solidFill>
              </a:endParaRPr>
            </a:p>
          </p:txBody>
        </p:sp>
      </p:grpSp>
    </p:spTree>
    <p:extLst>
      <p:ext uri="{BB962C8B-B14F-4D97-AF65-F5344CB8AC3E}">
        <p14:creationId xmlns:p14="http://schemas.microsoft.com/office/powerpoint/2010/main" val="2096108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ppt_x"/>
                                          </p:val>
                                        </p:tav>
                                        <p:tav tm="100000">
                                          <p:val>
                                            <p:strVal val="#ppt_x"/>
                                          </p:val>
                                        </p:tav>
                                      </p:tavLst>
                                    </p:anim>
                                    <p:anim calcmode="lin" valueType="num">
                                      <p:cBhvr additive="base">
                                        <p:cTn id="8" dur="500" fill="hold"/>
                                        <p:tgtEl>
                                          <p:spTgt spid="9"/>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12"/>
                                        </p:tgtEl>
                                        <p:attrNameLst>
                                          <p:attrName>style.visibility</p:attrName>
                                        </p:attrNameLst>
                                      </p:cBhvr>
                                      <p:to>
                                        <p:strVal val="visible"/>
                                      </p:to>
                                    </p:set>
                                    <p:anim calcmode="lin" valueType="num">
                                      <p:cBhvr additive="base">
                                        <p:cTn id="11" dur="500" fill="hold"/>
                                        <p:tgtEl>
                                          <p:spTgt spid="12"/>
                                        </p:tgtEl>
                                        <p:attrNameLst>
                                          <p:attrName>ppt_x</p:attrName>
                                        </p:attrNameLst>
                                      </p:cBhvr>
                                      <p:tavLst>
                                        <p:tav tm="0">
                                          <p:val>
                                            <p:strVal val="#ppt_x"/>
                                          </p:val>
                                        </p:tav>
                                        <p:tav tm="100000">
                                          <p:val>
                                            <p:strVal val="#ppt_x"/>
                                          </p:val>
                                        </p:tav>
                                      </p:tavLst>
                                    </p:anim>
                                    <p:anim calcmode="lin" valueType="num">
                                      <p:cBhvr additive="base">
                                        <p:cTn id="12"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820400" y="307754"/>
            <a:ext cx="1085347" cy="1093347"/>
          </a:xfrm>
          <a:prstGeom prst="rect">
            <a:avLst/>
          </a:prstGeom>
          <a:blipFill dpi="0" rotWithShape="1">
            <a:blip r:embed="rId5"/>
            <a:srcRect/>
            <a:stretch>
              <a:fillRect/>
            </a:stretch>
          </a:blipFill>
        </p:spPr>
      </p:pic>
      <p:sp>
        <p:nvSpPr>
          <p:cNvPr id="3" name="Rectangle 2"/>
          <p:cNvSpPr txBox="1">
            <a:spLocks noChangeArrowheads="1"/>
          </p:cNvSpPr>
          <p:nvPr/>
        </p:nvSpPr>
        <p:spPr>
          <a:xfrm>
            <a:off x="1828800" y="71789"/>
            <a:ext cx="8001000"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endParaRPr lang="en-US" altLang="en-US" sz="2800" kern="0" dirty="0">
              <a:solidFill>
                <a:srgbClr val="000000"/>
              </a:solidFill>
            </a:endParaRP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solidFill>
                  <a:srgbClr val="000000"/>
                </a:solidFill>
              </a:rPr>
              <a:t>www.actuariesindia.org</a:t>
            </a:r>
          </a:p>
        </p:txBody>
      </p:sp>
      <p:sp>
        <p:nvSpPr>
          <p:cNvPr id="22" name="Rectangle 21"/>
          <p:cNvSpPr/>
          <p:nvPr/>
        </p:nvSpPr>
        <p:spPr>
          <a:xfrm>
            <a:off x="1981682" y="1351802"/>
            <a:ext cx="7534435" cy="461665"/>
          </a:xfrm>
          <a:prstGeom prst="rect">
            <a:avLst/>
          </a:prstGeom>
        </p:spPr>
        <p:txBody>
          <a:bodyPr wrap="none">
            <a:spAutoFit/>
          </a:bodyPr>
          <a:lstStyle/>
          <a:p>
            <a:pPr fontAlgn="base"/>
            <a:r>
              <a:rPr lang="en-IN" sz="2400" dirty="0">
                <a:solidFill>
                  <a:srgbClr val="002060"/>
                </a:solidFill>
                <a:latin typeface="Calibri" panose="020F0502020204030204" pitchFamily="34" charset="0"/>
                <a:ea typeface="Calibri" panose="020F0502020204030204" pitchFamily="34" charset="0"/>
                <a:cs typeface="Calibri" panose="020F0502020204030204" pitchFamily="34" charset="0"/>
              </a:rPr>
              <a:t>Insurance companies, as on today, face 3 major challenges:</a:t>
            </a:r>
            <a:endParaRPr lang="en-US" sz="2400" dirty="0">
              <a:solidFill>
                <a:srgbClr val="002060"/>
              </a:solidFill>
              <a:latin typeface="Calibri" panose="020F0502020204030204" pitchFamily="34" charset="0"/>
              <a:ea typeface="Calibri" panose="020F0502020204030204" pitchFamily="34" charset="0"/>
              <a:cs typeface="Calibri" panose="020F0502020204030204" pitchFamily="34" charset="0"/>
            </a:endParaRPr>
          </a:p>
        </p:txBody>
      </p:sp>
      <p:sp>
        <p:nvSpPr>
          <p:cNvPr id="25" name="Rectangle 3"/>
          <p:cNvSpPr/>
          <p:nvPr/>
        </p:nvSpPr>
        <p:spPr>
          <a:xfrm>
            <a:off x="2859245" y="1912324"/>
            <a:ext cx="1097280" cy="822960"/>
          </a:xfrm>
          <a:custGeom>
            <a:avLst/>
            <a:gdLst>
              <a:gd name="connsiteX0" fmla="*/ 0 w 1405719"/>
              <a:gd name="connsiteY0" fmla="*/ 0 h 1009934"/>
              <a:gd name="connsiteX1" fmla="*/ 1405719 w 1405719"/>
              <a:gd name="connsiteY1" fmla="*/ 0 h 1009934"/>
              <a:gd name="connsiteX2" fmla="*/ 1405719 w 1405719"/>
              <a:gd name="connsiteY2" fmla="*/ 1009934 h 1009934"/>
              <a:gd name="connsiteX3" fmla="*/ 0 w 1405719"/>
              <a:gd name="connsiteY3" fmla="*/ 1009934 h 1009934"/>
              <a:gd name="connsiteX4" fmla="*/ 0 w 1405719"/>
              <a:gd name="connsiteY4" fmla="*/ 0 h 1009934"/>
              <a:gd name="connsiteX0" fmla="*/ 0 w 1405719"/>
              <a:gd name="connsiteY0" fmla="*/ 13647 h 1023581"/>
              <a:gd name="connsiteX1" fmla="*/ 1392071 w 1405719"/>
              <a:gd name="connsiteY1" fmla="*/ 0 h 1023581"/>
              <a:gd name="connsiteX2" fmla="*/ 1405719 w 1405719"/>
              <a:gd name="connsiteY2" fmla="*/ 1023581 h 1023581"/>
              <a:gd name="connsiteX3" fmla="*/ 0 w 1405719"/>
              <a:gd name="connsiteY3" fmla="*/ 1023581 h 1023581"/>
              <a:gd name="connsiteX4" fmla="*/ 0 w 1405719"/>
              <a:gd name="connsiteY4" fmla="*/ 13647 h 1023581"/>
              <a:gd name="connsiteX0" fmla="*/ 0 w 1405719"/>
              <a:gd name="connsiteY0" fmla="*/ 13647 h 1023581"/>
              <a:gd name="connsiteX1" fmla="*/ 1392071 w 1405719"/>
              <a:gd name="connsiteY1" fmla="*/ 0 h 1023581"/>
              <a:gd name="connsiteX2" fmla="*/ 1405719 w 1405719"/>
              <a:gd name="connsiteY2" fmla="*/ 1023581 h 1023581"/>
              <a:gd name="connsiteX3" fmla="*/ 0 w 1405719"/>
              <a:gd name="connsiteY3" fmla="*/ 1023581 h 1023581"/>
              <a:gd name="connsiteX4" fmla="*/ 0 w 1405719"/>
              <a:gd name="connsiteY4" fmla="*/ 13647 h 1023581"/>
              <a:gd name="connsiteX0" fmla="*/ 0 w 1392071"/>
              <a:gd name="connsiteY0" fmla="*/ 13647 h 1023581"/>
              <a:gd name="connsiteX1" fmla="*/ 1392071 w 1392071"/>
              <a:gd name="connsiteY1" fmla="*/ 0 h 1023581"/>
              <a:gd name="connsiteX2" fmla="*/ 859809 w 1392071"/>
              <a:gd name="connsiteY2" fmla="*/ 1023581 h 1023581"/>
              <a:gd name="connsiteX3" fmla="*/ 0 w 1392071"/>
              <a:gd name="connsiteY3" fmla="*/ 1023581 h 1023581"/>
              <a:gd name="connsiteX4" fmla="*/ 0 w 1392071"/>
              <a:gd name="connsiteY4" fmla="*/ 13647 h 1023581"/>
              <a:gd name="connsiteX0" fmla="*/ 0 w 1392071"/>
              <a:gd name="connsiteY0" fmla="*/ 13647 h 1023581"/>
              <a:gd name="connsiteX1" fmla="*/ 1392071 w 1392071"/>
              <a:gd name="connsiteY1" fmla="*/ 0 h 1023581"/>
              <a:gd name="connsiteX2" fmla="*/ 859809 w 1392071"/>
              <a:gd name="connsiteY2" fmla="*/ 1023581 h 1023581"/>
              <a:gd name="connsiteX3" fmla="*/ 0 w 1392071"/>
              <a:gd name="connsiteY3" fmla="*/ 1023581 h 1023581"/>
              <a:gd name="connsiteX4" fmla="*/ 0 w 1392071"/>
              <a:gd name="connsiteY4" fmla="*/ 13647 h 1023581"/>
              <a:gd name="connsiteX0" fmla="*/ 0 w 1392071"/>
              <a:gd name="connsiteY0" fmla="*/ 13647 h 1023581"/>
              <a:gd name="connsiteX1" fmla="*/ 1392071 w 1392071"/>
              <a:gd name="connsiteY1" fmla="*/ 0 h 1023581"/>
              <a:gd name="connsiteX2" fmla="*/ 859809 w 1392071"/>
              <a:gd name="connsiteY2" fmla="*/ 1023581 h 1023581"/>
              <a:gd name="connsiteX3" fmla="*/ 0 w 1392071"/>
              <a:gd name="connsiteY3" fmla="*/ 1023581 h 1023581"/>
              <a:gd name="connsiteX4" fmla="*/ 0 w 1392071"/>
              <a:gd name="connsiteY4" fmla="*/ 13647 h 1023581"/>
              <a:gd name="connsiteX0" fmla="*/ 0 w 1392071"/>
              <a:gd name="connsiteY0" fmla="*/ 13647 h 1023581"/>
              <a:gd name="connsiteX1" fmla="*/ 1392071 w 1392071"/>
              <a:gd name="connsiteY1" fmla="*/ 0 h 1023581"/>
              <a:gd name="connsiteX2" fmla="*/ 928048 w 1392071"/>
              <a:gd name="connsiteY2" fmla="*/ 1023581 h 1023581"/>
              <a:gd name="connsiteX3" fmla="*/ 0 w 1392071"/>
              <a:gd name="connsiteY3" fmla="*/ 1023581 h 1023581"/>
              <a:gd name="connsiteX4" fmla="*/ 0 w 1392071"/>
              <a:gd name="connsiteY4" fmla="*/ 13647 h 1023581"/>
              <a:gd name="connsiteX0" fmla="*/ 393717 w 1392071"/>
              <a:gd name="connsiteY0" fmla="*/ 0 h 1052583"/>
              <a:gd name="connsiteX1" fmla="*/ 1392071 w 1392071"/>
              <a:gd name="connsiteY1" fmla="*/ 29002 h 1052583"/>
              <a:gd name="connsiteX2" fmla="*/ 928048 w 1392071"/>
              <a:gd name="connsiteY2" fmla="*/ 1052583 h 1052583"/>
              <a:gd name="connsiteX3" fmla="*/ 0 w 1392071"/>
              <a:gd name="connsiteY3" fmla="*/ 1052583 h 1052583"/>
              <a:gd name="connsiteX4" fmla="*/ 393717 w 1392071"/>
              <a:gd name="connsiteY4" fmla="*/ 0 h 1052583"/>
              <a:gd name="connsiteX0" fmla="*/ 393717 w 1392071"/>
              <a:gd name="connsiteY0" fmla="*/ 0 h 1052583"/>
              <a:gd name="connsiteX1" fmla="*/ 1392071 w 1392071"/>
              <a:gd name="connsiteY1" fmla="*/ 29002 h 1052583"/>
              <a:gd name="connsiteX2" fmla="*/ 928048 w 1392071"/>
              <a:gd name="connsiteY2" fmla="*/ 1052583 h 1052583"/>
              <a:gd name="connsiteX3" fmla="*/ 0 w 1392071"/>
              <a:gd name="connsiteY3" fmla="*/ 1052583 h 1052583"/>
              <a:gd name="connsiteX4" fmla="*/ 393717 w 1392071"/>
              <a:gd name="connsiteY4" fmla="*/ 0 h 1052583"/>
              <a:gd name="connsiteX0" fmla="*/ 478084 w 1392071"/>
              <a:gd name="connsiteY0" fmla="*/ 0 h 1038367"/>
              <a:gd name="connsiteX1" fmla="*/ 1392071 w 1392071"/>
              <a:gd name="connsiteY1" fmla="*/ 14786 h 1038367"/>
              <a:gd name="connsiteX2" fmla="*/ 928048 w 1392071"/>
              <a:gd name="connsiteY2" fmla="*/ 1038367 h 1038367"/>
              <a:gd name="connsiteX3" fmla="*/ 0 w 1392071"/>
              <a:gd name="connsiteY3" fmla="*/ 1038367 h 1038367"/>
              <a:gd name="connsiteX4" fmla="*/ 478084 w 1392071"/>
              <a:gd name="connsiteY4" fmla="*/ 0 h 103836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92071" h="1038367">
                <a:moveTo>
                  <a:pt x="478084" y="0"/>
                </a:moveTo>
                <a:lnTo>
                  <a:pt x="1392071" y="14786"/>
                </a:lnTo>
                <a:cubicBezTo>
                  <a:pt x="918949" y="1065663"/>
                  <a:pt x="937146" y="1024720"/>
                  <a:pt x="928048" y="1038367"/>
                </a:cubicBezTo>
                <a:cubicBezTo>
                  <a:pt x="941696" y="1011072"/>
                  <a:pt x="286603" y="1038367"/>
                  <a:pt x="0" y="1038367"/>
                </a:cubicBezTo>
                <a:cubicBezTo>
                  <a:pt x="131239" y="687506"/>
                  <a:pt x="501519" y="23883"/>
                  <a:pt x="478084"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27" name="Rectangle 3"/>
          <p:cNvSpPr/>
          <p:nvPr/>
        </p:nvSpPr>
        <p:spPr>
          <a:xfrm>
            <a:off x="2909455" y="2850703"/>
            <a:ext cx="1038758" cy="822960"/>
          </a:xfrm>
          <a:custGeom>
            <a:avLst/>
            <a:gdLst>
              <a:gd name="connsiteX0" fmla="*/ 0 w 1405719"/>
              <a:gd name="connsiteY0" fmla="*/ 0 h 1009934"/>
              <a:gd name="connsiteX1" fmla="*/ 1405719 w 1405719"/>
              <a:gd name="connsiteY1" fmla="*/ 0 h 1009934"/>
              <a:gd name="connsiteX2" fmla="*/ 1405719 w 1405719"/>
              <a:gd name="connsiteY2" fmla="*/ 1009934 h 1009934"/>
              <a:gd name="connsiteX3" fmla="*/ 0 w 1405719"/>
              <a:gd name="connsiteY3" fmla="*/ 1009934 h 1009934"/>
              <a:gd name="connsiteX4" fmla="*/ 0 w 1405719"/>
              <a:gd name="connsiteY4" fmla="*/ 0 h 1009934"/>
              <a:gd name="connsiteX0" fmla="*/ 0 w 1405719"/>
              <a:gd name="connsiteY0" fmla="*/ 13647 h 1023581"/>
              <a:gd name="connsiteX1" fmla="*/ 1392071 w 1405719"/>
              <a:gd name="connsiteY1" fmla="*/ 0 h 1023581"/>
              <a:gd name="connsiteX2" fmla="*/ 1405719 w 1405719"/>
              <a:gd name="connsiteY2" fmla="*/ 1023581 h 1023581"/>
              <a:gd name="connsiteX3" fmla="*/ 0 w 1405719"/>
              <a:gd name="connsiteY3" fmla="*/ 1023581 h 1023581"/>
              <a:gd name="connsiteX4" fmla="*/ 0 w 1405719"/>
              <a:gd name="connsiteY4" fmla="*/ 13647 h 1023581"/>
              <a:gd name="connsiteX0" fmla="*/ 0 w 1405719"/>
              <a:gd name="connsiteY0" fmla="*/ 13647 h 1023581"/>
              <a:gd name="connsiteX1" fmla="*/ 1392071 w 1405719"/>
              <a:gd name="connsiteY1" fmla="*/ 0 h 1023581"/>
              <a:gd name="connsiteX2" fmla="*/ 1405719 w 1405719"/>
              <a:gd name="connsiteY2" fmla="*/ 1023581 h 1023581"/>
              <a:gd name="connsiteX3" fmla="*/ 0 w 1405719"/>
              <a:gd name="connsiteY3" fmla="*/ 1023581 h 1023581"/>
              <a:gd name="connsiteX4" fmla="*/ 0 w 1405719"/>
              <a:gd name="connsiteY4" fmla="*/ 13647 h 1023581"/>
              <a:gd name="connsiteX0" fmla="*/ 0 w 1392071"/>
              <a:gd name="connsiteY0" fmla="*/ 13647 h 1023581"/>
              <a:gd name="connsiteX1" fmla="*/ 1392071 w 1392071"/>
              <a:gd name="connsiteY1" fmla="*/ 0 h 1023581"/>
              <a:gd name="connsiteX2" fmla="*/ 859809 w 1392071"/>
              <a:gd name="connsiteY2" fmla="*/ 1023581 h 1023581"/>
              <a:gd name="connsiteX3" fmla="*/ 0 w 1392071"/>
              <a:gd name="connsiteY3" fmla="*/ 1023581 h 1023581"/>
              <a:gd name="connsiteX4" fmla="*/ 0 w 1392071"/>
              <a:gd name="connsiteY4" fmla="*/ 13647 h 1023581"/>
              <a:gd name="connsiteX0" fmla="*/ 0 w 1392071"/>
              <a:gd name="connsiteY0" fmla="*/ 13647 h 1023581"/>
              <a:gd name="connsiteX1" fmla="*/ 1392071 w 1392071"/>
              <a:gd name="connsiteY1" fmla="*/ 0 h 1023581"/>
              <a:gd name="connsiteX2" fmla="*/ 859809 w 1392071"/>
              <a:gd name="connsiteY2" fmla="*/ 1023581 h 1023581"/>
              <a:gd name="connsiteX3" fmla="*/ 0 w 1392071"/>
              <a:gd name="connsiteY3" fmla="*/ 1023581 h 1023581"/>
              <a:gd name="connsiteX4" fmla="*/ 0 w 1392071"/>
              <a:gd name="connsiteY4" fmla="*/ 13647 h 1023581"/>
              <a:gd name="connsiteX0" fmla="*/ 0 w 1392071"/>
              <a:gd name="connsiteY0" fmla="*/ 13647 h 1023581"/>
              <a:gd name="connsiteX1" fmla="*/ 1392071 w 1392071"/>
              <a:gd name="connsiteY1" fmla="*/ 0 h 1023581"/>
              <a:gd name="connsiteX2" fmla="*/ 859809 w 1392071"/>
              <a:gd name="connsiteY2" fmla="*/ 1023581 h 1023581"/>
              <a:gd name="connsiteX3" fmla="*/ 0 w 1392071"/>
              <a:gd name="connsiteY3" fmla="*/ 1023581 h 1023581"/>
              <a:gd name="connsiteX4" fmla="*/ 0 w 1392071"/>
              <a:gd name="connsiteY4" fmla="*/ 13647 h 1023581"/>
              <a:gd name="connsiteX0" fmla="*/ 0 w 1392071"/>
              <a:gd name="connsiteY0" fmla="*/ 13647 h 1023581"/>
              <a:gd name="connsiteX1" fmla="*/ 1392071 w 1392071"/>
              <a:gd name="connsiteY1" fmla="*/ 0 h 1023581"/>
              <a:gd name="connsiteX2" fmla="*/ 928048 w 1392071"/>
              <a:gd name="connsiteY2" fmla="*/ 1023581 h 1023581"/>
              <a:gd name="connsiteX3" fmla="*/ 0 w 1392071"/>
              <a:gd name="connsiteY3" fmla="*/ 1023581 h 1023581"/>
              <a:gd name="connsiteX4" fmla="*/ 0 w 1392071"/>
              <a:gd name="connsiteY4" fmla="*/ 13647 h 1023581"/>
              <a:gd name="connsiteX0" fmla="*/ 393717 w 1392071"/>
              <a:gd name="connsiteY0" fmla="*/ 0 h 1052583"/>
              <a:gd name="connsiteX1" fmla="*/ 1392071 w 1392071"/>
              <a:gd name="connsiteY1" fmla="*/ 29002 h 1052583"/>
              <a:gd name="connsiteX2" fmla="*/ 928048 w 1392071"/>
              <a:gd name="connsiteY2" fmla="*/ 1052583 h 1052583"/>
              <a:gd name="connsiteX3" fmla="*/ 0 w 1392071"/>
              <a:gd name="connsiteY3" fmla="*/ 1052583 h 1052583"/>
              <a:gd name="connsiteX4" fmla="*/ 393717 w 1392071"/>
              <a:gd name="connsiteY4" fmla="*/ 0 h 1052583"/>
              <a:gd name="connsiteX0" fmla="*/ 393717 w 1392071"/>
              <a:gd name="connsiteY0" fmla="*/ 0 h 1052583"/>
              <a:gd name="connsiteX1" fmla="*/ 1392071 w 1392071"/>
              <a:gd name="connsiteY1" fmla="*/ 29002 h 1052583"/>
              <a:gd name="connsiteX2" fmla="*/ 928048 w 1392071"/>
              <a:gd name="connsiteY2" fmla="*/ 1052583 h 1052583"/>
              <a:gd name="connsiteX3" fmla="*/ 0 w 1392071"/>
              <a:gd name="connsiteY3" fmla="*/ 1052583 h 1052583"/>
              <a:gd name="connsiteX4" fmla="*/ 393717 w 1392071"/>
              <a:gd name="connsiteY4" fmla="*/ 0 h 1052583"/>
              <a:gd name="connsiteX0" fmla="*/ 478084 w 1392071"/>
              <a:gd name="connsiteY0" fmla="*/ 0 h 1038367"/>
              <a:gd name="connsiteX1" fmla="*/ 1392071 w 1392071"/>
              <a:gd name="connsiteY1" fmla="*/ 14786 h 1038367"/>
              <a:gd name="connsiteX2" fmla="*/ 928048 w 1392071"/>
              <a:gd name="connsiteY2" fmla="*/ 1038367 h 1038367"/>
              <a:gd name="connsiteX3" fmla="*/ 0 w 1392071"/>
              <a:gd name="connsiteY3" fmla="*/ 1038367 h 1038367"/>
              <a:gd name="connsiteX4" fmla="*/ 478084 w 1392071"/>
              <a:gd name="connsiteY4" fmla="*/ 0 h 103836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92071" h="1038367">
                <a:moveTo>
                  <a:pt x="478084" y="0"/>
                </a:moveTo>
                <a:lnTo>
                  <a:pt x="1392071" y="14786"/>
                </a:lnTo>
                <a:cubicBezTo>
                  <a:pt x="918949" y="1065663"/>
                  <a:pt x="937146" y="1024720"/>
                  <a:pt x="928048" y="1038367"/>
                </a:cubicBezTo>
                <a:cubicBezTo>
                  <a:pt x="941696" y="1011072"/>
                  <a:pt x="286603" y="1038367"/>
                  <a:pt x="0" y="1038367"/>
                </a:cubicBezTo>
                <a:cubicBezTo>
                  <a:pt x="131239" y="687506"/>
                  <a:pt x="501519" y="23883"/>
                  <a:pt x="478084"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28" name="TextBox 27"/>
          <p:cNvSpPr txBox="1"/>
          <p:nvPr/>
        </p:nvSpPr>
        <p:spPr>
          <a:xfrm>
            <a:off x="4085708" y="2934964"/>
            <a:ext cx="3845504" cy="646331"/>
          </a:xfrm>
          <a:prstGeom prst="rect">
            <a:avLst/>
          </a:prstGeom>
          <a:noFill/>
        </p:spPr>
        <p:txBody>
          <a:bodyPr wrap="square" rtlCol="0">
            <a:spAutoFit/>
          </a:bodyPr>
          <a:lstStyle/>
          <a:p>
            <a:pPr algn="ctr"/>
            <a:r>
              <a:rPr lang="en-IN" b="1" dirty="0">
                <a:solidFill>
                  <a:srgbClr val="FFFFFF"/>
                </a:solidFill>
              </a:rPr>
              <a:t>Providing the right solutions that meet their customer requirements</a:t>
            </a:r>
            <a:endParaRPr lang="en-US" b="1" dirty="0">
              <a:solidFill>
                <a:srgbClr val="FFFFFF"/>
              </a:solidFill>
            </a:endParaRPr>
          </a:p>
        </p:txBody>
      </p:sp>
      <p:sp>
        <p:nvSpPr>
          <p:cNvPr id="31" name="Rectangle 3"/>
          <p:cNvSpPr/>
          <p:nvPr/>
        </p:nvSpPr>
        <p:spPr>
          <a:xfrm>
            <a:off x="2909456" y="3787007"/>
            <a:ext cx="1038758" cy="822960"/>
          </a:xfrm>
          <a:custGeom>
            <a:avLst/>
            <a:gdLst>
              <a:gd name="connsiteX0" fmla="*/ 0 w 1405719"/>
              <a:gd name="connsiteY0" fmla="*/ 0 h 1009934"/>
              <a:gd name="connsiteX1" fmla="*/ 1405719 w 1405719"/>
              <a:gd name="connsiteY1" fmla="*/ 0 h 1009934"/>
              <a:gd name="connsiteX2" fmla="*/ 1405719 w 1405719"/>
              <a:gd name="connsiteY2" fmla="*/ 1009934 h 1009934"/>
              <a:gd name="connsiteX3" fmla="*/ 0 w 1405719"/>
              <a:gd name="connsiteY3" fmla="*/ 1009934 h 1009934"/>
              <a:gd name="connsiteX4" fmla="*/ 0 w 1405719"/>
              <a:gd name="connsiteY4" fmla="*/ 0 h 1009934"/>
              <a:gd name="connsiteX0" fmla="*/ 0 w 1405719"/>
              <a:gd name="connsiteY0" fmla="*/ 13647 h 1023581"/>
              <a:gd name="connsiteX1" fmla="*/ 1392071 w 1405719"/>
              <a:gd name="connsiteY1" fmla="*/ 0 h 1023581"/>
              <a:gd name="connsiteX2" fmla="*/ 1405719 w 1405719"/>
              <a:gd name="connsiteY2" fmla="*/ 1023581 h 1023581"/>
              <a:gd name="connsiteX3" fmla="*/ 0 w 1405719"/>
              <a:gd name="connsiteY3" fmla="*/ 1023581 h 1023581"/>
              <a:gd name="connsiteX4" fmla="*/ 0 w 1405719"/>
              <a:gd name="connsiteY4" fmla="*/ 13647 h 1023581"/>
              <a:gd name="connsiteX0" fmla="*/ 0 w 1405719"/>
              <a:gd name="connsiteY0" fmla="*/ 13647 h 1023581"/>
              <a:gd name="connsiteX1" fmla="*/ 1392071 w 1405719"/>
              <a:gd name="connsiteY1" fmla="*/ 0 h 1023581"/>
              <a:gd name="connsiteX2" fmla="*/ 1405719 w 1405719"/>
              <a:gd name="connsiteY2" fmla="*/ 1023581 h 1023581"/>
              <a:gd name="connsiteX3" fmla="*/ 0 w 1405719"/>
              <a:gd name="connsiteY3" fmla="*/ 1023581 h 1023581"/>
              <a:gd name="connsiteX4" fmla="*/ 0 w 1405719"/>
              <a:gd name="connsiteY4" fmla="*/ 13647 h 1023581"/>
              <a:gd name="connsiteX0" fmla="*/ 0 w 1392071"/>
              <a:gd name="connsiteY0" fmla="*/ 13647 h 1023581"/>
              <a:gd name="connsiteX1" fmla="*/ 1392071 w 1392071"/>
              <a:gd name="connsiteY1" fmla="*/ 0 h 1023581"/>
              <a:gd name="connsiteX2" fmla="*/ 859809 w 1392071"/>
              <a:gd name="connsiteY2" fmla="*/ 1023581 h 1023581"/>
              <a:gd name="connsiteX3" fmla="*/ 0 w 1392071"/>
              <a:gd name="connsiteY3" fmla="*/ 1023581 h 1023581"/>
              <a:gd name="connsiteX4" fmla="*/ 0 w 1392071"/>
              <a:gd name="connsiteY4" fmla="*/ 13647 h 1023581"/>
              <a:gd name="connsiteX0" fmla="*/ 0 w 1392071"/>
              <a:gd name="connsiteY0" fmla="*/ 13647 h 1023581"/>
              <a:gd name="connsiteX1" fmla="*/ 1392071 w 1392071"/>
              <a:gd name="connsiteY1" fmla="*/ 0 h 1023581"/>
              <a:gd name="connsiteX2" fmla="*/ 859809 w 1392071"/>
              <a:gd name="connsiteY2" fmla="*/ 1023581 h 1023581"/>
              <a:gd name="connsiteX3" fmla="*/ 0 w 1392071"/>
              <a:gd name="connsiteY3" fmla="*/ 1023581 h 1023581"/>
              <a:gd name="connsiteX4" fmla="*/ 0 w 1392071"/>
              <a:gd name="connsiteY4" fmla="*/ 13647 h 1023581"/>
              <a:gd name="connsiteX0" fmla="*/ 0 w 1392071"/>
              <a:gd name="connsiteY0" fmla="*/ 13647 h 1023581"/>
              <a:gd name="connsiteX1" fmla="*/ 1392071 w 1392071"/>
              <a:gd name="connsiteY1" fmla="*/ 0 h 1023581"/>
              <a:gd name="connsiteX2" fmla="*/ 859809 w 1392071"/>
              <a:gd name="connsiteY2" fmla="*/ 1023581 h 1023581"/>
              <a:gd name="connsiteX3" fmla="*/ 0 w 1392071"/>
              <a:gd name="connsiteY3" fmla="*/ 1023581 h 1023581"/>
              <a:gd name="connsiteX4" fmla="*/ 0 w 1392071"/>
              <a:gd name="connsiteY4" fmla="*/ 13647 h 1023581"/>
              <a:gd name="connsiteX0" fmla="*/ 0 w 1392071"/>
              <a:gd name="connsiteY0" fmla="*/ 13647 h 1023581"/>
              <a:gd name="connsiteX1" fmla="*/ 1392071 w 1392071"/>
              <a:gd name="connsiteY1" fmla="*/ 0 h 1023581"/>
              <a:gd name="connsiteX2" fmla="*/ 928048 w 1392071"/>
              <a:gd name="connsiteY2" fmla="*/ 1023581 h 1023581"/>
              <a:gd name="connsiteX3" fmla="*/ 0 w 1392071"/>
              <a:gd name="connsiteY3" fmla="*/ 1023581 h 1023581"/>
              <a:gd name="connsiteX4" fmla="*/ 0 w 1392071"/>
              <a:gd name="connsiteY4" fmla="*/ 13647 h 1023581"/>
              <a:gd name="connsiteX0" fmla="*/ 393717 w 1392071"/>
              <a:gd name="connsiteY0" fmla="*/ 0 h 1052583"/>
              <a:gd name="connsiteX1" fmla="*/ 1392071 w 1392071"/>
              <a:gd name="connsiteY1" fmla="*/ 29002 h 1052583"/>
              <a:gd name="connsiteX2" fmla="*/ 928048 w 1392071"/>
              <a:gd name="connsiteY2" fmla="*/ 1052583 h 1052583"/>
              <a:gd name="connsiteX3" fmla="*/ 0 w 1392071"/>
              <a:gd name="connsiteY3" fmla="*/ 1052583 h 1052583"/>
              <a:gd name="connsiteX4" fmla="*/ 393717 w 1392071"/>
              <a:gd name="connsiteY4" fmla="*/ 0 h 1052583"/>
              <a:gd name="connsiteX0" fmla="*/ 393717 w 1392071"/>
              <a:gd name="connsiteY0" fmla="*/ 0 h 1052583"/>
              <a:gd name="connsiteX1" fmla="*/ 1392071 w 1392071"/>
              <a:gd name="connsiteY1" fmla="*/ 29002 h 1052583"/>
              <a:gd name="connsiteX2" fmla="*/ 928048 w 1392071"/>
              <a:gd name="connsiteY2" fmla="*/ 1052583 h 1052583"/>
              <a:gd name="connsiteX3" fmla="*/ 0 w 1392071"/>
              <a:gd name="connsiteY3" fmla="*/ 1052583 h 1052583"/>
              <a:gd name="connsiteX4" fmla="*/ 393717 w 1392071"/>
              <a:gd name="connsiteY4" fmla="*/ 0 h 1052583"/>
              <a:gd name="connsiteX0" fmla="*/ 478084 w 1392071"/>
              <a:gd name="connsiteY0" fmla="*/ 0 h 1038367"/>
              <a:gd name="connsiteX1" fmla="*/ 1392071 w 1392071"/>
              <a:gd name="connsiteY1" fmla="*/ 14786 h 1038367"/>
              <a:gd name="connsiteX2" fmla="*/ 928048 w 1392071"/>
              <a:gd name="connsiteY2" fmla="*/ 1038367 h 1038367"/>
              <a:gd name="connsiteX3" fmla="*/ 0 w 1392071"/>
              <a:gd name="connsiteY3" fmla="*/ 1038367 h 1038367"/>
              <a:gd name="connsiteX4" fmla="*/ 478084 w 1392071"/>
              <a:gd name="connsiteY4" fmla="*/ 0 h 103836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92071" h="1038367">
                <a:moveTo>
                  <a:pt x="478084" y="0"/>
                </a:moveTo>
                <a:lnTo>
                  <a:pt x="1392071" y="14786"/>
                </a:lnTo>
                <a:cubicBezTo>
                  <a:pt x="918949" y="1065663"/>
                  <a:pt x="937146" y="1024720"/>
                  <a:pt x="928048" y="1038367"/>
                </a:cubicBezTo>
                <a:cubicBezTo>
                  <a:pt x="941696" y="1011072"/>
                  <a:pt x="286603" y="1038367"/>
                  <a:pt x="0" y="1038367"/>
                </a:cubicBezTo>
                <a:cubicBezTo>
                  <a:pt x="131239" y="687506"/>
                  <a:pt x="501519" y="23883"/>
                  <a:pt x="478084" y="0"/>
                </a:cubicBezTo>
                <a:close/>
              </a:path>
            </a:pathLst>
          </a:custGeom>
          <a:solidFill>
            <a:schemeClr val="bg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pic>
        <p:nvPicPr>
          <p:cNvPr id="4" name="Picture 3"/>
          <p:cNvPicPr>
            <a:picLocks noChangeAspect="1"/>
          </p:cNvPicPr>
          <p:nvPr/>
        </p:nvPicPr>
        <p:blipFill>
          <a:blip r:embed="rId6"/>
          <a:stretch>
            <a:fillRect/>
          </a:stretch>
        </p:blipFill>
        <p:spPr>
          <a:xfrm>
            <a:off x="2031100" y="1912324"/>
            <a:ext cx="6960500" cy="3463942"/>
          </a:xfrm>
          <a:prstGeom prst="rect">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pic>
      <p:sp>
        <p:nvSpPr>
          <p:cNvPr id="32" name="Rounded Rectangle 31"/>
          <p:cNvSpPr/>
          <p:nvPr/>
        </p:nvSpPr>
        <p:spPr>
          <a:xfrm>
            <a:off x="9098120" y="1912324"/>
            <a:ext cx="2484279" cy="3463941"/>
          </a:xfrm>
          <a:prstGeom prst="roundRect">
            <a:avLst/>
          </a:prstGeom>
          <a:solidFill>
            <a:srgbClr val="772323"/>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solidFill>
                  <a:srgbClr val="FFFFFF"/>
                </a:solidFill>
              </a:rPr>
              <a:t>74% </a:t>
            </a:r>
          </a:p>
          <a:p>
            <a:pPr algn="ctr"/>
            <a:r>
              <a:rPr lang="en-US" b="1" dirty="0">
                <a:solidFill>
                  <a:srgbClr val="FFFFFF"/>
                </a:solidFill>
              </a:rPr>
              <a:t>Of the Customer would Like to interact with modern technology and appreciate the computer generated  system of Insurance advice</a:t>
            </a:r>
            <a:endParaRPr lang="en-US" sz="2000" dirty="0">
              <a:solidFill>
                <a:srgbClr val="FFFFFF"/>
              </a:solidFill>
            </a:endParaRPr>
          </a:p>
        </p:txBody>
      </p:sp>
      <p:sp>
        <p:nvSpPr>
          <p:cNvPr id="33" name="TextBox 32"/>
          <p:cNvSpPr txBox="1"/>
          <p:nvPr/>
        </p:nvSpPr>
        <p:spPr>
          <a:xfrm>
            <a:off x="2057400" y="5449669"/>
            <a:ext cx="9524999" cy="646331"/>
          </a:xfrm>
          <a:prstGeom prst="rect">
            <a:avLst/>
          </a:prstGeom>
          <a:solidFill>
            <a:schemeClr val="tx1">
              <a:lumMod val="75000"/>
              <a:lumOff val="25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rtlCol="0">
            <a:spAutoFit/>
          </a:bodyPr>
          <a:lstStyle/>
          <a:p>
            <a:pPr algn="ctr"/>
            <a:r>
              <a:rPr lang="en-US" dirty="0">
                <a:solidFill>
                  <a:srgbClr val="FFFFFF"/>
                </a:solidFill>
                <a:latin typeface="Calibri" panose="020F0502020204030204" pitchFamily="34" charset="0"/>
                <a:cs typeface="Calibri" panose="020F0502020204030204" pitchFamily="34" charset="0"/>
              </a:rPr>
              <a:t>So Companies who have been early to adopt automation of some aspect of their claims process can experience significant fall in Processing time, Cost &amp; Good Increase in service quality</a:t>
            </a:r>
          </a:p>
        </p:txBody>
      </p:sp>
      <p:sp>
        <p:nvSpPr>
          <p:cNvPr id="14" name="Title 1">
            <a:extLst>
              <a:ext uri="{FF2B5EF4-FFF2-40B4-BE49-F238E27FC236}">
                <a16:creationId xmlns:a16="http://schemas.microsoft.com/office/drawing/2014/main" xmlns="" id="{5B60B7C5-122B-48D8-A025-5A3C2021BAC3}"/>
              </a:ext>
            </a:extLst>
          </p:cNvPr>
          <p:cNvSpPr txBox="1">
            <a:spLocks/>
          </p:cNvSpPr>
          <p:nvPr/>
        </p:nvSpPr>
        <p:spPr>
          <a:xfrm>
            <a:off x="1828800" y="74675"/>
            <a:ext cx="8834486" cy="763525"/>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b="1" dirty="0">
                <a:solidFill>
                  <a:srgbClr val="002060"/>
                </a:solidFill>
                <a:latin typeface="Calibri" panose="020F0502020204030204" pitchFamily="34" charset="0"/>
                <a:cs typeface="Calibri" panose="020F0502020204030204" pitchFamily="34" charset="0"/>
              </a:rPr>
              <a:t>Major Challenges</a:t>
            </a:r>
            <a:endParaRPr lang="en-US" b="1" kern="0" dirty="0">
              <a:solidFill>
                <a:srgbClr val="002060"/>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1712129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3"/>
                                        </p:tgtEl>
                                        <p:attrNameLst>
                                          <p:attrName>style.visibility</p:attrName>
                                        </p:attrNameLst>
                                      </p:cBhvr>
                                      <p:to>
                                        <p:strVal val="visible"/>
                                      </p:to>
                                    </p:set>
                                    <p:anim calcmode="lin" valueType="num">
                                      <p:cBhvr additive="base">
                                        <p:cTn id="7" dur="500" fill="hold"/>
                                        <p:tgtEl>
                                          <p:spTgt spid="33"/>
                                        </p:tgtEl>
                                        <p:attrNameLst>
                                          <p:attrName>ppt_x</p:attrName>
                                        </p:attrNameLst>
                                      </p:cBhvr>
                                      <p:tavLst>
                                        <p:tav tm="0">
                                          <p:val>
                                            <p:strVal val="#ppt_x"/>
                                          </p:val>
                                        </p:tav>
                                        <p:tav tm="100000">
                                          <p:val>
                                            <p:strVal val="#ppt_x"/>
                                          </p:val>
                                        </p:tav>
                                      </p:tavLst>
                                    </p:anim>
                                    <p:anim calcmode="lin" valueType="num">
                                      <p:cBhvr additive="base">
                                        <p:cTn id="8" dur="500" fill="hold"/>
                                        <p:tgtEl>
                                          <p:spTgt spid="3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820400" y="307754"/>
            <a:ext cx="1085347" cy="1093347"/>
          </a:xfrm>
          <a:prstGeom prst="rect">
            <a:avLst/>
          </a:prstGeom>
          <a:blipFill dpi="0" rotWithShape="1">
            <a:blip r:embed="rId5"/>
            <a:srcRect/>
            <a:stretch>
              <a:fillRect/>
            </a:stretch>
          </a:blipFill>
        </p:spPr>
      </p:pic>
      <p:sp>
        <p:nvSpPr>
          <p:cNvPr id="3" name="Rectangle 2"/>
          <p:cNvSpPr txBox="1">
            <a:spLocks noChangeArrowheads="1"/>
          </p:cNvSpPr>
          <p:nvPr/>
        </p:nvSpPr>
        <p:spPr>
          <a:xfrm>
            <a:off x="1828800" y="71789"/>
            <a:ext cx="8001000"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endParaRPr lang="en-US" altLang="en-US" sz="2800" kern="0" dirty="0">
              <a:solidFill>
                <a:srgbClr val="000000"/>
              </a:solidFill>
            </a:endParaRP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solidFill>
                  <a:srgbClr val="000000"/>
                </a:solidFill>
              </a:rPr>
              <a:t>www.actuariesindia.org</a:t>
            </a:r>
          </a:p>
        </p:txBody>
      </p:sp>
      <p:sp>
        <p:nvSpPr>
          <p:cNvPr id="8" name="Title 1"/>
          <p:cNvSpPr txBox="1">
            <a:spLocks/>
          </p:cNvSpPr>
          <p:nvPr/>
        </p:nvSpPr>
        <p:spPr>
          <a:xfrm>
            <a:off x="1812635" y="71788"/>
            <a:ext cx="8093365" cy="763525"/>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eaLnBrk="1" fontAlgn="auto" hangingPunct="1">
              <a:spcBef>
                <a:spcPts val="0"/>
              </a:spcBef>
              <a:spcAft>
                <a:spcPts val="0"/>
              </a:spcAft>
              <a:defRPr/>
            </a:pPr>
            <a:r>
              <a:rPr lang="en-US" b="1">
                <a:solidFill>
                  <a:srgbClr val="000000"/>
                </a:solidFill>
              </a:rPr>
              <a:t>Finding</a:t>
            </a:r>
            <a:r>
              <a:rPr lang="fr-FR" b="1">
                <a:solidFill>
                  <a:srgbClr val="000000"/>
                </a:solidFill>
              </a:rPr>
              <a:t> </a:t>
            </a:r>
            <a:r>
              <a:rPr lang="en-US" b="1" dirty="0">
                <a:solidFill>
                  <a:srgbClr val="000000"/>
                </a:solidFill>
              </a:rPr>
              <a:t>risk</a:t>
            </a:r>
            <a:r>
              <a:rPr lang="fr-FR" b="1" dirty="0">
                <a:solidFill>
                  <a:srgbClr val="000000"/>
                </a:solidFill>
              </a:rPr>
              <a:t> area</a:t>
            </a:r>
            <a:endParaRPr lang="en-US" b="1" dirty="0">
              <a:solidFill>
                <a:srgbClr val="000000"/>
              </a:solidFill>
            </a:endParaRPr>
          </a:p>
        </p:txBody>
      </p:sp>
      <p:sp>
        <p:nvSpPr>
          <p:cNvPr id="25" name="Rectangle 3"/>
          <p:cNvSpPr/>
          <p:nvPr/>
        </p:nvSpPr>
        <p:spPr>
          <a:xfrm>
            <a:off x="2859245" y="1912324"/>
            <a:ext cx="1097280" cy="822960"/>
          </a:xfrm>
          <a:custGeom>
            <a:avLst/>
            <a:gdLst>
              <a:gd name="connsiteX0" fmla="*/ 0 w 1405719"/>
              <a:gd name="connsiteY0" fmla="*/ 0 h 1009934"/>
              <a:gd name="connsiteX1" fmla="*/ 1405719 w 1405719"/>
              <a:gd name="connsiteY1" fmla="*/ 0 h 1009934"/>
              <a:gd name="connsiteX2" fmla="*/ 1405719 w 1405719"/>
              <a:gd name="connsiteY2" fmla="*/ 1009934 h 1009934"/>
              <a:gd name="connsiteX3" fmla="*/ 0 w 1405719"/>
              <a:gd name="connsiteY3" fmla="*/ 1009934 h 1009934"/>
              <a:gd name="connsiteX4" fmla="*/ 0 w 1405719"/>
              <a:gd name="connsiteY4" fmla="*/ 0 h 1009934"/>
              <a:gd name="connsiteX0" fmla="*/ 0 w 1405719"/>
              <a:gd name="connsiteY0" fmla="*/ 13647 h 1023581"/>
              <a:gd name="connsiteX1" fmla="*/ 1392071 w 1405719"/>
              <a:gd name="connsiteY1" fmla="*/ 0 h 1023581"/>
              <a:gd name="connsiteX2" fmla="*/ 1405719 w 1405719"/>
              <a:gd name="connsiteY2" fmla="*/ 1023581 h 1023581"/>
              <a:gd name="connsiteX3" fmla="*/ 0 w 1405719"/>
              <a:gd name="connsiteY3" fmla="*/ 1023581 h 1023581"/>
              <a:gd name="connsiteX4" fmla="*/ 0 w 1405719"/>
              <a:gd name="connsiteY4" fmla="*/ 13647 h 1023581"/>
              <a:gd name="connsiteX0" fmla="*/ 0 w 1405719"/>
              <a:gd name="connsiteY0" fmla="*/ 13647 h 1023581"/>
              <a:gd name="connsiteX1" fmla="*/ 1392071 w 1405719"/>
              <a:gd name="connsiteY1" fmla="*/ 0 h 1023581"/>
              <a:gd name="connsiteX2" fmla="*/ 1405719 w 1405719"/>
              <a:gd name="connsiteY2" fmla="*/ 1023581 h 1023581"/>
              <a:gd name="connsiteX3" fmla="*/ 0 w 1405719"/>
              <a:gd name="connsiteY3" fmla="*/ 1023581 h 1023581"/>
              <a:gd name="connsiteX4" fmla="*/ 0 w 1405719"/>
              <a:gd name="connsiteY4" fmla="*/ 13647 h 1023581"/>
              <a:gd name="connsiteX0" fmla="*/ 0 w 1392071"/>
              <a:gd name="connsiteY0" fmla="*/ 13647 h 1023581"/>
              <a:gd name="connsiteX1" fmla="*/ 1392071 w 1392071"/>
              <a:gd name="connsiteY1" fmla="*/ 0 h 1023581"/>
              <a:gd name="connsiteX2" fmla="*/ 859809 w 1392071"/>
              <a:gd name="connsiteY2" fmla="*/ 1023581 h 1023581"/>
              <a:gd name="connsiteX3" fmla="*/ 0 w 1392071"/>
              <a:gd name="connsiteY3" fmla="*/ 1023581 h 1023581"/>
              <a:gd name="connsiteX4" fmla="*/ 0 w 1392071"/>
              <a:gd name="connsiteY4" fmla="*/ 13647 h 1023581"/>
              <a:gd name="connsiteX0" fmla="*/ 0 w 1392071"/>
              <a:gd name="connsiteY0" fmla="*/ 13647 h 1023581"/>
              <a:gd name="connsiteX1" fmla="*/ 1392071 w 1392071"/>
              <a:gd name="connsiteY1" fmla="*/ 0 h 1023581"/>
              <a:gd name="connsiteX2" fmla="*/ 859809 w 1392071"/>
              <a:gd name="connsiteY2" fmla="*/ 1023581 h 1023581"/>
              <a:gd name="connsiteX3" fmla="*/ 0 w 1392071"/>
              <a:gd name="connsiteY3" fmla="*/ 1023581 h 1023581"/>
              <a:gd name="connsiteX4" fmla="*/ 0 w 1392071"/>
              <a:gd name="connsiteY4" fmla="*/ 13647 h 1023581"/>
              <a:gd name="connsiteX0" fmla="*/ 0 w 1392071"/>
              <a:gd name="connsiteY0" fmla="*/ 13647 h 1023581"/>
              <a:gd name="connsiteX1" fmla="*/ 1392071 w 1392071"/>
              <a:gd name="connsiteY1" fmla="*/ 0 h 1023581"/>
              <a:gd name="connsiteX2" fmla="*/ 859809 w 1392071"/>
              <a:gd name="connsiteY2" fmla="*/ 1023581 h 1023581"/>
              <a:gd name="connsiteX3" fmla="*/ 0 w 1392071"/>
              <a:gd name="connsiteY3" fmla="*/ 1023581 h 1023581"/>
              <a:gd name="connsiteX4" fmla="*/ 0 w 1392071"/>
              <a:gd name="connsiteY4" fmla="*/ 13647 h 1023581"/>
              <a:gd name="connsiteX0" fmla="*/ 0 w 1392071"/>
              <a:gd name="connsiteY0" fmla="*/ 13647 h 1023581"/>
              <a:gd name="connsiteX1" fmla="*/ 1392071 w 1392071"/>
              <a:gd name="connsiteY1" fmla="*/ 0 h 1023581"/>
              <a:gd name="connsiteX2" fmla="*/ 928048 w 1392071"/>
              <a:gd name="connsiteY2" fmla="*/ 1023581 h 1023581"/>
              <a:gd name="connsiteX3" fmla="*/ 0 w 1392071"/>
              <a:gd name="connsiteY3" fmla="*/ 1023581 h 1023581"/>
              <a:gd name="connsiteX4" fmla="*/ 0 w 1392071"/>
              <a:gd name="connsiteY4" fmla="*/ 13647 h 1023581"/>
              <a:gd name="connsiteX0" fmla="*/ 393717 w 1392071"/>
              <a:gd name="connsiteY0" fmla="*/ 0 h 1052583"/>
              <a:gd name="connsiteX1" fmla="*/ 1392071 w 1392071"/>
              <a:gd name="connsiteY1" fmla="*/ 29002 h 1052583"/>
              <a:gd name="connsiteX2" fmla="*/ 928048 w 1392071"/>
              <a:gd name="connsiteY2" fmla="*/ 1052583 h 1052583"/>
              <a:gd name="connsiteX3" fmla="*/ 0 w 1392071"/>
              <a:gd name="connsiteY3" fmla="*/ 1052583 h 1052583"/>
              <a:gd name="connsiteX4" fmla="*/ 393717 w 1392071"/>
              <a:gd name="connsiteY4" fmla="*/ 0 h 1052583"/>
              <a:gd name="connsiteX0" fmla="*/ 393717 w 1392071"/>
              <a:gd name="connsiteY0" fmla="*/ 0 h 1052583"/>
              <a:gd name="connsiteX1" fmla="*/ 1392071 w 1392071"/>
              <a:gd name="connsiteY1" fmla="*/ 29002 h 1052583"/>
              <a:gd name="connsiteX2" fmla="*/ 928048 w 1392071"/>
              <a:gd name="connsiteY2" fmla="*/ 1052583 h 1052583"/>
              <a:gd name="connsiteX3" fmla="*/ 0 w 1392071"/>
              <a:gd name="connsiteY3" fmla="*/ 1052583 h 1052583"/>
              <a:gd name="connsiteX4" fmla="*/ 393717 w 1392071"/>
              <a:gd name="connsiteY4" fmla="*/ 0 h 1052583"/>
              <a:gd name="connsiteX0" fmla="*/ 478084 w 1392071"/>
              <a:gd name="connsiteY0" fmla="*/ 0 h 1038367"/>
              <a:gd name="connsiteX1" fmla="*/ 1392071 w 1392071"/>
              <a:gd name="connsiteY1" fmla="*/ 14786 h 1038367"/>
              <a:gd name="connsiteX2" fmla="*/ 928048 w 1392071"/>
              <a:gd name="connsiteY2" fmla="*/ 1038367 h 1038367"/>
              <a:gd name="connsiteX3" fmla="*/ 0 w 1392071"/>
              <a:gd name="connsiteY3" fmla="*/ 1038367 h 1038367"/>
              <a:gd name="connsiteX4" fmla="*/ 478084 w 1392071"/>
              <a:gd name="connsiteY4" fmla="*/ 0 h 103836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92071" h="1038367">
                <a:moveTo>
                  <a:pt x="478084" y="0"/>
                </a:moveTo>
                <a:lnTo>
                  <a:pt x="1392071" y="14786"/>
                </a:lnTo>
                <a:cubicBezTo>
                  <a:pt x="918949" y="1065663"/>
                  <a:pt x="937146" y="1024720"/>
                  <a:pt x="928048" y="1038367"/>
                </a:cubicBezTo>
                <a:cubicBezTo>
                  <a:pt x="941696" y="1011072"/>
                  <a:pt x="286603" y="1038367"/>
                  <a:pt x="0" y="1038367"/>
                </a:cubicBezTo>
                <a:cubicBezTo>
                  <a:pt x="131239" y="687506"/>
                  <a:pt x="501519" y="23883"/>
                  <a:pt x="478084"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27" name="Rectangle 3"/>
          <p:cNvSpPr/>
          <p:nvPr/>
        </p:nvSpPr>
        <p:spPr>
          <a:xfrm>
            <a:off x="2909455" y="2850703"/>
            <a:ext cx="1038758" cy="822960"/>
          </a:xfrm>
          <a:custGeom>
            <a:avLst/>
            <a:gdLst>
              <a:gd name="connsiteX0" fmla="*/ 0 w 1405719"/>
              <a:gd name="connsiteY0" fmla="*/ 0 h 1009934"/>
              <a:gd name="connsiteX1" fmla="*/ 1405719 w 1405719"/>
              <a:gd name="connsiteY1" fmla="*/ 0 h 1009934"/>
              <a:gd name="connsiteX2" fmla="*/ 1405719 w 1405719"/>
              <a:gd name="connsiteY2" fmla="*/ 1009934 h 1009934"/>
              <a:gd name="connsiteX3" fmla="*/ 0 w 1405719"/>
              <a:gd name="connsiteY3" fmla="*/ 1009934 h 1009934"/>
              <a:gd name="connsiteX4" fmla="*/ 0 w 1405719"/>
              <a:gd name="connsiteY4" fmla="*/ 0 h 1009934"/>
              <a:gd name="connsiteX0" fmla="*/ 0 w 1405719"/>
              <a:gd name="connsiteY0" fmla="*/ 13647 h 1023581"/>
              <a:gd name="connsiteX1" fmla="*/ 1392071 w 1405719"/>
              <a:gd name="connsiteY1" fmla="*/ 0 h 1023581"/>
              <a:gd name="connsiteX2" fmla="*/ 1405719 w 1405719"/>
              <a:gd name="connsiteY2" fmla="*/ 1023581 h 1023581"/>
              <a:gd name="connsiteX3" fmla="*/ 0 w 1405719"/>
              <a:gd name="connsiteY3" fmla="*/ 1023581 h 1023581"/>
              <a:gd name="connsiteX4" fmla="*/ 0 w 1405719"/>
              <a:gd name="connsiteY4" fmla="*/ 13647 h 1023581"/>
              <a:gd name="connsiteX0" fmla="*/ 0 w 1405719"/>
              <a:gd name="connsiteY0" fmla="*/ 13647 h 1023581"/>
              <a:gd name="connsiteX1" fmla="*/ 1392071 w 1405719"/>
              <a:gd name="connsiteY1" fmla="*/ 0 h 1023581"/>
              <a:gd name="connsiteX2" fmla="*/ 1405719 w 1405719"/>
              <a:gd name="connsiteY2" fmla="*/ 1023581 h 1023581"/>
              <a:gd name="connsiteX3" fmla="*/ 0 w 1405719"/>
              <a:gd name="connsiteY3" fmla="*/ 1023581 h 1023581"/>
              <a:gd name="connsiteX4" fmla="*/ 0 w 1405719"/>
              <a:gd name="connsiteY4" fmla="*/ 13647 h 1023581"/>
              <a:gd name="connsiteX0" fmla="*/ 0 w 1392071"/>
              <a:gd name="connsiteY0" fmla="*/ 13647 h 1023581"/>
              <a:gd name="connsiteX1" fmla="*/ 1392071 w 1392071"/>
              <a:gd name="connsiteY1" fmla="*/ 0 h 1023581"/>
              <a:gd name="connsiteX2" fmla="*/ 859809 w 1392071"/>
              <a:gd name="connsiteY2" fmla="*/ 1023581 h 1023581"/>
              <a:gd name="connsiteX3" fmla="*/ 0 w 1392071"/>
              <a:gd name="connsiteY3" fmla="*/ 1023581 h 1023581"/>
              <a:gd name="connsiteX4" fmla="*/ 0 w 1392071"/>
              <a:gd name="connsiteY4" fmla="*/ 13647 h 1023581"/>
              <a:gd name="connsiteX0" fmla="*/ 0 w 1392071"/>
              <a:gd name="connsiteY0" fmla="*/ 13647 h 1023581"/>
              <a:gd name="connsiteX1" fmla="*/ 1392071 w 1392071"/>
              <a:gd name="connsiteY1" fmla="*/ 0 h 1023581"/>
              <a:gd name="connsiteX2" fmla="*/ 859809 w 1392071"/>
              <a:gd name="connsiteY2" fmla="*/ 1023581 h 1023581"/>
              <a:gd name="connsiteX3" fmla="*/ 0 w 1392071"/>
              <a:gd name="connsiteY3" fmla="*/ 1023581 h 1023581"/>
              <a:gd name="connsiteX4" fmla="*/ 0 w 1392071"/>
              <a:gd name="connsiteY4" fmla="*/ 13647 h 1023581"/>
              <a:gd name="connsiteX0" fmla="*/ 0 w 1392071"/>
              <a:gd name="connsiteY0" fmla="*/ 13647 h 1023581"/>
              <a:gd name="connsiteX1" fmla="*/ 1392071 w 1392071"/>
              <a:gd name="connsiteY1" fmla="*/ 0 h 1023581"/>
              <a:gd name="connsiteX2" fmla="*/ 859809 w 1392071"/>
              <a:gd name="connsiteY2" fmla="*/ 1023581 h 1023581"/>
              <a:gd name="connsiteX3" fmla="*/ 0 w 1392071"/>
              <a:gd name="connsiteY3" fmla="*/ 1023581 h 1023581"/>
              <a:gd name="connsiteX4" fmla="*/ 0 w 1392071"/>
              <a:gd name="connsiteY4" fmla="*/ 13647 h 1023581"/>
              <a:gd name="connsiteX0" fmla="*/ 0 w 1392071"/>
              <a:gd name="connsiteY0" fmla="*/ 13647 h 1023581"/>
              <a:gd name="connsiteX1" fmla="*/ 1392071 w 1392071"/>
              <a:gd name="connsiteY1" fmla="*/ 0 h 1023581"/>
              <a:gd name="connsiteX2" fmla="*/ 928048 w 1392071"/>
              <a:gd name="connsiteY2" fmla="*/ 1023581 h 1023581"/>
              <a:gd name="connsiteX3" fmla="*/ 0 w 1392071"/>
              <a:gd name="connsiteY3" fmla="*/ 1023581 h 1023581"/>
              <a:gd name="connsiteX4" fmla="*/ 0 w 1392071"/>
              <a:gd name="connsiteY4" fmla="*/ 13647 h 1023581"/>
              <a:gd name="connsiteX0" fmla="*/ 393717 w 1392071"/>
              <a:gd name="connsiteY0" fmla="*/ 0 h 1052583"/>
              <a:gd name="connsiteX1" fmla="*/ 1392071 w 1392071"/>
              <a:gd name="connsiteY1" fmla="*/ 29002 h 1052583"/>
              <a:gd name="connsiteX2" fmla="*/ 928048 w 1392071"/>
              <a:gd name="connsiteY2" fmla="*/ 1052583 h 1052583"/>
              <a:gd name="connsiteX3" fmla="*/ 0 w 1392071"/>
              <a:gd name="connsiteY3" fmla="*/ 1052583 h 1052583"/>
              <a:gd name="connsiteX4" fmla="*/ 393717 w 1392071"/>
              <a:gd name="connsiteY4" fmla="*/ 0 h 1052583"/>
              <a:gd name="connsiteX0" fmla="*/ 393717 w 1392071"/>
              <a:gd name="connsiteY0" fmla="*/ 0 h 1052583"/>
              <a:gd name="connsiteX1" fmla="*/ 1392071 w 1392071"/>
              <a:gd name="connsiteY1" fmla="*/ 29002 h 1052583"/>
              <a:gd name="connsiteX2" fmla="*/ 928048 w 1392071"/>
              <a:gd name="connsiteY2" fmla="*/ 1052583 h 1052583"/>
              <a:gd name="connsiteX3" fmla="*/ 0 w 1392071"/>
              <a:gd name="connsiteY3" fmla="*/ 1052583 h 1052583"/>
              <a:gd name="connsiteX4" fmla="*/ 393717 w 1392071"/>
              <a:gd name="connsiteY4" fmla="*/ 0 h 1052583"/>
              <a:gd name="connsiteX0" fmla="*/ 478084 w 1392071"/>
              <a:gd name="connsiteY0" fmla="*/ 0 h 1038367"/>
              <a:gd name="connsiteX1" fmla="*/ 1392071 w 1392071"/>
              <a:gd name="connsiteY1" fmla="*/ 14786 h 1038367"/>
              <a:gd name="connsiteX2" fmla="*/ 928048 w 1392071"/>
              <a:gd name="connsiteY2" fmla="*/ 1038367 h 1038367"/>
              <a:gd name="connsiteX3" fmla="*/ 0 w 1392071"/>
              <a:gd name="connsiteY3" fmla="*/ 1038367 h 1038367"/>
              <a:gd name="connsiteX4" fmla="*/ 478084 w 1392071"/>
              <a:gd name="connsiteY4" fmla="*/ 0 h 103836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92071" h="1038367">
                <a:moveTo>
                  <a:pt x="478084" y="0"/>
                </a:moveTo>
                <a:lnTo>
                  <a:pt x="1392071" y="14786"/>
                </a:lnTo>
                <a:cubicBezTo>
                  <a:pt x="918949" y="1065663"/>
                  <a:pt x="937146" y="1024720"/>
                  <a:pt x="928048" y="1038367"/>
                </a:cubicBezTo>
                <a:cubicBezTo>
                  <a:pt x="941696" y="1011072"/>
                  <a:pt x="286603" y="1038367"/>
                  <a:pt x="0" y="1038367"/>
                </a:cubicBezTo>
                <a:cubicBezTo>
                  <a:pt x="131239" y="687506"/>
                  <a:pt x="501519" y="23883"/>
                  <a:pt x="478084"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31" name="Rectangle 3"/>
          <p:cNvSpPr/>
          <p:nvPr/>
        </p:nvSpPr>
        <p:spPr>
          <a:xfrm>
            <a:off x="2909456" y="3787007"/>
            <a:ext cx="1038758" cy="822960"/>
          </a:xfrm>
          <a:custGeom>
            <a:avLst/>
            <a:gdLst>
              <a:gd name="connsiteX0" fmla="*/ 0 w 1405719"/>
              <a:gd name="connsiteY0" fmla="*/ 0 h 1009934"/>
              <a:gd name="connsiteX1" fmla="*/ 1405719 w 1405719"/>
              <a:gd name="connsiteY1" fmla="*/ 0 h 1009934"/>
              <a:gd name="connsiteX2" fmla="*/ 1405719 w 1405719"/>
              <a:gd name="connsiteY2" fmla="*/ 1009934 h 1009934"/>
              <a:gd name="connsiteX3" fmla="*/ 0 w 1405719"/>
              <a:gd name="connsiteY3" fmla="*/ 1009934 h 1009934"/>
              <a:gd name="connsiteX4" fmla="*/ 0 w 1405719"/>
              <a:gd name="connsiteY4" fmla="*/ 0 h 1009934"/>
              <a:gd name="connsiteX0" fmla="*/ 0 w 1405719"/>
              <a:gd name="connsiteY0" fmla="*/ 13647 h 1023581"/>
              <a:gd name="connsiteX1" fmla="*/ 1392071 w 1405719"/>
              <a:gd name="connsiteY1" fmla="*/ 0 h 1023581"/>
              <a:gd name="connsiteX2" fmla="*/ 1405719 w 1405719"/>
              <a:gd name="connsiteY2" fmla="*/ 1023581 h 1023581"/>
              <a:gd name="connsiteX3" fmla="*/ 0 w 1405719"/>
              <a:gd name="connsiteY3" fmla="*/ 1023581 h 1023581"/>
              <a:gd name="connsiteX4" fmla="*/ 0 w 1405719"/>
              <a:gd name="connsiteY4" fmla="*/ 13647 h 1023581"/>
              <a:gd name="connsiteX0" fmla="*/ 0 w 1405719"/>
              <a:gd name="connsiteY0" fmla="*/ 13647 h 1023581"/>
              <a:gd name="connsiteX1" fmla="*/ 1392071 w 1405719"/>
              <a:gd name="connsiteY1" fmla="*/ 0 h 1023581"/>
              <a:gd name="connsiteX2" fmla="*/ 1405719 w 1405719"/>
              <a:gd name="connsiteY2" fmla="*/ 1023581 h 1023581"/>
              <a:gd name="connsiteX3" fmla="*/ 0 w 1405719"/>
              <a:gd name="connsiteY3" fmla="*/ 1023581 h 1023581"/>
              <a:gd name="connsiteX4" fmla="*/ 0 w 1405719"/>
              <a:gd name="connsiteY4" fmla="*/ 13647 h 1023581"/>
              <a:gd name="connsiteX0" fmla="*/ 0 w 1392071"/>
              <a:gd name="connsiteY0" fmla="*/ 13647 h 1023581"/>
              <a:gd name="connsiteX1" fmla="*/ 1392071 w 1392071"/>
              <a:gd name="connsiteY1" fmla="*/ 0 h 1023581"/>
              <a:gd name="connsiteX2" fmla="*/ 859809 w 1392071"/>
              <a:gd name="connsiteY2" fmla="*/ 1023581 h 1023581"/>
              <a:gd name="connsiteX3" fmla="*/ 0 w 1392071"/>
              <a:gd name="connsiteY3" fmla="*/ 1023581 h 1023581"/>
              <a:gd name="connsiteX4" fmla="*/ 0 w 1392071"/>
              <a:gd name="connsiteY4" fmla="*/ 13647 h 1023581"/>
              <a:gd name="connsiteX0" fmla="*/ 0 w 1392071"/>
              <a:gd name="connsiteY0" fmla="*/ 13647 h 1023581"/>
              <a:gd name="connsiteX1" fmla="*/ 1392071 w 1392071"/>
              <a:gd name="connsiteY1" fmla="*/ 0 h 1023581"/>
              <a:gd name="connsiteX2" fmla="*/ 859809 w 1392071"/>
              <a:gd name="connsiteY2" fmla="*/ 1023581 h 1023581"/>
              <a:gd name="connsiteX3" fmla="*/ 0 w 1392071"/>
              <a:gd name="connsiteY3" fmla="*/ 1023581 h 1023581"/>
              <a:gd name="connsiteX4" fmla="*/ 0 w 1392071"/>
              <a:gd name="connsiteY4" fmla="*/ 13647 h 1023581"/>
              <a:gd name="connsiteX0" fmla="*/ 0 w 1392071"/>
              <a:gd name="connsiteY0" fmla="*/ 13647 h 1023581"/>
              <a:gd name="connsiteX1" fmla="*/ 1392071 w 1392071"/>
              <a:gd name="connsiteY1" fmla="*/ 0 h 1023581"/>
              <a:gd name="connsiteX2" fmla="*/ 859809 w 1392071"/>
              <a:gd name="connsiteY2" fmla="*/ 1023581 h 1023581"/>
              <a:gd name="connsiteX3" fmla="*/ 0 w 1392071"/>
              <a:gd name="connsiteY3" fmla="*/ 1023581 h 1023581"/>
              <a:gd name="connsiteX4" fmla="*/ 0 w 1392071"/>
              <a:gd name="connsiteY4" fmla="*/ 13647 h 1023581"/>
              <a:gd name="connsiteX0" fmla="*/ 0 w 1392071"/>
              <a:gd name="connsiteY0" fmla="*/ 13647 h 1023581"/>
              <a:gd name="connsiteX1" fmla="*/ 1392071 w 1392071"/>
              <a:gd name="connsiteY1" fmla="*/ 0 h 1023581"/>
              <a:gd name="connsiteX2" fmla="*/ 928048 w 1392071"/>
              <a:gd name="connsiteY2" fmla="*/ 1023581 h 1023581"/>
              <a:gd name="connsiteX3" fmla="*/ 0 w 1392071"/>
              <a:gd name="connsiteY3" fmla="*/ 1023581 h 1023581"/>
              <a:gd name="connsiteX4" fmla="*/ 0 w 1392071"/>
              <a:gd name="connsiteY4" fmla="*/ 13647 h 1023581"/>
              <a:gd name="connsiteX0" fmla="*/ 393717 w 1392071"/>
              <a:gd name="connsiteY0" fmla="*/ 0 h 1052583"/>
              <a:gd name="connsiteX1" fmla="*/ 1392071 w 1392071"/>
              <a:gd name="connsiteY1" fmla="*/ 29002 h 1052583"/>
              <a:gd name="connsiteX2" fmla="*/ 928048 w 1392071"/>
              <a:gd name="connsiteY2" fmla="*/ 1052583 h 1052583"/>
              <a:gd name="connsiteX3" fmla="*/ 0 w 1392071"/>
              <a:gd name="connsiteY3" fmla="*/ 1052583 h 1052583"/>
              <a:gd name="connsiteX4" fmla="*/ 393717 w 1392071"/>
              <a:gd name="connsiteY4" fmla="*/ 0 h 1052583"/>
              <a:gd name="connsiteX0" fmla="*/ 393717 w 1392071"/>
              <a:gd name="connsiteY0" fmla="*/ 0 h 1052583"/>
              <a:gd name="connsiteX1" fmla="*/ 1392071 w 1392071"/>
              <a:gd name="connsiteY1" fmla="*/ 29002 h 1052583"/>
              <a:gd name="connsiteX2" fmla="*/ 928048 w 1392071"/>
              <a:gd name="connsiteY2" fmla="*/ 1052583 h 1052583"/>
              <a:gd name="connsiteX3" fmla="*/ 0 w 1392071"/>
              <a:gd name="connsiteY3" fmla="*/ 1052583 h 1052583"/>
              <a:gd name="connsiteX4" fmla="*/ 393717 w 1392071"/>
              <a:gd name="connsiteY4" fmla="*/ 0 h 1052583"/>
              <a:gd name="connsiteX0" fmla="*/ 478084 w 1392071"/>
              <a:gd name="connsiteY0" fmla="*/ 0 h 1038367"/>
              <a:gd name="connsiteX1" fmla="*/ 1392071 w 1392071"/>
              <a:gd name="connsiteY1" fmla="*/ 14786 h 1038367"/>
              <a:gd name="connsiteX2" fmla="*/ 928048 w 1392071"/>
              <a:gd name="connsiteY2" fmla="*/ 1038367 h 1038367"/>
              <a:gd name="connsiteX3" fmla="*/ 0 w 1392071"/>
              <a:gd name="connsiteY3" fmla="*/ 1038367 h 1038367"/>
              <a:gd name="connsiteX4" fmla="*/ 478084 w 1392071"/>
              <a:gd name="connsiteY4" fmla="*/ 0 h 103836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92071" h="1038367">
                <a:moveTo>
                  <a:pt x="478084" y="0"/>
                </a:moveTo>
                <a:lnTo>
                  <a:pt x="1392071" y="14786"/>
                </a:lnTo>
                <a:cubicBezTo>
                  <a:pt x="918949" y="1065663"/>
                  <a:pt x="937146" y="1024720"/>
                  <a:pt x="928048" y="1038367"/>
                </a:cubicBezTo>
                <a:cubicBezTo>
                  <a:pt x="941696" y="1011072"/>
                  <a:pt x="286603" y="1038367"/>
                  <a:pt x="0" y="1038367"/>
                </a:cubicBezTo>
                <a:cubicBezTo>
                  <a:pt x="131239" y="687506"/>
                  <a:pt x="501519" y="23883"/>
                  <a:pt x="478084" y="0"/>
                </a:cubicBezTo>
                <a:close/>
              </a:path>
            </a:pathLst>
          </a:custGeom>
          <a:solidFill>
            <a:schemeClr val="bg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grpSp>
        <p:nvGrpSpPr>
          <p:cNvPr id="9" name="Group 8"/>
          <p:cNvGrpSpPr/>
          <p:nvPr/>
        </p:nvGrpSpPr>
        <p:grpSpPr>
          <a:xfrm>
            <a:off x="2156674" y="1411416"/>
            <a:ext cx="9409621" cy="369332"/>
            <a:chOff x="1817225" y="1688843"/>
            <a:chExt cx="9409621" cy="369332"/>
          </a:xfrm>
        </p:grpSpPr>
        <p:sp>
          <p:nvSpPr>
            <p:cNvPr id="14" name="Rectangle 13"/>
            <p:cNvSpPr/>
            <p:nvPr/>
          </p:nvSpPr>
          <p:spPr>
            <a:xfrm>
              <a:off x="1817225" y="1688843"/>
              <a:ext cx="2529537" cy="369332"/>
            </a:xfrm>
            <a:prstGeom prst="rect">
              <a:avLst/>
            </a:prstGeom>
          </p:spPr>
          <p:txBody>
            <a:bodyPr wrap="square">
              <a:spAutoFit/>
            </a:bodyPr>
            <a:lstStyle/>
            <a:p>
              <a:r>
                <a:rPr lang="en-US" b="1" dirty="0">
                  <a:solidFill>
                    <a:srgbClr val="000000"/>
                  </a:solidFill>
                </a:rPr>
                <a:t>SYSTEMS THAT DO </a:t>
              </a:r>
            </a:p>
          </p:txBody>
        </p:sp>
        <p:sp>
          <p:nvSpPr>
            <p:cNvPr id="15" name="Rectangle 14"/>
            <p:cNvSpPr/>
            <p:nvPr/>
          </p:nvSpPr>
          <p:spPr>
            <a:xfrm>
              <a:off x="4831243" y="1688843"/>
              <a:ext cx="2935766" cy="369332"/>
            </a:xfrm>
            <a:prstGeom prst="rect">
              <a:avLst/>
            </a:prstGeom>
          </p:spPr>
          <p:txBody>
            <a:bodyPr wrap="square">
              <a:spAutoFit/>
            </a:bodyPr>
            <a:lstStyle/>
            <a:p>
              <a:r>
                <a:rPr lang="en-US" b="1" dirty="0">
                  <a:solidFill>
                    <a:srgbClr val="000000"/>
                  </a:solidFill>
                </a:rPr>
                <a:t>  SYSTEMS THAT THINK </a:t>
              </a:r>
            </a:p>
          </p:txBody>
        </p:sp>
        <p:sp>
          <p:nvSpPr>
            <p:cNvPr id="16" name="Rectangle 15"/>
            <p:cNvSpPr/>
            <p:nvPr/>
          </p:nvSpPr>
          <p:spPr>
            <a:xfrm>
              <a:off x="7924800" y="1688843"/>
              <a:ext cx="3302046" cy="369332"/>
            </a:xfrm>
            <a:prstGeom prst="rect">
              <a:avLst/>
            </a:prstGeom>
          </p:spPr>
          <p:txBody>
            <a:bodyPr wrap="square">
              <a:spAutoFit/>
            </a:bodyPr>
            <a:lstStyle/>
            <a:p>
              <a:r>
                <a:rPr lang="en-US" b="1" dirty="0">
                  <a:solidFill>
                    <a:srgbClr val="000000"/>
                  </a:solidFill>
                </a:rPr>
                <a:t>     SYSTEMS THAT LEARN </a:t>
              </a:r>
            </a:p>
          </p:txBody>
        </p:sp>
      </p:grpSp>
      <p:pic>
        <p:nvPicPr>
          <p:cNvPr id="7" name="Picture 6"/>
          <p:cNvPicPr>
            <a:picLocks noChangeAspect="1"/>
          </p:cNvPicPr>
          <p:nvPr/>
        </p:nvPicPr>
        <p:blipFill>
          <a:blip r:embed="rId6"/>
          <a:stretch>
            <a:fillRect/>
          </a:stretch>
        </p:blipFill>
        <p:spPr>
          <a:xfrm>
            <a:off x="1828801" y="1889578"/>
            <a:ext cx="9982200" cy="4442662"/>
          </a:xfrm>
          <a:prstGeom prst="rect">
            <a:avLst/>
          </a:prstGeom>
        </p:spPr>
      </p:pic>
    </p:spTree>
    <p:extLst>
      <p:ext uri="{BB962C8B-B14F-4D97-AF65-F5344CB8AC3E}">
        <p14:creationId xmlns:p14="http://schemas.microsoft.com/office/powerpoint/2010/main" val="320116459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820400" y="307754"/>
            <a:ext cx="1085347" cy="1093347"/>
          </a:xfrm>
          <a:prstGeom prst="rect">
            <a:avLst/>
          </a:prstGeom>
          <a:blipFill dpi="0" rotWithShape="1">
            <a:blip r:embed="rId5"/>
            <a:srcRect/>
            <a:stretch>
              <a:fillRect/>
            </a:stretch>
          </a:blipFill>
        </p:spPr>
      </p:pic>
      <p:sp>
        <p:nvSpPr>
          <p:cNvPr id="3" name="Rectangle 2"/>
          <p:cNvSpPr txBox="1">
            <a:spLocks noChangeArrowheads="1"/>
          </p:cNvSpPr>
          <p:nvPr/>
        </p:nvSpPr>
        <p:spPr>
          <a:xfrm>
            <a:off x="1828800" y="71789"/>
            <a:ext cx="8001000"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endParaRPr lang="en-US" altLang="en-US" sz="2800" kern="0" dirty="0">
              <a:solidFill>
                <a:srgbClr val="000000"/>
              </a:solidFill>
            </a:endParaRP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solidFill>
                  <a:srgbClr val="000000"/>
                </a:solidFill>
              </a:rPr>
              <a:t>www.actuariesindia.org</a:t>
            </a:r>
          </a:p>
        </p:txBody>
      </p:sp>
      <p:sp>
        <p:nvSpPr>
          <p:cNvPr id="8" name="Title 1"/>
          <p:cNvSpPr txBox="1">
            <a:spLocks/>
          </p:cNvSpPr>
          <p:nvPr/>
        </p:nvSpPr>
        <p:spPr>
          <a:xfrm>
            <a:off x="1828800" y="90902"/>
            <a:ext cx="6874165" cy="763525"/>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b="1" dirty="0">
                <a:solidFill>
                  <a:srgbClr val="000000"/>
                </a:solidFill>
              </a:rPr>
              <a:t>Evolution of Analytics</a:t>
            </a:r>
            <a:endParaRPr lang="en-US" b="1" kern="0" dirty="0">
              <a:solidFill>
                <a:srgbClr val="000000"/>
              </a:solidFill>
            </a:endParaRPr>
          </a:p>
        </p:txBody>
      </p:sp>
      <p:sp>
        <p:nvSpPr>
          <p:cNvPr id="25" name="Rectangle 3"/>
          <p:cNvSpPr/>
          <p:nvPr/>
        </p:nvSpPr>
        <p:spPr>
          <a:xfrm>
            <a:off x="2859245" y="1912324"/>
            <a:ext cx="1097280" cy="822960"/>
          </a:xfrm>
          <a:custGeom>
            <a:avLst/>
            <a:gdLst>
              <a:gd name="connsiteX0" fmla="*/ 0 w 1405719"/>
              <a:gd name="connsiteY0" fmla="*/ 0 h 1009934"/>
              <a:gd name="connsiteX1" fmla="*/ 1405719 w 1405719"/>
              <a:gd name="connsiteY1" fmla="*/ 0 h 1009934"/>
              <a:gd name="connsiteX2" fmla="*/ 1405719 w 1405719"/>
              <a:gd name="connsiteY2" fmla="*/ 1009934 h 1009934"/>
              <a:gd name="connsiteX3" fmla="*/ 0 w 1405719"/>
              <a:gd name="connsiteY3" fmla="*/ 1009934 h 1009934"/>
              <a:gd name="connsiteX4" fmla="*/ 0 w 1405719"/>
              <a:gd name="connsiteY4" fmla="*/ 0 h 1009934"/>
              <a:gd name="connsiteX0" fmla="*/ 0 w 1405719"/>
              <a:gd name="connsiteY0" fmla="*/ 13647 h 1023581"/>
              <a:gd name="connsiteX1" fmla="*/ 1392071 w 1405719"/>
              <a:gd name="connsiteY1" fmla="*/ 0 h 1023581"/>
              <a:gd name="connsiteX2" fmla="*/ 1405719 w 1405719"/>
              <a:gd name="connsiteY2" fmla="*/ 1023581 h 1023581"/>
              <a:gd name="connsiteX3" fmla="*/ 0 w 1405719"/>
              <a:gd name="connsiteY3" fmla="*/ 1023581 h 1023581"/>
              <a:gd name="connsiteX4" fmla="*/ 0 w 1405719"/>
              <a:gd name="connsiteY4" fmla="*/ 13647 h 1023581"/>
              <a:gd name="connsiteX0" fmla="*/ 0 w 1405719"/>
              <a:gd name="connsiteY0" fmla="*/ 13647 h 1023581"/>
              <a:gd name="connsiteX1" fmla="*/ 1392071 w 1405719"/>
              <a:gd name="connsiteY1" fmla="*/ 0 h 1023581"/>
              <a:gd name="connsiteX2" fmla="*/ 1405719 w 1405719"/>
              <a:gd name="connsiteY2" fmla="*/ 1023581 h 1023581"/>
              <a:gd name="connsiteX3" fmla="*/ 0 w 1405719"/>
              <a:gd name="connsiteY3" fmla="*/ 1023581 h 1023581"/>
              <a:gd name="connsiteX4" fmla="*/ 0 w 1405719"/>
              <a:gd name="connsiteY4" fmla="*/ 13647 h 1023581"/>
              <a:gd name="connsiteX0" fmla="*/ 0 w 1392071"/>
              <a:gd name="connsiteY0" fmla="*/ 13647 h 1023581"/>
              <a:gd name="connsiteX1" fmla="*/ 1392071 w 1392071"/>
              <a:gd name="connsiteY1" fmla="*/ 0 h 1023581"/>
              <a:gd name="connsiteX2" fmla="*/ 859809 w 1392071"/>
              <a:gd name="connsiteY2" fmla="*/ 1023581 h 1023581"/>
              <a:gd name="connsiteX3" fmla="*/ 0 w 1392071"/>
              <a:gd name="connsiteY3" fmla="*/ 1023581 h 1023581"/>
              <a:gd name="connsiteX4" fmla="*/ 0 w 1392071"/>
              <a:gd name="connsiteY4" fmla="*/ 13647 h 1023581"/>
              <a:gd name="connsiteX0" fmla="*/ 0 w 1392071"/>
              <a:gd name="connsiteY0" fmla="*/ 13647 h 1023581"/>
              <a:gd name="connsiteX1" fmla="*/ 1392071 w 1392071"/>
              <a:gd name="connsiteY1" fmla="*/ 0 h 1023581"/>
              <a:gd name="connsiteX2" fmla="*/ 859809 w 1392071"/>
              <a:gd name="connsiteY2" fmla="*/ 1023581 h 1023581"/>
              <a:gd name="connsiteX3" fmla="*/ 0 w 1392071"/>
              <a:gd name="connsiteY3" fmla="*/ 1023581 h 1023581"/>
              <a:gd name="connsiteX4" fmla="*/ 0 w 1392071"/>
              <a:gd name="connsiteY4" fmla="*/ 13647 h 1023581"/>
              <a:gd name="connsiteX0" fmla="*/ 0 w 1392071"/>
              <a:gd name="connsiteY0" fmla="*/ 13647 h 1023581"/>
              <a:gd name="connsiteX1" fmla="*/ 1392071 w 1392071"/>
              <a:gd name="connsiteY1" fmla="*/ 0 h 1023581"/>
              <a:gd name="connsiteX2" fmla="*/ 859809 w 1392071"/>
              <a:gd name="connsiteY2" fmla="*/ 1023581 h 1023581"/>
              <a:gd name="connsiteX3" fmla="*/ 0 w 1392071"/>
              <a:gd name="connsiteY3" fmla="*/ 1023581 h 1023581"/>
              <a:gd name="connsiteX4" fmla="*/ 0 w 1392071"/>
              <a:gd name="connsiteY4" fmla="*/ 13647 h 1023581"/>
              <a:gd name="connsiteX0" fmla="*/ 0 w 1392071"/>
              <a:gd name="connsiteY0" fmla="*/ 13647 h 1023581"/>
              <a:gd name="connsiteX1" fmla="*/ 1392071 w 1392071"/>
              <a:gd name="connsiteY1" fmla="*/ 0 h 1023581"/>
              <a:gd name="connsiteX2" fmla="*/ 928048 w 1392071"/>
              <a:gd name="connsiteY2" fmla="*/ 1023581 h 1023581"/>
              <a:gd name="connsiteX3" fmla="*/ 0 w 1392071"/>
              <a:gd name="connsiteY3" fmla="*/ 1023581 h 1023581"/>
              <a:gd name="connsiteX4" fmla="*/ 0 w 1392071"/>
              <a:gd name="connsiteY4" fmla="*/ 13647 h 1023581"/>
              <a:gd name="connsiteX0" fmla="*/ 393717 w 1392071"/>
              <a:gd name="connsiteY0" fmla="*/ 0 h 1052583"/>
              <a:gd name="connsiteX1" fmla="*/ 1392071 w 1392071"/>
              <a:gd name="connsiteY1" fmla="*/ 29002 h 1052583"/>
              <a:gd name="connsiteX2" fmla="*/ 928048 w 1392071"/>
              <a:gd name="connsiteY2" fmla="*/ 1052583 h 1052583"/>
              <a:gd name="connsiteX3" fmla="*/ 0 w 1392071"/>
              <a:gd name="connsiteY3" fmla="*/ 1052583 h 1052583"/>
              <a:gd name="connsiteX4" fmla="*/ 393717 w 1392071"/>
              <a:gd name="connsiteY4" fmla="*/ 0 h 1052583"/>
              <a:gd name="connsiteX0" fmla="*/ 393717 w 1392071"/>
              <a:gd name="connsiteY0" fmla="*/ 0 h 1052583"/>
              <a:gd name="connsiteX1" fmla="*/ 1392071 w 1392071"/>
              <a:gd name="connsiteY1" fmla="*/ 29002 h 1052583"/>
              <a:gd name="connsiteX2" fmla="*/ 928048 w 1392071"/>
              <a:gd name="connsiteY2" fmla="*/ 1052583 h 1052583"/>
              <a:gd name="connsiteX3" fmla="*/ 0 w 1392071"/>
              <a:gd name="connsiteY3" fmla="*/ 1052583 h 1052583"/>
              <a:gd name="connsiteX4" fmla="*/ 393717 w 1392071"/>
              <a:gd name="connsiteY4" fmla="*/ 0 h 1052583"/>
              <a:gd name="connsiteX0" fmla="*/ 478084 w 1392071"/>
              <a:gd name="connsiteY0" fmla="*/ 0 h 1038367"/>
              <a:gd name="connsiteX1" fmla="*/ 1392071 w 1392071"/>
              <a:gd name="connsiteY1" fmla="*/ 14786 h 1038367"/>
              <a:gd name="connsiteX2" fmla="*/ 928048 w 1392071"/>
              <a:gd name="connsiteY2" fmla="*/ 1038367 h 1038367"/>
              <a:gd name="connsiteX3" fmla="*/ 0 w 1392071"/>
              <a:gd name="connsiteY3" fmla="*/ 1038367 h 1038367"/>
              <a:gd name="connsiteX4" fmla="*/ 478084 w 1392071"/>
              <a:gd name="connsiteY4" fmla="*/ 0 h 103836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92071" h="1038367">
                <a:moveTo>
                  <a:pt x="478084" y="0"/>
                </a:moveTo>
                <a:lnTo>
                  <a:pt x="1392071" y="14786"/>
                </a:lnTo>
                <a:cubicBezTo>
                  <a:pt x="918949" y="1065663"/>
                  <a:pt x="937146" y="1024720"/>
                  <a:pt x="928048" y="1038367"/>
                </a:cubicBezTo>
                <a:cubicBezTo>
                  <a:pt x="941696" y="1011072"/>
                  <a:pt x="286603" y="1038367"/>
                  <a:pt x="0" y="1038367"/>
                </a:cubicBezTo>
                <a:cubicBezTo>
                  <a:pt x="131239" y="687506"/>
                  <a:pt x="501519" y="23883"/>
                  <a:pt x="478084"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27" name="Rectangle 3"/>
          <p:cNvSpPr/>
          <p:nvPr/>
        </p:nvSpPr>
        <p:spPr>
          <a:xfrm>
            <a:off x="2909455" y="2850703"/>
            <a:ext cx="1038758" cy="822960"/>
          </a:xfrm>
          <a:custGeom>
            <a:avLst/>
            <a:gdLst>
              <a:gd name="connsiteX0" fmla="*/ 0 w 1405719"/>
              <a:gd name="connsiteY0" fmla="*/ 0 h 1009934"/>
              <a:gd name="connsiteX1" fmla="*/ 1405719 w 1405719"/>
              <a:gd name="connsiteY1" fmla="*/ 0 h 1009934"/>
              <a:gd name="connsiteX2" fmla="*/ 1405719 w 1405719"/>
              <a:gd name="connsiteY2" fmla="*/ 1009934 h 1009934"/>
              <a:gd name="connsiteX3" fmla="*/ 0 w 1405719"/>
              <a:gd name="connsiteY3" fmla="*/ 1009934 h 1009934"/>
              <a:gd name="connsiteX4" fmla="*/ 0 w 1405719"/>
              <a:gd name="connsiteY4" fmla="*/ 0 h 1009934"/>
              <a:gd name="connsiteX0" fmla="*/ 0 w 1405719"/>
              <a:gd name="connsiteY0" fmla="*/ 13647 h 1023581"/>
              <a:gd name="connsiteX1" fmla="*/ 1392071 w 1405719"/>
              <a:gd name="connsiteY1" fmla="*/ 0 h 1023581"/>
              <a:gd name="connsiteX2" fmla="*/ 1405719 w 1405719"/>
              <a:gd name="connsiteY2" fmla="*/ 1023581 h 1023581"/>
              <a:gd name="connsiteX3" fmla="*/ 0 w 1405719"/>
              <a:gd name="connsiteY3" fmla="*/ 1023581 h 1023581"/>
              <a:gd name="connsiteX4" fmla="*/ 0 w 1405719"/>
              <a:gd name="connsiteY4" fmla="*/ 13647 h 1023581"/>
              <a:gd name="connsiteX0" fmla="*/ 0 w 1405719"/>
              <a:gd name="connsiteY0" fmla="*/ 13647 h 1023581"/>
              <a:gd name="connsiteX1" fmla="*/ 1392071 w 1405719"/>
              <a:gd name="connsiteY1" fmla="*/ 0 h 1023581"/>
              <a:gd name="connsiteX2" fmla="*/ 1405719 w 1405719"/>
              <a:gd name="connsiteY2" fmla="*/ 1023581 h 1023581"/>
              <a:gd name="connsiteX3" fmla="*/ 0 w 1405719"/>
              <a:gd name="connsiteY3" fmla="*/ 1023581 h 1023581"/>
              <a:gd name="connsiteX4" fmla="*/ 0 w 1405719"/>
              <a:gd name="connsiteY4" fmla="*/ 13647 h 1023581"/>
              <a:gd name="connsiteX0" fmla="*/ 0 w 1392071"/>
              <a:gd name="connsiteY0" fmla="*/ 13647 h 1023581"/>
              <a:gd name="connsiteX1" fmla="*/ 1392071 w 1392071"/>
              <a:gd name="connsiteY1" fmla="*/ 0 h 1023581"/>
              <a:gd name="connsiteX2" fmla="*/ 859809 w 1392071"/>
              <a:gd name="connsiteY2" fmla="*/ 1023581 h 1023581"/>
              <a:gd name="connsiteX3" fmla="*/ 0 w 1392071"/>
              <a:gd name="connsiteY3" fmla="*/ 1023581 h 1023581"/>
              <a:gd name="connsiteX4" fmla="*/ 0 w 1392071"/>
              <a:gd name="connsiteY4" fmla="*/ 13647 h 1023581"/>
              <a:gd name="connsiteX0" fmla="*/ 0 w 1392071"/>
              <a:gd name="connsiteY0" fmla="*/ 13647 h 1023581"/>
              <a:gd name="connsiteX1" fmla="*/ 1392071 w 1392071"/>
              <a:gd name="connsiteY1" fmla="*/ 0 h 1023581"/>
              <a:gd name="connsiteX2" fmla="*/ 859809 w 1392071"/>
              <a:gd name="connsiteY2" fmla="*/ 1023581 h 1023581"/>
              <a:gd name="connsiteX3" fmla="*/ 0 w 1392071"/>
              <a:gd name="connsiteY3" fmla="*/ 1023581 h 1023581"/>
              <a:gd name="connsiteX4" fmla="*/ 0 w 1392071"/>
              <a:gd name="connsiteY4" fmla="*/ 13647 h 1023581"/>
              <a:gd name="connsiteX0" fmla="*/ 0 w 1392071"/>
              <a:gd name="connsiteY0" fmla="*/ 13647 h 1023581"/>
              <a:gd name="connsiteX1" fmla="*/ 1392071 w 1392071"/>
              <a:gd name="connsiteY1" fmla="*/ 0 h 1023581"/>
              <a:gd name="connsiteX2" fmla="*/ 859809 w 1392071"/>
              <a:gd name="connsiteY2" fmla="*/ 1023581 h 1023581"/>
              <a:gd name="connsiteX3" fmla="*/ 0 w 1392071"/>
              <a:gd name="connsiteY3" fmla="*/ 1023581 h 1023581"/>
              <a:gd name="connsiteX4" fmla="*/ 0 w 1392071"/>
              <a:gd name="connsiteY4" fmla="*/ 13647 h 1023581"/>
              <a:gd name="connsiteX0" fmla="*/ 0 w 1392071"/>
              <a:gd name="connsiteY0" fmla="*/ 13647 h 1023581"/>
              <a:gd name="connsiteX1" fmla="*/ 1392071 w 1392071"/>
              <a:gd name="connsiteY1" fmla="*/ 0 h 1023581"/>
              <a:gd name="connsiteX2" fmla="*/ 928048 w 1392071"/>
              <a:gd name="connsiteY2" fmla="*/ 1023581 h 1023581"/>
              <a:gd name="connsiteX3" fmla="*/ 0 w 1392071"/>
              <a:gd name="connsiteY3" fmla="*/ 1023581 h 1023581"/>
              <a:gd name="connsiteX4" fmla="*/ 0 w 1392071"/>
              <a:gd name="connsiteY4" fmla="*/ 13647 h 1023581"/>
              <a:gd name="connsiteX0" fmla="*/ 393717 w 1392071"/>
              <a:gd name="connsiteY0" fmla="*/ 0 h 1052583"/>
              <a:gd name="connsiteX1" fmla="*/ 1392071 w 1392071"/>
              <a:gd name="connsiteY1" fmla="*/ 29002 h 1052583"/>
              <a:gd name="connsiteX2" fmla="*/ 928048 w 1392071"/>
              <a:gd name="connsiteY2" fmla="*/ 1052583 h 1052583"/>
              <a:gd name="connsiteX3" fmla="*/ 0 w 1392071"/>
              <a:gd name="connsiteY3" fmla="*/ 1052583 h 1052583"/>
              <a:gd name="connsiteX4" fmla="*/ 393717 w 1392071"/>
              <a:gd name="connsiteY4" fmla="*/ 0 h 1052583"/>
              <a:gd name="connsiteX0" fmla="*/ 393717 w 1392071"/>
              <a:gd name="connsiteY0" fmla="*/ 0 h 1052583"/>
              <a:gd name="connsiteX1" fmla="*/ 1392071 w 1392071"/>
              <a:gd name="connsiteY1" fmla="*/ 29002 h 1052583"/>
              <a:gd name="connsiteX2" fmla="*/ 928048 w 1392071"/>
              <a:gd name="connsiteY2" fmla="*/ 1052583 h 1052583"/>
              <a:gd name="connsiteX3" fmla="*/ 0 w 1392071"/>
              <a:gd name="connsiteY3" fmla="*/ 1052583 h 1052583"/>
              <a:gd name="connsiteX4" fmla="*/ 393717 w 1392071"/>
              <a:gd name="connsiteY4" fmla="*/ 0 h 1052583"/>
              <a:gd name="connsiteX0" fmla="*/ 478084 w 1392071"/>
              <a:gd name="connsiteY0" fmla="*/ 0 h 1038367"/>
              <a:gd name="connsiteX1" fmla="*/ 1392071 w 1392071"/>
              <a:gd name="connsiteY1" fmla="*/ 14786 h 1038367"/>
              <a:gd name="connsiteX2" fmla="*/ 928048 w 1392071"/>
              <a:gd name="connsiteY2" fmla="*/ 1038367 h 1038367"/>
              <a:gd name="connsiteX3" fmla="*/ 0 w 1392071"/>
              <a:gd name="connsiteY3" fmla="*/ 1038367 h 1038367"/>
              <a:gd name="connsiteX4" fmla="*/ 478084 w 1392071"/>
              <a:gd name="connsiteY4" fmla="*/ 0 h 103836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92071" h="1038367">
                <a:moveTo>
                  <a:pt x="478084" y="0"/>
                </a:moveTo>
                <a:lnTo>
                  <a:pt x="1392071" y="14786"/>
                </a:lnTo>
                <a:cubicBezTo>
                  <a:pt x="918949" y="1065663"/>
                  <a:pt x="937146" y="1024720"/>
                  <a:pt x="928048" y="1038367"/>
                </a:cubicBezTo>
                <a:cubicBezTo>
                  <a:pt x="941696" y="1011072"/>
                  <a:pt x="286603" y="1038367"/>
                  <a:pt x="0" y="1038367"/>
                </a:cubicBezTo>
                <a:cubicBezTo>
                  <a:pt x="131239" y="687506"/>
                  <a:pt x="501519" y="23883"/>
                  <a:pt x="478084"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31" name="Rectangle 3"/>
          <p:cNvSpPr/>
          <p:nvPr/>
        </p:nvSpPr>
        <p:spPr>
          <a:xfrm>
            <a:off x="2909456" y="3787007"/>
            <a:ext cx="1038758" cy="822960"/>
          </a:xfrm>
          <a:custGeom>
            <a:avLst/>
            <a:gdLst>
              <a:gd name="connsiteX0" fmla="*/ 0 w 1405719"/>
              <a:gd name="connsiteY0" fmla="*/ 0 h 1009934"/>
              <a:gd name="connsiteX1" fmla="*/ 1405719 w 1405719"/>
              <a:gd name="connsiteY1" fmla="*/ 0 h 1009934"/>
              <a:gd name="connsiteX2" fmla="*/ 1405719 w 1405719"/>
              <a:gd name="connsiteY2" fmla="*/ 1009934 h 1009934"/>
              <a:gd name="connsiteX3" fmla="*/ 0 w 1405719"/>
              <a:gd name="connsiteY3" fmla="*/ 1009934 h 1009934"/>
              <a:gd name="connsiteX4" fmla="*/ 0 w 1405719"/>
              <a:gd name="connsiteY4" fmla="*/ 0 h 1009934"/>
              <a:gd name="connsiteX0" fmla="*/ 0 w 1405719"/>
              <a:gd name="connsiteY0" fmla="*/ 13647 h 1023581"/>
              <a:gd name="connsiteX1" fmla="*/ 1392071 w 1405719"/>
              <a:gd name="connsiteY1" fmla="*/ 0 h 1023581"/>
              <a:gd name="connsiteX2" fmla="*/ 1405719 w 1405719"/>
              <a:gd name="connsiteY2" fmla="*/ 1023581 h 1023581"/>
              <a:gd name="connsiteX3" fmla="*/ 0 w 1405719"/>
              <a:gd name="connsiteY3" fmla="*/ 1023581 h 1023581"/>
              <a:gd name="connsiteX4" fmla="*/ 0 w 1405719"/>
              <a:gd name="connsiteY4" fmla="*/ 13647 h 1023581"/>
              <a:gd name="connsiteX0" fmla="*/ 0 w 1405719"/>
              <a:gd name="connsiteY0" fmla="*/ 13647 h 1023581"/>
              <a:gd name="connsiteX1" fmla="*/ 1392071 w 1405719"/>
              <a:gd name="connsiteY1" fmla="*/ 0 h 1023581"/>
              <a:gd name="connsiteX2" fmla="*/ 1405719 w 1405719"/>
              <a:gd name="connsiteY2" fmla="*/ 1023581 h 1023581"/>
              <a:gd name="connsiteX3" fmla="*/ 0 w 1405719"/>
              <a:gd name="connsiteY3" fmla="*/ 1023581 h 1023581"/>
              <a:gd name="connsiteX4" fmla="*/ 0 w 1405719"/>
              <a:gd name="connsiteY4" fmla="*/ 13647 h 1023581"/>
              <a:gd name="connsiteX0" fmla="*/ 0 w 1392071"/>
              <a:gd name="connsiteY0" fmla="*/ 13647 h 1023581"/>
              <a:gd name="connsiteX1" fmla="*/ 1392071 w 1392071"/>
              <a:gd name="connsiteY1" fmla="*/ 0 h 1023581"/>
              <a:gd name="connsiteX2" fmla="*/ 859809 w 1392071"/>
              <a:gd name="connsiteY2" fmla="*/ 1023581 h 1023581"/>
              <a:gd name="connsiteX3" fmla="*/ 0 w 1392071"/>
              <a:gd name="connsiteY3" fmla="*/ 1023581 h 1023581"/>
              <a:gd name="connsiteX4" fmla="*/ 0 w 1392071"/>
              <a:gd name="connsiteY4" fmla="*/ 13647 h 1023581"/>
              <a:gd name="connsiteX0" fmla="*/ 0 w 1392071"/>
              <a:gd name="connsiteY0" fmla="*/ 13647 h 1023581"/>
              <a:gd name="connsiteX1" fmla="*/ 1392071 w 1392071"/>
              <a:gd name="connsiteY1" fmla="*/ 0 h 1023581"/>
              <a:gd name="connsiteX2" fmla="*/ 859809 w 1392071"/>
              <a:gd name="connsiteY2" fmla="*/ 1023581 h 1023581"/>
              <a:gd name="connsiteX3" fmla="*/ 0 w 1392071"/>
              <a:gd name="connsiteY3" fmla="*/ 1023581 h 1023581"/>
              <a:gd name="connsiteX4" fmla="*/ 0 w 1392071"/>
              <a:gd name="connsiteY4" fmla="*/ 13647 h 1023581"/>
              <a:gd name="connsiteX0" fmla="*/ 0 w 1392071"/>
              <a:gd name="connsiteY0" fmla="*/ 13647 h 1023581"/>
              <a:gd name="connsiteX1" fmla="*/ 1392071 w 1392071"/>
              <a:gd name="connsiteY1" fmla="*/ 0 h 1023581"/>
              <a:gd name="connsiteX2" fmla="*/ 859809 w 1392071"/>
              <a:gd name="connsiteY2" fmla="*/ 1023581 h 1023581"/>
              <a:gd name="connsiteX3" fmla="*/ 0 w 1392071"/>
              <a:gd name="connsiteY3" fmla="*/ 1023581 h 1023581"/>
              <a:gd name="connsiteX4" fmla="*/ 0 w 1392071"/>
              <a:gd name="connsiteY4" fmla="*/ 13647 h 1023581"/>
              <a:gd name="connsiteX0" fmla="*/ 0 w 1392071"/>
              <a:gd name="connsiteY0" fmla="*/ 13647 h 1023581"/>
              <a:gd name="connsiteX1" fmla="*/ 1392071 w 1392071"/>
              <a:gd name="connsiteY1" fmla="*/ 0 h 1023581"/>
              <a:gd name="connsiteX2" fmla="*/ 928048 w 1392071"/>
              <a:gd name="connsiteY2" fmla="*/ 1023581 h 1023581"/>
              <a:gd name="connsiteX3" fmla="*/ 0 w 1392071"/>
              <a:gd name="connsiteY3" fmla="*/ 1023581 h 1023581"/>
              <a:gd name="connsiteX4" fmla="*/ 0 w 1392071"/>
              <a:gd name="connsiteY4" fmla="*/ 13647 h 1023581"/>
              <a:gd name="connsiteX0" fmla="*/ 393717 w 1392071"/>
              <a:gd name="connsiteY0" fmla="*/ 0 h 1052583"/>
              <a:gd name="connsiteX1" fmla="*/ 1392071 w 1392071"/>
              <a:gd name="connsiteY1" fmla="*/ 29002 h 1052583"/>
              <a:gd name="connsiteX2" fmla="*/ 928048 w 1392071"/>
              <a:gd name="connsiteY2" fmla="*/ 1052583 h 1052583"/>
              <a:gd name="connsiteX3" fmla="*/ 0 w 1392071"/>
              <a:gd name="connsiteY3" fmla="*/ 1052583 h 1052583"/>
              <a:gd name="connsiteX4" fmla="*/ 393717 w 1392071"/>
              <a:gd name="connsiteY4" fmla="*/ 0 h 1052583"/>
              <a:gd name="connsiteX0" fmla="*/ 393717 w 1392071"/>
              <a:gd name="connsiteY0" fmla="*/ 0 h 1052583"/>
              <a:gd name="connsiteX1" fmla="*/ 1392071 w 1392071"/>
              <a:gd name="connsiteY1" fmla="*/ 29002 h 1052583"/>
              <a:gd name="connsiteX2" fmla="*/ 928048 w 1392071"/>
              <a:gd name="connsiteY2" fmla="*/ 1052583 h 1052583"/>
              <a:gd name="connsiteX3" fmla="*/ 0 w 1392071"/>
              <a:gd name="connsiteY3" fmla="*/ 1052583 h 1052583"/>
              <a:gd name="connsiteX4" fmla="*/ 393717 w 1392071"/>
              <a:gd name="connsiteY4" fmla="*/ 0 h 1052583"/>
              <a:gd name="connsiteX0" fmla="*/ 478084 w 1392071"/>
              <a:gd name="connsiteY0" fmla="*/ 0 h 1038367"/>
              <a:gd name="connsiteX1" fmla="*/ 1392071 w 1392071"/>
              <a:gd name="connsiteY1" fmla="*/ 14786 h 1038367"/>
              <a:gd name="connsiteX2" fmla="*/ 928048 w 1392071"/>
              <a:gd name="connsiteY2" fmla="*/ 1038367 h 1038367"/>
              <a:gd name="connsiteX3" fmla="*/ 0 w 1392071"/>
              <a:gd name="connsiteY3" fmla="*/ 1038367 h 1038367"/>
              <a:gd name="connsiteX4" fmla="*/ 478084 w 1392071"/>
              <a:gd name="connsiteY4" fmla="*/ 0 h 103836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92071" h="1038367">
                <a:moveTo>
                  <a:pt x="478084" y="0"/>
                </a:moveTo>
                <a:lnTo>
                  <a:pt x="1392071" y="14786"/>
                </a:lnTo>
                <a:cubicBezTo>
                  <a:pt x="918949" y="1065663"/>
                  <a:pt x="937146" y="1024720"/>
                  <a:pt x="928048" y="1038367"/>
                </a:cubicBezTo>
                <a:cubicBezTo>
                  <a:pt x="941696" y="1011072"/>
                  <a:pt x="286603" y="1038367"/>
                  <a:pt x="0" y="1038367"/>
                </a:cubicBezTo>
                <a:cubicBezTo>
                  <a:pt x="131239" y="687506"/>
                  <a:pt x="501519" y="23883"/>
                  <a:pt x="478084" y="0"/>
                </a:cubicBezTo>
                <a:close/>
              </a:path>
            </a:pathLst>
          </a:custGeom>
          <a:solidFill>
            <a:schemeClr val="bg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29" name="Rectangle 28"/>
          <p:cNvSpPr/>
          <p:nvPr/>
        </p:nvSpPr>
        <p:spPr>
          <a:xfrm>
            <a:off x="1896150" y="1378355"/>
            <a:ext cx="10295850" cy="1219565"/>
          </a:xfrm>
          <a:prstGeom prst="rect">
            <a:avLst/>
          </a:prstGeom>
        </p:spPr>
        <p:txBody>
          <a:bodyPr wrap="square">
            <a:spAutoFit/>
          </a:bodyPr>
          <a:lstStyle/>
          <a:p>
            <a:pPr>
              <a:lnSpc>
                <a:spcPct val="107000"/>
              </a:lnSpc>
              <a:spcBef>
                <a:spcPts val="1200"/>
              </a:spcBef>
              <a:spcAft>
                <a:spcPts val="1200"/>
              </a:spcAft>
              <a:defRPr/>
            </a:pPr>
            <a:r>
              <a:rPr lang="en-IN" sz="2000" dirty="0">
                <a:solidFill>
                  <a:srgbClr val="002060"/>
                </a:solidFill>
                <a:latin typeface="Calibri" panose="020F0502020204030204" pitchFamily="34" charset="0"/>
                <a:cs typeface="Calibri" panose="020F0502020204030204" pitchFamily="34" charset="0"/>
              </a:rPr>
              <a:t>Due to the absence of standard medical protocols, large number of frauds occurring health insurance. </a:t>
            </a:r>
          </a:p>
          <a:p>
            <a:pPr>
              <a:lnSpc>
                <a:spcPct val="107000"/>
              </a:lnSpc>
              <a:defRPr/>
            </a:pPr>
            <a:r>
              <a:rPr lang="en-IN" sz="2000" dirty="0">
                <a:solidFill>
                  <a:srgbClr val="002060"/>
                </a:solidFill>
                <a:latin typeface="Calibri" panose="020F0502020204030204" pitchFamily="34" charset="0"/>
                <a:cs typeface="Calibri" panose="020F0502020204030204" pitchFamily="34" charset="0"/>
              </a:rPr>
              <a:t>It is estimated that India’s health insurance sector is losing around INR 300 </a:t>
            </a:r>
            <a:r>
              <a:rPr lang="en-IN" sz="2000" dirty="0" err="1">
                <a:solidFill>
                  <a:srgbClr val="002060"/>
                </a:solidFill>
                <a:latin typeface="Calibri" panose="020F0502020204030204" pitchFamily="34" charset="0"/>
                <a:cs typeface="Calibri" panose="020F0502020204030204" pitchFamily="34" charset="0"/>
              </a:rPr>
              <a:t>crs</a:t>
            </a:r>
            <a:r>
              <a:rPr lang="en-IN" sz="2000" dirty="0">
                <a:solidFill>
                  <a:srgbClr val="002060"/>
                </a:solidFill>
                <a:latin typeface="Calibri" panose="020F0502020204030204" pitchFamily="34" charset="0"/>
                <a:cs typeface="Calibri" panose="020F0502020204030204" pitchFamily="34" charset="0"/>
              </a:rPr>
              <a:t> on fraud &amp; abuse </a:t>
            </a:r>
            <a:r>
              <a:rPr lang="en-IN" sz="2000" b="1" dirty="0">
                <a:solidFill>
                  <a:srgbClr val="002060"/>
                </a:solidFill>
                <a:latin typeface="Calibri" panose="020F0502020204030204" pitchFamily="34" charset="0"/>
                <a:ea typeface="Calibri" panose="020F0502020204030204" pitchFamily="34" charset="0"/>
                <a:cs typeface="Calibri" panose="020F0502020204030204" pitchFamily="34" charset="0"/>
              </a:rPr>
              <a:t>:</a:t>
            </a:r>
            <a:endParaRPr lang="en-US" sz="2000" b="1" dirty="0">
              <a:solidFill>
                <a:srgbClr val="002060"/>
              </a:solidFill>
              <a:latin typeface="Calibri" panose="020F0502020204030204" pitchFamily="34" charset="0"/>
              <a:ea typeface="Calibri" panose="020F0502020204030204" pitchFamily="34" charset="0"/>
              <a:cs typeface="Calibri" panose="020F0502020204030204" pitchFamily="34" charset="0"/>
            </a:endParaRPr>
          </a:p>
        </p:txBody>
      </p:sp>
      <p:sp>
        <p:nvSpPr>
          <p:cNvPr id="30" name="Rectangle 29"/>
          <p:cNvSpPr/>
          <p:nvPr/>
        </p:nvSpPr>
        <p:spPr>
          <a:xfrm>
            <a:off x="1914697" y="2520193"/>
            <a:ext cx="6320780" cy="3339184"/>
          </a:xfrm>
          <a:prstGeom prst="rect">
            <a:avLst/>
          </a:prstGeom>
        </p:spPr>
        <p:txBody>
          <a:bodyPr wrap="square">
            <a:spAutoFit/>
          </a:bodyPr>
          <a:lstStyle/>
          <a:p>
            <a:pPr marL="342900" indent="-342900" algn="just">
              <a:lnSpc>
                <a:spcPct val="107000"/>
              </a:lnSpc>
              <a:buFont typeface="Symbol" panose="05050102010706020507" pitchFamily="18" charset="2"/>
              <a:buChar char="¨"/>
              <a:defRPr/>
            </a:pPr>
            <a:r>
              <a:rPr lang="en-IN" dirty="0">
                <a:solidFill>
                  <a:srgbClr val="002060"/>
                </a:solidFill>
                <a:latin typeface="Calibri" panose="020F0502020204030204" pitchFamily="34" charset="0"/>
                <a:ea typeface="Calibri" panose="020F0502020204030204" pitchFamily="34" charset="0"/>
                <a:cs typeface="Calibri" panose="020F0502020204030204" pitchFamily="34" charset="0"/>
              </a:rPr>
              <a:t>Concealing (PED) / chronic ailment</a:t>
            </a:r>
          </a:p>
          <a:p>
            <a:pPr marL="342900" indent="-342900" algn="just">
              <a:lnSpc>
                <a:spcPct val="107000"/>
              </a:lnSpc>
              <a:buFont typeface="Symbol" panose="05050102010706020507" pitchFamily="18" charset="2"/>
              <a:buChar char="¨"/>
              <a:defRPr/>
            </a:pPr>
            <a:r>
              <a:rPr lang="en-IN" dirty="0">
                <a:solidFill>
                  <a:srgbClr val="002060"/>
                </a:solidFill>
                <a:latin typeface="Calibri" panose="020F0502020204030204" pitchFamily="34" charset="0"/>
                <a:ea typeface="Calibri" panose="020F0502020204030204" pitchFamily="34" charset="0"/>
                <a:cs typeface="Calibri" panose="020F0502020204030204" pitchFamily="34" charset="0"/>
              </a:rPr>
              <a:t>Manipulating pre-policy health check-up findings</a:t>
            </a:r>
            <a:endParaRPr lang="en-US" dirty="0">
              <a:solidFill>
                <a:srgbClr val="002060"/>
              </a:solidFill>
              <a:latin typeface="Calibri" panose="020F0502020204030204" pitchFamily="34" charset="0"/>
              <a:ea typeface="Calibri" panose="020F0502020204030204" pitchFamily="34" charset="0"/>
              <a:cs typeface="Calibri" panose="020F0502020204030204" pitchFamily="34" charset="0"/>
            </a:endParaRPr>
          </a:p>
          <a:p>
            <a:pPr marL="342900" indent="-342900" algn="just">
              <a:lnSpc>
                <a:spcPct val="107000"/>
              </a:lnSpc>
              <a:buFont typeface="Symbol" panose="05050102010706020507" pitchFamily="18" charset="2"/>
              <a:buChar char="¨"/>
              <a:defRPr/>
            </a:pPr>
            <a:r>
              <a:rPr lang="en-IN" dirty="0">
                <a:solidFill>
                  <a:srgbClr val="002060"/>
                </a:solidFill>
                <a:latin typeface="Calibri" panose="020F0502020204030204" pitchFamily="34" charset="0"/>
                <a:ea typeface="Calibri" panose="020F0502020204030204" pitchFamily="34" charset="0"/>
                <a:cs typeface="Calibri" panose="020F0502020204030204" pitchFamily="34" charset="0"/>
              </a:rPr>
              <a:t>Fabricated documents to meet policy terms conditions</a:t>
            </a:r>
            <a:endParaRPr lang="en-US" dirty="0">
              <a:solidFill>
                <a:srgbClr val="002060"/>
              </a:solidFill>
              <a:latin typeface="Calibri" panose="020F0502020204030204" pitchFamily="34" charset="0"/>
              <a:ea typeface="Calibri" panose="020F0502020204030204" pitchFamily="34" charset="0"/>
              <a:cs typeface="Calibri" panose="020F0502020204030204" pitchFamily="34" charset="0"/>
            </a:endParaRPr>
          </a:p>
          <a:p>
            <a:pPr marL="342900" indent="-342900" algn="just">
              <a:lnSpc>
                <a:spcPct val="107000"/>
              </a:lnSpc>
              <a:buFont typeface="Symbol" panose="05050102010706020507" pitchFamily="18" charset="2"/>
              <a:buChar char="¨"/>
              <a:defRPr/>
            </a:pPr>
            <a:r>
              <a:rPr lang="en-IN" dirty="0">
                <a:solidFill>
                  <a:srgbClr val="002060"/>
                </a:solidFill>
                <a:latin typeface="Calibri" panose="020F0502020204030204" pitchFamily="34" charset="0"/>
                <a:ea typeface="Calibri" panose="020F0502020204030204" pitchFamily="34" charset="0"/>
                <a:cs typeface="Calibri" panose="020F0502020204030204" pitchFamily="34" charset="0"/>
              </a:rPr>
              <a:t>Duplicate and inflated bills, impersonation</a:t>
            </a:r>
            <a:endParaRPr lang="en-US" dirty="0">
              <a:solidFill>
                <a:srgbClr val="002060"/>
              </a:solidFill>
              <a:latin typeface="Calibri" panose="020F0502020204030204" pitchFamily="34" charset="0"/>
              <a:ea typeface="Calibri" panose="020F0502020204030204" pitchFamily="34" charset="0"/>
              <a:cs typeface="Calibri" panose="020F0502020204030204" pitchFamily="34" charset="0"/>
            </a:endParaRPr>
          </a:p>
          <a:p>
            <a:pPr marL="342900" indent="-342900" algn="just">
              <a:lnSpc>
                <a:spcPct val="107000"/>
              </a:lnSpc>
              <a:buFont typeface="Symbol" panose="05050102010706020507" pitchFamily="18" charset="2"/>
              <a:buChar char="¨"/>
              <a:defRPr/>
            </a:pPr>
            <a:r>
              <a:rPr lang="en-IN" dirty="0">
                <a:solidFill>
                  <a:srgbClr val="002060"/>
                </a:solidFill>
                <a:latin typeface="Calibri" panose="020F0502020204030204" pitchFamily="34" charset="0"/>
                <a:ea typeface="Calibri" panose="020F0502020204030204" pitchFamily="34" charset="0"/>
                <a:cs typeface="Calibri" panose="020F0502020204030204" pitchFamily="34" charset="0"/>
              </a:rPr>
              <a:t>Participating in fraud rings, purchasing multiple policies</a:t>
            </a:r>
          </a:p>
          <a:p>
            <a:pPr marL="342900" indent="-342900" algn="just">
              <a:lnSpc>
                <a:spcPct val="107000"/>
              </a:lnSpc>
              <a:buFont typeface="Symbol" panose="05050102010706020507" pitchFamily="18" charset="2"/>
              <a:buChar char="¨"/>
              <a:defRPr/>
            </a:pPr>
            <a:r>
              <a:rPr lang="en-IN" dirty="0">
                <a:solidFill>
                  <a:srgbClr val="002060"/>
                </a:solidFill>
                <a:latin typeface="Calibri" panose="020F0502020204030204" pitchFamily="34" charset="0"/>
                <a:cs typeface="Calibri" panose="020F0502020204030204" pitchFamily="34" charset="0"/>
              </a:rPr>
              <a:t>Billing for services not provided &amp; Inflated billing</a:t>
            </a:r>
          </a:p>
          <a:p>
            <a:pPr marL="342900" indent="-342900" algn="just">
              <a:lnSpc>
                <a:spcPct val="107000"/>
              </a:lnSpc>
              <a:buFont typeface="Symbol" panose="05050102010706020507" pitchFamily="18" charset="2"/>
              <a:buChar char="¨"/>
              <a:defRPr/>
            </a:pPr>
            <a:r>
              <a:rPr lang="en-IN" dirty="0">
                <a:solidFill>
                  <a:srgbClr val="002060"/>
                </a:solidFill>
                <a:latin typeface="Calibri" panose="020F0502020204030204" pitchFamily="34" charset="0"/>
                <a:cs typeface="Calibri" panose="020F0502020204030204" pitchFamily="34" charset="0"/>
              </a:rPr>
              <a:t>Unwanted Investigation, Expensive medicine</a:t>
            </a:r>
          </a:p>
          <a:p>
            <a:pPr marL="342900" indent="-342900" algn="just">
              <a:lnSpc>
                <a:spcPct val="107000"/>
              </a:lnSpc>
              <a:buFont typeface="Symbol" panose="05050102010706020507" pitchFamily="18" charset="2"/>
              <a:buChar char="¨"/>
              <a:defRPr/>
            </a:pPr>
            <a:r>
              <a:rPr lang="en-IN" dirty="0">
                <a:solidFill>
                  <a:srgbClr val="002060"/>
                </a:solidFill>
                <a:latin typeface="Calibri" panose="020F0502020204030204" pitchFamily="34" charset="0"/>
                <a:cs typeface="Calibri" panose="020F0502020204030204" pitchFamily="34" charset="0"/>
              </a:rPr>
              <a:t>Over utilisation, extended length of stay</a:t>
            </a:r>
          </a:p>
          <a:p>
            <a:pPr marL="342900" indent="-342900" algn="just">
              <a:lnSpc>
                <a:spcPct val="107000"/>
              </a:lnSpc>
              <a:buFont typeface="Symbol" panose="05050102010706020507" pitchFamily="18" charset="2"/>
              <a:buChar char="¨"/>
              <a:defRPr/>
            </a:pPr>
            <a:r>
              <a:rPr lang="en-IN" dirty="0">
                <a:solidFill>
                  <a:srgbClr val="002060"/>
                </a:solidFill>
                <a:latin typeface="Calibri" panose="020F0502020204030204" pitchFamily="34" charset="0"/>
                <a:cs typeface="Calibri" panose="020F0502020204030204" pitchFamily="34" charset="0"/>
              </a:rPr>
              <a:t>Fudging records, patient history</a:t>
            </a:r>
          </a:p>
          <a:p>
            <a:pPr marL="342900" indent="-342900" algn="just">
              <a:lnSpc>
                <a:spcPct val="107000"/>
              </a:lnSpc>
              <a:buFont typeface="Symbol" panose="05050102010706020507" pitchFamily="18" charset="2"/>
              <a:buChar char="¨"/>
              <a:defRPr/>
            </a:pPr>
            <a:r>
              <a:rPr lang="en-US" dirty="0">
                <a:solidFill>
                  <a:srgbClr val="002060"/>
                </a:solidFill>
                <a:latin typeface="Calibri" panose="020F0502020204030204" pitchFamily="34" charset="0"/>
                <a:cs typeface="Calibri" panose="020F0502020204030204" pitchFamily="34" charset="0"/>
              </a:rPr>
              <a:t>Non existing hospital / provider</a:t>
            </a:r>
          </a:p>
          <a:p>
            <a:pPr marL="342900" indent="-342900" algn="just">
              <a:lnSpc>
                <a:spcPct val="107000"/>
              </a:lnSpc>
              <a:buFont typeface="Symbol" panose="05050102010706020507" pitchFamily="18" charset="2"/>
              <a:buChar char="¨"/>
              <a:defRPr/>
            </a:pPr>
            <a:r>
              <a:rPr lang="en-US" dirty="0">
                <a:solidFill>
                  <a:srgbClr val="002060"/>
                </a:solidFill>
                <a:latin typeface="Calibri" panose="020F0502020204030204" pitchFamily="34" charset="0"/>
                <a:cs typeface="Calibri" panose="020F0502020204030204" pitchFamily="34" charset="0"/>
              </a:rPr>
              <a:t>Staged Losses / accidents</a:t>
            </a:r>
            <a:endParaRPr lang="en-US" dirty="0">
              <a:solidFill>
                <a:srgbClr val="002060"/>
              </a:solidFill>
              <a:latin typeface="Calibri" panose="020F0502020204030204" pitchFamily="34" charset="0"/>
              <a:ea typeface="Calibri" panose="020F0502020204030204" pitchFamily="34" charset="0"/>
              <a:cs typeface="Calibri" panose="020F0502020204030204" pitchFamily="34" charset="0"/>
            </a:endParaRPr>
          </a:p>
        </p:txBody>
      </p:sp>
      <p:pic>
        <p:nvPicPr>
          <p:cNvPr id="34" name="Picture 33"/>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486314" y="2597919"/>
            <a:ext cx="2686971" cy="3261457"/>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13" name="Rectangle 12">
            <a:extLst>
              <a:ext uri="{FF2B5EF4-FFF2-40B4-BE49-F238E27FC236}">
                <a16:creationId xmlns:a16="http://schemas.microsoft.com/office/drawing/2014/main" xmlns="" id="{8C5F0D8F-1CA1-422B-8C2D-E759213D5DB7}"/>
              </a:ext>
            </a:extLst>
          </p:cNvPr>
          <p:cNvSpPr/>
          <p:nvPr/>
        </p:nvSpPr>
        <p:spPr>
          <a:xfrm>
            <a:off x="2057400" y="6003750"/>
            <a:ext cx="9608983" cy="368755"/>
          </a:xfrm>
          <a:prstGeom prst="rect">
            <a:avLst/>
          </a:prstGeom>
          <a:solidFill>
            <a:srgbClr val="434343"/>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square">
            <a:spAutoFit/>
          </a:bodyPr>
          <a:lstStyle/>
          <a:p>
            <a:pPr algn="ctr">
              <a:lnSpc>
                <a:spcPct val="107000"/>
              </a:lnSpc>
              <a:spcBef>
                <a:spcPts val="600"/>
              </a:spcBef>
              <a:spcAft>
                <a:spcPts val="600"/>
              </a:spcAft>
              <a:defRPr/>
            </a:pPr>
            <a:r>
              <a:rPr lang="en-IN" dirty="0">
                <a:solidFill>
                  <a:srgbClr val="FFFFFF"/>
                </a:solidFill>
              </a:rPr>
              <a:t>It would be difficult for a customer to file a fraudulent claim without connivance of doctor or hospital</a:t>
            </a:r>
            <a:endParaRPr lang="en-US" dirty="0">
              <a:solidFill>
                <a:srgbClr val="FFFFFF"/>
              </a:solidFill>
            </a:endParaRPr>
          </a:p>
        </p:txBody>
      </p:sp>
    </p:spTree>
    <p:extLst>
      <p:ext uri="{BB962C8B-B14F-4D97-AF65-F5344CB8AC3E}">
        <p14:creationId xmlns:p14="http://schemas.microsoft.com/office/powerpoint/2010/main" val="5036686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additive="base">
                                        <p:cTn id="7" dur="500" fill="hold"/>
                                        <p:tgtEl>
                                          <p:spTgt spid="13"/>
                                        </p:tgtEl>
                                        <p:attrNameLst>
                                          <p:attrName>ppt_x</p:attrName>
                                        </p:attrNameLst>
                                      </p:cBhvr>
                                      <p:tavLst>
                                        <p:tav tm="0">
                                          <p:val>
                                            <p:strVal val="#ppt_x"/>
                                          </p:val>
                                        </p:tav>
                                        <p:tav tm="100000">
                                          <p:val>
                                            <p:strVal val="#ppt_x"/>
                                          </p:val>
                                        </p:tav>
                                      </p:tavLst>
                                    </p:anim>
                                    <p:anim calcmode="lin" valueType="num">
                                      <p:cBhvr additive="base">
                                        <p:cTn id="8"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sp>
        <p:nvSpPr>
          <p:cNvPr id="8" name="Rectangle 7">
            <a:extLst>
              <a:ext uri="{FF2B5EF4-FFF2-40B4-BE49-F238E27FC236}">
                <a16:creationId xmlns="" xmlns:a16="http://schemas.microsoft.com/office/drawing/2014/main" id="{5D085F0D-6BC1-41C3-9538-14275D705E95}"/>
              </a:ext>
            </a:extLst>
          </p:cNvPr>
          <p:cNvSpPr/>
          <p:nvPr/>
        </p:nvSpPr>
        <p:spPr bwMode="auto">
          <a:xfrm>
            <a:off x="3733800" y="1386907"/>
            <a:ext cx="7280416" cy="838200"/>
          </a:xfrm>
          <a:prstGeom prst="rect">
            <a:avLst/>
          </a:prstGeom>
          <a:solidFill>
            <a:schemeClr val="bg1">
              <a:lumMod val="85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eaLnBrk="0" fontAlgn="base" hangingPunct="0">
              <a:spcBef>
                <a:spcPct val="0"/>
              </a:spcBef>
              <a:spcAft>
                <a:spcPct val="0"/>
              </a:spcAft>
            </a:pPr>
            <a:r>
              <a:rPr lang="en-IN" sz="2200" b="1" dirty="0">
                <a:solidFill>
                  <a:srgbClr val="000000"/>
                </a:solidFill>
                <a:latin typeface="Trebuchet MS" panose="020B0603020202020204" pitchFamily="34" charset="0"/>
              </a:rPr>
              <a:t>Mr. Sunil Sharma</a:t>
            </a:r>
            <a:r>
              <a:rPr lang="en-US" sz="2200" dirty="0">
                <a:solidFill>
                  <a:srgbClr val="000000"/>
                </a:solidFill>
                <a:latin typeface="Trebuchet MS" panose="020B0603020202020204" pitchFamily="34" charset="0"/>
              </a:rPr>
              <a:t>, </a:t>
            </a:r>
          </a:p>
          <a:p>
            <a:pPr eaLnBrk="0" fontAlgn="base" hangingPunct="0">
              <a:spcBef>
                <a:spcPct val="0"/>
              </a:spcBef>
              <a:spcAft>
                <a:spcPct val="0"/>
              </a:spcAft>
            </a:pPr>
            <a:r>
              <a:rPr lang="en-US" sz="2200" dirty="0">
                <a:solidFill>
                  <a:srgbClr val="000000"/>
                </a:solidFill>
                <a:latin typeface="Trebuchet MS" panose="020B0603020202020204" pitchFamily="34" charset="0"/>
              </a:rPr>
              <a:t>President, IAI</a:t>
            </a:r>
          </a:p>
        </p:txBody>
      </p:sp>
      <p:pic>
        <p:nvPicPr>
          <p:cNvPr id="9" name="Picture 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73026" y="42081"/>
            <a:ext cx="1085347" cy="1093347"/>
          </a:xfrm>
          <a:prstGeom prst="rect">
            <a:avLst/>
          </a:prstGeom>
          <a:blipFill dpi="0" rotWithShape="1">
            <a:blip r:embed="rId5"/>
            <a:srcRect/>
            <a:stretch>
              <a:fillRect/>
            </a:stretch>
          </a:blipFill>
        </p:spPr>
      </p:pic>
      <p:sp>
        <p:nvSpPr>
          <p:cNvPr id="10" name="Rectangle 3"/>
          <p:cNvSpPr txBox="1">
            <a:spLocks noChangeArrowheads="1"/>
          </p:cNvSpPr>
          <p:nvPr/>
        </p:nvSpPr>
        <p:spPr>
          <a:xfrm>
            <a:off x="3086100" y="3111690"/>
            <a:ext cx="7505700" cy="2590800"/>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pPr algn="just">
              <a:spcBef>
                <a:spcPts val="0"/>
              </a:spcBef>
              <a:spcAft>
                <a:spcPts val="800"/>
              </a:spcAft>
              <a:buClr>
                <a:srgbClr val="0070C0"/>
              </a:buClr>
              <a:buSzPct val="85000"/>
              <a:buFont typeface="Wingdings" panose="05000000000000000000" pitchFamily="2" charset="2"/>
              <a:buChar char="£"/>
            </a:pPr>
            <a:endParaRPr lang="en-US" sz="1600" dirty="0">
              <a:solidFill>
                <a:srgbClr val="000000"/>
              </a:solidFill>
              <a:latin typeface="Calibri" panose="020F0502020204030204" pitchFamily="34" charset="0"/>
              <a:cs typeface="Calibri" panose="020F0502020204030204" pitchFamily="34" charset="0"/>
            </a:endParaRPr>
          </a:p>
        </p:txBody>
      </p:sp>
      <p:sp>
        <p:nvSpPr>
          <p:cNvPr id="11" name="Footer Placeholder 4"/>
          <p:cNvSpPr txBox="1">
            <a:spLocks/>
          </p:cNvSpPr>
          <p:nvPr/>
        </p:nvSpPr>
        <p:spPr>
          <a:xfrm>
            <a:off x="8420100" y="6412126"/>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solidFill>
                  <a:srgbClr val="000000"/>
                </a:solidFill>
              </a:rPr>
              <a:t>www.actuariesindia.org</a:t>
            </a:r>
          </a:p>
        </p:txBody>
      </p:sp>
      <p:sp>
        <p:nvSpPr>
          <p:cNvPr id="12" name="Rectangle 2">
            <a:extLst>
              <a:ext uri="{FF2B5EF4-FFF2-40B4-BE49-F238E27FC236}">
                <a16:creationId xmlns="" xmlns:a16="http://schemas.microsoft.com/office/drawing/2014/main" id="{76941848-6B8B-4D78-9F95-242573243A22}"/>
              </a:ext>
            </a:extLst>
          </p:cNvPr>
          <p:cNvSpPr txBox="1">
            <a:spLocks noChangeArrowheads="1"/>
          </p:cNvSpPr>
          <p:nvPr/>
        </p:nvSpPr>
        <p:spPr>
          <a:xfrm>
            <a:off x="3200400" y="-12510"/>
            <a:ext cx="5943600"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altLang="en-US" kern="0" dirty="0">
                <a:solidFill>
                  <a:srgbClr val="000000"/>
                </a:solidFill>
                <a:latin typeface="Calibri" panose="020F0502020204030204" pitchFamily="34" charset="0"/>
                <a:cs typeface="Calibri" panose="020F0502020204030204" pitchFamily="34" charset="0"/>
              </a:rPr>
              <a:t>Presidential Address</a:t>
            </a:r>
          </a:p>
        </p:txBody>
      </p:sp>
      <p:sp>
        <p:nvSpPr>
          <p:cNvPr id="13" name="Rectangle 3">
            <a:extLst>
              <a:ext uri="{FF2B5EF4-FFF2-40B4-BE49-F238E27FC236}">
                <a16:creationId xmlns="" xmlns:a16="http://schemas.microsoft.com/office/drawing/2014/main" id="{7200CEE6-C489-4B18-BC65-012A3B1D09A1}"/>
              </a:ext>
            </a:extLst>
          </p:cNvPr>
          <p:cNvSpPr txBox="1">
            <a:spLocks noChangeArrowheads="1"/>
          </p:cNvSpPr>
          <p:nvPr/>
        </p:nvSpPr>
        <p:spPr>
          <a:xfrm>
            <a:off x="3856481" y="1650942"/>
            <a:ext cx="6705600" cy="838200"/>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pPr marL="0" indent="0">
              <a:buFontTx/>
              <a:buNone/>
            </a:pPr>
            <a:endParaRPr lang="en-US" sz="1800" dirty="0">
              <a:solidFill>
                <a:srgbClr val="000000"/>
              </a:solidFill>
              <a:latin typeface="Calibri" panose="020F0502020204030204" pitchFamily="34" charset="0"/>
              <a:cs typeface="Calibri" panose="020F0502020204030204" pitchFamily="34" charset="0"/>
            </a:endParaRPr>
          </a:p>
        </p:txBody>
      </p:sp>
      <p:sp>
        <p:nvSpPr>
          <p:cNvPr id="14" name="Rectangle 13"/>
          <p:cNvSpPr/>
          <p:nvPr/>
        </p:nvSpPr>
        <p:spPr bwMode="auto">
          <a:xfrm>
            <a:off x="3710940" y="2466220"/>
            <a:ext cx="7303276" cy="2856227"/>
          </a:xfrm>
          <a:prstGeom prst="rect">
            <a:avLst/>
          </a:prstGeom>
          <a:ln>
            <a:headEnd type="none" w="med" len="med"/>
            <a:tailEnd type="none" w="med" len="med"/>
          </a:ln>
        </p:spPr>
        <p:style>
          <a:lnRef idx="1">
            <a:schemeClr val="dk1"/>
          </a:lnRef>
          <a:fillRef idx="2">
            <a:schemeClr val="dk1"/>
          </a:fillRef>
          <a:effectRef idx="1">
            <a:schemeClr val="dk1"/>
          </a:effectRef>
          <a:fontRef idx="minor">
            <a:schemeClr val="dk1"/>
          </a:fontRef>
        </p:style>
        <p:txBody>
          <a:bodyPr vert="horz" wrap="square" lIns="91440" tIns="45720" rIns="91440" bIns="45720" numCol="1" rtlCol="0" anchor="t" anchorCtr="0" compatLnSpc="1">
            <a:prstTxWarp prst="textNoShape">
              <a:avLst/>
            </a:prstTxWarp>
          </a:bodyPr>
          <a:lstStyle/>
          <a:p>
            <a:r>
              <a:rPr lang="en-US" sz="1500" dirty="0">
                <a:solidFill>
                  <a:srgbClr val="000000"/>
                </a:solidFill>
                <a:latin typeface="Trebuchet MS" panose="020B0603020202020204" pitchFamily="34" charset="0"/>
              </a:rPr>
              <a:t>Mr. Sunil Sharma is President of the Institute of Actuaries of India. Sunil is a Fellow member of Institute of Actuaries of India (FIAI) and Fellow member of Institute and Faculty of Actuaries, UK (FIA</a:t>
            </a:r>
            <a:r>
              <a:rPr lang="en-US" sz="1500" dirty="0" smtClean="0">
                <a:solidFill>
                  <a:srgbClr val="000000"/>
                </a:solidFill>
                <a:latin typeface="Trebuchet MS" panose="020B0603020202020204" pitchFamily="34" charset="0"/>
              </a:rPr>
              <a:t>). He </a:t>
            </a:r>
            <a:r>
              <a:rPr lang="en-US" sz="1500" dirty="0">
                <a:solidFill>
                  <a:srgbClr val="000000"/>
                </a:solidFill>
                <a:latin typeface="Trebuchet MS" panose="020B0603020202020204" pitchFamily="34" charset="0"/>
              </a:rPr>
              <a:t>is also the Council member of International Actuarial Association (IAA) and is part of various Committees of IAA.</a:t>
            </a:r>
          </a:p>
          <a:p>
            <a:r>
              <a:rPr lang="en-US" sz="1500" dirty="0">
                <a:solidFill>
                  <a:srgbClr val="000000"/>
                </a:solidFill>
                <a:latin typeface="Trebuchet MS" panose="020B0603020202020204" pitchFamily="34" charset="0"/>
              </a:rPr>
              <a:t>Sunil is currently the Appointed Actuary and the Chief Risk Officer for Kotak Mahindra Life Insurance Company India </a:t>
            </a:r>
            <a:r>
              <a:rPr lang="en-US" sz="1500" dirty="0" smtClean="0">
                <a:solidFill>
                  <a:srgbClr val="000000"/>
                </a:solidFill>
                <a:latin typeface="Trebuchet MS" panose="020B0603020202020204" pitchFamily="34" charset="0"/>
              </a:rPr>
              <a:t>Ltd. Prior </a:t>
            </a:r>
            <a:r>
              <a:rPr lang="en-US" sz="1500" dirty="0">
                <a:solidFill>
                  <a:srgbClr val="000000"/>
                </a:solidFill>
                <a:latin typeface="Trebuchet MS" panose="020B0603020202020204" pitchFamily="34" charset="0"/>
              </a:rPr>
              <a:t>to joining Kotak Life, he has worked in various positions with ICICI Prudential Life, Swiss Re, GE Financial Assurance Holdings, Inc. and Life Insurance Corporation of India. </a:t>
            </a:r>
          </a:p>
          <a:p>
            <a:r>
              <a:rPr lang="en-US" sz="1500" dirty="0">
                <a:solidFill>
                  <a:srgbClr val="000000"/>
                </a:solidFill>
                <a:latin typeface="Trebuchet MS" panose="020B0603020202020204" pitchFamily="34" charset="0"/>
              </a:rPr>
              <a:t>He endeavor to grow the profession beyond the traditional areas, increase rapport and forge stronger connect with Actuarial profession globally and better coordination with Insurance, Pension and Market regulators.</a:t>
            </a:r>
          </a:p>
          <a:p>
            <a:endParaRPr lang="en-IN" sz="1500" dirty="0">
              <a:solidFill>
                <a:srgbClr val="000000"/>
              </a:solidFill>
              <a:latin typeface="Trebuchet MS" panose="020B0603020202020204" pitchFamily="34" charset="0"/>
            </a:endParaRPr>
          </a:p>
        </p:txBody>
      </p:sp>
      <p:pic>
        <p:nvPicPr>
          <p:cNvPr id="15" name="Picture 14"/>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917778" y="1135428"/>
            <a:ext cx="1416466" cy="1735595"/>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145851514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820400" y="307754"/>
            <a:ext cx="1085347" cy="1093347"/>
          </a:xfrm>
          <a:prstGeom prst="rect">
            <a:avLst/>
          </a:prstGeom>
          <a:blipFill dpi="0" rotWithShape="1">
            <a:blip r:embed="rId5"/>
            <a:srcRect/>
            <a:stretch>
              <a:fillRect/>
            </a:stretch>
          </a:blipFill>
        </p:spPr>
      </p:pic>
      <p:sp>
        <p:nvSpPr>
          <p:cNvPr id="3" name="Rectangle 2"/>
          <p:cNvSpPr txBox="1">
            <a:spLocks noChangeArrowheads="1"/>
          </p:cNvSpPr>
          <p:nvPr/>
        </p:nvSpPr>
        <p:spPr>
          <a:xfrm>
            <a:off x="1828800" y="71789"/>
            <a:ext cx="8001000"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endParaRPr lang="en-US" altLang="en-US" sz="2800" kern="0" dirty="0">
              <a:solidFill>
                <a:srgbClr val="000000"/>
              </a:solidFill>
            </a:endParaRP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solidFill>
                  <a:srgbClr val="000000"/>
                </a:solidFill>
              </a:rPr>
              <a:t>www.actuariesindia.org</a:t>
            </a:r>
          </a:p>
        </p:txBody>
      </p:sp>
      <p:sp>
        <p:nvSpPr>
          <p:cNvPr id="8" name="Title 1"/>
          <p:cNvSpPr txBox="1">
            <a:spLocks/>
          </p:cNvSpPr>
          <p:nvPr/>
        </p:nvSpPr>
        <p:spPr>
          <a:xfrm>
            <a:off x="1828800" y="117948"/>
            <a:ext cx="8093365" cy="763525"/>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eaLnBrk="1" fontAlgn="auto" hangingPunct="1">
              <a:spcBef>
                <a:spcPts val="0"/>
              </a:spcBef>
              <a:spcAft>
                <a:spcPts val="0"/>
              </a:spcAft>
              <a:defRPr/>
            </a:pPr>
            <a:r>
              <a:rPr lang="fr-FR" b="1" dirty="0">
                <a:solidFill>
                  <a:srgbClr val="002060"/>
                </a:solidFill>
              </a:rPr>
              <a:t>Layer of </a:t>
            </a:r>
            <a:r>
              <a:rPr lang="en-US" b="1" dirty="0">
                <a:solidFill>
                  <a:srgbClr val="002060"/>
                </a:solidFill>
              </a:rPr>
              <a:t>fraud</a:t>
            </a:r>
            <a:r>
              <a:rPr lang="fr-FR" b="1" dirty="0">
                <a:solidFill>
                  <a:srgbClr val="002060"/>
                </a:solidFill>
              </a:rPr>
              <a:t> détection</a:t>
            </a:r>
            <a:endParaRPr lang="en-US" b="1" dirty="0">
              <a:solidFill>
                <a:srgbClr val="002060"/>
              </a:solidFill>
            </a:endParaRPr>
          </a:p>
        </p:txBody>
      </p:sp>
      <p:sp>
        <p:nvSpPr>
          <p:cNvPr id="25" name="Rectangle 3"/>
          <p:cNvSpPr/>
          <p:nvPr/>
        </p:nvSpPr>
        <p:spPr>
          <a:xfrm>
            <a:off x="2859245" y="1912324"/>
            <a:ext cx="1097280" cy="822960"/>
          </a:xfrm>
          <a:custGeom>
            <a:avLst/>
            <a:gdLst>
              <a:gd name="connsiteX0" fmla="*/ 0 w 1405719"/>
              <a:gd name="connsiteY0" fmla="*/ 0 h 1009934"/>
              <a:gd name="connsiteX1" fmla="*/ 1405719 w 1405719"/>
              <a:gd name="connsiteY1" fmla="*/ 0 h 1009934"/>
              <a:gd name="connsiteX2" fmla="*/ 1405719 w 1405719"/>
              <a:gd name="connsiteY2" fmla="*/ 1009934 h 1009934"/>
              <a:gd name="connsiteX3" fmla="*/ 0 w 1405719"/>
              <a:gd name="connsiteY3" fmla="*/ 1009934 h 1009934"/>
              <a:gd name="connsiteX4" fmla="*/ 0 w 1405719"/>
              <a:gd name="connsiteY4" fmla="*/ 0 h 1009934"/>
              <a:gd name="connsiteX0" fmla="*/ 0 w 1405719"/>
              <a:gd name="connsiteY0" fmla="*/ 13647 h 1023581"/>
              <a:gd name="connsiteX1" fmla="*/ 1392071 w 1405719"/>
              <a:gd name="connsiteY1" fmla="*/ 0 h 1023581"/>
              <a:gd name="connsiteX2" fmla="*/ 1405719 w 1405719"/>
              <a:gd name="connsiteY2" fmla="*/ 1023581 h 1023581"/>
              <a:gd name="connsiteX3" fmla="*/ 0 w 1405719"/>
              <a:gd name="connsiteY3" fmla="*/ 1023581 h 1023581"/>
              <a:gd name="connsiteX4" fmla="*/ 0 w 1405719"/>
              <a:gd name="connsiteY4" fmla="*/ 13647 h 1023581"/>
              <a:gd name="connsiteX0" fmla="*/ 0 w 1405719"/>
              <a:gd name="connsiteY0" fmla="*/ 13647 h 1023581"/>
              <a:gd name="connsiteX1" fmla="*/ 1392071 w 1405719"/>
              <a:gd name="connsiteY1" fmla="*/ 0 h 1023581"/>
              <a:gd name="connsiteX2" fmla="*/ 1405719 w 1405719"/>
              <a:gd name="connsiteY2" fmla="*/ 1023581 h 1023581"/>
              <a:gd name="connsiteX3" fmla="*/ 0 w 1405719"/>
              <a:gd name="connsiteY3" fmla="*/ 1023581 h 1023581"/>
              <a:gd name="connsiteX4" fmla="*/ 0 w 1405719"/>
              <a:gd name="connsiteY4" fmla="*/ 13647 h 1023581"/>
              <a:gd name="connsiteX0" fmla="*/ 0 w 1392071"/>
              <a:gd name="connsiteY0" fmla="*/ 13647 h 1023581"/>
              <a:gd name="connsiteX1" fmla="*/ 1392071 w 1392071"/>
              <a:gd name="connsiteY1" fmla="*/ 0 h 1023581"/>
              <a:gd name="connsiteX2" fmla="*/ 859809 w 1392071"/>
              <a:gd name="connsiteY2" fmla="*/ 1023581 h 1023581"/>
              <a:gd name="connsiteX3" fmla="*/ 0 w 1392071"/>
              <a:gd name="connsiteY3" fmla="*/ 1023581 h 1023581"/>
              <a:gd name="connsiteX4" fmla="*/ 0 w 1392071"/>
              <a:gd name="connsiteY4" fmla="*/ 13647 h 1023581"/>
              <a:gd name="connsiteX0" fmla="*/ 0 w 1392071"/>
              <a:gd name="connsiteY0" fmla="*/ 13647 h 1023581"/>
              <a:gd name="connsiteX1" fmla="*/ 1392071 w 1392071"/>
              <a:gd name="connsiteY1" fmla="*/ 0 h 1023581"/>
              <a:gd name="connsiteX2" fmla="*/ 859809 w 1392071"/>
              <a:gd name="connsiteY2" fmla="*/ 1023581 h 1023581"/>
              <a:gd name="connsiteX3" fmla="*/ 0 w 1392071"/>
              <a:gd name="connsiteY3" fmla="*/ 1023581 h 1023581"/>
              <a:gd name="connsiteX4" fmla="*/ 0 w 1392071"/>
              <a:gd name="connsiteY4" fmla="*/ 13647 h 1023581"/>
              <a:gd name="connsiteX0" fmla="*/ 0 w 1392071"/>
              <a:gd name="connsiteY0" fmla="*/ 13647 h 1023581"/>
              <a:gd name="connsiteX1" fmla="*/ 1392071 w 1392071"/>
              <a:gd name="connsiteY1" fmla="*/ 0 h 1023581"/>
              <a:gd name="connsiteX2" fmla="*/ 859809 w 1392071"/>
              <a:gd name="connsiteY2" fmla="*/ 1023581 h 1023581"/>
              <a:gd name="connsiteX3" fmla="*/ 0 w 1392071"/>
              <a:gd name="connsiteY3" fmla="*/ 1023581 h 1023581"/>
              <a:gd name="connsiteX4" fmla="*/ 0 w 1392071"/>
              <a:gd name="connsiteY4" fmla="*/ 13647 h 1023581"/>
              <a:gd name="connsiteX0" fmla="*/ 0 w 1392071"/>
              <a:gd name="connsiteY0" fmla="*/ 13647 h 1023581"/>
              <a:gd name="connsiteX1" fmla="*/ 1392071 w 1392071"/>
              <a:gd name="connsiteY1" fmla="*/ 0 h 1023581"/>
              <a:gd name="connsiteX2" fmla="*/ 928048 w 1392071"/>
              <a:gd name="connsiteY2" fmla="*/ 1023581 h 1023581"/>
              <a:gd name="connsiteX3" fmla="*/ 0 w 1392071"/>
              <a:gd name="connsiteY3" fmla="*/ 1023581 h 1023581"/>
              <a:gd name="connsiteX4" fmla="*/ 0 w 1392071"/>
              <a:gd name="connsiteY4" fmla="*/ 13647 h 1023581"/>
              <a:gd name="connsiteX0" fmla="*/ 393717 w 1392071"/>
              <a:gd name="connsiteY0" fmla="*/ 0 h 1052583"/>
              <a:gd name="connsiteX1" fmla="*/ 1392071 w 1392071"/>
              <a:gd name="connsiteY1" fmla="*/ 29002 h 1052583"/>
              <a:gd name="connsiteX2" fmla="*/ 928048 w 1392071"/>
              <a:gd name="connsiteY2" fmla="*/ 1052583 h 1052583"/>
              <a:gd name="connsiteX3" fmla="*/ 0 w 1392071"/>
              <a:gd name="connsiteY3" fmla="*/ 1052583 h 1052583"/>
              <a:gd name="connsiteX4" fmla="*/ 393717 w 1392071"/>
              <a:gd name="connsiteY4" fmla="*/ 0 h 1052583"/>
              <a:gd name="connsiteX0" fmla="*/ 393717 w 1392071"/>
              <a:gd name="connsiteY0" fmla="*/ 0 h 1052583"/>
              <a:gd name="connsiteX1" fmla="*/ 1392071 w 1392071"/>
              <a:gd name="connsiteY1" fmla="*/ 29002 h 1052583"/>
              <a:gd name="connsiteX2" fmla="*/ 928048 w 1392071"/>
              <a:gd name="connsiteY2" fmla="*/ 1052583 h 1052583"/>
              <a:gd name="connsiteX3" fmla="*/ 0 w 1392071"/>
              <a:gd name="connsiteY3" fmla="*/ 1052583 h 1052583"/>
              <a:gd name="connsiteX4" fmla="*/ 393717 w 1392071"/>
              <a:gd name="connsiteY4" fmla="*/ 0 h 1052583"/>
              <a:gd name="connsiteX0" fmla="*/ 478084 w 1392071"/>
              <a:gd name="connsiteY0" fmla="*/ 0 h 1038367"/>
              <a:gd name="connsiteX1" fmla="*/ 1392071 w 1392071"/>
              <a:gd name="connsiteY1" fmla="*/ 14786 h 1038367"/>
              <a:gd name="connsiteX2" fmla="*/ 928048 w 1392071"/>
              <a:gd name="connsiteY2" fmla="*/ 1038367 h 1038367"/>
              <a:gd name="connsiteX3" fmla="*/ 0 w 1392071"/>
              <a:gd name="connsiteY3" fmla="*/ 1038367 h 1038367"/>
              <a:gd name="connsiteX4" fmla="*/ 478084 w 1392071"/>
              <a:gd name="connsiteY4" fmla="*/ 0 h 103836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92071" h="1038367">
                <a:moveTo>
                  <a:pt x="478084" y="0"/>
                </a:moveTo>
                <a:lnTo>
                  <a:pt x="1392071" y="14786"/>
                </a:lnTo>
                <a:cubicBezTo>
                  <a:pt x="918949" y="1065663"/>
                  <a:pt x="937146" y="1024720"/>
                  <a:pt x="928048" y="1038367"/>
                </a:cubicBezTo>
                <a:cubicBezTo>
                  <a:pt x="941696" y="1011072"/>
                  <a:pt x="286603" y="1038367"/>
                  <a:pt x="0" y="1038367"/>
                </a:cubicBezTo>
                <a:cubicBezTo>
                  <a:pt x="131239" y="687506"/>
                  <a:pt x="501519" y="23883"/>
                  <a:pt x="478084"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27" name="Rectangle 3"/>
          <p:cNvSpPr/>
          <p:nvPr/>
        </p:nvSpPr>
        <p:spPr>
          <a:xfrm>
            <a:off x="2909455" y="2850703"/>
            <a:ext cx="1038758" cy="822960"/>
          </a:xfrm>
          <a:custGeom>
            <a:avLst/>
            <a:gdLst>
              <a:gd name="connsiteX0" fmla="*/ 0 w 1405719"/>
              <a:gd name="connsiteY0" fmla="*/ 0 h 1009934"/>
              <a:gd name="connsiteX1" fmla="*/ 1405719 w 1405719"/>
              <a:gd name="connsiteY1" fmla="*/ 0 h 1009934"/>
              <a:gd name="connsiteX2" fmla="*/ 1405719 w 1405719"/>
              <a:gd name="connsiteY2" fmla="*/ 1009934 h 1009934"/>
              <a:gd name="connsiteX3" fmla="*/ 0 w 1405719"/>
              <a:gd name="connsiteY3" fmla="*/ 1009934 h 1009934"/>
              <a:gd name="connsiteX4" fmla="*/ 0 w 1405719"/>
              <a:gd name="connsiteY4" fmla="*/ 0 h 1009934"/>
              <a:gd name="connsiteX0" fmla="*/ 0 w 1405719"/>
              <a:gd name="connsiteY0" fmla="*/ 13647 h 1023581"/>
              <a:gd name="connsiteX1" fmla="*/ 1392071 w 1405719"/>
              <a:gd name="connsiteY1" fmla="*/ 0 h 1023581"/>
              <a:gd name="connsiteX2" fmla="*/ 1405719 w 1405719"/>
              <a:gd name="connsiteY2" fmla="*/ 1023581 h 1023581"/>
              <a:gd name="connsiteX3" fmla="*/ 0 w 1405719"/>
              <a:gd name="connsiteY3" fmla="*/ 1023581 h 1023581"/>
              <a:gd name="connsiteX4" fmla="*/ 0 w 1405719"/>
              <a:gd name="connsiteY4" fmla="*/ 13647 h 1023581"/>
              <a:gd name="connsiteX0" fmla="*/ 0 w 1405719"/>
              <a:gd name="connsiteY0" fmla="*/ 13647 h 1023581"/>
              <a:gd name="connsiteX1" fmla="*/ 1392071 w 1405719"/>
              <a:gd name="connsiteY1" fmla="*/ 0 h 1023581"/>
              <a:gd name="connsiteX2" fmla="*/ 1405719 w 1405719"/>
              <a:gd name="connsiteY2" fmla="*/ 1023581 h 1023581"/>
              <a:gd name="connsiteX3" fmla="*/ 0 w 1405719"/>
              <a:gd name="connsiteY3" fmla="*/ 1023581 h 1023581"/>
              <a:gd name="connsiteX4" fmla="*/ 0 w 1405719"/>
              <a:gd name="connsiteY4" fmla="*/ 13647 h 1023581"/>
              <a:gd name="connsiteX0" fmla="*/ 0 w 1392071"/>
              <a:gd name="connsiteY0" fmla="*/ 13647 h 1023581"/>
              <a:gd name="connsiteX1" fmla="*/ 1392071 w 1392071"/>
              <a:gd name="connsiteY1" fmla="*/ 0 h 1023581"/>
              <a:gd name="connsiteX2" fmla="*/ 859809 w 1392071"/>
              <a:gd name="connsiteY2" fmla="*/ 1023581 h 1023581"/>
              <a:gd name="connsiteX3" fmla="*/ 0 w 1392071"/>
              <a:gd name="connsiteY3" fmla="*/ 1023581 h 1023581"/>
              <a:gd name="connsiteX4" fmla="*/ 0 w 1392071"/>
              <a:gd name="connsiteY4" fmla="*/ 13647 h 1023581"/>
              <a:gd name="connsiteX0" fmla="*/ 0 w 1392071"/>
              <a:gd name="connsiteY0" fmla="*/ 13647 h 1023581"/>
              <a:gd name="connsiteX1" fmla="*/ 1392071 w 1392071"/>
              <a:gd name="connsiteY1" fmla="*/ 0 h 1023581"/>
              <a:gd name="connsiteX2" fmla="*/ 859809 w 1392071"/>
              <a:gd name="connsiteY2" fmla="*/ 1023581 h 1023581"/>
              <a:gd name="connsiteX3" fmla="*/ 0 w 1392071"/>
              <a:gd name="connsiteY3" fmla="*/ 1023581 h 1023581"/>
              <a:gd name="connsiteX4" fmla="*/ 0 w 1392071"/>
              <a:gd name="connsiteY4" fmla="*/ 13647 h 1023581"/>
              <a:gd name="connsiteX0" fmla="*/ 0 w 1392071"/>
              <a:gd name="connsiteY0" fmla="*/ 13647 h 1023581"/>
              <a:gd name="connsiteX1" fmla="*/ 1392071 w 1392071"/>
              <a:gd name="connsiteY1" fmla="*/ 0 h 1023581"/>
              <a:gd name="connsiteX2" fmla="*/ 859809 w 1392071"/>
              <a:gd name="connsiteY2" fmla="*/ 1023581 h 1023581"/>
              <a:gd name="connsiteX3" fmla="*/ 0 w 1392071"/>
              <a:gd name="connsiteY3" fmla="*/ 1023581 h 1023581"/>
              <a:gd name="connsiteX4" fmla="*/ 0 w 1392071"/>
              <a:gd name="connsiteY4" fmla="*/ 13647 h 1023581"/>
              <a:gd name="connsiteX0" fmla="*/ 0 w 1392071"/>
              <a:gd name="connsiteY0" fmla="*/ 13647 h 1023581"/>
              <a:gd name="connsiteX1" fmla="*/ 1392071 w 1392071"/>
              <a:gd name="connsiteY1" fmla="*/ 0 h 1023581"/>
              <a:gd name="connsiteX2" fmla="*/ 928048 w 1392071"/>
              <a:gd name="connsiteY2" fmla="*/ 1023581 h 1023581"/>
              <a:gd name="connsiteX3" fmla="*/ 0 w 1392071"/>
              <a:gd name="connsiteY3" fmla="*/ 1023581 h 1023581"/>
              <a:gd name="connsiteX4" fmla="*/ 0 w 1392071"/>
              <a:gd name="connsiteY4" fmla="*/ 13647 h 1023581"/>
              <a:gd name="connsiteX0" fmla="*/ 393717 w 1392071"/>
              <a:gd name="connsiteY0" fmla="*/ 0 h 1052583"/>
              <a:gd name="connsiteX1" fmla="*/ 1392071 w 1392071"/>
              <a:gd name="connsiteY1" fmla="*/ 29002 h 1052583"/>
              <a:gd name="connsiteX2" fmla="*/ 928048 w 1392071"/>
              <a:gd name="connsiteY2" fmla="*/ 1052583 h 1052583"/>
              <a:gd name="connsiteX3" fmla="*/ 0 w 1392071"/>
              <a:gd name="connsiteY3" fmla="*/ 1052583 h 1052583"/>
              <a:gd name="connsiteX4" fmla="*/ 393717 w 1392071"/>
              <a:gd name="connsiteY4" fmla="*/ 0 h 1052583"/>
              <a:gd name="connsiteX0" fmla="*/ 393717 w 1392071"/>
              <a:gd name="connsiteY0" fmla="*/ 0 h 1052583"/>
              <a:gd name="connsiteX1" fmla="*/ 1392071 w 1392071"/>
              <a:gd name="connsiteY1" fmla="*/ 29002 h 1052583"/>
              <a:gd name="connsiteX2" fmla="*/ 928048 w 1392071"/>
              <a:gd name="connsiteY2" fmla="*/ 1052583 h 1052583"/>
              <a:gd name="connsiteX3" fmla="*/ 0 w 1392071"/>
              <a:gd name="connsiteY3" fmla="*/ 1052583 h 1052583"/>
              <a:gd name="connsiteX4" fmla="*/ 393717 w 1392071"/>
              <a:gd name="connsiteY4" fmla="*/ 0 h 1052583"/>
              <a:gd name="connsiteX0" fmla="*/ 478084 w 1392071"/>
              <a:gd name="connsiteY0" fmla="*/ 0 h 1038367"/>
              <a:gd name="connsiteX1" fmla="*/ 1392071 w 1392071"/>
              <a:gd name="connsiteY1" fmla="*/ 14786 h 1038367"/>
              <a:gd name="connsiteX2" fmla="*/ 928048 w 1392071"/>
              <a:gd name="connsiteY2" fmla="*/ 1038367 h 1038367"/>
              <a:gd name="connsiteX3" fmla="*/ 0 w 1392071"/>
              <a:gd name="connsiteY3" fmla="*/ 1038367 h 1038367"/>
              <a:gd name="connsiteX4" fmla="*/ 478084 w 1392071"/>
              <a:gd name="connsiteY4" fmla="*/ 0 h 103836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92071" h="1038367">
                <a:moveTo>
                  <a:pt x="478084" y="0"/>
                </a:moveTo>
                <a:lnTo>
                  <a:pt x="1392071" y="14786"/>
                </a:lnTo>
                <a:cubicBezTo>
                  <a:pt x="918949" y="1065663"/>
                  <a:pt x="937146" y="1024720"/>
                  <a:pt x="928048" y="1038367"/>
                </a:cubicBezTo>
                <a:cubicBezTo>
                  <a:pt x="941696" y="1011072"/>
                  <a:pt x="286603" y="1038367"/>
                  <a:pt x="0" y="1038367"/>
                </a:cubicBezTo>
                <a:cubicBezTo>
                  <a:pt x="131239" y="687506"/>
                  <a:pt x="501519" y="23883"/>
                  <a:pt x="478084"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31" name="Rectangle 3"/>
          <p:cNvSpPr/>
          <p:nvPr/>
        </p:nvSpPr>
        <p:spPr>
          <a:xfrm>
            <a:off x="2909456" y="3787007"/>
            <a:ext cx="1038758" cy="822960"/>
          </a:xfrm>
          <a:custGeom>
            <a:avLst/>
            <a:gdLst>
              <a:gd name="connsiteX0" fmla="*/ 0 w 1405719"/>
              <a:gd name="connsiteY0" fmla="*/ 0 h 1009934"/>
              <a:gd name="connsiteX1" fmla="*/ 1405719 w 1405719"/>
              <a:gd name="connsiteY1" fmla="*/ 0 h 1009934"/>
              <a:gd name="connsiteX2" fmla="*/ 1405719 w 1405719"/>
              <a:gd name="connsiteY2" fmla="*/ 1009934 h 1009934"/>
              <a:gd name="connsiteX3" fmla="*/ 0 w 1405719"/>
              <a:gd name="connsiteY3" fmla="*/ 1009934 h 1009934"/>
              <a:gd name="connsiteX4" fmla="*/ 0 w 1405719"/>
              <a:gd name="connsiteY4" fmla="*/ 0 h 1009934"/>
              <a:gd name="connsiteX0" fmla="*/ 0 w 1405719"/>
              <a:gd name="connsiteY0" fmla="*/ 13647 h 1023581"/>
              <a:gd name="connsiteX1" fmla="*/ 1392071 w 1405719"/>
              <a:gd name="connsiteY1" fmla="*/ 0 h 1023581"/>
              <a:gd name="connsiteX2" fmla="*/ 1405719 w 1405719"/>
              <a:gd name="connsiteY2" fmla="*/ 1023581 h 1023581"/>
              <a:gd name="connsiteX3" fmla="*/ 0 w 1405719"/>
              <a:gd name="connsiteY3" fmla="*/ 1023581 h 1023581"/>
              <a:gd name="connsiteX4" fmla="*/ 0 w 1405719"/>
              <a:gd name="connsiteY4" fmla="*/ 13647 h 1023581"/>
              <a:gd name="connsiteX0" fmla="*/ 0 w 1405719"/>
              <a:gd name="connsiteY0" fmla="*/ 13647 h 1023581"/>
              <a:gd name="connsiteX1" fmla="*/ 1392071 w 1405719"/>
              <a:gd name="connsiteY1" fmla="*/ 0 h 1023581"/>
              <a:gd name="connsiteX2" fmla="*/ 1405719 w 1405719"/>
              <a:gd name="connsiteY2" fmla="*/ 1023581 h 1023581"/>
              <a:gd name="connsiteX3" fmla="*/ 0 w 1405719"/>
              <a:gd name="connsiteY3" fmla="*/ 1023581 h 1023581"/>
              <a:gd name="connsiteX4" fmla="*/ 0 w 1405719"/>
              <a:gd name="connsiteY4" fmla="*/ 13647 h 1023581"/>
              <a:gd name="connsiteX0" fmla="*/ 0 w 1392071"/>
              <a:gd name="connsiteY0" fmla="*/ 13647 h 1023581"/>
              <a:gd name="connsiteX1" fmla="*/ 1392071 w 1392071"/>
              <a:gd name="connsiteY1" fmla="*/ 0 h 1023581"/>
              <a:gd name="connsiteX2" fmla="*/ 859809 w 1392071"/>
              <a:gd name="connsiteY2" fmla="*/ 1023581 h 1023581"/>
              <a:gd name="connsiteX3" fmla="*/ 0 w 1392071"/>
              <a:gd name="connsiteY3" fmla="*/ 1023581 h 1023581"/>
              <a:gd name="connsiteX4" fmla="*/ 0 w 1392071"/>
              <a:gd name="connsiteY4" fmla="*/ 13647 h 1023581"/>
              <a:gd name="connsiteX0" fmla="*/ 0 w 1392071"/>
              <a:gd name="connsiteY0" fmla="*/ 13647 h 1023581"/>
              <a:gd name="connsiteX1" fmla="*/ 1392071 w 1392071"/>
              <a:gd name="connsiteY1" fmla="*/ 0 h 1023581"/>
              <a:gd name="connsiteX2" fmla="*/ 859809 w 1392071"/>
              <a:gd name="connsiteY2" fmla="*/ 1023581 h 1023581"/>
              <a:gd name="connsiteX3" fmla="*/ 0 w 1392071"/>
              <a:gd name="connsiteY3" fmla="*/ 1023581 h 1023581"/>
              <a:gd name="connsiteX4" fmla="*/ 0 w 1392071"/>
              <a:gd name="connsiteY4" fmla="*/ 13647 h 1023581"/>
              <a:gd name="connsiteX0" fmla="*/ 0 w 1392071"/>
              <a:gd name="connsiteY0" fmla="*/ 13647 h 1023581"/>
              <a:gd name="connsiteX1" fmla="*/ 1392071 w 1392071"/>
              <a:gd name="connsiteY1" fmla="*/ 0 h 1023581"/>
              <a:gd name="connsiteX2" fmla="*/ 859809 w 1392071"/>
              <a:gd name="connsiteY2" fmla="*/ 1023581 h 1023581"/>
              <a:gd name="connsiteX3" fmla="*/ 0 w 1392071"/>
              <a:gd name="connsiteY3" fmla="*/ 1023581 h 1023581"/>
              <a:gd name="connsiteX4" fmla="*/ 0 w 1392071"/>
              <a:gd name="connsiteY4" fmla="*/ 13647 h 1023581"/>
              <a:gd name="connsiteX0" fmla="*/ 0 w 1392071"/>
              <a:gd name="connsiteY0" fmla="*/ 13647 h 1023581"/>
              <a:gd name="connsiteX1" fmla="*/ 1392071 w 1392071"/>
              <a:gd name="connsiteY1" fmla="*/ 0 h 1023581"/>
              <a:gd name="connsiteX2" fmla="*/ 928048 w 1392071"/>
              <a:gd name="connsiteY2" fmla="*/ 1023581 h 1023581"/>
              <a:gd name="connsiteX3" fmla="*/ 0 w 1392071"/>
              <a:gd name="connsiteY3" fmla="*/ 1023581 h 1023581"/>
              <a:gd name="connsiteX4" fmla="*/ 0 w 1392071"/>
              <a:gd name="connsiteY4" fmla="*/ 13647 h 1023581"/>
              <a:gd name="connsiteX0" fmla="*/ 393717 w 1392071"/>
              <a:gd name="connsiteY0" fmla="*/ 0 h 1052583"/>
              <a:gd name="connsiteX1" fmla="*/ 1392071 w 1392071"/>
              <a:gd name="connsiteY1" fmla="*/ 29002 h 1052583"/>
              <a:gd name="connsiteX2" fmla="*/ 928048 w 1392071"/>
              <a:gd name="connsiteY2" fmla="*/ 1052583 h 1052583"/>
              <a:gd name="connsiteX3" fmla="*/ 0 w 1392071"/>
              <a:gd name="connsiteY3" fmla="*/ 1052583 h 1052583"/>
              <a:gd name="connsiteX4" fmla="*/ 393717 w 1392071"/>
              <a:gd name="connsiteY4" fmla="*/ 0 h 1052583"/>
              <a:gd name="connsiteX0" fmla="*/ 393717 w 1392071"/>
              <a:gd name="connsiteY0" fmla="*/ 0 h 1052583"/>
              <a:gd name="connsiteX1" fmla="*/ 1392071 w 1392071"/>
              <a:gd name="connsiteY1" fmla="*/ 29002 h 1052583"/>
              <a:gd name="connsiteX2" fmla="*/ 928048 w 1392071"/>
              <a:gd name="connsiteY2" fmla="*/ 1052583 h 1052583"/>
              <a:gd name="connsiteX3" fmla="*/ 0 w 1392071"/>
              <a:gd name="connsiteY3" fmla="*/ 1052583 h 1052583"/>
              <a:gd name="connsiteX4" fmla="*/ 393717 w 1392071"/>
              <a:gd name="connsiteY4" fmla="*/ 0 h 1052583"/>
              <a:gd name="connsiteX0" fmla="*/ 478084 w 1392071"/>
              <a:gd name="connsiteY0" fmla="*/ 0 h 1038367"/>
              <a:gd name="connsiteX1" fmla="*/ 1392071 w 1392071"/>
              <a:gd name="connsiteY1" fmla="*/ 14786 h 1038367"/>
              <a:gd name="connsiteX2" fmla="*/ 928048 w 1392071"/>
              <a:gd name="connsiteY2" fmla="*/ 1038367 h 1038367"/>
              <a:gd name="connsiteX3" fmla="*/ 0 w 1392071"/>
              <a:gd name="connsiteY3" fmla="*/ 1038367 h 1038367"/>
              <a:gd name="connsiteX4" fmla="*/ 478084 w 1392071"/>
              <a:gd name="connsiteY4" fmla="*/ 0 h 103836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92071" h="1038367">
                <a:moveTo>
                  <a:pt x="478084" y="0"/>
                </a:moveTo>
                <a:lnTo>
                  <a:pt x="1392071" y="14786"/>
                </a:lnTo>
                <a:cubicBezTo>
                  <a:pt x="918949" y="1065663"/>
                  <a:pt x="937146" y="1024720"/>
                  <a:pt x="928048" y="1038367"/>
                </a:cubicBezTo>
                <a:cubicBezTo>
                  <a:pt x="941696" y="1011072"/>
                  <a:pt x="286603" y="1038367"/>
                  <a:pt x="0" y="1038367"/>
                </a:cubicBezTo>
                <a:cubicBezTo>
                  <a:pt x="131239" y="687506"/>
                  <a:pt x="501519" y="23883"/>
                  <a:pt x="478084" y="0"/>
                </a:cubicBezTo>
                <a:close/>
              </a:path>
            </a:pathLst>
          </a:custGeom>
          <a:solidFill>
            <a:schemeClr val="bg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pic>
        <p:nvPicPr>
          <p:cNvPr id="13" name="Picture 12">
            <a:extLst>
              <a:ext uri="{FF2B5EF4-FFF2-40B4-BE49-F238E27FC236}">
                <a16:creationId xmlns:a16="http://schemas.microsoft.com/office/drawing/2014/main" xmlns="" id="{74311EB0-3AFD-45F8-BB70-5893A1DECADC}"/>
              </a:ext>
            </a:extLst>
          </p:cNvPr>
          <p:cNvPicPr>
            <a:picLocks noChangeAspect="1"/>
          </p:cNvPicPr>
          <p:nvPr/>
        </p:nvPicPr>
        <p:blipFill>
          <a:blip r:embed="rId6" cstate="print">
            <a:duotone>
              <a:prstClr val="black"/>
              <a:schemeClr val="accent6">
                <a:tint val="45000"/>
                <a:satMod val="400000"/>
              </a:schemeClr>
            </a:duotone>
            <a:extLst>
              <a:ext uri="{28A0092B-C50C-407E-A947-70E740481C1C}">
                <a14:useLocalDpi xmlns:a14="http://schemas.microsoft.com/office/drawing/2010/main" val="0"/>
              </a:ext>
            </a:extLst>
          </a:blip>
          <a:stretch>
            <a:fillRect/>
          </a:stretch>
        </p:blipFill>
        <p:spPr>
          <a:xfrm>
            <a:off x="9216143" y="1650437"/>
            <a:ext cx="920775" cy="920775"/>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pic>
        <p:nvPicPr>
          <p:cNvPr id="14" name="Picture 13">
            <a:extLst>
              <a:ext uri="{FF2B5EF4-FFF2-40B4-BE49-F238E27FC236}">
                <a16:creationId xmlns:a16="http://schemas.microsoft.com/office/drawing/2014/main" xmlns="" id="{EA735E49-A737-45A9-B0F1-6704C5268BE4}"/>
              </a:ext>
            </a:extLst>
          </p:cNvPr>
          <p:cNvPicPr>
            <a:picLocks noChangeAspect="1"/>
          </p:cNvPicPr>
          <p:nvPr/>
        </p:nvPicPr>
        <p:blipFill>
          <a:blip r:embed="rId7" cstate="print">
            <a:duotone>
              <a:prstClr val="black"/>
              <a:schemeClr val="accent6">
                <a:tint val="45000"/>
                <a:satMod val="400000"/>
              </a:schemeClr>
            </a:duotone>
            <a:extLst>
              <a:ext uri="{28A0092B-C50C-407E-A947-70E740481C1C}">
                <a14:useLocalDpi xmlns:a14="http://schemas.microsoft.com/office/drawing/2010/main" val="0"/>
              </a:ext>
            </a:extLst>
          </a:blip>
          <a:stretch>
            <a:fillRect/>
          </a:stretch>
        </p:blipFill>
        <p:spPr>
          <a:xfrm>
            <a:off x="2387827" y="1527956"/>
            <a:ext cx="1043256" cy="1043256"/>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pic>
        <p:nvPicPr>
          <p:cNvPr id="15" name="Picture 14">
            <a:extLst>
              <a:ext uri="{FF2B5EF4-FFF2-40B4-BE49-F238E27FC236}">
                <a16:creationId xmlns:a16="http://schemas.microsoft.com/office/drawing/2014/main" xmlns="" id="{36EA9F45-039E-4189-80A4-27978B662D40}"/>
              </a:ext>
            </a:extLst>
          </p:cNvPr>
          <p:cNvPicPr>
            <a:picLocks noChangeAspect="1"/>
          </p:cNvPicPr>
          <p:nvPr/>
        </p:nvPicPr>
        <p:blipFill>
          <a:blip r:embed="rId8" cstate="print">
            <a:duotone>
              <a:prstClr val="black"/>
              <a:schemeClr val="accent6">
                <a:tint val="45000"/>
                <a:satMod val="400000"/>
              </a:schemeClr>
            </a:duotone>
            <a:extLst>
              <a:ext uri="{28A0092B-C50C-407E-A947-70E740481C1C}">
                <a14:useLocalDpi xmlns:a14="http://schemas.microsoft.com/office/drawing/2010/main" val="0"/>
              </a:ext>
            </a:extLst>
          </a:blip>
          <a:stretch>
            <a:fillRect/>
          </a:stretch>
        </p:blipFill>
        <p:spPr>
          <a:xfrm>
            <a:off x="5384929" y="1529349"/>
            <a:ext cx="1205935" cy="1205935"/>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sp>
        <p:nvSpPr>
          <p:cNvPr id="16" name="Rectangle 15">
            <a:extLst>
              <a:ext uri="{FF2B5EF4-FFF2-40B4-BE49-F238E27FC236}">
                <a16:creationId xmlns:a16="http://schemas.microsoft.com/office/drawing/2014/main" xmlns="" id="{6F3CD1D5-0D36-48A3-8F75-2129111590EC}"/>
              </a:ext>
            </a:extLst>
          </p:cNvPr>
          <p:cNvSpPr/>
          <p:nvPr/>
        </p:nvSpPr>
        <p:spPr>
          <a:xfrm>
            <a:off x="1931321" y="2789397"/>
            <a:ext cx="2743200" cy="253568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36000" rtlCol="0" anchor="t"/>
          <a:lstStyle/>
          <a:p>
            <a:pPr defTabSz="114300">
              <a:lnSpc>
                <a:spcPct val="150000"/>
              </a:lnSpc>
              <a:defRPr/>
            </a:pPr>
            <a:r>
              <a:rPr lang="en-IN" b="1" dirty="0">
                <a:solidFill>
                  <a:srgbClr val="000000"/>
                </a:solidFill>
                <a:latin typeface="Calibri" panose="020F0502020204030204"/>
              </a:rPr>
              <a:t>Claims Fraud Detection</a:t>
            </a:r>
            <a:endParaRPr lang="en-IN" b="1" dirty="0">
              <a:solidFill>
                <a:srgbClr val="000000"/>
              </a:solidFill>
              <a:latin typeface="Calibri" panose="020F0502020204030204"/>
              <a:cs typeface="Arial" panose="020B0604020202020204" pitchFamily="34" charset="0"/>
            </a:endParaRPr>
          </a:p>
          <a:p>
            <a:pPr marL="108000" indent="-108000" defTabSz="114300">
              <a:buFont typeface="Arial" panose="020B0604020202020204" pitchFamily="34" charset="0"/>
              <a:buChar char="•"/>
              <a:defRPr/>
            </a:pPr>
            <a:r>
              <a:rPr lang="en-IN" dirty="0">
                <a:solidFill>
                  <a:srgbClr val="000000"/>
                </a:solidFill>
                <a:latin typeface="Calibri" panose="020F0502020204030204"/>
                <a:cs typeface="Arial" panose="020B0604020202020204" pitchFamily="34" charset="0"/>
              </a:rPr>
              <a:t>Identify claims which are suspicious in nature</a:t>
            </a:r>
          </a:p>
          <a:p>
            <a:pPr marL="108000" indent="-108000" defTabSz="114300">
              <a:buFont typeface="Arial" panose="020B0604020202020204" pitchFamily="34" charset="0"/>
              <a:buChar char="•"/>
              <a:defRPr/>
            </a:pPr>
            <a:r>
              <a:rPr lang="en-IN" dirty="0">
                <a:solidFill>
                  <a:srgbClr val="000000"/>
                </a:solidFill>
                <a:latin typeface="Calibri" panose="020F0502020204030204"/>
                <a:cs typeface="Arial" panose="020B0604020202020204" pitchFamily="34" charset="0"/>
              </a:rPr>
              <a:t>Assign suspicious score</a:t>
            </a:r>
          </a:p>
          <a:p>
            <a:pPr marL="108000" indent="-108000" defTabSz="114300">
              <a:buFont typeface="Arial" panose="020B0604020202020204" pitchFamily="34" charset="0"/>
              <a:buChar char="•"/>
              <a:defRPr/>
            </a:pPr>
            <a:r>
              <a:rPr lang="en-IN" dirty="0">
                <a:solidFill>
                  <a:srgbClr val="000000"/>
                </a:solidFill>
                <a:latin typeface="Calibri" panose="020F0502020204030204"/>
                <a:cs typeface="Arial" panose="020B0604020202020204" pitchFamily="34" charset="0"/>
              </a:rPr>
              <a:t>Reasoning for alert</a:t>
            </a:r>
          </a:p>
          <a:p>
            <a:pPr marL="108000" indent="-108000" defTabSz="114300">
              <a:buFont typeface="Arial" panose="020B0604020202020204" pitchFamily="34" charset="0"/>
              <a:buChar char="•"/>
              <a:defRPr/>
            </a:pPr>
            <a:r>
              <a:rPr lang="en-IN" dirty="0">
                <a:solidFill>
                  <a:srgbClr val="000000"/>
                </a:solidFill>
                <a:latin typeface="Calibri" panose="020F0502020204030204"/>
                <a:cs typeface="Arial" panose="020B0604020202020204" pitchFamily="34" charset="0"/>
              </a:rPr>
              <a:t>Data Driven OPI*</a:t>
            </a:r>
          </a:p>
          <a:p>
            <a:pPr marL="108000" indent="-108000" defTabSz="114300">
              <a:buFont typeface="Arial" panose="020B0604020202020204" pitchFamily="34" charset="0"/>
              <a:buChar char="•"/>
              <a:defRPr/>
            </a:pPr>
            <a:r>
              <a:rPr lang="en-IN" dirty="0">
                <a:solidFill>
                  <a:srgbClr val="000000"/>
                </a:solidFill>
                <a:latin typeface="Calibri" panose="020F0502020204030204"/>
                <a:cs typeface="Arial" panose="020B0604020202020204" pitchFamily="34" charset="0"/>
              </a:rPr>
              <a:t>Evidence Requirement Decisioning</a:t>
            </a:r>
          </a:p>
        </p:txBody>
      </p:sp>
      <p:sp>
        <p:nvSpPr>
          <p:cNvPr id="17" name="Rectangle 16">
            <a:extLst>
              <a:ext uri="{FF2B5EF4-FFF2-40B4-BE49-F238E27FC236}">
                <a16:creationId xmlns:a16="http://schemas.microsoft.com/office/drawing/2014/main" xmlns="" id="{9942B5A3-5455-4FAA-A3BB-E7D5E6ABEE1F}"/>
              </a:ext>
            </a:extLst>
          </p:cNvPr>
          <p:cNvSpPr/>
          <p:nvPr/>
        </p:nvSpPr>
        <p:spPr>
          <a:xfrm>
            <a:off x="4901187" y="2735283"/>
            <a:ext cx="3334289" cy="264390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36000" rtlCol="0" anchor="t"/>
          <a:lstStyle/>
          <a:p>
            <a:pPr defTabSz="114300">
              <a:lnSpc>
                <a:spcPct val="150000"/>
              </a:lnSpc>
              <a:defRPr/>
            </a:pPr>
            <a:r>
              <a:rPr lang="en-IN" b="1" dirty="0">
                <a:solidFill>
                  <a:srgbClr val="000000"/>
                </a:solidFill>
                <a:latin typeface="Calibri" panose="020F0502020204030204"/>
              </a:rPr>
              <a:t>Entity Fraud Detection</a:t>
            </a:r>
          </a:p>
          <a:p>
            <a:pPr marL="108000" indent="-108000" defTabSz="114300">
              <a:buFont typeface="Arial" panose="020B0604020202020204" pitchFamily="34" charset="0"/>
              <a:buChar char="•"/>
              <a:defRPr/>
            </a:pPr>
            <a:r>
              <a:rPr lang="en-IN" dirty="0">
                <a:solidFill>
                  <a:srgbClr val="000000"/>
                </a:solidFill>
                <a:latin typeface="Calibri" panose="020F0502020204030204"/>
                <a:cs typeface="Arial" panose="020B0604020202020204" pitchFamily="34" charset="0"/>
              </a:rPr>
              <a:t>Continuous monitoring and identification of entities with suspicious / illicit behaviour</a:t>
            </a:r>
          </a:p>
          <a:p>
            <a:pPr marL="108000" indent="-108000" defTabSz="114300">
              <a:buFont typeface="Arial" panose="020B0604020202020204" pitchFamily="34" charset="0"/>
              <a:buChar char="•"/>
              <a:defRPr/>
            </a:pPr>
            <a:r>
              <a:rPr lang="en-IN" dirty="0">
                <a:solidFill>
                  <a:srgbClr val="000000"/>
                </a:solidFill>
                <a:latin typeface="Calibri" panose="020F0502020204030204"/>
                <a:cs typeface="Arial" panose="020B0604020202020204" pitchFamily="34" charset="0"/>
              </a:rPr>
              <a:t>Reasoning of alerts for entities</a:t>
            </a:r>
          </a:p>
          <a:p>
            <a:pPr marL="108000" indent="-108000" defTabSz="114300">
              <a:buFont typeface="Arial" panose="020B0604020202020204" pitchFamily="34" charset="0"/>
              <a:buChar char="•"/>
              <a:defRPr/>
            </a:pPr>
            <a:r>
              <a:rPr lang="en-IN" dirty="0">
                <a:solidFill>
                  <a:srgbClr val="000000"/>
                </a:solidFill>
                <a:latin typeface="Calibri" panose="020F0502020204030204"/>
                <a:cs typeface="Arial" panose="020B0604020202020204" pitchFamily="34" charset="0"/>
              </a:rPr>
              <a:t>Enhancing Claim Fraud Detection by incorporating learnings from entity behaviour</a:t>
            </a:r>
          </a:p>
          <a:p>
            <a:pPr marL="108000" indent="-108000" defTabSz="114300">
              <a:buFont typeface="Arial" panose="020B0604020202020204" pitchFamily="34" charset="0"/>
              <a:buChar char="•"/>
              <a:defRPr/>
            </a:pPr>
            <a:r>
              <a:rPr lang="en-IN" dirty="0">
                <a:solidFill>
                  <a:srgbClr val="000000"/>
                </a:solidFill>
                <a:latin typeface="Calibri" panose="020F0502020204030204"/>
                <a:cs typeface="Arial" panose="020B0604020202020204" pitchFamily="34" charset="0"/>
              </a:rPr>
              <a:t>Identification of claims to be studied in the audit</a:t>
            </a:r>
          </a:p>
        </p:txBody>
      </p:sp>
      <p:sp>
        <p:nvSpPr>
          <p:cNvPr id="18" name="Rectangle 17">
            <a:extLst>
              <a:ext uri="{FF2B5EF4-FFF2-40B4-BE49-F238E27FC236}">
                <a16:creationId xmlns:a16="http://schemas.microsoft.com/office/drawing/2014/main" xmlns="" id="{9A3295C5-526B-4BF9-A9A2-2F020EFE0C89}"/>
              </a:ext>
            </a:extLst>
          </p:cNvPr>
          <p:cNvSpPr/>
          <p:nvPr/>
        </p:nvSpPr>
        <p:spPr>
          <a:xfrm>
            <a:off x="8462142" y="2727366"/>
            <a:ext cx="3577458" cy="235822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36000" rtlCol="0" anchor="t"/>
          <a:lstStyle/>
          <a:p>
            <a:pPr defTabSz="114300">
              <a:lnSpc>
                <a:spcPct val="150000"/>
              </a:lnSpc>
              <a:defRPr/>
            </a:pPr>
            <a:r>
              <a:rPr lang="en-IN" b="1" dirty="0">
                <a:solidFill>
                  <a:srgbClr val="000000"/>
                </a:solidFill>
                <a:latin typeface="Calibri" panose="020F0502020204030204"/>
              </a:rPr>
              <a:t>Collusion/Network Detection</a:t>
            </a:r>
          </a:p>
          <a:p>
            <a:pPr marL="108000" indent="-108000" defTabSz="114300">
              <a:buFont typeface="Arial" panose="020B0604020202020204" pitchFamily="34" charset="0"/>
              <a:buChar char="•"/>
              <a:defRPr/>
            </a:pPr>
            <a:r>
              <a:rPr lang="en-IN" dirty="0">
                <a:solidFill>
                  <a:srgbClr val="000000"/>
                </a:solidFill>
                <a:latin typeface="Calibri" panose="020F0502020204030204"/>
                <a:cs typeface="Arial" panose="020B0604020202020204" pitchFamily="34" charset="0"/>
              </a:rPr>
              <a:t>Identify collusion between and across different parties</a:t>
            </a:r>
          </a:p>
          <a:p>
            <a:pPr marL="108000" indent="-108000" defTabSz="114300">
              <a:buFont typeface="Arial" panose="020B0604020202020204" pitchFamily="34" charset="0"/>
              <a:buChar char="•"/>
              <a:defRPr/>
            </a:pPr>
            <a:r>
              <a:rPr lang="en-IN" dirty="0">
                <a:solidFill>
                  <a:srgbClr val="000000"/>
                </a:solidFill>
                <a:latin typeface="Calibri" panose="020F0502020204030204"/>
                <a:cs typeface="Arial" panose="020B0604020202020204" pitchFamily="34" charset="0"/>
              </a:rPr>
              <a:t>Enhancing Claim Fraud Detection by incorporating learnings from network behaviour</a:t>
            </a:r>
          </a:p>
          <a:p>
            <a:pPr marL="108000" indent="-108000" defTabSz="114300">
              <a:buFont typeface="Arial" panose="020B0604020202020204" pitchFamily="34" charset="0"/>
              <a:buChar char="•"/>
              <a:defRPr/>
            </a:pPr>
            <a:r>
              <a:rPr lang="en-IN" dirty="0">
                <a:solidFill>
                  <a:srgbClr val="000000"/>
                </a:solidFill>
                <a:latin typeface="Calibri" panose="020F0502020204030204"/>
                <a:cs typeface="Arial" panose="020B0604020202020204" pitchFamily="34" charset="0"/>
              </a:rPr>
              <a:t>Identify scenarios, fraud rings, structural anomalies</a:t>
            </a:r>
          </a:p>
          <a:p>
            <a:pPr marL="108000" indent="-108000" defTabSz="114300">
              <a:buFont typeface="Arial" panose="020B0604020202020204" pitchFamily="34" charset="0"/>
              <a:buChar char="•"/>
              <a:defRPr/>
            </a:pPr>
            <a:r>
              <a:rPr lang="en-IN" dirty="0">
                <a:solidFill>
                  <a:srgbClr val="000000"/>
                </a:solidFill>
                <a:latin typeface="Calibri" panose="020F0502020204030204"/>
                <a:cs typeface="Arial" panose="020B0604020202020204" pitchFamily="34" charset="0"/>
              </a:rPr>
              <a:t>Enhance OPI by learning from investigation behaviour </a:t>
            </a:r>
          </a:p>
        </p:txBody>
      </p:sp>
      <p:sp>
        <p:nvSpPr>
          <p:cNvPr id="19" name="Rectangle 18">
            <a:extLst>
              <a:ext uri="{FF2B5EF4-FFF2-40B4-BE49-F238E27FC236}">
                <a16:creationId xmlns:a16="http://schemas.microsoft.com/office/drawing/2014/main" xmlns="" id="{4B214535-A3D0-4B67-9090-2DA08FE56143}"/>
              </a:ext>
            </a:extLst>
          </p:cNvPr>
          <p:cNvSpPr/>
          <p:nvPr/>
        </p:nvSpPr>
        <p:spPr>
          <a:xfrm>
            <a:off x="1828800" y="6406400"/>
            <a:ext cx="2948243" cy="276999"/>
          </a:xfrm>
          <a:prstGeom prst="rect">
            <a:avLst/>
          </a:prstGeom>
        </p:spPr>
        <p:txBody>
          <a:bodyPr wrap="none">
            <a:spAutoFit/>
          </a:bodyPr>
          <a:lstStyle/>
          <a:p>
            <a:r>
              <a:rPr lang="en-IN" sz="1200" dirty="0">
                <a:solidFill>
                  <a:srgbClr val="000000"/>
                </a:solidFill>
                <a:cs typeface="Arial" panose="020B0604020202020204" pitchFamily="34" charset="0"/>
              </a:rPr>
              <a:t>OPI – Operational &amp; Performance indicators</a:t>
            </a:r>
            <a:endParaRPr lang="en-IN" sz="1200" dirty="0">
              <a:solidFill>
                <a:srgbClr val="000000"/>
              </a:solidFill>
            </a:endParaRPr>
          </a:p>
        </p:txBody>
      </p:sp>
    </p:spTree>
    <p:extLst>
      <p:ext uri="{BB962C8B-B14F-4D97-AF65-F5344CB8AC3E}">
        <p14:creationId xmlns:p14="http://schemas.microsoft.com/office/powerpoint/2010/main" val="212319062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820400" y="307754"/>
            <a:ext cx="1085347" cy="1093347"/>
          </a:xfrm>
          <a:prstGeom prst="rect">
            <a:avLst/>
          </a:prstGeom>
          <a:blipFill dpi="0" rotWithShape="1">
            <a:blip r:embed="rId5"/>
            <a:srcRect/>
            <a:stretch>
              <a:fillRect/>
            </a:stretch>
          </a:blipFill>
        </p:spPr>
      </p:pic>
      <p:sp>
        <p:nvSpPr>
          <p:cNvPr id="3" name="Rectangle 2"/>
          <p:cNvSpPr txBox="1">
            <a:spLocks noChangeArrowheads="1"/>
          </p:cNvSpPr>
          <p:nvPr/>
        </p:nvSpPr>
        <p:spPr>
          <a:xfrm>
            <a:off x="1828800" y="71789"/>
            <a:ext cx="8001000"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endParaRPr lang="en-US" altLang="en-US" sz="2800" kern="0" dirty="0">
              <a:solidFill>
                <a:srgbClr val="000000"/>
              </a:solidFill>
            </a:endParaRP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solidFill>
                  <a:srgbClr val="000000"/>
                </a:solidFill>
              </a:rPr>
              <a:t>www.actuariesindia.org</a:t>
            </a:r>
          </a:p>
        </p:txBody>
      </p:sp>
      <p:sp>
        <p:nvSpPr>
          <p:cNvPr id="8" name="Title 1"/>
          <p:cNvSpPr txBox="1">
            <a:spLocks/>
          </p:cNvSpPr>
          <p:nvPr/>
        </p:nvSpPr>
        <p:spPr>
          <a:xfrm>
            <a:off x="1828800" y="97590"/>
            <a:ext cx="8093365" cy="763525"/>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eaLnBrk="1" fontAlgn="auto" hangingPunct="1">
              <a:spcBef>
                <a:spcPts val="0"/>
              </a:spcBef>
              <a:spcAft>
                <a:spcPts val="0"/>
              </a:spcAft>
              <a:defRPr/>
            </a:pPr>
            <a:r>
              <a:rPr lang="en-US" b="1" dirty="0">
                <a:solidFill>
                  <a:srgbClr val="002060"/>
                </a:solidFill>
              </a:rPr>
              <a:t>How to Combat fraud?</a:t>
            </a:r>
            <a:endParaRPr lang="en-US" dirty="0">
              <a:solidFill>
                <a:srgbClr val="002060"/>
              </a:solidFill>
              <a:latin typeface="Calibri"/>
            </a:endParaRPr>
          </a:p>
        </p:txBody>
      </p:sp>
      <p:sp>
        <p:nvSpPr>
          <p:cNvPr id="25" name="Rectangle 3"/>
          <p:cNvSpPr/>
          <p:nvPr/>
        </p:nvSpPr>
        <p:spPr>
          <a:xfrm>
            <a:off x="2859245" y="1912324"/>
            <a:ext cx="1097280" cy="822960"/>
          </a:xfrm>
          <a:custGeom>
            <a:avLst/>
            <a:gdLst>
              <a:gd name="connsiteX0" fmla="*/ 0 w 1405719"/>
              <a:gd name="connsiteY0" fmla="*/ 0 h 1009934"/>
              <a:gd name="connsiteX1" fmla="*/ 1405719 w 1405719"/>
              <a:gd name="connsiteY1" fmla="*/ 0 h 1009934"/>
              <a:gd name="connsiteX2" fmla="*/ 1405719 w 1405719"/>
              <a:gd name="connsiteY2" fmla="*/ 1009934 h 1009934"/>
              <a:gd name="connsiteX3" fmla="*/ 0 w 1405719"/>
              <a:gd name="connsiteY3" fmla="*/ 1009934 h 1009934"/>
              <a:gd name="connsiteX4" fmla="*/ 0 w 1405719"/>
              <a:gd name="connsiteY4" fmla="*/ 0 h 1009934"/>
              <a:gd name="connsiteX0" fmla="*/ 0 w 1405719"/>
              <a:gd name="connsiteY0" fmla="*/ 13647 h 1023581"/>
              <a:gd name="connsiteX1" fmla="*/ 1392071 w 1405719"/>
              <a:gd name="connsiteY1" fmla="*/ 0 h 1023581"/>
              <a:gd name="connsiteX2" fmla="*/ 1405719 w 1405719"/>
              <a:gd name="connsiteY2" fmla="*/ 1023581 h 1023581"/>
              <a:gd name="connsiteX3" fmla="*/ 0 w 1405719"/>
              <a:gd name="connsiteY3" fmla="*/ 1023581 h 1023581"/>
              <a:gd name="connsiteX4" fmla="*/ 0 w 1405719"/>
              <a:gd name="connsiteY4" fmla="*/ 13647 h 1023581"/>
              <a:gd name="connsiteX0" fmla="*/ 0 w 1405719"/>
              <a:gd name="connsiteY0" fmla="*/ 13647 h 1023581"/>
              <a:gd name="connsiteX1" fmla="*/ 1392071 w 1405719"/>
              <a:gd name="connsiteY1" fmla="*/ 0 h 1023581"/>
              <a:gd name="connsiteX2" fmla="*/ 1405719 w 1405719"/>
              <a:gd name="connsiteY2" fmla="*/ 1023581 h 1023581"/>
              <a:gd name="connsiteX3" fmla="*/ 0 w 1405719"/>
              <a:gd name="connsiteY3" fmla="*/ 1023581 h 1023581"/>
              <a:gd name="connsiteX4" fmla="*/ 0 w 1405719"/>
              <a:gd name="connsiteY4" fmla="*/ 13647 h 1023581"/>
              <a:gd name="connsiteX0" fmla="*/ 0 w 1392071"/>
              <a:gd name="connsiteY0" fmla="*/ 13647 h 1023581"/>
              <a:gd name="connsiteX1" fmla="*/ 1392071 w 1392071"/>
              <a:gd name="connsiteY1" fmla="*/ 0 h 1023581"/>
              <a:gd name="connsiteX2" fmla="*/ 859809 w 1392071"/>
              <a:gd name="connsiteY2" fmla="*/ 1023581 h 1023581"/>
              <a:gd name="connsiteX3" fmla="*/ 0 w 1392071"/>
              <a:gd name="connsiteY3" fmla="*/ 1023581 h 1023581"/>
              <a:gd name="connsiteX4" fmla="*/ 0 w 1392071"/>
              <a:gd name="connsiteY4" fmla="*/ 13647 h 1023581"/>
              <a:gd name="connsiteX0" fmla="*/ 0 w 1392071"/>
              <a:gd name="connsiteY0" fmla="*/ 13647 h 1023581"/>
              <a:gd name="connsiteX1" fmla="*/ 1392071 w 1392071"/>
              <a:gd name="connsiteY1" fmla="*/ 0 h 1023581"/>
              <a:gd name="connsiteX2" fmla="*/ 859809 w 1392071"/>
              <a:gd name="connsiteY2" fmla="*/ 1023581 h 1023581"/>
              <a:gd name="connsiteX3" fmla="*/ 0 w 1392071"/>
              <a:gd name="connsiteY3" fmla="*/ 1023581 h 1023581"/>
              <a:gd name="connsiteX4" fmla="*/ 0 w 1392071"/>
              <a:gd name="connsiteY4" fmla="*/ 13647 h 1023581"/>
              <a:gd name="connsiteX0" fmla="*/ 0 w 1392071"/>
              <a:gd name="connsiteY0" fmla="*/ 13647 h 1023581"/>
              <a:gd name="connsiteX1" fmla="*/ 1392071 w 1392071"/>
              <a:gd name="connsiteY1" fmla="*/ 0 h 1023581"/>
              <a:gd name="connsiteX2" fmla="*/ 859809 w 1392071"/>
              <a:gd name="connsiteY2" fmla="*/ 1023581 h 1023581"/>
              <a:gd name="connsiteX3" fmla="*/ 0 w 1392071"/>
              <a:gd name="connsiteY3" fmla="*/ 1023581 h 1023581"/>
              <a:gd name="connsiteX4" fmla="*/ 0 w 1392071"/>
              <a:gd name="connsiteY4" fmla="*/ 13647 h 1023581"/>
              <a:gd name="connsiteX0" fmla="*/ 0 w 1392071"/>
              <a:gd name="connsiteY0" fmla="*/ 13647 h 1023581"/>
              <a:gd name="connsiteX1" fmla="*/ 1392071 w 1392071"/>
              <a:gd name="connsiteY1" fmla="*/ 0 h 1023581"/>
              <a:gd name="connsiteX2" fmla="*/ 928048 w 1392071"/>
              <a:gd name="connsiteY2" fmla="*/ 1023581 h 1023581"/>
              <a:gd name="connsiteX3" fmla="*/ 0 w 1392071"/>
              <a:gd name="connsiteY3" fmla="*/ 1023581 h 1023581"/>
              <a:gd name="connsiteX4" fmla="*/ 0 w 1392071"/>
              <a:gd name="connsiteY4" fmla="*/ 13647 h 1023581"/>
              <a:gd name="connsiteX0" fmla="*/ 393717 w 1392071"/>
              <a:gd name="connsiteY0" fmla="*/ 0 h 1052583"/>
              <a:gd name="connsiteX1" fmla="*/ 1392071 w 1392071"/>
              <a:gd name="connsiteY1" fmla="*/ 29002 h 1052583"/>
              <a:gd name="connsiteX2" fmla="*/ 928048 w 1392071"/>
              <a:gd name="connsiteY2" fmla="*/ 1052583 h 1052583"/>
              <a:gd name="connsiteX3" fmla="*/ 0 w 1392071"/>
              <a:gd name="connsiteY3" fmla="*/ 1052583 h 1052583"/>
              <a:gd name="connsiteX4" fmla="*/ 393717 w 1392071"/>
              <a:gd name="connsiteY4" fmla="*/ 0 h 1052583"/>
              <a:gd name="connsiteX0" fmla="*/ 393717 w 1392071"/>
              <a:gd name="connsiteY0" fmla="*/ 0 h 1052583"/>
              <a:gd name="connsiteX1" fmla="*/ 1392071 w 1392071"/>
              <a:gd name="connsiteY1" fmla="*/ 29002 h 1052583"/>
              <a:gd name="connsiteX2" fmla="*/ 928048 w 1392071"/>
              <a:gd name="connsiteY2" fmla="*/ 1052583 h 1052583"/>
              <a:gd name="connsiteX3" fmla="*/ 0 w 1392071"/>
              <a:gd name="connsiteY3" fmla="*/ 1052583 h 1052583"/>
              <a:gd name="connsiteX4" fmla="*/ 393717 w 1392071"/>
              <a:gd name="connsiteY4" fmla="*/ 0 h 1052583"/>
              <a:gd name="connsiteX0" fmla="*/ 478084 w 1392071"/>
              <a:gd name="connsiteY0" fmla="*/ 0 h 1038367"/>
              <a:gd name="connsiteX1" fmla="*/ 1392071 w 1392071"/>
              <a:gd name="connsiteY1" fmla="*/ 14786 h 1038367"/>
              <a:gd name="connsiteX2" fmla="*/ 928048 w 1392071"/>
              <a:gd name="connsiteY2" fmla="*/ 1038367 h 1038367"/>
              <a:gd name="connsiteX3" fmla="*/ 0 w 1392071"/>
              <a:gd name="connsiteY3" fmla="*/ 1038367 h 1038367"/>
              <a:gd name="connsiteX4" fmla="*/ 478084 w 1392071"/>
              <a:gd name="connsiteY4" fmla="*/ 0 h 103836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92071" h="1038367">
                <a:moveTo>
                  <a:pt x="478084" y="0"/>
                </a:moveTo>
                <a:lnTo>
                  <a:pt x="1392071" y="14786"/>
                </a:lnTo>
                <a:cubicBezTo>
                  <a:pt x="918949" y="1065663"/>
                  <a:pt x="937146" y="1024720"/>
                  <a:pt x="928048" y="1038367"/>
                </a:cubicBezTo>
                <a:cubicBezTo>
                  <a:pt x="941696" y="1011072"/>
                  <a:pt x="286603" y="1038367"/>
                  <a:pt x="0" y="1038367"/>
                </a:cubicBezTo>
                <a:cubicBezTo>
                  <a:pt x="131239" y="687506"/>
                  <a:pt x="501519" y="23883"/>
                  <a:pt x="478084"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27" name="Rectangle 3"/>
          <p:cNvSpPr/>
          <p:nvPr/>
        </p:nvSpPr>
        <p:spPr>
          <a:xfrm>
            <a:off x="2909455" y="2850703"/>
            <a:ext cx="1038758" cy="822960"/>
          </a:xfrm>
          <a:custGeom>
            <a:avLst/>
            <a:gdLst>
              <a:gd name="connsiteX0" fmla="*/ 0 w 1405719"/>
              <a:gd name="connsiteY0" fmla="*/ 0 h 1009934"/>
              <a:gd name="connsiteX1" fmla="*/ 1405719 w 1405719"/>
              <a:gd name="connsiteY1" fmla="*/ 0 h 1009934"/>
              <a:gd name="connsiteX2" fmla="*/ 1405719 w 1405719"/>
              <a:gd name="connsiteY2" fmla="*/ 1009934 h 1009934"/>
              <a:gd name="connsiteX3" fmla="*/ 0 w 1405719"/>
              <a:gd name="connsiteY3" fmla="*/ 1009934 h 1009934"/>
              <a:gd name="connsiteX4" fmla="*/ 0 w 1405719"/>
              <a:gd name="connsiteY4" fmla="*/ 0 h 1009934"/>
              <a:gd name="connsiteX0" fmla="*/ 0 w 1405719"/>
              <a:gd name="connsiteY0" fmla="*/ 13647 h 1023581"/>
              <a:gd name="connsiteX1" fmla="*/ 1392071 w 1405719"/>
              <a:gd name="connsiteY1" fmla="*/ 0 h 1023581"/>
              <a:gd name="connsiteX2" fmla="*/ 1405719 w 1405719"/>
              <a:gd name="connsiteY2" fmla="*/ 1023581 h 1023581"/>
              <a:gd name="connsiteX3" fmla="*/ 0 w 1405719"/>
              <a:gd name="connsiteY3" fmla="*/ 1023581 h 1023581"/>
              <a:gd name="connsiteX4" fmla="*/ 0 w 1405719"/>
              <a:gd name="connsiteY4" fmla="*/ 13647 h 1023581"/>
              <a:gd name="connsiteX0" fmla="*/ 0 w 1405719"/>
              <a:gd name="connsiteY0" fmla="*/ 13647 h 1023581"/>
              <a:gd name="connsiteX1" fmla="*/ 1392071 w 1405719"/>
              <a:gd name="connsiteY1" fmla="*/ 0 h 1023581"/>
              <a:gd name="connsiteX2" fmla="*/ 1405719 w 1405719"/>
              <a:gd name="connsiteY2" fmla="*/ 1023581 h 1023581"/>
              <a:gd name="connsiteX3" fmla="*/ 0 w 1405719"/>
              <a:gd name="connsiteY3" fmla="*/ 1023581 h 1023581"/>
              <a:gd name="connsiteX4" fmla="*/ 0 w 1405719"/>
              <a:gd name="connsiteY4" fmla="*/ 13647 h 1023581"/>
              <a:gd name="connsiteX0" fmla="*/ 0 w 1392071"/>
              <a:gd name="connsiteY0" fmla="*/ 13647 h 1023581"/>
              <a:gd name="connsiteX1" fmla="*/ 1392071 w 1392071"/>
              <a:gd name="connsiteY1" fmla="*/ 0 h 1023581"/>
              <a:gd name="connsiteX2" fmla="*/ 859809 w 1392071"/>
              <a:gd name="connsiteY2" fmla="*/ 1023581 h 1023581"/>
              <a:gd name="connsiteX3" fmla="*/ 0 w 1392071"/>
              <a:gd name="connsiteY3" fmla="*/ 1023581 h 1023581"/>
              <a:gd name="connsiteX4" fmla="*/ 0 w 1392071"/>
              <a:gd name="connsiteY4" fmla="*/ 13647 h 1023581"/>
              <a:gd name="connsiteX0" fmla="*/ 0 w 1392071"/>
              <a:gd name="connsiteY0" fmla="*/ 13647 h 1023581"/>
              <a:gd name="connsiteX1" fmla="*/ 1392071 w 1392071"/>
              <a:gd name="connsiteY1" fmla="*/ 0 h 1023581"/>
              <a:gd name="connsiteX2" fmla="*/ 859809 w 1392071"/>
              <a:gd name="connsiteY2" fmla="*/ 1023581 h 1023581"/>
              <a:gd name="connsiteX3" fmla="*/ 0 w 1392071"/>
              <a:gd name="connsiteY3" fmla="*/ 1023581 h 1023581"/>
              <a:gd name="connsiteX4" fmla="*/ 0 w 1392071"/>
              <a:gd name="connsiteY4" fmla="*/ 13647 h 1023581"/>
              <a:gd name="connsiteX0" fmla="*/ 0 w 1392071"/>
              <a:gd name="connsiteY0" fmla="*/ 13647 h 1023581"/>
              <a:gd name="connsiteX1" fmla="*/ 1392071 w 1392071"/>
              <a:gd name="connsiteY1" fmla="*/ 0 h 1023581"/>
              <a:gd name="connsiteX2" fmla="*/ 859809 w 1392071"/>
              <a:gd name="connsiteY2" fmla="*/ 1023581 h 1023581"/>
              <a:gd name="connsiteX3" fmla="*/ 0 w 1392071"/>
              <a:gd name="connsiteY3" fmla="*/ 1023581 h 1023581"/>
              <a:gd name="connsiteX4" fmla="*/ 0 w 1392071"/>
              <a:gd name="connsiteY4" fmla="*/ 13647 h 1023581"/>
              <a:gd name="connsiteX0" fmla="*/ 0 w 1392071"/>
              <a:gd name="connsiteY0" fmla="*/ 13647 h 1023581"/>
              <a:gd name="connsiteX1" fmla="*/ 1392071 w 1392071"/>
              <a:gd name="connsiteY1" fmla="*/ 0 h 1023581"/>
              <a:gd name="connsiteX2" fmla="*/ 928048 w 1392071"/>
              <a:gd name="connsiteY2" fmla="*/ 1023581 h 1023581"/>
              <a:gd name="connsiteX3" fmla="*/ 0 w 1392071"/>
              <a:gd name="connsiteY3" fmla="*/ 1023581 h 1023581"/>
              <a:gd name="connsiteX4" fmla="*/ 0 w 1392071"/>
              <a:gd name="connsiteY4" fmla="*/ 13647 h 1023581"/>
              <a:gd name="connsiteX0" fmla="*/ 393717 w 1392071"/>
              <a:gd name="connsiteY0" fmla="*/ 0 h 1052583"/>
              <a:gd name="connsiteX1" fmla="*/ 1392071 w 1392071"/>
              <a:gd name="connsiteY1" fmla="*/ 29002 h 1052583"/>
              <a:gd name="connsiteX2" fmla="*/ 928048 w 1392071"/>
              <a:gd name="connsiteY2" fmla="*/ 1052583 h 1052583"/>
              <a:gd name="connsiteX3" fmla="*/ 0 w 1392071"/>
              <a:gd name="connsiteY3" fmla="*/ 1052583 h 1052583"/>
              <a:gd name="connsiteX4" fmla="*/ 393717 w 1392071"/>
              <a:gd name="connsiteY4" fmla="*/ 0 h 1052583"/>
              <a:gd name="connsiteX0" fmla="*/ 393717 w 1392071"/>
              <a:gd name="connsiteY0" fmla="*/ 0 h 1052583"/>
              <a:gd name="connsiteX1" fmla="*/ 1392071 w 1392071"/>
              <a:gd name="connsiteY1" fmla="*/ 29002 h 1052583"/>
              <a:gd name="connsiteX2" fmla="*/ 928048 w 1392071"/>
              <a:gd name="connsiteY2" fmla="*/ 1052583 h 1052583"/>
              <a:gd name="connsiteX3" fmla="*/ 0 w 1392071"/>
              <a:gd name="connsiteY3" fmla="*/ 1052583 h 1052583"/>
              <a:gd name="connsiteX4" fmla="*/ 393717 w 1392071"/>
              <a:gd name="connsiteY4" fmla="*/ 0 h 1052583"/>
              <a:gd name="connsiteX0" fmla="*/ 478084 w 1392071"/>
              <a:gd name="connsiteY0" fmla="*/ 0 h 1038367"/>
              <a:gd name="connsiteX1" fmla="*/ 1392071 w 1392071"/>
              <a:gd name="connsiteY1" fmla="*/ 14786 h 1038367"/>
              <a:gd name="connsiteX2" fmla="*/ 928048 w 1392071"/>
              <a:gd name="connsiteY2" fmla="*/ 1038367 h 1038367"/>
              <a:gd name="connsiteX3" fmla="*/ 0 w 1392071"/>
              <a:gd name="connsiteY3" fmla="*/ 1038367 h 1038367"/>
              <a:gd name="connsiteX4" fmla="*/ 478084 w 1392071"/>
              <a:gd name="connsiteY4" fmla="*/ 0 h 103836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92071" h="1038367">
                <a:moveTo>
                  <a:pt x="478084" y="0"/>
                </a:moveTo>
                <a:lnTo>
                  <a:pt x="1392071" y="14786"/>
                </a:lnTo>
                <a:cubicBezTo>
                  <a:pt x="918949" y="1065663"/>
                  <a:pt x="937146" y="1024720"/>
                  <a:pt x="928048" y="1038367"/>
                </a:cubicBezTo>
                <a:cubicBezTo>
                  <a:pt x="941696" y="1011072"/>
                  <a:pt x="286603" y="1038367"/>
                  <a:pt x="0" y="1038367"/>
                </a:cubicBezTo>
                <a:cubicBezTo>
                  <a:pt x="131239" y="687506"/>
                  <a:pt x="501519" y="23883"/>
                  <a:pt x="478084"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31" name="Rectangle 3"/>
          <p:cNvSpPr/>
          <p:nvPr/>
        </p:nvSpPr>
        <p:spPr>
          <a:xfrm>
            <a:off x="2909456" y="3787007"/>
            <a:ext cx="1038758" cy="822960"/>
          </a:xfrm>
          <a:custGeom>
            <a:avLst/>
            <a:gdLst>
              <a:gd name="connsiteX0" fmla="*/ 0 w 1405719"/>
              <a:gd name="connsiteY0" fmla="*/ 0 h 1009934"/>
              <a:gd name="connsiteX1" fmla="*/ 1405719 w 1405719"/>
              <a:gd name="connsiteY1" fmla="*/ 0 h 1009934"/>
              <a:gd name="connsiteX2" fmla="*/ 1405719 w 1405719"/>
              <a:gd name="connsiteY2" fmla="*/ 1009934 h 1009934"/>
              <a:gd name="connsiteX3" fmla="*/ 0 w 1405719"/>
              <a:gd name="connsiteY3" fmla="*/ 1009934 h 1009934"/>
              <a:gd name="connsiteX4" fmla="*/ 0 w 1405719"/>
              <a:gd name="connsiteY4" fmla="*/ 0 h 1009934"/>
              <a:gd name="connsiteX0" fmla="*/ 0 w 1405719"/>
              <a:gd name="connsiteY0" fmla="*/ 13647 h 1023581"/>
              <a:gd name="connsiteX1" fmla="*/ 1392071 w 1405719"/>
              <a:gd name="connsiteY1" fmla="*/ 0 h 1023581"/>
              <a:gd name="connsiteX2" fmla="*/ 1405719 w 1405719"/>
              <a:gd name="connsiteY2" fmla="*/ 1023581 h 1023581"/>
              <a:gd name="connsiteX3" fmla="*/ 0 w 1405719"/>
              <a:gd name="connsiteY3" fmla="*/ 1023581 h 1023581"/>
              <a:gd name="connsiteX4" fmla="*/ 0 w 1405719"/>
              <a:gd name="connsiteY4" fmla="*/ 13647 h 1023581"/>
              <a:gd name="connsiteX0" fmla="*/ 0 w 1405719"/>
              <a:gd name="connsiteY0" fmla="*/ 13647 h 1023581"/>
              <a:gd name="connsiteX1" fmla="*/ 1392071 w 1405719"/>
              <a:gd name="connsiteY1" fmla="*/ 0 h 1023581"/>
              <a:gd name="connsiteX2" fmla="*/ 1405719 w 1405719"/>
              <a:gd name="connsiteY2" fmla="*/ 1023581 h 1023581"/>
              <a:gd name="connsiteX3" fmla="*/ 0 w 1405719"/>
              <a:gd name="connsiteY3" fmla="*/ 1023581 h 1023581"/>
              <a:gd name="connsiteX4" fmla="*/ 0 w 1405719"/>
              <a:gd name="connsiteY4" fmla="*/ 13647 h 1023581"/>
              <a:gd name="connsiteX0" fmla="*/ 0 w 1392071"/>
              <a:gd name="connsiteY0" fmla="*/ 13647 h 1023581"/>
              <a:gd name="connsiteX1" fmla="*/ 1392071 w 1392071"/>
              <a:gd name="connsiteY1" fmla="*/ 0 h 1023581"/>
              <a:gd name="connsiteX2" fmla="*/ 859809 w 1392071"/>
              <a:gd name="connsiteY2" fmla="*/ 1023581 h 1023581"/>
              <a:gd name="connsiteX3" fmla="*/ 0 w 1392071"/>
              <a:gd name="connsiteY3" fmla="*/ 1023581 h 1023581"/>
              <a:gd name="connsiteX4" fmla="*/ 0 w 1392071"/>
              <a:gd name="connsiteY4" fmla="*/ 13647 h 1023581"/>
              <a:gd name="connsiteX0" fmla="*/ 0 w 1392071"/>
              <a:gd name="connsiteY0" fmla="*/ 13647 h 1023581"/>
              <a:gd name="connsiteX1" fmla="*/ 1392071 w 1392071"/>
              <a:gd name="connsiteY1" fmla="*/ 0 h 1023581"/>
              <a:gd name="connsiteX2" fmla="*/ 859809 w 1392071"/>
              <a:gd name="connsiteY2" fmla="*/ 1023581 h 1023581"/>
              <a:gd name="connsiteX3" fmla="*/ 0 w 1392071"/>
              <a:gd name="connsiteY3" fmla="*/ 1023581 h 1023581"/>
              <a:gd name="connsiteX4" fmla="*/ 0 w 1392071"/>
              <a:gd name="connsiteY4" fmla="*/ 13647 h 1023581"/>
              <a:gd name="connsiteX0" fmla="*/ 0 w 1392071"/>
              <a:gd name="connsiteY0" fmla="*/ 13647 h 1023581"/>
              <a:gd name="connsiteX1" fmla="*/ 1392071 w 1392071"/>
              <a:gd name="connsiteY1" fmla="*/ 0 h 1023581"/>
              <a:gd name="connsiteX2" fmla="*/ 859809 w 1392071"/>
              <a:gd name="connsiteY2" fmla="*/ 1023581 h 1023581"/>
              <a:gd name="connsiteX3" fmla="*/ 0 w 1392071"/>
              <a:gd name="connsiteY3" fmla="*/ 1023581 h 1023581"/>
              <a:gd name="connsiteX4" fmla="*/ 0 w 1392071"/>
              <a:gd name="connsiteY4" fmla="*/ 13647 h 1023581"/>
              <a:gd name="connsiteX0" fmla="*/ 0 w 1392071"/>
              <a:gd name="connsiteY0" fmla="*/ 13647 h 1023581"/>
              <a:gd name="connsiteX1" fmla="*/ 1392071 w 1392071"/>
              <a:gd name="connsiteY1" fmla="*/ 0 h 1023581"/>
              <a:gd name="connsiteX2" fmla="*/ 928048 w 1392071"/>
              <a:gd name="connsiteY2" fmla="*/ 1023581 h 1023581"/>
              <a:gd name="connsiteX3" fmla="*/ 0 w 1392071"/>
              <a:gd name="connsiteY3" fmla="*/ 1023581 h 1023581"/>
              <a:gd name="connsiteX4" fmla="*/ 0 w 1392071"/>
              <a:gd name="connsiteY4" fmla="*/ 13647 h 1023581"/>
              <a:gd name="connsiteX0" fmla="*/ 393717 w 1392071"/>
              <a:gd name="connsiteY0" fmla="*/ 0 h 1052583"/>
              <a:gd name="connsiteX1" fmla="*/ 1392071 w 1392071"/>
              <a:gd name="connsiteY1" fmla="*/ 29002 h 1052583"/>
              <a:gd name="connsiteX2" fmla="*/ 928048 w 1392071"/>
              <a:gd name="connsiteY2" fmla="*/ 1052583 h 1052583"/>
              <a:gd name="connsiteX3" fmla="*/ 0 w 1392071"/>
              <a:gd name="connsiteY3" fmla="*/ 1052583 h 1052583"/>
              <a:gd name="connsiteX4" fmla="*/ 393717 w 1392071"/>
              <a:gd name="connsiteY4" fmla="*/ 0 h 1052583"/>
              <a:gd name="connsiteX0" fmla="*/ 393717 w 1392071"/>
              <a:gd name="connsiteY0" fmla="*/ 0 h 1052583"/>
              <a:gd name="connsiteX1" fmla="*/ 1392071 w 1392071"/>
              <a:gd name="connsiteY1" fmla="*/ 29002 h 1052583"/>
              <a:gd name="connsiteX2" fmla="*/ 928048 w 1392071"/>
              <a:gd name="connsiteY2" fmla="*/ 1052583 h 1052583"/>
              <a:gd name="connsiteX3" fmla="*/ 0 w 1392071"/>
              <a:gd name="connsiteY3" fmla="*/ 1052583 h 1052583"/>
              <a:gd name="connsiteX4" fmla="*/ 393717 w 1392071"/>
              <a:gd name="connsiteY4" fmla="*/ 0 h 1052583"/>
              <a:gd name="connsiteX0" fmla="*/ 478084 w 1392071"/>
              <a:gd name="connsiteY0" fmla="*/ 0 h 1038367"/>
              <a:gd name="connsiteX1" fmla="*/ 1392071 w 1392071"/>
              <a:gd name="connsiteY1" fmla="*/ 14786 h 1038367"/>
              <a:gd name="connsiteX2" fmla="*/ 928048 w 1392071"/>
              <a:gd name="connsiteY2" fmla="*/ 1038367 h 1038367"/>
              <a:gd name="connsiteX3" fmla="*/ 0 w 1392071"/>
              <a:gd name="connsiteY3" fmla="*/ 1038367 h 1038367"/>
              <a:gd name="connsiteX4" fmla="*/ 478084 w 1392071"/>
              <a:gd name="connsiteY4" fmla="*/ 0 h 103836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92071" h="1038367">
                <a:moveTo>
                  <a:pt x="478084" y="0"/>
                </a:moveTo>
                <a:lnTo>
                  <a:pt x="1392071" y="14786"/>
                </a:lnTo>
                <a:cubicBezTo>
                  <a:pt x="918949" y="1065663"/>
                  <a:pt x="937146" y="1024720"/>
                  <a:pt x="928048" y="1038367"/>
                </a:cubicBezTo>
                <a:cubicBezTo>
                  <a:pt x="941696" y="1011072"/>
                  <a:pt x="286603" y="1038367"/>
                  <a:pt x="0" y="1038367"/>
                </a:cubicBezTo>
                <a:cubicBezTo>
                  <a:pt x="131239" y="687506"/>
                  <a:pt x="501519" y="23883"/>
                  <a:pt x="478084" y="0"/>
                </a:cubicBezTo>
                <a:close/>
              </a:path>
            </a:pathLst>
          </a:custGeom>
          <a:solidFill>
            <a:schemeClr val="bg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20" name="Title 1"/>
          <p:cNvSpPr txBox="1">
            <a:spLocks/>
          </p:cNvSpPr>
          <p:nvPr/>
        </p:nvSpPr>
        <p:spPr>
          <a:xfrm>
            <a:off x="3256520" y="1227979"/>
            <a:ext cx="7176504" cy="763525"/>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r>
              <a:rPr lang="en-US" sz="2800" b="1" dirty="0">
                <a:solidFill>
                  <a:srgbClr val="002060"/>
                </a:solidFill>
              </a:rPr>
              <a:t>Analytical Tool – 3 Way approach</a:t>
            </a:r>
          </a:p>
        </p:txBody>
      </p:sp>
      <p:grpSp>
        <p:nvGrpSpPr>
          <p:cNvPr id="4" name="Group 3"/>
          <p:cNvGrpSpPr/>
          <p:nvPr/>
        </p:nvGrpSpPr>
        <p:grpSpPr>
          <a:xfrm>
            <a:off x="2649494" y="2074429"/>
            <a:ext cx="8390556" cy="620195"/>
            <a:chOff x="2903768" y="2429768"/>
            <a:chExt cx="8390556" cy="620195"/>
          </a:xfrm>
        </p:grpSpPr>
        <p:sp>
          <p:nvSpPr>
            <p:cNvPr id="21" name="Rounded Rectangle 20"/>
            <p:cNvSpPr/>
            <p:nvPr/>
          </p:nvSpPr>
          <p:spPr>
            <a:xfrm>
              <a:off x="2903768" y="2433512"/>
              <a:ext cx="2476072" cy="616451"/>
            </a:xfrm>
            <a:prstGeom prst="roundRect">
              <a:avLst/>
            </a:prstGeom>
            <a:solidFill>
              <a:srgbClr val="002060"/>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rgbClr val="FFFFFF"/>
                  </a:solidFill>
                </a:rPr>
                <a:t>Rule Engine</a:t>
              </a:r>
            </a:p>
          </p:txBody>
        </p:sp>
        <p:sp>
          <p:nvSpPr>
            <p:cNvPr id="22" name="Rounded Rectangle 21"/>
            <p:cNvSpPr/>
            <p:nvPr/>
          </p:nvSpPr>
          <p:spPr>
            <a:xfrm>
              <a:off x="5861010" y="2433512"/>
              <a:ext cx="2476072" cy="616451"/>
            </a:xfrm>
            <a:prstGeom prst="roundRect">
              <a:avLst/>
            </a:prstGeom>
            <a:solidFill>
              <a:srgbClr val="002060"/>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rgbClr val="FFFFFF"/>
                  </a:solidFill>
                </a:rPr>
                <a:t>Virtual Investigation</a:t>
              </a:r>
            </a:p>
          </p:txBody>
        </p:sp>
        <p:sp>
          <p:nvSpPr>
            <p:cNvPr id="23" name="Rounded Rectangle 22"/>
            <p:cNvSpPr/>
            <p:nvPr/>
          </p:nvSpPr>
          <p:spPr>
            <a:xfrm>
              <a:off x="8818252" y="2429768"/>
              <a:ext cx="2476072" cy="616450"/>
            </a:xfrm>
            <a:prstGeom prst="roundRect">
              <a:avLst/>
            </a:prstGeom>
            <a:solidFill>
              <a:srgbClr val="002060"/>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rgbClr val="FFFFFF"/>
                  </a:solidFill>
                </a:rPr>
                <a:t>Advance Data Analytics</a:t>
              </a:r>
            </a:p>
          </p:txBody>
        </p:sp>
      </p:grpSp>
      <p:grpSp>
        <p:nvGrpSpPr>
          <p:cNvPr id="6" name="Group 5"/>
          <p:cNvGrpSpPr/>
          <p:nvPr/>
        </p:nvGrpSpPr>
        <p:grpSpPr>
          <a:xfrm>
            <a:off x="2443348" y="2962857"/>
            <a:ext cx="8933373" cy="2417025"/>
            <a:chOff x="2649494" y="3424339"/>
            <a:chExt cx="8933373" cy="2417025"/>
          </a:xfrm>
        </p:grpSpPr>
        <p:sp>
          <p:nvSpPr>
            <p:cNvPr id="24" name="TextBox 23"/>
            <p:cNvSpPr txBox="1"/>
            <p:nvPr/>
          </p:nvSpPr>
          <p:spPr>
            <a:xfrm>
              <a:off x="2649494" y="3424339"/>
              <a:ext cx="2988065" cy="1277273"/>
            </a:xfrm>
            <a:prstGeom prst="rect">
              <a:avLst/>
            </a:prstGeom>
            <a:noFill/>
          </p:spPr>
          <p:txBody>
            <a:bodyPr wrap="square" rtlCol="0">
              <a:spAutoFit/>
            </a:bodyPr>
            <a:lstStyle/>
            <a:p>
              <a:r>
                <a:rPr lang="en-US" i="1" dirty="0">
                  <a:solidFill>
                    <a:srgbClr val="0000FF"/>
                  </a:solidFill>
                </a:rPr>
                <a:t>Works Mostly on internal data </a:t>
              </a:r>
            </a:p>
            <a:p>
              <a:pPr marL="285750" indent="-285750">
                <a:spcBef>
                  <a:spcPts val="600"/>
                </a:spcBef>
                <a:buFont typeface="Arial" panose="020B0604020202020204" pitchFamily="34" charset="0"/>
                <a:buChar char="•"/>
              </a:pPr>
              <a:r>
                <a:rPr lang="en-US" dirty="0">
                  <a:solidFill>
                    <a:srgbClr val="000000"/>
                  </a:solidFill>
                  <a:latin typeface="Calibri" panose="020F0502020204030204" pitchFamily="34" charset="0"/>
                  <a:cs typeface="Calibri" panose="020F0502020204030204" pitchFamily="34" charset="0"/>
                </a:rPr>
                <a:t>Rules &amp; Triggers</a:t>
              </a:r>
            </a:p>
            <a:p>
              <a:pPr marL="285750" indent="-285750">
                <a:buFont typeface="Arial" panose="020B0604020202020204" pitchFamily="34" charset="0"/>
                <a:buChar char="•"/>
              </a:pPr>
              <a:r>
                <a:rPr lang="en-US" dirty="0">
                  <a:solidFill>
                    <a:srgbClr val="000000"/>
                  </a:solidFill>
                  <a:latin typeface="Calibri" panose="020F0502020204030204" pitchFamily="34" charset="0"/>
                  <a:cs typeface="Calibri" panose="020F0502020204030204" pitchFamily="34" charset="0"/>
                </a:rPr>
                <a:t>Claim Scoring</a:t>
              </a:r>
            </a:p>
            <a:p>
              <a:pPr marL="285750" indent="-285750">
                <a:buFont typeface="Arial" panose="020B0604020202020204" pitchFamily="34" charset="0"/>
                <a:buChar char="•"/>
              </a:pPr>
              <a:r>
                <a:rPr lang="en-US" dirty="0">
                  <a:solidFill>
                    <a:srgbClr val="000000"/>
                  </a:solidFill>
                  <a:latin typeface="Calibri" panose="020F0502020204030204" pitchFamily="34" charset="0"/>
                  <a:cs typeface="Calibri" panose="020F0502020204030204" pitchFamily="34" charset="0"/>
                </a:rPr>
                <a:t>Assessment Questionnaire</a:t>
              </a:r>
            </a:p>
          </p:txBody>
        </p:sp>
        <p:sp>
          <p:nvSpPr>
            <p:cNvPr id="26" name="TextBox 25"/>
            <p:cNvSpPr txBox="1"/>
            <p:nvPr/>
          </p:nvSpPr>
          <p:spPr>
            <a:xfrm>
              <a:off x="5638700" y="3446940"/>
              <a:ext cx="2988065" cy="1554272"/>
            </a:xfrm>
            <a:prstGeom prst="rect">
              <a:avLst/>
            </a:prstGeom>
            <a:noFill/>
          </p:spPr>
          <p:txBody>
            <a:bodyPr wrap="square" rtlCol="0">
              <a:spAutoFit/>
            </a:bodyPr>
            <a:lstStyle/>
            <a:p>
              <a:r>
                <a:rPr lang="en-US" i="1" dirty="0">
                  <a:solidFill>
                    <a:srgbClr val="0000FF"/>
                  </a:solidFill>
                </a:rPr>
                <a:t>Works on internal + External </a:t>
              </a:r>
            </a:p>
            <a:p>
              <a:pPr marL="285750" indent="-285750">
                <a:spcBef>
                  <a:spcPts val="600"/>
                </a:spcBef>
                <a:buFont typeface="Arial" panose="020B0604020202020204" pitchFamily="34" charset="0"/>
                <a:buChar char="•"/>
              </a:pPr>
              <a:r>
                <a:rPr lang="en-US" dirty="0">
                  <a:solidFill>
                    <a:srgbClr val="000000"/>
                  </a:solidFill>
                  <a:latin typeface="Calibri" panose="020F0502020204030204" pitchFamily="34" charset="0"/>
                  <a:cs typeface="Calibri" panose="020F0502020204030204" pitchFamily="34" charset="0"/>
                </a:rPr>
                <a:t>Rule engine</a:t>
              </a:r>
            </a:p>
            <a:p>
              <a:pPr marL="285750" indent="-285750">
                <a:buFont typeface="Arial" panose="020B0604020202020204" pitchFamily="34" charset="0"/>
                <a:buChar char="•"/>
              </a:pPr>
              <a:r>
                <a:rPr lang="en-US" dirty="0">
                  <a:solidFill>
                    <a:srgbClr val="000000"/>
                  </a:solidFill>
                  <a:latin typeface="Calibri" panose="020F0502020204030204" pitchFamily="34" charset="0"/>
                  <a:cs typeface="Calibri" panose="020F0502020204030204" pitchFamily="34" charset="0"/>
                </a:rPr>
                <a:t>External APIs</a:t>
              </a:r>
            </a:p>
            <a:p>
              <a:pPr marL="285750" indent="-285750">
                <a:buFont typeface="Arial" panose="020B0604020202020204" pitchFamily="34" charset="0"/>
                <a:buChar char="•"/>
              </a:pPr>
              <a:r>
                <a:rPr lang="en-US" dirty="0">
                  <a:solidFill>
                    <a:srgbClr val="000000"/>
                  </a:solidFill>
                  <a:latin typeface="Calibri" panose="020F0502020204030204" pitchFamily="34" charset="0"/>
                  <a:cs typeface="Calibri" panose="020F0502020204030204" pitchFamily="34" charset="0"/>
                </a:rPr>
                <a:t>Robotics automation</a:t>
              </a:r>
            </a:p>
            <a:p>
              <a:pPr marL="285750" indent="-285750">
                <a:buFont typeface="Arial" panose="020B0604020202020204" pitchFamily="34" charset="0"/>
                <a:buChar char="•"/>
              </a:pPr>
              <a:r>
                <a:rPr lang="en-US" dirty="0">
                  <a:solidFill>
                    <a:srgbClr val="000000"/>
                  </a:solidFill>
                  <a:latin typeface="Calibri" panose="020F0502020204030204" pitchFamily="34" charset="0"/>
                  <a:cs typeface="Calibri" panose="020F0502020204030204" pitchFamily="34" charset="0"/>
                </a:rPr>
                <a:t>Auto decision making</a:t>
              </a:r>
            </a:p>
          </p:txBody>
        </p:sp>
        <p:sp>
          <p:nvSpPr>
            <p:cNvPr id="28" name="TextBox 27"/>
            <p:cNvSpPr txBox="1"/>
            <p:nvPr/>
          </p:nvSpPr>
          <p:spPr>
            <a:xfrm>
              <a:off x="8594802" y="3456096"/>
              <a:ext cx="2988065" cy="2385268"/>
            </a:xfrm>
            <a:prstGeom prst="rect">
              <a:avLst/>
            </a:prstGeom>
            <a:noFill/>
          </p:spPr>
          <p:txBody>
            <a:bodyPr wrap="square" rtlCol="0">
              <a:spAutoFit/>
            </a:bodyPr>
            <a:lstStyle/>
            <a:p>
              <a:r>
                <a:rPr lang="en-US" i="1" dirty="0">
                  <a:solidFill>
                    <a:srgbClr val="0000FF"/>
                  </a:solidFill>
                </a:rPr>
                <a:t>Works on internal + External </a:t>
              </a:r>
            </a:p>
            <a:p>
              <a:pPr marL="285750" indent="-285750">
                <a:spcBef>
                  <a:spcPts val="600"/>
                </a:spcBef>
                <a:buFont typeface="Arial" panose="020B0604020202020204" pitchFamily="34" charset="0"/>
                <a:buChar char="•"/>
              </a:pPr>
              <a:r>
                <a:rPr lang="en-US" dirty="0">
                  <a:solidFill>
                    <a:srgbClr val="000000"/>
                  </a:solidFill>
                  <a:latin typeface="Calibri" panose="020F0502020204030204" pitchFamily="34" charset="0"/>
                  <a:cs typeface="Calibri" panose="020F0502020204030204" pitchFamily="34" charset="0"/>
                </a:rPr>
                <a:t>Predictive Analytics</a:t>
              </a:r>
            </a:p>
            <a:p>
              <a:pPr marL="285750" indent="-285750">
                <a:buFont typeface="Arial" panose="020B0604020202020204" pitchFamily="34" charset="0"/>
                <a:buChar char="•"/>
              </a:pPr>
              <a:r>
                <a:rPr lang="en-US" dirty="0">
                  <a:solidFill>
                    <a:srgbClr val="000000"/>
                  </a:solidFill>
                  <a:latin typeface="Calibri" panose="020F0502020204030204" pitchFamily="34" charset="0"/>
                  <a:cs typeface="Calibri" panose="020F0502020204030204" pitchFamily="34" charset="0"/>
                </a:rPr>
                <a:t>Supervised / Unsupervised</a:t>
              </a:r>
            </a:p>
            <a:p>
              <a:pPr marL="285750" indent="-285750">
                <a:buFont typeface="Arial" panose="020B0604020202020204" pitchFamily="34" charset="0"/>
                <a:buChar char="•"/>
              </a:pPr>
              <a:r>
                <a:rPr lang="en-US" dirty="0">
                  <a:solidFill>
                    <a:srgbClr val="000000"/>
                  </a:solidFill>
                  <a:latin typeface="Calibri" panose="020F0502020204030204" pitchFamily="34" charset="0"/>
                  <a:cs typeface="Calibri" panose="020F0502020204030204" pitchFamily="34" charset="0"/>
                </a:rPr>
                <a:t>Network Analytics</a:t>
              </a:r>
            </a:p>
            <a:p>
              <a:pPr marL="285750" indent="-285750">
                <a:buFont typeface="Arial" panose="020B0604020202020204" pitchFamily="34" charset="0"/>
                <a:buChar char="•"/>
              </a:pPr>
              <a:r>
                <a:rPr lang="en-US" dirty="0">
                  <a:solidFill>
                    <a:srgbClr val="000000"/>
                  </a:solidFill>
                  <a:latin typeface="Calibri" panose="020F0502020204030204" pitchFamily="34" charset="0"/>
                  <a:cs typeface="Calibri" panose="020F0502020204030204" pitchFamily="34" charset="0"/>
                </a:rPr>
                <a:t>Voice analytics</a:t>
              </a:r>
            </a:p>
            <a:p>
              <a:pPr marL="285750" indent="-285750">
                <a:buFont typeface="Arial" panose="020B0604020202020204" pitchFamily="34" charset="0"/>
                <a:buChar char="•"/>
              </a:pPr>
              <a:r>
                <a:rPr lang="en-US" dirty="0">
                  <a:solidFill>
                    <a:srgbClr val="000000"/>
                  </a:solidFill>
                  <a:latin typeface="Calibri" panose="020F0502020204030204" pitchFamily="34" charset="0"/>
                  <a:cs typeface="Calibri" panose="020F0502020204030204" pitchFamily="34" charset="0"/>
                </a:rPr>
                <a:t>Artificial Intelligence</a:t>
              </a:r>
            </a:p>
            <a:p>
              <a:pPr marL="285750" indent="-285750">
                <a:buFont typeface="Arial" panose="020B0604020202020204" pitchFamily="34" charset="0"/>
                <a:buChar char="•"/>
              </a:pPr>
              <a:r>
                <a:rPr lang="en-US" dirty="0">
                  <a:solidFill>
                    <a:srgbClr val="000000"/>
                  </a:solidFill>
                  <a:latin typeface="Calibri" panose="020F0502020204030204" pitchFamily="34" charset="0"/>
                  <a:cs typeface="Calibri" panose="020F0502020204030204" pitchFamily="34" charset="0"/>
                </a:rPr>
                <a:t>Machine learning</a:t>
              </a:r>
            </a:p>
            <a:p>
              <a:pPr marL="285750" indent="-285750">
                <a:buFont typeface="Arial" panose="020B0604020202020204" pitchFamily="34" charset="0"/>
                <a:buChar char="•"/>
              </a:pPr>
              <a:endParaRPr lang="en-US" dirty="0">
                <a:solidFill>
                  <a:srgbClr val="000000"/>
                </a:solidFill>
              </a:endParaRPr>
            </a:p>
          </p:txBody>
        </p:sp>
      </p:grpSp>
      <p:cxnSp>
        <p:nvCxnSpPr>
          <p:cNvPr id="29" name="Straight Connector 28"/>
          <p:cNvCxnSpPr>
            <a:cxnSpLocks/>
          </p:cNvCxnSpPr>
          <p:nvPr/>
        </p:nvCxnSpPr>
        <p:spPr>
          <a:xfrm>
            <a:off x="5606736" y="3362540"/>
            <a:ext cx="0" cy="1780239"/>
          </a:xfrm>
          <a:prstGeom prst="line">
            <a:avLst/>
          </a:prstGeom>
          <a:ln>
            <a:prstDash val="dash"/>
          </a:ln>
        </p:spPr>
        <p:style>
          <a:lnRef idx="1">
            <a:schemeClr val="accent1"/>
          </a:lnRef>
          <a:fillRef idx="0">
            <a:schemeClr val="accent1"/>
          </a:fillRef>
          <a:effectRef idx="0">
            <a:schemeClr val="accent1"/>
          </a:effectRef>
          <a:fontRef idx="minor">
            <a:schemeClr val="tx1"/>
          </a:fontRef>
        </p:style>
      </p:cxnSp>
      <p:sp>
        <p:nvSpPr>
          <p:cNvPr id="30" name="Rectangle: Rounded Corners 2">
            <a:extLst>
              <a:ext uri="{FF2B5EF4-FFF2-40B4-BE49-F238E27FC236}">
                <a16:creationId xmlns:a16="http://schemas.microsoft.com/office/drawing/2014/main" xmlns="" id="{26C55DB4-2946-4171-BB7D-0C0ADEE5E83B}"/>
              </a:ext>
            </a:extLst>
          </p:cNvPr>
          <p:cNvSpPr/>
          <p:nvPr/>
        </p:nvSpPr>
        <p:spPr>
          <a:xfrm>
            <a:off x="2062243" y="5081253"/>
            <a:ext cx="9843504" cy="1328023"/>
          </a:xfrm>
          <a:prstGeom prst="roundRect">
            <a:avLst/>
          </a:prstGeom>
          <a:solidFill>
            <a:srgbClr val="434343"/>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square" anchor="ctr">
            <a:spAutoFit/>
          </a:bodyPr>
          <a:lstStyle/>
          <a:p>
            <a:pPr>
              <a:defRPr/>
            </a:pPr>
            <a:r>
              <a:rPr lang="en-US" dirty="0">
                <a:solidFill>
                  <a:srgbClr val="FFFFFF"/>
                </a:solidFill>
                <a:latin typeface="Calibri" panose="020F0502020204030204" pitchFamily="34" charset="0"/>
                <a:cs typeface="Calibri" panose="020F0502020204030204" pitchFamily="34" charset="0"/>
              </a:rPr>
              <a:t>Right People, Process &amp; Technology in Place </a:t>
            </a:r>
          </a:p>
          <a:p>
            <a:pPr>
              <a:defRPr/>
            </a:pPr>
            <a:r>
              <a:rPr lang="en-US" dirty="0">
                <a:solidFill>
                  <a:srgbClr val="FFFFFF"/>
                </a:solidFill>
                <a:latin typeface="Calibri" panose="020F0502020204030204" pitchFamily="34" charset="0"/>
                <a:cs typeface="Calibri" panose="020F0502020204030204" pitchFamily="34" charset="0"/>
              </a:rPr>
              <a:t>Data is more enriched &amp; Structured</a:t>
            </a:r>
          </a:p>
          <a:p>
            <a:pPr>
              <a:defRPr/>
            </a:pPr>
            <a:r>
              <a:rPr lang="en-US" dirty="0">
                <a:solidFill>
                  <a:srgbClr val="FFFFFF"/>
                </a:solidFill>
                <a:latin typeface="Calibri" panose="020F0502020204030204" pitchFamily="34" charset="0"/>
                <a:cs typeface="Calibri" panose="020F0502020204030204" pitchFamily="34" charset="0"/>
              </a:rPr>
              <a:t>Integrated with External Sources Like – </a:t>
            </a:r>
            <a:r>
              <a:rPr lang="en-US" i="1" dirty="0">
                <a:solidFill>
                  <a:srgbClr val="FFFFFF"/>
                </a:solidFill>
                <a:latin typeface="Calibri" panose="020F0502020204030204" pitchFamily="34" charset="0"/>
                <a:cs typeface="Calibri" panose="020F0502020204030204" pitchFamily="34" charset="0"/>
              </a:rPr>
              <a:t>Police, RTO, Health record, Personal, Block Chain</a:t>
            </a:r>
          </a:p>
          <a:p>
            <a:pPr>
              <a:defRPr/>
            </a:pPr>
            <a:r>
              <a:rPr lang="en-US" dirty="0">
                <a:solidFill>
                  <a:srgbClr val="FFFFFF"/>
                </a:solidFill>
                <a:latin typeface="Calibri" panose="020F0502020204030204" pitchFamily="34" charset="0"/>
                <a:cs typeface="Calibri" panose="020F0502020204030204" pitchFamily="34" charset="0"/>
              </a:rPr>
              <a:t>IOT Based Data to analyze</a:t>
            </a:r>
          </a:p>
        </p:txBody>
      </p:sp>
    </p:spTree>
    <p:extLst>
      <p:ext uri="{BB962C8B-B14F-4D97-AF65-F5344CB8AC3E}">
        <p14:creationId xmlns:p14="http://schemas.microsoft.com/office/powerpoint/2010/main" val="40621346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820400" y="307754"/>
            <a:ext cx="1085347" cy="1093347"/>
          </a:xfrm>
          <a:prstGeom prst="rect">
            <a:avLst/>
          </a:prstGeom>
          <a:blipFill dpi="0" rotWithShape="1">
            <a:blip r:embed="rId5"/>
            <a:srcRect/>
            <a:stretch>
              <a:fillRect/>
            </a:stretch>
          </a:blipFill>
        </p:spPr>
      </p:pic>
      <p:sp>
        <p:nvSpPr>
          <p:cNvPr id="32" name="Title 1">
            <a:extLst>
              <a:ext uri="{FF2B5EF4-FFF2-40B4-BE49-F238E27FC236}">
                <a16:creationId xmlns:a16="http://schemas.microsoft.com/office/drawing/2014/main" xmlns="" id="{EA4ADFFC-21A6-4674-AD21-DDD25F708F27}"/>
              </a:ext>
            </a:extLst>
          </p:cNvPr>
          <p:cNvSpPr txBox="1">
            <a:spLocks/>
          </p:cNvSpPr>
          <p:nvPr/>
        </p:nvSpPr>
        <p:spPr>
          <a:xfrm>
            <a:off x="609600" y="685800"/>
            <a:ext cx="2743200" cy="2743200"/>
          </a:xfrm>
          <a:prstGeom prst="ellipse">
            <a:avLst/>
          </a:prstGeom>
          <a:solidFill>
            <a:srgbClr val="002060"/>
          </a:solidFill>
          <a:ln w="174625" cmpd="thinThick">
            <a:solidFill>
              <a:srgbClr val="262626"/>
            </a:solidFill>
          </a:ln>
        </p:spPr>
        <p:txBody>
          <a:bodyPr vert="horz" lIns="91440" tIns="45720" rIns="91440" bIns="45720" rtlCol="0" anchor="ctr">
            <a:normAutofit/>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r>
              <a:rPr lang="en-US" sz="2600" b="1">
                <a:solidFill>
                  <a:srgbClr val="FFFFFF"/>
                </a:solidFill>
              </a:rPr>
              <a:t>Virtual Investigation</a:t>
            </a:r>
            <a:endParaRPr lang="en-US" sz="2600" dirty="0">
              <a:solidFill>
                <a:srgbClr val="FFFFFF"/>
              </a:solidFill>
            </a:endParaRPr>
          </a:p>
        </p:txBody>
      </p:sp>
      <p:sp>
        <p:nvSpPr>
          <p:cNvPr id="33" name="Rectangle 32">
            <a:extLst>
              <a:ext uri="{FF2B5EF4-FFF2-40B4-BE49-F238E27FC236}">
                <a16:creationId xmlns:a16="http://schemas.microsoft.com/office/drawing/2014/main" xmlns="" id="{A4A0A06C-014F-4764-8A4E-FD025CDDEA85}"/>
              </a:ext>
            </a:extLst>
          </p:cNvPr>
          <p:cNvSpPr/>
          <p:nvPr/>
        </p:nvSpPr>
        <p:spPr>
          <a:xfrm>
            <a:off x="4143973" y="930258"/>
            <a:ext cx="6096000" cy="1972848"/>
          </a:xfrm>
          <a:prstGeom prst="rect">
            <a:avLst/>
          </a:prstGeom>
          <a:gradFill flip="none" rotWithShape="1">
            <a:gsLst>
              <a:gs pos="0">
                <a:srgbClr val="0070C0">
                  <a:shade val="30000"/>
                  <a:satMod val="115000"/>
                </a:srgbClr>
              </a:gs>
              <a:gs pos="50000">
                <a:srgbClr val="0070C0">
                  <a:shade val="67500"/>
                  <a:satMod val="115000"/>
                </a:srgbClr>
              </a:gs>
              <a:gs pos="100000">
                <a:srgbClr val="0070C0">
                  <a:shade val="100000"/>
                  <a:satMod val="115000"/>
                </a:srgbClr>
              </a:gs>
            </a:gsLst>
            <a:lin ang="5400000" scaled="1"/>
            <a:tileRect/>
          </a:gradFill>
        </p:spPr>
        <p:txBody>
          <a:bodyPr>
            <a:spAutoFit/>
          </a:bodyPr>
          <a:lstStyle/>
          <a:p>
            <a:pPr>
              <a:lnSpc>
                <a:spcPct val="90000"/>
              </a:lnSpc>
              <a:spcBef>
                <a:spcPts val="300"/>
              </a:spcBef>
              <a:spcAft>
                <a:spcPts val="300"/>
              </a:spcAft>
              <a:buClr>
                <a:srgbClr val="C00000"/>
              </a:buClr>
              <a:buSzPct val="125000"/>
            </a:pPr>
            <a:r>
              <a:rPr lang="en-US" dirty="0">
                <a:solidFill>
                  <a:srgbClr val="FFFFFF"/>
                </a:solidFill>
              </a:rPr>
              <a:t>Undertake structured, repeatable and computer based tasks</a:t>
            </a:r>
          </a:p>
          <a:p>
            <a:pPr>
              <a:lnSpc>
                <a:spcPct val="90000"/>
              </a:lnSpc>
              <a:spcBef>
                <a:spcPts val="300"/>
              </a:spcBef>
              <a:spcAft>
                <a:spcPts val="300"/>
              </a:spcAft>
              <a:buClr>
                <a:srgbClr val="C00000"/>
              </a:buClr>
              <a:buSzPct val="125000"/>
            </a:pPr>
            <a:r>
              <a:rPr lang="en-US" dirty="0">
                <a:solidFill>
                  <a:srgbClr val="FFFFFF"/>
                </a:solidFill>
              </a:rPr>
              <a:t>Perform complex decisions based on algorithms</a:t>
            </a:r>
          </a:p>
          <a:p>
            <a:pPr>
              <a:lnSpc>
                <a:spcPct val="90000"/>
              </a:lnSpc>
              <a:spcBef>
                <a:spcPts val="300"/>
              </a:spcBef>
              <a:spcAft>
                <a:spcPts val="300"/>
              </a:spcAft>
              <a:buClr>
                <a:srgbClr val="C00000"/>
              </a:buClr>
              <a:buSzPct val="125000"/>
            </a:pPr>
            <a:r>
              <a:rPr lang="en-US" dirty="0">
                <a:solidFill>
                  <a:srgbClr val="FFFFFF"/>
                </a:solidFill>
              </a:rPr>
              <a:t>Access more than one system to complete the process</a:t>
            </a:r>
          </a:p>
          <a:p>
            <a:pPr>
              <a:lnSpc>
                <a:spcPct val="90000"/>
              </a:lnSpc>
              <a:spcBef>
                <a:spcPts val="300"/>
              </a:spcBef>
              <a:spcAft>
                <a:spcPts val="300"/>
              </a:spcAft>
              <a:buClr>
                <a:srgbClr val="C00000"/>
              </a:buClr>
              <a:buSzPct val="125000"/>
            </a:pPr>
            <a:r>
              <a:rPr lang="en-US" dirty="0">
                <a:solidFill>
                  <a:srgbClr val="FFFFFF"/>
                </a:solidFill>
              </a:rPr>
              <a:t>Do information search, collation or Updating</a:t>
            </a:r>
          </a:p>
          <a:p>
            <a:pPr>
              <a:lnSpc>
                <a:spcPct val="90000"/>
              </a:lnSpc>
              <a:spcBef>
                <a:spcPts val="300"/>
              </a:spcBef>
              <a:spcAft>
                <a:spcPts val="300"/>
              </a:spcAft>
              <a:buClr>
                <a:srgbClr val="C00000"/>
              </a:buClr>
              <a:buSzPct val="125000"/>
            </a:pPr>
            <a:r>
              <a:rPr lang="en-US" dirty="0">
                <a:solidFill>
                  <a:srgbClr val="FFFFFF"/>
                </a:solidFill>
              </a:rPr>
              <a:t>Use workflow enabled interaction with people</a:t>
            </a:r>
          </a:p>
          <a:p>
            <a:pPr>
              <a:lnSpc>
                <a:spcPct val="90000"/>
              </a:lnSpc>
              <a:spcBef>
                <a:spcPts val="300"/>
              </a:spcBef>
              <a:spcAft>
                <a:spcPts val="300"/>
              </a:spcAft>
              <a:buClr>
                <a:srgbClr val="C00000"/>
              </a:buClr>
              <a:buSzPct val="125000"/>
            </a:pPr>
            <a:r>
              <a:rPr lang="en-US" dirty="0">
                <a:solidFill>
                  <a:srgbClr val="FFFFFF"/>
                </a:solidFill>
              </a:rPr>
              <a:t>Resource optimization &amp; Cost reduction during investigation</a:t>
            </a:r>
          </a:p>
        </p:txBody>
      </p:sp>
      <p:sp>
        <p:nvSpPr>
          <p:cNvPr id="34" name="TextBox 33">
            <a:extLst>
              <a:ext uri="{FF2B5EF4-FFF2-40B4-BE49-F238E27FC236}">
                <a16:creationId xmlns:a16="http://schemas.microsoft.com/office/drawing/2014/main" xmlns="" id="{00D10BE6-94A5-40A4-9C04-48092B746783}"/>
              </a:ext>
            </a:extLst>
          </p:cNvPr>
          <p:cNvSpPr txBox="1"/>
          <p:nvPr/>
        </p:nvSpPr>
        <p:spPr>
          <a:xfrm rot="-5400000">
            <a:off x="2801972" y="1624295"/>
            <a:ext cx="2022716" cy="584775"/>
          </a:xfrm>
          <a:prstGeom prst="rect">
            <a:avLst/>
          </a:prstGeom>
          <a:solidFill>
            <a:srgbClr val="0070C0"/>
          </a:solidFill>
        </p:spPr>
        <p:txBody>
          <a:bodyPr wrap="square" rtlCol="0">
            <a:spAutoFit/>
          </a:bodyPr>
          <a:lstStyle/>
          <a:p>
            <a:pPr algn="ctr"/>
            <a:r>
              <a:rPr lang="en-IN" sz="3200" b="1" dirty="0">
                <a:solidFill>
                  <a:srgbClr val="FFFFFF"/>
                </a:solidFill>
              </a:rPr>
              <a:t>Features</a:t>
            </a:r>
          </a:p>
        </p:txBody>
      </p:sp>
      <p:graphicFrame>
        <p:nvGraphicFramePr>
          <p:cNvPr id="35" name="TextBox 6">
            <a:extLst>
              <a:ext uri="{FF2B5EF4-FFF2-40B4-BE49-F238E27FC236}">
                <a16:creationId xmlns:a16="http://schemas.microsoft.com/office/drawing/2014/main" xmlns="" id="{6FB33B2F-EC83-4951-B90A-E12CABF92242}"/>
              </a:ext>
            </a:extLst>
          </p:cNvPr>
          <p:cNvGraphicFramePr/>
          <p:nvPr>
            <p:extLst/>
          </p:nvPr>
        </p:nvGraphicFramePr>
        <p:xfrm>
          <a:off x="2042831" y="3429000"/>
          <a:ext cx="9862916" cy="1972849"/>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grpSp>
        <p:nvGrpSpPr>
          <p:cNvPr id="36" name="Group 35">
            <a:extLst>
              <a:ext uri="{FF2B5EF4-FFF2-40B4-BE49-F238E27FC236}">
                <a16:creationId xmlns:a16="http://schemas.microsoft.com/office/drawing/2014/main" xmlns="" id="{92A88ADC-AE49-4C02-946F-E85CB0FF9AB7}"/>
              </a:ext>
            </a:extLst>
          </p:cNvPr>
          <p:cNvGrpSpPr/>
          <p:nvPr/>
        </p:nvGrpSpPr>
        <p:grpSpPr>
          <a:xfrm>
            <a:off x="4119910" y="5486400"/>
            <a:ext cx="6120063" cy="923330"/>
            <a:chOff x="4143973" y="5401849"/>
            <a:chExt cx="6295427" cy="923330"/>
          </a:xfrm>
          <a:solidFill>
            <a:srgbClr val="404040"/>
          </a:solidFill>
          <a:scene3d>
            <a:camera prst="orthographicFront">
              <a:rot lat="0" lon="0" rev="0"/>
            </a:camera>
            <a:lightRig rig="balanced" dir="t">
              <a:rot lat="0" lon="0" rev="8700000"/>
            </a:lightRig>
          </a:scene3d>
        </p:grpSpPr>
        <p:sp>
          <p:nvSpPr>
            <p:cNvPr id="37" name="TextBox 36">
              <a:extLst>
                <a:ext uri="{FF2B5EF4-FFF2-40B4-BE49-F238E27FC236}">
                  <a16:creationId xmlns:a16="http://schemas.microsoft.com/office/drawing/2014/main" xmlns="" id="{A0A19A16-C6DA-4255-9A13-DE6E22EC864E}"/>
                </a:ext>
              </a:extLst>
            </p:cNvPr>
            <p:cNvSpPr txBox="1"/>
            <p:nvPr/>
          </p:nvSpPr>
          <p:spPr>
            <a:xfrm>
              <a:off x="4143973" y="5401849"/>
              <a:ext cx="6295427" cy="923330"/>
            </a:xfrm>
            <a:prstGeom prst="rect">
              <a:avLst/>
            </a:prstGeom>
            <a:grpFill/>
            <a:ln>
              <a:noFill/>
            </a:ln>
            <a:effectLst>
              <a:outerShdw blurRad="44450" dist="27940" dir="5400000" algn="ctr">
                <a:srgbClr val="000000">
                  <a:alpha val="32000"/>
                </a:srgbClr>
              </a:outerShdw>
            </a:effectLst>
            <a:sp3d>
              <a:bevelT w="190500" h="38100"/>
            </a:sp3d>
          </p:spPr>
          <p:txBody>
            <a:bodyPr wrap="square" rtlCol="0">
              <a:spAutoFit/>
            </a:bodyPr>
            <a:lstStyle/>
            <a:p>
              <a:pPr marL="285750" indent="-285750">
                <a:buFont typeface="Arial" panose="020B0604020202020204" pitchFamily="34" charset="0"/>
                <a:buChar char="•"/>
              </a:pPr>
              <a:r>
                <a:rPr lang="en-IN" dirty="0">
                  <a:solidFill>
                    <a:srgbClr val="FFFFFF"/>
                  </a:solidFill>
                </a:rPr>
                <a:t>Dependency on respondent </a:t>
              </a:r>
            </a:p>
            <a:p>
              <a:pPr marL="285750" indent="-285750">
                <a:buFont typeface="Arial" panose="020B0604020202020204" pitchFamily="34" charset="0"/>
                <a:buChar char="•"/>
              </a:pPr>
              <a:r>
                <a:rPr lang="en-IN" dirty="0">
                  <a:solidFill>
                    <a:srgbClr val="FFFFFF"/>
                  </a:solidFill>
                </a:rPr>
                <a:t>Operational Efficiency</a:t>
              </a:r>
            </a:p>
            <a:p>
              <a:pPr lvl="5"/>
              <a:r>
                <a:rPr lang="en-IN" dirty="0">
                  <a:solidFill>
                    <a:srgbClr val="FFFFFF"/>
                  </a:solidFill>
                </a:rPr>
                <a:t>Cost Efficiency</a:t>
              </a:r>
            </a:p>
          </p:txBody>
        </p:sp>
        <p:sp>
          <p:nvSpPr>
            <p:cNvPr id="38" name="Rectangle 37">
              <a:extLst>
                <a:ext uri="{FF2B5EF4-FFF2-40B4-BE49-F238E27FC236}">
                  <a16:creationId xmlns:a16="http://schemas.microsoft.com/office/drawing/2014/main" xmlns="" id="{52072B2F-78A6-432B-B26A-A88B91CD4261}"/>
                </a:ext>
              </a:extLst>
            </p:cNvPr>
            <p:cNvSpPr/>
            <p:nvPr/>
          </p:nvSpPr>
          <p:spPr>
            <a:xfrm>
              <a:off x="7365106" y="5401849"/>
              <a:ext cx="3074294" cy="646331"/>
            </a:xfrm>
            <a:prstGeom prst="rect">
              <a:avLst/>
            </a:prstGeom>
            <a:grpFill/>
            <a:ln>
              <a:noFill/>
            </a:ln>
            <a:effectLst>
              <a:outerShdw blurRad="44450" dist="27940" dir="5400000" algn="ctr">
                <a:srgbClr val="000000">
                  <a:alpha val="32000"/>
                </a:srgbClr>
              </a:outerShdw>
            </a:effectLst>
            <a:sp3d>
              <a:bevelT w="190500" h="38100"/>
            </a:sp3d>
          </p:spPr>
          <p:txBody>
            <a:bodyPr wrap="square">
              <a:spAutoFit/>
            </a:bodyPr>
            <a:lstStyle/>
            <a:p>
              <a:pPr marL="285750" indent="-285750">
                <a:buFont typeface="Arial" panose="020B0604020202020204" pitchFamily="34" charset="0"/>
                <a:buChar char="•"/>
              </a:pPr>
              <a:r>
                <a:rPr lang="en-IN" dirty="0">
                  <a:solidFill>
                    <a:srgbClr val="FFFFFF"/>
                  </a:solidFill>
                </a:rPr>
                <a:t>Productivity enhancement</a:t>
              </a:r>
            </a:p>
            <a:p>
              <a:pPr marL="285750" indent="-285750">
                <a:buFont typeface="Arial" panose="020B0604020202020204" pitchFamily="34" charset="0"/>
                <a:buChar char="•"/>
              </a:pPr>
              <a:r>
                <a:rPr lang="en-IN" dirty="0">
                  <a:solidFill>
                    <a:srgbClr val="FFFFFF"/>
                  </a:solidFill>
                </a:rPr>
                <a:t>Reduced Turn around time</a:t>
              </a:r>
            </a:p>
          </p:txBody>
        </p:sp>
      </p:grpSp>
    </p:spTree>
    <p:extLst>
      <p:ext uri="{BB962C8B-B14F-4D97-AF65-F5344CB8AC3E}">
        <p14:creationId xmlns:p14="http://schemas.microsoft.com/office/powerpoint/2010/main" val="35693275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6"/>
                                        </p:tgtEl>
                                        <p:attrNameLst>
                                          <p:attrName>style.visibility</p:attrName>
                                        </p:attrNameLst>
                                      </p:cBhvr>
                                      <p:to>
                                        <p:strVal val="visible"/>
                                      </p:to>
                                    </p:set>
                                    <p:anim calcmode="lin" valueType="num">
                                      <p:cBhvr additive="base">
                                        <p:cTn id="7" dur="500" fill="hold"/>
                                        <p:tgtEl>
                                          <p:spTgt spid="36"/>
                                        </p:tgtEl>
                                        <p:attrNameLst>
                                          <p:attrName>ppt_x</p:attrName>
                                        </p:attrNameLst>
                                      </p:cBhvr>
                                      <p:tavLst>
                                        <p:tav tm="0">
                                          <p:val>
                                            <p:strVal val="#ppt_x"/>
                                          </p:val>
                                        </p:tav>
                                        <p:tav tm="100000">
                                          <p:val>
                                            <p:strVal val="#ppt_x"/>
                                          </p:val>
                                        </p:tav>
                                      </p:tavLst>
                                    </p:anim>
                                    <p:anim calcmode="lin" valueType="num">
                                      <p:cBhvr additive="base">
                                        <p:cTn id="8" dur="500" fill="hold"/>
                                        <p:tgtEl>
                                          <p:spTgt spid="3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820400" y="307754"/>
            <a:ext cx="1085347" cy="1093347"/>
          </a:xfrm>
          <a:prstGeom prst="rect">
            <a:avLst/>
          </a:prstGeom>
          <a:blipFill dpi="0" rotWithShape="1">
            <a:blip r:embed="rId5"/>
            <a:srcRect/>
            <a:stretch>
              <a:fillRect/>
            </a:stretch>
          </a:blipFill>
        </p:spPr>
      </p:pic>
      <p:sp>
        <p:nvSpPr>
          <p:cNvPr id="3" name="Rectangle 2"/>
          <p:cNvSpPr txBox="1">
            <a:spLocks noChangeArrowheads="1"/>
          </p:cNvSpPr>
          <p:nvPr/>
        </p:nvSpPr>
        <p:spPr>
          <a:xfrm>
            <a:off x="1828800" y="71789"/>
            <a:ext cx="8001000"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endParaRPr lang="en-US" altLang="en-US" sz="2800" kern="0" dirty="0">
              <a:solidFill>
                <a:srgbClr val="000000"/>
              </a:solidFill>
            </a:endParaRP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solidFill>
                  <a:srgbClr val="000000"/>
                </a:solidFill>
              </a:rPr>
              <a:t>www.actuariesindia.org</a:t>
            </a:r>
          </a:p>
        </p:txBody>
      </p:sp>
      <p:sp>
        <p:nvSpPr>
          <p:cNvPr id="25" name="Rectangle 3"/>
          <p:cNvSpPr/>
          <p:nvPr/>
        </p:nvSpPr>
        <p:spPr>
          <a:xfrm>
            <a:off x="2859245" y="1912324"/>
            <a:ext cx="1097280" cy="822960"/>
          </a:xfrm>
          <a:custGeom>
            <a:avLst/>
            <a:gdLst>
              <a:gd name="connsiteX0" fmla="*/ 0 w 1405719"/>
              <a:gd name="connsiteY0" fmla="*/ 0 h 1009934"/>
              <a:gd name="connsiteX1" fmla="*/ 1405719 w 1405719"/>
              <a:gd name="connsiteY1" fmla="*/ 0 h 1009934"/>
              <a:gd name="connsiteX2" fmla="*/ 1405719 w 1405719"/>
              <a:gd name="connsiteY2" fmla="*/ 1009934 h 1009934"/>
              <a:gd name="connsiteX3" fmla="*/ 0 w 1405719"/>
              <a:gd name="connsiteY3" fmla="*/ 1009934 h 1009934"/>
              <a:gd name="connsiteX4" fmla="*/ 0 w 1405719"/>
              <a:gd name="connsiteY4" fmla="*/ 0 h 1009934"/>
              <a:gd name="connsiteX0" fmla="*/ 0 w 1405719"/>
              <a:gd name="connsiteY0" fmla="*/ 13647 h 1023581"/>
              <a:gd name="connsiteX1" fmla="*/ 1392071 w 1405719"/>
              <a:gd name="connsiteY1" fmla="*/ 0 h 1023581"/>
              <a:gd name="connsiteX2" fmla="*/ 1405719 w 1405719"/>
              <a:gd name="connsiteY2" fmla="*/ 1023581 h 1023581"/>
              <a:gd name="connsiteX3" fmla="*/ 0 w 1405719"/>
              <a:gd name="connsiteY3" fmla="*/ 1023581 h 1023581"/>
              <a:gd name="connsiteX4" fmla="*/ 0 w 1405719"/>
              <a:gd name="connsiteY4" fmla="*/ 13647 h 1023581"/>
              <a:gd name="connsiteX0" fmla="*/ 0 w 1405719"/>
              <a:gd name="connsiteY0" fmla="*/ 13647 h 1023581"/>
              <a:gd name="connsiteX1" fmla="*/ 1392071 w 1405719"/>
              <a:gd name="connsiteY1" fmla="*/ 0 h 1023581"/>
              <a:gd name="connsiteX2" fmla="*/ 1405719 w 1405719"/>
              <a:gd name="connsiteY2" fmla="*/ 1023581 h 1023581"/>
              <a:gd name="connsiteX3" fmla="*/ 0 w 1405719"/>
              <a:gd name="connsiteY3" fmla="*/ 1023581 h 1023581"/>
              <a:gd name="connsiteX4" fmla="*/ 0 w 1405719"/>
              <a:gd name="connsiteY4" fmla="*/ 13647 h 1023581"/>
              <a:gd name="connsiteX0" fmla="*/ 0 w 1392071"/>
              <a:gd name="connsiteY0" fmla="*/ 13647 h 1023581"/>
              <a:gd name="connsiteX1" fmla="*/ 1392071 w 1392071"/>
              <a:gd name="connsiteY1" fmla="*/ 0 h 1023581"/>
              <a:gd name="connsiteX2" fmla="*/ 859809 w 1392071"/>
              <a:gd name="connsiteY2" fmla="*/ 1023581 h 1023581"/>
              <a:gd name="connsiteX3" fmla="*/ 0 w 1392071"/>
              <a:gd name="connsiteY3" fmla="*/ 1023581 h 1023581"/>
              <a:gd name="connsiteX4" fmla="*/ 0 w 1392071"/>
              <a:gd name="connsiteY4" fmla="*/ 13647 h 1023581"/>
              <a:gd name="connsiteX0" fmla="*/ 0 w 1392071"/>
              <a:gd name="connsiteY0" fmla="*/ 13647 h 1023581"/>
              <a:gd name="connsiteX1" fmla="*/ 1392071 w 1392071"/>
              <a:gd name="connsiteY1" fmla="*/ 0 h 1023581"/>
              <a:gd name="connsiteX2" fmla="*/ 859809 w 1392071"/>
              <a:gd name="connsiteY2" fmla="*/ 1023581 h 1023581"/>
              <a:gd name="connsiteX3" fmla="*/ 0 w 1392071"/>
              <a:gd name="connsiteY3" fmla="*/ 1023581 h 1023581"/>
              <a:gd name="connsiteX4" fmla="*/ 0 w 1392071"/>
              <a:gd name="connsiteY4" fmla="*/ 13647 h 1023581"/>
              <a:gd name="connsiteX0" fmla="*/ 0 w 1392071"/>
              <a:gd name="connsiteY0" fmla="*/ 13647 h 1023581"/>
              <a:gd name="connsiteX1" fmla="*/ 1392071 w 1392071"/>
              <a:gd name="connsiteY1" fmla="*/ 0 h 1023581"/>
              <a:gd name="connsiteX2" fmla="*/ 859809 w 1392071"/>
              <a:gd name="connsiteY2" fmla="*/ 1023581 h 1023581"/>
              <a:gd name="connsiteX3" fmla="*/ 0 w 1392071"/>
              <a:gd name="connsiteY3" fmla="*/ 1023581 h 1023581"/>
              <a:gd name="connsiteX4" fmla="*/ 0 w 1392071"/>
              <a:gd name="connsiteY4" fmla="*/ 13647 h 1023581"/>
              <a:gd name="connsiteX0" fmla="*/ 0 w 1392071"/>
              <a:gd name="connsiteY0" fmla="*/ 13647 h 1023581"/>
              <a:gd name="connsiteX1" fmla="*/ 1392071 w 1392071"/>
              <a:gd name="connsiteY1" fmla="*/ 0 h 1023581"/>
              <a:gd name="connsiteX2" fmla="*/ 928048 w 1392071"/>
              <a:gd name="connsiteY2" fmla="*/ 1023581 h 1023581"/>
              <a:gd name="connsiteX3" fmla="*/ 0 w 1392071"/>
              <a:gd name="connsiteY3" fmla="*/ 1023581 h 1023581"/>
              <a:gd name="connsiteX4" fmla="*/ 0 w 1392071"/>
              <a:gd name="connsiteY4" fmla="*/ 13647 h 1023581"/>
              <a:gd name="connsiteX0" fmla="*/ 393717 w 1392071"/>
              <a:gd name="connsiteY0" fmla="*/ 0 h 1052583"/>
              <a:gd name="connsiteX1" fmla="*/ 1392071 w 1392071"/>
              <a:gd name="connsiteY1" fmla="*/ 29002 h 1052583"/>
              <a:gd name="connsiteX2" fmla="*/ 928048 w 1392071"/>
              <a:gd name="connsiteY2" fmla="*/ 1052583 h 1052583"/>
              <a:gd name="connsiteX3" fmla="*/ 0 w 1392071"/>
              <a:gd name="connsiteY3" fmla="*/ 1052583 h 1052583"/>
              <a:gd name="connsiteX4" fmla="*/ 393717 w 1392071"/>
              <a:gd name="connsiteY4" fmla="*/ 0 h 1052583"/>
              <a:gd name="connsiteX0" fmla="*/ 393717 w 1392071"/>
              <a:gd name="connsiteY0" fmla="*/ 0 h 1052583"/>
              <a:gd name="connsiteX1" fmla="*/ 1392071 w 1392071"/>
              <a:gd name="connsiteY1" fmla="*/ 29002 h 1052583"/>
              <a:gd name="connsiteX2" fmla="*/ 928048 w 1392071"/>
              <a:gd name="connsiteY2" fmla="*/ 1052583 h 1052583"/>
              <a:gd name="connsiteX3" fmla="*/ 0 w 1392071"/>
              <a:gd name="connsiteY3" fmla="*/ 1052583 h 1052583"/>
              <a:gd name="connsiteX4" fmla="*/ 393717 w 1392071"/>
              <a:gd name="connsiteY4" fmla="*/ 0 h 1052583"/>
              <a:gd name="connsiteX0" fmla="*/ 478084 w 1392071"/>
              <a:gd name="connsiteY0" fmla="*/ 0 h 1038367"/>
              <a:gd name="connsiteX1" fmla="*/ 1392071 w 1392071"/>
              <a:gd name="connsiteY1" fmla="*/ 14786 h 1038367"/>
              <a:gd name="connsiteX2" fmla="*/ 928048 w 1392071"/>
              <a:gd name="connsiteY2" fmla="*/ 1038367 h 1038367"/>
              <a:gd name="connsiteX3" fmla="*/ 0 w 1392071"/>
              <a:gd name="connsiteY3" fmla="*/ 1038367 h 1038367"/>
              <a:gd name="connsiteX4" fmla="*/ 478084 w 1392071"/>
              <a:gd name="connsiteY4" fmla="*/ 0 h 103836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92071" h="1038367">
                <a:moveTo>
                  <a:pt x="478084" y="0"/>
                </a:moveTo>
                <a:lnTo>
                  <a:pt x="1392071" y="14786"/>
                </a:lnTo>
                <a:cubicBezTo>
                  <a:pt x="918949" y="1065663"/>
                  <a:pt x="937146" y="1024720"/>
                  <a:pt x="928048" y="1038367"/>
                </a:cubicBezTo>
                <a:cubicBezTo>
                  <a:pt x="941696" y="1011072"/>
                  <a:pt x="286603" y="1038367"/>
                  <a:pt x="0" y="1038367"/>
                </a:cubicBezTo>
                <a:cubicBezTo>
                  <a:pt x="131239" y="687506"/>
                  <a:pt x="501519" y="23883"/>
                  <a:pt x="478084"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27" name="Rectangle 3"/>
          <p:cNvSpPr/>
          <p:nvPr/>
        </p:nvSpPr>
        <p:spPr>
          <a:xfrm>
            <a:off x="2909455" y="2850703"/>
            <a:ext cx="1038758" cy="822960"/>
          </a:xfrm>
          <a:custGeom>
            <a:avLst/>
            <a:gdLst>
              <a:gd name="connsiteX0" fmla="*/ 0 w 1405719"/>
              <a:gd name="connsiteY0" fmla="*/ 0 h 1009934"/>
              <a:gd name="connsiteX1" fmla="*/ 1405719 w 1405719"/>
              <a:gd name="connsiteY1" fmla="*/ 0 h 1009934"/>
              <a:gd name="connsiteX2" fmla="*/ 1405719 w 1405719"/>
              <a:gd name="connsiteY2" fmla="*/ 1009934 h 1009934"/>
              <a:gd name="connsiteX3" fmla="*/ 0 w 1405719"/>
              <a:gd name="connsiteY3" fmla="*/ 1009934 h 1009934"/>
              <a:gd name="connsiteX4" fmla="*/ 0 w 1405719"/>
              <a:gd name="connsiteY4" fmla="*/ 0 h 1009934"/>
              <a:gd name="connsiteX0" fmla="*/ 0 w 1405719"/>
              <a:gd name="connsiteY0" fmla="*/ 13647 h 1023581"/>
              <a:gd name="connsiteX1" fmla="*/ 1392071 w 1405719"/>
              <a:gd name="connsiteY1" fmla="*/ 0 h 1023581"/>
              <a:gd name="connsiteX2" fmla="*/ 1405719 w 1405719"/>
              <a:gd name="connsiteY2" fmla="*/ 1023581 h 1023581"/>
              <a:gd name="connsiteX3" fmla="*/ 0 w 1405719"/>
              <a:gd name="connsiteY3" fmla="*/ 1023581 h 1023581"/>
              <a:gd name="connsiteX4" fmla="*/ 0 w 1405719"/>
              <a:gd name="connsiteY4" fmla="*/ 13647 h 1023581"/>
              <a:gd name="connsiteX0" fmla="*/ 0 w 1405719"/>
              <a:gd name="connsiteY0" fmla="*/ 13647 h 1023581"/>
              <a:gd name="connsiteX1" fmla="*/ 1392071 w 1405719"/>
              <a:gd name="connsiteY1" fmla="*/ 0 h 1023581"/>
              <a:gd name="connsiteX2" fmla="*/ 1405719 w 1405719"/>
              <a:gd name="connsiteY2" fmla="*/ 1023581 h 1023581"/>
              <a:gd name="connsiteX3" fmla="*/ 0 w 1405719"/>
              <a:gd name="connsiteY3" fmla="*/ 1023581 h 1023581"/>
              <a:gd name="connsiteX4" fmla="*/ 0 w 1405719"/>
              <a:gd name="connsiteY4" fmla="*/ 13647 h 1023581"/>
              <a:gd name="connsiteX0" fmla="*/ 0 w 1392071"/>
              <a:gd name="connsiteY0" fmla="*/ 13647 h 1023581"/>
              <a:gd name="connsiteX1" fmla="*/ 1392071 w 1392071"/>
              <a:gd name="connsiteY1" fmla="*/ 0 h 1023581"/>
              <a:gd name="connsiteX2" fmla="*/ 859809 w 1392071"/>
              <a:gd name="connsiteY2" fmla="*/ 1023581 h 1023581"/>
              <a:gd name="connsiteX3" fmla="*/ 0 w 1392071"/>
              <a:gd name="connsiteY3" fmla="*/ 1023581 h 1023581"/>
              <a:gd name="connsiteX4" fmla="*/ 0 w 1392071"/>
              <a:gd name="connsiteY4" fmla="*/ 13647 h 1023581"/>
              <a:gd name="connsiteX0" fmla="*/ 0 w 1392071"/>
              <a:gd name="connsiteY0" fmla="*/ 13647 h 1023581"/>
              <a:gd name="connsiteX1" fmla="*/ 1392071 w 1392071"/>
              <a:gd name="connsiteY1" fmla="*/ 0 h 1023581"/>
              <a:gd name="connsiteX2" fmla="*/ 859809 w 1392071"/>
              <a:gd name="connsiteY2" fmla="*/ 1023581 h 1023581"/>
              <a:gd name="connsiteX3" fmla="*/ 0 w 1392071"/>
              <a:gd name="connsiteY3" fmla="*/ 1023581 h 1023581"/>
              <a:gd name="connsiteX4" fmla="*/ 0 w 1392071"/>
              <a:gd name="connsiteY4" fmla="*/ 13647 h 1023581"/>
              <a:gd name="connsiteX0" fmla="*/ 0 w 1392071"/>
              <a:gd name="connsiteY0" fmla="*/ 13647 h 1023581"/>
              <a:gd name="connsiteX1" fmla="*/ 1392071 w 1392071"/>
              <a:gd name="connsiteY1" fmla="*/ 0 h 1023581"/>
              <a:gd name="connsiteX2" fmla="*/ 859809 w 1392071"/>
              <a:gd name="connsiteY2" fmla="*/ 1023581 h 1023581"/>
              <a:gd name="connsiteX3" fmla="*/ 0 w 1392071"/>
              <a:gd name="connsiteY3" fmla="*/ 1023581 h 1023581"/>
              <a:gd name="connsiteX4" fmla="*/ 0 w 1392071"/>
              <a:gd name="connsiteY4" fmla="*/ 13647 h 1023581"/>
              <a:gd name="connsiteX0" fmla="*/ 0 w 1392071"/>
              <a:gd name="connsiteY0" fmla="*/ 13647 h 1023581"/>
              <a:gd name="connsiteX1" fmla="*/ 1392071 w 1392071"/>
              <a:gd name="connsiteY1" fmla="*/ 0 h 1023581"/>
              <a:gd name="connsiteX2" fmla="*/ 928048 w 1392071"/>
              <a:gd name="connsiteY2" fmla="*/ 1023581 h 1023581"/>
              <a:gd name="connsiteX3" fmla="*/ 0 w 1392071"/>
              <a:gd name="connsiteY3" fmla="*/ 1023581 h 1023581"/>
              <a:gd name="connsiteX4" fmla="*/ 0 w 1392071"/>
              <a:gd name="connsiteY4" fmla="*/ 13647 h 1023581"/>
              <a:gd name="connsiteX0" fmla="*/ 393717 w 1392071"/>
              <a:gd name="connsiteY0" fmla="*/ 0 h 1052583"/>
              <a:gd name="connsiteX1" fmla="*/ 1392071 w 1392071"/>
              <a:gd name="connsiteY1" fmla="*/ 29002 h 1052583"/>
              <a:gd name="connsiteX2" fmla="*/ 928048 w 1392071"/>
              <a:gd name="connsiteY2" fmla="*/ 1052583 h 1052583"/>
              <a:gd name="connsiteX3" fmla="*/ 0 w 1392071"/>
              <a:gd name="connsiteY3" fmla="*/ 1052583 h 1052583"/>
              <a:gd name="connsiteX4" fmla="*/ 393717 w 1392071"/>
              <a:gd name="connsiteY4" fmla="*/ 0 h 1052583"/>
              <a:gd name="connsiteX0" fmla="*/ 393717 w 1392071"/>
              <a:gd name="connsiteY0" fmla="*/ 0 h 1052583"/>
              <a:gd name="connsiteX1" fmla="*/ 1392071 w 1392071"/>
              <a:gd name="connsiteY1" fmla="*/ 29002 h 1052583"/>
              <a:gd name="connsiteX2" fmla="*/ 928048 w 1392071"/>
              <a:gd name="connsiteY2" fmla="*/ 1052583 h 1052583"/>
              <a:gd name="connsiteX3" fmla="*/ 0 w 1392071"/>
              <a:gd name="connsiteY3" fmla="*/ 1052583 h 1052583"/>
              <a:gd name="connsiteX4" fmla="*/ 393717 w 1392071"/>
              <a:gd name="connsiteY4" fmla="*/ 0 h 1052583"/>
              <a:gd name="connsiteX0" fmla="*/ 478084 w 1392071"/>
              <a:gd name="connsiteY0" fmla="*/ 0 h 1038367"/>
              <a:gd name="connsiteX1" fmla="*/ 1392071 w 1392071"/>
              <a:gd name="connsiteY1" fmla="*/ 14786 h 1038367"/>
              <a:gd name="connsiteX2" fmla="*/ 928048 w 1392071"/>
              <a:gd name="connsiteY2" fmla="*/ 1038367 h 1038367"/>
              <a:gd name="connsiteX3" fmla="*/ 0 w 1392071"/>
              <a:gd name="connsiteY3" fmla="*/ 1038367 h 1038367"/>
              <a:gd name="connsiteX4" fmla="*/ 478084 w 1392071"/>
              <a:gd name="connsiteY4" fmla="*/ 0 h 103836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92071" h="1038367">
                <a:moveTo>
                  <a:pt x="478084" y="0"/>
                </a:moveTo>
                <a:lnTo>
                  <a:pt x="1392071" y="14786"/>
                </a:lnTo>
                <a:cubicBezTo>
                  <a:pt x="918949" y="1065663"/>
                  <a:pt x="937146" y="1024720"/>
                  <a:pt x="928048" y="1038367"/>
                </a:cubicBezTo>
                <a:cubicBezTo>
                  <a:pt x="941696" y="1011072"/>
                  <a:pt x="286603" y="1038367"/>
                  <a:pt x="0" y="1038367"/>
                </a:cubicBezTo>
                <a:cubicBezTo>
                  <a:pt x="131239" y="687506"/>
                  <a:pt x="501519" y="23883"/>
                  <a:pt x="478084"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31" name="Rectangle 3"/>
          <p:cNvSpPr/>
          <p:nvPr/>
        </p:nvSpPr>
        <p:spPr>
          <a:xfrm>
            <a:off x="2909456" y="3787007"/>
            <a:ext cx="1038758" cy="822960"/>
          </a:xfrm>
          <a:custGeom>
            <a:avLst/>
            <a:gdLst>
              <a:gd name="connsiteX0" fmla="*/ 0 w 1405719"/>
              <a:gd name="connsiteY0" fmla="*/ 0 h 1009934"/>
              <a:gd name="connsiteX1" fmla="*/ 1405719 w 1405719"/>
              <a:gd name="connsiteY1" fmla="*/ 0 h 1009934"/>
              <a:gd name="connsiteX2" fmla="*/ 1405719 w 1405719"/>
              <a:gd name="connsiteY2" fmla="*/ 1009934 h 1009934"/>
              <a:gd name="connsiteX3" fmla="*/ 0 w 1405719"/>
              <a:gd name="connsiteY3" fmla="*/ 1009934 h 1009934"/>
              <a:gd name="connsiteX4" fmla="*/ 0 w 1405719"/>
              <a:gd name="connsiteY4" fmla="*/ 0 h 1009934"/>
              <a:gd name="connsiteX0" fmla="*/ 0 w 1405719"/>
              <a:gd name="connsiteY0" fmla="*/ 13647 h 1023581"/>
              <a:gd name="connsiteX1" fmla="*/ 1392071 w 1405719"/>
              <a:gd name="connsiteY1" fmla="*/ 0 h 1023581"/>
              <a:gd name="connsiteX2" fmla="*/ 1405719 w 1405719"/>
              <a:gd name="connsiteY2" fmla="*/ 1023581 h 1023581"/>
              <a:gd name="connsiteX3" fmla="*/ 0 w 1405719"/>
              <a:gd name="connsiteY3" fmla="*/ 1023581 h 1023581"/>
              <a:gd name="connsiteX4" fmla="*/ 0 w 1405719"/>
              <a:gd name="connsiteY4" fmla="*/ 13647 h 1023581"/>
              <a:gd name="connsiteX0" fmla="*/ 0 w 1405719"/>
              <a:gd name="connsiteY0" fmla="*/ 13647 h 1023581"/>
              <a:gd name="connsiteX1" fmla="*/ 1392071 w 1405719"/>
              <a:gd name="connsiteY1" fmla="*/ 0 h 1023581"/>
              <a:gd name="connsiteX2" fmla="*/ 1405719 w 1405719"/>
              <a:gd name="connsiteY2" fmla="*/ 1023581 h 1023581"/>
              <a:gd name="connsiteX3" fmla="*/ 0 w 1405719"/>
              <a:gd name="connsiteY3" fmla="*/ 1023581 h 1023581"/>
              <a:gd name="connsiteX4" fmla="*/ 0 w 1405719"/>
              <a:gd name="connsiteY4" fmla="*/ 13647 h 1023581"/>
              <a:gd name="connsiteX0" fmla="*/ 0 w 1392071"/>
              <a:gd name="connsiteY0" fmla="*/ 13647 h 1023581"/>
              <a:gd name="connsiteX1" fmla="*/ 1392071 w 1392071"/>
              <a:gd name="connsiteY1" fmla="*/ 0 h 1023581"/>
              <a:gd name="connsiteX2" fmla="*/ 859809 w 1392071"/>
              <a:gd name="connsiteY2" fmla="*/ 1023581 h 1023581"/>
              <a:gd name="connsiteX3" fmla="*/ 0 w 1392071"/>
              <a:gd name="connsiteY3" fmla="*/ 1023581 h 1023581"/>
              <a:gd name="connsiteX4" fmla="*/ 0 w 1392071"/>
              <a:gd name="connsiteY4" fmla="*/ 13647 h 1023581"/>
              <a:gd name="connsiteX0" fmla="*/ 0 w 1392071"/>
              <a:gd name="connsiteY0" fmla="*/ 13647 h 1023581"/>
              <a:gd name="connsiteX1" fmla="*/ 1392071 w 1392071"/>
              <a:gd name="connsiteY1" fmla="*/ 0 h 1023581"/>
              <a:gd name="connsiteX2" fmla="*/ 859809 w 1392071"/>
              <a:gd name="connsiteY2" fmla="*/ 1023581 h 1023581"/>
              <a:gd name="connsiteX3" fmla="*/ 0 w 1392071"/>
              <a:gd name="connsiteY3" fmla="*/ 1023581 h 1023581"/>
              <a:gd name="connsiteX4" fmla="*/ 0 w 1392071"/>
              <a:gd name="connsiteY4" fmla="*/ 13647 h 1023581"/>
              <a:gd name="connsiteX0" fmla="*/ 0 w 1392071"/>
              <a:gd name="connsiteY0" fmla="*/ 13647 h 1023581"/>
              <a:gd name="connsiteX1" fmla="*/ 1392071 w 1392071"/>
              <a:gd name="connsiteY1" fmla="*/ 0 h 1023581"/>
              <a:gd name="connsiteX2" fmla="*/ 859809 w 1392071"/>
              <a:gd name="connsiteY2" fmla="*/ 1023581 h 1023581"/>
              <a:gd name="connsiteX3" fmla="*/ 0 w 1392071"/>
              <a:gd name="connsiteY3" fmla="*/ 1023581 h 1023581"/>
              <a:gd name="connsiteX4" fmla="*/ 0 w 1392071"/>
              <a:gd name="connsiteY4" fmla="*/ 13647 h 1023581"/>
              <a:gd name="connsiteX0" fmla="*/ 0 w 1392071"/>
              <a:gd name="connsiteY0" fmla="*/ 13647 h 1023581"/>
              <a:gd name="connsiteX1" fmla="*/ 1392071 w 1392071"/>
              <a:gd name="connsiteY1" fmla="*/ 0 h 1023581"/>
              <a:gd name="connsiteX2" fmla="*/ 928048 w 1392071"/>
              <a:gd name="connsiteY2" fmla="*/ 1023581 h 1023581"/>
              <a:gd name="connsiteX3" fmla="*/ 0 w 1392071"/>
              <a:gd name="connsiteY3" fmla="*/ 1023581 h 1023581"/>
              <a:gd name="connsiteX4" fmla="*/ 0 w 1392071"/>
              <a:gd name="connsiteY4" fmla="*/ 13647 h 1023581"/>
              <a:gd name="connsiteX0" fmla="*/ 393717 w 1392071"/>
              <a:gd name="connsiteY0" fmla="*/ 0 h 1052583"/>
              <a:gd name="connsiteX1" fmla="*/ 1392071 w 1392071"/>
              <a:gd name="connsiteY1" fmla="*/ 29002 h 1052583"/>
              <a:gd name="connsiteX2" fmla="*/ 928048 w 1392071"/>
              <a:gd name="connsiteY2" fmla="*/ 1052583 h 1052583"/>
              <a:gd name="connsiteX3" fmla="*/ 0 w 1392071"/>
              <a:gd name="connsiteY3" fmla="*/ 1052583 h 1052583"/>
              <a:gd name="connsiteX4" fmla="*/ 393717 w 1392071"/>
              <a:gd name="connsiteY4" fmla="*/ 0 h 1052583"/>
              <a:gd name="connsiteX0" fmla="*/ 393717 w 1392071"/>
              <a:gd name="connsiteY0" fmla="*/ 0 h 1052583"/>
              <a:gd name="connsiteX1" fmla="*/ 1392071 w 1392071"/>
              <a:gd name="connsiteY1" fmla="*/ 29002 h 1052583"/>
              <a:gd name="connsiteX2" fmla="*/ 928048 w 1392071"/>
              <a:gd name="connsiteY2" fmla="*/ 1052583 h 1052583"/>
              <a:gd name="connsiteX3" fmla="*/ 0 w 1392071"/>
              <a:gd name="connsiteY3" fmla="*/ 1052583 h 1052583"/>
              <a:gd name="connsiteX4" fmla="*/ 393717 w 1392071"/>
              <a:gd name="connsiteY4" fmla="*/ 0 h 1052583"/>
              <a:gd name="connsiteX0" fmla="*/ 478084 w 1392071"/>
              <a:gd name="connsiteY0" fmla="*/ 0 h 1038367"/>
              <a:gd name="connsiteX1" fmla="*/ 1392071 w 1392071"/>
              <a:gd name="connsiteY1" fmla="*/ 14786 h 1038367"/>
              <a:gd name="connsiteX2" fmla="*/ 928048 w 1392071"/>
              <a:gd name="connsiteY2" fmla="*/ 1038367 h 1038367"/>
              <a:gd name="connsiteX3" fmla="*/ 0 w 1392071"/>
              <a:gd name="connsiteY3" fmla="*/ 1038367 h 1038367"/>
              <a:gd name="connsiteX4" fmla="*/ 478084 w 1392071"/>
              <a:gd name="connsiteY4" fmla="*/ 0 h 103836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92071" h="1038367">
                <a:moveTo>
                  <a:pt x="478084" y="0"/>
                </a:moveTo>
                <a:lnTo>
                  <a:pt x="1392071" y="14786"/>
                </a:lnTo>
                <a:cubicBezTo>
                  <a:pt x="918949" y="1065663"/>
                  <a:pt x="937146" y="1024720"/>
                  <a:pt x="928048" y="1038367"/>
                </a:cubicBezTo>
                <a:cubicBezTo>
                  <a:pt x="941696" y="1011072"/>
                  <a:pt x="286603" y="1038367"/>
                  <a:pt x="0" y="1038367"/>
                </a:cubicBezTo>
                <a:cubicBezTo>
                  <a:pt x="131239" y="687506"/>
                  <a:pt x="501519" y="23883"/>
                  <a:pt x="478084" y="0"/>
                </a:cubicBezTo>
                <a:close/>
              </a:path>
            </a:pathLst>
          </a:custGeom>
          <a:solidFill>
            <a:schemeClr val="bg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13" name="Title 1"/>
          <p:cNvSpPr txBox="1">
            <a:spLocks/>
          </p:cNvSpPr>
          <p:nvPr/>
        </p:nvSpPr>
        <p:spPr>
          <a:xfrm>
            <a:off x="1715536" y="95097"/>
            <a:ext cx="9182770" cy="763525"/>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IN" sz="3600" b="1" spc="-25" dirty="0">
                <a:solidFill>
                  <a:srgbClr val="000000"/>
                </a:solidFill>
                <a:latin typeface="Calibri" panose="020F0502020204030204" pitchFamily="34" charset="0"/>
                <a:ea typeface="Calibri" panose="020F0502020204030204" pitchFamily="34" charset="0"/>
              </a:rPr>
              <a:t> </a:t>
            </a:r>
            <a:r>
              <a:rPr lang="en-IN" sz="3600" b="1" spc="-25" dirty="0">
                <a:solidFill>
                  <a:srgbClr val="000000"/>
                </a:solidFill>
                <a:ea typeface="Calibri" panose="020F0502020204030204" pitchFamily="34" charset="0"/>
              </a:rPr>
              <a:t>According to McKinsey Global Institute</a:t>
            </a:r>
            <a:endParaRPr lang="en-US" sz="3600" b="1" kern="0" dirty="0">
              <a:solidFill>
                <a:srgbClr val="000000"/>
              </a:solidFill>
            </a:endParaRPr>
          </a:p>
        </p:txBody>
      </p:sp>
      <p:sp>
        <p:nvSpPr>
          <p:cNvPr id="11" name="Rectangle 10"/>
          <p:cNvSpPr/>
          <p:nvPr/>
        </p:nvSpPr>
        <p:spPr>
          <a:xfrm>
            <a:off x="1945842" y="1247851"/>
            <a:ext cx="9217458" cy="5076750"/>
          </a:xfrm>
          <a:prstGeom prst="rect">
            <a:avLst/>
          </a:prstGeom>
        </p:spPr>
        <p:txBody>
          <a:bodyPr wrap="square">
            <a:spAutoFit/>
          </a:bodyPr>
          <a:lstStyle/>
          <a:p>
            <a:pPr marL="285750" indent="-285750">
              <a:buFont typeface="Arial" panose="020B0604020202020204" pitchFamily="34" charset="0"/>
              <a:buChar char="•"/>
            </a:pPr>
            <a:r>
              <a:rPr lang="en-IN" dirty="0">
                <a:solidFill>
                  <a:srgbClr val="000000"/>
                </a:solidFill>
                <a:latin typeface="Calibri" panose="020F0502020204030204" pitchFamily="34" charset="0"/>
                <a:ea typeface="Calibri" panose="020F0502020204030204" pitchFamily="34" charset="0"/>
              </a:rPr>
              <a:t>French AI company tested fraud detection model with cognitive AI &amp; ML which have processed over 77 million claims with 75% accuracy. </a:t>
            </a:r>
          </a:p>
          <a:p>
            <a:pPr marL="285750" indent="-285750">
              <a:buFont typeface="Arial" panose="020B0604020202020204" pitchFamily="34" charset="0"/>
              <a:buChar char="•"/>
            </a:pPr>
            <a:endParaRPr lang="en-IN" dirty="0">
              <a:solidFill>
                <a:srgbClr val="000000"/>
              </a:solidFill>
              <a:latin typeface="Calibri" panose="020F0502020204030204" pitchFamily="34" charset="0"/>
            </a:endParaRPr>
          </a:p>
          <a:p>
            <a:pPr marL="285750" indent="-285750">
              <a:buFont typeface="Arial" panose="020B0604020202020204" pitchFamily="34" charset="0"/>
              <a:buChar char="•"/>
            </a:pPr>
            <a:r>
              <a:rPr lang="en-IN" dirty="0">
                <a:solidFill>
                  <a:srgbClr val="000000"/>
                </a:solidFill>
                <a:latin typeface="Calibri" panose="020F0502020204030204" pitchFamily="34" charset="0"/>
                <a:ea typeface="Calibri" panose="020F0502020204030204" pitchFamily="34" charset="0"/>
              </a:rPr>
              <a:t>Insurers are discovering the AI </a:t>
            </a:r>
            <a:r>
              <a:rPr lang="en-IN" dirty="0" err="1">
                <a:solidFill>
                  <a:srgbClr val="000000"/>
                </a:solidFill>
                <a:latin typeface="Calibri" panose="020F0502020204030204" pitchFamily="34" charset="0"/>
                <a:ea typeface="Calibri" panose="020F0502020204030204" pitchFamily="34" charset="0"/>
              </a:rPr>
              <a:t>chatbots</a:t>
            </a:r>
            <a:r>
              <a:rPr lang="en-IN" dirty="0">
                <a:solidFill>
                  <a:srgbClr val="000000"/>
                </a:solidFill>
                <a:latin typeface="Calibri" panose="020F0502020204030204" pitchFamily="34" charset="0"/>
                <a:ea typeface="Calibri" panose="020F0502020204030204" pitchFamily="34" charset="0"/>
              </a:rPr>
              <a:t> to provide convenient and frictionless customer service and risk assessment that can address common inquiries and transactions which will frees up human reps to handle the more complicated situation. </a:t>
            </a:r>
          </a:p>
          <a:p>
            <a:pPr marL="285750" indent="-285750">
              <a:buFont typeface="Arial" panose="020B0604020202020204" pitchFamily="34" charset="0"/>
              <a:buChar char="•"/>
            </a:pPr>
            <a:endParaRPr lang="en-IN" dirty="0">
              <a:solidFill>
                <a:srgbClr val="000000"/>
              </a:solidFill>
              <a:latin typeface="Calibri" panose="020F0502020204030204" pitchFamily="34" charset="0"/>
              <a:ea typeface="Calibri" panose="020F0502020204030204" pitchFamily="34" charset="0"/>
            </a:endParaRPr>
          </a:p>
          <a:p>
            <a:pPr marL="285750" indent="-285750">
              <a:buFont typeface="Arial" panose="020B0604020202020204" pitchFamily="34" charset="0"/>
              <a:buChar char="•"/>
            </a:pPr>
            <a:r>
              <a:rPr lang="en-IN" dirty="0">
                <a:solidFill>
                  <a:srgbClr val="000000"/>
                </a:solidFill>
                <a:latin typeface="Calibri" panose="020F0502020204030204" pitchFamily="34" charset="0"/>
                <a:ea typeface="Calibri" panose="020F0502020204030204" pitchFamily="34" charset="0"/>
              </a:rPr>
              <a:t>AI Maya a policy issuance and Claim scrutiny model  can issue a policy in just 90 seconds with no paperwork  and takes a flat fee of a customer’s premium while setting aside the rest to pay claims and purchase reinsurance. </a:t>
            </a:r>
          </a:p>
          <a:p>
            <a:pPr marL="285750" indent="-285750">
              <a:buFont typeface="Arial" panose="020B0604020202020204" pitchFamily="34" charset="0"/>
              <a:buChar char="•"/>
            </a:pPr>
            <a:endParaRPr lang="en-US" dirty="0">
              <a:solidFill>
                <a:srgbClr val="000000"/>
              </a:solidFill>
              <a:latin typeface="Calibri" panose="020F0502020204030204" pitchFamily="34" charset="0"/>
              <a:ea typeface="Calibri" panose="020F0502020204030204" pitchFamily="34" charset="0"/>
            </a:endParaRPr>
          </a:p>
          <a:p>
            <a:pPr marL="285750" indent="-285750">
              <a:buFont typeface="Arial" panose="020B0604020202020204" pitchFamily="34" charset="0"/>
              <a:buChar char="•"/>
            </a:pPr>
            <a:r>
              <a:rPr lang="en-IN" dirty="0">
                <a:solidFill>
                  <a:srgbClr val="000000"/>
                </a:solidFill>
                <a:latin typeface="Calibri" panose="020F0502020204030204" pitchFamily="34" charset="0"/>
                <a:ea typeface="Calibri" panose="020F0502020204030204" pitchFamily="34" charset="0"/>
              </a:rPr>
              <a:t>AI Jim, another </a:t>
            </a:r>
            <a:r>
              <a:rPr lang="en-IN" dirty="0" err="1">
                <a:solidFill>
                  <a:srgbClr val="000000"/>
                </a:solidFill>
                <a:latin typeface="Calibri" panose="020F0502020204030204" pitchFamily="34" charset="0"/>
                <a:ea typeface="Calibri" panose="020F0502020204030204" pitchFamily="34" charset="0"/>
              </a:rPr>
              <a:t>chatbot</a:t>
            </a:r>
            <a:r>
              <a:rPr lang="en-IN" dirty="0">
                <a:solidFill>
                  <a:srgbClr val="000000"/>
                </a:solidFill>
                <a:latin typeface="Calibri" panose="020F0502020204030204" pitchFamily="34" charset="0"/>
                <a:ea typeface="Calibri" panose="020F0502020204030204" pitchFamily="34" charset="0"/>
              </a:rPr>
              <a:t>, reviews claims and runs them through 18 anti-fraud algorithms. Simple ones are approved and paid out in seconds, more complicated claims are handed over to the company’s human team for review.</a:t>
            </a:r>
          </a:p>
          <a:p>
            <a:pPr marL="285750" indent="-285750">
              <a:buFont typeface="Arial" panose="020B0604020202020204" pitchFamily="34" charset="0"/>
              <a:buChar char="•"/>
            </a:pPr>
            <a:endParaRPr lang="en-IN" dirty="0">
              <a:solidFill>
                <a:srgbClr val="000000"/>
              </a:solidFill>
              <a:latin typeface="Calibri" panose="020F0502020204030204" pitchFamily="34" charset="0"/>
              <a:ea typeface="Calibri" panose="020F0502020204030204" pitchFamily="34" charset="0"/>
            </a:endParaRPr>
          </a:p>
          <a:p>
            <a:pPr marL="285750" indent="-285750">
              <a:buFont typeface="Arial" panose="020B0604020202020204" pitchFamily="34" charset="0"/>
              <a:buChar char="•"/>
            </a:pPr>
            <a:r>
              <a:rPr lang="en-IN" dirty="0">
                <a:solidFill>
                  <a:srgbClr val="000000"/>
                </a:solidFill>
                <a:latin typeface="Calibri" panose="020F0502020204030204" pitchFamily="34" charset="0"/>
                <a:ea typeface="Calibri" panose="020F0502020204030204" pitchFamily="34" charset="0"/>
              </a:rPr>
              <a:t>One of the largest insurers in Turkey employed a team of 50 people to manually check each claim for fraud based on loose rules.</a:t>
            </a:r>
            <a:r>
              <a:rPr lang="en-US" dirty="0">
                <a:solidFill>
                  <a:srgbClr val="000000"/>
                </a:solidFill>
                <a:latin typeface="Calibri" panose="020F0502020204030204" pitchFamily="34" charset="0"/>
                <a:ea typeface="Calibri" panose="020F0502020204030204" pitchFamily="34" charset="0"/>
              </a:rPr>
              <a:t> </a:t>
            </a:r>
            <a:r>
              <a:rPr lang="en-IN" dirty="0">
                <a:solidFill>
                  <a:srgbClr val="000000"/>
                </a:solidFill>
                <a:latin typeface="Calibri" panose="020F0502020204030204" pitchFamily="34" charset="0"/>
                <a:ea typeface="Calibri" panose="020F0502020204030204" pitchFamily="34" charset="0"/>
              </a:rPr>
              <a:t>They purchased a predictive analytics software, and they saw 210% ROI within one year of using the software.</a:t>
            </a:r>
            <a:endParaRPr lang="en-US" dirty="0">
              <a:solidFill>
                <a:srgbClr val="000000"/>
              </a:solidFill>
              <a:latin typeface="Calibri" panose="020F0502020204030204" pitchFamily="34" charset="0"/>
              <a:ea typeface="Calibri" panose="020F0502020204030204" pitchFamily="34" charset="0"/>
            </a:endParaRPr>
          </a:p>
        </p:txBody>
      </p:sp>
    </p:spTree>
    <p:extLst>
      <p:ext uri="{BB962C8B-B14F-4D97-AF65-F5344CB8AC3E}">
        <p14:creationId xmlns:p14="http://schemas.microsoft.com/office/powerpoint/2010/main" val="419060903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820400" y="307754"/>
            <a:ext cx="1085347" cy="1093347"/>
          </a:xfrm>
          <a:prstGeom prst="rect">
            <a:avLst/>
          </a:prstGeom>
          <a:blipFill dpi="0" rotWithShape="1">
            <a:blip r:embed="rId5"/>
            <a:srcRect/>
            <a:stretch>
              <a:fillRect/>
            </a:stretch>
          </a:blipFill>
        </p:spPr>
      </p:pic>
      <p:sp>
        <p:nvSpPr>
          <p:cNvPr id="3" name="Rectangle 2"/>
          <p:cNvSpPr txBox="1">
            <a:spLocks noChangeArrowheads="1"/>
          </p:cNvSpPr>
          <p:nvPr/>
        </p:nvSpPr>
        <p:spPr>
          <a:xfrm>
            <a:off x="3505200" y="2777012"/>
            <a:ext cx="8001000"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IN" b="1" dirty="0">
                <a:solidFill>
                  <a:srgbClr val="000000"/>
                </a:solidFill>
              </a:rPr>
              <a:t>             Thanks </a:t>
            </a:r>
            <a:endParaRPr lang="en-US" altLang="en-US" kern="0" dirty="0">
              <a:solidFill>
                <a:srgbClr val="000000"/>
              </a:solidFill>
            </a:endParaRP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solidFill>
                  <a:srgbClr val="000000"/>
                </a:solidFill>
              </a:rPr>
              <a:t>www.actuariesindia.org</a:t>
            </a:r>
          </a:p>
        </p:txBody>
      </p:sp>
    </p:spTree>
    <p:extLst>
      <p:ext uri="{BB962C8B-B14F-4D97-AF65-F5344CB8AC3E}">
        <p14:creationId xmlns:p14="http://schemas.microsoft.com/office/powerpoint/2010/main" val="98974886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667000" y="654002"/>
            <a:ext cx="7443788" cy="4681959"/>
          </a:xfrm>
          <a:prstGeom prst="rect">
            <a:avLst/>
          </a:prstGeom>
        </p:spPr>
      </p:pic>
      <p:pic>
        <p:nvPicPr>
          <p:cNvPr id="11" name="Picture 10"/>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668000" y="228600"/>
            <a:ext cx="1085347" cy="1093347"/>
          </a:xfrm>
          <a:prstGeom prst="rect">
            <a:avLst/>
          </a:prstGeom>
          <a:blipFill dpi="0" rotWithShape="1">
            <a:blip r:embed="rId5"/>
            <a:srcRect/>
            <a:stretch>
              <a:fillRect/>
            </a:stretch>
          </a:blipFill>
        </p:spPr>
      </p:pic>
    </p:spTree>
    <p:extLst>
      <p:ext uri="{BB962C8B-B14F-4D97-AF65-F5344CB8AC3E}">
        <p14:creationId xmlns:p14="http://schemas.microsoft.com/office/powerpoint/2010/main" val="112554651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11" name="Picture 10"/>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668000" y="228600"/>
            <a:ext cx="1085347" cy="1093347"/>
          </a:xfrm>
          <a:prstGeom prst="rect">
            <a:avLst/>
          </a:prstGeom>
          <a:blipFill dpi="0" rotWithShape="1">
            <a:blip r:embed="rId5"/>
            <a:srcRect/>
            <a:stretch>
              <a:fillRect/>
            </a:stretch>
          </a:blipFill>
        </p:spPr>
      </p:pic>
      <p:graphicFrame>
        <p:nvGraphicFramePr>
          <p:cNvPr id="2" name="Table 1"/>
          <p:cNvGraphicFramePr>
            <a:graphicFrameLocks noGrp="1"/>
          </p:cNvGraphicFramePr>
          <p:nvPr>
            <p:extLst/>
          </p:nvPr>
        </p:nvGraphicFramePr>
        <p:xfrm>
          <a:off x="1828801" y="1524000"/>
          <a:ext cx="10134599" cy="5029200"/>
        </p:xfrm>
        <a:graphic>
          <a:graphicData uri="http://schemas.openxmlformats.org/drawingml/2006/table">
            <a:tbl>
              <a:tblPr firstRow="1" firstCol="1" bandRow="1">
                <a:tableStyleId>{21E4AEA4-8DFA-4A89-87EB-49C32662AFE0}</a:tableStyleId>
              </a:tblPr>
              <a:tblGrid>
                <a:gridCol w="757727"/>
                <a:gridCol w="5114657"/>
                <a:gridCol w="1547026"/>
                <a:gridCol w="2715189"/>
              </a:tblGrid>
              <a:tr h="316494">
                <a:tc>
                  <a:txBody>
                    <a:bodyPr/>
                    <a:lstStyle/>
                    <a:p>
                      <a:pPr algn="ctr">
                        <a:spcAft>
                          <a:spcPts val="0"/>
                        </a:spcAft>
                      </a:pPr>
                      <a:r>
                        <a:rPr lang="en-IN" sz="1600" dirty="0" err="1">
                          <a:effectLst/>
                        </a:rPr>
                        <a:t>S.No</a:t>
                      </a:r>
                      <a:endParaRPr lang="en-IN" sz="1600" dirty="0">
                        <a:effectLst/>
                        <a:latin typeface="Calibri" panose="020F0502020204030204" pitchFamily="34" charset="0"/>
                        <a:ea typeface="Calibri" panose="020F0502020204030204" pitchFamily="34" charset="0"/>
                      </a:endParaRPr>
                    </a:p>
                  </a:txBody>
                  <a:tcPr marL="68580" marR="68580" marT="0" marB="0" anchor="ctr"/>
                </a:tc>
                <a:tc>
                  <a:txBody>
                    <a:bodyPr/>
                    <a:lstStyle/>
                    <a:p>
                      <a:pPr>
                        <a:spcAft>
                          <a:spcPts val="0"/>
                        </a:spcAft>
                      </a:pPr>
                      <a:r>
                        <a:rPr lang="en-IN" sz="1600" dirty="0">
                          <a:effectLst/>
                        </a:rPr>
                        <a:t>Webinar</a:t>
                      </a:r>
                      <a:endParaRPr lang="en-IN" sz="1600" dirty="0">
                        <a:effectLst/>
                        <a:latin typeface="Calibri" panose="020F0502020204030204" pitchFamily="34" charset="0"/>
                        <a:ea typeface="Calibri" panose="020F0502020204030204" pitchFamily="34" charset="0"/>
                      </a:endParaRPr>
                    </a:p>
                  </a:txBody>
                  <a:tcPr marL="68580" marR="68580" marT="0" marB="0" anchor="ctr"/>
                </a:tc>
                <a:tc>
                  <a:txBody>
                    <a:bodyPr/>
                    <a:lstStyle/>
                    <a:p>
                      <a:pPr>
                        <a:spcAft>
                          <a:spcPts val="0"/>
                        </a:spcAft>
                      </a:pPr>
                      <a:r>
                        <a:rPr lang="en-IN" sz="1600" dirty="0">
                          <a:effectLst/>
                        </a:rPr>
                        <a:t>Date</a:t>
                      </a:r>
                      <a:endParaRPr lang="en-IN" sz="1600" dirty="0">
                        <a:effectLst/>
                        <a:latin typeface="Calibri" panose="020F0502020204030204" pitchFamily="34" charset="0"/>
                        <a:ea typeface="Calibri" panose="020F0502020204030204" pitchFamily="34" charset="0"/>
                      </a:endParaRPr>
                    </a:p>
                  </a:txBody>
                  <a:tcPr marL="68580" marR="68580" marT="0" marB="0" anchor="ctr"/>
                </a:tc>
                <a:tc>
                  <a:txBody>
                    <a:bodyPr/>
                    <a:lstStyle/>
                    <a:p>
                      <a:pPr>
                        <a:spcAft>
                          <a:spcPts val="0"/>
                        </a:spcAft>
                      </a:pPr>
                      <a:r>
                        <a:rPr lang="en-IN" sz="1600" dirty="0">
                          <a:effectLst/>
                        </a:rPr>
                        <a:t>CPD</a:t>
                      </a:r>
                      <a:endParaRPr lang="en-IN" sz="1600" dirty="0">
                        <a:effectLst/>
                        <a:latin typeface="Calibri" panose="020F0502020204030204" pitchFamily="34" charset="0"/>
                        <a:ea typeface="Calibri" panose="020F0502020204030204" pitchFamily="34" charset="0"/>
                      </a:endParaRPr>
                    </a:p>
                  </a:txBody>
                  <a:tcPr marL="68580" marR="68580" marT="0" marB="0" anchor="ctr"/>
                </a:tc>
              </a:tr>
              <a:tr h="612570">
                <a:tc>
                  <a:txBody>
                    <a:bodyPr/>
                    <a:lstStyle/>
                    <a:p>
                      <a:pPr algn="ctr">
                        <a:spcAft>
                          <a:spcPts val="0"/>
                        </a:spcAft>
                      </a:pPr>
                      <a:r>
                        <a:rPr lang="en-IN" sz="1600" dirty="0" smtClean="0">
                          <a:effectLst/>
                          <a:latin typeface="+mn-lt"/>
                          <a:ea typeface="+mn-ea"/>
                        </a:rPr>
                        <a:t>1</a:t>
                      </a:r>
                      <a:endParaRPr lang="en-IN" sz="1600" dirty="0">
                        <a:effectLst/>
                        <a:latin typeface="Calibri" panose="020F0502020204030204" pitchFamily="34" charset="0"/>
                        <a:ea typeface="Calibri" panose="020F0502020204030204" pitchFamily="34" charset="0"/>
                      </a:endParaRPr>
                    </a:p>
                  </a:txBody>
                  <a:tcPr marL="68580" marR="68580" marT="0" marB="0" anchor="ctr"/>
                </a:tc>
                <a:tc>
                  <a:txBody>
                    <a:bodyPr/>
                    <a:lstStyle/>
                    <a:p>
                      <a:pPr>
                        <a:spcAft>
                          <a:spcPts val="0"/>
                        </a:spcAft>
                      </a:pPr>
                      <a:r>
                        <a:rPr lang="en-IN" sz="1600">
                          <a:effectLst/>
                        </a:rPr>
                        <a:t>2nd Webinar on Banking, Finance &amp; Investment</a:t>
                      </a:r>
                      <a:endParaRPr lang="en-IN" sz="1600">
                        <a:effectLst/>
                        <a:latin typeface="Calibri" panose="020F0502020204030204" pitchFamily="34" charset="0"/>
                        <a:ea typeface="Calibri" panose="020F0502020204030204" pitchFamily="34" charset="0"/>
                      </a:endParaRPr>
                    </a:p>
                  </a:txBody>
                  <a:tcPr marL="68580" marR="68580" marT="0" marB="0" anchor="ctr"/>
                </a:tc>
                <a:tc>
                  <a:txBody>
                    <a:bodyPr/>
                    <a:lstStyle/>
                    <a:p>
                      <a:pPr>
                        <a:spcAft>
                          <a:spcPts val="0"/>
                        </a:spcAft>
                      </a:pPr>
                      <a:r>
                        <a:rPr lang="en-IN" sz="1600">
                          <a:effectLst/>
                        </a:rPr>
                        <a:t>5 September, 2020</a:t>
                      </a:r>
                      <a:endParaRPr lang="en-IN" sz="1600">
                        <a:effectLst/>
                        <a:latin typeface="Calibri" panose="020F0502020204030204" pitchFamily="34" charset="0"/>
                        <a:ea typeface="Calibri" panose="020F0502020204030204" pitchFamily="34" charset="0"/>
                      </a:endParaRPr>
                    </a:p>
                  </a:txBody>
                  <a:tcPr marL="68580" marR="68580" marT="0" marB="0" anchor="ctr"/>
                </a:tc>
                <a:tc>
                  <a:txBody>
                    <a:bodyPr/>
                    <a:lstStyle/>
                    <a:p>
                      <a:pPr>
                        <a:spcAft>
                          <a:spcPts val="0"/>
                        </a:spcAft>
                      </a:pPr>
                      <a:r>
                        <a:rPr lang="en-IN" sz="1600" dirty="0">
                          <a:effectLst/>
                        </a:rPr>
                        <a:t>1.5 hrs in Banking, Finance &amp; Investment</a:t>
                      </a:r>
                      <a:endParaRPr lang="en-IN" sz="1600" dirty="0">
                        <a:effectLst/>
                        <a:latin typeface="Calibri" panose="020F0502020204030204" pitchFamily="34" charset="0"/>
                        <a:ea typeface="Calibri" panose="020F0502020204030204" pitchFamily="34" charset="0"/>
                      </a:endParaRPr>
                    </a:p>
                  </a:txBody>
                  <a:tcPr marL="68580" marR="68580" marT="0" marB="0" anchor="ctr"/>
                </a:tc>
              </a:tr>
              <a:tr h="1020950">
                <a:tc>
                  <a:txBody>
                    <a:bodyPr/>
                    <a:lstStyle/>
                    <a:p>
                      <a:pPr algn="ctr">
                        <a:spcAft>
                          <a:spcPts val="0"/>
                        </a:spcAft>
                      </a:pPr>
                      <a:r>
                        <a:rPr lang="en-IN" sz="1600" dirty="0" smtClean="0">
                          <a:effectLst/>
                          <a:latin typeface="+mn-lt"/>
                          <a:ea typeface="+mn-ea"/>
                        </a:rPr>
                        <a:t>2</a:t>
                      </a:r>
                      <a:endParaRPr lang="en-IN" sz="1600" dirty="0">
                        <a:effectLst/>
                        <a:latin typeface="Calibri" panose="020F0502020204030204" pitchFamily="34" charset="0"/>
                        <a:ea typeface="Calibri" panose="020F0502020204030204" pitchFamily="34" charset="0"/>
                      </a:endParaRPr>
                    </a:p>
                  </a:txBody>
                  <a:tcPr marL="68580" marR="68580" marT="0" marB="0" anchor="ctr"/>
                </a:tc>
                <a:tc>
                  <a:txBody>
                    <a:bodyPr/>
                    <a:lstStyle/>
                    <a:p>
                      <a:pPr>
                        <a:spcAft>
                          <a:spcPts val="0"/>
                        </a:spcAft>
                      </a:pPr>
                      <a:r>
                        <a:rPr lang="en-IN" sz="1600" dirty="0">
                          <a:effectLst/>
                        </a:rPr>
                        <a:t>3rd Webinar on Pension, Employee Benefits and Social Security - 17th CIRB Module 3 - Latest trends and impacts on ESOP design and valuations</a:t>
                      </a:r>
                      <a:endParaRPr lang="en-IN" sz="1600" dirty="0">
                        <a:effectLst/>
                        <a:latin typeface="Calibri" panose="020F0502020204030204" pitchFamily="34" charset="0"/>
                        <a:ea typeface="Calibri" panose="020F0502020204030204" pitchFamily="34" charset="0"/>
                      </a:endParaRPr>
                    </a:p>
                  </a:txBody>
                  <a:tcPr marL="68580" marR="68580" marT="0" marB="0" anchor="ctr"/>
                </a:tc>
                <a:tc>
                  <a:txBody>
                    <a:bodyPr/>
                    <a:lstStyle/>
                    <a:p>
                      <a:pPr>
                        <a:spcAft>
                          <a:spcPts val="0"/>
                        </a:spcAft>
                      </a:pPr>
                      <a:r>
                        <a:rPr lang="en-IN" sz="1600">
                          <a:effectLst/>
                        </a:rPr>
                        <a:t>10 September, 2020</a:t>
                      </a:r>
                      <a:endParaRPr lang="en-IN" sz="1600">
                        <a:effectLst/>
                        <a:latin typeface="Calibri" panose="020F0502020204030204" pitchFamily="34" charset="0"/>
                        <a:ea typeface="Calibri" panose="020F0502020204030204" pitchFamily="34" charset="0"/>
                      </a:endParaRPr>
                    </a:p>
                  </a:txBody>
                  <a:tcPr marL="68580" marR="68580" marT="0" marB="0" anchor="ctr"/>
                </a:tc>
                <a:tc>
                  <a:txBody>
                    <a:bodyPr/>
                    <a:lstStyle/>
                    <a:p>
                      <a:pPr>
                        <a:spcAft>
                          <a:spcPts val="0"/>
                        </a:spcAft>
                      </a:pPr>
                      <a:r>
                        <a:rPr lang="en-IN" sz="1600" dirty="0">
                          <a:effectLst/>
                        </a:rPr>
                        <a:t>1.5 hrs in  Pension, Employee Benefits and Social Security</a:t>
                      </a:r>
                      <a:endParaRPr lang="en-IN" sz="1600" dirty="0">
                        <a:effectLst/>
                        <a:latin typeface="Calibri" panose="020F0502020204030204" pitchFamily="34" charset="0"/>
                        <a:ea typeface="Calibri" panose="020F0502020204030204" pitchFamily="34" charset="0"/>
                      </a:endParaRPr>
                    </a:p>
                  </a:txBody>
                  <a:tcPr marL="68580" marR="68580" marT="0" marB="0" anchor="ctr"/>
                </a:tc>
              </a:tr>
              <a:tr h="1082208">
                <a:tc>
                  <a:txBody>
                    <a:bodyPr/>
                    <a:lstStyle/>
                    <a:p>
                      <a:pPr algn="ctr">
                        <a:spcAft>
                          <a:spcPts val="0"/>
                        </a:spcAft>
                      </a:pPr>
                      <a:r>
                        <a:rPr lang="en-IN" sz="1600" dirty="0" smtClean="0">
                          <a:effectLst/>
                          <a:latin typeface="+mn-lt"/>
                          <a:ea typeface="+mn-ea"/>
                        </a:rPr>
                        <a:t>3</a:t>
                      </a:r>
                      <a:endParaRPr lang="en-IN" sz="1600" dirty="0">
                        <a:effectLst/>
                        <a:latin typeface="Calibri" panose="020F0502020204030204" pitchFamily="34" charset="0"/>
                        <a:ea typeface="Calibri" panose="020F0502020204030204" pitchFamily="34" charset="0"/>
                      </a:endParaRPr>
                    </a:p>
                  </a:txBody>
                  <a:tcPr marL="68580" marR="68580" marT="0" marB="0" anchor="ctr"/>
                </a:tc>
                <a:tc>
                  <a:txBody>
                    <a:bodyPr/>
                    <a:lstStyle/>
                    <a:p>
                      <a:pPr>
                        <a:spcAft>
                          <a:spcPts val="0"/>
                        </a:spcAft>
                      </a:pPr>
                      <a:r>
                        <a:rPr lang="en-IN" sz="1600" dirty="0">
                          <a:effectLst/>
                        </a:rPr>
                        <a:t>3rd Webinar on Pension, Employee Benefits and Social Security  - 17th CIRB Module 4 - Pensions in a low to very low interest rate environment</a:t>
                      </a:r>
                      <a:endParaRPr lang="en-IN" sz="1600" dirty="0">
                        <a:effectLst/>
                        <a:latin typeface="Calibri" panose="020F0502020204030204" pitchFamily="34" charset="0"/>
                        <a:ea typeface="Calibri" panose="020F0502020204030204" pitchFamily="34" charset="0"/>
                      </a:endParaRPr>
                    </a:p>
                  </a:txBody>
                  <a:tcPr marL="68580" marR="68580" marT="0" marB="0" anchor="ctr"/>
                </a:tc>
                <a:tc>
                  <a:txBody>
                    <a:bodyPr/>
                    <a:lstStyle/>
                    <a:p>
                      <a:pPr>
                        <a:spcAft>
                          <a:spcPts val="0"/>
                        </a:spcAft>
                      </a:pPr>
                      <a:r>
                        <a:rPr lang="en-IN" sz="1600">
                          <a:effectLst/>
                        </a:rPr>
                        <a:t>11 September, 2020</a:t>
                      </a:r>
                      <a:endParaRPr lang="en-IN" sz="1600">
                        <a:effectLst/>
                        <a:latin typeface="Calibri" panose="020F0502020204030204" pitchFamily="34" charset="0"/>
                        <a:ea typeface="Calibri" panose="020F0502020204030204" pitchFamily="34" charset="0"/>
                      </a:endParaRPr>
                    </a:p>
                  </a:txBody>
                  <a:tcPr marL="68580" marR="68580" marT="0" marB="0" anchor="ctr"/>
                </a:tc>
                <a:tc>
                  <a:txBody>
                    <a:bodyPr/>
                    <a:lstStyle/>
                    <a:p>
                      <a:pPr>
                        <a:spcAft>
                          <a:spcPts val="0"/>
                        </a:spcAft>
                      </a:pPr>
                      <a:r>
                        <a:rPr lang="en-IN" sz="1600" dirty="0">
                          <a:effectLst/>
                        </a:rPr>
                        <a:t>1.5 hrs in  Pension, Employee Benefits and Social Security</a:t>
                      </a:r>
                      <a:endParaRPr lang="en-IN" sz="1600" dirty="0">
                        <a:effectLst/>
                        <a:latin typeface="Calibri" panose="020F0502020204030204" pitchFamily="34" charset="0"/>
                        <a:ea typeface="Calibri" panose="020F0502020204030204" pitchFamily="34" charset="0"/>
                      </a:endParaRPr>
                    </a:p>
                  </a:txBody>
                  <a:tcPr marL="68580" marR="68580" marT="0" marB="0" anchor="ctr"/>
                </a:tc>
              </a:tr>
              <a:tr h="539062">
                <a:tc>
                  <a:txBody>
                    <a:bodyPr/>
                    <a:lstStyle/>
                    <a:p>
                      <a:pPr algn="ctr">
                        <a:spcAft>
                          <a:spcPts val="0"/>
                        </a:spcAft>
                      </a:pPr>
                      <a:r>
                        <a:rPr lang="en-IN" sz="1600" dirty="0" smtClean="0">
                          <a:effectLst/>
                          <a:latin typeface="+mn-lt"/>
                          <a:ea typeface="+mn-ea"/>
                        </a:rPr>
                        <a:t>4</a:t>
                      </a:r>
                      <a:endParaRPr lang="en-IN" sz="1600" dirty="0">
                        <a:effectLst/>
                        <a:latin typeface="Calibri" panose="020F0502020204030204" pitchFamily="34" charset="0"/>
                        <a:ea typeface="Calibri" panose="020F0502020204030204" pitchFamily="34" charset="0"/>
                      </a:endParaRPr>
                    </a:p>
                  </a:txBody>
                  <a:tcPr marL="68580" marR="68580" marT="0" marB="0" anchor="ctr"/>
                </a:tc>
                <a:tc>
                  <a:txBody>
                    <a:bodyPr/>
                    <a:lstStyle/>
                    <a:p>
                      <a:pPr>
                        <a:spcAft>
                          <a:spcPts val="0"/>
                        </a:spcAft>
                      </a:pPr>
                      <a:r>
                        <a:rPr lang="en-IN" sz="1600">
                          <a:effectLst/>
                        </a:rPr>
                        <a:t>Tech Talk</a:t>
                      </a:r>
                      <a:endParaRPr lang="en-IN" sz="1600">
                        <a:effectLst/>
                        <a:latin typeface="Calibri" panose="020F0502020204030204" pitchFamily="34" charset="0"/>
                        <a:ea typeface="Calibri" panose="020F0502020204030204" pitchFamily="34" charset="0"/>
                      </a:endParaRPr>
                    </a:p>
                  </a:txBody>
                  <a:tcPr marL="68580" marR="68580" marT="0" marB="0" anchor="ctr"/>
                </a:tc>
                <a:tc>
                  <a:txBody>
                    <a:bodyPr/>
                    <a:lstStyle/>
                    <a:p>
                      <a:pPr>
                        <a:spcAft>
                          <a:spcPts val="0"/>
                        </a:spcAft>
                      </a:pPr>
                      <a:r>
                        <a:rPr lang="en-IN" sz="1600">
                          <a:effectLst/>
                        </a:rPr>
                        <a:t>12 September, 2020</a:t>
                      </a:r>
                      <a:endParaRPr lang="en-IN" sz="1600">
                        <a:effectLst/>
                        <a:latin typeface="Calibri" panose="020F0502020204030204" pitchFamily="34" charset="0"/>
                        <a:ea typeface="Calibri" panose="020F0502020204030204" pitchFamily="34" charset="0"/>
                      </a:endParaRPr>
                    </a:p>
                  </a:txBody>
                  <a:tcPr marL="68580" marR="68580" marT="0" marB="0" anchor="ctr"/>
                </a:tc>
                <a:tc>
                  <a:txBody>
                    <a:bodyPr/>
                    <a:lstStyle/>
                    <a:p>
                      <a:pPr>
                        <a:spcAft>
                          <a:spcPts val="0"/>
                        </a:spcAft>
                      </a:pPr>
                      <a:r>
                        <a:rPr lang="en-IN" sz="1600" dirty="0">
                          <a:effectLst/>
                        </a:rPr>
                        <a:t>No CPD</a:t>
                      </a:r>
                      <a:endParaRPr lang="en-IN" sz="1600" dirty="0">
                        <a:effectLst/>
                        <a:latin typeface="Calibri" panose="020F0502020204030204" pitchFamily="34" charset="0"/>
                        <a:ea typeface="Calibri" panose="020F0502020204030204" pitchFamily="34" charset="0"/>
                      </a:endParaRPr>
                    </a:p>
                  </a:txBody>
                  <a:tcPr marL="68580" marR="68580" marT="0" marB="0" anchor="ctr"/>
                </a:tc>
              </a:tr>
              <a:tr h="539062">
                <a:tc>
                  <a:txBody>
                    <a:bodyPr/>
                    <a:lstStyle/>
                    <a:p>
                      <a:pPr algn="ctr">
                        <a:spcAft>
                          <a:spcPts val="0"/>
                        </a:spcAft>
                      </a:pPr>
                      <a:r>
                        <a:rPr lang="en-IN" sz="1600" dirty="0" smtClean="0">
                          <a:effectLst/>
                          <a:latin typeface="+mn-lt"/>
                          <a:ea typeface="+mn-ea"/>
                        </a:rPr>
                        <a:t>5</a:t>
                      </a:r>
                      <a:endParaRPr lang="en-IN" sz="1600" dirty="0">
                        <a:effectLst/>
                        <a:latin typeface="Calibri" panose="020F0502020204030204" pitchFamily="34" charset="0"/>
                        <a:ea typeface="Calibri" panose="020F0502020204030204" pitchFamily="34" charset="0"/>
                      </a:endParaRPr>
                    </a:p>
                  </a:txBody>
                  <a:tcPr marL="68580" marR="68580" marT="0" marB="0" anchor="ctr"/>
                </a:tc>
                <a:tc>
                  <a:txBody>
                    <a:bodyPr/>
                    <a:lstStyle/>
                    <a:p>
                      <a:pPr>
                        <a:spcAft>
                          <a:spcPts val="0"/>
                        </a:spcAft>
                      </a:pPr>
                      <a:r>
                        <a:rPr lang="en-IN" sz="1600">
                          <a:effectLst/>
                        </a:rPr>
                        <a:t>3rd Webinar on Health Care Insurance</a:t>
                      </a:r>
                      <a:endParaRPr lang="en-IN" sz="1600">
                        <a:effectLst/>
                        <a:latin typeface="Calibri" panose="020F0502020204030204" pitchFamily="34" charset="0"/>
                        <a:ea typeface="Calibri" panose="020F0502020204030204" pitchFamily="34" charset="0"/>
                      </a:endParaRPr>
                    </a:p>
                  </a:txBody>
                  <a:tcPr marL="68580" marR="68580" marT="0" marB="0" anchor="ctr"/>
                </a:tc>
                <a:tc>
                  <a:txBody>
                    <a:bodyPr/>
                    <a:lstStyle/>
                    <a:p>
                      <a:pPr>
                        <a:spcAft>
                          <a:spcPts val="0"/>
                        </a:spcAft>
                      </a:pPr>
                      <a:r>
                        <a:rPr lang="en-IN" sz="1600">
                          <a:effectLst/>
                        </a:rPr>
                        <a:t>23 September, 2020</a:t>
                      </a:r>
                      <a:endParaRPr lang="en-IN" sz="1600">
                        <a:effectLst/>
                        <a:latin typeface="Calibri" panose="020F0502020204030204" pitchFamily="34" charset="0"/>
                        <a:ea typeface="Calibri" panose="020F0502020204030204" pitchFamily="34" charset="0"/>
                      </a:endParaRPr>
                    </a:p>
                  </a:txBody>
                  <a:tcPr marL="68580" marR="68580" marT="0" marB="0" anchor="ctr"/>
                </a:tc>
                <a:tc>
                  <a:txBody>
                    <a:bodyPr/>
                    <a:lstStyle/>
                    <a:p>
                      <a:pPr>
                        <a:spcAft>
                          <a:spcPts val="0"/>
                        </a:spcAft>
                      </a:pPr>
                      <a:r>
                        <a:rPr lang="en-IN" sz="1600" dirty="0">
                          <a:effectLst/>
                        </a:rPr>
                        <a:t>1.5 hrs in Health Care Insurance </a:t>
                      </a:r>
                      <a:endParaRPr lang="en-IN" sz="1600" dirty="0">
                        <a:effectLst/>
                        <a:latin typeface="Calibri" panose="020F0502020204030204" pitchFamily="34" charset="0"/>
                        <a:ea typeface="Calibri" panose="020F0502020204030204" pitchFamily="34" charset="0"/>
                      </a:endParaRPr>
                    </a:p>
                  </a:txBody>
                  <a:tcPr marL="68580" marR="68580" marT="0" marB="0" anchor="ctr"/>
                </a:tc>
              </a:tr>
              <a:tr h="439008">
                <a:tc>
                  <a:txBody>
                    <a:bodyPr/>
                    <a:lstStyle/>
                    <a:p>
                      <a:pPr algn="ctr">
                        <a:spcAft>
                          <a:spcPts val="0"/>
                        </a:spcAft>
                      </a:pPr>
                      <a:r>
                        <a:rPr lang="en-IN" sz="1600" dirty="0" smtClean="0">
                          <a:effectLst/>
                          <a:latin typeface="+mn-lt"/>
                          <a:ea typeface="+mn-ea"/>
                        </a:rPr>
                        <a:t>6</a:t>
                      </a:r>
                      <a:endParaRPr lang="en-IN" sz="1600" dirty="0">
                        <a:effectLst/>
                        <a:latin typeface="Calibri" panose="020F0502020204030204" pitchFamily="34" charset="0"/>
                        <a:ea typeface="Calibri" panose="020F0502020204030204" pitchFamily="34" charset="0"/>
                      </a:endParaRPr>
                    </a:p>
                  </a:txBody>
                  <a:tcPr marL="68580" marR="68580" marT="0" marB="0" anchor="ctr"/>
                </a:tc>
                <a:tc>
                  <a:txBody>
                    <a:bodyPr/>
                    <a:lstStyle/>
                    <a:p>
                      <a:pPr>
                        <a:spcAft>
                          <a:spcPts val="0"/>
                        </a:spcAft>
                      </a:pPr>
                      <a:r>
                        <a:rPr lang="en-IN" sz="1600">
                          <a:effectLst/>
                        </a:rPr>
                        <a:t>6th Webinar on Data Science &amp; Analytics</a:t>
                      </a:r>
                      <a:endParaRPr lang="en-IN" sz="1600">
                        <a:effectLst/>
                        <a:latin typeface="Calibri" panose="020F0502020204030204" pitchFamily="34" charset="0"/>
                        <a:ea typeface="Calibri" panose="020F0502020204030204" pitchFamily="34" charset="0"/>
                      </a:endParaRPr>
                    </a:p>
                  </a:txBody>
                  <a:tcPr marL="68580" marR="68580" marT="0" marB="0" anchor="ctr"/>
                </a:tc>
                <a:tc>
                  <a:txBody>
                    <a:bodyPr/>
                    <a:lstStyle/>
                    <a:p>
                      <a:pPr>
                        <a:spcAft>
                          <a:spcPts val="0"/>
                        </a:spcAft>
                      </a:pPr>
                      <a:r>
                        <a:rPr lang="en-IN" sz="1600">
                          <a:effectLst/>
                        </a:rPr>
                        <a:t>3 October, 2020</a:t>
                      </a:r>
                      <a:endParaRPr lang="en-IN" sz="1600">
                        <a:effectLst/>
                        <a:latin typeface="Calibri" panose="020F0502020204030204" pitchFamily="34" charset="0"/>
                        <a:ea typeface="Calibri" panose="020F0502020204030204" pitchFamily="34" charset="0"/>
                      </a:endParaRPr>
                    </a:p>
                  </a:txBody>
                  <a:tcPr marL="68580" marR="68580" marT="0" marB="0" anchor="ctr"/>
                </a:tc>
                <a:tc>
                  <a:txBody>
                    <a:bodyPr/>
                    <a:lstStyle/>
                    <a:p>
                      <a:pPr>
                        <a:spcAft>
                          <a:spcPts val="0"/>
                        </a:spcAft>
                      </a:pPr>
                      <a:r>
                        <a:rPr lang="en-IN" sz="1600" dirty="0">
                          <a:effectLst/>
                        </a:rPr>
                        <a:t>1.5 hrs in Any Area of practice</a:t>
                      </a:r>
                      <a:endParaRPr lang="en-IN" sz="1600" dirty="0">
                        <a:effectLst/>
                        <a:latin typeface="Calibri" panose="020F0502020204030204" pitchFamily="34" charset="0"/>
                        <a:ea typeface="Calibri" panose="020F0502020204030204" pitchFamily="34" charset="0"/>
                      </a:endParaRPr>
                    </a:p>
                  </a:txBody>
                  <a:tcPr marL="68580" marR="68580" marT="0" marB="0" anchor="ctr"/>
                </a:tc>
              </a:tr>
              <a:tr h="479846">
                <a:tc>
                  <a:txBody>
                    <a:bodyPr/>
                    <a:lstStyle/>
                    <a:p>
                      <a:pPr algn="ctr">
                        <a:spcAft>
                          <a:spcPts val="0"/>
                        </a:spcAft>
                      </a:pPr>
                      <a:r>
                        <a:rPr lang="en-IN" sz="1600" dirty="0" smtClean="0">
                          <a:effectLst/>
                          <a:latin typeface="+mn-lt"/>
                          <a:ea typeface="+mn-ea"/>
                        </a:rPr>
                        <a:t>7</a:t>
                      </a:r>
                      <a:endParaRPr lang="en-IN" sz="1600" dirty="0">
                        <a:effectLst/>
                        <a:latin typeface="Calibri" panose="020F0502020204030204" pitchFamily="34" charset="0"/>
                        <a:ea typeface="Calibri" panose="020F0502020204030204" pitchFamily="34" charset="0"/>
                      </a:endParaRPr>
                    </a:p>
                  </a:txBody>
                  <a:tcPr marL="68580" marR="68580" marT="0" marB="0" anchor="ctr"/>
                </a:tc>
                <a:tc>
                  <a:txBody>
                    <a:bodyPr/>
                    <a:lstStyle/>
                    <a:p>
                      <a:pPr>
                        <a:spcAft>
                          <a:spcPts val="0"/>
                        </a:spcAft>
                      </a:pPr>
                      <a:r>
                        <a:rPr lang="en-IN" sz="1600">
                          <a:effectLst/>
                        </a:rPr>
                        <a:t>Tech Talk</a:t>
                      </a:r>
                      <a:endParaRPr lang="en-IN" sz="1600">
                        <a:effectLst/>
                        <a:latin typeface="Calibri" panose="020F0502020204030204" pitchFamily="34" charset="0"/>
                        <a:ea typeface="Calibri" panose="020F0502020204030204" pitchFamily="34" charset="0"/>
                      </a:endParaRPr>
                    </a:p>
                  </a:txBody>
                  <a:tcPr marL="68580" marR="68580" marT="0" marB="0" anchor="ctr"/>
                </a:tc>
                <a:tc>
                  <a:txBody>
                    <a:bodyPr/>
                    <a:lstStyle/>
                    <a:p>
                      <a:pPr>
                        <a:spcAft>
                          <a:spcPts val="0"/>
                        </a:spcAft>
                      </a:pPr>
                      <a:r>
                        <a:rPr lang="en-IN" sz="1600">
                          <a:effectLst/>
                        </a:rPr>
                        <a:t>10 October, 2020</a:t>
                      </a:r>
                      <a:endParaRPr lang="en-IN" sz="1600">
                        <a:effectLst/>
                        <a:latin typeface="Calibri" panose="020F0502020204030204" pitchFamily="34" charset="0"/>
                        <a:ea typeface="Calibri" panose="020F0502020204030204" pitchFamily="34" charset="0"/>
                      </a:endParaRPr>
                    </a:p>
                  </a:txBody>
                  <a:tcPr marL="68580" marR="68580" marT="0" marB="0" anchor="ctr"/>
                </a:tc>
                <a:tc>
                  <a:txBody>
                    <a:bodyPr/>
                    <a:lstStyle/>
                    <a:p>
                      <a:pPr>
                        <a:spcAft>
                          <a:spcPts val="0"/>
                        </a:spcAft>
                      </a:pPr>
                      <a:r>
                        <a:rPr lang="en-IN" sz="1600" dirty="0">
                          <a:effectLst/>
                        </a:rPr>
                        <a:t>No CPD</a:t>
                      </a:r>
                      <a:endParaRPr lang="en-IN" sz="1600" dirty="0">
                        <a:effectLst/>
                        <a:latin typeface="Calibri" panose="020F0502020204030204" pitchFamily="34" charset="0"/>
                        <a:ea typeface="Calibri" panose="020F0502020204030204" pitchFamily="34" charset="0"/>
                      </a:endParaRPr>
                    </a:p>
                  </a:txBody>
                  <a:tcPr marL="68580" marR="68580" marT="0" marB="0" anchor="ctr"/>
                </a:tc>
              </a:tr>
            </a:tbl>
          </a:graphicData>
        </a:graphic>
      </p:graphicFrame>
      <p:sp>
        <p:nvSpPr>
          <p:cNvPr id="5" name="Rectangle 2"/>
          <p:cNvSpPr txBox="1">
            <a:spLocks noChangeArrowheads="1"/>
          </p:cNvSpPr>
          <p:nvPr/>
        </p:nvSpPr>
        <p:spPr>
          <a:xfrm>
            <a:off x="2133600" y="249017"/>
            <a:ext cx="6492355"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sz="2800" b="1" dirty="0" smtClean="0">
                <a:solidFill>
                  <a:srgbClr val="C00000"/>
                </a:solidFill>
              </a:rPr>
              <a:t>Upcoming Webinars</a:t>
            </a:r>
            <a:endParaRPr lang="en-US" altLang="en-US" sz="2800" b="1" kern="0" dirty="0">
              <a:solidFill>
                <a:srgbClr val="C00000"/>
              </a:solidFill>
            </a:endParaRPr>
          </a:p>
        </p:txBody>
      </p:sp>
    </p:spTree>
    <p:extLst>
      <p:ext uri="{BB962C8B-B14F-4D97-AF65-F5344CB8AC3E}">
        <p14:creationId xmlns:p14="http://schemas.microsoft.com/office/powerpoint/2010/main" val="383313982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878053" y="306454"/>
            <a:ext cx="1085347" cy="1093347"/>
          </a:xfrm>
          <a:prstGeom prst="rect">
            <a:avLst/>
          </a:prstGeom>
          <a:blipFill dpi="0" rotWithShape="1">
            <a:blip r:embed="rId5"/>
            <a:srcRect/>
            <a:stretch>
              <a:fillRect/>
            </a:stretch>
          </a:blipFill>
        </p:spPr>
      </p:pic>
      <p:sp>
        <p:nvSpPr>
          <p:cNvPr id="3" name="Rectangle 2"/>
          <p:cNvSpPr txBox="1">
            <a:spLocks noChangeArrowheads="1"/>
          </p:cNvSpPr>
          <p:nvPr/>
        </p:nvSpPr>
        <p:spPr>
          <a:xfrm>
            <a:off x="2286001" y="463109"/>
            <a:ext cx="7086600"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sz="2800" b="1" dirty="0" smtClean="0">
                <a:solidFill>
                  <a:srgbClr val="C00000"/>
                </a:solidFill>
              </a:rPr>
              <a:t>Welcome Address</a:t>
            </a:r>
            <a:endParaRPr lang="en-US" altLang="en-US" sz="1800" b="1" kern="0" dirty="0">
              <a:solidFill>
                <a:srgbClr val="C00000"/>
              </a:solidFill>
            </a:endParaRPr>
          </a:p>
        </p:txBody>
      </p:sp>
      <p:sp>
        <p:nvSpPr>
          <p:cNvPr id="5" name="Footer Placeholder 4"/>
          <p:cNvSpPr txBox="1">
            <a:spLocks/>
          </p:cNvSpPr>
          <p:nvPr/>
        </p:nvSpPr>
        <p:spPr>
          <a:xfrm>
            <a:off x="8296526"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solidFill>
                  <a:srgbClr val="000000"/>
                </a:solidFill>
              </a:rPr>
              <a:t>www.actuariesindia.org</a:t>
            </a:r>
          </a:p>
        </p:txBody>
      </p:sp>
      <p:sp>
        <p:nvSpPr>
          <p:cNvPr id="7" name="Slide Number Placeholder 6">
            <a:extLst>
              <a:ext uri="{FF2B5EF4-FFF2-40B4-BE49-F238E27FC236}">
                <a16:creationId xmlns="" xmlns:a16="http://schemas.microsoft.com/office/drawing/2014/main" id="{5B58B4C8-C41D-441A-B2A2-F4847387DBB4}"/>
              </a:ext>
            </a:extLst>
          </p:cNvPr>
          <p:cNvSpPr>
            <a:spLocks noGrp="1"/>
          </p:cNvSpPr>
          <p:nvPr>
            <p:ph type="sldNum" sz="quarter" idx="12"/>
          </p:nvPr>
        </p:nvSpPr>
        <p:spPr/>
        <p:txBody>
          <a:bodyPr/>
          <a:lstStyle/>
          <a:p>
            <a:pPr>
              <a:defRPr/>
            </a:pPr>
            <a:fld id="{D629C963-6CA3-4910-ACAB-89103C5891B0}" type="slidenum">
              <a:rPr lang="en-GB" smtClean="0">
                <a:solidFill>
                  <a:srgbClr val="000000"/>
                </a:solidFill>
              </a:rPr>
              <a:pPr>
                <a:defRPr/>
              </a:pPr>
              <a:t>4</a:t>
            </a:fld>
            <a:endParaRPr lang="en-GB">
              <a:solidFill>
                <a:srgbClr val="000000"/>
              </a:solidFill>
            </a:endParaRPr>
          </a:p>
        </p:txBody>
      </p:sp>
      <p:sp>
        <p:nvSpPr>
          <p:cNvPr id="8" name="Rectangle 7">
            <a:extLst>
              <a:ext uri="{FF2B5EF4-FFF2-40B4-BE49-F238E27FC236}">
                <a16:creationId xmlns="" xmlns:a16="http://schemas.microsoft.com/office/drawing/2014/main" id="{4C2BF141-99AC-445E-ACC0-440025D0820F}"/>
              </a:ext>
            </a:extLst>
          </p:cNvPr>
          <p:cNvSpPr/>
          <p:nvPr/>
        </p:nvSpPr>
        <p:spPr>
          <a:xfrm>
            <a:off x="3657600" y="2019942"/>
            <a:ext cx="8305800" cy="904863"/>
          </a:xfrm>
          <a:prstGeom prst="rect">
            <a:avLst/>
          </a:prstGeom>
        </p:spPr>
        <p:style>
          <a:lnRef idx="1">
            <a:schemeClr val="dk1"/>
          </a:lnRef>
          <a:fillRef idx="2">
            <a:schemeClr val="dk1"/>
          </a:fillRef>
          <a:effectRef idx="1">
            <a:schemeClr val="dk1"/>
          </a:effectRef>
          <a:fontRef idx="minor">
            <a:schemeClr val="dk1"/>
          </a:fontRef>
        </p:style>
        <p:txBody>
          <a:bodyPr wrap="square">
            <a:spAutoFit/>
          </a:bodyPr>
          <a:lstStyle/>
          <a:p>
            <a:pPr>
              <a:lnSpc>
                <a:spcPct val="120000"/>
              </a:lnSpc>
              <a:spcAft>
                <a:spcPts val="300"/>
              </a:spcAft>
            </a:pPr>
            <a:r>
              <a:rPr lang="en-US" altLang="en-US" sz="2400" b="1" dirty="0">
                <a:solidFill>
                  <a:srgbClr val="000000"/>
                </a:solidFill>
                <a:latin typeface="Calibri" panose="020F0502020204030204" pitchFamily="34" charset="0"/>
                <a:cs typeface="Calibri" panose="020F0502020204030204" pitchFamily="34" charset="0"/>
              </a:rPr>
              <a:t>Vishwanath Mahendra, </a:t>
            </a:r>
            <a:r>
              <a:rPr lang="en-US" altLang="en-US" sz="2000" dirty="0">
                <a:solidFill>
                  <a:srgbClr val="000000"/>
                </a:solidFill>
                <a:latin typeface="Trebuchet MS" panose="020B0603020202020204" pitchFamily="34" charset="0"/>
              </a:rPr>
              <a:t>Chairperson, </a:t>
            </a:r>
            <a:r>
              <a:rPr lang="en-US" sz="2000" dirty="0">
                <a:solidFill>
                  <a:srgbClr val="000000"/>
                </a:solidFill>
                <a:latin typeface="Trebuchet MS" panose="020B0603020202020204" pitchFamily="34" charset="0"/>
              </a:rPr>
              <a:t>Advisory Group for Health Insurance, IAI</a:t>
            </a:r>
          </a:p>
        </p:txBody>
      </p:sp>
      <p:sp>
        <p:nvSpPr>
          <p:cNvPr id="9" name="Rectangle 8">
            <a:extLst>
              <a:ext uri="{FF2B5EF4-FFF2-40B4-BE49-F238E27FC236}">
                <a16:creationId xmlns="" xmlns:a16="http://schemas.microsoft.com/office/drawing/2014/main" id="{CED73995-AB3E-407C-8290-898FC4BAB271}"/>
              </a:ext>
            </a:extLst>
          </p:cNvPr>
          <p:cNvSpPr/>
          <p:nvPr/>
        </p:nvSpPr>
        <p:spPr>
          <a:xfrm>
            <a:off x="3657600" y="3198500"/>
            <a:ext cx="8305800" cy="3693319"/>
          </a:xfrm>
          <a:prstGeom prst="rect">
            <a:avLst/>
          </a:prstGeom>
        </p:spPr>
        <p:style>
          <a:lnRef idx="1">
            <a:schemeClr val="dk1"/>
          </a:lnRef>
          <a:fillRef idx="2">
            <a:schemeClr val="dk1"/>
          </a:fillRef>
          <a:effectRef idx="1">
            <a:schemeClr val="dk1"/>
          </a:effectRef>
          <a:fontRef idx="minor">
            <a:schemeClr val="dk1"/>
          </a:fontRef>
        </p:style>
        <p:txBody>
          <a:bodyPr wrap="square">
            <a:spAutoFit/>
          </a:bodyPr>
          <a:lstStyle/>
          <a:p>
            <a:pPr eaLnBrk="0" fontAlgn="base" hangingPunct="0">
              <a:spcBef>
                <a:spcPct val="0"/>
              </a:spcBef>
              <a:spcAft>
                <a:spcPct val="0"/>
              </a:spcAft>
            </a:pPr>
            <a:r>
              <a:rPr lang="en-US" dirty="0" smtClean="0">
                <a:solidFill>
                  <a:srgbClr val="000000"/>
                </a:solidFill>
              </a:rPr>
              <a:t>Vishwanath </a:t>
            </a:r>
            <a:r>
              <a:rPr lang="en-US" dirty="0">
                <a:solidFill>
                  <a:srgbClr val="000000"/>
                </a:solidFill>
              </a:rPr>
              <a:t>has 25 years of rich experience in analytics, actuarial and finance in some of the reputed </a:t>
            </a:r>
            <a:r>
              <a:rPr lang="en-US" dirty="0" err="1">
                <a:solidFill>
                  <a:srgbClr val="000000"/>
                </a:solidFill>
              </a:rPr>
              <a:t>organisations</a:t>
            </a:r>
            <a:r>
              <a:rPr lang="en-US" dirty="0">
                <a:solidFill>
                  <a:srgbClr val="000000"/>
                </a:solidFill>
              </a:rPr>
              <a:t> in India. </a:t>
            </a:r>
          </a:p>
          <a:p>
            <a:pPr eaLnBrk="0" fontAlgn="base" hangingPunct="0">
              <a:spcBef>
                <a:spcPct val="0"/>
              </a:spcBef>
              <a:spcAft>
                <a:spcPct val="0"/>
              </a:spcAft>
            </a:pPr>
            <a:endParaRPr lang="en-US" dirty="0">
              <a:solidFill>
                <a:srgbClr val="000000"/>
              </a:solidFill>
            </a:endParaRPr>
          </a:p>
          <a:p>
            <a:pPr eaLnBrk="0" fontAlgn="base" hangingPunct="0">
              <a:spcBef>
                <a:spcPct val="0"/>
              </a:spcBef>
              <a:spcAft>
                <a:spcPct val="0"/>
              </a:spcAft>
            </a:pPr>
            <a:r>
              <a:rPr lang="en-US" dirty="0">
                <a:solidFill>
                  <a:srgbClr val="000000"/>
                </a:solidFill>
              </a:rPr>
              <a:t>He current working with Max Bupa Health Insurance Company Limited as Director and Chief Actuary and is a key member of the Executive Leadership team. In his previous stint he has worked with Apollo Munich Health Insurance Company Limited for almost 12 years and was holding position of Chief Actuary and Chief Risk Officer at the time of exit as part of the key leadership team. </a:t>
            </a:r>
          </a:p>
          <a:p>
            <a:pPr eaLnBrk="0" fontAlgn="base" hangingPunct="0">
              <a:spcBef>
                <a:spcPct val="0"/>
              </a:spcBef>
              <a:spcAft>
                <a:spcPct val="0"/>
              </a:spcAft>
            </a:pPr>
            <a:endParaRPr lang="en-US" dirty="0">
              <a:solidFill>
                <a:srgbClr val="000000"/>
              </a:solidFill>
            </a:endParaRPr>
          </a:p>
          <a:p>
            <a:pPr eaLnBrk="0" fontAlgn="base" hangingPunct="0">
              <a:spcBef>
                <a:spcPct val="0"/>
              </a:spcBef>
              <a:spcAft>
                <a:spcPct val="0"/>
              </a:spcAft>
            </a:pPr>
            <a:r>
              <a:rPr lang="en-US" dirty="0">
                <a:solidFill>
                  <a:srgbClr val="000000"/>
                </a:solidFill>
              </a:rPr>
              <a:t>He is a Fellow Member of The Institute of Cost Accountants of India (erstwhile ICWAI), Associate Member of Institute and Faculty of Actuaries, UK and Fellow Member of Institute of Actuaries of India (IAI) with </a:t>
            </a:r>
            <a:r>
              <a:rPr lang="en-US" dirty="0" err="1">
                <a:solidFill>
                  <a:srgbClr val="000000"/>
                </a:solidFill>
              </a:rPr>
              <a:t>specialisation</a:t>
            </a:r>
            <a:r>
              <a:rPr lang="en-US" dirty="0">
                <a:solidFill>
                  <a:srgbClr val="000000"/>
                </a:solidFill>
              </a:rPr>
              <a:t> in Health and Care Insurance. He is Chairman of Advisory Group on Health Care Insurance of IAI.</a:t>
            </a:r>
          </a:p>
        </p:txBody>
      </p:sp>
      <p:pic>
        <p:nvPicPr>
          <p:cNvPr id="10" name="Picture 9"/>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828800" y="1380467"/>
            <a:ext cx="1640855" cy="1865704"/>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238525736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34926" y="278253"/>
            <a:ext cx="1085347" cy="1093347"/>
          </a:xfrm>
          <a:prstGeom prst="rect">
            <a:avLst/>
          </a:prstGeom>
          <a:blipFill dpi="0" rotWithShape="1">
            <a:blip r:embed="rId5"/>
            <a:srcRect/>
            <a:stretch>
              <a:fillRect/>
            </a:stretch>
          </a:blipFill>
        </p:spPr>
      </p:pic>
      <p:sp>
        <p:nvSpPr>
          <p:cNvPr id="3" name="Rectangle 2"/>
          <p:cNvSpPr txBox="1">
            <a:spLocks noChangeArrowheads="1"/>
          </p:cNvSpPr>
          <p:nvPr/>
        </p:nvSpPr>
        <p:spPr>
          <a:xfrm>
            <a:off x="2880245" y="463109"/>
            <a:ext cx="6492355"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sz="2800" b="1" dirty="0" smtClean="0">
                <a:solidFill>
                  <a:srgbClr val="C00000"/>
                </a:solidFill>
              </a:rPr>
              <a:t>Moderator</a:t>
            </a:r>
            <a:endParaRPr lang="en-US" altLang="en-US" sz="2800" b="1" kern="0" dirty="0">
              <a:solidFill>
                <a:srgbClr val="C00000"/>
              </a:solidFill>
            </a:endParaRPr>
          </a:p>
        </p:txBody>
      </p:sp>
      <p:sp>
        <p:nvSpPr>
          <p:cNvPr id="5" name="Footer Placeholder 4"/>
          <p:cNvSpPr txBox="1">
            <a:spLocks/>
          </p:cNvSpPr>
          <p:nvPr/>
        </p:nvSpPr>
        <p:spPr>
          <a:xfrm>
            <a:off x="8296526"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solidFill>
                  <a:srgbClr val="000000"/>
                </a:solidFill>
              </a:rPr>
              <a:t>www.actuariesindia.org</a:t>
            </a:r>
          </a:p>
        </p:txBody>
      </p:sp>
      <p:sp>
        <p:nvSpPr>
          <p:cNvPr id="7" name="Slide Number Placeholder 6">
            <a:extLst>
              <a:ext uri="{FF2B5EF4-FFF2-40B4-BE49-F238E27FC236}">
                <a16:creationId xmlns="" xmlns:a16="http://schemas.microsoft.com/office/drawing/2014/main" id="{5B58B4C8-C41D-441A-B2A2-F4847387DBB4}"/>
              </a:ext>
            </a:extLst>
          </p:cNvPr>
          <p:cNvSpPr>
            <a:spLocks noGrp="1"/>
          </p:cNvSpPr>
          <p:nvPr>
            <p:ph type="sldNum" sz="quarter" idx="12"/>
          </p:nvPr>
        </p:nvSpPr>
        <p:spPr/>
        <p:txBody>
          <a:bodyPr/>
          <a:lstStyle/>
          <a:p>
            <a:pPr>
              <a:defRPr/>
            </a:pPr>
            <a:fld id="{D629C963-6CA3-4910-ACAB-89103C5891B0}" type="slidenum">
              <a:rPr lang="en-GB" smtClean="0">
                <a:solidFill>
                  <a:srgbClr val="000000"/>
                </a:solidFill>
              </a:rPr>
              <a:pPr>
                <a:defRPr/>
              </a:pPr>
              <a:t>5</a:t>
            </a:fld>
            <a:endParaRPr lang="en-GB">
              <a:solidFill>
                <a:srgbClr val="000000"/>
              </a:solidFill>
            </a:endParaRPr>
          </a:p>
        </p:txBody>
      </p:sp>
      <p:sp>
        <p:nvSpPr>
          <p:cNvPr id="8" name="Rectangle 7">
            <a:extLst>
              <a:ext uri="{FF2B5EF4-FFF2-40B4-BE49-F238E27FC236}">
                <a16:creationId xmlns="" xmlns:a16="http://schemas.microsoft.com/office/drawing/2014/main" id="{4C2BF141-99AC-445E-ACC0-440025D0820F}"/>
              </a:ext>
            </a:extLst>
          </p:cNvPr>
          <p:cNvSpPr/>
          <p:nvPr/>
        </p:nvSpPr>
        <p:spPr>
          <a:xfrm>
            <a:off x="3810000" y="1897559"/>
            <a:ext cx="7895276" cy="830997"/>
          </a:xfrm>
          <a:prstGeom prst="rect">
            <a:avLst/>
          </a:prstGeom>
        </p:spPr>
        <p:style>
          <a:lnRef idx="1">
            <a:schemeClr val="dk1"/>
          </a:lnRef>
          <a:fillRef idx="2">
            <a:schemeClr val="dk1"/>
          </a:fillRef>
          <a:effectRef idx="1">
            <a:schemeClr val="dk1"/>
          </a:effectRef>
          <a:fontRef idx="minor">
            <a:schemeClr val="dk1"/>
          </a:fontRef>
        </p:style>
        <p:txBody>
          <a:bodyPr wrap="square">
            <a:spAutoFit/>
          </a:bodyPr>
          <a:lstStyle/>
          <a:p>
            <a:r>
              <a:rPr lang="en-US" sz="2400" b="1" dirty="0">
                <a:solidFill>
                  <a:srgbClr val="000000"/>
                </a:solidFill>
                <a:latin typeface="Calibri" panose="020F0502020204030204" pitchFamily="34" charset="0"/>
                <a:cs typeface="Calibri" panose="020F0502020204030204" pitchFamily="34" charset="0"/>
              </a:rPr>
              <a:t>Raunak </a:t>
            </a:r>
            <a:r>
              <a:rPr lang="en-US" sz="2400" b="1" dirty="0" err="1">
                <a:solidFill>
                  <a:srgbClr val="000000"/>
                </a:solidFill>
                <a:latin typeface="Calibri" panose="020F0502020204030204" pitchFamily="34" charset="0"/>
                <a:cs typeface="Calibri" panose="020F0502020204030204" pitchFamily="34" charset="0"/>
              </a:rPr>
              <a:t>Jha</a:t>
            </a:r>
            <a:r>
              <a:rPr lang="en-US" sz="2400" b="1" dirty="0">
                <a:solidFill>
                  <a:srgbClr val="000000"/>
                </a:solidFill>
                <a:latin typeface="Calibri" panose="020F0502020204030204" pitchFamily="34" charset="0"/>
                <a:cs typeface="Calibri" panose="020F0502020204030204" pitchFamily="34" charset="0"/>
              </a:rPr>
              <a:t>, </a:t>
            </a:r>
            <a:r>
              <a:rPr lang="en-US" sz="2400" dirty="0">
                <a:solidFill>
                  <a:srgbClr val="000000"/>
                </a:solidFill>
                <a:latin typeface="Calibri" panose="020F0502020204030204" pitchFamily="34" charset="0"/>
                <a:cs typeface="Calibri" panose="020F0502020204030204" pitchFamily="34" charset="0"/>
              </a:rPr>
              <a:t>Secretary, Health Care Insurance Advisory Group, IAI </a:t>
            </a:r>
            <a:endParaRPr lang="en-GB" sz="2400" dirty="0">
              <a:solidFill>
                <a:srgbClr val="000000"/>
              </a:solidFill>
              <a:latin typeface="Calibri" panose="020F0502020204030204" pitchFamily="34" charset="0"/>
              <a:cs typeface="Calibri" panose="020F0502020204030204" pitchFamily="34" charset="0"/>
            </a:endParaRPr>
          </a:p>
        </p:txBody>
      </p:sp>
      <p:sp>
        <p:nvSpPr>
          <p:cNvPr id="9" name="Rectangle 8">
            <a:extLst>
              <a:ext uri="{FF2B5EF4-FFF2-40B4-BE49-F238E27FC236}">
                <a16:creationId xmlns="" xmlns:a16="http://schemas.microsoft.com/office/drawing/2014/main" id="{CED73995-AB3E-407C-8290-898FC4BAB271}"/>
              </a:ext>
            </a:extLst>
          </p:cNvPr>
          <p:cNvSpPr/>
          <p:nvPr/>
        </p:nvSpPr>
        <p:spPr>
          <a:xfrm>
            <a:off x="3810000" y="2980993"/>
            <a:ext cx="7895276" cy="2062103"/>
          </a:xfrm>
          <a:prstGeom prst="rect">
            <a:avLst/>
          </a:prstGeom>
        </p:spPr>
        <p:style>
          <a:lnRef idx="1">
            <a:schemeClr val="dk1"/>
          </a:lnRef>
          <a:fillRef idx="2">
            <a:schemeClr val="dk1"/>
          </a:fillRef>
          <a:effectRef idx="1">
            <a:schemeClr val="dk1"/>
          </a:effectRef>
          <a:fontRef idx="minor">
            <a:schemeClr val="dk1"/>
          </a:fontRef>
        </p:style>
        <p:txBody>
          <a:bodyPr wrap="square">
            <a:spAutoFit/>
          </a:bodyPr>
          <a:lstStyle/>
          <a:p>
            <a:r>
              <a:rPr lang="en-US" sz="1600" dirty="0">
                <a:solidFill>
                  <a:srgbClr val="000000"/>
                </a:solidFill>
              </a:rPr>
              <a:t>Raunak </a:t>
            </a:r>
            <a:r>
              <a:rPr lang="en-US" sz="1600" dirty="0" err="1">
                <a:solidFill>
                  <a:srgbClr val="000000"/>
                </a:solidFill>
              </a:rPr>
              <a:t>Jha</a:t>
            </a:r>
            <a:r>
              <a:rPr lang="en-US" sz="1600" dirty="0">
                <a:solidFill>
                  <a:srgbClr val="000000"/>
                </a:solidFill>
              </a:rPr>
              <a:t> is a qualified Actuary from Institute of Actuaries of India with  more than 15 years of work experience in Actuarial and Risk Management domains. Having worked in Senior level roles with companies like Reliance , Magma HDI, Cigna TTK and IFFCO TOKIO, she holds strong industry knowledge and has played critical role in setting up initial teams and systems in place in these organizations. She is a regular speaker in Industry forums and has co-authored research papers on technical subjects in General and Health Insurance fields. She actively participates in Indian Industry forums and is also a part of Health Insurance advisory Board of Institute of Actuaries of UK.</a:t>
            </a:r>
            <a:endParaRPr lang="en-US" sz="1600" dirty="0">
              <a:solidFill>
                <a:srgbClr val="000000"/>
              </a:solidFill>
              <a:latin typeface="Trebuchet MS" panose="020B0603020202020204" pitchFamily="34" charset="0"/>
            </a:endParaRPr>
          </a:p>
        </p:txBody>
      </p:sp>
      <p:pic>
        <p:nvPicPr>
          <p:cNvPr id="10" name="Picture 9"/>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828800" y="1371600"/>
            <a:ext cx="1794395" cy="205740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412805597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820400" y="258926"/>
            <a:ext cx="1085347" cy="1093347"/>
          </a:xfrm>
          <a:prstGeom prst="rect">
            <a:avLst/>
          </a:prstGeom>
          <a:blipFill dpi="0" rotWithShape="1">
            <a:blip r:embed="rId5"/>
            <a:srcRect/>
            <a:stretch>
              <a:fillRect/>
            </a:stretch>
          </a:blipFill>
        </p:spPr>
      </p:pic>
      <p:sp>
        <p:nvSpPr>
          <p:cNvPr id="3" name="Rectangle 2"/>
          <p:cNvSpPr txBox="1">
            <a:spLocks noChangeArrowheads="1"/>
          </p:cNvSpPr>
          <p:nvPr/>
        </p:nvSpPr>
        <p:spPr>
          <a:xfrm>
            <a:off x="2225192" y="533400"/>
            <a:ext cx="6492355"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sz="2800" b="1" dirty="0" err="1">
                <a:solidFill>
                  <a:srgbClr val="C00000"/>
                </a:solidFill>
              </a:rPr>
              <a:t>Programme</a:t>
            </a:r>
            <a:r>
              <a:rPr lang="en-US" sz="2800" b="1" dirty="0">
                <a:solidFill>
                  <a:srgbClr val="C00000"/>
                </a:solidFill>
              </a:rPr>
              <a:t> Schedule</a:t>
            </a:r>
            <a:endParaRPr lang="en-US" altLang="en-US" sz="2800" b="1" kern="0" dirty="0">
              <a:solidFill>
                <a:srgbClr val="C00000"/>
              </a:solidFill>
            </a:endParaRPr>
          </a:p>
        </p:txBody>
      </p:sp>
      <p:sp>
        <p:nvSpPr>
          <p:cNvPr id="5" name="Footer Placeholder 4"/>
          <p:cNvSpPr txBox="1">
            <a:spLocks/>
          </p:cNvSpPr>
          <p:nvPr/>
        </p:nvSpPr>
        <p:spPr>
          <a:xfrm>
            <a:off x="8296526"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solidFill>
                  <a:srgbClr val="000000"/>
                </a:solidFill>
              </a:rPr>
              <a:t>www.actuariesindia.org</a:t>
            </a:r>
          </a:p>
        </p:txBody>
      </p:sp>
      <p:sp>
        <p:nvSpPr>
          <p:cNvPr id="7" name="Slide Number Placeholder 6">
            <a:extLst>
              <a:ext uri="{FF2B5EF4-FFF2-40B4-BE49-F238E27FC236}">
                <a16:creationId xmlns="" xmlns:a16="http://schemas.microsoft.com/office/drawing/2014/main" id="{5B58B4C8-C41D-441A-B2A2-F4847387DBB4}"/>
              </a:ext>
            </a:extLst>
          </p:cNvPr>
          <p:cNvSpPr>
            <a:spLocks noGrp="1"/>
          </p:cNvSpPr>
          <p:nvPr>
            <p:ph type="sldNum" sz="quarter" idx="12"/>
          </p:nvPr>
        </p:nvSpPr>
        <p:spPr/>
        <p:txBody>
          <a:bodyPr/>
          <a:lstStyle/>
          <a:p>
            <a:pPr>
              <a:defRPr/>
            </a:pPr>
            <a:fld id="{D629C963-6CA3-4910-ACAB-89103C5891B0}" type="slidenum">
              <a:rPr lang="en-GB" smtClean="0">
                <a:solidFill>
                  <a:srgbClr val="000000"/>
                </a:solidFill>
              </a:rPr>
              <a:pPr>
                <a:defRPr/>
              </a:pPr>
              <a:t>6</a:t>
            </a:fld>
            <a:endParaRPr lang="en-GB">
              <a:solidFill>
                <a:srgbClr val="000000"/>
              </a:solidFill>
            </a:endParaRPr>
          </a:p>
        </p:txBody>
      </p:sp>
      <p:graphicFrame>
        <p:nvGraphicFramePr>
          <p:cNvPr id="6" name="Table 3">
            <a:extLst>
              <a:ext uri="{FF2B5EF4-FFF2-40B4-BE49-F238E27FC236}">
                <a16:creationId xmlns="" xmlns:a16="http://schemas.microsoft.com/office/drawing/2014/main" id="{3EF555F7-C0C0-4A8F-9CCD-35E6BF486636}"/>
              </a:ext>
            </a:extLst>
          </p:cNvPr>
          <p:cNvGraphicFramePr>
            <a:graphicFrameLocks noGrp="1"/>
          </p:cNvGraphicFramePr>
          <p:nvPr>
            <p:extLst/>
          </p:nvPr>
        </p:nvGraphicFramePr>
        <p:xfrm>
          <a:off x="1752601" y="1478492"/>
          <a:ext cx="10286999" cy="5086830"/>
        </p:xfrm>
        <a:graphic>
          <a:graphicData uri="http://schemas.openxmlformats.org/drawingml/2006/table">
            <a:tbl>
              <a:tblPr firstRow="1" bandRow="1">
                <a:tableStyleId>{5C22544A-7EE6-4342-B048-85BDC9FD1C3A}</a:tableStyleId>
              </a:tblPr>
              <a:tblGrid>
                <a:gridCol w="1731475">
                  <a:extLst>
                    <a:ext uri="{9D8B030D-6E8A-4147-A177-3AD203B41FA5}">
                      <a16:colId xmlns="" xmlns:a16="http://schemas.microsoft.com/office/drawing/2014/main" val="3175716898"/>
                    </a:ext>
                  </a:extLst>
                </a:gridCol>
                <a:gridCol w="3483476">
                  <a:extLst>
                    <a:ext uri="{9D8B030D-6E8A-4147-A177-3AD203B41FA5}">
                      <a16:colId xmlns="" xmlns:a16="http://schemas.microsoft.com/office/drawing/2014/main" val="3296048293"/>
                    </a:ext>
                  </a:extLst>
                </a:gridCol>
                <a:gridCol w="5072048">
                  <a:extLst>
                    <a:ext uri="{9D8B030D-6E8A-4147-A177-3AD203B41FA5}">
                      <a16:colId xmlns="" xmlns:a16="http://schemas.microsoft.com/office/drawing/2014/main" val="3346712976"/>
                    </a:ext>
                  </a:extLst>
                </a:gridCol>
              </a:tblGrid>
              <a:tr h="451684">
                <a:tc>
                  <a:txBody>
                    <a:bodyPr/>
                    <a:lstStyle/>
                    <a:p>
                      <a:r>
                        <a:rPr lang="en-IN" sz="1800" dirty="0">
                          <a:latin typeface="Trebuchet MS" panose="020B0603020202020204" pitchFamily="34" charset="0"/>
                        </a:rPr>
                        <a:t>When</a:t>
                      </a:r>
                    </a:p>
                  </a:txBody>
                  <a:tcPr>
                    <a:solidFill>
                      <a:schemeClr val="accent2"/>
                    </a:solidFill>
                  </a:tcPr>
                </a:tc>
                <a:tc>
                  <a:txBody>
                    <a:bodyPr/>
                    <a:lstStyle/>
                    <a:p>
                      <a:r>
                        <a:rPr lang="en-IN" sz="1800" dirty="0">
                          <a:latin typeface="Trebuchet MS" panose="020B0603020202020204" pitchFamily="34" charset="0"/>
                        </a:rPr>
                        <a:t>What</a:t>
                      </a:r>
                    </a:p>
                  </a:txBody>
                  <a:tcPr>
                    <a:solidFill>
                      <a:schemeClr val="accent2"/>
                    </a:solidFill>
                  </a:tcPr>
                </a:tc>
                <a:tc>
                  <a:txBody>
                    <a:bodyPr/>
                    <a:lstStyle/>
                    <a:p>
                      <a:r>
                        <a:rPr lang="en-IN" sz="1800" dirty="0">
                          <a:latin typeface="Trebuchet MS" panose="020B0603020202020204" pitchFamily="34" charset="0"/>
                        </a:rPr>
                        <a:t>Who</a:t>
                      </a:r>
                    </a:p>
                  </a:txBody>
                  <a:tcPr>
                    <a:solidFill>
                      <a:schemeClr val="accent2"/>
                    </a:solidFill>
                  </a:tcPr>
                </a:tc>
                <a:extLst>
                  <a:ext uri="{0D108BD9-81ED-4DB2-BD59-A6C34878D82A}">
                    <a16:rowId xmlns="" xmlns:a16="http://schemas.microsoft.com/office/drawing/2014/main" val="1086944726"/>
                  </a:ext>
                </a:extLst>
              </a:tr>
              <a:tr h="558775">
                <a:tc>
                  <a:txBody>
                    <a:bodyPr/>
                    <a:lstStyle/>
                    <a:p>
                      <a:pPr marL="0" marR="0" lvl="0" algn="l" defTabSz="914400" rtl="0" eaLnBrk="1" latinLnBrk="0" hangingPunct="1">
                        <a:lnSpc>
                          <a:spcPct val="107000"/>
                        </a:lnSpc>
                        <a:spcBef>
                          <a:spcPts val="0"/>
                        </a:spcBef>
                        <a:spcAft>
                          <a:spcPts val="0"/>
                        </a:spcAft>
                      </a:pPr>
                      <a:r>
                        <a:rPr lang="en-IN" sz="1800" b="0" kern="1200" dirty="0">
                          <a:solidFill>
                            <a:schemeClr val="dk1"/>
                          </a:solidFill>
                          <a:latin typeface="Trebuchet MS" panose="020B0603020202020204" pitchFamily="34" charset="0"/>
                          <a:cs typeface="Calibri" panose="020F0502020204030204" pitchFamily="34" charset="0"/>
                        </a:rPr>
                        <a:t>15:00 – 15:05</a:t>
                      </a:r>
                    </a:p>
                  </a:txBody>
                  <a:tcPr/>
                </a:tc>
                <a:tc>
                  <a:txBody>
                    <a:bodyPr/>
                    <a:lstStyle/>
                    <a:p>
                      <a:pPr marL="0" marR="0" lvl="0" algn="l" defTabSz="914400" rtl="0" eaLnBrk="1" latinLnBrk="0" hangingPunct="1">
                        <a:lnSpc>
                          <a:spcPct val="107000"/>
                        </a:lnSpc>
                        <a:spcBef>
                          <a:spcPts val="0"/>
                        </a:spcBef>
                        <a:spcAft>
                          <a:spcPts val="0"/>
                        </a:spcAft>
                      </a:pPr>
                      <a:r>
                        <a:rPr lang="en-IN" sz="1800" b="0" kern="1200" dirty="0">
                          <a:solidFill>
                            <a:schemeClr val="dk1"/>
                          </a:solidFill>
                          <a:latin typeface="Trebuchet MS" panose="020B0603020202020204" pitchFamily="34" charset="0"/>
                          <a:cs typeface="Calibri" panose="020F0502020204030204" pitchFamily="34" charset="0"/>
                        </a:rPr>
                        <a:t>Welcome Address</a:t>
                      </a:r>
                    </a:p>
                  </a:txBody>
                  <a:tcPr/>
                </a:tc>
                <a:tc>
                  <a:txBody>
                    <a:bodyPr/>
                    <a:lstStyle/>
                    <a:p>
                      <a:r>
                        <a:rPr lang="en-IN" sz="1800" b="1" kern="1200" dirty="0">
                          <a:solidFill>
                            <a:schemeClr val="dk1"/>
                          </a:solidFill>
                          <a:latin typeface="Trebuchet MS" panose="020B0603020202020204" pitchFamily="34" charset="0"/>
                          <a:ea typeface="+mn-ea"/>
                          <a:cs typeface="Calibri" panose="020F0502020204030204" pitchFamily="34" charset="0"/>
                        </a:rPr>
                        <a:t>Vishwanath Mahendra</a:t>
                      </a:r>
                      <a:r>
                        <a:rPr lang="en-IN" sz="1800" b="0" kern="1200" dirty="0">
                          <a:solidFill>
                            <a:schemeClr val="dk1"/>
                          </a:solidFill>
                          <a:latin typeface="Trebuchet MS" panose="020B0603020202020204" pitchFamily="34" charset="0"/>
                          <a:ea typeface="+mn-ea"/>
                          <a:cs typeface="Calibri" panose="020F0502020204030204" pitchFamily="34" charset="0"/>
                        </a:rPr>
                        <a:t>, Chairperson, Advisory Group on Health Insurance</a:t>
                      </a:r>
                    </a:p>
                  </a:txBody>
                  <a:tcPr/>
                </a:tc>
                <a:extLst>
                  <a:ext uri="{0D108BD9-81ED-4DB2-BD59-A6C34878D82A}">
                    <a16:rowId xmlns="" xmlns:a16="http://schemas.microsoft.com/office/drawing/2014/main" val="10001"/>
                  </a:ext>
                </a:extLst>
              </a:tr>
              <a:tr h="493037">
                <a:tc>
                  <a:txBody>
                    <a:bodyPr/>
                    <a:lstStyle/>
                    <a:p>
                      <a:pPr marL="0" marR="0" lvl="0" algn="l" defTabSz="914400" rtl="0" eaLnBrk="1" latinLnBrk="0" hangingPunct="1">
                        <a:lnSpc>
                          <a:spcPct val="107000"/>
                        </a:lnSpc>
                        <a:spcBef>
                          <a:spcPts val="0"/>
                        </a:spcBef>
                        <a:spcAft>
                          <a:spcPts val="0"/>
                        </a:spcAft>
                      </a:pPr>
                      <a:r>
                        <a:rPr lang="en-IN" sz="1800" b="0" kern="1200" dirty="0">
                          <a:solidFill>
                            <a:schemeClr val="dk1"/>
                          </a:solidFill>
                          <a:latin typeface="Trebuchet MS" panose="020B0603020202020204" pitchFamily="34" charset="0"/>
                          <a:cs typeface="Calibri" panose="020F0502020204030204" pitchFamily="34" charset="0"/>
                        </a:rPr>
                        <a:t>15:05 – 15:10</a:t>
                      </a:r>
                    </a:p>
                  </a:txBody>
                  <a:tcPr/>
                </a:tc>
                <a:tc>
                  <a:txBody>
                    <a:bodyPr/>
                    <a:lstStyle/>
                    <a:p>
                      <a:pPr marL="0" marR="0" lvl="0" algn="l" defTabSz="914400" rtl="0" eaLnBrk="1" latinLnBrk="0" hangingPunct="1">
                        <a:lnSpc>
                          <a:spcPct val="107000"/>
                        </a:lnSpc>
                        <a:spcBef>
                          <a:spcPts val="0"/>
                        </a:spcBef>
                        <a:spcAft>
                          <a:spcPts val="0"/>
                        </a:spcAft>
                      </a:pPr>
                      <a:r>
                        <a:rPr lang="en-IN" sz="1800" b="0" kern="1200" dirty="0">
                          <a:solidFill>
                            <a:schemeClr val="dk1"/>
                          </a:solidFill>
                          <a:latin typeface="Trebuchet MS" panose="020B0603020202020204" pitchFamily="34" charset="0"/>
                          <a:cs typeface="Calibri" panose="020F0502020204030204" pitchFamily="34" charset="0"/>
                        </a:rPr>
                        <a:t>Keynote Address</a:t>
                      </a:r>
                    </a:p>
                  </a:txBody>
                  <a:tcPr/>
                </a:tc>
                <a:tc>
                  <a:txBody>
                    <a:bodyPr/>
                    <a:lstStyle/>
                    <a:p>
                      <a:r>
                        <a:rPr lang="en-IN" sz="1800" b="1" kern="1200" dirty="0">
                          <a:solidFill>
                            <a:schemeClr val="dk1"/>
                          </a:solidFill>
                          <a:latin typeface="Trebuchet MS" panose="020B0603020202020204" pitchFamily="34" charset="0"/>
                          <a:ea typeface="+mn-ea"/>
                          <a:cs typeface="Calibri" panose="020F0502020204030204" pitchFamily="34" charset="0"/>
                        </a:rPr>
                        <a:t>Sunil Sharma</a:t>
                      </a:r>
                      <a:r>
                        <a:rPr lang="en-IN" sz="1800" b="0" kern="1200" dirty="0">
                          <a:solidFill>
                            <a:schemeClr val="dk1"/>
                          </a:solidFill>
                          <a:latin typeface="Trebuchet MS" panose="020B0603020202020204" pitchFamily="34" charset="0"/>
                          <a:ea typeface="+mn-ea"/>
                          <a:cs typeface="Calibri" panose="020F0502020204030204" pitchFamily="34" charset="0"/>
                        </a:rPr>
                        <a:t>, President, IAI</a:t>
                      </a:r>
                    </a:p>
                  </a:txBody>
                  <a:tcPr/>
                </a:tc>
                <a:extLst>
                  <a:ext uri="{0D108BD9-81ED-4DB2-BD59-A6C34878D82A}">
                    <a16:rowId xmlns="" xmlns:a16="http://schemas.microsoft.com/office/drawing/2014/main" val="10002"/>
                  </a:ext>
                </a:extLst>
              </a:tr>
              <a:tr h="558775">
                <a:tc>
                  <a:txBody>
                    <a:bodyPr/>
                    <a:lstStyle/>
                    <a:p>
                      <a:pPr marL="0" marR="0" lvl="0" algn="l" defTabSz="914400" rtl="0" eaLnBrk="1" latinLnBrk="0" hangingPunct="1">
                        <a:lnSpc>
                          <a:spcPct val="107000"/>
                        </a:lnSpc>
                        <a:spcBef>
                          <a:spcPts val="0"/>
                        </a:spcBef>
                        <a:spcAft>
                          <a:spcPts val="0"/>
                        </a:spcAft>
                      </a:pPr>
                      <a:r>
                        <a:rPr lang="en-IN" sz="1800" b="0" kern="1200" dirty="0">
                          <a:solidFill>
                            <a:schemeClr val="dk1"/>
                          </a:solidFill>
                          <a:latin typeface="Trebuchet MS" panose="020B0603020202020204" pitchFamily="34" charset="0"/>
                          <a:cs typeface="Calibri" panose="020F0502020204030204" pitchFamily="34" charset="0"/>
                        </a:rPr>
                        <a:t>15:10 – 15:15</a:t>
                      </a:r>
                    </a:p>
                  </a:txBody>
                  <a:tcPr/>
                </a:tc>
                <a:tc>
                  <a:txBody>
                    <a:bodyPr/>
                    <a:lstStyle/>
                    <a:p>
                      <a:pPr marL="0" marR="0" lvl="0" algn="l" defTabSz="914400" rtl="0" eaLnBrk="1" latinLnBrk="0" hangingPunct="1">
                        <a:lnSpc>
                          <a:spcPct val="107000"/>
                        </a:lnSpc>
                        <a:spcBef>
                          <a:spcPts val="0"/>
                        </a:spcBef>
                        <a:spcAft>
                          <a:spcPts val="0"/>
                        </a:spcAft>
                      </a:pPr>
                      <a:r>
                        <a:rPr lang="en-IN" sz="1800" b="0" kern="1200" dirty="0">
                          <a:solidFill>
                            <a:schemeClr val="dk1"/>
                          </a:solidFill>
                          <a:latin typeface="Trebuchet MS" panose="020B0603020202020204" pitchFamily="34" charset="0"/>
                          <a:cs typeface="Calibri" panose="020F0502020204030204" pitchFamily="34" charset="0"/>
                        </a:rPr>
                        <a:t>Context setting</a:t>
                      </a:r>
                    </a:p>
                  </a:txBody>
                  <a:tcPr/>
                </a:tc>
                <a:tc>
                  <a:txBody>
                    <a:bodyPr/>
                    <a:lstStyle/>
                    <a:p>
                      <a:r>
                        <a:rPr lang="en-IN" sz="1800" b="1" kern="1200" dirty="0">
                          <a:solidFill>
                            <a:schemeClr val="dk1"/>
                          </a:solidFill>
                          <a:latin typeface="Trebuchet MS" panose="020B0603020202020204" pitchFamily="34" charset="0"/>
                          <a:ea typeface="+mn-ea"/>
                          <a:cs typeface="Calibri" panose="020F0502020204030204" pitchFamily="34" charset="0"/>
                        </a:rPr>
                        <a:t>Raunak Jha, </a:t>
                      </a:r>
                      <a:r>
                        <a:rPr lang="en-IN" sz="1800" b="0" kern="1200" dirty="0">
                          <a:solidFill>
                            <a:schemeClr val="dk1"/>
                          </a:solidFill>
                          <a:latin typeface="Trebuchet MS" panose="020B0603020202020204" pitchFamily="34" charset="0"/>
                          <a:ea typeface="+mn-ea"/>
                          <a:cs typeface="Calibri" panose="020F0502020204030204" pitchFamily="34" charset="0"/>
                        </a:rPr>
                        <a:t>Secretary, Advisory Group on Health Insurance</a:t>
                      </a:r>
                    </a:p>
                  </a:txBody>
                  <a:tcPr/>
                </a:tc>
                <a:extLst>
                  <a:ext uri="{0D108BD9-81ED-4DB2-BD59-A6C34878D82A}">
                    <a16:rowId xmlns="" xmlns:a16="http://schemas.microsoft.com/office/drawing/2014/main" val="10003"/>
                  </a:ext>
                </a:extLst>
              </a:tr>
              <a:tr h="616203">
                <a:tc>
                  <a:txBody>
                    <a:bodyPr/>
                    <a:lstStyle/>
                    <a:p>
                      <a:pPr marL="0" marR="0" lvl="0" algn="l" defTabSz="914400" rtl="0" eaLnBrk="1" latinLnBrk="0" hangingPunct="1">
                        <a:lnSpc>
                          <a:spcPct val="107000"/>
                        </a:lnSpc>
                        <a:spcBef>
                          <a:spcPts val="0"/>
                        </a:spcBef>
                        <a:spcAft>
                          <a:spcPts val="0"/>
                        </a:spcAft>
                      </a:pPr>
                      <a:r>
                        <a:rPr lang="en-IN" sz="1800" b="0" kern="1200" dirty="0">
                          <a:solidFill>
                            <a:schemeClr val="dk1"/>
                          </a:solidFill>
                          <a:latin typeface="Trebuchet MS" panose="020B0603020202020204" pitchFamily="34" charset="0"/>
                          <a:cs typeface="Calibri" panose="020F0502020204030204" pitchFamily="34" charset="0"/>
                        </a:rPr>
                        <a:t>15:15 – </a:t>
                      </a:r>
                      <a:r>
                        <a:rPr lang="en-IN" sz="1800" b="0" kern="1200" dirty="0" smtClean="0">
                          <a:solidFill>
                            <a:schemeClr val="dk1"/>
                          </a:solidFill>
                          <a:latin typeface="Trebuchet MS" panose="020B0603020202020204" pitchFamily="34" charset="0"/>
                          <a:cs typeface="Calibri" panose="020F0502020204030204" pitchFamily="34" charset="0"/>
                        </a:rPr>
                        <a:t>15:45</a:t>
                      </a:r>
                      <a:endParaRPr lang="en-IN" sz="1800" b="0" kern="1200" dirty="0">
                        <a:solidFill>
                          <a:schemeClr val="dk1"/>
                        </a:solidFill>
                        <a:latin typeface="Trebuchet MS" panose="020B0603020202020204" pitchFamily="34" charset="0"/>
                        <a:cs typeface="Calibri" panose="020F0502020204030204" pitchFamily="34" charset="0"/>
                      </a:endParaRPr>
                    </a:p>
                  </a:txBody>
                  <a:tcPr/>
                </a:tc>
                <a:tc>
                  <a:txBody>
                    <a:bodyPr/>
                    <a:lstStyle/>
                    <a:p>
                      <a:pPr marL="0" marR="0" lvl="0" algn="l" defTabSz="914400" rtl="0" eaLnBrk="1" latinLnBrk="0" hangingPunct="1">
                        <a:lnSpc>
                          <a:spcPct val="107000"/>
                        </a:lnSpc>
                        <a:spcBef>
                          <a:spcPts val="0"/>
                        </a:spcBef>
                        <a:spcAft>
                          <a:spcPts val="0"/>
                        </a:spcAft>
                      </a:pPr>
                      <a:r>
                        <a:rPr lang="en-US" sz="1800" b="0" kern="1200" dirty="0" smtClean="0">
                          <a:solidFill>
                            <a:schemeClr val="dk1"/>
                          </a:solidFill>
                          <a:latin typeface="Trebuchet MS" panose="020B0603020202020204" pitchFamily="34" charset="0"/>
                          <a:ea typeface="+mn-ea"/>
                          <a:cs typeface="Calibri" panose="020F0502020204030204" pitchFamily="34" charset="0"/>
                        </a:rPr>
                        <a:t>High Risk Pools</a:t>
                      </a:r>
                      <a:endParaRPr lang="en-IN" sz="1800" b="0" kern="1200" dirty="0">
                        <a:solidFill>
                          <a:schemeClr val="dk1"/>
                        </a:solidFill>
                        <a:latin typeface="Trebuchet MS" panose="020B0603020202020204" pitchFamily="34" charset="0"/>
                        <a:ea typeface="+mn-ea"/>
                        <a:cs typeface="Calibri" panose="020F0502020204030204" pitchFamily="34" charset="0"/>
                      </a:endParaRPr>
                    </a:p>
                  </a:txBody>
                  <a:tcPr/>
                </a:tc>
                <a:tc>
                  <a:txBody>
                    <a:bodyPr/>
                    <a:lstStyle/>
                    <a:p>
                      <a:pPr marR="0" lvl="0">
                        <a:lnSpc>
                          <a:spcPct val="107000"/>
                        </a:lnSpc>
                        <a:spcBef>
                          <a:spcPts val="0"/>
                        </a:spcBef>
                        <a:spcAft>
                          <a:spcPts val="0"/>
                        </a:spcAft>
                      </a:pPr>
                      <a:r>
                        <a:rPr lang="en-US" sz="1800" b="1" kern="1200" dirty="0">
                          <a:solidFill>
                            <a:schemeClr val="dk1"/>
                          </a:solidFill>
                          <a:latin typeface="Trebuchet MS" panose="020B0603020202020204" pitchFamily="34" charset="0"/>
                          <a:ea typeface="+mn-ea"/>
                          <a:cs typeface="Calibri" panose="020F0502020204030204" pitchFamily="34" charset="0"/>
                        </a:rPr>
                        <a:t>Dr. Yan Yang, </a:t>
                      </a:r>
                      <a:r>
                        <a:rPr lang="en-US" sz="1800" b="0" kern="1200" dirty="0">
                          <a:solidFill>
                            <a:schemeClr val="dk1"/>
                          </a:solidFill>
                          <a:latin typeface="Trebuchet MS" panose="020B0603020202020204" pitchFamily="34" charset="0"/>
                          <a:ea typeface="+mn-ea"/>
                          <a:cs typeface="Calibri" panose="020F0502020204030204" pitchFamily="34" charset="0"/>
                        </a:rPr>
                        <a:t>FSA, PHD, GM, Health Greater China, Munich Re</a:t>
                      </a:r>
                      <a:endParaRPr lang="en-IN" sz="1800" b="0" kern="1200" dirty="0">
                        <a:solidFill>
                          <a:schemeClr val="dk1"/>
                        </a:solidFill>
                        <a:latin typeface="Trebuchet MS" panose="020B0603020202020204" pitchFamily="34" charset="0"/>
                        <a:ea typeface="+mn-ea"/>
                        <a:cs typeface="Calibri" panose="020F0502020204030204" pitchFamily="34" charset="0"/>
                      </a:endParaRPr>
                    </a:p>
                  </a:txBody>
                  <a:tcPr/>
                </a:tc>
                <a:extLst>
                  <a:ext uri="{0D108BD9-81ED-4DB2-BD59-A6C34878D82A}">
                    <a16:rowId xmlns="" xmlns:a16="http://schemas.microsoft.com/office/drawing/2014/main" val="2112528316"/>
                  </a:ext>
                </a:extLst>
              </a:tr>
              <a:tr h="788860">
                <a:tc>
                  <a:txBody>
                    <a:bodyPr/>
                    <a:lstStyle/>
                    <a:p>
                      <a:pPr marL="0" marR="0" lvl="0" algn="l" defTabSz="914400" rtl="0" eaLnBrk="1" latinLnBrk="0" hangingPunct="1">
                        <a:lnSpc>
                          <a:spcPct val="107000"/>
                        </a:lnSpc>
                        <a:spcBef>
                          <a:spcPts val="0"/>
                        </a:spcBef>
                        <a:spcAft>
                          <a:spcPts val="0"/>
                        </a:spcAft>
                      </a:pPr>
                      <a:r>
                        <a:rPr lang="en-IN" sz="1800" b="0" kern="1200" dirty="0" smtClean="0">
                          <a:solidFill>
                            <a:schemeClr val="dk1"/>
                          </a:solidFill>
                          <a:latin typeface="Trebuchet MS" panose="020B0603020202020204" pitchFamily="34" charset="0"/>
                          <a:cs typeface="Calibri" panose="020F0502020204030204" pitchFamily="34" charset="0"/>
                        </a:rPr>
                        <a:t>15:45 </a:t>
                      </a:r>
                      <a:r>
                        <a:rPr lang="en-IN" sz="1800" b="0" kern="1200" dirty="0">
                          <a:solidFill>
                            <a:schemeClr val="dk1"/>
                          </a:solidFill>
                          <a:latin typeface="Trebuchet MS" panose="020B0603020202020204" pitchFamily="34" charset="0"/>
                          <a:cs typeface="Calibri" panose="020F0502020204030204" pitchFamily="34" charset="0"/>
                        </a:rPr>
                        <a:t>– </a:t>
                      </a:r>
                      <a:r>
                        <a:rPr lang="en-IN" sz="1800" b="0" kern="1200" dirty="0" smtClean="0">
                          <a:solidFill>
                            <a:schemeClr val="dk1"/>
                          </a:solidFill>
                          <a:latin typeface="Trebuchet MS" panose="020B0603020202020204" pitchFamily="34" charset="0"/>
                          <a:cs typeface="Calibri" panose="020F0502020204030204" pitchFamily="34" charset="0"/>
                        </a:rPr>
                        <a:t>16:15</a:t>
                      </a:r>
                      <a:endParaRPr lang="en-IN" sz="1800" b="0" kern="1200" dirty="0">
                        <a:solidFill>
                          <a:schemeClr val="dk1"/>
                        </a:solidFill>
                        <a:latin typeface="Trebuchet MS" panose="020B0603020202020204" pitchFamily="34" charset="0"/>
                        <a:cs typeface="Calibri" panose="020F0502020204030204" pitchFamily="34" charset="0"/>
                      </a:endParaRPr>
                    </a:p>
                  </a:txBody>
                  <a:tcPr/>
                </a:tc>
                <a:tc>
                  <a:txBody>
                    <a:bodyPr/>
                    <a:lstStyle/>
                    <a:p>
                      <a:pPr algn="l"/>
                      <a:r>
                        <a:rPr lang="en-GB" sz="1800" b="0" kern="1200" dirty="0">
                          <a:solidFill>
                            <a:schemeClr val="dk1"/>
                          </a:solidFill>
                          <a:latin typeface="Trebuchet MS" panose="020B0603020202020204" pitchFamily="34" charset="0"/>
                          <a:ea typeface="+mn-ea"/>
                          <a:cs typeface="Calibri" panose="020F0502020204030204" pitchFamily="34" charset="0"/>
                        </a:rPr>
                        <a:t>Changing face of Claims Emergence, Experience &amp; Investigation under Covid-19</a:t>
                      </a:r>
                      <a:endParaRPr lang="en-US" sz="1800" b="0" kern="1200" dirty="0">
                        <a:solidFill>
                          <a:schemeClr val="dk1"/>
                        </a:solidFill>
                        <a:latin typeface="Trebuchet MS" panose="020B0603020202020204" pitchFamily="34" charset="0"/>
                        <a:ea typeface="+mn-ea"/>
                        <a:cs typeface="Calibri" panose="020F0502020204030204" pitchFamily="34" charset="0"/>
                      </a:endParaRPr>
                    </a:p>
                  </a:txBody>
                  <a:tcPr/>
                </a:tc>
                <a:tc>
                  <a:txBody>
                    <a:bodyPr/>
                    <a:lstStyle/>
                    <a:p>
                      <a:pPr marR="0" lvl="0">
                        <a:lnSpc>
                          <a:spcPct val="107000"/>
                        </a:lnSpc>
                        <a:spcBef>
                          <a:spcPts val="0"/>
                        </a:spcBef>
                        <a:spcAft>
                          <a:spcPts val="0"/>
                        </a:spcAft>
                      </a:pPr>
                      <a:r>
                        <a:rPr lang="en-US" sz="1800" b="1" kern="1200" dirty="0">
                          <a:solidFill>
                            <a:schemeClr val="dk1"/>
                          </a:solidFill>
                          <a:latin typeface="Trebuchet MS" panose="020B0603020202020204" pitchFamily="34" charset="0"/>
                          <a:ea typeface="+mn-ea"/>
                          <a:cs typeface="Calibri" panose="020F0502020204030204" pitchFamily="34" charset="0"/>
                        </a:rPr>
                        <a:t>Mr. Sanjiv Kumar Dwivedi</a:t>
                      </a:r>
                      <a:r>
                        <a:rPr lang="en-US" sz="1800" b="0" kern="1200" dirty="0">
                          <a:solidFill>
                            <a:schemeClr val="dk1"/>
                          </a:solidFill>
                          <a:latin typeface="Trebuchet MS" panose="020B0603020202020204" pitchFamily="34" charset="0"/>
                          <a:ea typeface="+mn-ea"/>
                          <a:cs typeface="Calibri" panose="020F0502020204030204" pitchFamily="34" charset="0"/>
                        </a:rPr>
                        <a:t>, SVP, Investigation and Loss Mitigation, BAJIC</a:t>
                      </a:r>
                      <a:endParaRPr lang="en-IN" sz="1800" b="0" kern="1200" dirty="0">
                        <a:solidFill>
                          <a:schemeClr val="dk1"/>
                        </a:solidFill>
                        <a:latin typeface="Trebuchet MS" panose="020B0603020202020204" pitchFamily="34" charset="0"/>
                        <a:ea typeface="+mn-ea"/>
                        <a:cs typeface="Calibri" panose="020F0502020204030204" pitchFamily="34" charset="0"/>
                      </a:endParaRPr>
                    </a:p>
                  </a:txBody>
                  <a:tcPr/>
                </a:tc>
                <a:extLst>
                  <a:ext uri="{0D108BD9-81ED-4DB2-BD59-A6C34878D82A}">
                    <a16:rowId xmlns="" xmlns:a16="http://schemas.microsoft.com/office/drawing/2014/main" val="2241105127"/>
                  </a:ext>
                </a:extLst>
              </a:tr>
              <a:tr h="61173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sz="1800" b="0" kern="1200" dirty="0" smtClean="0">
                          <a:solidFill>
                            <a:schemeClr val="dk1"/>
                          </a:solidFill>
                          <a:latin typeface="Trebuchet MS" panose="020B0603020202020204" pitchFamily="34" charset="0"/>
                          <a:ea typeface="+mn-ea"/>
                          <a:cs typeface="Calibri" panose="020F0502020204030204" pitchFamily="34" charset="0"/>
                        </a:rPr>
                        <a:t>16:15 </a:t>
                      </a:r>
                      <a:r>
                        <a:rPr lang="en-IN" sz="1800" b="0" kern="1200" dirty="0">
                          <a:solidFill>
                            <a:schemeClr val="dk1"/>
                          </a:solidFill>
                          <a:latin typeface="Trebuchet MS" panose="020B0603020202020204" pitchFamily="34" charset="0"/>
                          <a:ea typeface="+mn-ea"/>
                          <a:cs typeface="Calibri" panose="020F0502020204030204" pitchFamily="34" charset="0"/>
                        </a:rPr>
                        <a:t>– </a:t>
                      </a:r>
                      <a:r>
                        <a:rPr lang="en-IN" sz="1800" b="0" kern="1200" dirty="0" smtClean="0">
                          <a:solidFill>
                            <a:schemeClr val="dk1"/>
                          </a:solidFill>
                          <a:latin typeface="Trebuchet MS" panose="020B0603020202020204" pitchFamily="34" charset="0"/>
                          <a:ea typeface="+mn-ea"/>
                          <a:cs typeface="Calibri" panose="020F0502020204030204" pitchFamily="34" charset="0"/>
                        </a:rPr>
                        <a:t>16:28</a:t>
                      </a:r>
                      <a:endParaRPr lang="en-IN" sz="1800" b="0" kern="1200" dirty="0">
                        <a:solidFill>
                          <a:schemeClr val="dk1"/>
                        </a:solidFill>
                        <a:latin typeface="Trebuchet MS" panose="020B0603020202020204" pitchFamily="34" charset="0"/>
                        <a:ea typeface="+mn-ea"/>
                        <a:cs typeface="Calibri" panose="020F0502020204030204" pitchFamily="34" charset="0"/>
                      </a:endParaRPr>
                    </a:p>
                  </a:txBody>
                  <a:tcPr/>
                </a:tc>
                <a:tc>
                  <a:txBody>
                    <a:bodyPr/>
                    <a:lstStyle/>
                    <a:p>
                      <a:r>
                        <a:rPr lang="en-IN" sz="1800" b="0" kern="1200" dirty="0">
                          <a:solidFill>
                            <a:schemeClr val="dk1"/>
                          </a:solidFill>
                          <a:latin typeface="Trebuchet MS" panose="020B0603020202020204" pitchFamily="34" charset="0"/>
                          <a:ea typeface="+mn-ea"/>
                          <a:cs typeface="Calibri" panose="020F0502020204030204" pitchFamily="34" charset="0"/>
                        </a:rPr>
                        <a:t>Q&amp;A and CPD Assessment</a:t>
                      </a:r>
                    </a:p>
                  </a:txBody>
                  <a:tcPr/>
                </a:tc>
                <a:tc>
                  <a:txBody>
                    <a:bodyPr/>
                    <a:lstStyle/>
                    <a:p>
                      <a:endParaRPr lang="en-IN" sz="1800" dirty="0"/>
                    </a:p>
                  </a:txBody>
                  <a:tcPr/>
                </a:tc>
                <a:extLst>
                  <a:ext uri="{0D108BD9-81ED-4DB2-BD59-A6C34878D82A}">
                    <a16:rowId xmlns="" xmlns:a16="http://schemas.microsoft.com/office/drawing/2014/main" val="2070325467"/>
                  </a:ext>
                </a:extLst>
              </a:tr>
              <a:tr h="65738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sz="1800" b="0" kern="1200" dirty="0" smtClean="0">
                          <a:solidFill>
                            <a:schemeClr val="dk1"/>
                          </a:solidFill>
                          <a:latin typeface="Trebuchet MS" panose="020B0603020202020204" pitchFamily="34" charset="0"/>
                          <a:cs typeface="Calibri" panose="020F0502020204030204" pitchFamily="34" charset="0"/>
                        </a:rPr>
                        <a:t>16:28 </a:t>
                      </a:r>
                      <a:r>
                        <a:rPr lang="en-IN" sz="1800" b="0" kern="1200" dirty="0">
                          <a:solidFill>
                            <a:schemeClr val="dk1"/>
                          </a:solidFill>
                          <a:latin typeface="Trebuchet MS" panose="020B0603020202020204" pitchFamily="34" charset="0"/>
                          <a:cs typeface="Calibri" panose="020F0502020204030204" pitchFamily="34" charset="0"/>
                        </a:rPr>
                        <a:t>– 16:30</a:t>
                      </a:r>
                    </a:p>
                    <a:p>
                      <a:endParaRPr lang="en-IN" sz="18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sz="1800" b="0" kern="1200" dirty="0">
                          <a:solidFill>
                            <a:schemeClr val="dk1"/>
                          </a:solidFill>
                          <a:latin typeface="Trebuchet MS" panose="020B0603020202020204" pitchFamily="34" charset="0"/>
                          <a:ea typeface="+mn-ea"/>
                          <a:cs typeface="Calibri" panose="020F0502020204030204" pitchFamily="34" charset="0"/>
                        </a:rPr>
                        <a:t>Vote of Thanks</a:t>
                      </a:r>
                    </a:p>
                    <a:p>
                      <a:endParaRPr lang="en-IN" sz="1800" dirty="0"/>
                    </a:p>
                  </a:txBody>
                  <a:tcPr/>
                </a:tc>
                <a:tc>
                  <a:txBody>
                    <a:bodyPr/>
                    <a:lstStyle/>
                    <a:p>
                      <a:r>
                        <a:rPr lang="en-IN" sz="1800" b="1" kern="1200" dirty="0" smtClean="0">
                          <a:solidFill>
                            <a:schemeClr val="dk1"/>
                          </a:solidFill>
                          <a:latin typeface="Trebuchet MS" panose="020B0603020202020204" pitchFamily="34" charset="0"/>
                          <a:ea typeface="+mn-ea"/>
                          <a:cs typeface="Calibri" panose="020F0502020204030204" pitchFamily="34" charset="0"/>
                        </a:rPr>
                        <a:t>Raunak </a:t>
                      </a:r>
                      <a:r>
                        <a:rPr lang="en-IN" sz="1800" b="1" kern="1200" dirty="0" err="1" smtClean="0">
                          <a:solidFill>
                            <a:schemeClr val="dk1"/>
                          </a:solidFill>
                          <a:latin typeface="Trebuchet MS" panose="020B0603020202020204" pitchFamily="34" charset="0"/>
                          <a:ea typeface="+mn-ea"/>
                          <a:cs typeface="Calibri" panose="020F0502020204030204" pitchFamily="34" charset="0"/>
                        </a:rPr>
                        <a:t>Jha</a:t>
                      </a:r>
                      <a:r>
                        <a:rPr lang="en-IN" sz="1800" b="1" kern="1200" dirty="0" smtClean="0">
                          <a:solidFill>
                            <a:schemeClr val="dk1"/>
                          </a:solidFill>
                          <a:latin typeface="Trebuchet MS" panose="020B0603020202020204" pitchFamily="34" charset="0"/>
                          <a:ea typeface="+mn-ea"/>
                          <a:cs typeface="Calibri" panose="020F0502020204030204" pitchFamily="34" charset="0"/>
                        </a:rPr>
                        <a:t>, </a:t>
                      </a:r>
                      <a:r>
                        <a:rPr lang="en-IN" sz="1800" b="0" kern="1200" dirty="0" smtClean="0">
                          <a:solidFill>
                            <a:schemeClr val="dk1"/>
                          </a:solidFill>
                          <a:latin typeface="Trebuchet MS" panose="020B0603020202020204" pitchFamily="34" charset="0"/>
                          <a:ea typeface="+mn-ea"/>
                          <a:cs typeface="Calibri" panose="020F0502020204030204" pitchFamily="34" charset="0"/>
                        </a:rPr>
                        <a:t>Secretary, Advisory Group on Health Insurance</a:t>
                      </a:r>
                      <a:endParaRPr lang="en-IN" sz="1800" b="0" kern="1200" dirty="0">
                        <a:solidFill>
                          <a:schemeClr val="dk1"/>
                        </a:solidFill>
                        <a:latin typeface="Trebuchet MS" panose="020B0603020202020204" pitchFamily="34" charset="0"/>
                        <a:ea typeface="+mn-ea"/>
                        <a:cs typeface="Calibri" panose="020F0502020204030204" pitchFamily="34" charset="0"/>
                      </a:endParaRPr>
                    </a:p>
                  </a:txBody>
                  <a:tcPr/>
                </a:tc>
                <a:extLst>
                  <a:ext uri="{0D108BD9-81ED-4DB2-BD59-A6C34878D82A}">
                    <a16:rowId xmlns="" xmlns:a16="http://schemas.microsoft.com/office/drawing/2014/main" val="1632482476"/>
                  </a:ext>
                </a:extLst>
              </a:tr>
            </a:tbl>
          </a:graphicData>
        </a:graphic>
      </p:graphicFrame>
    </p:spTree>
    <p:extLst>
      <p:ext uri="{BB962C8B-B14F-4D97-AF65-F5344CB8AC3E}">
        <p14:creationId xmlns:p14="http://schemas.microsoft.com/office/powerpoint/2010/main" val="185120222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859195" y="225610"/>
            <a:ext cx="1085347" cy="1093347"/>
          </a:xfrm>
          <a:prstGeom prst="rect">
            <a:avLst/>
          </a:prstGeom>
          <a:blipFill dpi="0" rotWithShape="1">
            <a:blip r:embed="rId5"/>
            <a:srcRect/>
            <a:stretch>
              <a:fillRect/>
            </a:stretch>
          </a:blipFill>
        </p:spPr>
      </p:pic>
      <p:sp>
        <p:nvSpPr>
          <p:cNvPr id="3" name="Rectangle 2"/>
          <p:cNvSpPr txBox="1">
            <a:spLocks noChangeArrowheads="1"/>
          </p:cNvSpPr>
          <p:nvPr/>
        </p:nvSpPr>
        <p:spPr>
          <a:xfrm>
            <a:off x="2849823" y="128461"/>
            <a:ext cx="6492355"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sz="2800" b="1" dirty="0" smtClean="0">
                <a:solidFill>
                  <a:srgbClr val="C00000"/>
                </a:solidFill>
              </a:rPr>
              <a:t>Speaker</a:t>
            </a:r>
            <a:endParaRPr lang="en-US" altLang="en-US" sz="2800" b="1" kern="0" dirty="0">
              <a:solidFill>
                <a:srgbClr val="C00000"/>
              </a:solidFill>
            </a:endParaRPr>
          </a:p>
        </p:txBody>
      </p:sp>
      <p:sp>
        <p:nvSpPr>
          <p:cNvPr id="5" name="Footer Placeholder 4"/>
          <p:cNvSpPr txBox="1">
            <a:spLocks/>
          </p:cNvSpPr>
          <p:nvPr/>
        </p:nvSpPr>
        <p:spPr>
          <a:xfrm>
            <a:off x="8296526"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solidFill>
                  <a:srgbClr val="000000"/>
                </a:solidFill>
              </a:rPr>
              <a:t>www.actuariesindia.org</a:t>
            </a:r>
          </a:p>
        </p:txBody>
      </p:sp>
      <p:sp>
        <p:nvSpPr>
          <p:cNvPr id="7" name="Slide Number Placeholder 6">
            <a:extLst>
              <a:ext uri="{FF2B5EF4-FFF2-40B4-BE49-F238E27FC236}">
                <a16:creationId xmlns="" xmlns:a16="http://schemas.microsoft.com/office/drawing/2014/main" id="{5B58B4C8-C41D-441A-B2A2-F4847387DBB4}"/>
              </a:ext>
            </a:extLst>
          </p:cNvPr>
          <p:cNvSpPr>
            <a:spLocks noGrp="1"/>
          </p:cNvSpPr>
          <p:nvPr>
            <p:ph type="sldNum" sz="quarter" idx="12"/>
          </p:nvPr>
        </p:nvSpPr>
        <p:spPr/>
        <p:txBody>
          <a:bodyPr/>
          <a:lstStyle/>
          <a:p>
            <a:pPr>
              <a:defRPr/>
            </a:pPr>
            <a:fld id="{D629C963-6CA3-4910-ACAB-89103C5891B0}" type="slidenum">
              <a:rPr lang="en-GB" smtClean="0">
                <a:solidFill>
                  <a:srgbClr val="000000"/>
                </a:solidFill>
              </a:rPr>
              <a:pPr>
                <a:defRPr/>
              </a:pPr>
              <a:t>7</a:t>
            </a:fld>
            <a:endParaRPr lang="en-GB">
              <a:solidFill>
                <a:srgbClr val="000000"/>
              </a:solidFill>
            </a:endParaRPr>
          </a:p>
        </p:txBody>
      </p:sp>
      <p:sp>
        <p:nvSpPr>
          <p:cNvPr id="6" name="Rectangle 5">
            <a:extLst>
              <a:ext uri="{FF2B5EF4-FFF2-40B4-BE49-F238E27FC236}">
                <a16:creationId xmlns="" xmlns:a16="http://schemas.microsoft.com/office/drawing/2014/main" id="{4C2BF141-99AC-445E-ACC0-440025D0820F}"/>
              </a:ext>
            </a:extLst>
          </p:cNvPr>
          <p:cNvSpPr/>
          <p:nvPr/>
        </p:nvSpPr>
        <p:spPr>
          <a:xfrm>
            <a:off x="3819394" y="2097724"/>
            <a:ext cx="8134247" cy="470000"/>
          </a:xfrm>
          <a:prstGeom prst="rect">
            <a:avLst/>
          </a:prstGeom>
        </p:spPr>
        <p:style>
          <a:lnRef idx="1">
            <a:schemeClr val="dk1"/>
          </a:lnRef>
          <a:fillRef idx="2">
            <a:schemeClr val="dk1"/>
          </a:fillRef>
          <a:effectRef idx="1">
            <a:schemeClr val="dk1"/>
          </a:effectRef>
          <a:fontRef idx="minor">
            <a:schemeClr val="dk1"/>
          </a:fontRef>
        </p:style>
        <p:txBody>
          <a:bodyPr wrap="square">
            <a:spAutoFit/>
          </a:bodyPr>
          <a:lstStyle/>
          <a:p>
            <a:pPr>
              <a:lnSpc>
                <a:spcPct val="107000"/>
              </a:lnSpc>
            </a:pPr>
            <a:r>
              <a:rPr lang="en-GB" sz="2400" b="1" dirty="0">
                <a:solidFill>
                  <a:srgbClr val="000000"/>
                </a:solidFill>
                <a:latin typeface="Calibri" panose="020F0502020204030204" pitchFamily="34" charset="0"/>
                <a:cs typeface="Calibri" panose="020F0502020204030204" pitchFamily="34" charset="0"/>
              </a:rPr>
              <a:t>Dr. Yan </a:t>
            </a:r>
            <a:r>
              <a:rPr lang="en-GB" sz="2400" b="1" dirty="0" smtClean="0">
                <a:solidFill>
                  <a:srgbClr val="000000"/>
                </a:solidFill>
                <a:latin typeface="Calibri" panose="020F0502020204030204" pitchFamily="34" charset="0"/>
                <a:cs typeface="Calibri" panose="020F0502020204030204" pitchFamily="34" charset="0"/>
              </a:rPr>
              <a:t>Yang,</a:t>
            </a:r>
            <a:r>
              <a:rPr lang="en-IN" sz="2400" b="1" dirty="0">
                <a:solidFill>
                  <a:srgbClr val="000000"/>
                </a:solidFill>
                <a:latin typeface="Calibri" panose="020F0502020204030204" pitchFamily="34" charset="0"/>
                <a:cs typeface="Calibri" panose="020F0502020204030204" pitchFamily="34" charset="0"/>
              </a:rPr>
              <a:t> </a:t>
            </a:r>
            <a:r>
              <a:rPr lang="en-GB" sz="2400" dirty="0" smtClean="0">
                <a:solidFill>
                  <a:srgbClr val="000000"/>
                </a:solidFill>
                <a:latin typeface="Calibri" panose="020F0502020204030204" pitchFamily="34" charset="0"/>
                <a:cs typeface="Calibri" panose="020F0502020204030204" pitchFamily="34" charset="0"/>
              </a:rPr>
              <a:t>GM</a:t>
            </a:r>
            <a:r>
              <a:rPr lang="en-GB" sz="2400" dirty="0">
                <a:solidFill>
                  <a:srgbClr val="000000"/>
                </a:solidFill>
                <a:latin typeface="Calibri" panose="020F0502020204030204" pitchFamily="34" charset="0"/>
                <a:cs typeface="Calibri" panose="020F0502020204030204" pitchFamily="34" charset="0"/>
              </a:rPr>
              <a:t>, Health Greater China, Munich Reinsurance</a:t>
            </a:r>
            <a:endParaRPr lang="en-IN" sz="2400" dirty="0">
              <a:solidFill>
                <a:srgbClr val="000000"/>
              </a:solidFill>
              <a:latin typeface="Calibri" panose="020F0502020204030204" pitchFamily="34" charset="0"/>
              <a:ea typeface="Times New Roman" panose="02020603050405020304" pitchFamily="18" charset="0"/>
              <a:cs typeface="Calibri" panose="020F0502020204030204" pitchFamily="34" charset="0"/>
            </a:endParaRPr>
          </a:p>
        </p:txBody>
      </p:sp>
      <p:sp>
        <p:nvSpPr>
          <p:cNvPr id="13" name="Rectangle 12">
            <a:extLst>
              <a:ext uri="{FF2B5EF4-FFF2-40B4-BE49-F238E27FC236}">
                <a16:creationId xmlns="" xmlns:a16="http://schemas.microsoft.com/office/drawing/2014/main" id="{CED73995-AB3E-407C-8290-898FC4BAB271}"/>
              </a:ext>
            </a:extLst>
          </p:cNvPr>
          <p:cNvSpPr/>
          <p:nvPr/>
        </p:nvSpPr>
        <p:spPr>
          <a:xfrm>
            <a:off x="3800241" y="2820161"/>
            <a:ext cx="8153400" cy="2554545"/>
          </a:xfrm>
          <a:prstGeom prst="rect">
            <a:avLst/>
          </a:prstGeom>
        </p:spPr>
        <p:style>
          <a:lnRef idx="1">
            <a:schemeClr val="dk1"/>
          </a:lnRef>
          <a:fillRef idx="2">
            <a:schemeClr val="dk1"/>
          </a:fillRef>
          <a:effectRef idx="1">
            <a:schemeClr val="dk1"/>
          </a:effectRef>
          <a:fontRef idx="minor">
            <a:schemeClr val="dk1"/>
          </a:fontRef>
        </p:style>
        <p:txBody>
          <a:bodyPr wrap="square">
            <a:spAutoFit/>
          </a:bodyPr>
          <a:lstStyle/>
          <a:p>
            <a:r>
              <a:rPr lang="en-GB" sz="1600" dirty="0">
                <a:solidFill>
                  <a:srgbClr val="000000"/>
                </a:solidFill>
              </a:rPr>
              <a:t>Dr. Yan Yang joined the Munich Reinsurance Beijing office in 2018 as General Manager of Health Greater China. </a:t>
            </a:r>
            <a:r>
              <a:rPr lang="en-GB" sz="1600" dirty="0" smtClean="0">
                <a:solidFill>
                  <a:srgbClr val="000000"/>
                </a:solidFill>
              </a:rPr>
              <a:t>Before </a:t>
            </a:r>
            <a:r>
              <a:rPr lang="en-GB" sz="1600" dirty="0">
                <a:solidFill>
                  <a:srgbClr val="000000"/>
                </a:solidFill>
              </a:rPr>
              <a:t>she joined Munich Re, Dr. Yan Yang had over 18 years of working experience </a:t>
            </a:r>
            <a:r>
              <a:rPr lang="en-GB" sz="1600" dirty="0" smtClean="0">
                <a:solidFill>
                  <a:srgbClr val="000000"/>
                </a:solidFill>
              </a:rPr>
              <a:t>in </a:t>
            </a:r>
            <a:r>
              <a:rPr lang="en-GB" sz="1600" dirty="0">
                <a:solidFill>
                  <a:srgbClr val="000000"/>
                </a:solidFill>
              </a:rPr>
              <a:t>U.S. Health insurance industry, with the roles of Director of Actuary for Senior Health Markets and Commercial Insurance in Blue Cross and Blue Shield of Michigan. </a:t>
            </a:r>
          </a:p>
          <a:p>
            <a:r>
              <a:rPr lang="en-GB" sz="1600" dirty="0" smtClean="0">
                <a:solidFill>
                  <a:srgbClr val="000000"/>
                </a:solidFill>
              </a:rPr>
              <a:t>While </a:t>
            </a:r>
            <a:r>
              <a:rPr lang="en-GB" sz="1600" dirty="0">
                <a:solidFill>
                  <a:srgbClr val="000000"/>
                </a:solidFill>
              </a:rPr>
              <a:t>responsible for Pricing, Valuations, Financial Forecast and Capital Planning, she also worked as the Group Actuarial Partner to market segment CEOs by performing strategic planning and providing decision support on business strategies, such as product development, sales and marketing, provider contracting and care management initiative analysis. </a:t>
            </a:r>
            <a:r>
              <a:rPr lang="en-GB" sz="1600" dirty="0" err="1" smtClean="0">
                <a:solidFill>
                  <a:srgbClr val="000000"/>
                </a:solidFill>
              </a:rPr>
              <a:t>Dr</a:t>
            </a:r>
            <a:r>
              <a:rPr lang="en-GB" sz="1600" dirty="0" err="1">
                <a:solidFill>
                  <a:srgbClr val="000000"/>
                </a:solidFill>
              </a:rPr>
              <a:t>.</a:t>
            </a:r>
            <a:r>
              <a:rPr lang="en-GB" sz="1600" dirty="0">
                <a:solidFill>
                  <a:srgbClr val="000000"/>
                </a:solidFill>
              </a:rPr>
              <a:t> Yan Yang had her Ph.D. from Case Western Reserve University, and MS from Renmin University of China. She is a fellow of the Society of Actuaries and member of the American Academy of Actuaries</a:t>
            </a:r>
            <a:endParaRPr lang="en-US" sz="1600" dirty="0">
              <a:solidFill>
                <a:srgbClr val="000000"/>
              </a:solidFill>
              <a:latin typeface="Trebuchet MS" panose="020B0603020202020204" pitchFamily="34" charset="0"/>
            </a:endParaRPr>
          </a:p>
        </p:txBody>
      </p:sp>
      <p:pic>
        <p:nvPicPr>
          <p:cNvPr id="10" name="Picture 9">
            <a:extLst>
              <a:ext uri="{FF2B5EF4-FFF2-40B4-BE49-F238E27FC236}">
                <a16:creationId xmlns="" xmlns:a16="http://schemas.microsoft.com/office/drawing/2014/main" id="{3DCCCD2F-C952-4C44-9853-D828F5A03749}"/>
              </a:ext>
            </a:extLst>
          </p:cNvPr>
          <p:cNvPicPr/>
          <p:nvPr/>
        </p:nvPicPr>
        <p:blipFill>
          <a:blip r:embed="rId6">
            <a:extLst>
              <a:ext uri="{28A0092B-C50C-407E-A947-70E740481C1C}">
                <a14:useLocalDpi xmlns:a14="http://schemas.microsoft.com/office/drawing/2010/main" val="0"/>
              </a:ext>
            </a:extLst>
          </a:blip>
          <a:stretch>
            <a:fillRect/>
          </a:stretch>
        </p:blipFill>
        <p:spPr>
          <a:xfrm>
            <a:off x="1900643" y="1407247"/>
            <a:ext cx="1756957" cy="2021753"/>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45034896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34926" y="186966"/>
            <a:ext cx="1085347" cy="1093347"/>
          </a:xfrm>
          <a:prstGeom prst="rect">
            <a:avLst/>
          </a:prstGeom>
          <a:blipFill dpi="0" rotWithShape="1">
            <a:blip r:embed="rId5"/>
            <a:srcRect/>
            <a:stretch>
              <a:fillRect/>
            </a:stretch>
          </a:blipFill>
        </p:spPr>
      </p:pic>
      <p:sp>
        <p:nvSpPr>
          <p:cNvPr id="3" name="Rectangle 2"/>
          <p:cNvSpPr txBox="1">
            <a:spLocks noChangeArrowheads="1"/>
          </p:cNvSpPr>
          <p:nvPr/>
        </p:nvSpPr>
        <p:spPr>
          <a:xfrm>
            <a:off x="2849823" y="68537"/>
            <a:ext cx="6492355"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sz="2800" b="1" dirty="0" smtClean="0">
                <a:solidFill>
                  <a:srgbClr val="C00000"/>
                </a:solidFill>
              </a:rPr>
              <a:t>Speaker</a:t>
            </a:r>
            <a:endParaRPr lang="en-US" altLang="en-US" sz="2800" b="1" kern="0" dirty="0">
              <a:solidFill>
                <a:srgbClr val="C00000"/>
              </a:solidFill>
            </a:endParaRPr>
          </a:p>
        </p:txBody>
      </p:sp>
      <p:sp>
        <p:nvSpPr>
          <p:cNvPr id="5" name="Footer Placeholder 4"/>
          <p:cNvSpPr txBox="1">
            <a:spLocks/>
          </p:cNvSpPr>
          <p:nvPr/>
        </p:nvSpPr>
        <p:spPr>
          <a:xfrm>
            <a:off x="8296526"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solidFill>
                  <a:srgbClr val="000000"/>
                </a:solidFill>
              </a:rPr>
              <a:t>www.actuariesindia.org</a:t>
            </a:r>
          </a:p>
        </p:txBody>
      </p:sp>
      <p:sp>
        <p:nvSpPr>
          <p:cNvPr id="7" name="Slide Number Placeholder 6">
            <a:extLst>
              <a:ext uri="{FF2B5EF4-FFF2-40B4-BE49-F238E27FC236}">
                <a16:creationId xmlns="" xmlns:a16="http://schemas.microsoft.com/office/drawing/2014/main" id="{5B58B4C8-C41D-441A-B2A2-F4847387DBB4}"/>
              </a:ext>
            </a:extLst>
          </p:cNvPr>
          <p:cNvSpPr>
            <a:spLocks noGrp="1"/>
          </p:cNvSpPr>
          <p:nvPr>
            <p:ph type="sldNum" sz="quarter" idx="12"/>
          </p:nvPr>
        </p:nvSpPr>
        <p:spPr/>
        <p:txBody>
          <a:bodyPr/>
          <a:lstStyle/>
          <a:p>
            <a:pPr>
              <a:defRPr/>
            </a:pPr>
            <a:fld id="{D629C963-6CA3-4910-ACAB-89103C5891B0}" type="slidenum">
              <a:rPr lang="en-GB" smtClean="0">
                <a:solidFill>
                  <a:srgbClr val="000000"/>
                </a:solidFill>
              </a:rPr>
              <a:pPr>
                <a:defRPr/>
              </a:pPr>
              <a:t>8</a:t>
            </a:fld>
            <a:endParaRPr lang="en-GB">
              <a:solidFill>
                <a:srgbClr val="000000"/>
              </a:solidFill>
            </a:endParaRPr>
          </a:p>
        </p:txBody>
      </p:sp>
      <p:sp>
        <p:nvSpPr>
          <p:cNvPr id="6" name="Rectangle 5">
            <a:extLst>
              <a:ext uri="{FF2B5EF4-FFF2-40B4-BE49-F238E27FC236}">
                <a16:creationId xmlns="" xmlns:a16="http://schemas.microsoft.com/office/drawing/2014/main" id="{4C2BF141-99AC-445E-ACC0-440025D0820F}"/>
              </a:ext>
            </a:extLst>
          </p:cNvPr>
          <p:cNvSpPr/>
          <p:nvPr/>
        </p:nvSpPr>
        <p:spPr>
          <a:xfrm>
            <a:off x="3909488" y="1440675"/>
            <a:ext cx="8053912" cy="882678"/>
          </a:xfrm>
          <a:prstGeom prst="rect">
            <a:avLst/>
          </a:prstGeom>
        </p:spPr>
        <p:style>
          <a:lnRef idx="1">
            <a:schemeClr val="dk1"/>
          </a:lnRef>
          <a:fillRef idx="2">
            <a:schemeClr val="dk1"/>
          </a:fillRef>
          <a:effectRef idx="1">
            <a:schemeClr val="dk1"/>
          </a:effectRef>
          <a:fontRef idx="minor">
            <a:schemeClr val="dk1"/>
          </a:fontRef>
        </p:style>
        <p:txBody>
          <a:bodyPr wrap="square">
            <a:spAutoFit/>
          </a:bodyPr>
          <a:lstStyle/>
          <a:p>
            <a:pPr>
              <a:lnSpc>
                <a:spcPct val="107000"/>
              </a:lnSpc>
            </a:pPr>
            <a:r>
              <a:rPr lang="en-US" sz="2400" b="1" dirty="0" err="1" smtClean="0">
                <a:solidFill>
                  <a:srgbClr val="000000"/>
                </a:solidFill>
                <a:latin typeface="Calibri" panose="020F0502020204030204" pitchFamily="34" charset="0"/>
                <a:cs typeface="Calibri" panose="020F0502020204030204" pitchFamily="34" charset="0"/>
              </a:rPr>
              <a:t>Sanjiv</a:t>
            </a:r>
            <a:r>
              <a:rPr lang="en-US" sz="2400" b="1" dirty="0" smtClean="0">
                <a:solidFill>
                  <a:srgbClr val="000000"/>
                </a:solidFill>
                <a:latin typeface="Calibri" panose="020F0502020204030204" pitchFamily="34" charset="0"/>
                <a:cs typeface="Calibri" panose="020F0502020204030204" pitchFamily="34" charset="0"/>
              </a:rPr>
              <a:t> </a:t>
            </a:r>
            <a:r>
              <a:rPr lang="en-US" sz="2400" b="1" dirty="0">
                <a:solidFill>
                  <a:srgbClr val="000000"/>
                </a:solidFill>
                <a:latin typeface="Calibri" panose="020F0502020204030204" pitchFamily="34" charset="0"/>
                <a:cs typeface="Calibri" panose="020F0502020204030204" pitchFamily="34" charset="0"/>
              </a:rPr>
              <a:t>Kumar Dwivedi, </a:t>
            </a:r>
            <a:r>
              <a:rPr lang="en-US" sz="2400" dirty="0">
                <a:solidFill>
                  <a:srgbClr val="000000"/>
                </a:solidFill>
                <a:latin typeface="Calibri" panose="020F0502020204030204" pitchFamily="34" charset="0"/>
                <a:cs typeface="Calibri" panose="020F0502020204030204" pitchFamily="34" charset="0"/>
              </a:rPr>
              <a:t>SVP, Investigation and Loss Mitigation, Bajaj Allianz General Insurance Company </a:t>
            </a:r>
            <a:r>
              <a:rPr lang="en-US" sz="2400" dirty="0" smtClean="0">
                <a:solidFill>
                  <a:srgbClr val="000000"/>
                </a:solidFill>
                <a:latin typeface="Calibri" panose="020F0502020204030204" pitchFamily="34" charset="0"/>
                <a:cs typeface="Calibri" panose="020F0502020204030204" pitchFamily="34" charset="0"/>
              </a:rPr>
              <a:t>Limited</a:t>
            </a:r>
            <a:endParaRPr lang="en-US" sz="2400" b="1" dirty="0">
              <a:solidFill>
                <a:srgbClr val="000000"/>
              </a:solidFill>
              <a:latin typeface="Calibri" panose="020F0502020204030204" pitchFamily="34" charset="0"/>
              <a:cs typeface="Calibri" panose="020F0502020204030204" pitchFamily="34" charset="0"/>
            </a:endParaRPr>
          </a:p>
        </p:txBody>
      </p:sp>
      <p:sp>
        <p:nvSpPr>
          <p:cNvPr id="13" name="Rectangle 12">
            <a:extLst>
              <a:ext uri="{FF2B5EF4-FFF2-40B4-BE49-F238E27FC236}">
                <a16:creationId xmlns="" xmlns:a16="http://schemas.microsoft.com/office/drawing/2014/main" id="{CED73995-AB3E-407C-8290-898FC4BAB271}"/>
              </a:ext>
            </a:extLst>
          </p:cNvPr>
          <p:cNvSpPr/>
          <p:nvPr/>
        </p:nvSpPr>
        <p:spPr>
          <a:xfrm>
            <a:off x="3909488" y="2552399"/>
            <a:ext cx="8053912" cy="4031873"/>
          </a:xfrm>
          <a:prstGeom prst="rect">
            <a:avLst/>
          </a:prstGeom>
        </p:spPr>
        <p:style>
          <a:lnRef idx="1">
            <a:schemeClr val="dk1"/>
          </a:lnRef>
          <a:fillRef idx="2">
            <a:schemeClr val="dk1"/>
          </a:fillRef>
          <a:effectRef idx="1">
            <a:schemeClr val="dk1"/>
          </a:effectRef>
          <a:fontRef idx="minor">
            <a:schemeClr val="dk1"/>
          </a:fontRef>
        </p:style>
        <p:txBody>
          <a:bodyPr wrap="square">
            <a:spAutoFit/>
          </a:bodyPr>
          <a:lstStyle/>
          <a:p>
            <a:r>
              <a:rPr lang="en-US" sz="1600" dirty="0" err="1">
                <a:solidFill>
                  <a:srgbClr val="000000"/>
                </a:solidFill>
              </a:rPr>
              <a:t>Sanjiv</a:t>
            </a:r>
            <a:r>
              <a:rPr lang="en-US" sz="1600" dirty="0">
                <a:solidFill>
                  <a:srgbClr val="000000"/>
                </a:solidFill>
              </a:rPr>
              <a:t> Kumar </a:t>
            </a:r>
            <a:r>
              <a:rPr lang="en-US" sz="1600" dirty="0" err="1">
                <a:solidFill>
                  <a:srgbClr val="000000"/>
                </a:solidFill>
              </a:rPr>
              <a:t>Dwivedi</a:t>
            </a:r>
            <a:r>
              <a:rPr lang="en-US" sz="1600" dirty="0">
                <a:solidFill>
                  <a:srgbClr val="000000"/>
                </a:solidFill>
              </a:rPr>
              <a:t> has been associated with Bajaj Allianz General Insurance since August 2013. He joined Bajaj Allianz as Head of Department - Investigation &amp; Loss Mitigation team. In his 6 years with the company, he has been the founder of Anti - Fraud function for the company. Along with setting up of team of Doctors, engineers, lawyers, Forensic experts, data scientists, Investigators, and recovery officers he has been instrumental in developing the Fraud Management Framework / System for identification of real time irregularities in claims. This has helped the company in efficient handling of potential fraud claims. </a:t>
            </a:r>
            <a:r>
              <a:rPr lang="en-US" sz="1600" dirty="0" err="1">
                <a:solidFill>
                  <a:srgbClr val="000000"/>
                </a:solidFill>
              </a:rPr>
              <a:t>Sanjiv</a:t>
            </a:r>
            <a:r>
              <a:rPr lang="en-US" sz="1600" dirty="0">
                <a:solidFill>
                  <a:srgbClr val="000000"/>
                </a:solidFill>
              </a:rPr>
              <a:t> and his team coherently prepare, analyze, and interpret data to help senior management draw conclusions on the business risks that the company might face through risk management strategies. </a:t>
            </a:r>
          </a:p>
          <a:p>
            <a:r>
              <a:rPr lang="en-US" sz="1600" dirty="0" err="1">
                <a:solidFill>
                  <a:srgbClr val="000000"/>
                </a:solidFill>
              </a:rPr>
              <a:t>Sanjiv</a:t>
            </a:r>
            <a:r>
              <a:rPr lang="en-US" sz="1600" dirty="0">
                <a:solidFill>
                  <a:srgbClr val="000000"/>
                </a:solidFill>
              </a:rPr>
              <a:t> has been recently honored with “Group Leadership award” from Bajaj </a:t>
            </a:r>
            <a:r>
              <a:rPr lang="en-US" sz="1600" dirty="0" err="1">
                <a:solidFill>
                  <a:srgbClr val="000000"/>
                </a:solidFill>
              </a:rPr>
              <a:t>Finserv</a:t>
            </a:r>
            <a:r>
              <a:rPr lang="en-US" sz="1600" dirty="0">
                <a:solidFill>
                  <a:srgbClr val="000000"/>
                </a:solidFill>
              </a:rPr>
              <a:t>. Apart from this he has been recognized with several awards for his performance.</a:t>
            </a:r>
          </a:p>
          <a:p>
            <a:r>
              <a:rPr lang="en-US" sz="1600" dirty="0">
                <a:solidFill>
                  <a:srgbClr val="000000"/>
                </a:solidFill>
              </a:rPr>
              <a:t>With an overall experience of 20 years, </a:t>
            </a:r>
            <a:r>
              <a:rPr lang="en-US" sz="1600" dirty="0" err="1">
                <a:solidFill>
                  <a:srgbClr val="000000"/>
                </a:solidFill>
              </a:rPr>
              <a:t>Sanjiv</a:t>
            </a:r>
            <a:r>
              <a:rPr lang="en-US" sz="1600" dirty="0">
                <a:solidFill>
                  <a:srgbClr val="000000"/>
                </a:solidFill>
              </a:rPr>
              <a:t> has worked in Telecom, Banking and Insurance sector into Investigations, Debt Recoveries, Customer Service and Sales. </a:t>
            </a:r>
          </a:p>
          <a:p>
            <a:r>
              <a:rPr lang="en-US" sz="1600" dirty="0">
                <a:solidFill>
                  <a:srgbClr val="000000"/>
                </a:solidFill>
              </a:rPr>
              <a:t>He has a varied professional experience of working with companies like ICICI LOMBARD, GE Capital Business Process Management Services Pvt. Ltd., Bharti Cellular Limited, ICICI Bank Limited, to name a few</a:t>
            </a:r>
            <a:r>
              <a:rPr lang="en-US" sz="1600" dirty="0" smtClean="0">
                <a:solidFill>
                  <a:srgbClr val="000000"/>
                </a:solidFill>
              </a:rPr>
              <a:t>.</a:t>
            </a:r>
            <a:endParaRPr lang="en-US" sz="1600" dirty="0">
              <a:solidFill>
                <a:srgbClr val="000000"/>
              </a:solidFill>
            </a:endParaRPr>
          </a:p>
        </p:txBody>
      </p:sp>
      <p:pic>
        <p:nvPicPr>
          <p:cNvPr id="4" name="Picture 3"/>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828800" y="1066800"/>
            <a:ext cx="1905000" cy="213360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71775371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2000" r="-2000"/>
          </a:stretch>
        </a:blip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15600" y="3503068"/>
            <a:ext cx="1588491" cy="1600200"/>
          </a:xfrm>
          <a:prstGeom prst="rect">
            <a:avLst/>
          </a:prstGeom>
        </p:spPr>
      </p:pic>
      <p:sp>
        <p:nvSpPr>
          <p:cNvPr id="4" name="Rectangle 150"/>
          <p:cNvSpPr txBox="1">
            <a:spLocks noChangeArrowheads="1"/>
          </p:cNvSpPr>
          <p:nvPr/>
        </p:nvSpPr>
        <p:spPr>
          <a:xfrm>
            <a:off x="1774826" y="3503068"/>
            <a:ext cx="6378574" cy="647700"/>
          </a:xfrm>
          <a:prstGeom prst="rect">
            <a:avLst/>
          </a:prstGeom>
        </p:spPr>
        <p:txBody>
          <a:bodyPr anchor="ct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s-UY" altLang="en-US" sz="3600" b="1" kern="0" dirty="0">
                <a:solidFill>
                  <a:schemeClr val="tx1"/>
                </a:solidFill>
              </a:rPr>
              <a:t>High </a:t>
            </a:r>
            <a:r>
              <a:rPr lang="es-UY" altLang="en-US" sz="3600" b="1" kern="0" dirty="0" err="1">
                <a:solidFill>
                  <a:schemeClr val="tx1"/>
                </a:solidFill>
              </a:rPr>
              <a:t>Risk</a:t>
            </a:r>
            <a:r>
              <a:rPr lang="es-UY" altLang="en-US" sz="3600" b="1" kern="0" dirty="0">
                <a:solidFill>
                  <a:schemeClr val="tx1"/>
                </a:solidFill>
              </a:rPr>
              <a:t> Pools in USA</a:t>
            </a:r>
            <a:endParaRPr lang="es-ES" altLang="en-US" sz="3600" b="1" kern="0" dirty="0">
              <a:solidFill>
                <a:schemeClr val="tx1"/>
              </a:solidFill>
            </a:endParaRPr>
          </a:p>
        </p:txBody>
      </p:sp>
      <p:sp>
        <p:nvSpPr>
          <p:cNvPr id="5" name="Rectangle 168"/>
          <p:cNvSpPr>
            <a:spLocks noChangeArrowheads="1"/>
          </p:cNvSpPr>
          <p:nvPr/>
        </p:nvSpPr>
        <p:spPr bwMode="auto">
          <a:xfrm>
            <a:off x="1774826" y="4419600"/>
            <a:ext cx="5540374" cy="647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lgn="ctr">
              <a:defRPr sz="4400">
                <a:solidFill>
                  <a:schemeClr val="tx2"/>
                </a:solidFill>
                <a:latin typeface="Arial" panose="020B0604020202020204" pitchFamily="34" charset="0"/>
                <a:cs typeface="Arial" panose="020B0604020202020204" pitchFamily="34" charset="0"/>
              </a:defRPr>
            </a:lvl1pPr>
            <a:lvl2pPr algn="ctr">
              <a:defRPr sz="4400">
                <a:solidFill>
                  <a:schemeClr val="tx2"/>
                </a:solidFill>
                <a:latin typeface="Arial" panose="020B0604020202020204" pitchFamily="34" charset="0"/>
                <a:cs typeface="Arial" panose="020B0604020202020204" pitchFamily="34" charset="0"/>
              </a:defRPr>
            </a:lvl2pPr>
            <a:lvl3pPr algn="ctr">
              <a:defRPr sz="4400">
                <a:solidFill>
                  <a:schemeClr val="tx2"/>
                </a:solidFill>
                <a:latin typeface="Arial" panose="020B0604020202020204" pitchFamily="34" charset="0"/>
                <a:cs typeface="Arial" panose="020B0604020202020204" pitchFamily="34" charset="0"/>
              </a:defRPr>
            </a:lvl3pPr>
            <a:lvl4pPr algn="ctr">
              <a:defRPr sz="4400">
                <a:solidFill>
                  <a:schemeClr val="tx2"/>
                </a:solidFill>
                <a:latin typeface="Arial" panose="020B0604020202020204" pitchFamily="34" charset="0"/>
                <a:cs typeface="Arial" panose="020B0604020202020204" pitchFamily="34" charset="0"/>
              </a:defRPr>
            </a:lvl4pPr>
            <a:lvl5pPr algn="ctr">
              <a:defRPr sz="4400">
                <a:solidFill>
                  <a:schemeClr val="tx2"/>
                </a:solidFill>
                <a:latin typeface="Arial" panose="020B0604020202020204" pitchFamily="34" charset="0"/>
                <a:cs typeface="Arial" panose="020B0604020202020204" pitchFamily="34" charset="0"/>
              </a:defRPr>
            </a:lvl5pPr>
            <a:lvl6pPr marL="457200" algn="ctr" fontAlgn="base">
              <a:spcBef>
                <a:spcPct val="0"/>
              </a:spcBef>
              <a:spcAft>
                <a:spcPct val="0"/>
              </a:spcAft>
              <a:defRPr sz="4400">
                <a:solidFill>
                  <a:schemeClr val="tx2"/>
                </a:solidFill>
                <a:latin typeface="Arial" panose="020B0604020202020204" pitchFamily="34" charset="0"/>
                <a:cs typeface="Arial" panose="020B0604020202020204" pitchFamily="34" charset="0"/>
              </a:defRPr>
            </a:lvl6pPr>
            <a:lvl7pPr marL="914400" algn="ctr" fontAlgn="base">
              <a:spcBef>
                <a:spcPct val="0"/>
              </a:spcBef>
              <a:spcAft>
                <a:spcPct val="0"/>
              </a:spcAft>
              <a:defRPr sz="4400">
                <a:solidFill>
                  <a:schemeClr val="tx2"/>
                </a:solidFill>
                <a:latin typeface="Arial" panose="020B0604020202020204" pitchFamily="34" charset="0"/>
                <a:cs typeface="Arial" panose="020B0604020202020204" pitchFamily="34" charset="0"/>
              </a:defRPr>
            </a:lvl7pPr>
            <a:lvl8pPr marL="1371600" algn="ctr" fontAlgn="base">
              <a:spcBef>
                <a:spcPct val="0"/>
              </a:spcBef>
              <a:spcAft>
                <a:spcPct val="0"/>
              </a:spcAft>
              <a:defRPr sz="4400">
                <a:solidFill>
                  <a:schemeClr val="tx2"/>
                </a:solidFill>
                <a:latin typeface="Arial" panose="020B0604020202020204" pitchFamily="34" charset="0"/>
                <a:cs typeface="Arial" panose="020B0604020202020204" pitchFamily="34" charset="0"/>
              </a:defRPr>
            </a:lvl8pPr>
            <a:lvl9pPr marL="1828800" algn="ctr" fontAlgn="base">
              <a:spcBef>
                <a:spcPct val="0"/>
              </a:spcBef>
              <a:spcAft>
                <a:spcPct val="0"/>
              </a:spcAft>
              <a:defRPr sz="4400">
                <a:solidFill>
                  <a:schemeClr val="tx2"/>
                </a:solidFill>
                <a:latin typeface="Arial" panose="020B0604020202020204" pitchFamily="34" charset="0"/>
                <a:cs typeface="Arial" panose="020B0604020202020204" pitchFamily="34" charset="0"/>
              </a:defRPr>
            </a:lvl9pPr>
          </a:lstStyle>
          <a:p>
            <a:pPr algn="l"/>
            <a:endParaRPr lang="en-US" altLang="en-US" sz="1800" b="1" dirty="0">
              <a:solidFill>
                <a:schemeClr val="tx1"/>
              </a:solidFill>
            </a:endParaRPr>
          </a:p>
          <a:p>
            <a:pPr algn="l">
              <a:lnSpc>
                <a:spcPct val="150000"/>
              </a:lnSpc>
            </a:pPr>
            <a:r>
              <a:rPr lang="en-US" altLang="en-US" sz="2400" b="1" dirty="0">
                <a:solidFill>
                  <a:schemeClr val="tx1"/>
                </a:solidFill>
              </a:rPr>
              <a:t>Yan Yang</a:t>
            </a:r>
            <a:r>
              <a:rPr lang="en-US" altLang="en-US" sz="1800" b="1" dirty="0">
                <a:solidFill>
                  <a:schemeClr val="tx1"/>
                </a:solidFill>
              </a:rPr>
              <a:t/>
            </a:r>
            <a:br>
              <a:rPr lang="en-US" altLang="en-US" sz="1800" b="1" dirty="0">
                <a:solidFill>
                  <a:schemeClr val="tx1"/>
                </a:solidFill>
              </a:rPr>
            </a:br>
            <a:r>
              <a:rPr lang="en-US" altLang="en-US" sz="1800" b="1" dirty="0">
                <a:solidFill>
                  <a:schemeClr val="tx1"/>
                </a:solidFill>
              </a:rPr>
              <a:t>FSA, Ph.D., GM, Health Greater China, Munich Re </a:t>
            </a:r>
            <a:br>
              <a:rPr lang="en-US" altLang="en-US" sz="1800" b="1" dirty="0">
                <a:solidFill>
                  <a:schemeClr val="tx1"/>
                </a:solidFill>
              </a:rPr>
            </a:br>
            <a:endParaRPr lang="es-ES" altLang="en-US" sz="1800" b="1" dirty="0">
              <a:solidFill>
                <a:schemeClr val="tx1"/>
              </a:solidFill>
            </a:endParaRPr>
          </a:p>
        </p:txBody>
      </p:sp>
      <p:sp>
        <p:nvSpPr>
          <p:cNvPr id="6" name="Rectangle 150"/>
          <p:cNvSpPr txBox="1">
            <a:spLocks noChangeArrowheads="1"/>
          </p:cNvSpPr>
          <p:nvPr/>
        </p:nvSpPr>
        <p:spPr>
          <a:xfrm>
            <a:off x="1774826" y="1333500"/>
            <a:ext cx="9426574" cy="647700"/>
          </a:xfrm>
          <a:prstGeom prst="rect">
            <a:avLst/>
          </a:prstGeom>
        </p:spPr>
        <p:txBody>
          <a:bodyPr anchor="ct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s-UY" altLang="en-US" sz="3600" b="1" kern="0" dirty="0">
                <a:solidFill>
                  <a:schemeClr val="bg1"/>
                </a:solidFill>
              </a:rPr>
              <a:t>2nd </a:t>
            </a:r>
            <a:r>
              <a:rPr lang="es-UY" altLang="en-US" sz="3600" b="1" kern="0" dirty="0" err="1">
                <a:solidFill>
                  <a:schemeClr val="bg1"/>
                </a:solidFill>
              </a:rPr>
              <a:t>Webinar</a:t>
            </a:r>
            <a:r>
              <a:rPr lang="es-UY" altLang="en-US" sz="3600" b="1" kern="0" dirty="0">
                <a:solidFill>
                  <a:schemeClr val="bg1"/>
                </a:solidFill>
              </a:rPr>
              <a:t> on </a:t>
            </a:r>
            <a:r>
              <a:rPr lang="es-UY" altLang="en-US" sz="3600" b="1" kern="0" dirty="0" err="1">
                <a:solidFill>
                  <a:schemeClr val="bg1"/>
                </a:solidFill>
              </a:rPr>
              <a:t>Health</a:t>
            </a:r>
            <a:r>
              <a:rPr lang="es-UY" altLang="en-US" sz="3600" b="1" kern="0" dirty="0">
                <a:solidFill>
                  <a:schemeClr val="bg1"/>
                </a:solidFill>
              </a:rPr>
              <a:t> </a:t>
            </a:r>
            <a:r>
              <a:rPr lang="es-UY" altLang="en-US" sz="3600" b="1" kern="0" dirty="0" err="1">
                <a:solidFill>
                  <a:schemeClr val="bg1"/>
                </a:solidFill>
              </a:rPr>
              <a:t>Insurance</a:t>
            </a:r>
            <a:endParaRPr lang="es-UY" altLang="en-US" sz="3600" b="1" kern="0" dirty="0">
              <a:solidFill>
                <a:schemeClr val="bg1"/>
              </a:solidFill>
            </a:endParaRPr>
          </a:p>
          <a:p>
            <a:pPr algn="l"/>
            <a:r>
              <a:rPr lang="es-UY" altLang="en-US" sz="3600" b="1" kern="0" dirty="0">
                <a:solidFill>
                  <a:schemeClr val="bg1"/>
                </a:solidFill>
              </a:rPr>
              <a:t> </a:t>
            </a:r>
          </a:p>
          <a:p>
            <a:pPr algn="l"/>
            <a:r>
              <a:rPr lang="es-UY" altLang="en-US" sz="3600" b="1" kern="0" dirty="0">
                <a:solidFill>
                  <a:schemeClr val="bg1"/>
                </a:solidFill>
              </a:rPr>
              <a:t>August 27, 2020</a:t>
            </a:r>
            <a:endParaRPr lang="es-ES" altLang="en-US" sz="3600" b="1" kern="0" dirty="0">
              <a:solidFill>
                <a:schemeClr val="bg1"/>
              </a:solidFill>
            </a:endParaRPr>
          </a:p>
        </p:txBody>
      </p:sp>
    </p:spTree>
    <p:extLst>
      <p:ext uri="{BB962C8B-B14F-4D97-AF65-F5344CB8AC3E}">
        <p14:creationId xmlns:p14="http://schemas.microsoft.com/office/powerpoint/2010/main" val="2430438564"/>
      </p:ext>
    </p:extLst>
  </p:cSld>
  <p:clrMapOvr>
    <a:masterClrMapping/>
  </p:clrMapOvr>
</p:sld>
</file>

<file path=ppt/theme/theme1.xml><?xml version="1.0" encoding="utf-8"?>
<a:theme xmlns:a="http://schemas.openxmlformats.org/drawingml/2006/main" name="LifeConvBirm02">
  <a:themeElements>
    <a:clrScheme name="LifeConvBirm02.ppt 4">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fontScheme name="LifeConvBirm02.ppt">
      <a:majorFont>
        <a:latin typeface="Arial"/>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GB" sz="2400" b="0" i="0" u="none" strike="noStrike" cap="none" normalizeH="0" baseline="0" smtClean="0">
            <a:ln>
              <a:noFill/>
            </a:ln>
            <a:solidFill>
              <a:schemeClr val="tx1"/>
            </a:solidFill>
            <a:effectLst/>
            <a:latin typeface="Arial"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GB" sz="2400" b="0" i="0" u="none" strike="noStrike" cap="none" normalizeH="0" baseline="0" smtClean="0">
            <a:ln>
              <a:noFill/>
            </a:ln>
            <a:solidFill>
              <a:schemeClr val="tx1"/>
            </a:solidFill>
            <a:effectLst/>
            <a:latin typeface="Arial" pitchFamily="34" charset="0"/>
          </a:defRPr>
        </a:defPPr>
      </a:lstStyle>
    </a:lnDef>
  </a:objectDefaults>
  <a:extraClrSchemeLst>
    <a:extraClrScheme>
      <a:clrScheme name="LifeConvBirm02.ppt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LifeConvBirm02.ppt 2">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LifeConvBirm02.ppt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LifeConvBirm02.ppt 4">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LifeConvBirm02.ppt 5">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LifeConvBirm02.ppt 6">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1_LifeConvBirm02">
  <a:themeElements>
    <a:clrScheme name="LifeConvBirm02.ppt 4">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fontScheme name="LifeConvBirm02.ppt">
      <a:majorFont>
        <a:latin typeface="Arial"/>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GB" sz="2400" b="0" i="0" u="none" strike="noStrike" cap="none" normalizeH="0" baseline="0" smtClean="0">
            <a:ln>
              <a:noFill/>
            </a:ln>
            <a:solidFill>
              <a:schemeClr val="tx1"/>
            </a:solidFill>
            <a:effectLst/>
            <a:latin typeface="Arial"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GB" sz="2400" b="0" i="0" u="none" strike="noStrike" cap="none" normalizeH="0" baseline="0" smtClean="0">
            <a:ln>
              <a:noFill/>
            </a:ln>
            <a:solidFill>
              <a:schemeClr val="tx1"/>
            </a:solidFill>
            <a:effectLst/>
            <a:latin typeface="Arial" pitchFamily="34" charset="0"/>
          </a:defRPr>
        </a:defPPr>
      </a:lstStyle>
    </a:lnDef>
  </a:objectDefaults>
  <a:extraClrSchemeLst>
    <a:extraClrScheme>
      <a:clrScheme name="LifeConvBirm02.ppt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LifeConvBirm02.ppt 2">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LifeConvBirm02.ppt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LifeConvBirm02.ppt 4">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LifeConvBirm02.ppt 5">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LifeConvBirm02.ppt 6">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2_LifeConvBirm02">
  <a:themeElements>
    <a:clrScheme name="LifeConvBirm02.ppt 4">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fontScheme name="LifeConvBirm02.ppt">
      <a:majorFont>
        <a:latin typeface="Arial"/>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GB" sz="2400" b="0" i="0" u="none" strike="noStrike" cap="none" normalizeH="0" baseline="0" smtClean="0">
            <a:ln>
              <a:noFill/>
            </a:ln>
            <a:solidFill>
              <a:schemeClr val="tx1"/>
            </a:solidFill>
            <a:effectLst/>
            <a:latin typeface="Arial"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GB" sz="2400" b="0" i="0" u="none" strike="noStrike" cap="none" normalizeH="0" baseline="0" smtClean="0">
            <a:ln>
              <a:noFill/>
            </a:ln>
            <a:solidFill>
              <a:schemeClr val="tx1"/>
            </a:solidFill>
            <a:effectLst/>
            <a:latin typeface="Arial" pitchFamily="34" charset="0"/>
          </a:defRPr>
        </a:defPPr>
      </a:lstStyle>
    </a:lnDef>
  </a:objectDefaults>
  <a:extraClrSchemeLst>
    <a:extraClrScheme>
      <a:clrScheme name="LifeConvBirm02.ppt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LifeConvBirm02.ppt 2">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LifeConvBirm02.ppt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LifeConvBirm02.ppt 4">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LifeConvBirm02.ppt 5">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LifeConvBirm02.ppt 6">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mso-contentType ?>
<SharedContentType xmlns="Microsoft.SharePoint.Taxonomy.ContentTypeSync" SourceId="f3c6f0c0-389c-4324-ac00-59fc67b57edf" ContentTypeId="0x0101" PreviousValue="false"/>
</file>

<file path=customXml/item3.xml><?xml version="1.0" encoding="utf-8"?>
<ct:contentTypeSchema xmlns:ct="http://schemas.microsoft.com/office/2006/metadata/contentType" xmlns:ma="http://schemas.microsoft.com/office/2006/metadata/properties/metaAttributes" ct:_="" ma:_="" ma:contentTypeName="Document" ma:contentTypeID="0x01010085B03FB67135994DA6B9E08EE58C819D" ma:contentTypeVersion="11" ma:contentTypeDescription="Create a new document." ma:contentTypeScope="" ma:versionID="a28a3cdd857f2a00562e6ff83b74cd84">
  <xsd:schema xmlns:xsd="http://www.w3.org/2001/XMLSchema" xmlns:xs="http://www.w3.org/2001/XMLSchema" xmlns:p="http://schemas.microsoft.com/office/2006/metadata/properties" xmlns:ns3="ca729617-940b-463d-a580-46cc6a3ad9da" xmlns:ns4="49c6ddc6-379e-4f0b-99ab-686c9317bf8a" targetNamespace="http://schemas.microsoft.com/office/2006/metadata/properties" ma:root="true" ma:fieldsID="a4638b37f1eed7d7b091083486563e5f" ns3:_="" ns4:_="">
    <xsd:import namespace="ca729617-940b-463d-a580-46cc6a3ad9da"/>
    <xsd:import namespace="49c6ddc6-379e-4f0b-99ab-686c9317bf8a"/>
    <xsd:element name="properties">
      <xsd:complexType>
        <xsd:sequence>
          <xsd:element name="documentManagement">
            <xsd:complexType>
              <xsd:all>
                <xsd:element ref="ns3:TaxCatchAll" minOccurs="0"/>
                <xsd:element ref="ns3:TaxCatchAllLabel" minOccurs="0"/>
                <xsd:element ref="ns4:MediaServiceMetadata" minOccurs="0"/>
                <xsd:element ref="ns4:MediaServiceFastMetadata" minOccurs="0"/>
                <xsd:element ref="ns4:MediaServiceAutoTags" minOccurs="0"/>
                <xsd:element ref="ns4:MediaServiceOCR" minOccurs="0"/>
                <xsd:element ref="ns4:MediaServiceGenerationTime" minOccurs="0"/>
                <xsd:element ref="ns4:MediaServiceEventHashCode" minOccurs="0"/>
                <xsd:element ref="ns4:MediaServiceDateTaken" minOccurs="0"/>
                <xsd:element ref="ns4:MediaServiceAutoKeyPoints" minOccurs="0"/>
                <xsd:element ref="ns4: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a729617-940b-463d-a580-46cc6a3ad9da" elementFormDefault="qualified">
    <xsd:import namespace="http://schemas.microsoft.com/office/2006/documentManagement/types"/>
    <xsd:import namespace="http://schemas.microsoft.com/office/infopath/2007/PartnerControls"/>
    <xsd:element name="TaxCatchAll" ma:index="8" nillable="true" ma:displayName="Taxonomy Catch All Column" ma:hidden="true" ma:list="{318ecb11-f3e9-4172-9d76-07f315a3cffc}" ma:internalName="TaxCatchAll" ma:showField="CatchAllData" ma:web="69b9a73b-4df6-480b-95ad-9418689718ef">
      <xsd:complexType>
        <xsd:complexContent>
          <xsd:extension base="dms:MultiChoiceLookup">
            <xsd:sequence>
              <xsd:element name="Value" type="dms:Lookup" maxOccurs="unbounded" minOccurs="0" nillable="true"/>
            </xsd:sequence>
          </xsd:extension>
        </xsd:complexContent>
      </xsd:complexType>
    </xsd:element>
    <xsd:element name="TaxCatchAllLabel" ma:index="9" nillable="true" ma:displayName="Taxonomy Catch All Column1" ma:hidden="true" ma:list="{318ecb11-f3e9-4172-9d76-07f315a3cffc}" ma:internalName="TaxCatchAllLabel" ma:readOnly="true" ma:showField="CatchAllDataLabel" ma:web="69b9a73b-4df6-480b-95ad-9418689718ef">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49c6ddc6-379e-4f0b-99ab-686c9317bf8a"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AutoTags" ma:index="12" nillable="true" ma:displayName="Tags" ma:internalName="MediaServiceAutoTags"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ternalName="MediaServiceDateTaken" ma:readOnly="true">
      <xsd:simpleType>
        <xsd:restriction base="dms:Text"/>
      </xsd:simpleType>
    </xsd:element>
    <xsd:element name="MediaServiceAutoKeyPoints" ma:index="17" nillable="true" ma:displayName="MediaServiceAutoKeyPoints" ma:hidden="true" ma:internalName="MediaServiceAutoKeyPoints" ma:readOnly="true">
      <xsd:simpleType>
        <xsd:restriction base="dms:Note"/>
      </xsd:simpleType>
    </xsd:element>
    <xsd:element name="MediaServiceKeyPoints" ma:index="18" nillable="true" ma:displayName="KeyPoints" ma:internalName="MediaServiceKeyPoint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4.xml><?xml version="1.0" encoding="utf-8"?>
<p:properties xmlns:p="http://schemas.microsoft.com/office/2006/metadata/properties" xmlns:xsi="http://www.w3.org/2001/XMLSchema-instance" xmlns:pc="http://schemas.microsoft.com/office/infopath/2007/PartnerControls">
  <documentManagement>
    <TaxCatchAll xmlns="ca729617-940b-463d-a580-46cc6a3ad9da"/>
  </documentManagement>
</p:properties>
</file>

<file path=customXml/itemProps1.xml><?xml version="1.0" encoding="utf-8"?>
<ds:datastoreItem xmlns:ds="http://schemas.openxmlformats.org/officeDocument/2006/customXml" ds:itemID="{2393F1D6-C970-45C3-BF3B-494DB8391A1E}">
  <ds:schemaRefs>
    <ds:schemaRef ds:uri="http://schemas.microsoft.com/sharepoint/v3/contenttype/forms"/>
  </ds:schemaRefs>
</ds:datastoreItem>
</file>

<file path=customXml/itemProps2.xml><?xml version="1.0" encoding="utf-8"?>
<ds:datastoreItem xmlns:ds="http://schemas.openxmlformats.org/officeDocument/2006/customXml" ds:itemID="{EC90C32F-0919-4028-80AD-C72492545BB9}">
  <ds:schemaRefs>
    <ds:schemaRef ds:uri="Microsoft.SharePoint.Taxonomy.ContentTypeSync"/>
  </ds:schemaRefs>
</ds:datastoreItem>
</file>

<file path=customXml/itemProps3.xml><?xml version="1.0" encoding="utf-8"?>
<ds:datastoreItem xmlns:ds="http://schemas.openxmlformats.org/officeDocument/2006/customXml" ds:itemID="{FE5A493E-5B25-487B-A9D5-4A188F2CBA9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ca729617-940b-463d-a580-46cc6a3ad9da"/>
    <ds:schemaRef ds:uri="49c6ddc6-379e-4f0b-99ab-686c9317bf8a"/>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4.xml><?xml version="1.0" encoding="utf-8"?>
<ds:datastoreItem xmlns:ds="http://schemas.openxmlformats.org/officeDocument/2006/customXml" ds:itemID="{66C2C46B-F4FE-4F8E-947E-1A9F589D5C77}">
  <ds:schemaRefs>
    <ds:schemaRef ds:uri="http://schemas.microsoft.com/office/2006/documentManagement/types"/>
    <ds:schemaRef ds:uri="ca729617-940b-463d-a580-46cc6a3ad9da"/>
    <ds:schemaRef ds:uri="49c6ddc6-379e-4f0b-99ab-686c9317bf8a"/>
    <ds:schemaRef ds:uri="http://schemas.openxmlformats.org/package/2006/metadata/core-properties"/>
    <ds:schemaRef ds:uri="http://schemas.microsoft.com/office/2006/metadata/properties"/>
    <ds:schemaRef ds:uri="http://purl.org/dc/elements/1.1/"/>
    <ds:schemaRef ds:uri="http://schemas.microsoft.com/office/infopath/2007/PartnerControls"/>
    <ds:schemaRef ds:uri="http://www.w3.org/XML/1998/namespace"/>
    <ds:schemaRef ds:uri="http://purl.org/dc/dcmitype/"/>
    <ds:schemaRef ds:uri="http://purl.org/dc/terms/"/>
  </ds:schemaRefs>
</ds:datastoreItem>
</file>

<file path=docProps/app.xml><?xml version="1.0" encoding="utf-8"?>
<Properties xmlns="http://schemas.openxmlformats.org/officeDocument/2006/extended-properties" xmlns:vt="http://schemas.openxmlformats.org/officeDocument/2006/docPropsVTypes">
  <TotalTime>32</TotalTime>
  <Words>2852</Words>
  <Application>Microsoft Office PowerPoint</Application>
  <PresentationFormat>Widescreen</PresentationFormat>
  <Paragraphs>603</Paragraphs>
  <Slides>36</Slides>
  <Notes>26</Notes>
  <HiddenSlides>0</HiddenSlides>
  <MMClips>0</MMClips>
  <ScaleCrop>false</ScaleCrop>
  <HeadingPairs>
    <vt:vector size="6" baseType="variant">
      <vt:variant>
        <vt:lpstr>Fonts Used</vt:lpstr>
      </vt:variant>
      <vt:variant>
        <vt:i4>12</vt:i4>
      </vt:variant>
      <vt:variant>
        <vt:lpstr>Theme</vt:lpstr>
      </vt:variant>
      <vt:variant>
        <vt:i4>3</vt:i4>
      </vt:variant>
      <vt:variant>
        <vt:lpstr>Slide Titles</vt:lpstr>
      </vt:variant>
      <vt:variant>
        <vt:i4>36</vt:i4>
      </vt:variant>
    </vt:vector>
  </HeadingPairs>
  <TitlesOfParts>
    <vt:vector size="51" baseType="lpstr">
      <vt:lpstr>Microsoft YaHei</vt:lpstr>
      <vt:lpstr>Arial</vt:lpstr>
      <vt:lpstr>Bahamas</vt:lpstr>
      <vt:lpstr>Calibri</vt:lpstr>
      <vt:lpstr>Cambria Math</vt:lpstr>
      <vt:lpstr>Garamond</vt:lpstr>
      <vt:lpstr>GTWalsheimProRegular</vt:lpstr>
      <vt:lpstr>Symbol</vt:lpstr>
      <vt:lpstr>Times New Roman</vt:lpstr>
      <vt:lpstr>Trebuchet MS</vt:lpstr>
      <vt:lpstr>Verdana</vt:lpstr>
      <vt:lpstr>Wingdings</vt:lpstr>
      <vt:lpstr>LifeConvBirm02</vt:lpstr>
      <vt:lpstr>1_LifeConvBirm02</vt:lpstr>
      <vt:lpstr>2_LifeConvBirm02</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US Health Insurance Market Overview</vt:lpstr>
      <vt:lpstr>High Risk Pool Evolvement </vt:lpstr>
      <vt:lpstr>Impact on the Health Care System </vt:lpstr>
      <vt:lpstr>High Risk Pool Funding</vt:lpstr>
      <vt:lpstr>Member Eligibility and Benefits </vt:lpstr>
      <vt:lpstr>Operations and Administration </vt:lpstr>
      <vt:lpstr>PowerPoint Presentation</vt:lpstr>
      <vt:lpstr>Thank you for your participation!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Aparajita Mitra</dc:creator>
  <cp:lastModifiedBy>Ambreen Surve</cp:lastModifiedBy>
  <cp:revision>143</cp:revision>
  <dcterms:created xsi:type="dcterms:W3CDTF">2011-07-20T12:11:57Z</dcterms:created>
  <dcterms:modified xsi:type="dcterms:W3CDTF">2020-08-27T08:49:22Z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fa63b730-a3c7-42a3-9b82-290f24634197_Enabled">
    <vt:lpwstr>True</vt:lpwstr>
  </property>
  <property fmtid="{D5CDD505-2E9C-101B-9397-08002B2CF9AE}" pid="3" name="MSIP_Label_fa63b730-a3c7-42a3-9b82-290f24634197_SiteId">
    <vt:lpwstr>582259a1-dcaa-4cca-b1cf-e60d3f045ecd</vt:lpwstr>
  </property>
  <property fmtid="{D5CDD505-2E9C-101B-9397-08002B2CF9AE}" pid="4" name="MSIP_Label_fa63b730-a3c7-42a3-9b82-290f24634197_Owner">
    <vt:lpwstr>YYang@munichre.com</vt:lpwstr>
  </property>
  <property fmtid="{D5CDD505-2E9C-101B-9397-08002B2CF9AE}" pid="5" name="MSIP_Label_fa63b730-a3c7-42a3-9b82-290f24634197_SetDate">
    <vt:lpwstr>2020-08-23T09:19:18.0287582Z</vt:lpwstr>
  </property>
  <property fmtid="{D5CDD505-2E9C-101B-9397-08002B2CF9AE}" pid="6" name="MSIP_Label_fa63b730-a3c7-42a3-9b82-290f24634197_Name">
    <vt:lpwstr>Confidential (C3)</vt:lpwstr>
  </property>
  <property fmtid="{D5CDD505-2E9C-101B-9397-08002B2CF9AE}" pid="7" name="MSIP_Label_fa63b730-a3c7-42a3-9b82-290f24634197_Application">
    <vt:lpwstr>Microsoft Azure Information Protection</vt:lpwstr>
  </property>
  <property fmtid="{D5CDD505-2E9C-101B-9397-08002B2CF9AE}" pid="8" name="MSIP_Label_fa63b730-a3c7-42a3-9b82-290f24634197_ActionId">
    <vt:lpwstr>a157cfdd-04fc-4244-a0b3-89105adf7c7b</vt:lpwstr>
  </property>
  <property fmtid="{D5CDD505-2E9C-101B-9397-08002B2CF9AE}" pid="9" name="MSIP_Label_fa63b730-a3c7-42a3-9b82-290f24634197_Extended_MSFT_Method">
    <vt:lpwstr>Manual</vt:lpwstr>
  </property>
  <property fmtid="{D5CDD505-2E9C-101B-9397-08002B2CF9AE}" pid="10" name="MSIP_Label_b6812621-54a3-4807-a8e5-5110932761ab_Enabled">
    <vt:lpwstr>True</vt:lpwstr>
  </property>
  <property fmtid="{D5CDD505-2E9C-101B-9397-08002B2CF9AE}" pid="11" name="MSIP_Label_b6812621-54a3-4807-a8e5-5110932761ab_SiteId">
    <vt:lpwstr>582259a1-dcaa-4cca-b1cf-e60d3f045ecd</vt:lpwstr>
  </property>
  <property fmtid="{D5CDD505-2E9C-101B-9397-08002B2CF9AE}" pid="12" name="MSIP_Label_b6812621-54a3-4807-a8e5-5110932761ab_Owner">
    <vt:lpwstr>YYang@munichre.com</vt:lpwstr>
  </property>
  <property fmtid="{D5CDD505-2E9C-101B-9397-08002B2CF9AE}" pid="13" name="MSIP_Label_b6812621-54a3-4807-a8e5-5110932761ab_SetDate">
    <vt:lpwstr>2020-08-23T09:19:18.0287582Z</vt:lpwstr>
  </property>
  <property fmtid="{D5CDD505-2E9C-101B-9397-08002B2CF9AE}" pid="14" name="MSIP_Label_b6812621-54a3-4807-a8e5-5110932761ab_Name">
    <vt:lpwstr>No footer</vt:lpwstr>
  </property>
  <property fmtid="{D5CDD505-2E9C-101B-9397-08002B2CF9AE}" pid="15" name="MSIP_Label_b6812621-54a3-4807-a8e5-5110932761ab_Application">
    <vt:lpwstr>Microsoft Azure Information Protection</vt:lpwstr>
  </property>
  <property fmtid="{D5CDD505-2E9C-101B-9397-08002B2CF9AE}" pid="16" name="MSIP_Label_b6812621-54a3-4807-a8e5-5110932761ab_ActionId">
    <vt:lpwstr>a157cfdd-04fc-4244-a0b3-89105adf7c7b</vt:lpwstr>
  </property>
  <property fmtid="{D5CDD505-2E9C-101B-9397-08002B2CF9AE}" pid="17" name="MSIP_Label_b6812621-54a3-4807-a8e5-5110932761ab_Parent">
    <vt:lpwstr>fa63b730-a3c7-42a3-9b82-290f24634197</vt:lpwstr>
  </property>
  <property fmtid="{D5CDD505-2E9C-101B-9397-08002B2CF9AE}" pid="18" name="MSIP_Label_b6812621-54a3-4807-a8e5-5110932761ab_Extended_MSFT_Method">
    <vt:lpwstr>Manual</vt:lpwstr>
  </property>
  <property fmtid="{D5CDD505-2E9C-101B-9397-08002B2CF9AE}" pid="19" name="Sensitivity">
    <vt:lpwstr>Confidential (C3) No footer</vt:lpwstr>
  </property>
  <property fmtid="{D5CDD505-2E9C-101B-9397-08002B2CF9AE}" pid="20" name="ContentTypeId">
    <vt:lpwstr>0x01010085B03FB67135994DA6B9E08EE58C819D</vt:lpwstr>
  </property>
</Properties>
</file>