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4.xml" ContentType="application/vnd.openxmlformats-officedocument.them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5.xml" ContentType="application/vnd.openxmlformats-officedocument.them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93" r:id="rId3"/>
    <p:sldMasterId id="2147483719" r:id="rId4"/>
    <p:sldMasterId id="2147483739" r:id="rId5"/>
  </p:sldMasterIdLst>
  <p:notesMasterIdLst>
    <p:notesMasterId r:id="rId49"/>
  </p:notesMasterIdLst>
  <p:handoutMasterIdLst>
    <p:handoutMasterId r:id="rId50"/>
  </p:handoutMasterIdLst>
  <p:sldIdLst>
    <p:sldId id="261" r:id="rId6"/>
    <p:sldId id="2134804867" r:id="rId7"/>
    <p:sldId id="667" r:id="rId8"/>
    <p:sldId id="2134805141" r:id="rId9"/>
    <p:sldId id="292" r:id="rId10"/>
    <p:sldId id="290" r:id="rId11"/>
    <p:sldId id="2134805128" r:id="rId12"/>
    <p:sldId id="2076136201" r:id="rId13"/>
    <p:sldId id="2134805127" r:id="rId14"/>
    <p:sldId id="8557" r:id="rId15"/>
    <p:sldId id="8573" r:id="rId16"/>
    <p:sldId id="644" r:id="rId17"/>
    <p:sldId id="4835" r:id="rId18"/>
    <p:sldId id="4836" r:id="rId19"/>
    <p:sldId id="2134805130" r:id="rId20"/>
    <p:sldId id="2134805142" r:id="rId21"/>
    <p:sldId id="4837" r:id="rId22"/>
    <p:sldId id="2134805146" r:id="rId23"/>
    <p:sldId id="2134805148" r:id="rId24"/>
    <p:sldId id="2134805149" r:id="rId25"/>
    <p:sldId id="2134805131" r:id="rId26"/>
    <p:sldId id="2134805144" r:id="rId27"/>
    <p:sldId id="650" r:id="rId28"/>
    <p:sldId id="654" r:id="rId29"/>
    <p:sldId id="2134805129" r:id="rId30"/>
    <p:sldId id="2134805145" r:id="rId31"/>
    <p:sldId id="809" r:id="rId32"/>
    <p:sldId id="811" r:id="rId33"/>
    <p:sldId id="812" r:id="rId34"/>
    <p:sldId id="826" r:id="rId35"/>
    <p:sldId id="814" r:id="rId36"/>
    <p:sldId id="816" r:id="rId37"/>
    <p:sldId id="201588937" r:id="rId38"/>
    <p:sldId id="291" r:id="rId39"/>
    <p:sldId id="2134805132" r:id="rId40"/>
    <p:sldId id="2076137385" r:id="rId41"/>
    <p:sldId id="201588681" r:id="rId42"/>
    <p:sldId id="2134805138" r:id="rId43"/>
    <p:sldId id="2134805147" r:id="rId44"/>
    <p:sldId id="2134804864" r:id="rId45"/>
    <p:sldId id="2134805126" r:id="rId46"/>
    <p:sldId id="267" r:id="rId47"/>
    <p:sldId id="2076136207"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FEEE62A-072E-4D0F-B751-2D9E6D943B20}">
          <p14:sldIdLst>
            <p14:sldId id="261"/>
            <p14:sldId id="2134804867"/>
            <p14:sldId id="667"/>
            <p14:sldId id="2134805141"/>
            <p14:sldId id="292"/>
            <p14:sldId id="290"/>
            <p14:sldId id="2134805128"/>
            <p14:sldId id="2076136201"/>
            <p14:sldId id="2134805127"/>
            <p14:sldId id="8557"/>
            <p14:sldId id="8573"/>
            <p14:sldId id="644"/>
            <p14:sldId id="4835"/>
            <p14:sldId id="4836"/>
            <p14:sldId id="2134805130"/>
            <p14:sldId id="2134805142"/>
            <p14:sldId id="4837"/>
            <p14:sldId id="2134805146"/>
            <p14:sldId id="2134805148"/>
            <p14:sldId id="2134805149"/>
            <p14:sldId id="2134805131"/>
            <p14:sldId id="2134805144"/>
            <p14:sldId id="650"/>
            <p14:sldId id="654"/>
            <p14:sldId id="2134805129"/>
            <p14:sldId id="2134805145"/>
            <p14:sldId id="809"/>
            <p14:sldId id="811"/>
            <p14:sldId id="812"/>
            <p14:sldId id="826"/>
            <p14:sldId id="814"/>
            <p14:sldId id="816"/>
            <p14:sldId id="201588937"/>
            <p14:sldId id="291"/>
            <p14:sldId id="2134805132"/>
            <p14:sldId id="2076137385"/>
            <p14:sldId id="201588681"/>
            <p14:sldId id="2134805138"/>
            <p14:sldId id="2134805147"/>
          </p14:sldIdLst>
        </p14:section>
        <p14:section name="Additional Slides/Not Used" id="{C34BECA8-A902-483B-BFDF-D23C1194CAB8}">
          <p14:sldIdLst>
            <p14:sldId id="2134804864"/>
            <p14:sldId id="2134805126"/>
            <p14:sldId id="267"/>
            <p14:sldId id="2076136207"/>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CBAB54-D74B-4423-8823-D73E2724E730}" v="516" dt="2021-10-29T08:39:16.4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825" autoAdjust="0"/>
    <p:restoredTop sz="94660"/>
  </p:normalViewPr>
  <p:slideViewPr>
    <p:cSldViewPr>
      <p:cViewPr varScale="1">
        <p:scale>
          <a:sx n="78" d="100"/>
          <a:sy n="78" d="100"/>
        </p:scale>
        <p:origin x="77" y="58"/>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handoutMaster" Target="handoutMasters/handoutMaster1.xml"/><Relationship Id="rId55"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heme" Target="theme/theme1.xml"/><Relationship Id="rId5" Type="http://schemas.openxmlformats.org/officeDocument/2006/relationships/slideMaster" Target="slideMasters/slideMaster5.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microsoft.com/office/2015/10/relationships/revisionInfo" Target="revisionInfo.xml"/><Relationship Id="rId8" Type="http://schemas.openxmlformats.org/officeDocument/2006/relationships/slide" Target="slides/slide3.xml"/><Relationship Id="rId5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rad Bajla" userId="8b523b24-ea3f-47f8-b556-851da29c6ed4" providerId="ADAL" clId="{5ACBAB54-D74B-4423-8823-D73E2724E730}"/>
    <pc:docChg chg="undo custSel addSld delSld modSld sldOrd modMainMaster addSection modSection modNotesMaster modShowInfo">
      <pc:chgData name="Sharad Bajla" userId="8b523b24-ea3f-47f8-b556-851da29c6ed4" providerId="ADAL" clId="{5ACBAB54-D74B-4423-8823-D73E2724E730}" dt="2021-10-29T08:39:27.464" v="6307" actId="47"/>
      <pc:docMkLst>
        <pc:docMk/>
      </pc:docMkLst>
      <pc:sldChg chg="modSp mod">
        <pc:chgData name="Sharad Bajla" userId="8b523b24-ea3f-47f8-b556-851da29c6ed4" providerId="ADAL" clId="{5ACBAB54-D74B-4423-8823-D73E2724E730}" dt="2021-10-29T01:57:02.397" v="3598" actId="20577"/>
        <pc:sldMkLst>
          <pc:docMk/>
          <pc:sldMk cId="2430438564" sldId="261"/>
        </pc:sldMkLst>
        <pc:spChg chg="mod">
          <ac:chgData name="Sharad Bajla" userId="8b523b24-ea3f-47f8-b556-851da29c6ed4" providerId="ADAL" clId="{5ACBAB54-D74B-4423-8823-D73E2724E730}" dt="2021-10-29T01:57:02.397" v="3598" actId="20577"/>
          <ac:spMkLst>
            <pc:docMk/>
            <pc:sldMk cId="2430438564" sldId="261"/>
            <ac:spMk id="4" creationId="{00000000-0000-0000-0000-000000000000}"/>
          </ac:spMkLst>
        </pc:spChg>
        <pc:spChg chg="mod">
          <ac:chgData name="Sharad Bajla" userId="8b523b24-ea3f-47f8-b556-851da29c6ed4" providerId="ADAL" clId="{5ACBAB54-D74B-4423-8823-D73E2724E730}" dt="2021-10-28T02:30:10.160" v="3332" actId="13926"/>
          <ac:spMkLst>
            <pc:docMk/>
            <pc:sldMk cId="2430438564" sldId="261"/>
            <ac:spMk id="5" creationId="{00000000-0000-0000-0000-000000000000}"/>
          </ac:spMkLst>
        </pc:spChg>
        <pc:spChg chg="mod">
          <ac:chgData name="Sharad Bajla" userId="8b523b24-ea3f-47f8-b556-851da29c6ed4" providerId="ADAL" clId="{5ACBAB54-D74B-4423-8823-D73E2724E730}" dt="2021-10-25T03:15:04.453" v="87" actId="1076"/>
          <ac:spMkLst>
            <pc:docMk/>
            <pc:sldMk cId="2430438564" sldId="261"/>
            <ac:spMk id="6" creationId="{00000000-0000-0000-0000-000000000000}"/>
          </ac:spMkLst>
        </pc:spChg>
        <pc:picChg chg="mod">
          <ac:chgData name="Sharad Bajla" userId="8b523b24-ea3f-47f8-b556-851da29c6ed4" providerId="ADAL" clId="{5ACBAB54-D74B-4423-8823-D73E2724E730}" dt="2021-10-25T03:15:10.019" v="88" actId="1076"/>
          <ac:picMkLst>
            <pc:docMk/>
            <pc:sldMk cId="2430438564" sldId="261"/>
            <ac:picMk id="3" creationId="{00000000-0000-0000-0000-000000000000}"/>
          </ac:picMkLst>
        </pc:picChg>
      </pc:sldChg>
      <pc:sldChg chg="modSp del mod modNotes">
        <pc:chgData name="Sharad Bajla" userId="8b523b24-ea3f-47f8-b556-851da29c6ed4" providerId="ADAL" clId="{5ACBAB54-D74B-4423-8823-D73E2724E730}" dt="2021-10-26T09:53:34.788" v="2974" actId="47"/>
        <pc:sldMkLst>
          <pc:docMk/>
          <pc:sldMk cId="1600939351" sldId="262"/>
        </pc:sldMkLst>
        <pc:spChg chg="mod">
          <ac:chgData name="Sharad Bajla" userId="8b523b24-ea3f-47f8-b556-851da29c6ed4" providerId="ADAL" clId="{5ACBAB54-D74B-4423-8823-D73E2724E730}" dt="2021-10-25T06:37:33.260" v="784" actId="20577"/>
          <ac:spMkLst>
            <pc:docMk/>
            <pc:sldMk cId="1600939351" sldId="262"/>
            <ac:spMk id="3" creationId="{00000000-0000-0000-0000-000000000000}"/>
          </ac:spMkLst>
        </pc:spChg>
        <pc:spChg chg="mod">
          <ac:chgData name="Sharad Bajla" userId="8b523b24-ea3f-47f8-b556-851da29c6ed4" providerId="ADAL" clId="{5ACBAB54-D74B-4423-8823-D73E2724E730}" dt="2021-10-25T03:16:14.635" v="96" actId="14100"/>
          <ac:spMkLst>
            <pc:docMk/>
            <pc:sldMk cId="1600939351" sldId="262"/>
            <ac:spMk id="4" creationId="{00000000-0000-0000-0000-000000000000}"/>
          </ac:spMkLst>
        </pc:spChg>
        <pc:spChg chg="mod">
          <ac:chgData name="Sharad Bajla" userId="8b523b24-ea3f-47f8-b556-851da29c6ed4" providerId="ADAL" clId="{5ACBAB54-D74B-4423-8823-D73E2724E730}" dt="2021-10-25T03:16:04.868" v="94" actId="1076"/>
          <ac:spMkLst>
            <pc:docMk/>
            <pc:sldMk cId="1600939351" sldId="262"/>
            <ac:spMk id="5" creationId="{00000000-0000-0000-0000-000000000000}"/>
          </ac:spMkLst>
        </pc:spChg>
        <pc:picChg chg="mod">
          <ac:chgData name="Sharad Bajla" userId="8b523b24-ea3f-47f8-b556-851da29c6ed4" providerId="ADAL" clId="{5ACBAB54-D74B-4423-8823-D73E2724E730}" dt="2021-10-25T03:15:59.154" v="93" actId="1076"/>
          <ac:picMkLst>
            <pc:docMk/>
            <pc:sldMk cId="1600939351" sldId="262"/>
            <ac:picMk id="2" creationId="{00000000-0000-0000-0000-000000000000}"/>
          </ac:picMkLst>
        </pc:picChg>
      </pc:sldChg>
      <pc:sldChg chg="add mod ord modShow">
        <pc:chgData name="Sharad Bajla" userId="8b523b24-ea3f-47f8-b556-851da29c6ed4" providerId="ADAL" clId="{5ACBAB54-D74B-4423-8823-D73E2724E730}" dt="2021-10-26T09:23:27.519" v="2718"/>
        <pc:sldMkLst>
          <pc:docMk/>
          <pc:sldMk cId="1764427709" sldId="267"/>
        </pc:sldMkLst>
      </pc:sldChg>
      <pc:sldChg chg="addSp modSp add del mod ord modShow">
        <pc:chgData name="Sharad Bajla" userId="8b523b24-ea3f-47f8-b556-851da29c6ed4" providerId="ADAL" clId="{5ACBAB54-D74B-4423-8823-D73E2724E730}" dt="2021-10-26T09:26:37.671" v="2747" actId="47"/>
        <pc:sldMkLst>
          <pc:docMk/>
          <pc:sldMk cId="2082626451" sldId="269"/>
        </pc:sldMkLst>
        <pc:spChg chg="mod">
          <ac:chgData name="Sharad Bajla" userId="8b523b24-ea3f-47f8-b556-851da29c6ed4" providerId="ADAL" clId="{5ACBAB54-D74B-4423-8823-D73E2724E730}" dt="2021-10-25T06:16:58.476" v="126" actId="27636"/>
          <ac:spMkLst>
            <pc:docMk/>
            <pc:sldMk cId="2082626451" sldId="269"/>
            <ac:spMk id="2" creationId="{2D87E004-3557-49CD-8E92-3575D12E6AD2}"/>
          </ac:spMkLst>
        </pc:spChg>
        <pc:spChg chg="add mod">
          <ac:chgData name="Sharad Bajla" userId="8b523b24-ea3f-47f8-b556-851da29c6ed4" providerId="ADAL" clId="{5ACBAB54-D74B-4423-8823-D73E2724E730}" dt="2021-10-26T04:37:17.604" v="1316"/>
          <ac:spMkLst>
            <pc:docMk/>
            <pc:sldMk cId="2082626451" sldId="269"/>
            <ac:spMk id="11" creationId="{642F7251-9756-43AD-BFCA-EA5B8525830B}"/>
          </ac:spMkLst>
        </pc:spChg>
        <pc:picChg chg="add mod">
          <ac:chgData name="Sharad Bajla" userId="8b523b24-ea3f-47f8-b556-851da29c6ed4" providerId="ADAL" clId="{5ACBAB54-D74B-4423-8823-D73E2724E730}" dt="2021-10-26T04:37:17.604" v="1316"/>
          <ac:picMkLst>
            <pc:docMk/>
            <pc:sldMk cId="2082626451" sldId="269"/>
            <ac:picMk id="12" creationId="{80417620-4FC5-4981-A672-D0A0EC1E1FEC}"/>
          </ac:picMkLst>
        </pc:picChg>
      </pc:sldChg>
      <pc:sldChg chg="modSp add del mod ord">
        <pc:chgData name="Sharad Bajla" userId="8b523b24-ea3f-47f8-b556-851da29c6ed4" providerId="ADAL" clId="{5ACBAB54-D74B-4423-8823-D73E2724E730}" dt="2021-10-29T03:44:11.453" v="3888"/>
        <pc:sldMkLst>
          <pc:docMk/>
          <pc:sldMk cId="3664815481" sldId="290"/>
        </pc:sldMkLst>
        <pc:spChg chg="mod">
          <ac:chgData name="Sharad Bajla" userId="8b523b24-ea3f-47f8-b556-851da29c6ed4" providerId="ADAL" clId="{5ACBAB54-D74B-4423-8823-D73E2724E730}" dt="2021-10-29T03:44:03.072" v="3886" actId="6549"/>
          <ac:spMkLst>
            <pc:docMk/>
            <pc:sldMk cId="3664815481" sldId="290"/>
            <ac:spMk id="8" creationId="{8FD7A412-521A-154E-9140-47E97FCDB429}"/>
          </ac:spMkLst>
        </pc:spChg>
      </pc:sldChg>
      <pc:sldChg chg="delSp modSp add del mod">
        <pc:chgData name="Sharad Bajla" userId="8b523b24-ea3f-47f8-b556-851da29c6ed4" providerId="ADAL" clId="{5ACBAB54-D74B-4423-8823-D73E2724E730}" dt="2021-10-29T04:23:21.447" v="5391" actId="20577"/>
        <pc:sldMkLst>
          <pc:docMk/>
          <pc:sldMk cId="3900707744" sldId="291"/>
        </pc:sldMkLst>
        <pc:spChg chg="del">
          <ac:chgData name="Sharad Bajla" userId="8b523b24-ea3f-47f8-b556-851da29c6ed4" providerId="ADAL" clId="{5ACBAB54-D74B-4423-8823-D73E2724E730}" dt="2021-10-29T04:22:22.046" v="5317" actId="478"/>
          <ac:spMkLst>
            <pc:docMk/>
            <pc:sldMk cId="3900707744" sldId="291"/>
            <ac:spMk id="4" creationId="{00000000-0000-0000-0000-000000000000}"/>
          </ac:spMkLst>
        </pc:spChg>
        <pc:spChg chg="mod">
          <ac:chgData name="Sharad Bajla" userId="8b523b24-ea3f-47f8-b556-851da29c6ed4" providerId="ADAL" clId="{5ACBAB54-D74B-4423-8823-D73E2724E730}" dt="2021-10-29T04:23:21.447" v="5391" actId="20577"/>
          <ac:spMkLst>
            <pc:docMk/>
            <pc:sldMk cId="3900707744" sldId="291"/>
            <ac:spMk id="8" creationId="{8FD7A412-521A-154E-9140-47E97FCDB429}"/>
          </ac:spMkLst>
        </pc:spChg>
      </pc:sldChg>
      <pc:sldChg chg="add del ord">
        <pc:chgData name="Sharad Bajla" userId="8b523b24-ea3f-47f8-b556-851da29c6ed4" providerId="ADAL" clId="{5ACBAB54-D74B-4423-8823-D73E2724E730}" dt="2021-10-29T03:44:15.307" v="3890"/>
        <pc:sldMkLst>
          <pc:docMk/>
          <pc:sldMk cId="190343635" sldId="292"/>
        </pc:sldMkLst>
      </pc:sldChg>
      <pc:sldChg chg="addSp delSp modSp add del mod">
        <pc:chgData name="Sharad Bajla" userId="8b523b24-ea3f-47f8-b556-851da29c6ed4" providerId="ADAL" clId="{5ACBAB54-D74B-4423-8823-D73E2724E730}" dt="2021-10-29T03:51:17.813" v="4105" actId="47"/>
        <pc:sldMkLst>
          <pc:docMk/>
          <pc:sldMk cId="1976020752" sldId="611"/>
        </pc:sldMkLst>
        <pc:spChg chg="mod">
          <ac:chgData name="Sharad Bajla" userId="8b523b24-ea3f-47f8-b556-851da29c6ed4" providerId="ADAL" clId="{5ACBAB54-D74B-4423-8823-D73E2724E730}" dt="2021-10-26T08:49:09.489" v="1805" actId="20577"/>
          <ac:spMkLst>
            <pc:docMk/>
            <pc:sldMk cId="1976020752" sldId="611"/>
            <ac:spMk id="2" creationId="{00000000-0000-0000-0000-000000000000}"/>
          </ac:spMkLst>
        </pc:spChg>
        <pc:spChg chg="del">
          <ac:chgData name="Sharad Bajla" userId="8b523b24-ea3f-47f8-b556-851da29c6ed4" providerId="ADAL" clId="{5ACBAB54-D74B-4423-8823-D73E2724E730}" dt="2021-10-25T06:19:24.218" v="134" actId="478"/>
          <ac:spMkLst>
            <pc:docMk/>
            <pc:sldMk cId="1976020752" sldId="611"/>
            <ac:spMk id="95" creationId="{817A2267-2F37-4897-AF3C-3ADD6FDD9786}"/>
          </ac:spMkLst>
        </pc:spChg>
        <pc:spChg chg="add mod">
          <ac:chgData name="Sharad Bajla" userId="8b523b24-ea3f-47f8-b556-851da29c6ed4" providerId="ADAL" clId="{5ACBAB54-D74B-4423-8823-D73E2724E730}" dt="2021-10-26T04:37:30.032" v="1321"/>
          <ac:spMkLst>
            <pc:docMk/>
            <pc:sldMk cId="1976020752" sldId="611"/>
            <ac:spMk id="104" creationId="{2FA44201-420B-41BC-BF31-846BF7879960}"/>
          </ac:spMkLst>
        </pc:spChg>
        <pc:spChg chg="add mod">
          <ac:chgData name="Sharad Bajla" userId="8b523b24-ea3f-47f8-b556-851da29c6ed4" providerId="ADAL" clId="{5ACBAB54-D74B-4423-8823-D73E2724E730}" dt="2021-10-26T08:52:07.936" v="1852" actId="242"/>
          <ac:spMkLst>
            <pc:docMk/>
            <pc:sldMk cId="1976020752" sldId="611"/>
            <ac:spMk id="106" creationId="{105B21DC-AAEA-49A7-A1C7-9A933E09FA0E}"/>
          </ac:spMkLst>
        </pc:spChg>
        <pc:picChg chg="add mod">
          <ac:chgData name="Sharad Bajla" userId="8b523b24-ea3f-47f8-b556-851da29c6ed4" providerId="ADAL" clId="{5ACBAB54-D74B-4423-8823-D73E2724E730}" dt="2021-10-26T04:37:30.032" v="1321"/>
          <ac:picMkLst>
            <pc:docMk/>
            <pc:sldMk cId="1976020752" sldId="611"/>
            <ac:picMk id="105" creationId="{950B76F4-C89A-4B49-9B18-31BF6DF9FA05}"/>
          </ac:picMkLst>
        </pc:picChg>
      </pc:sldChg>
      <pc:sldChg chg="addSp modSp add del mod ord modShow">
        <pc:chgData name="Sharad Bajla" userId="8b523b24-ea3f-47f8-b556-851da29c6ed4" providerId="ADAL" clId="{5ACBAB54-D74B-4423-8823-D73E2724E730}" dt="2021-10-29T03:54:32.026" v="4118" actId="47"/>
        <pc:sldMkLst>
          <pc:docMk/>
          <pc:sldMk cId="2159040303" sldId="617"/>
        </pc:sldMkLst>
        <pc:spChg chg="mod">
          <ac:chgData name="Sharad Bajla" userId="8b523b24-ea3f-47f8-b556-851da29c6ed4" providerId="ADAL" clId="{5ACBAB54-D74B-4423-8823-D73E2724E730}" dt="2021-10-26T09:04:35.378" v="2068" actId="6549"/>
          <ac:spMkLst>
            <pc:docMk/>
            <pc:sldMk cId="2159040303" sldId="617"/>
            <ac:spMk id="2" creationId="{763712A0-5664-4EF8-8FE7-B3D07A6ADFE2}"/>
          </ac:spMkLst>
        </pc:spChg>
        <pc:spChg chg="add mod">
          <ac:chgData name="Sharad Bajla" userId="8b523b24-ea3f-47f8-b556-851da29c6ed4" providerId="ADAL" clId="{5ACBAB54-D74B-4423-8823-D73E2724E730}" dt="2021-10-26T04:37:27.652" v="1320"/>
          <ac:spMkLst>
            <pc:docMk/>
            <pc:sldMk cId="2159040303" sldId="617"/>
            <ac:spMk id="159" creationId="{E82958EB-ED2B-4660-9072-190BD3112EB5}"/>
          </ac:spMkLst>
        </pc:spChg>
        <pc:picChg chg="add mod">
          <ac:chgData name="Sharad Bajla" userId="8b523b24-ea3f-47f8-b556-851da29c6ed4" providerId="ADAL" clId="{5ACBAB54-D74B-4423-8823-D73E2724E730}" dt="2021-10-26T04:37:27.652" v="1320"/>
          <ac:picMkLst>
            <pc:docMk/>
            <pc:sldMk cId="2159040303" sldId="617"/>
            <ac:picMk id="160" creationId="{7A06A6EC-3045-4198-B801-99AD32954ADB}"/>
          </ac:picMkLst>
        </pc:picChg>
      </pc:sldChg>
      <pc:sldChg chg="add modTransition">
        <pc:chgData name="Sharad Bajla" userId="8b523b24-ea3f-47f8-b556-851da29c6ed4" providerId="ADAL" clId="{5ACBAB54-D74B-4423-8823-D73E2724E730}" dt="2021-10-29T03:51:10.040" v="4104"/>
        <pc:sldMkLst>
          <pc:docMk/>
          <pc:sldMk cId="2127844427" sldId="644"/>
        </pc:sldMkLst>
      </pc:sldChg>
      <pc:sldChg chg="addSp delSp modSp add mod ord">
        <pc:chgData name="Sharad Bajla" userId="8b523b24-ea3f-47f8-b556-851da29c6ed4" providerId="ADAL" clId="{5ACBAB54-D74B-4423-8823-D73E2724E730}" dt="2021-10-26T09:22:00.405" v="2588"/>
        <pc:sldMkLst>
          <pc:docMk/>
          <pc:sldMk cId="3417095971" sldId="650"/>
        </pc:sldMkLst>
        <pc:spChg chg="del">
          <ac:chgData name="Sharad Bajla" userId="8b523b24-ea3f-47f8-b556-851da29c6ed4" providerId="ADAL" clId="{5ACBAB54-D74B-4423-8823-D73E2724E730}" dt="2021-10-26T04:37:49.712" v="1324" actId="478"/>
          <ac:spMkLst>
            <pc:docMk/>
            <pc:sldMk cId="3417095971" sldId="650"/>
            <ac:spMk id="19" creationId="{00000000-0000-0000-0000-000000000000}"/>
          </ac:spMkLst>
        </pc:spChg>
        <pc:spChg chg="add mod">
          <ac:chgData name="Sharad Bajla" userId="8b523b24-ea3f-47f8-b556-851da29c6ed4" providerId="ADAL" clId="{5ACBAB54-D74B-4423-8823-D73E2724E730}" dt="2021-10-26T04:37:39.606" v="1323"/>
          <ac:spMkLst>
            <pc:docMk/>
            <pc:sldMk cId="3417095971" sldId="650"/>
            <ac:spMk id="102" creationId="{21CF2637-F049-4ED0-982D-696864663FCF}"/>
          </ac:spMkLst>
        </pc:spChg>
        <pc:grpChg chg="del">
          <ac:chgData name="Sharad Bajla" userId="8b523b24-ea3f-47f8-b556-851da29c6ed4" providerId="ADAL" clId="{5ACBAB54-D74B-4423-8823-D73E2724E730}" dt="2021-10-26T04:37:57.479" v="1326" actId="478"/>
          <ac:grpSpMkLst>
            <pc:docMk/>
            <pc:sldMk cId="3417095971" sldId="650"/>
            <ac:grpSpMk id="37" creationId="{00000000-0000-0000-0000-000000000000}"/>
          </ac:grpSpMkLst>
        </pc:grpChg>
        <pc:picChg chg="add mod ord">
          <ac:chgData name="Sharad Bajla" userId="8b523b24-ea3f-47f8-b556-851da29c6ed4" providerId="ADAL" clId="{5ACBAB54-D74B-4423-8823-D73E2724E730}" dt="2021-10-26T04:37:55.440" v="1325" actId="167"/>
          <ac:picMkLst>
            <pc:docMk/>
            <pc:sldMk cId="3417095971" sldId="650"/>
            <ac:picMk id="115" creationId="{535BE46F-D26A-489E-AB8C-6F1F7E760DAC}"/>
          </ac:picMkLst>
        </pc:picChg>
      </pc:sldChg>
      <pc:sldChg chg="addSp delSp modSp add mod ord">
        <pc:chgData name="Sharad Bajla" userId="8b523b24-ea3f-47f8-b556-851da29c6ed4" providerId="ADAL" clId="{5ACBAB54-D74B-4423-8823-D73E2724E730}" dt="2021-10-26T09:54:31.506" v="2981"/>
        <pc:sldMkLst>
          <pc:docMk/>
          <pc:sldMk cId="3354691644" sldId="654"/>
        </pc:sldMkLst>
        <pc:spChg chg="add mod">
          <ac:chgData name="Sharad Bajla" userId="8b523b24-ea3f-47f8-b556-851da29c6ed4" providerId="ADAL" clId="{5ACBAB54-D74B-4423-8823-D73E2724E730}" dt="2021-10-26T09:54:31.506" v="2981"/>
          <ac:spMkLst>
            <pc:docMk/>
            <pc:sldMk cId="3354691644" sldId="654"/>
            <ac:spMk id="34" creationId="{F9087CF8-3FEE-49D1-B533-388E5BE7B02C}"/>
          </ac:spMkLst>
        </pc:spChg>
        <pc:spChg chg="del">
          <ac:chgData name="Sharad Bajla" userId="8b523b24-ea3f-47f8-b556-851da29c6ed4" providerId="ADAL" clId="{5ACBAB54-D74B-4423-8823-D73E2724E730}" dt="2021-10-26T09:54:29.190" v="2979" actId="478"/>
          <ac:spMkLst>
            <pc:docMk/>
            <pc:sldMk cId="3354691644" sldId="654"/>
            <ac:spMk id="40" creationId="{00000000-0000-0000-0000-000000000000}"/>
          </ac:spMkLst>
        </pc:spChg>
        <pc:grpChg chg="del">
          <ac:chgData name="Sharad Bajla" userId="8b523b24-ea3f-47f8-b556-851da29c6ed4" providerId="ADAL" clId="{5ACBAB54-D74B-4423-8823-D73E2724E730}" dt="2021-10-26T09:54:30.063" v="2980" actId="478"/>
          <ac:grpSpMkLst>
            <pc:docMk/>
            <pc:sldMk cId="3354691644" sldId="654"/>
            <ac:grpSpMk id="42" creationId="{00000000-0000-0000-0000-000000000000}"/>
          </ac:grpSpMkLst>
        </pc:grpChg>
        <pc:picChg chg="add mod">
          <ac:chgData name="Sharad Bajla" userId="8b523b24-ea3f-47f8-b556-851da29c6ed4" providerId="ADAL" clId="{5ACBAB54-D74B-4423-8823-D73E2724E730}" dt="2021-10-26T09:54:31.506" v="2981"/>
          <ac:picMkLst>
            <pc:docMk/>
            <pc:sldMk cId="3354691644" sldId="654"/>
            <ac:picMk id="35" creationId="{9514CE35-8CC6-4333-941F-04C1A76078DF}"/>
          </ac:picMkLst>
        </pc:picChg>
      </pc:sldChg>
      <pc:sldChg chg="addSp modSp add del mod ord">
        <pc:chgData name="Sharad Bajla" userId="8b523b24-ea3f-47f8-b556-851da29c6ed4" providerId="ADAL" clId="{5ACBAB54-D74B-4423-8823-D73E2724E730}" dt="2021-10-29T03:51:20.119" v="4106" actId="47"/>
        <pc:sldMkLst>
          <pc:docMk/>
          <pc:sldMk cId="819641420" sldId="666"/>
        </pc:sldMkLst>
        <pc:spChg chg="mod">
          <ac:chgData name="Sharad Bajla" userId="8b523b24-ea3f-47f8-b556-851da29c6ed4" providerId="ADAL" clId="{5ACBAB54-D74B-4423-8823-D73E2724E730}" dt="2021-10-26T09:18:32.777" v="2509" actId="20577"/>
          <ac:spMkLst>
            <pc:docMk/>
            <pc:sldMk cId="819641420" sldId="666"/>
            <ac:spMk id="2" creationId="{3B6BCA44-0FBE-4155-B451-6058528836CC}"/>
          </ac:spMkLst>
        </pc:spChg>
        <pc:spChg chg="add mod">
          <ac:chgData name="Sharad Bajla" userId="8b523b24-ea3f-47f8-b556-851da29c6ed4" providerId="ADAL" clId="{5ACBAB54-D74B-4423-8823-D73E2724E730}" dt="2021-10-26T09:54:11.082" v="2975"/>
          <ac:spMkLst>
            <pc:docMk/>
            <pc:sldMk cId="819641420" sldId="666"/>
            <ac:spMk id="89" creationId="{207D18CC-3873-4671-BCA0-25BB13604E63}"/>
          </ac:spMkLst>
        </pc:spChg>
        <pc:picChg chg="add mod">
          <ac:chgData name="Sharad Bajla" userId="8b523b24-ea3f-47f8-b556-851da29c6ed4" providerId="ADAL" clId="{5ACBAB54-D74B-4423-8823-D73E2724E730}" dt="2021-10-26T09:54:11.082" v="2975"/>
          <ac:picMkLst>
            <pc:docMk/>
            <pc:sldMk cId="819641420" sldId="666"/>
            <ac:picMk id="90" creationId="{D665FF05-B7E5-441A-9C48-D0E68C4E3051}"/>
          </ac:picMkLst>
        </pc:picChg>
      </pc:sldChg>
      <pc:sldChg chg="addSp delSp modSp add del mod ord modTransition">
        <pc:chgData name="Sharad Bajla" userId="8b523b24-ea3f-47f8-b556-851da29c6ed4" providerId="ADAL" clId="{5ACBAB54-D74B-4423-8823-D73E2724E730}" dt="2021-10-29T03:03:37.764" v="3785"/>
        <pc:sldMkLst>
          <pc:docMk/>
          <pc:sldMk cId="2776152575" sldId="667"/>
        </pc:sldMkLst>
        <pc:spChg chg="add mod">
          <ac:chgData name="Sharad Bajla" userId="8b523b24-ea3f-47f8-b556-851da29c6ed4" providerId="ADAL" clId="{5ACBAB54-D74B-4423-8823-D73E2724E730}" dt="2021-10-29T03:02:14.366" v="3781"/>
          <ac:spMkLst>
            <pc:docMk/>
            <pc:sldMk cId="2776152575" sldId="667"/>
            <ac:spMk id="46" creationId="{C31BF1D8-D2CF-42E5-B157-D4D843712085}"/>
          </ac:spMkLst>
        </pc:spChg>
        <pc:spChg chg="del">
          <ac:chgData name="Sharad Bajla" userId="8b523b24-ea3f-47f8-b556-851da29c6ed4" providerId="ADAL" clId="{5ACBAB54-D74B-4423-8823-D73E2724E730}" dt="2021-10-29T03:02:07.369" v="3779" actId="478"/>
          <ac:spMkLst>
            <pc:docMk/>
            <pc:sldMk cId="2776152575" sldId="667"/>
            <ac:spMk id="47" creationId="{00000000-0000-0000-0000-000000000000}"/>
          </ac:spMkLst>
        </pc:spChg>
        <pc:grpChg chg="del">
          <ac:chgData name="Sharad Bajla" userId="8b523b24-ea3f-47f8-b556-851da29c6ed4" providerId="ADAL" clId="{5ACBAB54-D74B-4423-8823-D73E2724E730}" dt="2021-10-29T03:02:08.060" v="3780" actId="478"/>
          <ac:grpSpMkLst>
            <pc:docMk/>
            <pc:sldMk cId="2776152575" sldId="667"/>
            <ac:grpSpMk id="50" creationId="{00000000-0000-0000-0000-000000000000}"/>
          </ac:grpSpMkLst>
        </pc:grpChg>
        <pc:picChg chg="add mod">
          <ac:chgData name="Sharad Bajla" userId="8b523b24-ea3f-47f8-b556-851da29c6ed4" providerId="ADAL" clId="{5ACBAB54-D74B-4423-8823-D73E2724E730}" dt="2021-10-29T03:02:14.366" v="3781"/>
          <ac:picMkLst>
            <pc:docMk/>
            <pc:sldMk cId="2776152575" sldId="667"/>
            <ac:picMk id="51" creationId="{4B66F4B3-1CCA-4591-AFB0-E976DBB1FDCC}"/>
          </ac:picMkLst>
        </pc:picChg>
      </pc:sldChg>
      <pc:sldChg chg="delSp add del mod ord">
        <pc:chgData name="Sharad Bajla" userId="8b523b24-ea3f-47f8-b556-851da29c6ed4" providerId="ADAL" clId="{5ACBAB54-D74B-4423-8823-D73E2724E730}" dt="2021-10-29T08:27:51.759" v="6275" actId="2696"/>
        <pc:sldMkLst>
          <pc:docMk/>
          <pc:sldMk cId="647456598" sldId="668"/>
        </pc:sldMkLst>
        <pc:spChg chg="del">
          <ac:chgData name="Sharad Bajla" userId="8b523b24-ea3f-47f8-b556-851da29c6ed4" providerId="ADAL" clId="{5ACBAB54-D74B-4423-8823-D73E2724E730}" dt="2021-10-29T03:49:24.808" v="4102" actId="478"/>
          <ac:spMkLst>
            <pc:docMk/>
            <pc:sldMk cId="647456598" sldId="668"/>
            <ac:spMk id="62" creationId="{00000000-0000-0000-0000-000000000000}"/>
          </ac:spMkLst>
        </pc:spChg>
        <pc:spChg chg="del">
          <ac:chgData name="Sharad Bajla" userId="8b523b24-ea3f-47f8-b556-851da29c6ed4" providerId="ADAL" clId="{5ACBAB54-D74B-4423-8823-D73E2724E730}" dt="2021-10-29T03:49:26.764" v="4103" actId="478"/>
          <ac:spMkLst>
            <pc:docMk/>
            <pc:sldMk cId="647456598" sldId="668"/>
            <ac:spMk id="63" creationId="{00000000-0000-0000-0000-000000000000}"/>
          </ac:spMkLst>
        </pc:spChg>
        <pc:grpChg chg="del">
          <ac:chgData name="Sharad Bajla" userId="8b523b24-ea3f-47f8-b556-851da29c6ed4" providerId="ADAL" clId="{5ACBAB54-D74B-4423-8823-D73E2724E730}" dt="2021-10-29T03:49:24.012" v="4101" actId="478"/>
          <ac:grpSpMkLst>
            <pc:docMk/>
            <pc:sldMk cId="647456598" sldId="668"/>
            <ac:grpSpMk id="64" creationId="{00000000-0000-0000-0000-000000000000}"/>
          </ac:grpSpMkLst>
        </pc:grpChg>
      </pc:sldChg>
      <pc:sldChg chg="addSp delSp modSp add ord">
        <pc:chgData name="Sharad Bajla" userId="8b523b24-ea3f-47f8-b556-851da29c6ed4" providerId="ADAL" clId="{5ACBAB54-D74B-4423-8823-D73E2724E730}" dt="2021-10-29T03:54:53.083" v="4124"/>
        <pc:sldMkLst>
          <pc:docMk/>
          <pc:sldMk cId="3042364726" sldId="809"/>
        </pc:sldMkLst>
        <pc:spChg chg="add del mod">
          <ac:chgData name="Sharad Bajla" userId="8b523b24-ea3f-47f8-b556-851da29c6ed4" providerId="ADAL" clId="{5ACBAB54-D74B-4423-8823-D73E2724E730}" dt="2021-10-26T09:54:20.004" v="2978"/>
          <ac:spMkLst>
            <pc:docMk/>
            <pc:sldMk cId="3042364726" sldId="809"/>
            <ac:spMk id="4" creationId="{67701F74-8E18-4084-97D8-8DE8A3196BDB}"/>
          </ac:spMkLst>
        </pc:spChg>
        <pc:picChg chg="add del mod">
          <ac:chgData name="Sharad Bajla" userId="8b523b24-ea3f-47f8-b556-851da29c6ed4" providerId="ADAL" clId="{5ACBAB54-D74B-4423-8823-D73E2724E730}" dt="2021-10-26T09:54:20.004" v="2978"/>
          <ac:picMkLst>
            <pc:docMk/>
            <pc:sldMk cId="3042364726" sldId="809"/>
            <ac:picMk id="5" creationId="{501ECFF7-6197-43D2-A06E-9057B58CEB00}"/>
          </ac:picMkLst>
        </pc:picChg>
      </pc:sldChg>
      <pc:sldChg chg="add">
        <pc:chgData name="Sharad Bajla" userId="8b523b24-ea3f-47f8-b556-851da29c6ed4" providerId="ADAL" clId="{5ACBAB54-D74B-4423-8823-D73E2724E730}" dt="2021-10-29T08:38:03.971" v="6301"/>
        <pc:sldMkLst>
          <pc:docMk/>
          <pc:sldMk cId="17150493" sldId="811"/>
        </pc:sldMkLst>
      </pc:sldChg>
      <pc:sldChg chg="add">
        <pc:chgData name="Sharad Bajla" userId="8b523b24-ea3f-47f8-b556-851da29c6ed4" providerId="ADAL" clId="{5ACBAB54-D74B-4423-8823-D73E2724E730}" dt="2021-10-29T08:38:49.979" v="6305"/>
        <pc:sldMkLst>
          <pc:docMk/>
          <pc:sldMk cId="57307945" sldId="812"/>
        </pc:sldMkLst>
      </pc:sldChg>
      <pc:sldChg chg="add">
        <pc:chgData name="Sharad Bajla" userId="8b523b24-ea3f-47f8-b556-851da29c6ed4" providerId="ADAL" clId="{5ACBAB54-D74B-4423-8823-D73E2724E730}" dt="2021-10-29T08:39:16.477" v="6306"/>
        <pc:sldMkLst>
          <pc:docMk/>
          <pc:sldMk cId="1186012407" sldId="814"/>
        </pc:sldMkLst>
      </pc:sldChg>
      <pc:sldChg chg="add">
        <pc:chgData name="Sharad Bajla" userId="8b523b24-ea3f-47f8-b556-851da29c6ed4" providerId="ADAL" clId="{5ACBAB54-D74B-4423-8823-D73E2724E730}" dt="2021-10-29T08:39:16.477" v="6306"/>
        <pc:sldMkLst>
          <pc:docMk/>
          <pc:sldMk cId="2992153600" sldId="816"/>
        </pc:sldMkLst>
      </pc:sldChg>
      <pc:sldChg chg="add">
        <pc:chgData name="Sharad Bajla" userId="8b523b24-ea3f-47f8-b556-851da29c6ed4" providerId="ADAL" clId="{5ACBAB54-D74B-4423-8823-D73E2724E730}" dt="2021-10-29T08:38:49.979" v="6305"/>
        <pc:sldMkLst>
          <pc:docMk/>
          <pc:sldMk cId="463598194" sldId="826"/>
        </pc:sldMkLst>
      </pc:sldChg>
      <pc:sldChg chg="add del ord">
        <pc:chgData name="Sharad Bajla" userId="8b523b24-ea3f-47f8-b556-851da29c6ed4" providerId="ADAL" clId="{5ACBAB54-D74B-4423-8823-D73E2724E730}" dt="2021-10-26T04:18:30.285" v="1042" actId="47"/>
        <pc:sldMkLst>
          <pc:docMk/>
          <pc:sldMk cId="3511480122" sldId="2901"/>
        </pc:sldMkLst>
      </pc:sldChg>
      <pc:sldChg chg="modSp add del mod ord">
        <pc:chgData name="Sharad Bajla" userId="8b523b24-ea3f-47f8-b556-851da29c6ed4" providerId="ADAL" clId="{5ACBAB54-D74B-4423-8823-D73E2724E730}" dt="2021-10-29T06:12:10.654" v="5442"/>
        <pc:sldMkLst>
          <pc:docMk/>
          <pc:sldMk cId="4122874328" sldId="4835"/>
        </pc:sldMkLst>
        <pc:spChg chg="mod">
          <ac:chgData name="Sharad Bajla" userId="8b523b24-ea3f-47f8-b556-851da29c6ed4" providerId="ADAL" clId="{5ACBAB54-D74B-4423-8823-D73E2724E730}" dt="2021-10-29T04:09:26.317" v="4492" actId="27636"/>
          <ac:spMkLst>
            <pc:docMk/>
            <pc:sldMk cId="4122874328" sldId="4835"/>
            <ac:spMk id="2" creationId="{37F93EF1-AB3E-4CF3-995B-8F884C57F8C5}"/>
          </ac:spMkLst>
        </pc:spChg>
      </pc:sldChg>
      <pc:sldChg chg="modSp add mod ord">
        <pc:chgData name="Sharad Bajla" userId="8b523b24-ea3f-47f8-b556-851da29c6ed4" providerId="ADAL" clId="{5ACBAB54-D74B-4423-8823-D73E2724E730}" dt="2021-10-29T06:12:10.654" v="5442"/>
        <pc:sldMkLst>
          <pc:docMk/>
          <pc:sldMk cId="2102813163" sldId="4836"/>
        </pc:sldMkLst>
        <pc:spChg chg="mod">
          <ac:chgData name="Sharad Bajla" userId="8b523b24-ea3f-47f8-b556-851da29c6ed4" providerId="ADAL" clId="{5ACBAB54-D74B-4423-8823-D73E2724E730}" dt="2021-10-29T04:04:18.498" v="4344" actId="27636"/>
          <ac:spMkLst>
            <pc:docMk/>
            <pc:sldMk cId="2102813163" sldId="4836"/>
            <ac:spMk id="2" creationId="{034A9480-887E-4AB7-A410-45BBAC58A8AA}"/>
          </ac:spMkLst>
        </pc:spChg>
      </pc:sldChg>
      <pc:sldChg chg="modSp add mod ord">
        <pc:chgData name="Sharad Bajla" userId="8b523b24-ea3f-47f8-b556-851da29c6ed4" providerId="ADAL" clId="{5ACBAB54-D74B-4423-8823-D73E2724E730}" dt="2021-10-29T08:25:34.787" v="6225"/>
        <pc:sldMkLst>
          <pc:docMk/>
          <pc:sldMk cId="3845059931" sldId="4837"/>
        </pc:sldMkLst>
        <pc:spChg chg="mod">
          <ac:chgData name="Sharad Bajla" userId="8b523b24-ea3f-47f8-b556-851da29c6ed4" providerId="ADAL" clId="{5ACBAB54-D74B-4423-8823-D73E2724E730}" dt="2021-10-29T04:02:58.363" v="4339" actId="27636"/>
          <ac:spMkLst>
            <pc:docMk/>
            <pc:sldMk cId="3845059931" sldId="4837"/>
            <ac:spMk id="2" creationId="{18D5A9F1-1772-49F2-9DFC-9A82753399F5}"/>
          </ac:spMkLst>
        </pc:spChg>
      </pc:sldChg>
      <pc:sldChg chg="addSp delSp modSp add del mod ord modClrScheme chgLayout">
        <pc:chgData name="Sharad Bajla" userId="8b523b24-ea3f-47f8-b556-851da29c6ed4" providerId="ADAL" clId="{5ACBAB54-D74B-4423-8823-D73E2724E730}" dt="2021-10-26T08:46:57.925" v="1740" actId="20577"/>
        <pc:sldMkLst>
          <pc:docMk/>
          <pc:sldMk cId="2124876031" sldId="8557"/>
        </pc:sldMkLst>
        <pc:spChg chg="add del mod ord">
          <ac:chgData name="Sharad Bajla" userId="8b523b24-ea3f-47f8-b556-851da29c6ed4" providerId="ADAL" clId="{5ACBAB54-D74B-4423-8823-D73E2724E730}" dt="2021-10-26T04:34:32.180" v="1138" actId="700"/>
          <ac:spMkLst>
            <pc:docMk/>
            <pc:sldMk cId="2124876031" sldId="8557"/>
            <ac:spMk id="15" creationId="{40EFA349-285B-475D-B40B-5DAE6AB3E5C2}"/>
          </ac:spMkLst>
        </pc:spChg>
        <pc:spChg chg="add del mod ord">
          <ac:chgData name="Sharad Bajla" userId="8b523b24-ea3f-47f8-b556-851da29c6ed4" providerId="ADAL" clId="{5ACBAB54-D74B-4423-8823-D73E2724E730}" dt="2021-10-26T04:34:32.180" v="1138" actId="700"/>
          <ac:spMkLst>
            <pc:docMk/>
            <pc:sldMk cId="2124876031" sldId="8557"/>
            <ac:spMk id="24" creationId="{9C6D81E1-A9D0-4CCC-9E17-23853D5B29B2}"/>
          </ac:spMkLst>
        </pc:spChg>
        <pc:spChg chg="add mod">
          <ac:chgData name="Sharad Bajla" userId="8b523b24-ea3f-47f8-b556-851da29c6ed4" providerId="ADAL" clId="{5ACBAB54-D74B-4423-8823-D73E2724E730}" dt="2021-10-26T04:33:54.151" v="1126" actId="1038"/>
          <ac:spMkLst>
            <pc:docMk/>
            <pc:sldMk cId="2124876031" sldId="8557"/>
            <ac:spMk id="28" creationId="{A38394D1-BE93-4BE4-9CA8-27ABD56A5F41}"/>
          </ac:spMkLst>
        </pc:spChg>
        <pc:spChg chg="add mod ord">
          <ac:chgData name="Sharad Bajla" userId="8b523b24-ea3f-47f8-b556-851da29c6ed4" providerId="ADAL" clId="{5ACBAB54-D74B-4423-8823-D73E2724E730}" dt="2021-10-26T08:46:57.925" v="1740" actId="20577"/>
          <ac:spMkLst>
            <pc:docMk/>
            <pc:sldMk cId="2124876031" sldId="8557"/>
            <ac:spMk id="30" creationId="{C8D39C27-B9F5-455A-9323-08F7AF2DB92B}"/>
          </ac:spMkLst>
        </pc:spChg>
        <pc:picChg chg="add mod ord">
          <ac:chgData name="Sharad Bajla" userId="8b523b24-ea3f-47f8-b556-851da29c6ed4" providerId="ADAL" clId="{5ACBAB54-D74B-4423-8823-D73E2724E730}" dt="2021-10-26T04:34:07.937" v="1127" actId="166"/>
          <ac:picMkLst>
            <pc:docMk/>
            <pc:sldMk cId="2124876031" sldId="8557"/>
            <ac:picMk id="27" creationId="{2BB744FF-FFEE-46E8-B5EF-62C7C54DB61B}"/>
          </ac:picMkLst>
        </pc:picChg>
      </pc:sldChg>
      <pc:sldChg chg="addSp delSp modSp add del mod ord">
        <pc:chgData name="Sharad Bajla" userId="8b523b24-ea3f-47f8-b556-851da29c6ed4" providerId="ADAL" clId="{5ACBAB54-D74B-4423-8823-D73E2724E730}" dt="2021-10-26T04:44:02.477" v="1352"/>
        <pc:sldMkLst>
          <pc:docMk/>
          <pc:sldMk cId="419024432" sldId="8573"/>
        </pc:sldMkLst>
        <pc:spChg chg="mod">
          <ac:chgData name="Sharad Bajla" userId="8b523b24-ea3f-47f8-b556-851da29c6ed4" providerId="ADAL" clId="{5ACBAB54-D74B-4423-8823-D73E2724E730}" dt="2021-10-26T04:35:37.831" v="1231" actId="1036"/>
          <ac:spMkLst>
            <pc:docMk/>
            <pc:sldMk cId="419024432" sldId="8573"/>
            <ac:spMk id="6" creationId="{5309F44A-F9E7-48B2-8981-83D9CAF8C960}"/>
          </ac:spMkLst>
        </pc:spChg>
        <pc:spChg chg="mod">
          <ac:chgData name="Sharad Bajla" userId="8b523b24-ea3f-47f8-b556-851da29c6ed4" providerId="ADAL" clId="{5ACBAB54-D74B-4423-8823-D73E2724E730}" dt="2021-10-26T04:35:37.831" v="1231" actId="1036"/>
          <ac:spMkLst>
            <pc:docMk/>
            <pc:sldMk cId="419024432" sldId="8573"/>
            <ac:spMk id="8" creationId="{7E3E242F-F4F9-4DE0-80DB-0E4D031F3875}"/>
          </ac:spMkLst>
        </pc:spChg>
        <pc:spChg chg="mod">
          <ac:chgData name="Sharad Bajla" userId="8b523b24-ea3f-47f8-b556-851da29c6ed4" providerId="ADAL" clId="{5ACBAB54-D74B-4423-8823-D73E2724E730}" dt="2021-10-26T04:35:37.831" v="1231" actId="1036"/>
          <ac:spMkLst>
            <pc:docMk/>
            <pc:sldMk cId="419024432" sldId="8573"/>
            <ac:spMk id="9" creationId="{0697D1DB-1894-4A1D-BECC-597A625575B4}"/>
          </ac:spMkLst>
        </pc:spChg>
        <pc:spChg chg="mod">
          <ac:chgData name="Sharad Bajla" userId="8b523b24-ea3f-47f8-b556-851da29c6ed4" providerId="ADAL" clId="{5ACBAB54-D74B-4423-8823-D73E2724E730}" dt="2021-10-26T04:35:37.831" v="1231" actId="1036"/>
          <ac:spMkLst>
            <pc:docMk/>
            <pc:sldMk cId="419024432" sldId="8573"/>
            <ac:spMk id="10" creationId="{0EA3860D-D829-4F23-BBC3-23633B413F27}"/>
          </ac:spMkLst>
        </pc:spChg>
        <pc:spChg chg="mod">
          <ac:chgData name="Sharad Bajla" userId="8b523b24-ea3f-47f8-b556-851da29c6ed4" providerId="ADAL" clId="{5ACBAB54-D74B-4423-8823-D73E2724E730}" dt="2021-10-26T04:35:37.831" v="1231" actId="1036"/>
          <ac:spMkLst>
            <pc:docMk/>
            <pc:sldMk cId="419024432" sldId="8573"/>
            <ac:spMk id="12" creationId="{306EF2A8-0CCA-4533-B679-0963E429DF63}"/>
          </ac:spMkLst>
        </pc:spChg>
        <pc:spChg chg="mod">
          <ac:chgData name="Sharad Bajla" userId="8b523b24-ea3f-47f8-b556-851da29c6ed4" providerId="ADAL" clId="{5ACBAB54-D74B-4423-8823-D73E2724E730}" dt="2021-10-26T04:35:37.831" v="1231" actId="1036"/>
          <ac:spMkLst>
            <pc:docMk/>
            <pc:sldMk cId="419024432" sldId="8573"/>
            <ac:spMk id="13" creationId="{0E0765E7-5F08-4C15-889A-7D06832B6556}"/>
          </ac:spMkLst>
        </pc:spChg>
        <pc:spChg chg="mod">
          <ac:chgData name="Sharad Bajla" userId="8b523b24-ea3f-47f8-b556-851da29c6ed4" providerId="ADAL" clId="{5ACBAB54-D74B-4423-8823-D73E2724E730}" dt="2021-10-26T04:35:37.831" v="1231" actId="1036"/>
          <ac:spMkLst>
            <pc:docMk/>
            <pc:sldMk cId="419024432" sldId="8573"/>
            <ac:spMk id="14" creationId="{C2AAC046-3B61-41CF-A58E-FFE8AE375A17}"/>
          </ac:spMkLst>
        </pc:spChg>
        <pc:spChg chg="mod">
          <ac:chgData name="Sharad Bajla" userId="8b523b24-ea3f-47f8-b556-851da29c6ed4" providerId="ADAL" clId="{5ACBAB54-D74B-4423-8823-D73E2724E730}" dt="2021-10-26T04:35:37.831" v="1231" actId="1036"/>
          <ac:spMkLst>
            <pc:docMk/>
            <pc:sldMk cId="419024432" sldId="8573"/>
            <ac:spMk id="15" creationId="{1AD705FD-C82B-4459-814B-A20244D13616}"/>
          </ac:spMkLst>
        </pc:spChg>
        <pc:spChg chg="mod">
          <ac:chgData name="Sharad Bajla" userId="8b523b24-ea3f-47f8-b556-851da29c6ed4" providerId="ADAL" clId="{5ACBAB54-D74B-4423-8823-D73E2724E730}" dt="2021-10-26T04:35:37.831" v="1231" actId="1036"/>
          <ac:spMkLst>
            <pc:docMk/>
            <pc:sldMk cId="419024432" sldId="8573"/>
            <ac:spMk id="17" creationId="{0B535360-4BCB-4A89-B009-F4ABA4BB2CDC}"/>
          </ac:spMkLst>
        </pc:spChg>
        <pc:spChg chg="mod">
          <ac:chgData name="Sharad Bajla" userId="8b523b24-ea3f-47f8-b556-851da29c6ed4" providerId="ADAL" clId="{5ACBAB54-D74B-4423-8823-D73E2724E730}" dt="2021-10-26T04:35:37.831" v="1231" actId="1036"/>
          <ac:spMkLst>
            <pc:docMk/>
            <pc:sldMk cId="419024432" sldId="8573"/>
            <ac:spMk id="18" creationId="{4533D316-08A6-4BED-9BE9-489B8F91771E}"/>
          </ac:spMkLst>
        </pc:spChg>
        <pc:spChg chg="mod">
          <ac:chgData name="Sharad Bajla" userId="8b523b24-ea3f-47f8-b556-851da29c6ed4" providerId="ADAL" clId="{5ACBAB54-D74B-4423-8823-D73E2724E730}" dt="2021-10-26T04:35:37.831" v="1231" actId="1036"/>
          <ac:spMkLst>
            <pc:docMk/>
            <pc:sldMk cId="419024432" sldId="8573"/>
            <ac:spMk id="20" creationId="{791C6DE7-9874-4C0B-9AE1-C0261C9E72F4}"/>
          </ac:spMkLst>
        </pc:spChg>
        <pc:spChg chg="add mod">
          <ac:chgData name="Sharad Bajla" userId="8b523b24-ea3f-47f8-b556-851da29c6ed4" providerId="ADAL" clId="{5ACBAB54-D74B-4423-8823-D73E2724E730}" dt="2021-10-26T04:35:49.943" v="1232"/>
          <ac:spMkLst>
            <pc:docMk/>
            <pc:sldMk cId="419024432" sldId="8573"/>
            <ac:spMk id="24" creationId="{CE11A225-94CD-4FE5-A41F-43F493829232}"/>
          </ac:spMkLst>
        </pc:spChg>
        <pc:spChg chg="mod">
          <ac:chgData name="Sharad Bajla" userId="8b523b24-ea3f-47f8-b556-851da29c6ed4" providerId="ADAL" clId="{5ACBAB54-D74B-4423-8823-D73E2724E730}" dt="2021-10-26T04:35:37.831" v="1231" actId="1036"/>
          <ac:spMkLst>
            <pc:docMk/>
            <pc:sldMk cId="419024432" sldId="8573"/>
            <ac:spMk id="25" creationId="{BAD85C9B-D56E-4CDD-B4C5-926D55893178}"/>
          </ac:spMkLst>
        </pc:spChg>
        <pc:spChg chg="mod">
          <ac:chgData name="Sharad Bajla" userId="8b523b24-ea3f-47f8-b556-851da29c6ed4" providerId="ADAL" clId="{5ACBAB54-D74B-4423-8823-D73E2724E730}" dt="2021-10-26T04:35:37.831" v="1231" actId="1036"/>
          <ac:spMkLst>
            <pc:docMk/>
            <pc:sldMk cId="419024432" sldId="8573"/>
            <ac:spMk id="28" creationId="{47CC519F-A7EA-4D3A-BCAA-1B7BEF65F17E}"/>
          </ac:spMkLst>
        </pc:spChg>
        <pc:spChg chg="add mod">
          <ac:chgData name="Sharad Bajla" userId="8b523b24-ea3f-47f8-b556-851da29c6ed4" providerId="ADAL" clId="{5ACBAB54-D74B-4423-8823-D73E2724E730}" dt="2021-10-26T04:39:28.216" v="1350" actId="1076"/>
          <ac:spMkLst>
            <pc:docMk/>
            <pc:sldMk cId="419024432" sldId="8573"/>
            <ac:spMk id="29" creationId="{257A7073-97E6-44C5-800D-A25AD7D0B94B}"/>
          </ac:spMkLst>
        </pc:spChg>
        <pc:spChg chg="del">
          <ac:chgData name="Sharad Bajla" userId="8b523b24-ea3f-47f8-b556-851da29c6ed4" providerId="ADAL" clId="{5ACBAB54-D74B-4423-8823-D73E2724E730}" dt="2021-10-26T04:44:02.477" v="1352"/>
          <ac:spMkLst>
            <pc:docMk/>
            <pc:sldMk cId="419024432" sldId="8573"/>
            <ac:spMk id="30" creationId="{96D6D3FE-5837-4153-863B-AF4B84A769F0}"/>
          </ac:spMkLst>
        </pc:spChg>
        <pc:picChg chg="mod">
          <ac:chgData name="Sharad Bajla" userId="8b523b24-ea3f-47f8-b556-851da29c6ed4" providerId="ADAL" clId="{5ACBAB54-D74B-4423-8823-D73E2724E730}" dt="2021-10-26T04:35:37.831" v="1231" actId="1036"/>
          <ac:picMkLst>
            <pc:docMk/>
            <pc:sldMk cId="419024432" sldId="8573"/>
            <ac:picMk id="2" creationId="{C824F918-13E8-422A-BDE9-99C9B1ADB5C8}"/>
          </ac:picMkLst>
        </pc:picChg>
        <pc:picChg chg="mod">
          <ac:chgData name="Sharad Bajla" userId="8b523b24-ea3f-47f8-b556-851da29c6ed4" providerId="ADAL" clId="{5ACBAB54-D74B-4423-8823-D73E2724E730}" dt="2021-10-26T04:35:37.831" v="1231" actId="1036"/>
          <ac:picMkLst>
            <pc:docMk/>
            <pc:sldMk cId="419024432" sldId="8573"/>
            <ac:picMk id="3" creationId="{362A7CBE-A8ED-49CE-93F2-304787CECF2B}"/>
          </ac:picMkLst>
        </pc:picChg>
        <pc:picChg chg="mod">
          <ac:chgData name="Sharad Bajla" userId="8b523b24-ea3f-47f8-b556-851da29c6ed4" providerId="ADAL" clId="{5ACBAB54-D74B-4423-8823-D73E2724E730}" dt="2021-10-26T04:35:37.831" v="1231" actId="1036"/>
          <ac:picMkLst>
            <pc:docMk/>
            <pc:sldMk cId="419024432" sldId="8573"/>
            <ac:picMk id="4" creationId="{763DA019-6076-4CCD-B19A-E469DEF24CCD}"/>
          </ac:picMkLst>
        </pc:picChg>
        <pc:picChg chg="mod">
          <ac:chgData name="Sharad Bajla" userId="8b523b24-ea3f-47f8-b556-851da29c6ed4" providerId="ADAL" clId="{5ACBAB54-D74B-4423-8823-D73E2724E730}" dt="2021-10-26T04:35:37.831" v="1231" actId="1036"/>
          <ac:picMkLst>
            <pc:docMk/>
            <pc:sldMk cId="419024432" sldId="8573"/>
            <ac:picMk id="5" creationId="{6423CD4F-5B04-47F0-8B1F-D47BAB7C2012}"/>
          </ac:picMkLst>
        </pc:picChg>
        <pc:picChg chg="mod">
          <ac:chgData name="Sharad Bajla" userId="8b523b24-ea3f-47f8-b556-851da29c6ed4" providerId="ADAL" clId="{5ACBAB54-D74B-4423-8823-D73E2724E730}" dt="2021-10-26T04:35:37.831" v="1231" actId="1036"/>
          <ac:picMkLst>
            <pc:docMk/>
            <pc:sldMk cId="419024432" sldId="8573"/>
            <ac:picMk id="19" creationId="{B33684F8-8D1A-46DB-BA13-CCECC07761B6}"/>
          </ac:picMkLst>
        </pc:picChg>
        <pc:picChg chg="add mod">
          <ac:chgData name="Sharad Bajla" userId="8b523b24-ea3f-47f8-b556-851da29c6ed4" providerId="ADAL" clId="{5ACBAB54-D74B-4423-8823-D73E2724E730}" dt="2021-10-26T04:35:49.943" v="1232"/>
          <ac:picMkLst>
            <pc:docMk/>
            <pc:sldMk cId="419024432" sldId="8573"/>
            <ac:picMk id="27" creationId="{A10A4084-A75A-481E-B72A-F3EB3327CC41}"/>
          </ac:picMkLst>
        </pc:picChg>
        <pc:picChg chg="del">
          <ac:chgData name="Sharad Bajla" userId="8b523b24-ea3f-47f8-b556-851da29c6ed4" providerId="ADAL" clId="{5ACBAB54-D74B-4423-8823-D73E2724E730}" dt="2021-10-26T04:44:02.477" v="1352"/>
          <ac:picMkLst>
            <pc:docMk/>
            <pc:sldMk cId="419024432" sldId="8573"/>
            <ac:picMk id="31" creationId="{D03EA61D-436E-4F72-A0AD-DE8F7CD98A05}"/>
          </ac:picMkLst>
        </pc:picChg>
        <pc:cxnChg chg="mod">
          <ac:chgData name="Sharad Bajla" userId="8b523b24-ea3f-47f8-b556-851da29c6ed4" providerId="ADAL" clId="{5ACBAB54-D74B-4423-8823-D73E2724E730}" dt="2021-10-26T04:35:37.831" v="1231" actId="1036"/>
          <ac:cxnSpMkLst>
            <pc:docMk/>
            <pc:sldMk cId="419024432" sldId="8573"/>
            <ac:cxnSpMk id="7" creationId="{76D5EE83-C875-4276-B8ED-B895C0BD732B}"/>
          </ac:cxnSpMkLst>
        </pc:cxnChg>
        <pc:cxnChg chg="mod">
          <ac:chgData name="Sharad Bajla" userId="8b523b24-ea3f-47f8-b556-851da29c6ed4" providerId="ADAL" clId="{5ACBAB54-D74B-4423-8823-D73E2724E730}" dt="2021-10-26T04:35:37.831" v="1231" actId="1036"/>
          <ac:cxnSpMkLst>
            <pc:docMk/>
            <pc:sldMk cId="419024432" sldId="8573"/>
            <ac:cxnSpMk id="16" creationId="{A2E6D97C-9533-4889-9209-C5D63A017ED5}"/>
          </ac:cxnSpMkLst>
        </pc:cxnChg>
        <pc:cxnChg chg="mod">
          <ac:chgData name="Sharad Bajla" userId="8b523b24-ea3f-47f8-b556-851da29c6ed4" providerId="ADAL" clId="{5ACBAB54-D74B-4423-8823-D73E2724E730}" dt="2021-10-26T04:35:37.831" v="1231" actId="1036"/>
          <ac:cxnSpMkLst>
            <pc:docMk/>
            <pc:sldMk cId="419024432" sldId="8573"/>
            <ac:cxnSpMk id="23" creationId="{E6E88408-E611-4143-8635-3BD22D1B972E}"/>
          </ac:cxnSpMkLst>
        </pc:cxnChg>
        <pc:cxnChg chg="mod">
          <ac:chgData name="Sharad Bajla" userId="8b523b24-ea3f-47f8-b556-851da29c6ed4" providerId="ADAL" clId="{5ACBAB54-D74B-4423-8823-D73E2724E730}" dt="2021-10-26T04:35:37.831" v="1231" actId="1036"/>
          <ac:cxnSpMkLst>
            <pc:docMk/>
            <pc:sldMk cId="419024432" sldId="8573"/>
            <ac:cxnSpMk id="26" creationId="{D36052BD-F10A-4B98-962D-BDAA9EC31986}"/>
          </ac:cxnSpMkLst>
        </pc:cxnChg>
      </pc:sldChg>
      <pc:sldChg chg="addSp delSp new del mod">
        <pc:chgData name="Sharad Bajla" userId="8b523b24-ea3f-47f8-b556-851da29c6ed4" providerId="ADAL" clId="{5ACBAB54-D74B-4423-8823-D73E2724E730}" dt="2021-10-25T06:37:36.326" v="785" actId="47"/>
        <pc:sldMkLst>
          <pc:docMk/>
          <pc:sldMk cId="3865927228" sldId="8574"/>
        </pc:sldMkLst>
        <pc:picChg chg="add del">
          <ac:chgData name="Sharad Bajla" userId="8b523b24-ea3f-47f8-b556-851da29c6ed4" providerId="ADAL" clId="{5ACBAB54-D74B-4423-8823-D73E2724E730}" dt="2021-10-25T06:12:50.617" v="105" actId="21"/>
          <ac:picMkLst>
            <pc:docMk/>
            <pc:sldMk cId="3865927228" sldId="8574"/>
            <ac:picMk id="2" creationId="{C6BE9044-9F28-46B5-B3AD-9DFC6AEF96D3}"/>
          </ac:picMkLst>
        </pc:picChg>
      </pc:sldChg>
      <pc:sldChg chg="add del">
        <pc:chgData name="Sharad Bajla" userId="8b523b24-ea3f-47f8-b556-851da29c6ed4" providerId="ADAL" clId="{5ACBAB54-D74B-4423-8823-D73E2724E730}" dt="2021-10-25T06:12:27.148" v="102"/>
        <pc:sldMkLst>
          <pc:docMk/>
          <pc:sldMk cId="1813344464" sldId="8575"/>
        </pc:sldMkLst>
      </pc:sldChg>
      <pc:sldChg chg="addSp delSp modSp add del mod">
        <pc:chgData name="Sharad Bajla" userId="8b523b24-ea3f-47f8-b556-851da29c6ed4" providerId="ADAL" clId="{5ACBAB54-D74B-4423-8823-D73E2724E730}" dt="2021-10-25T06:37:16.533" v="765" actId="47"/>
        <pc:sldMkLst>
          <pc:docMk/>
          <pc:sldMk cId="4161854342" sldId="8575"/>
        </pc:sldMkLst>
        <pc:spChg chg="del">
          <ac:chgData name="Sharad Bajla" userId="8b523b24-ea3f-47f8-b556-851da29c6ed4" providerId="ADAL" clId="{5ACBAB54-D74B-4423-8823-D73E2724E730}" dt="2021-10-25T06:12:55.256" v="107" actId="478"/>
          <ac:spMkLst>
            <pc:docMk/>
            <pc:sldMk cId="4161854342" sldId="8575"/>
            <ac:spMk id="4" creationId="{00000000-0000-0000-0000-000000000000}"/>
          </ac:spMkLst>
        </pc:spChg>
        <pc:picChg chg="add del mod">
          <ac:chgData name="Sharad Bajla" userId="8b523b24-ea3f-47f8-b556-851da29c6ed4" providerId="ADAL" clId="{5ACBAB54-D74B-4423-8823-D73E2724E730}" dt="2021-10-25T06:13:24.132" v="115" actId="478"/>
          <ac:picMkLst>
            <pc:docMk/>
            <pc:sldMk cId="4161854342" sldId="8575"/>
            <ac:picMk id="6" creationId="{43ECCEA7-379D-4B73-9331-6B49FBF8985C}"/>
          </ac:picMkLst>
        </pc:picChg>
      </pc:sldChg>
      <pc:sldChg chg="add del ord">
        <pc:chgData name="Sharad Bajla" userId="8b523b24-ea3f-47f8-b556-851da29c6ed4" providerId="ADAL" clId="{5ACBAB54-D74B-4423-8823-D73E2724E730}" dt="2021-10-26T04:29:47.448" v="1090" actId="47"/>
        <pc:sldMkLst>
          <pc:docMk/>
          <pc:sldMk cId="2787340896" sldId="8807"/>
        </pc:sldMkLst>
      </pc:sldChg>
      <pc:sldChg chg="add">
        <pc:chgData name="Sharad Bajla" userId="8b523b24-ea3f-47f8-b556-851da29c6ed4" providerId="ADAL" clId="{5ACBAB54-D74B-4423-8823-D73E2724E730}" dt="2021-10-25T06:15:01.058" v="116"/>
        <pc:sldMkLst>
          <pc:docMk/>
          <pc:sldMk cId="554987679" sldId="201588681"/>
        </pc:sldMkLst>
      </pc:sldChg>
      <pc:sldChg chg="addSp modSp add mod ord">
        <pc:chgData name="Sharad Bajla" userId="8b523b24-ea3f-47f8-b556-851da29c6ed4" providerId="ADAL" clId="{5ACBAB54-D74B-4423-8823-D73E2724E730}" dt="2021-10-29T04:05:56.675" v="4396"/>
        <pc:sldMkLst>
          <pc:docMk/>
          <pc:sldMk cId="3071397333" sldId="201588937"/>
        </pc:sldMkLst>
        <pc:spChg chg="mod">
          <ac:chgData name="Sharad Bajla" userId="8b523b24-ea3f-47f8-b556-851da29c6ed4" providerId="ADAL" clId="{5ACBAB54-D74B-4423-8823-D73E2724E730}" dt="2021-10-25T06:20:18.483" v="136" actId="27636"/>
          <ac:spMkLst>
            <pc:docMk/>
            <pc:sldMk cId="3071397333" sldId="201588937"/>
            <ac:spMk id="5" creationId="{0312D674-56FD-4A82-AB8B-D1E6D0A8A2B1}"/>
          </ac:spMkLst>
        </pc:spChg>
        <pc:spChg chg="add mod">
          <ac:chgData name="Sharad Bajla" userId="8b523b24-ea3f-47f8-b556-851da29c6ed4" providerId="ADAL" clId="{5ACBAB54-D74B-4423-8823-D73E2724E730}" dt="2021-10-26T09:54:41.517" v="2982"/>
          <ac:spMkLst>
            <pc:docMk/>
            <pc:sldMk cId="3071397333" sldId="201588937"/>
            <ac:spMk id="15" creationId="{7B16632B-FAD6-4E2F-93B0-E183A630AA8D}"/>
          </ac:spMkLst>
        </pc:spChg>
        <pc:picChg chg="add mod">
          <ac:chgData name="Sharad Bajla" userId="8b523b24-ea3f-47f8-b556-851da29c6ed4" providerId="ADAL" clId="{5ACBAB54-D74B-4423-8823-D73E2724E730}" dt="2021-10-26T09:54:41.517" v="2982"/>
          <ac:picMkLst>
            <pc:docMk/>
            <pc:sldMk cId="3071397333" sldId="201588937"/>
            <ac:picMk id="16" creationId="{9953E551-DBF9-4303-BA46-57725346D979}"/>
          </ac:picMkLst>
        </pc:picChg>
      </pc:sldChg>
      <pc:sldChg chg="addSp delSp modSp add del mod ord modShow">
        <pc:chgData name="Sharad Bajla" userId="8b523b24-ea3f-47f8-b556-851da29c6ed4" providerId="ADAL" clId="{5ACBAB54-D74B-4423-8823-D73E2724E730}" dt="2021-10-29T03:53:07.170" v="4112" actId="478"/>
        <pc:sldMkLst>
          <pc:docMk/>
          <pc:sldMk cId="4207560982" sldId="2076136201"/>
        </pc:sldMkLst>
        <pc:spChg chg="mod">
          <ac:chgData name="Sharad Bajla" userId="8b523b24-ea3f-47f8-b556-851da29c6ed4" providerId="ADAL" clId="{5ACBAB54-D74B-4423-8823-D73E2724E730}" dt="2021-10-29T03:52:51.887" v="4111" actId="27636"/>
          <ac:spMkLst>
            <pc:docMk/>
            <pc:sldMk cId="4207560982" sldId="2076136201"/>
            <ac:spMk id="2" creationId="{CCAD76C1-9EE9-46F4-ACD7-4DAD46F6CAF4}"/>
          </ac:spMkLst>
        </pc:spChg>
        <pc:spChg chg="del">
          <ac:chgData name="Sharad Bajla" userId="8b523b24-ea3f-47f8-b556-851da29c6ed4" providerId="ADAL" clId="{5ACBAB54-D74B-4423-8823-D73E2724E730}" dt="2021-10-29T03:53:07.170" v="4112" actId="478"/>
          <ac:spMkLst>
            <pc:docMk/>
            <pc:sldMk cId="4207560982" sldId="2076136201"/>
            <ac:spMk id="3" creationId="{BCF7C32C-3DE7-497F-A585-F6FB78010C00}"/>
          </ac:spMkLst>
        </pc:spChg>
        <pc:spChg chg="del">
          <ac:chgData name="Sharad Bajla" userId="8b523b24-ea3f-47f8-b556-851da29c6ed4" providerId="ADAL" clId="{5ACBAB54-D74B-4423-8823-D73E2724E730}" dt="2021-10-29T03:53:07.170" v="4112" actId="478"/>
          <ac:spMkLst>
            <pc:docMk/>
            <pc:sldMk cId="4207560982" sldId="2076136201"/>
            <ac:spMk id="4" creationId="{E483202C-C202-4AC6-95BA-960AB7BCB787}"/>
          </ac:spMkLst>
        </pc:spChg>
        <pc:spChg chg="del">
          <ac:chgData name="Sharad Bajla" userId="8b523b24-ea3f-47f8-b556-851da29c6ed4" providerId="ADAL" clId="{5ACBAB54-D74B-4423-8823-D73E2724E730}" dt="2021-10-29T03:53:07.170" v="4112" actId="478"/>
          <ac:spMkLst>
            <pc:docMk/>
            <pc:sldMk cId="4207560982" sldId="2076136201"/>
            <ac:spMk id="6" creationId="{EF39BEEC-9B01-4F57-A9C3-1CA25BCB5D43}"/>
          </ac:spMkLst>
        </pc:spChg>
        <pc:spChg chg="del">
          <ac:chgData name="Sharad Bajla" userId="8b523b24-ea3f-47f8-b556-851da29c6ed4" providerId="ADAL" clId="{5ACBAB54-D74B-4423-8823-D73E2724E730}" dt="2021-10-29T03:53:07.170" v="4112" actId="478"/>
          <ac:spMkLst>
            <pc:docMk/>
            <pc:sldMk cId="4207560982" sldId="2076136201"/>
            <ac:spMk id="7" creationId="{EA9F1E29-77F0-46E9-AF92-3C8E55016DAF}"/>
          </ac:spMkLst>
        </pc:spChg>
        <pc:spChg chg="del">
          <ac:chgData name="Sharad Bajla" userId="8b523b24-ea3f-47f8-b556-851da29c6ed4" providerId="ADAL" clId="{5ACBAB54-D74B-4423-8823-D73E2724E730}" dt="2021-10-29T03:53:07.170" v="4112" actId="478"/>
          <ac:spMkLst>
            <pc:docMk/>
            <pc:sldMk cId="4207560982" sldId="2076136201"/>
            <ac:spMk id="8" creationId="{92B2330A-954D-4642-B345-6DE3C6E8AF15}"/>
          </ac:spMkLst>
        </pc:spChg>
        <pc:spChg chg="del">
          <ac:chgData name="Sharad Bajla" userId="8b523b24-ea3f-47f8-b556-851da29c6ed4" providerId="ADAL" clId="{5ACBAB54-D74B-4423-8823-D73E2724E730}" dt="2021-10-29T03:53:07.170" v="4112" actId="478"/>
          <ac:spMkLst>
            <pc:docMk/>
            <pc:sldMk cId="4207560982" sldId="2076136201"/>
            <ac:spMk id="10" creationId="{763446D2-2305-44D6-85A4-F9BD85163E61}"/>
          </ac:spMkLst>
        </pc:spChg>
        <pc:spChg chg="add mod">
          <ac:chgData name="Sharad Bajla" userId="8b523b24-ea3f-47f8-b556-851da29c6ed4" providerId="ADAL" clId="{5ACBAB54-D74B-4423-8823-D73E2724E730}" dt="2021-10-26T04:37:25.760" v="1319"/>
          <ac:spMkLst>
            <pc:docMk/>
            <pc:sldMk cId="4207560982" sldId="2076136201"/>
            <ac:spMk id="14" creationId="{2C727657-880E-409F-AB50-695DB6299B7F}"/>
          </ac:spMkLst>
        </pc:spChg>
        <pc:picChg chg="add mod">
          <ac:chgData name="Sharad Bajla" userId="8b523b24-ea3f-47f8-b556-851da29c6ed4" providerId="ADAL" clId="{5ACBAB54-D74B-4423-8823-D73E2724E730}" dt="2021-10-26T04:37:25.760" v="1319"/>
          <ac:picMkLst>
            <pc:docMk/>
            <pc:sldMk cId="4207560982" sldId="2076136201"/>
            <ac:picMk id="15" creationId="{4ABD2F14-0684-4A97-A104-4379D08B46AB}"/>
          </ac:picMkLst>
        </pc:picChg>
      </pc:sldChg>
      <pc:sldChg chg="addSp modSp add mod ord modShow">
        <pc:chgData name="Sharad Bajla" userId="8b523b24-ea3f-47f8-b556-851da29c6ed4" providerId="ADAL" clId="{5ACBAB54-D74B-4423-8823-D73E2724E730}" dt="2021-10-29T08:38:16.907" v="6304" actId="729"/>
        <pc:sldMkLst>
          <pc:docMk/>
          <pc:sldMk cId="1311428661" sldId="2076136207"/>
        </pc:sldMkLst>
        <pc:spChg chg="mod">
          <ac:chgData name="Sharad Bajla" userId="8b523b24-ea3f-47f8-b556-851da29c6ed4" providerId="ADAL" clId="{5ACBAB54-D74B-4423-8823-D73E2724E730}" dt="2021-10-25T06:20:18.510" v="137" actId="27636"/>
          <ac:spMkLst>
            <pc:docMk/>
            <pc:sldMk cId="1311428661" sldId="2076136207"/>
            <ac:spMk id="5" creationId="{0312D674-56FD-4A82-AB8B-D1E6D0A8A2B1}"/>
          </ac:spMkLst>
        </pc:spChg>
        <pc:spChg chg="add mod">
          <ac:chgData name="Sharad Bajla" userId="8b523b24-ea3f-47f8-b556-851da29c6ed4" providerId="ADAL" clId="{5ACBAB54-D74B-4423-8823-D73E2724E730}" dt="2021-10-26T09:54:43.691" v="2983"/>
          <ac:spMkLst>
            <pc:docMk/>
            <pc:sldMk cId="1311428661" sldId="2076136207"/>
            <ac:spMk id="13" creationId="{25A9FEC5-0FF0-4AFA-BA05-D3E3DE951718}"/>
          </ac:spMkLst>
        </pc:spChg>
        <pc:picChg chg="add mod">
          <ac:chgData name="Sharad Bajla" userId="8b523b24-ea3f-47f8-b556-851da29c6ed4" providerId="ADAL" clId="{5ACBAB54-D74B-4423-8823-D73E2724E730}" dt="2021-10-26T09:54:43.691" v="2983"/>
          <ac:picMkLst>
            <pc:docMk/>
            <pc:sldMk cId="1311428661" sldId="2076136207"/>
            <ac:picMk id="14" creationId="{FA038F20-B4C1-40B6-8AB9-12BE561AAAA8}"/>
          </ac:picMkLst>
        </pc:picChg>
      </pc:sldChg>
      <pc:sldChg chg="addSp modSp add del mod ord">
        <pc:chgData name="Sharad Bajla" userId="8b523b24-ea3f-47f8-b556-851da29c6ed4" providerId="ADAL" clId="{5ACBAB54-D74B-4423-8823-D73E2724E730}" dt="2021-10-29T08:39:27.464" v="6307" actId="47"/>
        <pc:sldMkLst>
          <pc:docMk/>
          <pc:sldMk cId="3736710696" sldId="2076136208"/>
        </pc:sldMkLst>
        <pc:spChg chg="mod">
          <ac:chgData name="Sharad Bajla" userId="8b523b24-ea3f-47f8-b556-851da29c6ed4" providerId="ADAL" clId="{5ACBAB54-D74B-4423-8823-D73E2724E730}" dt="2021-10-25T06:20:18.515" v="138" actId="27636"/>
          <ac:spMkLst>
            <pc:docMk/>
            <pc:sldMk cId="3736710696" sldId="2076136208"/>
            <ac:spMk id="2" creationId="{F7691A15-8E0F-4817-9DA8-F914E0768B2E}"/>
          </ac:spMkLst>
        </pc:spChg>
        <pc:spChg chg="add mod">
          <ac:chgData name="Sharad Bajla" userId="8b523b24-ea3f-47f8-b556-851da29c6ed4" providerId="ADAL" clId="{5ACBAB54-D74B-4423-8823-D73E2724E730}" dt="2021-10-26T09:54:45.767" v="2984"/>
          <ac:spMkLst>
            <pc:docMk/>
            <pc:sldMk cId="3736710696" sldId="2076136208"/>
            <ac:spMk id="6" creationId="{7F3DA5D3-7637-496F-B981-B3FA8B610F3F}"/>
          </ac:spMkLst>
        </pc:spChg>
        <pc:picChg chg="add mod">
          <ac:chgData name="Sharad Bajla" userId="8b523b24-ea3f-47f8-b556-851da29c6ed4" providerId="ADAL" clId="{5ACBAB54-D74B-4423-8823-D73E2724E730}" dt="2021-10-26T09:54:45.767" v="2984"/>
          <ac:picMkLst>
            <pc:docMk/>
            <pc:sldMk cId="3736710696" sldId="2076136208"/>
            <ac:picMk id="7" creationId="{22ED6053-53F9-4AD0-89C2-7AB87963493E}"/>
          </ac:picMkLst>
        </pc:picChg>
      </pc:sldChg>
      <pc:sldChg chg="add del ord">
        <pc:chgData name="Sharad Bajla" userId="8b523b24-ea3f-47f8-b556-851da29c6ed4" providerId="ADAL" clId="{5ACBAB54-D74B-4423-8823-D73E2724E730}" dt="2021-10-29T04:21:49.833" v="5308" actId="47"/>
        <pc:sldMkLst>
          <pc:docMk/>
          <pc:sldMk cId="4014242305" sldId="2076136379"/>
        </pc:sldMkLst>
      </pc:sldChg>
      <pc:sldChg chg="add del ord">
        <pc:chgData name="Sharad Bajla" userId="8b523b24-ea3f-47f8-b556-851da29c6ed4" providerId="ADAL" clId="{5ACBAB54-D74B-4423-8823-D73E2724E730}" dt="2021-10-29T04:21:49.833" v="5308" actId="47"/>
        <pc:sldMkLst>
          <pc:docMk/>
          <pc:sldMk cId="217085945" sldId="2076136380"/>
        </pc:sldMkLst>
      </pc:sldChg>
      <pc:sldChg chg="addSp modSp add mod">
        <pc:chgData name="Sharad Bajla" userId="8b523b24-ea3f-47f8-b556-851da29c6ed4" providerId="ADAL" clId="{5ACBAB54-D74B-4423-8823-D73E2724E730}" dt="2021-10-27T08:40:29.803" v="3277"/>
        <pc:sldMkLst>
          <pc:docMk/>
          <pc:sldMk cId="2103022753" sldId="2076137385"/>
        </pc:sldMkLst>
        <pc:spChg chg="mod">
          <ac:chgData name="Sharad Bajla" userId="8b523b24-ea3f-47f8-b556-851da29c6ed4" providerId="ADAL" clId="{5ACBAB54-D74B-4423-8823-D73E2724E730}" dt="2021-10-25T06:15:01.180" v="117" actId="27636"/>
          <ac:spMkLst>
            <pc:docMk/>
            <pc:sldMk cId="2103022753" sldId="2076137385"/>
            <ac:spMk id="2" creationId="{00000000-0000-0000-0000-000000000000}"/>
          </ac:spMkLst>
        </pc:spChg>
        <pc:spChg chg="add mod">
          <ac:chgData name="Sharad Bajla" userId="8b523b24-ea3f-47f8-b556-851da29c6ed4" providerId="ADAL" clId="{5ACBAB54-D74B-4423-8823-D73E2724E730}" dt="2021-10-27T08:40:29.803" v="3277"/>
          <ac:spMkLst>
            <pc:docMk/>
            <pc:sldMk cId="2103022753" sldId="2076137385"/>
            <ac:spMk id="14" creationId="{AEC77664-5F85-451C-8586-92A38D267445}"/>
          </ac:spMkLst>
        </pc:spChg>
      </pc:sldChg>
      <pc:sldChg chg="add del ord">
        <pc:chgData name="Sharad Bajla" userId="8b523b24-ea3f-47f8-b556-851da29c6ed4" providerId="ADAL" clId="{5ACBAB54-D74B-4423-8823-D73E2724E730}" dt="2021-10-29T04:21:49.833" v="5308" actId="47"/>
        <pc:sldMkLst>
          <pc:docMk/>
          <pc:sldMk cId="3461423039" sldId="2134804826"/>
        </pc:sldMkLst>
      </pc:sldChg>
      <pc:sldChg chg="addSp modSp add del mod">
        <pc:chgData name="Sharad Bajla" userId="8b523b24-ea3f-47f8-b556-851da29c6ed4" providerId="ADAL" clId="{5ACBAB54-D74B-4423-8823-D73E2724E730}" dt="2021-10-27T06:54:38.833" v="3163" actId="47"/>
        <pc:sldMkLst>
          <pc:docMk/>
          <pc:sldMk cId="2257065364" sldId="2134804837"/>
        </pc:sldMkLst>
        <pc:spChg chg="add mod">
          <ac:chgData name="Sharad Bajla" userId="8b523b24-ea3f-47f8-b556-851da29c6ed4" providerId="ADAL" clId="{5ACBAB54-D74B-4423-8823-D73E2724E730}" dt="2021-10-26T09:20:15.938" v="2578" actId="207"/>
          <ac:spMkLst>
            <pc:docMk/>
            <pc:sldMk cId="2257065364" sldId="2134804837"/>
            <ac:spMk id="2" creationId="{6942738B-2361-4EFF-8CB5-6F4828D4F8FD}"/>
          </ac:spMkLst>
        </pc:spChg>
      </pc:sldChg>
      <pc:sldChg chg="add del">
        <pc:chgData name="Sharad Bajla" userId="8b523b24-ea3f-47f8-b556-851da29c6ed4" providerId="ADAL" clId="{5ACBAB54-D74B-4423-8823-D73E2724E730}" dt="2021-10-26T09:18:57.571" v="2511" actId="47"/>
        <pc:sldMkLst>
          <pc:docMk/>
          <pc:sldMk cId="3016435313" sldId="2134804838"/>
        </pc:sldMkLst>
      </pc:sldChg>
      <pc:sldChg chg="add del">
        <pc:chgData name="Sharad Bajla" userId="8b523b24-ea3f-47f8-b556-851da29c6ed4" providerId="ADAL" clId="{5ACBAB54-D74B-4423-8823-D73E2724E730}" dt="2021-10-26T09:21:25.844" v="2584" actId="47"/>
        <pc:sldMkLst>
          <pc:docMk/>
          <pc:sldMk cId="2676329615" sldId="2134804839"/>
        </pc:sldMkLst>
      </pc:sldChg>
      <pc:sldChg chg="add del">
        <pc:chgData name="Sharad Bajla" userId="8b523b24-ea3f-47f8-b556-851da29c6ed4" providerId="ADAL" clId="{5ACBAB54-D74B-4423-8823-D73E2724E730}" dt="2021-10-26T09:21:09.976" v="2583" actId="47"/>
        <pc:sldMkLst>
          <pc:docMk/>
          <pc:sldMk cId="3979946188" sldId="2134804840"/>
        </pc:sldMkLst>
      </pc:sldChg>
      <pc:sldChg chg="add del ord">
        <pc:chgData name="Sharad Bajla" userId="8b523b24-ea3f-47f8-b556-851da29c6ed4" providerId="ADAL" clId="{5ACBAB54-D74B-4423-8823-D73E2724E730}" dt="2021-10-26T09:20:41.619" v="2581" actId="47"/>
        <pc:sldMkLst>
          <pc:docMk/>
          <pc:sldMk cId="3670389674" sldId="2134804841"/>
        </pc:sldMkLst>
      </pc:sldChg>
      <pc:sldChg chg="add del">
        <pc:chgData name="Sharad Bajla" userId="8b523b24-ea3f-47f8-b556-851da29c6ed4" providerId="ADAL" clId="{5ACBAB54-D74B-4423-8823-D73E2724E730}" dt="2021-10-26T09:21:07.817" v="2582" actId="47"/>
        <pc:sldMkLst>
          <pc:docMk/>
          <pc:sldMk cId="1312430310" sldId="2134804842"/>
        </pc:sldMkLst>
      </pc:sldChg>
      <pc:sldChg chg="add del">
        <pc:chgData name="Sharad Bajla" userId="8b523b24-ea3f-47f8-b556-851da29c6ed4" providerId="ADAL" clId="{5ACBAB54-D74B-4423-8823-D73E2724E730}" dt="2021-10-26T09:21:07.817" v="2582" actId="47"/>
        <pc:sldMkLst>
          <pc:docMk/>
          <pc:sldMk cId="2076988921" sldId="2134804843"/>
        </pc:sldMkLst>
      </pc:sldChg>
      <pc:sldChg chg="add del">
        <pc:chgData name="Sharad Bajla" userId="8b523b24-ea3f-47f8-b556-851da29c6ed4" providerId="ADAL" clId="{5ACBAB54-D74B-4423-8823-D73E2724E730}" dt="2021-10-26T09:21:07.817" v="2582" actId="47"/>
        <pc:sldMkLst>
          <pc:docMk/>
          <pc:sldMk cId="3331819367" sldId="2134804844"/>
        </pc:sldMkLst>
      </pc:sldChg>
      <pc:sldChg chg="addSp modSp add del mod ord modShow">
        <pc:chgData name="Sharad Bajla" userId="8b523b24-ea3f-47f8-b556-851da29c6ed4" providerId="ADAL" clId="{5ACBAB54-D74B-4423-8823-D73E2724E730}" dt="2021-10-29T08:26:30.235" v="6270" actId="729"/>
        <pc:sldMkLst>
          <pc:docMk/>
          <pc:sldMk cId="2517114095" sldId="2134804864"/>
        </pc:sldMkLst>
        <pc:spChg chg="mod">
          <ac:chgData name="Sharad Bajla" userId="8b523b24-ea3f-47f8-b556-851da29c6ed4" providerId="ADAL" clId="{5ACBAB54-D74B-4423-8823-D73E2724E730}" dt="2021-10-25T06:16:16.173" v="124" actId="27636"/>
          <ac:spMkLst>
            <pc:docMk/>
            <pc:sldMk cId="2517114095" sldId="2134804864"/>
            <ac:spMk id="2" creationId="{0AC0D2BA-F7E3-4C08-81AB-C3FE5F76F1C4}"/>
          </ac:spMkLst>
        </pc:spChg>
        <pc:spChg chg="add mod">
          <ac:chgData name="Sharad Bajla" userId="8b523b24-ea3f-47f8-b556-851da29c6ed4" providerId="ADAL" clId="{5ACBAB54-D74B-4423-8823-D73E2724E730}" dt="2021-10-26T04:37:19.526" v="1317"/>
          <ac:spMkLst>
            <pc:docMk/>
            <pc:sldMk cId="2517114095" sldId="2134804864"/>
            <ac:spMk id="5" creationId="{F4C0B1BA-8954-4696-B430-379E8F1BFCF6}"/>
          </ac:spMkLst>
        </pc:spChg>
        <pc:picChg chg="add mod">
          <ac:chgData name="Sharad Bajla" userId="8b523b24-ea3f-47f8-b556-851da29c6ed4" providerId="ADAL" clId="{5ACBAB54-D74B-4423-8823-D73E2724E730}" dt="2021-10-26T04:37:19.526" v="1317"/>
          <ac:picMkLst>
            <pc:docMk/>
            <pc:sldMk cId="2517114095" sldId="2134804864"/>
            <ac:picMk id="6" creationId="{A0D195A5-F386-451E-8F4D-B1AC1A7DDF3D}"/>
          </ac:picMkLst>
        </pc:picChg>
      </pc:sldChg>
      <pc:sldChg chg="modSp new del mod">
        <pc:chgData name="Sharad Bajla" userId="8b523b24-ea3f-47f8-b556-851da29c6ed4" providerId="ADAL" clId="{5ACBAB54-D74B-4423-8823-D73E2724E730}" dt="2021-10-27T06:54:35.837" v="3162" actId="47"/>
        <pc:sldMkLst>
          <pc:docMk/>
          <pc:sldMk cId="1486118365" sldId="2134804865"/>
        </pc:sldMkLst>
        <pc:spChg chg="mod">
          <ac:chgData name="Sharad Bajla" userId="8b523b24-ea3f-47f8-b556-851da29c6ed4" providerId="ADAL" clId="{5ACBAB54-D74B-4423-8823-D73E2724E730}" dt="2021-10-25T06:21:53.118" v="200" actId="20577"/>
          <ac:spMkLst>
            <pc:docMk/>
            <pc:sldMk cId="1486118365" sldId="2134804865"/>
            <ac:spMk id="2" creationId="{D7433940-8140-4F1A-92D1-0F2A518EBC1F}"/>
          </ac:spMkLst>
        </pc:spChg>
      </pc:sldChg>
      <pc:sldChg chg="addSp modSp new del mod ord">
        <pc:chgData name="Sharad Bajla" userId="8b523b24-ea3f-47f8-b556-851da29c6ed4" providerId="ADAL" clId="{5ACBAB54-D74B-4423-8823-D73E2724E730}" dt="2021-10-26T04:39:54.281" v="1351" actId="47"/>
        <pc:sldMkLst>
          <pc:docMk/>
          <pc:sldMk cId="4098581052" sldId="2134804866"/>
        </pc:sldMkLst>
        <pc:spChg chg="mod">
          <ac:chgData name="Sharad Bajla" userId="8b523b24-ea3f-47f8-b556-851da29c6ed4" providerId="ADAL" clId="{5ACBAB54-D74B-4423-8823-D73E2724E730}" dt="2021-10-25T06:24:36.836" v="244" actId="20577"/>
          <ac:spMkLst>
            <pc:docMk/>
            <pc:sldMk cId="4098581052" sldId="2134804866"/>
            <ac:spMk id="2" creationId="{DB43121E-DFBE-48F8-B1FB-9CCC91CB63E1}"/>
          </ac:spMkLst>
        </pc:spChg>
        <pc:spChg chg="mod">
          <ac:chgData name="Sharad Bajla" userId="8b523b24-ea3f-47f8-b556-851da29c6ed4" providerId="ADAL" clId="{5ACBAB54-D74B-4423-8823-D73E2724E730}" dt="2021-10-25T06:26:32.958" v="764" actId="20577"/>
          <ac:spMkLst>
            <pc:docMk/>
            <pc:sldMk cId="4098581052" sldId="2134804866"/>
            <ac:spMk id="3" creationId="{5548A43C-43CC-471C-B68F-FE09B6D7BF3E}"/>
          </ac:spMkLst>
        </pc:spChg>
        <pc:spChg chg="add mod">
          <ac:chgData name="Sharad Bajla" userId="8b523b24-ea3f-47f8-b556-851da29c6ed4" providerId="ADAL" clId="{5ACBAB54-D74B-4423-8823-D73E2724E730}" dt="2021-10-26T04:37:21.787" v="1318"/>
          <ac:spMkLst>
            <pc:docMk/>
            <pc:sldMk cId="4098581052" sldId="2134804866"/>
            <ac:spMk id="5" creationId="{AA1DFB83-027B-4605-B959-869FA5FBB70D}"/>
          </ac:spMkLst>
        </pc:spChg>
        <pc:picChg chg="add mod">
          <ac:chgData name="Sharad Bajla" userId="8b523b24-ea3f-47f8-b556-851da29c6ed4" providerId="ADAL" clId="{5ACBAB54-D74B-4423-8823-D73E2724E730}" dt="2021-10-26T04:37:21.787" v="1318"/>
          <ac:picMkLst>
            <pc:docMk/>
            <pc:sldMk cId="4098581052" sldId="2134804866"/>
            <ac:picMk id="6" creationId="{B27899CB-8E45-4730-B2CF-9C4210FFEE89}"/>
          </ac:picMkLst>
        </pc:picChg>
      </pc:sldChg>
      <pc:sldChg chg="modSp add mod">
        <pc:chgData name="Sharad Bajla" userId="8b523b24-ea3f-47f8-b556-851da29c6ed4" providerId="ADAL" clId="{5ACBAB54-D74B-4423-8823-D73E2724E730}" dt="2021-10-29T01:29:38.286" v="3589" actId="6549"/>
        <pc:sldMkLst>
          <pc:docMk/>
          <pc:sldMk cId="2943442168" sldId="2134804867"/>
        </pc:sldMkLst>
        <pc:spChg chg="mod">
          <ac:chgData name="Sharad Bajla" userId="8b523b24-ea3f-47f8-b556-851da29c6ed4" providerId="ADAL" clId="{5ACBAB54-D74B-4423-8823-D73E2724E730}" dt="2021-10-25T06:37:23.072" v="772" actId="20577"/>
          <ac:spMkLst>
            <pc:docMk/>
            <pc:sldMk cId="2943442168" sldId="2134804867"/>
            <ac:spMk id="3" creationId="{00000000-0000-0000-0000-000000000000}"/>
          </ac:spMkLst>
        </pc:spChg>
        <pc:spChg chg="mod">
          <ac:chgData name="Sharad Bajla" userId="8b523b24-ea3f-47f8-b556-851da29c6ed4" providerId="ADAL" clId="{5ACBAB54-D74B-4423-8823-D73E2724E730}" dt="2021-10-29T01:29:38.286" v="3589" actId="6549"/>
          <ac:spMkLst>
            <pc:docMk/>
            <pc:sldMk cId="2943442168" sldId="2134804867"/>
            <ac:spMk id="4" creationId="{00000000-0000-0000-0000-000000000000}"/>
          </ac:spMkLst>
        </pc:spChg>
      </pc:sldChg>
      <pc:sldChg chg="modSp new del mod">
        <pc:chgData name="Sharad Bajla" userId="8b523b24-ea3f-47f8-b556-851da29c6ed4" providerId="ADAL" clId="{5ACBAB54-D74B-4423-8823-D73E2724E730}" dt="2021-10-27T06:53:12.934" v="3161" actId="47"/>
        <pc:sldMkLst>
          <pc:docMk/>
          <pc:sldMk cId="2209448123" sldId="2134804868"/>
        </pc:sldMkLst>
        <pc:spChg chg="mod">
          <ac:chgData name="Sharad Bajla" userId="8b523b24-ea3f-47f8-b556-851da29c6ed4" providerId="ADAL" clId="{5ACBAB54-D74B-4423-8823-D73E2724E730}" dt="2021-10-26T09:22:25.862" v="2615" actId="20577"/>
          <ac:spMkLst>
            <pc:docMk/>
            <pc:sldMk cId="2209448123" sldId="2134804868"/>
            <ac:spMk id="2" creationId="{2E310D33-B8EA-400D-B6FB-98FCD991C31E}"/>
          </ac:spMkLst>
        </pc:spChg>
      </pc:sldChg>
      <pc:sldChg chg="modSp new del mod">
        <pc:chgData name="Sharad Bajla" userId="8b523b24-ea3f-47f8-b556-851da29c6ed4" providerId="ADAL" clId="{5ACBAB54-D74B-4423-8823-D73E2724E730}" dt="2021-10-27T06:53:12.934" v="3161" actId="47"/>
        <pc:sldMkLst>
          <pc:docMk/>
          <pc:sldMk cId="2175316229" sldId="2134804869"/>
        </pc:sldMkLst>
        <pc:spChg chg="mod">
          <ac:chgData name="Sharad Bajla" userId="8b523b24-ea3f-47f8-b556-851da29c6ed4" providerId="ADAL" clId="{5ACBAB54-D74B-4423-8823-D73E2724E730}" dt="2021-10-26T09:22:36.011" v="2628" actId="20577"/>
          <ac:spMkLst>
            <pc:docMk/>
            <pc:sldMk cId="2175316229" sldId="2134804869"/>
            <ac:spMk id="2" creationId="{217F8DCC-2C33-4E73-A67F-14964F1EBB6B}"/>
          </ac:spMkLst>
        </pc:spChg>
      </pc:sldChg>
      <pc:sldChg chg="addSp modSp add del mod">
        <pc:chgData name="Sharad Bajla" userId="8b523b24-ea3f-47f8-b556-851da29c6ed4" providerId="ADAL" clId="{5ACBAB54-D74B-4423-8823-D73E2724E730}" dt="2021-10-29T03:51:17.813" v="4105" actId="47"/>
        <pc:sldMkLst>
          <pc:docMk/>
          <pc:sldMk cId="2037416088" sldId="2134805125"/>
        </pc:sldMkLst>
        <pc:spChg chg="mod">
          <ac:chgData name="Sharad Bajla" userId="8b523b24-ea3f-47f8-b556-851da29c6ed4" providerId="ADAL" clId="{5ACBAB54-D74B-4423-8823-D73E2724E730}" dt="2021-10-26T08:52:35.121" v="1860" actId="6549"/>
          <ac:spMkLst>
            <pc:docMk/>
            <pc:sldMk cId="2037416088" sldId="2134805125"/>
            <ac:spMk id="2" creationId="{00000000-0000-0000-0000-000000000000}"/>
          </ac:spMkLst>
        </pc:spChg>
        <pc:spChg chg="add mod">
          <ac:chgData name="Sharad Bajla" userId="8b523b24-ea3f-47f8-b556-851da29c6ed4" providerId="ADAL" clId="{5ACBAB54-D74B-4423-8823-D73E2724E730}" dt="2021-10-26T04:37:32.091" v="1322"/>
          <ac:spMkLst>
            <pc:docMk/>
            <pc:sldMk cId="2037416088" sldId="2134805125"/>
            <ac:spMk id="143" creationId="{975071EB-2ECB-42E1-A8E6-52A51562D7FC}"/>
          </ac:spMkLst>
        </pc:spChg>
        <pc:spChg chg="mod">
          <ac:chgData name="Sharad Bajla" userId="8b523b24-ea3f-47f8-b556-851da29c6ed4" providerId="ADAL" clId="{5ACBAB54-D74B-4423-8823-D73E2724E730}" dt="2021-10-26T08:52:59.089" v="1886" actId="20577"/>
          <ac:spMkLst>
            <pc:docMk/>
            <pc:sldMk cId="2037416088" sldId="2134805125"/>
            <ac:spMk id="280" creationId="{35B7B6B9-49D6-409D-83CE-047DFA39E8CC}"/>
          </ac:spMkLst>
        </pc:spChg>
        <pc:picChg chg="add mod">
          <ac:chgData name="Sharad Bajla" userId="8b523b24-ea3f-47f8-b556-851da29c6ed4" providerId="ADAL" clId="{5ACBAB54-D74B-4423-8823-D73E2724E730}" dt="2021-10-26T04:37:32.091" v="1322"/>
          <ac:picMkLst>
            <pc:docMk/>
            <pc:sldMk cId="2037416088" sldId="2134805125"/>
            <ac:picMk id="144" creationId="{26EB223D-BA79-47E3-B3FE-0DFF58304318}"/>
          </ac:picMkLst>
        </pc:picChg>
      </pc:sldChg>
      <pc:sldChg chg="addSp delSp modSp add mod ord modShow">
        <pc:chgData name="Sharad Bajla" userId="8b523b24-ea3f-47f8-b556-851da29c6ed4" providerId="ADAL" clId="{5ACBAB54-D74B-4423-8823-D73E2724E730}" dt="2021-10-29T08:26:30.235" v="6270" actId="729"/>
        <pc:sldMkLst>
          <pc:docMk/>
          <pc:sldMk cId="3671970433" sldId="2134805126"/>
        </pc:sldMkLst>
        <pc:spChg chg="mod">
          <ac:chgData name="Sharad Bajla" userId="8b523b24-ea3f-47f8-b556-851da29c6ed4" providerId="ADAL" clId="{5ACBAB54-D74B-4423-8823-D73E2724E730}" dt="2021-10-26T04:30:25.325" v="1100" actId="20577"/>
          <ac:spMkLst>
            <pc:docMk/>
            <pc:sldMk cId="3671970433" sldId="2134805126"/>
            <ac:spMk id="3" creationId="{00000000-0000-0000-0000-000000000000}"/>
          </ac:spMkLst>
        </pc:spChg>
        <pc:spChg chg="del">
          <ac:chgData name="Sharad Bajla" userId="8b523b24-ea3f-47f8-b556-851da29c6ed4" providerId="ADAL" clId="{5ACBAB54-D74B-4423-8823-D73E2724E730}" dt="2021-10-26T04:28:05.554" v="1083" actId="478"/>
          <ac:spMkLst>
            <pc:docMk/>
            <pc:sldMk cId="3671970433" sldId="2134805126"/>
            <ac:spMk id="4" creationId="{00000000-0000-0000-0000-000000000000}"/>
          </ac:spMkLst>
        </pc:spChg>
        <pc:spChg chg="add mod">
          <ac:chgData name="Sharad Bajla" userId="8b523b24-ea3f-47f8-b556-851da29c6ed4" providerId="ADAL" clId="{5ACBAB54-D74B-4423-8823-D73E2724E730}" dt="2021-10-26T04:28:26.430" v="1085" actId="1076"/>
          <ac:spMkLst>
            <pc:docMk/>
            <pc:sldMk cId="3671970433" sldId="2134805126"/>
            <ac:spMk id="8" creationId="{63EB5928-6052-4CEF-A4A0-2032648CCC5D}"/>
          </ac:spMkLst>
        </pc:spChg>
        <pc:picChg chg="add mod">
          <ac:chgData name="Sharad Bajla" userId="8b523b24-ea3f-47f8-b556-851da29c6ed4" providerId="ADAL" clId="{5ACBAB54-D74B-4423-8823-D73E2724E730}" dt="2021-10-26T04:28:26.430" v="1085" actId="1076"/>
          <ac:picMkLst>
            <pc:docMk/>
            <pc:sldMk cId="3671970433" sldId="2134805126"/>
            <ac:picMk id="6" creationId="{CF9C2EEE-13B1-40AC-BD49-A8FD049C9CBE}"/>
          </ac:picMkLst>
        </pc:picChg>
        <pc:picChg chg="add mod">
          <ac:chgData name="Sharad Bajla" userId="8b523b24-ea3f-47f8-b556-851da29c6ed4" providerId="ADAL" clId="{5ACBAB54-D74B-4423-8823-D73E2724E730}" dt="2021-10-26T04:28:26.430" v="1085" actId="1076"/>
          <ac:picMkLst>
            <pc:docMk/>
            <pc:sldMk cId="3671970433" sldId="2134805126"/>
            <ac:picMk id="7" creationId="{B8BEB2D8-7FF0-4F82-B235-2F717E789348}"/>
          </ac:picMkLst>
        </pc:picChg>
        <pc:picChg chg="add mod">
          <ac:chgData name="Sharad Bajla" userId="8b523b24-ea3f-47f8-b556-851da29c6ed4" providerId="ADAL" clId="{5ACBAB54-D74B-4423-8823-D73E2724E730}" dt="2021-10-26T04:29:37.051" v="1089" actId="1076"/>
          <ac:picMkLst>
            <pc:docMk/>
            <pc:sldMk cId="3671970433" sldId="2134805126"/>
            <ac:picMk id="10" creationId="{0F2CA8F7-8547-4D5D-9E88-4F0489665CEE}"/>
          </ac:picMkLst>
        </pc:picChg>
      </pc:sldChg>
      <pc:sldChg chg="addSp delSp modSp add del mod setBg modAnim">
        <pc:chgData name="Sharad Bajla" userId="8b523b24-ea3f-47f8-b556-851da29c6ed4" providerId="ADAL" clId="{5ACBAB54-D74B-4423-8823-D73E2724E730}" dt="2021-10-26T04:33:07.636" v="1119" actId="47"/>
        <pc:sldMkLst>
          <pc:docMk/>
          <pc:sldMk cId="50005444" sldId="2134805127"/>
        </pc:sldMkLst>
        <pc:spChg chg="mod">
          <ac:chgData name="Sharad Bajla" userId="8b523b24-ea3f-47f8-b556-851da29c6ed4" providerId="ADAL" clId="{5ACBAB54-D74B-4423-8823-D73E2724E730}" dt="2021-10-26T04:30:57.828" v="1102" actId="14100"/>
          <ac:spMkLst>
            <pc:docMk/>
            <pc:sldMk cId="50005444" sldId="2134805127"/>
            <ac:spMk id="3" creationId="{00000000-0000-0000-0000-000000000000}"/>
          </ac:spMkLst>
        </pc:spChg>
        <pc:spChg chg="del">
          <ac:chgData name="Sharad Bajla" userId="8b523b24-ea3f-47f8-b556-851da29c6ed4" providerId="ADAL" clId="{5ACBAB54-D74B-4423-8823-D73E2724E730}" dt="2021-10-26T04:32:26.765" v="1111" actId="478"/>
          <ac:spMkLst>
            <pc:docMk/>
            <pc:sldMk cId="50005444" sldId="2134805127"/>
            <ac:spMk id="4" creationId="{00000000-0000-0000-0000-000000000000}"/>
          </ac:spMkLst>
        </pc:spChg>
        <pc:spChg chg="add del mod">
          <ac:chgData name="Sharad Bajla" userId="8b523b24-ea3f-47f8-b556-851da29c6ed4" providerId="ADAL" clId="{5ACBAB54-D74B-4423-8823-D73E2724E730}" dt="2021-10-26T04:32:05.659" v="1110"/>
          <ac:spMkLst>
            <pc:docMk/>
            <pc:sldMk cId="50005444" sldId="2134805127"/>
            <ac:spMk id="11" creationId="{B1743648-09A3-4346-B77C-71279C28F879}"/>
          </ac:spMkLst>
        </pc:spChg>
        <pc:spChg chg="add del mod">
          <ac:chgData name="Sharad Bajla" userId="8b523b24-ea3f-47f8-b556-851da29c6ed4" providerId="ADAL" clId="{5ACBAB54-D74B-4423-8823-D73E2724E730}" dt="2021-10-26T04:32:05.659" v="1110"/>
          <ac:spMkLst>
            <pc:docMk/>
            <pc:sldMk cId="50005444" sldId="2134805127"/>
            <ac:spMk id="12" creationId="{3DE85CBB-1B54-4776-997F-FEB22F1BC7DD}"/>
          </ac:spMkLst>
        </pc:spChg>
        <pc:spChg chg="add del mod">
          <ac:chgData name="Sharad Bajla" userId="8b523b24-ea3f-47f8-b556-851da29c6ed4" providerId="ADAL" clId="{5ACBAB54-D74B-4423-8823-D73E2724E730}" dt="2021-10-26T04:32:05.659" v="1110"/>
          <ac:spMkLst>
            <pc:docMk/>
            <pc:sldMk cId="50005444" sldId="2134805127"/>
            <ac:spMk id="13" creationId="{3EBD6B27-F960-45A9-974F-7C2767F7838E}"/>
          </ac:spMkLst>
        </pc:spChg>
        <pc:spChg chg="add del mod">
          <ac:chgData name="Sharad Bajla" userId="8b523b24-ea3f-47f8-b556-851da29c6ed4" providerId="ADAL" clId="{5ACBAB54-D74B-4423-8823-D73E2724E730}" dt="2021-10-26T04:32:05.659" v="1110"/>
          <ac:spMkLst>
            <pc:docMk/>
            <pc:sldMk cId="50005444" sldId="2134805127"/>
            <ac:spMk id="14" creationId="{7B3C2876-7DE8-485E-B77B-8DBBB49E94D5}"/>
          </ac:spMkLst>
        </pc:spChg>
        <pc:spChg chg="add del mod">
          <ac:chgData name="Sharad Bajla" userId="8b523b24-ea3f-47f8-b556-851da29c6ed4" providerId="ADAL" clId="{5ACBAB54-D74B-4423-8823-D73E2724E730}" dt="2021-10-26T04:32:05.659" v="1110"/>
          <ac:spMkLst>
            <pc:docMk/>
            <pc:sldMk cId="50005444" sldId="2134805127"/>
            <ac:spMk id="15" creationId="{F484CE9C-8B01-4342-BA5A-F0F2BA27823E}"/>
          </ac:spMkLst>
        </pc:spChg>
        <pc:spChg chg="add del mod">
          <ac:chgData name="Sharad Bajla" userId="8b523b24-ea3f-47f8-b556-851da29c6ed4" providerId="ADAL" clId="{5ACBAB54-D74B-4423-8823-D73E2724E730}" dt="2021-10-26T04:32:05.659" v="1110"/>
          <ac:spMkLst>
            <pc:docMk/>
            <pc:sldMk cId="50005444" sldId="2134805127"/>
            <ac:spMk id="16" creationId="{8FABBD52-6E20-422C-BC14-6567AE9EF5FA}"/>
          </ac:spMkLst>
        </pc:spChg>
        <pc:spChg chg="add del mod">
          <ac:chgData name="Sharad Bajla" userId="8b523b24-ea3f-47f8-b556-851da29c6ed4" providerId="ADAL" clId="{5ACBAB54-D74B-4423-8823-D73E2724E730}" dt="2021-10-26T04:32:05.659" v="1110"/>
          <ac:spMkLst>
            <pc:docMk/>
            <pc:sldMk cId="50005444" sldId="2134805127"/>
            <ac:spMk id="18" creationId="{91BF2569-307E-40D5-B1E2-601130DC2E76}"/>
          </ac:spMkLst>
        </pc:spChg>
        <pc:spChg chg="mod">
          <ac:chgData name="Sharad Bajla" userId="8b523b24-ea3f-47f8-b556-851da29c6ed4" providerId="ADAL" clId="{5ACBAB54-D74B-4423-8823-D73E2724E730}" dt="2021-10-26T04:31:52.201" v="1105"/>
          <ac:spMkLst>
            <pc:docMk/>
            <pc:sldMk cId="50005444" sldId="2134805127"/>
            <ac:spMk id="20" creationId="{26BB67EE-CB0A-4977-A2E0-D918BD5C55F9}"/>
          </ac:spMkLst>
        </pc:spChg>
        <pc:spChg chg="mod">
          <ac:chgData name="Sharad Bajla" userId="8b523b24-ea3f-47f8-b556-851da29c6ed4" providerId="ADAL" clId="{5ACBAB54-D74B-4423-8823-D73E2724E730}" dt="2021-10-26T04:31:52.201" v="1105"/>
          <ac:spMkLst>
            <pc:docMk/>
            <pc:sldMk cId="50005444" sldId="2134805127"/>
            <ac:spMk id="22" creationId="{B02D625C-3A6F-4190-B49A-5E0B94AE6535}"/>
          </ac:spMkLst>
        </pc:spChg>
        <pc:spChg chg="mod">
          <ac:chgData name="Sharad Bajla" userId="8b523b24-ea3f-47f8-b556-851da29c6ed4" providerId="ADAL" clId="{5ACBAB54-D74B-4423-8823-D73E2724E730}" dt="2021-10-26T04:31:52.201" v="1105"/>
          <ac:spMkLst>
            <pc:docMk/>
            <pc:sldMk cId="50005444" sldId="2134805127"/>
            <ac:spMk id="25" creationId="{0CA9F608-C191-4D1A-8201-CB4FA6B33B0E}"/>
          </ac:spMkLst>
        </pc:spChg>
        <pc:spChg chg="add del mod">
          <ac:chgData name="Sharad Bajla" userId="8b523b24-ea3f-47f8-b556-851da29c6ed4" providerId="ADAL" clId="{5ACBAB54-D74B-4423-8823-D73E2724E730}" dt="2021-10-26T04:32:05.659" v="1110"/>
          <ac:spMkLst>
            <pc:docMk/>
            <pc:sldMk cId="50005444" sldId="2134805127"/>
            <ac:spMk id="28" creationId="{40AD4EAC-146F-433F-B463-F2B7144840CD}"/>
          </ac:spMkLst>
        </pc:spChg>
        <pc:spChg chg="add del mod">
          <ac:chgData name="Sharad Bajla" userId="8b523b24-ea3f-47f8-b556-851da29c6ed4" providerId="ADAL" clId="{5ACBAB54-D74B-4423-8823-D73E2724E730}" dt="2021-10-26T04:32:05.659" v="1110"/>
          <ac:spMkLst>
            <pc:docMk/>
            <pc:sldMk cId="50005444" sldId="2134805127"/>
            <ac:spMk id="29" creationId="{5D12A5F3-C9CE-4F62-B9F4-8D7483F5FBC7}"/>
          </ac:spMkLst>
        </pc:spChg>
        <pc:spChg chg="add del mod">
          <ac:chgData name="Sharad Bajla" userId="8b523b24-ea3f-47f8-b556-851da29c6ed4" providerId="ADAL" clId="{5ACBAB54-D74B-4423-8823-D73E2724E730}" dt="2021-10-26T04:32:05.659" v="1110"/>
          <ac:spMkLst>
            <pc:docMk/>
            <pc:sldMk cId="50005444" sldId="2134805127"/>
            <ac:spMk id="30" creationId="{0841ED81-1DA2-4E74-89AD-79FB0F19F0D8}"/>
          </ac:spMkLst>
        </pc:spChg>
        <pc:grpChg chg="add del mod">
          <ac:chgData name="Sharad Bajla" userId="8b523b24-ea3f-47f8-b556-851da29c6ed4" providerId="ADAL" clId="{5ACBAB54-D74B-4423-8823-D73E2724E730}" dt="2021-10-26T04:32:05.659" v="1110"/>
          <ac:grpSpMkLst>
            <pc:docMk/>
            <pc:sldMk cId="50005444" sldId="2134805127"/>
            <ac:grpSpMk id="19" creationId="{BC53778A-46A4-4A08-8C62-094693AFCA26}"/>
          </ac:grpSpMkLst>
        </pc:grpChg>
        <pc:grpChg chg="add del mod">
          <ac:chgData name="Sharad Bajla" userId="8b523b24-ea3f-47f8-b556-851da29c6ed4" providerId="ADAL" clId="{5ACBAB54-D74B-4423-8823-D73E2724E730}" dt="2021-10-26T04:32:05.659" v="1110"/>
          <ac:grpSpMkLst>
            <pc:docMk/>
            <pc:sldMk cId="50005444" sldId="2134805127"/>
            <ac:grpSpMk id="24" creationId="{25BFBFF8-5EC8-4703-94EE-899EB5D04F6A}"/>
          </ac:grpSpMkLst>
        </pc:grpChg>
        <pc:picChg chg="add del mod">
          <ac:chgData name="Sharad Bajla" userId="8b523b24-ea3f-47f8-b556-851da29c6ed4" providerId="ADAL" clId="{5ACBAB54-D74B-4423-8823-D73E2724E730}" dt="2021-10-26T04:32:05.659" v="1110"/>
          <ac:picMkLst>
            <pc:docMk/>
            <pc:sldMk cId="50005444" sldId="2134805127"/>
            <ac:picMk id="6" creationId="{BA1F6E97-EEF9-4355-AF02-A4460F259706}"/>
          </ac:picMkLst>
        </pc:picChg>
        <pc:picChg chg="add del mod">
          <ac:chgData name="Sharad Bajla" userId="8b523b24-ea3f-47f8-b556-851da29c6ed4" providerId="ADAL" clId="{5ACBAB54-D74B-4423-8823-D73E2724E730}" dt="2021-10-26T04:32:05.659" v="1110"/>
          <ac:picMkLst>
            <pc:docMk/>
            <pc:sldMk cId="50005444" sldId="2134805127"/>
            <ac:picMk id="7" creationId="{9B5DFD3E-85C3-4A3A-BA96-E0AB7E28AAE8}"/>
          </ac:picMkLst>
        </pc:picChg>
        <pc:picChg chg="add del mod">
          <ac:chgData name="Sharad Bajla" userId="8b523b24-ea3f-47f8-b556-851da29c6ed4" providerId="ADAL" clId="{5ACBAB54-D74B-4423-8823-D73E2724E730}" dt="2021-10-26T04:32:05.659" v="1110"/>
          <ac:picMkLst>
            <pc:docMk/>
            <pc:sldMk cId="50005444" sldId="2134805127"/>
            <ac:picMk id="8" creationId="{28A52329-4B55-4594-A535-BE370A7C4BF1}"/>
          </ac:picMkLst>
        </pc:picChg>
        <pc:picChg chg="add del mod">
          <ac:chgData name="Sharad Bajla" userId="8b523b24-ea3f-47f8-b556-851da29c6ed4" providerId="ADAL" clId="{5ACBAB54-D74B-4423-8823-D73E2724E730}" dt="2021-10-26T04:32:05.659" v="1110"/>
          <ac:picMkLst>
            <pc:docMk/>
            <pc:sldMk cId="50005444" sldId="2134805127"/>
            <ac:picMk id="9" creationId="{454BC6CC-EB77-45E5-8B26-C4E64FBE21F0}"/>
          </ac:picMkLst>
        </pc:picChg>
        <pc:picChg chg="add del mod">
          <ac:chgData name="Sharad Bajla" userId="8b523b24-ea3f-47f8-b556-851da29c6ed4" providerId="ADAL" clId="{5ACBAB54-D74B-4423-8823-D73E2724E730}" dt="2021-10-26T04:32:05.659" v="1110"/>
          <ac:picMkLst>
            <pc:docMk/>
            <pc:sldMk cId="50005444" sldId="2134805127"/>
            <ac:picMk id="10" creationId="{5A3325D0-2B02-4072-A489-47FCAD0C637A}"/>
          </ac:picMkLst>
        </pc:picChg>
        <pc:picChg chg="add mod">
          <ac:chgData name="Sharad Bajla" userId="8b523b24-ea3f-47f8-b556-851da29c6ed4" providerId="ADAL" clId="{5ACBAB54-D74B-4423-8823-D73E2724E730}" dt="2021-10-26T04:32:56.854" v="1118" actId="1076"/>
          <ac:picMkLst>
            <pc:docMk/>
            <pc:sldMk cId="50005444" sldId="2134805127"/>
            <ac:picMk id="34" creationId="{5773BBCE-9EA9-4A41-8263-CF2E05DEE8CC}"/>
          </ac:picMkLst>
        </pc:picChg>
        <pc:cxnChg chg="add del mod">
          <ac:chgData name="Sharad Bajla" userId="8b523b24-ea3f-47f8-b556-851da29c6ed4" providerId="ADAL" clId="{5ACBAB54-D74B-4423-8823-D73E2724E730}" dt="2021-10-26T04:32:05.659" v="1110"/>
          <ac:cxnSpMkLst>
            <pc:docMk/>
            <pc:sldMk cId="50005444" sldId="2134805127"/>
            <ac:cxnSpMk id="17" creationId="{40FA0EAA-DCE9-4109-8F4E-BF7CE42E0068}"/>
          </ac:cxnSpMkLst>
        </pc:cxnChg>
        <pc:cxnChg chg="mod">
          <ac:chgData name="Sharad Bajla" userId="8b523b24-ea3f-47f8-b556-851da29c6ed4" providerId="ADAL" clId="{5ACBAB54-D74B-4423-8823-D73E2724E730}" dt="2021-10-26T04:31:52.201" v="1105"/>
          <ac:cxnSpMkLst>
            <pc:docMk/>
            <pc:sldMk cId="50005444" sldId="2134805127"/>
            <ac:cxnSpMk id="21" creationId="{A4E3D03E-4FFB-4695-A97E-3D516F9FE111}"/>
          </ac:cxnSpMkLst>
        </pc:cxnChg>
        <pc:cxnChg chg="mod">
          <ac:chgData name="Sharad Bajla" userId="8b523b24-ea3f-47f8-b556-851da29c6ed4" providerId="ADAL" clId="{5ACBAB54-D74B-4423-8823-D73E2724E730}" dt="2021-10-26T04:31:52.201" v="1105"/>
          <ac:cxnSpMkLst>
            <pc:docMk/>
            <pc:sldMk cId="50005444" sldId="2134805127"/>
            <ac:cxnSpMk id="23" creationId="{15AF26A4-0EBF-4086-BF5E-1DD722128CA1}"/>
          </ac:cxnSpMkLst>
        </pc:cxnChg>
        <pc:cxnChg chg="mod">
          <ac:chgData name="Sharad Bajla" userId="8b523b24-ea3f-47f8-b556-851da29c6ed4" providerId="ADAL" clId="{5ACBAB54-D74B-4423-8823-D73E2724E730}" dt="2021-10-26T04:31:52.201" v="1105"/>
          <ac:cxnSpMkLst>
            <pc:docMk/>
            <pc:sldMk cId="50005444" sldId="2134805127"/>
            <ac:cxnSpMk id="26" creationId="{CFF58998-1C8E-4F15-96D3-F6A0DF4F86A3}"/>
          </ac:cxnSpMkLst>
        </pc:cxnChg>
        <pc:cxnChg chg="add del mod">
          <ac:chgData name="Sharad Bajla" userId="8b523b24-ea3f-47f8-b556-851da29c6ed4" providerId="ADAL" clId="{5ACBAB54-D74B-4423-8823-D73E2724E730}" dt="2021-10-26T04:32:05.659" v="1110"/>
          <ac:cxnSpMkLst>
            <pc:docMk/>
            <pc:sldMk cId="50005444" sldId="2134805127"/>
            <ac:cxnSpMk id="27" creationId="{78583D70-2B52-4E35-999F-617D74A7F050}"/>
          </ac:cxnSpMkLst>
        </pc:cxnChg>
      </pc:sldChg>
      <pc:sldChg chg="addSp delSp modSp new mod ord">
        <pc:chgData name="Sharad Bajla" userId="8b523b24-ea3f-47f8-b556-851da29c6ed4" providerId="ADAL" clId="{5ACBAB54-D74B-4423-8823-D73E2724E730}" dt="2021-10-26T08:45:52.373" v="1711"/>
        <pc:sldMkLst>
          <pc:docMk/>
          <pc:sldMk cId="3394363992" sldId="2134805127"/>
        </pc:sldMkLst>
        <pc:spChg chg="mod">
          <ac:chgData name="Sharad Bajla" userId="8b523b24-ea3f-47f8-b556-851da29c6ed4" providerId="ADAL" clId="{5ACBAB54-D74B-4423-8823-D73E2724E730}" dt="2021-10-26T08:45:02.857" v="1706" actId="20577"/>
          <ac:spMkLst>
            <pc:docMk/>
            <pc:sldMk cId="3394363992" sldId="2134805127"/>
            <ac:spMk id="2" creationId="{D000CD9D-DEC4-4E4A-AEF2-1B937B8DF8FF}"/>
          </ac:spMkLst>
        </pc:spChg>
        <pc:spChg chg="del">
          <ac:chgData name="Sharad Bajla" userId="8b523b24-ea3f-47f8-b556-851da29c6ed4" providerId="ADAL" clId="{5ACBAB54-D74B-4423-8823-D73E2724E730}" dt="2021-10-26T07:55:30.224" v="1356" actId="1957"/>
          <ac:spMkLst>
            <pc:docMk/>
            <pc:sldMk cId="3394363992" sldId="2134805127"/>
            <ac:spMk id="3" creationId="{48235C8F-D46C-4A61-9442-A9DDA5D2B190}"/>
          </ac:spMkLst>
        </pc:spChg>
        <pc:spChg chg="add mod">
          <ac:chgData name="Sharad Bajla" userId="8b523b24-ea3f-47f8-b556-851da29c6ed4" providerId="ADAL" clId="{5ACBAB54-D74B-4423-8823-D73E2724E730}" dt="2021-10-26T08:44:20.471" v="1557" actId="1076"/>
          <ac:spMkLst>
            <pc:docMk/>
            <pc:sldMk cId="3394363992" sldId="2134805127"/>
            <ac:spMk id="9" creationId="{656D5046-5FD9-407C-9C61-A2F7F2C4BB18}"/>
          </ac:spMkLst>
        </pc:spChg>
        <pc:spChg chg="add mod">
          <ac:chgData name="Sharad Bajla" userId="8b523b24-ea3f-47f8-b556-851da29c6ed4" providerId="ADAL" clId="{5ACBAB54-D74B-4423-8823-D73E2724E730}" dt="2021-10-26T08:45:52.373" v="1711"/>
          <ac:spMkLst>
            <pc:docMk/>
            <pc:sldMk cId="3394363992" sldId="2134805127"/>
            <ac:spMk id="10" creationId="{C9FB6365-A400-4B90-89D0-6B73D84F3439}"/>
          </ac:spMkLst>
        </pc:spChg>
        <pc:graphicFrameChg chg="add mod">
          <ac:chgData name="Sharad Bajla" userId="8b523b24-ea3f-47f8-b556-851da29c6ed4" providerId="ADAL" clId="{5ACBAB54-D74B-4423-8823-D73E2724E730}" dt="2021-10-26T08:40:23.096" v="1443"/>
          <ac:graphicFrameMkLst>
            <pc:docMk/>
            <pc:sldMk cId="3394363992" sldId="2134805127"/>
            <ac:graphicFrameMk id="7" creationId="{9455EF85-C7B7-4D5D-8F3B-6BBDA51AC987}"/>
          </ac:graphicFrameMkLst>
        </pc:graphicFrameChg>
        <pc:graphicFrameChg chg="add mod">
          <ac:chgData name="Sharad Bajla" userId="8b523b24-ea3f-47f8-b556-851da29c6ed4" providerId="ADAL" clId="{5ACBAB54-D74B-4423-8823-D73E2724E730}" dt="2021-10-26T08:43:04.451" v="1517" actId="20577"/>
          <ac:graphicFrameMkLst>
            <pc:docMk/>
            <pc:sldMk cId="3394363992" sldId="2134805127"/>
            <ac:graphicFrameMk id="8" creationId="{3BF15D68-61A6-45DA-A71C-128F5213E865}"/>
          </ac:graphicFrameMkLst>
        </pc:graphicFrameChg>
        <pc:picChg chg="add mod">
          <ac:chgData name="Sharad Bajla" userId="8b523b24-ea3f-47f8-b556-851da29c6ed4" providerId="ADAL" clId="{5ACBAB54-D74B-4423-8823-D73E2724E730}" dt="2021-10-26T08:45:52.373" v="1711"/>
          <ac:picMkLst>
            <pc:docMk/>
            <pc:sldMk cId="3394363992" sldId="2134805127"/>
            <ac:picMk id="11" creationId="{11E9AFD3-AC5D-4C35-8317-85FEA74DCC18}"/>
          </ac:picMkLst>
        </pc:picChg>
      </pc:sldChg>
      <pc:sldChg chg="addSp delSp modSp add mod">
        <pc:chgData name="Sharad Bajla" userId="8b523b24-ea3f-47f8-b556-851da29c6ed4" providerId="ADAL" clId="{5ACBAB54-D74B-4423-8823-D73E2724E730}" dt="2021-10-26T09:45:25.983" v="2939" actId="6549"/>
        <pc:sldMkLst>
          <pc:docMk/>
          <pc:sldMk cId="3793633730" sldId="2134805128"/>
        </pc:sldMkLst>
        <pc:spChg chg="mod">
          <ac:chgData name="Sharad Bajla" userId="8b523b24-ea3f-47f8-b556-851da29c6ed4" providerId="ADAL" clId="{5ACBAB54-D74B-4423-8823-D73E2724E730}" dt="2021-10-26T09:45:25.983" v="2939" actId="6549"/>
          <ac:spMkLst>
            <pc:docMk/>
            <pc:sldMk cId="3793633730" sldId="2134805128"/>
            <ac:spMk id="3" creationId="{00000000-0000-0000-0000-000000000000}"/>
          </ac:spMkLst>
        </pc:spChg>
        <pc:spChg chg="del">
          <ac:chgData name="Sharad Bajla" userId="8b523b24-ea3f-47f8-b556-851da29c6ed4" providerId="ADAL" clId="{5ACBAB54-D74B-4423-8823-D73E2724E730}" dt="2021-10-26T08:56:39.052" v="1897" actId="478"/>
          <ac:spMkLst>
            <pc:docMk/>
            <pc:sldMk cId="3793633730" sldId="2134805128"/>
            <ac:spMk id="4" creationId="{00000000-0000-0000-0000-000000000000}"/>
          </ac:spMkLst>
        </pc:spChg>
        <pc:picChg chg="add mod">
          <ac:chgData name="Sharad Bajla" userId="8b523b24-ea3f-47f8-b556-851da29c6ed4" providerId="ADAL" clId="{5ACBAB54-D74B-4423-8823-D73E2724E730}" dt="2021-10-26T09:03:50.519" v="2042" actId="1076"/>
          <ac:picMkLst>
            <pc:docMk/>
            <pc:sldMk cId="3793633730" sldId="2134805128"/>
            <ac:picMk id="1026" creationId="{B380BA1C-E075-45C9-BF78-88F384D683D8}"/>
          </ac:picMkLst>
        </pc:picChg>
      </pc:sldChg>
      <pc:sldChg chg="new del">
        <pc:chgData name="Sharad Bajla" userId="8b523b24-ea3f-47f8-b556-851da29c6ed4" providerId="ADAL" clId="{5ACBAB54-D74B-4423-8823-D73E2724E730}" dt="2021-10-26T08:56:18.402" v="1888" actId="2696"/>
        <pc:sldMkLst>
          <pc:docMk/>
          <pc:sldMk cId="4033550271" sldId="2134805128"/>
        </pc:sldMkLst>
      </pc:sldChg>
      <pc:sldChg chg="addSp delSp modSp add mod">
        <pc:chgData name="Sharad Bajla" userId="8b523b24-ea3f-47f8-b556-851da29c6ed4" providerId="ADAL" clId="{5ACBAB54-D74B-4423-8823-D73E2724E730}" dt="2021-10-26T09:51:47.640" v="2968" actId="1076"/>
        <pc:sldMkLst>
          <pc:docMk/>
          <pc:sldMk cId="1826275010" sldId="2134805129"/>
        </pc:sldMkLst>
        <pc:spChg chg="mod">
          <ac:chgData name="Sharad Bajla" userId="8b523b24-ea3f-47f8-b556-851da29c6ed4" providerId="ADAL" clId="{5ACBAB54-D74B-4423-8823-D73E2724E730}" dt="2021-10-26T09:13:40.989" v="2322" actId="20577"/>
          <ac:spMkLst>
            <pc:docMk/>
            <pc:sldMk cId="1826275010" sldId="2134805129"/>
            <ac:spMk id="3" creationId="{00000000-0000-0000-0000-000000000000}"/>
          </ac:spMkLst>
        </pc:spChg>
        <pc:picChg chg="del">
          <ac:chgData name="Sharad Bajla" userId="8b523b24-ea3f-47f8-b556-851da29c6ed4" providerId="ADAL" clId="{5ACBAB54-D74B-4423-8823-D73E2724E730}" dt="2021-10-26T09:51:32.939" v="2963" actId="478"/>
          <ac:picMkLst>
            <pc:docMk/>
            <pc:sldMk cId="1826275010" sldId="2134805129"/>
            <ac:picMk id="1026" creationId="{B380BA1C-E075-45C9-BF78-88F384D683D8}"/>
          </ac:picMkLst>
        </pc:picChg>
        <pc:picChg chg="add mod">
          <ac:chgData name="Sharad Bajla" userId="8b523b24-ea3f-47f8-b556-851da29c6ed4" providerId="ADAL" clId="{5ACBAB54-D74B-4423-8823-D73E2724E730}" dt="2021-10-26T09:51:47.640" v="2968" actId="1076"/>
          <ac:picMkLst>
            <pc:docMk/>
            <pc:sldMk cId="1826275010" sldId="2134805129"/>
            <ac:picMk id="4098" creationId="{D3FFA041-2415-4DC1-AEDE-785BD23C9549}"/>
          </ac:picMkLst>
        </pc:picChg>
      </pc:sldChg>
      <pc:sldChg chg="add del setBg">
        <pc:chgData name="Sharad Bajla" userId="8b523b24-ea3f-47f8-b556-851da29c6ed4" providerId="ADAL" clId="{5ACBAB54-D74B-4423-8823-D73E2724E730}" dt="2021-10-26T09:13:34.584" v="2308"/>
        <pc:sldMkLst>
          <pc:docMk/>
          <pc:sldMk cId="2819519400" sldId="2134805129"/>
        </pc:sldMkLst>
      </pc:sldChg>
      <pc:sldChg chg="add del setBg">
        <pc:chgData name="Sharad Bajla" userId="8b523b24-ea3f-47f8-b556-851da29c6ed4" providerId="ADAL" clId="{5ACBAB54-D74B-4423-8823-D73E2724E730}" dt="2021-10-26T09:13:21.702" v="2306"/>
        <pc:sldMkLst>
          <pc:docMk/>
          <pc:sldMk cId="3921814000" sldId="2134805129"/>
        </pc:sldMkLst>
      </pc:sldChg>
      <pc:sldChg chg="add del setBg">
        <pc:chgData name="Sharad Bajla" userId="8b523b24-ea3f-47f8-b556-851da29c6ed4" providerId="ADAL" clId="{5ACBAB54-D74B-4423-8823-D73E2724E730}" dt="2021-10-26T09:15:39.644" v="2407"/>
        <pc:sldMkLst>
          <pc:docMk/>
          <pc:sldMk cId="1106760879" sldId="2134805130"/>
        </pc:sldMkLst>
      </pc:sldChg>
      <pc:sldChg chg="addSp delSp modSp add mod ord">
        <pc:chgData name="Sharad Bajla" userId="8b523b24-ea3f-47f8-b556-851da29c6ed4" providerId="ADAL" clId="{5ACBAB54-D74B-4423-8823-D73E2724E730}" dt="2021-10-28T03:36:54.171" v="3493" actId="20577"/>
        <pc:sldMkLst>
          <pc:docMk/>
          <pc:sldMk cId="4235323569" sldId="2134805130"/>
        </pc:sldMkLst>
        <pc:spChg chg="mod">
          <ac:chgData name="Sharad Bajla" userId="8b523b24-ea3f-47f8-b556-851da29c6ed4" providerId="ADAL" clId="{5ACBAB54-D74B-4423-8823-D73E2724E730}" dt="2021-10-28T03:36:54.171" v="3493" actId="20577"/>
          <ac:spMkLst>
            <pc:docMk/>
            <pc:sldMk cId="4235323569" sldId="2134805130"/>
            <ac:spMk id="3" creationId="{00000000-0000-0000-0000-000000000000}"/>
          </ac:spMkLst>
        </pc:spChg>
        <pc:picChg chg="del">
          <ac:chgData name="Sharad Bajla" userId="8b523b24-ea3f-47f8-b556-851da29c6ed4" providerId="ADAL" clId="{5ACBAB54-D74B-4423-8823-D73E2724E730}" dt="2021-10-26T09:47:11.838" v="2941" actId="478"/>
          <ac:picMkLst>
            <pc:docMk/>
            <pc:sldMk cId="4235323569" sldId="2134805130"/>
            <ac:picMk id="1026" creationId="{B380BA1C-E075-45C9-BF78-88F384D683D8}"/>
          </ac:picMkLst>
        </pc:picChg>
        <pc:picChg chg="add mod">
          <ac:chgData name="Sharad Bajla" userId="8b523b24-ea3f-47f8-b556-851da29c6ed4" providerId="ADAL" clId="{5ACBAB54-D74B-4423-8823-D73E2724E730}" dt="2021-10-26T09:47:20.028" v="2944" actId="1076"/>
          <ac:picMkLst>
            <pc:docMk/>
            <pc:sldMk cId="4235323569" sldId="2134805130"/>
            <ac:picMk id="3074" creationId="{35A76503-B7E7-4CDA-9C17-F026FD7A032B}"/>
          </ac:picMkLst>
        </pc:picChg>
      </pc:sldChg>
      <pc:sldChg chg="addSp delSp modSp add mod ord">
        <pc:chgData name="Sharad Bajla" userId="8b523b24-ea3f-47f8-b556-851da29c6ed4" providerId="ADAL" clId="{5ACBAB54-D74B-4423-8823-D73E2724E730}" dt="2021-10-26T09:50:37.865" v="2962" actId="14100"/>
        <pc:sldMkLst>
          <pc:docMk/>
          <pc:sldMk cId="2429739966" sldId="2134805131"/>
        </pc:sldMkLst>
        <pc:spChg chg="mod">
          <ac:chgData name="Sharad Bajla" userId="8b523b24-ea3f-47f8-b556-851da29c6ed4" providerId="ADAL" clId="{5ACBAB54-D74B-4423-8823-D73E2724E730}" dt="2021-10-26T09:47:48.497" v="2958" actId="20577"/>
          <ac:spMkLst>
            <pc:docMk/>
            <pc:sldMk cId="2429739966" sldId="2134805131"/>
            <ac:spMk id="3" creationId="{00000000-0000-0000-0000-000000000000}"/>
          </ac:spMkLst>
        </pc:spChg>
        <pc:picChg chg="del">
          <ac:chgData name="Sharad Bajla" userId="8b523b24-ea3f-47f8-b556-851da29c6ed4" providerId="ADAL" clId="{5ACBAB54-D74B-4423-8823-D73E2724E730}" dt="2021-10-26T09:50:24.931" v="2959" actId="478"/>
          <ac:picMkLst>
            <pc:docMk/>
            <pc:sldMk cId="2429739966" sldId="2134805131"/>
            <ac:picMk id="1026" creationId="{B380BA1C-E075-45C9-BF78-88F384D683D8}"/>
          </ac:picMkLst>
        </pc:picChg>
        <pc:picChg chg="add mod">
          <ac:chgData name="Sharad Bajla" userId="8b523b24-ea3f-47f8-b556-851da29c6ed4" providerId="ADAL" clId="{5ACBAB54-D74B-4423-8823-D73E2724E730}" dt="2021-10-26T09:50:37.865" v="2962" actId="14100"/>
          <ac:picMkLst>
            <pc:docMk/>
            <pc:sldMk cId="2429739966" sldId="2134805131"/>
            <ac:picMk id="5122" creationId="{E708A00B-99FB-48A0-A408-C59D0C4FCA01}"/>
          </ac:picMkLst>
        </pc:picChg>
      </pc:sldChg>
      <pc:sldChg chg="addSp delSp modSp add mod ord">
        <pc:chgData name="Sharad Bajla" userId="8b523b24-ea3f-47f8-b556-851da29c6ed4" providerId="ADAL" clId="{5ACBAB54-D74B-4423-8823-D73E2724E730}" dt="2021-10-26T09:53:18.899" v="2973" actId="1076"/>
        <pc:sldMkLst>
          <pc:docMk/>
          <pc:sldMk cId="2365674840" sldId="2134805132"/>
        </pc:sldMkLst>
        <pc:spChg chg="mod">
          <ac:chgData name="Sharad Bajla" userId="8b523b24-ea3f-47f8-b556-851da29c6ed4" providerId="ADAL" clId="{5ACBAB54-D74B-4423-8823-D73E2724E730}" dt="2021-10-26T09:16:35.155" v="2490" actId="20577"/>
          <ac:spMkLst>
            <pc:docMk/>
            <pc:sldMk cId="2365674840" sldId="2134805132"/>
            <ac:spMk id="3" creationId="{00000000-0000-0000-0000-000000000000}"/>
          </ac:spMkLst>
        </pc:spChg>
        <pc:picChg chg="del">
          <ac:chgData name="Sharad Bajla" userId="8b523b24-ea3f-47f8-b556-851da29c6ed4" providerId="ADAL" clId="{5ACBAB54-D74B-4423-8823-D73E2724E730}" dt="2021-10-26T09:52:57.115" v="2969" actId="478"/>
          <ac:picMkLst>
            <pc:docMk/>
            <pc:sldMk cId="2365674840" sldId="2134805132"/>
            <ac:picMk id="1026" creationId="{B380BA1C-E075-45C9-BF78-88F384D683D8}"/>
          </ac:picMkLst>
        </pc:picChg>
        <pc:picChg chg="add mod">
          <ac:chgData name="Sharad Bajla" userId="8b523b24-ea3f-47f8-b556-851da29c6ed4" providerId="ADAL" clId="{5ACBAB54-D74B-4423-8823-D73E2724E730}" dt="2021-10-26T09:53:18.899" v="2973" actId="1076"/>
          <ac:picMkLst>
            <pc:docMk/>
            <pc:sldMk cId="2365674840" sldId="2134805132"/>
            <ac:picMk id="6146" creationId="{3EC70931-A3CA-48E7-802C-49504AC69ADD}"/>
          </ac:picMkLst>
        </pc:picChg>
      </pc:sldChg>
      <pc:sldChg chg="modSp new del mod">
        <pc:chgData name="Sharad Bajla" userId="8b523b24-ea3f-47f8-b556-851da29c6ed4" providerId="ADAL" clId="{5ACBAB54-D74B-4423-8823-D73E2724E730}" dt="2021-10-27T06:54:35.837" v="3162" actId="47"/>
        <pc:sldMkLst>
          <pc:docMk/>
          <pc:sldMk cId="592446287" sldId="2134805133"/>
        </pc:sldMkLst>
        <pc:spChg chg="mod">
          <ac:chgData name="Sharad Bajla" userId="8b523b24-ea3f-47f8-b556-851da29c6ed4" providerId="ADAL" clId="{5ACBAB54-D74B-4423-8823-D73E2724E730}" dt="2021-10-26T09:23:10.440" v="2716" actId="27636"/>
          <ac:spMkLst>
            <pc:docMk/>
            <pc:sldMk cId="592446287" sldId="2134805133"/>
            <ac:spMk id="2" creationId="{84C1BA02-B5A8-475D-A62D-128A58496A5B}"/>
          </ac:spMkLst>
        </pc:spChg>
      </pc:sldChg>
      <pc:sldChg chg="new del">
        <pc:chgData name="Sharad Bajla" userId="8b523b24-ea3f-47f8-b556-851da29c6ed4" providerId="ADAL" clId="{5ACBAB54-D74B-4423-8823-D73E2724E730}" dt="2021-10-26T09:23:33.581" v="2720" actId="680"/>
        <pc:sldMkLst>
          <pc:docMk/>
          <pc:sldMk cId="394172288" sldId="2134805134"/>
        </pc:sldMkLst>
      </pc:sldChg>
      <pc:sldChg chg="addSp modSp new del mod">
        <pc:chgData name="Sharad Bajla" userId="8b523b24-ea3f-47f8-b556-851da29c6ed4" providerId="ADAL" clId="{5ACBAB54-D74B-4423-8823-D73E2724E730}" dt="2021-10-29T04:04:52.088" v="4384" actId="47"/>
        <pc:sldMkLst>
          <pc:docMk/>
          <pc:sldMk cId="1012304078" sldId="2134805134"/>
        </pc:sldMkLst>
        <pc:spChg chg="mod">
          <ac:chgData name="Sharad Bajla" userId="8b523b24-ea3f-47f8-b556-851da29c6ed4" providerId="ADAL" clId="{5ACBAB54-D74B-4423-8823-D73E2724E730}" dt="2021-10-26T09:41:40.567" v="2828" actId="20577"/>
          <ac:spMkLst>
            <pc:docMk/>
            <pc:sldMk cId="1012304078" sldId="2134805134"/>
            <ac:spMk id="2" creationId="{F25D4936-C106-455B-836E-A1DE9C95074F}"/>
          </ac:spMkLst>
        </pc:spChg>
        <pc:spChg chg="add mod">
          <ac:chgData name="Sharad Bajla" userId="8b523b24-ea3f-47f8-b556-851da29c6ed4" providerId="ADAL" clId="{5ACBAB54-D74B-4423-8823-D73E2724E730}" dt="2021-10-26T09:54:15.091" v="2976"/>
          <ac:spMkLst>
            <pc:docMk/>
            <pc:sldMk cId="1012304078" sldId="2134805134"/>
            <ac:spMk id="4" creationId="{DD888ADD-EE46-4B0B-981F-17B7D132203F}"/>
          </ac:spMkLst>
        </pc:spChg>
        <pc:picChg chg="add mod">
          <ac:chgData name="Sharad Bajla" userId="8b523b24-ea3f-47f8-b556-851da29c6ed4" providerId="ADAL" clId="{5ACBAB54-D74B-4423-8823-D73E2724E730}" dt="2021-10-26T09:54:15.091" v="2976"/>
          <ac:picMkLst>
            <pc:docMk/>
            <pc:sldMk cId="1012304078" sldId="2134805134"/>
            <ac:picMk id="5" creationId="{C88F8A74-768D-4FBD-B1B0-AB66056203AA}"/>
          </ac:picMkLst>
        </pc:picChg>
      </pc:sldChg>
      <pc:sldChg chg="addSp modSp new del mod modClrScheme chgLayout">
        <pc:chgData name="Sharad Bajla" userId="8b523b24-ea3f-47f8-b556-851da29c6ed4" providerId="ADAL" clId="{5ACBAB54-D74B-4423-8823-D73E2724E730}" dt="2021-10-29T03:51:26.601" v="4107" actId="47"/>
        <pc:sldMkLst>
          <pc:docMk/>
          <pc:sldMk cId="225665984" sldId="2134805135"/>
        </pc:sldMkLst>
        <pc:spChg chg="add mod">
          <ac:chgData name="Sharad Bajla" userId="8b523b24-ea3f-47f8-b556-851da29c6ed4" providerId="ADAL" clId="{5ACBAB54-D74B-4423-8823-D73E2724E730}" dt="2021-10-26T09:45:09.126" v="2938" actId="20577"/>
          <ac:spMkLst>
            <pc:docMk/>
            <pc:sldMk cId="225665984" sldId="2134805135"/>
            <ac:spMk id="2" creationId="{3F22EE7F-C59B-419D-AB9B-A35EB2718DBC}"/>
          </ac:spMkLst>
        </pc:spChg>
      </pc:sldChg>
      <pc:sldChg chg="addSp delSp modSp new del mod ord">
        <pc:chgData name="Sharad Bajla" userId="8b523b24-ea3f-47f8-b556-851da29c6ed4" providerId="ADAL" clId="{5ACBAB54-D74B-4423-8823-D73E2724E730}" dt="2021-10-29T01:28:06.321" v="3551" actId="47"/>
        <pc:sldMkLst>
          <pc:docMk/>
          <pc:sldMk cId="2647210744" sldId="2134805136"/>
        </pc:sldMkLst>
        <pc:spChg chg="mod">
          <ac:chgData name="Sharad Bajla" userId="8b523b24-ea3f-47f8-b556-851da29c6ed4" providerId="ADAL" clId="{5ACBAB54-D74B-4423-8823-D73E2724E730}" dt="2021-10-28T06:57:45.520" v="3544" actId="20577"/>
          <ac:spMkLst>
            <pc:docMk/>
            <pc:sldMk cId="2647210744" sldId="2134805136"/>
            <ac:spMk id="2" creationId="{B6696450-5B2D-4035-B77E-D1557C807F15}"/>
          </ac:spMkLst>
        </pc:spChg>
        <pc:spChg chg="del">
          <ac:chgData name="Sharad Bajla" userId="8b523b24-ea3f-47f8-b556-851da29c6ed4" providerId="ADAL" clId="{5ACBAB54-D74B-4423-8823-D73E2724E730}" dt="2021-10-27T02:03:37.763" v="3067" actId="478"/>
          <ac:spMkLst>
            <pc:docMk/>
            <pc:sldMk cId="2647210744" sldId="2134805136"/>
            <ac:spMk id="3" creationId="{868F1B27-BC39-4827-9D80-B573A89CF16C}"/>
          </ac:spMkLst>
        </pc:spChg>
        <pc:spChg chg="del">
          <ac:chgData name="Sharad Bajla" userId="8b523b24-ea3f-47f8-b556-851da29c6ed4" providerId="ADAL" clId="{5ACBAB54-D74B-4423-8823-D73E2724E730}" dt="2021-10-27T02:03:35.228" v="3066" actId="478"/>
          <ac:spMkLst>
            <pc:docMk/>
            <pc:sldMk cId="2647210744" sldId="2134805136"/>
            <ac:spMk id="4" creationId="{5CBB8F58-0A4D-4011-8A17-932F456D46B3}"/>
          </ac:spMkLst>
        </pc:spChg>
        <pc:spChg chg="add mod">
          <ac:chgData name="Sharad Bajla" userId="8b523b24-ea3f-47f8-b556-851da29c6ed4" providerId="ADAL" clId="{5ACBAB54-D74B-4423-8823-D73E2724E730}" dt="2021-10-27T02:03:29.890" v="3065"/>
          <ac:spMkLst>
            <pc:docMk/>
            <pc:sldMk cId="2647210744" sldId="2134805136"/>
            <ac:spMk id="5" creationId="{968A6E0D-86C0-4B2C-A315-16C1D8151508}"/>
          </ac:spMkLst>
        </pc:spChg>
        <pc:picChg chg="add mod">
          <ac:chgData name="Sharad Bajla" userId="8b523b24-ea3f-47f8-b556-851da29c6ed4" providerId="ADAL" clId="{5ACBAB54-D74B-4423-8823-D73E2724E730}" dt="2021-10-27T02:03:29.890" v="3065"/>
          <ac:picMkLst>
            <pc:docMk/>
            <pc:sldMk cId="2647210744" sldId="2134805136"/>
            <ac:picMk id="6" creationId="{AEA8BCC3-B105-483D-BA0F-C8E20D3F81C2}"/>
          </ac:picMkLst>
        </pc:picChg>
      </pc:sldChg>
      <pc:sldChg chg="modSp new del mod">
        <pc:chgData name="Sharad Bajla" userId="8b523b24-ea3f-47f8-b556-851da29c6ed4" providerId="ADAL" clId="{5ACBAB54-D74B-4423-8823-D73E2724E730}" dt="2021-10-29T01:28:27.305" v="3555" actId="47"/>
        <pc:sldMkLst>
          <pc:docMk/>
          <pc:sldMk cId="3688762031" sldId="2134805137"/>
        </pc:sldMkLst>
        <pc:spChg chg="mod">
          <ac:chgData name="Sharad Bajla" userId="8b523b24-ea3f-47f8-b556-851da29c6ed4" providerId="ADAL" clId="{5ACBAB54-D74B-4423-8823-D73E2724E730}" dt="2021-10-26T10:15:57.804" v="3023" actId="20577"/>
          <ac:spMkLst>
            <pc:docMk/>
            <pc:sldMk cId="3688762031" sldId="2134805137"/>
            <ac:spMk id="2" creationId="{B0836D6B-89F1-47E5-ACCE-2A097511517F}"/>
          </ac:spMkLst>
        </pc:spChg>
      </pc:sldChg>
      <pc:sldChg chg="addSp modSp new add del mod ord">
        <pc:chgData name="Sharad Bajla" userId="8b523b24-ea3f-47f8-b556-851da29c6ed4" providerId="ADAL" clId="{5ACBAB54-D74B-4423-8823-D73E2724E730}" dt="2021-10-29T08:26:25.786" v="6269"/>
        <pc:sldMkLst>
          <pc:docMk/>
          <pc:sldMk cId="1048226539" sldId="2134805138"/>
        </pc:sldMkLst>
        <pc:spChg chg="mod">
          <ac:chgData name="Sharad Bajla" userId="8b523b24-ea3f-47f8-b556-851da29c6ed4" providerId="ADAL" clId="{5ACBAB54-D74B-4423-8823-D73E2724E730}" dt="2021-10-29T07:06:25.437" v="5512" actId="20577"/>
          <ac:spMkLst>
            <pc:docMk/>
            <pc:sldMk cId="1048226539" sldId="2134805138"/>
            <ac:spMk id="2" creationId="{A438FDB2-9DA5-440B-A134-38F9D8880494}"/>
          </ac:spMkLst>
        </pc:spChg>
        <pc:picChg chg="add mod">
          <ac:chgData name="Sharad Bajla" userId="8b523b24-ea3f-47f8-b556-851da29c6ed4" providerId="ADAL" clId="{5ACBAB54-D74B-4423-8823-D73E2724E730}" dt="2021-10-29T07:06:17.010" v="5493" actId="1076"/>
          <ac:picMkLst>
            <pc:docMk/>
            <pc:sldMk cId="1048226539" sldId="2134805138"/>
            <ac:picMk id="1026" creationId="{774F54F8-AEDD-424F-9063-18607E1A27AE}"/>
          </ac:picMkLst>
        </pc:picChg>
      </pc:sldChg>
      <pc:sldChg chg="modSp add del mod">
        <pc:chgData name="Sharad Bajla" userId="8b523b24-ea3f-47f8-b556-851da29c6ed4" providerId="ADAL" clId="{5ACBAB54-D74B-4423-8823-D73E2724E730}" dt="2021-10-29T06:07:48.613" v="5438" actId="47"/>
        <pc:sldMkLst>
          <pc:docMk/>
          <pc:sldMk cId="3797886116" sldId="2134805139"/>
        </pc:sldMkLst>
        <pc:spChg chg="mod">
          <ac:chgData name="Sharad Bajla" userId="8b523b24-ea3f-47f8-b556-851da29c6ed4" providerId="ADAL" clId="{5ACBAB54-D74B-4423-8823-D73E2724E730}" dt="2021-10-27T08:24:52.182" v="3185" actId="20577"/>
          <ac:spMkLst>
            <pc:docMk/>
            <pc:sldMk cId="3797886116" sldId="2134805139"/>
            <ac:spMk id="3" creationId="{BCF7C32C-3DE7-497F-A585-F6FB78010C00}"/>
          </ac:spMkLst>
        </pc:spChg>
        <pc:spChg chg="mod">
          <ac:chgData name="Sharad Bajla" userId="8b523b24-ea3f-47f8-b556-851da29c6ed4" providerId="ADAL" clId="{5ACBAB54-D74B-4423-8823-D73E2724E730}" dt="2021-10-27T08:27:06.549" v="3274" actId="20577"/>
          <ac:spMkLst>
            <pc:docMk/>
            <pc:sldMk cId="3797886116" sldId="2134805139"/>
            <ac:spMk id="13" creationId="{62B06489-FDD4-4F33-8467-DEDABC1270A3}"/>
          </ac:spMkLst>
        </pc:spChg>
      </pc:sldChg>
      <pc:sldChg chg="addSp modSp add del">
        <pc:chgData name="Sharad Bajla" userId="8b523b24-ea3f-47f8-b556-851da29c6ed4" providerId="ADAL" clId="{5ACBAB54-D74B-4423-8823-D73E2724E730}" dt="2021-10-27T08:41:13.535" v="3278" actId="47"/>
        <pc:sldMkLst>
          <pc:docMk/>
          <pc:sldMk cId="341169486" sldId="2134805140"/>
        </pc:sldMkLst>
        <pc:spChg chg="add mod">
          <ac:chgData name="Sharad Bajla" userId="8b523b24-ea3f-47f8-b556-851da29c6ed4" providerId="ADAL" clId="{5ACBAB54-D74B-4423-8823-D73E2724E730}" dt="2021-10-27T08:39:33.510" v="3276"/>
          <ac:spMkLst>
            <pc:docMk/>
            <pc:sldMk cId="341169486" sldId="2134805140"/>
            <ac:spMk id="143" creationId="{0BDF12C7-5FD1-42F1-AF4A-E74BF06AE452}"/>
          </ac:spMkLst>
        </pc:spChg>
        <pc:picChg chg="add mod">
          <ac:chgData name="Sharad Bajla" userId="8b523b24-ea3f-47f8-b556-851da29c6ed4" providerId="ADAL" clId="{5ACBAB54-D74B-4423-8823-D73E2724E730}" dt="2021-10-27T08:39:33.510" v="3276"/>
          <ac:picMkLst>
            <pc:docMk/>
            <pc:sldMk cId="341169486" sldId="2134805140"/>
            <ac:picMk id="144" creationId="{18C69CCF-CCB9-4072-928A-6212F3098D40}"/>
          </ac:picMkLst>
        </pc:picChg>
      </pc:sldChg>
      <pc:sldChg chg="modSp add del mod">
        <pc:chgData name="Sharad Bajla" userId="8b523b24-ea3f-47f8-b556-851da29c6ed4" providerId="ADAL" clId="{5ACBAB54-D74B-4423-8823-D73E2724E730}" dt="2021-10-29T01:28:06.321" v="3551" actId="47"/>
        <pc:sldMkLst>
          <pc:docMk/>
          <pc:sldMk cId="437761158" sldId="2134805140"/>
        </pc:sldMkLst>
        <pc:spChg chg="mod">
          <ac:chgData name="Sharad Bajla" userId="8b523b24-ea3f-47f8-b556-851da29c6ed4" providerId="ADAL" clId="{5ACBAB54-D74B-4423-8823-D73E2724E730}" dt="2021-10-28T06:57:53.521" v="3547" actId="20577"/>
          <ac:spMkLst>
            <pc:docMk/>
            <pc:sldMk cId="437761158" sldId="2134805140"/>
            <ac:spMk id="2" creationId="{B6696450-5B2D-4035-B77E-D1557C807F15}"/>
          </ac:spMkLst>
        </pc:spChg>
      </pc:sldChg>
      <pc:sldChg chg="new del">
        <pc:chgData name="Sharad Bajla" userId="8b523b24-ea3f-47f8-b556-851da29c6ed4" providerId="ADAL" clId="{5ACBAB54-D74B-4423-8823-D73E2724E730}" dt="2021-10-29T01:57:43.664" v="3605" actId="47"/>
        <pc:sldMkLst>
          <pc:docMk/>
          <pc:sldMk cId="3332365697" sldId="2134805140"/>
        </pc:sldMkLst>
      </pc:sldChg>
      <pc:sldChg chg="addSp delSp modSp new mod ord">
        <pc:chgData name="Sharad Bajla" userId="8b523b24-ea3f-47f8-b556-851da29c6ed4" providerId="ADAL" clId="{5ACBAB54-D74B-4423-8823-D73E2724E730}" dt="2021-10-29T04:00:15.543" v="4337" actId="115"/>
        <pc:sldMkLst>
          <pc:docMk/>
          <pc:sldMk cId="2476494973" sldId="2134805141"/>
        </pc:sldMkLst>
        <pc:spChg chg="mod">
          <ac:chgData name="Sharad Bajla" userId="8b523b24-ea3f-47f8-b556-851da29c6ed4" providerId="ADAL" clId="{5ACBAB54-D74B-4423-8823-D73E2724E730}" dt="2021-10-29T01:57:59.054" v="3631" actId="20577"/>
          <ac:spMkLst>
            <pc:docMk/>
            <pc:sldMk cId="2476494973" sldId="2134805141"/>
            <ac:spMk id="2" creationId="{848970EB-A232-4F24-AD80-E605084757AB}"/>
          </ac:spMkLst>
        </pc:spChg>
        <pc:spChg chg="mod">
          <ac:chgData name="Sharad Bajla" userId="8b523b24-ea3f-47f8-b556-851da29c6ed4" providerId="ADAL" clId="{5ACBAB54-D74B-4423-8823-D73E2724E730}" dt="2021-10-29T04:00:15.543" v="4337" actId="115"/>
          <ac:spMkLst>
            <pc:docMk/>
            <pc:sldMk cId="2476494973" sldId="2134805141"/>
            <ac:spMk id="3" creationId="{BDC4DA66-0F8D-466E-82CE-580EC440AC49}"/>
          </ac:spMkLst>
        </pc:spChg>
        <pc:spChg chg="del">
          <ac:chgData name="Sharad Bajla" userId="8b523b24-ea3f-47f8-b556-851da29c6ed4" providerId="ADAL" clId="{5ACBAB54-D74B-4423-8823-D73E2724E730}" dt="2021-10-29T03:03:47.325" v="3786" actId="478"/>
          <ac:spMkLst>
            <pc:docMk/>
            <pc:sldMk cId="2476494973" sldId="2134805141"/>
            <ac:spMk id="4" creationId="{BFB17BD6-0170-44E9-AE93-FBC2E1C1CFE2}"/>
          </ac:spMkLst>
        </pc:spChg>
        <pc:spChg chg="add mod">
          <ac:chgData name="Sharad Bajla" userId="8b523b24-ea3f-47f8-b556-851da29c6ed4" providerId="ADAL" clId="{5ACBAB54-D74B-4423-8823-D73E2724E730}" dt="2021-10-29T01:57:51.993" v="3606"/>
          <ac:spMkLst>
            <pc:docMk/>
            <pc:sldMk cId="2476494973" sldId="2134805141"/>
            <ac:spMk id="5" creationId="{D6061122-2033-4767-AF5F-F43D8A7F7CC6}"/>
          </ac:spMkLst>
        </pc:spChg>
        <pc:picChg chg="add mod">
          <ac:chgData name="Sharad Bajla" userId="8b523b24-ea3f-47f8-b556-851da29c6ed4" providerId="ADAL" clId="{5ACBAB54-D74B-4423-8823-D73E2724E730}" dt="2021-10-29T01:57:51.993" v="3606"/>
          <ac:picMkLst>
            <pc:docMk/>
            <pc:sldMk cId="2476494973" sldId="2134805141"/>
            <ac:picMk id="6" creationId="{8B3357D9-4C6A-4DAE-B35E-E21CB78D89C2}"/>
          </ac:picMkLst>
        </pc:picChg>
      </pc:sldChg>
      <pc:sldChg chg="add del">
        <pc:chgData name="Sharad Bajla" userId="8b523b24-ea3f-47f8-b556-851da29c6ed4" providerId="ADAL" clId="{5ACBAB54-D74B-4423-8823-D73E2724E730}" dt="2021-10-29T03:53:57.301" v="4114"/>
        <pc:sldMkLst>
          <pc:docMk/>
          <pc:sldMk cId="11745928" sldId="2134805142"/>
        </pc:sldMkLst>
      </pc:sldChg>
      <pc:sldChg chg="delSp modSp add mod ord">
        <pc:chgData name="Sharad Bajla" userId="8b523b24-ea3f-47f8-b556-851da29c6ed4" providerId="ADAL" clId="{5ACBAB54-D74B-4423-8823-D73E2724E730}" dt="2021-10-29T04:21:15.538" v="5307"/>
        <pc:sldMkLst>
          <pc:docMk/>
          <pc:sldMk cId="1086276520" sldId="2134805142"/>
        </pc:sldMkLst>
        <pc:spChg chg="mod">
          <ac:chgData name="Sharad Bajla" userId="8b523b24-ea3f-47f8-b556-851da29c6ed4" providerId="ADAL" clId="{5ACBAB54-D74B-4423-8823-D73E2724E730}" dt="2021-10-29T03:53:57.496" v="4116" actId="27636"/>
          <ac:spMkLst>
            <pc:docMk/>
            <pc:sldMk cId="1086276520" sldId="2134805142"/>
            <ac:spMk id="2" creationId="{CCAD76C1-9EE9-46F4-ACD7-4DAD46F6CAF4}"/>
          </ac:spMkLst>
        </pc:spChg>
        <pc:spChg chg="del">
          <ac:chgData name="Sharad Bajla" userId="8b523b24-ea3f-47f8-b556-851da29c6ed4" providerId="ADAL" clId="{5ACBAB54-D74B-4423-8823-D73E2724E730}" dt="2021-10-29T03:54:05.020" v="4117" actId="478"/>
          <ac:spMkLst>
            <pc:docMk/>
            <pc:sldMk cId="1086276520" sldId="2134805142"/>
            <ac:spMk id="4" creationId="{E483202C-C202-4AC6-95BA-960AB7BCB787}"/>
          </ac:spMkLst>
        </pc:spChg>
        <pc:spChg chg="del">
          <ac:chgData name="Sharad Bajla" userId="8b523b24-ea3f-47f8-b556-851da29c6ed4" providerId="ADAL" clId="{5ACBAB54-D74B-4423-8823-D73E2724E730}" dt="2021-10-29T03:54:05.020" v="4117" actId="478"/>
          <ac:spMkLst>
            <pc:docMk/>
            <pc:sldMk cId="1086276520" sldId="2134805142"/>
            <ac:spMk id="6" creationId="{EF39BEEC-9B01-4F57-A9C3-1CA25BCB5D43}"/>
          </ac:spMkLst>
        </pc:spChg>
        <pc:spChg chg="mod">
          <ac:chgData name="Sharad Bajla" userId="8b523b24-ea3f-47f8-b556-851da29c6ed4" providerId="ADAL" clId="{5ACBAB54-D74B-4423-8823-D73E2724E730}" dt="2021-10-29T04:03:19.731" v="4342" actId="33524"/>
          <ac:spMkLst>
            <pc:docMk/>
            <pc:sldMk cId="1086276520" sldId="2134805142"/>
            <ac:spMk id="7" creationId="{EA9F1E29-77F0-46E9-AF92-3C8E55016DAF}"/>
          </ac:spMkLst>
        </pc:spChg>
        <pc:spChg chg="del">
          <ac:chgData name="Sharad Bajla" userId="8b523b24-ea3f-47f8-b556-851da29c6ed4" providerId="ADAL" clId="{5ACBAB54-D74B-4423-8823-D73E2724E730}" dt="2021-10-29T03:54:05.020" v="4117" actId="478"/>
          <ac:spMkLst>
            <pc:docMk/>
            <pc:sldMk cId="1086276520" sldId="2134805142"/>
            <ac:spMk id="8" creationId="{92B2330A-954D-4642-B345-6DE3C6E8AF15}"/>
          </ac:spMkLst>
        </pc:spChg>
        <pc:spChg chg="del">
          <ac:chgData name="Sharad Bajla" userId="8b523b24-ea3f-47f8-b556-851da29c6ed4" providerId="ADAL" clId="{5ACBAB54-D74B-4423-8823-D73E2724E730}" dt="2021-10-29T03:54:05.020" v="4117" actId="478"/>
          <ac:spMkLst>
            <pc:docMk/>
            <pc:sldMk cId="1086276520" sldId="2134805142"/>
            <ac:spMk id="10" creationId="{763446D2-2305-44D6-85A4-F9BD85163E61}"/>
          </ac:spMkLst>
        </pc:spChg>
      </pc:sldChg>
      <pc:sldChg chg="addSp modSp new del mod modClrScheme chgLayout">
        <pc:chgData name="Sharad Bajla" userId="8b523b24-ea3f-47f8-b556-851da29c6ed4" providerId="ADAL" clId="{5ACBAB54-D74B-4423-8823-D73E2724E730}" dt="2021-10-29T08:25:48.070" v="6250" actId="47"/>
        <pc:sldMkLst>
          <pc:docMk/>
          <pc:sldMk cId="981566798" sldId="2134805143"/>
        </pc:sldMkLst>
        <pc:spChg chg="mod ord">
          <ac:chgData name="Sharad Bajla" userId="8b523b24-ea3f-47f8-b556-851da29c6ed4" providerId="ADAL" clId="{5ACBAB54-D74B-4423-8823-D73E2724E730}" dt="2021-10-29T04:15:45.402" v="4843" actId="13926"/>
          <ac:spMkLst>
            <pc:docMk/>
            <pc:sldMk cId="981566798" sldId="2134805143"/>
            <ac:spMk id="2" creationId="{70CA7199-B457-4680-9069-F157DA6C6F31}"/>
          </ac:spMkLst>
        </pc:spChg>
        <pc:spChg chg="add mod ord">
          <ac:chgData name="Sharad Bajla" userId="8b523b24-ea3f-47f8-b556-851da29c6ed4" providerId="ADAL" clId="{5ACBAB54-D74B-4423-8823-D73E2724E730}" dt="2021-10-29T04:17:33.713" v="5171" actId="20577"/>
          <ac:spMkLst>
            <pc:docMk/>
            <pc:sldMk cId="981566798" sldId="2134805143"/>
            <ac:spMk id="3" creationId="{16576813-6EA1-4466-B8D2-5DBB82500C93}"/>
          </ac:spMkLst>
        </pc:spChg>
        <pc:spChg chg="add mod ord">
          <ac:chgData name="Sharad Bajla" userId="8b523b24-ea3f-47f8-b556-851da29c6ed4" providerId="ADAL" clId="{5ACBAB54-D74B-4423-8823-D73E2724E730}" dt="2021-10-29T04:08:08.032" v="4403" actId="700"/>
          <ac:spMkLst>
            <pc:docMk/>
            <pc:sldMk cId="981566798" sldId="2134805143"/>
            <ac:spMk id="4" creationId="{B2A649AF-B01A-48FE-94AF-AB4002C18A99}"/>
          </ac:spMkLst>
        </pc:spChg>
      </pc:sldChg>
      <pc:sldChg chg="modSp add del mod">
        <pc:chgData name="Sharad Bajla" userId="8b523b24-ea3f-47f8-b556-851da29c6ed4" providerId="ADAL" clId="{5ACBAB54-D74B-4423-8823-D73E2724E730}" dt="2021-10-29T04:10:27.811" v="4496"/>
        <pc:sldMkLst>
          <pc:docMk/>
          <pc:sldMk cId="1337379440" sldId="2134805144"/>
        </pc:sldMkLst>
        <pc:spChg chg="mod">
          <ac:chgData name="Sharad Bajla" userId="8b523b24-ea3f-47f8-b556-851da29c6ed4" providerId="ADAL" clId="{5ACBAB54-D74B-4423-8823-D73E2724E730}" dt="2021-10-29T04:10:27.811" v="4496"/>
          <ac:spMkLst>
            <pc:docMk/>
            <pc:sldMk cId="1337379440" sldId="2134805144"/>
            <ac:spMk id="2" creationId="{CCAD76C1-9EE9-46F4-ACD7-4DAD46F6CAF4}"/>
          </ac:spMkLst>
        </pc:spChg>
      </pc:sldChg>
      <pc:sldChg chg="addSp delSp modSp add mod">
        <pc:chgData name="Sharad Bajla" userId="8b523b24-ea3f-47f8-b556-851da29c6ed4" providerId="ADAL" clId="{5ACBAB54-D74B-4423-8823-D73E2724E730}" dt="2021-10-29T04:20:48.213" v="5301" actId="20577"/>
        <pc:sldMkLst>
          <pc:docMk/>
          <pc:sldMk cId="2792489276" sldId="2134805144"/>
        </pc:sldMkLst>
        <pc:spChg chg="add del mod">
          <ac:chgData name="Sharad Bajla" userId="8b523b24-ea3f-47f8-b556-851da29c6ed4" providerId="ADAL" clId="{5ACBAB54-D74B-4423-8823-D73E2724E730}" dt="2021-10-29T04:10:54.683" v="4501"/>
          <ac:spMkLst>
            <pc:docMk/>
            <pc:sldMk cId="2792489276" sldId="2134805144"/>
            <ac:spMk id="8" creationId="{35C05098-985F-4E69-95FD-9E5962D62264}"/>
          </ac:spMkLst>
        </pc:spChg>
        <pc:spChg chg="add del mod">
          <ac:chgData name="Sharad Bajla" userId="8b523b24-ea3f-47f8-b556-851da29c6ed4" providerId="ADAL" clId="{5ACBAB54-D74B-4423-8823-D73E2724E730}" dt="2021-10-29T04:10:54.683" v="4501"/>
          <ac:spMkLst>
            <pc:docMk/>
            <pc:sldMk cId="2792489276" sldId="2134805144"/>
            <ac:spMk id="9" creationId="{3FA7B4EF-6F70-465E-AD1F-7C65E0F0FEB5}"/>
          </ac:spMkLst>
        </pc:spChg>
        <pc:spChg chg="add del mod">
          <ac:chgData name="Sharad Bajla" userId="8b523b24-ea3f-47f8-b556-851da29c6ed4" providerId="ADAL" clId="{5ACBAB54-D74B-4423-8823-D73E2724E730}" dt="2021-10-29T04:13:25.328" v="4696" actId="478"/>
          <ac:spMkLst>
            <pc:docMk/>
            <pc:sldMk cId="2792489276" sldId="2134805144"/>
            <ac:spMk id="10" creationId="{6238583F-B567-4F5A-B47B-DB06DE28D5F9}"/>
          </ac:spMkLst>
        </pc:spChg>
        <pc:spChg chg="add del mod">
          <ac:chgData name="Sharad Bajla" userId="8b523b24-ea3f-47f8-b556-851da29c6ed4" providerId="ADAL" clId="{5ACBAB54-D74B-4423-8823-D73E2724E730}" dt="2021-10-29T04:13:25.328" v="4696" actId="478"/>
          <ac:spMkLst>
            <pc:docMk/>
            <pc:sldMk cId="2792489276" sldId="2134805144"/>
            <ac:spMk id="11" creationId="{8B5E3640-3464-4C4C-869C-B05D6331D836}"/>
          </ac:spMkLst>
        </pc:spChg>
        <pc:spChg chg="add del mod">
          <ac:chgData name="Sharad Bajla" userId="8b523b24-ea3f-47f8-b556-851da29c6ed4" providerId="ADAL" clId="{5ACBAB54-D74B-4423-8823-D73E2724E730}" dt="2021-10-29T04:13:12.072" v="4691"/>
          <ac:spMkLst>
            <pc:docMk/>
            <pc:sldMk cId="2792489276" sldId="2134805144"/>
            <ac:spMk id="14" creationId="{8B59B768-F094-4EC5-99B3-22B388B1BD50}"/>
          </ac:spMkLst>
        </pc:spChg>
        <pc:spChg chg="add del mod">
          <ac:chgData name="Sharad Bajla" userId="8b523b24-ea3f-47f8-b556-851da29c6ed4" providerId="ADAL" clId="{5ACBAB54-D74B-4423-8823-D73E2724E730}" dt="2021-10-29T04:13:12.072" v="4691"/>
          <ac:spMkLst>
            <pc:docMk/>
            <pc:sldMk cId="2792489276" sldId="2134805144"/>
            <ac:spMk id="15" creationId="{22FE5ADC-34CE-49F1-A02B-3B9D60A04BEE}"/>
          </ac:spMkLst>
        </pc:spChg>
        <pc:spChg chg="add mod">
          <ac:chgData name="Sharad Bajla" userId="8b523b24-ea3f-47f8-b556-851da29c6ed4" providerId="ADAL" clId="{5ACBAB54-D74B-4423-8823-D73E2724E730}" dt="2021-10-29T04:19:53.638" v="5228" actId="790"/>
          <ac:spMkLst>
            <pc:docMk/>
            <pc:sldMk cId="2792489276" sldId="2134805144"/>
            <ac:spMk id="17" creationId="{82D4BFCE-5870-43B9-93A0-10254E13E11C}"/>
          </ac:spMkLst>
        </pc:spChg>
        <pc:spChg chg="add mod">
          <ac:chgData name="Sharad Bajla" userId="8b523b24-ea3f-47f8-b556-851da29c6ed4" providerId="ADAL" clId="{5ACBAB54-D74B-4423-8823-D73E2724E730}" dt="2021-10-29T04:20:48.213" v="5301" actId="20577"/>
          <ac:spMkLst>
            <pc:docMk/>
            <pc:sldMk cId="2792489276" sldId="2134805144"/>
            <ac:spMk id="18" creationId="{F9829C06-E9F2-40D9-9222-32AE2681F3D7}"/>
          </ac:spMkLst>
        </pc:spChg>
      </pc:sldChg>
      <pc:sldChg chg="modSp add del mod">
        <pc:chgData name="Sharad Bajla" userId="8b523b24-ea3f-47f8-b556-851da29c6ed4" providerId="ADAL" clId="{5ACBAB54-D74B-4423-8823-D73E2724E730}" dt="2021-10-29T06:06:26.913" v="5395"/>
        <pc:sldMkLst>
          <pc:docMk/>
          <pc:sldMk cId="1778918461" sldId="2134805145"/>
        </pc:sldMkLst>
        <pc:spChg chg="mod">
          <ac:chgData name="Sharad Bajla" userId="8b523b24-ea3f-47f8-b556-851da29c6ed4" providerId="ADAL" clId="{5ACBAB54-D74B-4423-8823-D73E2724E730}" dt="2021-10-29T06:06:26.913" v="5395"/>
          <ac:spMkLst>
            <pc:docMk/>
            <pc:sldMk cId="1778918461" sldId="2134805145"/>
            <ac:spMk id="2" creationId="{CCAD76C1-9EE9-46F4-ACD7-4DAD46F6CAF4}"/>
          </ac:spMkLst>
        </pc:spChg>
      </pc:sldChg>
      <pc:sldChg chg="modSp add del mod">
        <pc:chgData name="Sharad Bajla" userId="8b523b24-ea3f-47f8-b556-851da29c6ed4" providerId="ADAL" clId="{5ACBAB54-D74B-4423-8823-D73E2724E730}" dt="2021-10-29T04:13:27.883" v="4697" actId="47"/>
        <pc:sldMkLst>
          <pc:docMk/>
          <pc:sldMk cId="2564042427" sldId="2134805145"/>
        </pc:sldMkLst>
        <pc:spChg chg="mod">
          <ac:chgData name="Sharad Bajla" userId="8b523b24-ea3f-47f8-b556-851da29c6ed4" providerId="ADAL" clId="{5ACBAB54-D74B-4423-8823-D73E2724E730}" dt="2021-10-29T04:11:13.747" v="4503" actId="27636"/>
          <ac:spMkLst>
            <pc:docMk/>
            <pc:sldMk cId="2564042427" sldId="2134805145"/>
            <ac:spMk id="2" creationId="{CCAD76C1-9EE9-46F4-ACD7-4DAD46F6CAF4}"/>
          </ac:spMkLst>
        </pc:spChg>
      </pc:sldChg>
      <pc:sldChg chg="addSp delSp modSp add mod">
        <pc:chgData name="Sharad Bajla" userId="8b523b24-ea3f-47f8-b556-851da29c6ed4" providerId="ADAL" clId="{5ACBAB54-D74B-4423-8823-D73E2724E730}" dt="2021-10-29T07:14:05.307" v="5966" actId="20577"/>
        <pc:sldMkLst>
          <pc:docMk/>
          <pc:sldMk cId="2579794386" sldId="2134805145"/>
        </pc:sldMkLst>
        <pc:spChg chg="add del mod">
          <ac:chgData name="Sharad Bajla" userId="8b523b24-ea3f-47f8-b556-851da29c6ed4" providerId="ADAL" clId="{5ACBAB54-D74B-4423-8823-D73E2724E730}" dt="2021-10-29T06:06:41.280" v="5398"/>
          <ac:spMkLst>
            <pc:docMk/>
            <pc:sldMk cId="2579794386" sldId="2134805145"/>
            <ac:spMk id="10" creationId="{A6F72BD5-BCF9-48B3-AA4B-68705A9109D5}"/>
          </ac:spMkLst>
        </pc:spChg>
        <pc:spChg chg="add del mod">
          <ac:chgData name="Sharad Bajla" userId="8b523b24-ea3f-47f8-b556-851da29c6ed4" providerId="ADAL" clId="{5ACBAB54-D74B-4423-8823-D73E2724E730}" dt="2021-10-29T06:06:41.280" v="5398"/>
          <ac:spMkLst>
            <pc:docMk/>
            <pc:sldMk cId="2579794386" sldId="2134805145"/>
            <ac:spMk id="11" creationId="{72DF05BC-5CDD-42B5-9519-1DAEB78D1980}"/>
          </ac:spMkLst>
        </pc:spChg>
        <pc:spChg chg="add mod">
          <ac:chgData name="Sharad Bajla" userId="8b523b24-ea3f-47f8-b556-851da29c6ed4" providerId="ADAL" clId="{5ACBAB54-D74B-4423-8823-D73E2724E730}" dt="2021-10-29T06:07:33.410" v="5437" actId="20577"/>
          <ac:spMkLst>
            <pc:docMk/>
            <pc:sldMk cId="2579794386" sldId="2134805145"/>
            <ac:spMk id="14" creationId="{FD2A4FF5-9C6A-48AC-92F0-9AADC4E19E14}"/>
          </ac:spMkLst>
        </pc:spChg>
        <pc:spChg chg="add mod">
          <ac:chgData name="Sharad Bajla" userId="8b523b24-ea3f-47f8-b556-851da29c6ed4" providerId="ADAL" clId="{5ACBAB54-D74B-4423-8823-D73E2724E730}" dt="2021-10-29T07:14:05.307" v="5966" actId="20577"/>
          <ac:spMkLst>
            <pc:docMk/>
            <pc:sldMk cId="2579794386" sldId="2134805145"/>
            <ac:spMk id="15" creationId="{C176A061-4EE8-40B4-B22A-ACC2B3FD7C22}"/>
          </ac:spMkLst>
        </pc:spChg>
      </pc:sldChg>
      <pc:sldChg chg="modSp add del mod">
        <pc:chgData name="Sharad Bajla" userId="8b523b24-ea3f-47f8-b556-851da29c6ed4" providerId="ADAL" clId="{5ACBAB54-D74B-4423-8823-D73E2724E730}" dt="2021-10-29T06:07:18.932" v="5402" actId="47"/>
        <pc:sldMkLst>
          <pc:docMk/>
          <pc:sldMk cId="1033355894" sldId="2134805146"/>
        </pc:sldMkLst>
        <pc:spChg chg="mod">
          <ac:chgData name="Sharad Bajla" userId="8b523b24-ea3f-47f8-b556-851da29c6ed4" providerId="ADAL" clId="{5ACBAB54-D74B-4423-8823-D73E2724E730}" dt="2021-10-29T06:06:46.764" v="5400" actId="27636"/>
          <ac:spMkLst>
            <pc:docMk/>
            <pc:sldMk cId="1033355894" sldId="2134805146"/>
            <ac:spMk id="2" creationId="{CCAD76C1-9EE9-46F4-ACD7-4DAD46F6CAF4}"/>
          </ac:spMkLst>
        </pc:spChg>
      </pc:sldChg>
      <pc:sldChg chg="addSp delSp modSp new mod">
        <pc:chgData name="Sharad Bajla" userId="8b523b24-ea3f-47f8-b556-851da29c6ed4" providerId="ADAL" clId="{5ACBAB54-D74B-4423-8823-D73E2724E730}" dt="2021-10-29T08:26:03.749" v="6265" actId="14100"/>
        <pc:sldMkLst>
          <pc:docMk/>
          <pc:sldMk cId="3058050651" sldId="2134805146"/>
        </pc:sldMkLst>
        <pc:spChg chg="mod">
          <ac:chgData name="Sharad Bajla" userId="8b523b24-ea3f-47f8-b556-851da29c6ed4" providerId="ADAL" clId="{5ACBAB54-D74B-4423-8823-D73E2724E730}" dt="2021-10-29T08:25:44.761" v="6249" actId="20577"/>
          <ac:spMkLst>
            <pc:docMk/>
            <pc:sldMk cId="3058050651" sldId="2134805146"/>
            <ac:spMk id="2" creationId="{C7ACD8AC-884E-445C-8B7C-5D6BEA7D04ED}"/>
          </ac:spMkLst>
        </pc:spChg>
        <pc:spChg chg="del">
          <ac:chgData name="Sharad Bajla" userId="8b523b24-ea3f-47f8-b556-851da29c6ed4" providerId="ADAL" clId="{5ACBAB54-D74B-4423-8823-D73E2724E730}" dt="2021-10-29T07:15:40.939" v="5968" actId="1032"/>
          <ac:spMkLst>
            <pc:docMk/>
            <pc:sldMk cId="3058050651" sldId="2134805146"/>
            <ac:spMk id="3" creationId="{CE1E44FD-10DA-4134-8C4D-FCE8BA6D7F46}"/>
          </ac:spMkLst>
        </pc:spChg>
        <pc:spChg chg="del">
          <ac:chgData name="Sharad Bajla" userId="8b523b24-ea3f-47f8-b556-851da29c6ed4" providerId="ADAL" clId="{5ACBAB54-D74B-4423-8823-D73E2724E730}" dt="2021-10-29T08:26:00.734" v="6264" actId="478"/>
          <ac:spMkLst>
            <pc:docMk/>
            <pc:sldMk cId="3058050651" sldId="2134805146"/>
            <ac:spMk id="4" creationId="{1DD725A4-ECB8-4A7C-A634-7299F4FFD6CA}"/>
          </ac:spMkLst>
        </pc:spChg>
        <pc:graphicFrameChg chg="add mod modGraphic">
          <ac:chgData name="Sharad Bajla" userId="8b523b24-ea3f-47f8-b556-851da29c6ed4" providerId="ADAL" clId="{5ACBAB54-D74B-4423-8823-D73E2724E730}" dt="2021-10-29T08:26:03.749" v="6265" actId="14100"/>
          <ac:graphicFrameMkLst>
            <pc:docMk/>
            <pc:sldMk cId="3058050651" sldId="2134805146"/>
            <ac:graphicFrameMk id="5" creationId="{0C2ABAEC-FE4C-4857-9CD5-25020E61506D}"/>
          </ac:graphicFrameMkLst>
        </pc:graphicFrameChg>
      </pc:sldChg>
      <pc:sldChg chg="addSp delSp modSp new mod modClrScheme chgLayout">
        <pc:chgData name="Sharad Bajla" userId="8b523b24-ea3f-47f8-b556-851da29c6ed4" providerId="ADAL" clId="{5ACBAB54-D74B-4423-8823-D73E2724E730}" dt="2021-10-29T08:29:48.377" v="6292" actId="20577"/>
        <pc:sldMkLst>
          <pc:docMk/>
          <pc:sldMk cId="3950645247" sldId="2134805147"/>
        </pc:sldMkLst>
        <pc:spChg chg="del">
          <ac:chgData name="Sharad Bajla" userId="8b523b24-ea3f-47f8-b556-851da29c6ed4" providerId="ADAL" clId="{5ACBAB54-D74B-4423-8823-D73E2724E730}" dt="2021-10-29T08:29:43.430" v="6277" actId="700"/>
          <ac:spMkLst>
            <pc:docMk/>
            <pc:sldMk cId="3950645247" sldId="2134805147"/>
            <ac:spMk id="2" creationId="{39FAC29D-3F7E-4280-AFC5-B1AF94AB0F0F}"/>
          </ac:spMkLst>
        </pc:spChg>
        <pc:spChg chg="add mod">
          <ac:chgData name="Sharad Bajla" userId="8b523b24-ea3f-47f8-b556-851da29c6ed4" providerId="ADAL" clId="{5ACBAB54-D74B-4423-8823-D73E2724E730}" dt="2021-10-29T08:29:48.377" v="6292" actId="20577"/>
          <ac:spMkLst>
            <pc:docMk/>
            <pc:sldMk cId="3950645247" sldId="2134805147"/>
            <ac:spMk id="3" creationId="{447413D9-80F0-4686-9DA9-181C7F0608BD}"/>
          </ac:spMkLst>
        </pc:spChg>
      </pc:sldChg>
      <pc:sldChg chg="addSp delSp modSp new mod">
        <pc:chgData name="Sharad Bajla" userId="8b523b24-ea3f-47f8-b556-851da29c6ed4" providerId="ADAL" clId="{5ACBAB54-D74B-4423-8823-D73E2724E730}" dt="2021-10-29T08:33:47.703" v="6296" actId="1076"/>
        <pc:sldMkLst>
          <pc:docMk/>
          <pc:sldMk cId="2537840229" sldId="2134805148"/>
        </pc:sldMkLst>
        <pc:spChg chg="del">
          <ac:chgData name="Sharad Bajla" userId="8b523b24-ea3f-47f8-b556-851da29c6ed4" providerId="ADAL" clId="{5ACBAB54-D74B-4423-8823-D73E2724E730}" dt="2021-10-29T08:33:39.146" v="6294" actId="478"/>
          <ac:spMkLst>
            <pc:docMk/>
            <pc:sldMk cId="2537840229" sldId="2134805148"/>
            <ac:spMk id="3" creationId="{C852EAD6-07A1-4861-8902-276373E88281}"/>
          </ac:spMkLst>
        </pc:spChg>
        <pc:picChg chg="add mod">
          <ac:chgData name="Sharad Bajla" userId="8b523b24-ea3f-47f8-b556-851da29c6ed4" providerId="ADAL" clId="{5ACBAB54-D74B-4423-8823-D73E2724E730}" dt="2021-10-29T08:33:47.703" v="6296" actId="1076"/>
          <ac:picMkLst>
            <pc:docMk/>
            <pc:sldMk cId="2537840229" sldId="2134805148"/>
            <ac:picMk id="6" creationId="{0D4894AC-A8FA-4E32-99F1-EAFA6480D5B3}"/>
          </ac:picMkLst>
        </pc:picChg>
      </pc:sldChg>
      <pc:sldChg chg="addSp delSp modSp new mod">
        <pc:chgData name="Sharad Bajla" userId="8b523b24-ea3f-47f8-b556-851da29c6ed4" providerId="ADAL" clId="{5ACBAB54-D74B-4423-8823-D73E2724E730}" dt="2021-10-29T08:35:06.436" v="6300" actId="1076"/>
        <pc:sldMkLst>
          <pc:docMk/>
          <pc:sldMk cId="686995075" sldId="2134805149"/>
        </pc:sldMkLst>
        <pc:spChg chg="del">
          <ac:chgData name="Sharad Bajla" userId="8b523b24-ea3f-47f8-b556-851da29c6ed4" providerId="ADAL" clId="{5ACBAB54-D74B-4423-8823-D73E2724E730}" dt="2021-10-29T08:34:57.973" v="6298" actId="478"/>
          <ac:spMkLst>
            <pc:docMk/>
            <pc:sldMk cId="686995075" sldId="2134805149"/>
            <ac:spMk id="3" creationId="{A24FEAE0-A7E2-4698-B9AD-4FCF4891F310}"/>
          </ac:spMkLst>
        </pc:spChg>
        <pc:picChg chg="add mod">
          <ac:chgData name="Sharad Bajla" userId="8b523b24-ea3f-47f8-b556-851da29c6ed4" providerId="ADAL" clId="{5ACBAB54-D74B-4423-8823-D73E2724E730}" dt="2021-10-29T08:35:06.436" v="6300" actId="1076"/>
          <ac:picMkLst>
            <pc:docMk/>
            <pc:sldMk cId="686995075" sldId="2134805149"/>
            <ac:picMk id="6" creationId="{E2E55517-29D7-4A62-8BF6-50C7755AB19D}"/>
          </ac:picMkLst>
        </pc:picChg>
      </pc:sldChg>
      <pc:sldMasterChg chg="modSp delSldLayout modSldLayout">
        <pc:chgData name="Sharad Bajla" userId="8b523b24-ea3f-47f8-b556-851da29c6ed4" providerId="ADAL" clId="{5ACBAB54-D74B-4423-8823-D73E2724E730}" dt="2021-10-29T08:27:51.759" v="6275" actId="2696"/>
        <pc:sldMasterMkLst>
          <pc:docMk/>
          <pc:sldMasterMk cId="0" sldId="2147483660"/>
        </pc:sldMasterMkLst>
        <pc:spChg chg="mod">
          <ac:chgData name="Sharad Bajla" userId="8b523b24-ea3f-47f8-b556-851da29c6ed4" providerId="ADAL" clId="{5ACBAB54-D74B-4423-8823-D73E2724E730}" dt="2021-10-25T03:14:34.738" v="84"/>
          <ac:spMkLst>
            <pc:docMk/>
            <pc:sldMasterMk cId="0" sldId="2147483660"/>
            <ac:spMk id="1026" creationId="{00000000-0000-0000-0000-000000000000}"/>
          </ac:spMkLst>
        </pc:spChg>
        <pc:spChg chg="mod">
          <ac:chgData name="Sharad Bajla" userId="8b523b24-ea3f-47f8-b556-851da29c6ed4" providerId="ADAL" clId="{5ACBAB54-D74B-4423-8823-D73E2724E730}" dt="2021-10-25T03:14:34.738" v="84"/>
          <ac:spMkLst>
            <pc:docMk/>
            <pc:sldMasterMk cId="0" sldId="2147483660"/>
            <ac:spMk id="1027" creationId="{00000000-0000-0000-0000-000000000000}"/>
          </ac:spMkLst>
        </pc:spChg>
        <pc:spChg chg="mod">
          <ac:chgData name="Sharad Bajla" userId="8b523b24-ea3f-47f8-b556-851da29c6ed4" providerId="ADAL" clId="{5ACBAB54-D74B-4423-8823-D73E2724E730}" dt="2021-10-25T03:14:34.738" v="84"/>
          <ac:spMkLst>
            <pc:docMk/>
            <pc:sldMasterMk cId="0" sldId="2147483660"/>
            <ac:spMk id="1028" creationId="{00000000-0000-0000-0000-000000000000}"/>
          </ac:spMkLst>
        </pc:spChg>
        <pc:spChg chg="mod">
          <ac:chgData name="Sharad Bajla" userId="8b523b24-ea3f-47f8-b556-851da29c6ed4" providerId="ADAL" clId="{5ACBAB54-D74B-4423-8823-D73E2724E730}" dt="2021-10-25T03:14:34.738" v="84"/>
          <ac:spMkLst>
            <pc:docMk/>
            <pc:sldMasterMk cId="0" sldId="2147483660"/>
            <ac:spMk id="1029" creationId="{00000000-0000-0000-0000-000000000000}"/>
          </ac:spMkLst>
        </pc:spChg>
        <pc:spChg chg="mod">
          <ac:chgData name="Sharad Bajla" userId="8b523b24-ea3f-47f8-b556-851da29c6ed4" providerId="ADAL" clId="{5ACBAB54-D74B-4423-8823-D73E2724E730}" dt="2021-10-25T03:14:34.738" v="84"/>
          <ac:spMkLst>
            <pc:docMk/>
            <pc:sldMasterMk cId="0" sldId="2147483660"/>
            <ac:spMk id="1030" creationId="{00000000-0000-0000-0000-000000000000}"/>
          </ac:spMkLst>
        </pc:spChg>
        <pc:sldLayoutChg chg="modSp">
          <pc:chgData name="Sharad Bajla" userId="8b523b24-ea3f-47f8-b556-851da29c6ed4" providerId="ADAL" clId="{5ACBAB54-D74B-4423-8823-D73E2724E730}" dt="2021-10-25T03:14:34.738" v="84"/>
          <pc:sldLayoutMkLst>
            <pc:docMk/>
            <pc:sldMasterMk cId="0" sldId="2147483660"/>
            <pc:sldLayoutMk cId="0" sldId="2147483661"/>
          </pc:sldLayoutMkLst>
          <pc:spChg chg="mod">
            <ac:chgData name="Sharad Bajla" userId="8b523b24-ea3f-47f8-b556-851da29c6ed4" providerId="ADAL" clId="{5ACBAB54-D74B-4423-8823-D73E2724E730}" dt="2021-10-25T03:14:34.738" v="84"/>
            <ac:spMkLst>
              <pc:docMk/>
              <pc:sldMasterMk cId="0" sldId="2147483660"/>
              <pc:sldLayoutMk cId="0" sldId="2147483661"/>
              <ac:spMk id="2" creationId="{00000000-0000-0000-0000-000000000000}"/>
            </ac:spMkLst>
          </pc:spChg>
          <pc:spChg chg="mod">
            <ac:chgData name="Sharad Bajla" userId="8b523b24-ea3f-47f8-b556-851da29c6ed4" providerId="ADAL" clId="{5ACBAB54-D74B-4423-8823-D73E2724E730}" dt="2021-10-25T03:14:34.738" v="84"/>
            <ac:spMkLst>
              <pc:docMk/>
              <pc:sldMasterMk cId="0" sldId="2147483660"/>
              <pc:sldLayoutMk cId="0" sldId="2147483661"/>
              <ac:spMk id="3" creationId="{00000000-0000-0000-0000-000000000000}"/>
            </ac:spMkLst>
          </pc:spChg>
        </pc:sldLayoutChg>
        <pc:sldLayoutChg chg="modSp">
          <pc:chgData name="Sharad Bajla" userId="8b523b24-ea3f-47f8-b556-851da29c6ed4" providerId="ADAL" clId="{5ACBAB54-D74B-4423-8823-D73E2724E730}" dt="2021-10-25T03:14:34.738" v="84"/>
          <pc:sldLayoutMkLst>
            <pc:docMk/>
            <pc:sldMasterMk cId="0" sldId="2147483660"/>
            <pc:sldLayoutMk cId="0" sldId="2147483663"/>
          </pc:sldLayoutMkLst>
          <pc:spChg chg="mod">
            <ac:chgData name="Sharad Bajla" userId="8b523b24-ea3f-47f8-b556-851da29c6ed4" providerId="ADAL" clId="{5ACBAB54-D74B-4423-8823-D73E2724E730}" dt="2021-10-25T03:14:34.738" v="84"/>
            <ac:spMkLst>
              <pc:docMk/>
              <pc:sldMasterMk cId="0" sldId="2147483660"/>
              <pc:sldLayoutMk cId="0" sldId="2147483663"/>
              <ac:spMk id="2" creationId="{00000000-0000-0000-0000-000000000000}"/>
            </ac:spMkLst>
          </pc:spChg>
          <pc:spChg chg="mod">
            <ac:chgData name="Sharad Bajla" userId="8b523b24-ea3f-47f8-b556-851da29c6ed4" providerId="ADAL" clId="{5ACBAB54-D74B-4423-8823-D73E2724E730}" dt="2021-10-25T03:14:34.738" v="84"/>
            <ac:spMkLst>
              <pc:docMk/>
              <pc:sldMasterMk cId="0" sldId="2147483660"/>
              <pc:sldLayoutMk cId="0" sldId="2147483663"/>
              <ac:spMk id="3" creationId="{00000000-0000-0000-0000-000000000000}"/>
            </ac:spMkLst>
          </pc:spChg>
        </pc:sldLayoutChg>
        <pc:sldLayoutChg chg="modSp">
          <pc:chgData name="Sharad Bajla" userId="8b523b24-ea3f-47f8-b556-851da29c6ed4" providerId="ADAL" clId="{5ACBAB54-D74B-4423-8823-D73E2724E730}" dt="2021-10-25T03:14:34.738" v="84"/>
          <pc:sldLayoutMkLst>
            <pc:docMk/>
            <pc:sldMasterMk cId="0" sldId="2147483660"/>
            <pc:sldLayoutMk cId="0" sldId="2147483664"/>
          </pc:sldLayoutMkLst>
          <pc:spChg chg="mod">
            <ac:chgData name="Sharad Bajla" userId="8b523b24-ea3f-47f8-b556-851da29c6ed4" providerId="ADAL" clId="{5ACBAB54-D74B-4423-8823-D73E2724E730}" dt="2021-10-25T03:14:34.738" v="84"/>
            <ac:spMkLst>
              <pc:docMk/>
              <pc:sldMasterMk cId="0" sldId="2147483660"/>
              <pc:sldLayoutMk cId="0" sldId="2147483664"/>
              <ac:spMk id="10" creationId="{00000000-0000-0000-0000-000000000000}"/>
            </ac:spMkLst>
          </pc:spChg>
          <pc:spChg chg="mod">
            <ac:chgData name="Sharad Bajla" userId="8b523b24-ea3f-47f8-b556-851da29c6ed4" providerId="ADAL" clId="{5ACBAB54-D74B-4423-8823-D73E2724E730}" dt="2021-10-25T03:14:34.738" v="84"/>
            <ac:spMkLst>
              <pc:docMk/>
              <pc:sldMasterMk cId="0" sldId="2147483660"/>
              <pc:sldLayoutMk cId="0" sldId="2147483664"/>
              <ac:spMk id="11" creationId="{00000000-0000-0000-0000-000000000000}"/>
            </ac:spMkLst>
          </pc:spChg>
          <pc:spChg chg="mod">
            <ac:chgData name="Sharad Bajla" userId="8b523b24-ea3f-47f8-b556-851da29c6ed4" providerId="ADAL" clId="{5ACBAB54-D74B-4423-8823-D73E2724E730}" dt="2021-10-25T03:14:34.738" v="84"/>
            <ac:spMkLst>
              <pc:docMk/>
              <pc:sldMasterMk cId="0" sldId="2147483660"/>
              <pc:sldLayoutMk cId="0" sldId="2147483664"/>
              <ac:spMk id="12" creationId="{00000000-0000-0000-0000-000000000000}"/>
            </ac:spMkLst>
          </pc:spChg>
          <pc:grpChg chg="mod">
            <ac:chgData name="Sharad Bajla" userId="8b523b24-ea3f-47f8-b556-851da29c6ed4" providerId="ADAL" clId="{5ACBAB54-D74B-4423-8823-D73E2724E730}" dt="2021-10-25T03:14:34.738" v="84"/>
            <ac:grpSpMkLst>
              <pc:docMk/>
              <pc:sldMasterMk cId="0" sldId="2147483660"/>
              <pc:sldLayoutMk cId="0" sldId="2147483664"/>
              <ac:grpSpMk id="8" creationId="{00000000-0000-0000-0000-000000000000}"/>
            </ac:grpSpMkLst>
          </pc:grpChg>
          <pc:picChg chg="mod">
            <ac:chgData name="Sharad Bajla" userId="8b523b24-ea3f-47f8-b556-851da29c6ed4" providerId="ADAL" clId="{5ACBAB54-D74B-4423-8823-D73E2724E730}" dt="2021-10-25T03:14:34.738" v="84"/>
            <ac:picMkLst>
              <pc:docMk/>
              <pc:sldMasterMk cId="0" sldId="2147483660"/>
              <pc:sldLayoutMk cId="0" sldId="2147483664"/>
              <ac:picMk id="9" creationId="{00000000-0000-0000-0000-000000000000}"/>
            </ac:picMkLst>
          </pc:picChg>
        </pc:sldLayoutChg>
        <pc:sldLayoutChg chg="del">
          <pc:chgData name="Sharad Bajla" userId="8b523b24-ea3f-47f8-b556-851da29c6ed4" providerId="ADAL" clId="{5ACBAB54-D74B-4423-8823-D73E2724E730}" dt="2021-10-29T08:27:51.759" v="6275" actId="2696"/>
          <pc:sldLayoutMkLst>
            <pc:docMk/>
            <pc:sldMasterMk cId="0" sldId="2147483660"/>
            <pc:sldLayoutMk cId="3834177396" sldId="2147483718"/>
          </pc:sldLayoutMkLst>
        </pc:sldLayoutChg>
      </pc:sldMasterChg>
      <pc:sldMasterChg chg="delSldLayout">
        <pc:chgData name="Sharad Bajla" userId="8b523b24-ea3f-47f8-b556-851da29c6ed4" providerId="ADAL" clId="{5ACBAB54-D74B-4423-8823-D73E2724E730}" dt="2021-10-29T08:39:27.464" v="6307" actId="47"/>
        <pc:sldMasterMkLst>
          <pc:docMk/>
          <pc:sldMasterMk cId="2293526103" sldId="2147483673"/>
        </pc:sldMasterMkLst>
        <pc:sldLayoutChg chg="del">
          <pc:chgData name="Sharad Bajla" userId="8b523b24-ea3f-47f8-b556-851da29c6ed4" providerId="ADAL" clId="{5ACBAB54-D74B-4423-8823-D73E2724E730}" dt="2021-10-26T04:18:30.285" v="1042" actId="47"/>
          <pc:sldLayoutMkLst>
            <pc:docMk/>
            <pc:sldMasterMk cId="2293526103" sldId="2147483673"/>
            <pc:sldLayoutMk cId="4155747028" sldId="2147483688"/>
          </pc:sldLayoutMkLst>
        </pc:sldLayoutChg>
        <pc:sldLayoutChg chg="del">
          <pc:chgData name="Sharad Bajla" userId="8b523b24-ea3f-47f8-b556-851da29c6ed4" providerId="ADAL" clId="{5ACBAB54-D74B-4423-8823-D73E2724E730}" dt="2021-10-29T08:39:27.464" v="6307" actId="47"/>
          <pc:sldLayoutMkLst>
            <pc:docMk/>
            <pc:sldMasterMk cId="2293526103" sldId="2147483673"/>
            <pc:sldLayoutMk cId="561754861" sldId="2147483691"/>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r>
              <a:rPr lang="en-US" sz="1800" dirty="0"/>
              <a:t>What data scientists spend the most time doing?</a:t>
            </a:r>
          </a:p>
        </c:rich>
      </c:tx>
      <c:overlay val="0"/>
      <c:spPr>
        <a:noFill/>
        <a:ln>
          <a:noFill/>
        </a:ln>
        <a:effectLst/>
      </c:spPr>
      <c:txPr>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What data scientists spend the most time doing?</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2-EF6D-4581-A647-9D8EB52830A6}"/>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6-EF6D-4581-A647-9D8EB52830A6}"/>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EF6D-4581-A647-9D8EB52830A6}"/>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EF6D-4581-A647-9D8EB52830A6}"/>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4-EF6D-4581-A647-9D8EB52830A6}"/>
              </c:ext>
            </c:extLst>
          </c:dPt>
          <c:dPt>
            <c:idx val="5"/>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EF6D-4581-A647-9D8EB52830A6}"/>
              </c:ext>
            </c:extLst>
          </c:dPt>
          <c:dLbls>
            <c:dLbl>
              <c:idx val="0"/>
              <c:layout>
                <c:manualLayout>
                  <c:x val="0.18166980887952386"/>
                  <c:y val="5.9118324495152363E-2"/>
                </c:manualLayout>
              </c:layout>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2-EF6D-4581-A647-9D8EB52830A6}"/>
                </c:ext>
              </c:extLst>
            </c:dLbl>
            <c:dLbl>
              <c:idx val="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6-EF6D-4581-A647-9D8EB52830A6}"/>
                </c:ext>
              </c:extLst>
            </c:dLbl>
            <c:dLbl>
              <c:idx val="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3"/>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7-EF6D-4581-A647-9D8EB52830A6}"/>
                </c:ext>
              </c:extLst>
            </c:dLbl>
            <c:dLbl>
              <c:idx val="3"/>
              <c:layout>
                <c:manualLayout>
                  <c:x val="-8.9743589743589744E-2"/>
                  <c:y val="0.13877551020408163"/>
                </c:manualLayout>
              </c:layout>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4"/>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EF6D-4581-A647-9D8EB52830A6}"/>
                </c:ext>
              </c:extLst>
            </c:dLbl>
            <c:dLbl>
              <c:idx val="4"/>
              <c:layout>
                <c:manualLayout>
                  <c:x val="-0.15632897120254335"/>
                  <c:y val="7.0748299319727898E-2"/>
                </c:manualLayout>
              </c:layout>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5"/>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4-EF6D-4581-A647-9D8EB52830A6}"/>
                </c:ext>
              </c:extLst>
            </c:dLbl>
            <c:dLbl>
              <c:idx val="5"/>
              <c:layout>
                <c:manualLayout>
                  <c:x val="-0.12910798122065731"/>
                  <c:y val="8.1632653061224497E-3"/>
                </c:manualLayout>
              </c:layout>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6"/>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EF6D-4581-A647-9D8EB52830A6}"/>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Sheet1!$A$2:$A$7</c:f>
              <c:strCache>
                <c:ptCount val="6"/>
                <c:pt idx="0">
                  <c:v>Building training sets</c:v>
                </c:pt>
                <c:pt idx="1">
                  <c:v>Cleaning and organizing data</c:v>
                </c:pt>
                <c:pt idx="2">
                  <c:v>Collecting data sets</c:v>
                </c:pt>
                <c:pt idx="3">
                  <c:v>Mining data for patterns</c:v>
                </c:pt>
                <c:pt idx="4">
                  <c:v>Refining algorithms</c:v>
                </c:pt>
                <c:pt idx="5">
                  <c:v>Other</c:v>
                </c:pt>
              </c:strCache>
            </c:strRef>
          </c:cat>
          <c:val>
            <c:numRef>
              <c:f>Sheet1!$B$2:$B$7</c:f>
              <c:numCache>
                <c:formatCode>0%</c:formatCode>
                <c:ptCount val="6"/>
                <c:pt idx="0">
                  <c:v>0.03</c:v>
                </c:pt>
                <c:pt idx="1">
                  <c:v>0.6</c:v>
                </c:pt>
                <c:pt idx="2">
                  <c:v>0.19</c:v>
                </c:pt>
                <c:pt idx="3">
                  <c:v>0.09</c:v>
                </c:pt>
                <c:pt idx="4">
                  <c:v>0.04</c:v>
                </c:pt>
                <c:pt idx="5">
                  <c:v>0.05</c:v>
                </c:pt>
              </c:numCache>
            </c:numRef>
          </c:val>
          <c:extLst>
            <c:ext xmlns:c16="http://schemas.microsoft.com/office/drawing/2014/chart" uri="{C3380CC4-5D6E-409C-BE32-E72D297353CC}">
              <c16:uniqueId val="{00000000-EF6D-4581-A647-9D8EB52830A6}"/>
            </c:ext>
          </c:extLst>
        </c:ser>
        <c:dLbls>
          <c:dLblPos val="outEnd"/>
          <c:showLegendKey val="0"/>
          <c:showVal val="0"/>
          <c:showCatName val="1"/>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r>
              <a:rPr lang="en-US" sz="1800" dirty="0"/>
              <a:t>What’s the Least ENJOYABLE</a:t>
            </a:r>
            <a:r>
              <a:rPr lang="en-US" sz="1800" baseline="0" dirty="0"/>
              <a:t> PART OF DATA SCIENCE?</a:t>
            </a:r>
            <a:endParaRPr lang="en-US" sz="1800" dirty="0"/>
          </a:p>
        </c:rich>
      </c:tx>
      <c:overlay val="0"/>
      <c:spPr>
        <a:noFill/>
        <a:ln>
          <a:noFill/>
        </a:ln>
        <a:effectLst/>
      </c:spPr>
      <c:txPr>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What's the least enjoyable part of data science?</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9BBC-4DBF-AD5A-A91CDE883D0E}"/>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9BBC-4DBF-AD5A-A91CDE883D0E}"/>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9BBC-4DBF-AD5A-A91CDE883D0E}"/>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9BBC-4DBF-AD5A-A91CDE883D0E}"/>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9BBC-4DBF-AD5A-A91CDE883D0E}"/>
              </c:ext>
            </c:extLst>
          </c:dPt>
          <c:dPt>
            <c:idx val="5"/>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9BBC-4DBF-AD5A-A91CDE883D0E}"/>
              </c:ext>
            </c:extLst>
          </c:dPt>
          <c:dLbls>
            <c:dLbl>
              <c:idx val="0"/>
              <c:layout>
                <c:manualLayout>
                  <c:x val="0.18166980887952386"/>
                  <c:y val="5.9118324495152363E-2"/>
                </c:manualLayout>
              </c:layout>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9BBC-4DBF-AD5A-A91CDE883D0E}"/>
                </c:ext>
              </c:extLst>
            </c:dLbl>
            <c:dLbl>
              <c:idx val="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3-9BBC-4DBF-AD5A-A91CDE883D0E}"/>
                </c:ext>
              </c:extLst>
            </c:dLbl>
            <c:dLbl>
              <c:idx val="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3"/>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5-9BBC-4DBF-AD5A-A91CDE883D0E}"/>
                </c:ext>
              </c:extLst>
            </c:dLbl>
            <c:dLbl>
              <c:idx val="3"/>
              <c:layout>
                <c:manualLayout>
                  <c:x val="-8.9743589743589744E-2"/>
                  <c:y val="0.13877551020408163"/>
                </c:manualLayout>
              </c:layout>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4"/>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9BBC-4DBF-AD5A-A91CDE883D0E}"/>
                </c:ext>
              </c:extLst>
            </c:dLbl>
            <c:dLbl>
              <c:idx val="4"/>
              <c:layout>
                <c:manualLayout>
                  <c:x val="-0.15632897120254335"/>
                  <c:y val="7.0748299319727898E-2"/>
                </c:manualLayout>
              </c:layout>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5"/>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9BBC-4DBF-AD5A-A91CDE883D0E}"/>
                </c:ext>
              </c:extLst>
            </c:dLbl>
            <c:dLbl>
              <c:idx val="5"/>
              <c:layout>
                <c:manualLayout>
                  <c:x val="-0.12910798122065731"/>
                  <c:y val="8.1632653061224497E-3"/>
                </c:manualLayout>
              </c:layout>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6"/>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9BBC-4DBF-AD5A-A91CDE883D0E}"/>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Sheet1!$A$2:$A$7</c:f>
              <c:strCache>
                <c:ptCount val="6"/>
                <c:pt idx="0">
                  <c:v>Building training sets</c:v>
                </c:pt>
                <c:pt idx="1">
                  <c:v>Cleaning and organizing data</c:v>
                </c:pt>
                <c:pt idx="2">
                  <c:v>Collecting datasets</c:v>
                </c:pt>
                <c:pt idx="3">
                  <c:v>Mining data for patterns</c:v>
                </c:pt>
                <c:pt idx="4">
                  <c:v>Refining algorithms</c:v>
                </c:pt>
                <c:pt idx="5">
                  <c:v>Other</c:v>
                </c:pt>
              </c:strCache>
            </c:strRef>
          </c:cat>
          <c:val>
            <c:numRef>
              <c:f>Sheet1!$B$2:$B$7</c:f>
              <c:numCache>
                <c:formatCode>0%</c:formatCode>
                <c:ptCount val="6"/>
                <c:pt idx="0">
                  <c:v>0.1</c:v>
                </c:pt>
                <c:pt idx="1">
                  <c:v>0.56999999999999995</c:v>
                </c:pt>
                <c:pt idx="2">
                  <c:v>0.21</c:v>
                </c:pt>
                <c:pt idx="3">
                  <c:v>0.03</c:v>
                </c:pt>
                <c:pt idx="4">
                  <c:v>0.04</c:v>
                </c:pt>
                <c:pt idx="5">
                  <c:v>0.05</c:v>
                </c:pt>
              </c:numCache>
            </c:numRef>
          </c:val>
          <c:extLst>
            <c:ext xmlns:c16="http://schemas.microsoft.com/office/drawing/2014/chart" uri="{C3380CC4-5D6E-409C-BE32-E72D297353CC}">
              <c16:uniqueId val="{0000000C-9BBC-4DBF-AD5A-A91CDE883D0E}"/>
            </c:ext>
          </c:extLst>
        </c:ser>
        <c:dLbls>
          <c:dLblPos val="outEnd"/>
          <c:showLegendKey val="0"/>
          <c:showVal val="0"/>
          <c:showCatName val="1"/>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366A6E-E23A-4BB3-BE32-A7541908EF44}" type="doc">
      <dgm:prSet loTypeId="urn:microsoft.com/office/officeart/2005/8/layout/radial4" loCatId="relationship" qsTypeId="urn:microsoft.com/office/officeart/2005/8/quickstyle/simple1" qsCatId="simple" csTypeId="urn:microsoft.com/office/officeart/2005/8/colors/colorful4" csCatId="colorful" phldr="1"/>
      <dgm:spPr/>
      <dgm:t>
        <a:bodyPr/>
        <a:lstStyle/>
        <a:p>
          <a:endParaRPr lang="en-SG"/>
        </a:p>
      </dgm:t>
    </dgm:pt>
    <dgm:pt modelId="{92AB0853-F84A-410E-99AB-D4A2E15B89BF}">
      <dgm:prSet phldrT="[Text]"/>
      <dgm:spPr/>
      <dgm:t>
        <a:bodyPr/>
        <a:lstStyle/>
        <a:p>
          <a:r>
            <a:rPr lang="en-SG" dirty="0"/>
            <a:t>Customer Retention Probabilities</a:t>
          </a:r>
        </a:p>
      </dgm:t>
    </dgm:pt>
    <dgm:pt modelId="{6F9E8A8C-C42C-4CAD-903E-E28A2A7C4B9C}" type="parTrans" cxnId="{0A5676A6-0B38-4F27-9582-BBCFD6941A7D}">
      <dgm:prSet/>
      <dgm:spPr/>
      <dgm:t>
        <a:bodyPr/>
        <a:lstStyle/>
        <a:p>
          <a:endParaRPr lang="en-SG"/>
        </a:p>
      </dgm:t>
    </dgm:pt>
    <dgm:pt modelId="{5876D4AA-7598-467D-A4BC-C6D57B02DBB6}" type="sibTrans" cxnId="{0A5676A6-0B38-4F27-9582-BBCFD6941A7D}">
      <dgm:prSet/>
      <dgm:spPr/>
      <dgm:t>
        <a:bodyPr/>
        <a:lstStyle/>
        <a:p>
          <a:endParaRPr lang="en-SG"/>
        </a:p>
      </dgm:t>
    </dgm:pt>
    <dgm:pt modelId="{25D27419-C7C0-4B1F-93F6-57F55405F540}">
      <dgm:prSet phldrT="[Text]"/>
      <dgm:spPr/>
      <dgm:t>
        <a:bodyPr/>
        <a:lstStyle/>
        <a:p>
          <a:r>
            <a:rPr lang="en-SG" dirty="0"/>
            <a:t>Loss Estimation (different from technical price)</a:t>
          </a:r>
        </a:p>
      </dgm:t>
    </dgm:pt>
    <dgm:pt modelId="{B7737653-E142-42A8-A5BD-607DB7978F1E}" type="parTrans" cxnId="{7370FAC5-8C1B-43D4-B297-1EFC3EBC7DA7}">
      <dgm:prSet/>
      <dgm:spPr/>
      <dgm:t>
        <a:bodyPr/>
        <a:lstStyle/>
        <a:p>
          <a:endParaRPr lang="en-SG"/>
        </a:p>
      </dgm:t>
    </dgm:pt>
    <dgm:pt modelId="{440F09F4-3D48-464F-9539-EA3035F6398A}" type="sibTrans" cxnId="{7370FAC5-8C1B-43D4-B297-1EFC3EBC7DA7}">
      <dgm:prSet/>
      <dgm:spPr/>
      <dgm:t>
        <a:bodyPr/>
        <a:lstStyle/>
        <a:p>
          <a:endParaRPr lang="en-SG"/>
        </a:p>
      </dgm:t>
    </dgm:pt>
    <dgm:pt modelId="{EADF90E7-834E-4F8E-8ADD-772EE41A72D3}">
      <dgm:prSet phldrT="[Text]"/>
      <dgm:spPr/>
      <dgm:t>
        <a:bodyPr/>
        <a:lstStyle/>
        <a:p>
          <a:r>
            <a:rPr lang="en-SG" dirty="0"/>
            <a:t>Competitor Prices</a:t>
          </a:r>
        </a:p>
      </dgm:t>
    </dgm:pt>
    <dgm:pt modelId="{991A1CD9-C5BC-4F3D-8531-D644A7CF57EC}" type="parTrans" cxnId="{03DB465E-6F8C-4492-9251-6E2ED350B287}">
      <dgm:prSet/>
      <dgm:spPr/>
      <dgm:t>
        <a:bodyPr/>
        <a:lstStyle/>
        <a:p>
          <a:endParaRPr lang="en-SG"/>
        </a:p>
      </dgm:t>
    </dgm:pt>
    <dgm:pt modelId="{CB24E5CF-5ECD-481D-970B-C6100FC770E4}" type="sibTrans" cxnId="{03DB465E-6F8C-4492-9251-6E2ED350B287}">
      <dgm:prSet/>
      <dgm:spPr/>
      <dgm:t>
        <a:bodyPr/>
        <a:lstStyle/>
        <a:p>
          <a:endParaRPr lang="en-SG"/>
        </a:p>
      </dgm:t>
    </dgm:pt>
    <dgm:pt modelId="{AF7D35D0-D8B5-425C-B1B8-2898D4FF6651}">
      <dgm:prSet phldrT="[Text]"/>
      <dgm:spPr/>
      <dgm:t>
        <a:bodyPr/>
        <a:lstStyle/>
        <a:p>
          <a:r>
            <a:rPr lang="en-SG" dirty="0"/>
            <a:t>A/B Testing Data</a:t>
          </a:r>
        </a:p>
      </dgm:t>
    </dgm:pt>
    <dgm:pt modelId="{0F24ED5D-A016-4C9D-ABFD-A991838E6777}" type="parTrans" cxnId="{CDE52FF5-19F9-4891-8F70-7E571B27FAAB}">
      <dgm:prSet/>
      <dgm:spPr/>
      <dgm:t>
        <a:bodyPr/>
        <a:lstStyle/>
        <a:p>
          <a:endParaRPr lang="en-SG"/>
        </a:p>
      </dgm:t>
    </dgm:pt>
    <dgm:pt modelId="{815752F7-2B68-40F9-AD30-FA517F43DA57}" type="sibTrans" cxnId="{CDE52FF5-19F9-4891-8F70-7E571B27FAAB}">
      <dgm:prSet/>
      <dgm:spPr/>
      <dgm:t>
        <a:bodyPr/>
        <a:lstStyle/>
        <a:p>
          <a:endParaRPr lang="en-SG"/>
        </a:p>
      </dgm:t>
    </dgm:pt>
    <dgm:pt modelId="{B2D36C39-05B0-49AA-B16C-2CAFEC265804}">
      <dgm:prSet phldrT="[Text]"/>
      <dgm:spPr/>
      <dgm:t>
        <a:bodyPr/>
        <a:lstStyle/>
        <a:p>
          <a:r>
            <a:rPr lang="en-SG" dirty="0"/>
            <a:t>Past Retention Information</a:t>
          </a:r>
        </a:p>
      </dgm:t>
    </dgm:pt>
    <dgm:pt modelId="{7CC74AAE-60D2-42A8-BC31-21C880AAC5AE}" type="parTrans" cxnId="{736417F5-5E17-4E4B-8E0A-129BED84E0B7}">
      <dgm:prSet/>
      <dgm:spPr/>
      <dgm:t>
        <a:bodyPr/>
        <a:lstStyle/>
        <a:p>
          <a:endParaRPr lang="en-SG"/>
        </a:p>
      </dgm:t>
    </dgm:pt>
    <dgm:pt modelId="{7F992C41-D4B4-4BE6-99EA-EFC671915F80}" type="sibTrans" cxnId="{736417F5-5E17-4E4B-8E0A-129BED84E0B7}">
      <dgm:prSet/>
      <dgm:spPr/>
      <dgm:t>
        <a:bodyPr/>
        <a:lstStyle/>
        <a:p>
          <a:endParaRPr lang="en-SG"/>
        </a:p>
      </dgm:t>
    </dgm:pt>
    <dgm:pt modelId="{A0AAA08D-CB58-4B29-8C6E-F05505ECB355}">
      <dgm:prSet phldrT="[Text]"/>
      <dgm:spPr/>
      <dgm:t>
        <a:bodyPr/>
        <a:lstStyle/>
        <a:p>
          <a:r>
            <a:rPr lang="en-SG" dirty="0"/>
            <a:t>Actuarial/Underwriter Judgement</a:t>
          </a:r>
        </a:p>
      </dgm:t>
    </dgm:pt>
    <dgm:pt modelId="{0E518149-8B96-4C4D-B036-271E88679C8A}" type="parTrans" cxnId="{20BD8405-0A0E-4067-B8F1-B09453D61FB3}">
      <dgm:prSet/>
      <dgm:spPr/>
      <dgm:t>
        <a:bodyPr/>
        <a:lstStyle/>
        <a:p>
          <a:endParaRPr lang="en-SG"/>
        </a:p>
      </dgm:t>
    </dgm:pt>
    <dgm:pt modelId="{633D910D-00FF-4790-80D7-D5D523F438B3}" type="sibTrans" cxnId="{20BD8405-0A0E-4067-B8F1-B09453D61FB3}">
      <dgm:prSet/>
      <dgm:spPr/>
      <dgm:t>
        <a:bodyPr/>
        <a:lstStyle/>
        <a:p>
          <a:endParaRPr lang="en-SG"/>
        </a:p>
      </dgm:t>
    </dgm:pt>
    <dgm:pt modelId="{3FDB60F0-40C4-4B4F-B133-238256CC3DF3}" type="pres">
      <dgm:prSet presAssocID="{3C366A6E-E23A-4BB3-BE32-A7541908EF44}" presName="cycle" presStyleCnt="0">
        <dgm:presLayoutVars>
          <dgm:chMax val="1"/>
          <dgm:dir/>
          <dgm:animLvl val="ctr"/>
          <dgm:resizeHandles val="exact"/>
        </dgm:presLayoutVars>
      </dgm:prSet>
      <dgm:spPr/>
    </dgm:pt>
    <dgm:pt modelId="{9D0786E1-A6B0-4F42-9988-5A4A089C531E}" type="pres">
      <dgm:prSet presAssocID="{92AB0853-F84A-410E-99AB-D4A2E15B89BF}" presName="centerShape" presStyleLbl="node0" presStyleIdx="0" presStyleCnt="1"/>
      <dgm:spPr/>
    </dgm:pt>
    <dgm:pt modelId="{F690F892-9381-4046-AEEB-EDED2D8B528F}" type="pres">
      <dgm:prSet presAssocID="{B7737653-E142-42A8-A5BD-607DB7978F1E}" presName="parTrans" presStyleLbl="bgSibTrans2D1" presStyleIdx="0" presStyleCnt="5"/>
      <dgm:spPr/>
    </dgm:pt>
    <dgm:pt modelId="{E97A9CB5-9675-4CC6-8F55-514108BBDC65}" type="pres">
      <dgm:prSet presAssocID="{25D27419-C7C0-4B1F-93F6-57F55405F540}" presName="node" presStyleLbl="node1" presStyleIdx="0" presStyleCnt="5">
        <dgm:presLayoutVars>
          <dgm:bulletEnabled val="1"/>
        </dgm:presLayoutVars>
      </dgm:prSet>
      <dgm:spPr/>
    </dgm:pt>
    <dgm:pt modelId="{2DB64E9F-E0B6-4342-8F01-ED2F25D711E4}" type="pres">
      <dgm:prSet presAssocID="{7CC74AAE-60D2-42A8-BC31-21C880AAC5AE}" presName="parTrans" presStyleLbl="bgSibTrans2D1" presStyleIdx="1" presStyleCnt="5"/>
      <dgm:spPr/>
    </dgm:pt>
    <dgm:pt modelId="{68AA599B-828E-4B36-8F61-4DD43D09A84F}" type="pres">
      <dgm:prSet presAssocID="{B2D36C39-05B0-49AA-B16C-2CAFEC265804}" presName="node" presStyleLbl="node1" presStyleIdx="1" presStyleCnt="5">
        <dgm:presLayoutVars>
          <dgm:bulletEnabled val="1"/>
        </dgm:presLayoutVars>
      </dgm:prSet>
      <dgm:spPr/>
    </dgm:pt>
    <dgm:pt modelId="{2AD8D415-6E12-4BF8-ACB3-B051889ACE7D}" type="pres">
      <dgm:prSet presAssocID="{991A1CD9-C5BC-4F3D-8531-D644A7CF57EC}" presName="parTrans" presStyleLbl="bgSibTrans2D1" presStyleIdx="2" presStyleCnt="5"/>
      <dgm:spPr/>
    </dgm:pt>
    <dgm:pt modelId="{6825E20D-850B-4EFC-8C3F-37D556251136}" type="pres">
      <dgm:prSet presAssocID="{EADF90E7-834E-4F8E-8ADD-772EE41A72D3}" presName="node" presStyleLbl="node1" presStyleIdx="2" presStyleCnt="5">
        <dgm:presLayoutVars>
          <dgm:bulletEnabled val="1"/>
        </dgm:presLayoutVars>
      </dgm:prSet>
      <dgm:spPr/>
    </dgm:pt>
    <dgm:pt modelId="{51C536AE-EBCA-49B8-9366-E89AC8A6C37A}" type="pres">
      <dgm:prSet presAssocID="{0F24ED5D-A016-4C9D-ABFD-A991838E6777}" presName="parTrans" presStyleLbl="bgSibTrans2D1" presStyleIdx="3" presStyleCnt="5"/>
      <dgm:spPr/>
    </dgm:pt>
    <dgm:pt modelId="{EE601C76-E533-4CAC-99BE-44EB3EC03E7B}" type="pres">
      <dgm:prSet presAssocID="{AF7D35D0-D8B5-425C-B1B8-2898D4FF6651}" presName="node" presStyleLbl="node1" presStyleIdx="3" presStyleCnt="5">
        <dgm:presLayoutVars>
          <dgm:bulletEnabled val="1"/>
        </dgm:presLayoutVars>
      </dgm:prSet>
      <dgm:spPr/>
    </dgm:pt>
    <dgm:pt modelId="{8D03A925-F532-45E2-859B-2F657C496F91}" type="pres">
      <dgm:prSet presAssocID="{0E518149-8B96-4C4D-B036-271E88679C8A}" presName="parTrans" presStyleLbl="bgSibTrans2D1" presStyleIdx="4" presStyleCnt="5"/>
      <dgm:spPr/>
    </dgm:pt>
    <dgm:pt modelId="{B5B85F42-DF04-4D04-B4A2-F1DA15331B0C}" type="pres">
      <dgm:prSet presAssocID="{A0AAA08D-CB58-4B29-8C6E-F05505ECB355}" presName="node" presStyleLbl="node1" presStyleIdx="4" presStyleCnt="5">
        <dgm:presLayoutVars>
          <dgm:bulletEnabled val="1"/>
        </dgm:presLayoutVars>
      </dgm:prSet>
      <dgm:spPr/>
    </dgm:pt>
  </dgm:ptLst>
  <dgm:cxnLst>
    <dgm:cxn modelId="{20BD8405-0A0E-4067-B8F1-B09453D61FB3}" srcId="{92AB0853-F84A-410E-99AB-D4A2E15B89BF}" destId="{A0AAA08D-CB58-4B29-8C6E-F05505ECB355}" srcOrd="4" destOrd="0" parTransId="{0E518149-8B96-4C4D-B036-271E88679C8A}" sibTransId="{633D910D-00FF-4790-80D7-D5D523F438B3}"/>
    <dgm:cxn modelId="{D7815015-3911-4739-B802-CACE0B7026BC}" type="presOf" srcId="{25D27419-C7C0-4B1F-93F6-57F55405F540}" destId="{E97A9CB5-9675-4CC6-8F55-514108BBDC65}" srcOrd="0" destOrd="0" presId="urn:microsoft.com/office/officeart/2005/8/layout/radial4"/>
    <dgm:cxn modelId="{80681330-36D4-42D1-8E94-351EC73A3BC8}" type="presOf" srcId="{991A1CD9-C5BC-4F3D-8531-D644A7CF57EC}" destId="{2AD8D415-6E12-4BF8-ACB3-B051889ACE7D}" srcOrd="0" destOrd="0" presId="urn:microsoft.com/office/officeart/2005/8/layout/radial4"/>
    <dgm:cxn modelId="{04B3ED30-6441-4037-AB67-CC2DD5102E10}" type="presOf" srcId="{B7737653-E142-42A8-A5BD-607DB7978F1E}" destId="{F690F892-9381-4046-AEEB-EDED2D8B528F}" srcOrd="0" destOrd="0" presId="urn:microsoft.com/office/officeart/2005/8/layout/radial4"/>
    <dgm:cxn modelId="{03DB465E-6F8C-4492-9251-6E2ED350B287}" srcId="{92AB0853-F84A-410E-99AB-D4A2E15B89BF}" destId="{EADF90E7-834E-4F8E-8ADD-772EE41A72D3}" srcOrd="2" destOrd="0" parTransId="{991A1CD9-C5BC-4F3D-8531-D644A7CF57EC}" sibTransId="{CB24E5CF-5ECD-481D-970B-C6100FC770E4}"/>
    <dgm:cxn modelId="{05CCA96F-FBC4-415E-9E47-ABAE25EEB3B8}" type="presOf" srcId="{3C366A6E-E23A-4BB3-BE32-A7541908EF44}" destId="{3FDB60F0-40C4-4B4F-B133-238256CC3DF3}" srcOrd="0" destOrd="0" presId="urn:microsoft.com/office/officeart/2005/8/layout/radial4"/>
    <dgm:cxn modelId="{1183607A-1B68-402F-865B-97725B9E63AD}" type="presOf" srcId="{A0AAA08D-CB58-4B29-8C6E-F05505ECB355}" destId="{B5B85F42-DF04-4D04-B4A2-F1DA15331B0C}" srcOrd="0" destOrd="0" presId="urn:microsoft.com/office/officeart/2005/8/layout/radial4"/>
    <dgm:cxn modelId="{224A6A7E-1374-4FC4-9DCC-4C923319D163}" type="presOf" srcId="{92AB0853-F84A-410E-99AB-D4A2E15B89BF}" destId="{9D0786E1-A6B0-4F42-9988-5A4A089C531E}" srcOrd="0" destOrd="0" presId="urn:microsoft.com/office/officeart/2005/8/layout/radial4"/>
    <dgm:cxn modelId="{0A5676A6-0B38-4F27-9582-BBCFD6941A7D}" srcId="{3C366A6E-E23A-4BB3-BE32-A7541908EF44}" destId="{92AB0853-F84A-410E-99AB-D4A2E15B89BF}" srcOrd="0" destOrd="0" parTransId="{6F9E8A8C-C42C-4CAD-903E-E28A2A7C4B9C}" sibTransId="{5876D4AA-7598-467D-A4BC-C6D57B02DBB6}"/>
    <dgm:cxn modelId="{45F683C2-BA09-4705-B9BB-96F1271D6833}" type="presOf" srcId="{EADF90E7-834E-4F8E-8ADD-772EE41A72D3}" destId="{6825E20D-850B-4EFC-8C3F-37D556251136}" srcOrd="0" destOrd="0" presId="urn:microsoft.com/office/officeart/2005/8/layout/radial4"/>
    <dgm:cxn modelId="{6213AAC2-0AD1-482E-BF6B-07BA027088EB}" type="presOf" srcId="{B2D36C39-05B0-49AA-B16C-2CAFEC265804}" destId="{68AA599B-828E-4B36-8F61-4DD43D09A84F}" srcOrd="0" destOrd="0" presId="urn:microsoft.com/office/officeart/2005/8/layout/radial4"/>
    <dgm:cxn modelId="{7370FAC5-8C1B-43D4-B297-1EFC3EBC7DA7}" srcId="{92AB0853-F84A-410E-99AB-D4A2E15B89BF}" destId="{25D27419-C7C0-4B1F-93F6-57F55405F540}" srcOrd="0" destOrd="0" parTransId="{B7737653-E142-42A8-A5BD-607DB7978F1E}" sibTransId="{440F09F4-3D48-464F-9539-EA3035F6398A}"/>
    <dgm:cxn modelId="{2F15D4DF-DA4B-493B-9D71-A8B078561976}" type="presOf" srcId="{7CC74AAE-60D2-42A8-BC31-21C880AAC5AE}" destId="{2DB64E9F-E0B6-4342-8F01-ED2F25D711E4}" srcOrd="0" destOrd="0" presId="urn:microsoft.com/office/officeart/2005/8/layout/radial4"/>
    <dgm:cxn modelId="{31AB59E3-C30C-4F35-AE69-C05241E80565}" type="presOf" srcId="{0E518149-8B96-4C4D-B036-271E88679C8A}" destId="{8D03A925-F532-45E2-859B-2F657C496F91}" srcOrd="0" destOrd="0" presId="urn:microsoft.com/office/officeart/2005/8/layout/radial4"/>
    <dgm:cxn modelId="{736417F5-5E17-4E4B-8E0A-129BED84E0B7}" srcId="{92AB0853-F84A-410E-99AB-D4A2E15B89BF}" destId="{B2D36C39-05B0-49AA-B16C-2CAFEC265804}" srcOrd="1" destOrd="0" parTransId="{7CC74AAE-60D2-42A8-BC31-21C880AAC5AE}" sibTransId="{7F992C41-D4B4-4BE6-99EA-EFC671915F80}"/>
    <dgm:cxn modelId="{CDE52FF5-19F9-4891-8F70-7E571B27FAAB}" srcId="{92AB0853-F84A-410E-99AB-D4A2E15B89BF}" destId="{AF7D35D0-D8B5-425C-B1B8-2898D4FF6651}" srcOrd="3" destOrd="0" parTransId="{0F24ED5D-A016-4C9D-ABFD-A991838E6777}" sibTransId="{815752F7-2B68-40F9-AD30-FA517F43DA57}"/>
    <dgm:cxn modelId="{36A984F5-1F3B-4D88-AF3D-12AE3C0DC0E8}" type="presOf" srcId="{AF7D35D0-D8B5-425C-B1B8-2898D4FF6651}" destId="{EE601C76-E533-4CAC-99BE-44EB3EC03E7B}" srcOrd="0" destOrd="0" presId="urn:microsoft.com/office/officeart/2005/8/layout/radial4"/>
    <dgm:cxn modelId="{EDA1F3FA-BCBF-40C4-8EFE-9E3AD6C90160}" type="presOf" srcId="{0F24ED5D-A016-4C9D-ABFD-A991838E6777}" destId="{51C536AE-EBCA-49B8-9366-E89AC8A6C37A}" srcOrd="0" destOrd="0" presId="urn:microsoft.com/office/officeart/2005/8/layout/radial4"/>
    <dgm:cxn modelId="{7BF35692-7CC6-433B-8035-DCB1935E7F65}" type="presParOf" srcId="{3FDB60F0-40C4-4B4F-B133-238256CC3DF3}" destId="{9D0786E1-A6B0-4F42-9988-5A4A089C531E}" srcOrd="0" destOrd="0" presId="urn:microsoft.com/office/officeart/2005/8/layout/radial4"/>
    <dgm:cxn modelId="{580991AF-5565-4E0C-AAF2-9970C5DB231E}" type="presParOf" srcId="{3FDB60F0-40C4-4B4F-B133-238256CC3DF3}" destId="{F690F892-9381-4046-AEEB-EDED2D8B528F}" srcOrd="1" destOrd="0" presId="urn:microsoft.com/office/officeart/2005/8/layout/radial4"/>
    <dgm:cxn modelId="{51D7BF94-4BA9-4D91-BCF8-A1DBEF2081DE}" type="presParOf" srcId="{3FDB60F0-40C4-4B4F-B133-238256CC3DF3}" destId="{E97A9CB5-9675-4CC6-8F55-514108BBDC65}" srcOrd="2" destOrd="0" presId="urn:microsoft.com/office/officeart/2005/8/layout/radial4"/>
    <dgm:cxn modelId="{C3131B60-65AD-4364-99A0-102786340CD4}" type="presParOf" srcId="{3FDB60F0-40C4-4B4F-B133-238256CC3DF3}" destId="{2DB64E9F-E0B6-4342-8F01-ED2F25D711E4}" srcOrd="3" destOrd="0" presId="urn:microsoft.com/office/officeart/2005/8/layout/radial4"/>
    <dgm:cxn modelId="{20C1190F-F5EE-4BAE-91FA-B3F8CBD809F5}" type="presParOf" srcId="{3FDB60F0-40C4-4B4F-B133-238256CC3DF3}" destId="{68AA599B-828E-4B36-8F61-4DD43D09A84F}" srcOrd="4" destOrd="0" presId="urn:microsoft.com/office/officeart/2005/8/layout/radial4"/>
    <dgm:cxn modelId="{7C436CFD-866D-487A-8179-694AED6D8897}" type="presParOf" srcId="{3FDB60F0-40C4-4B4F-B133-238256CC3DF3}" destId="{2AD8D415-6E12-4BF8-ACB3-B051889ACE7D}" srcOrd="5" destOrd="0" presId="urn:microsoft.com/office/officeart/2005/8/layout/radial4"/>
    <dgm:cxn modelId="{E89AF015-FE56-4F5A-B5CA-3BE89EBEB657}" type="presParOf" srcId="{3FDB60F0-40C4-4B4F-B133-238256CC3DF3}" destId="{6825E20D-850B-4EFC-8C3F-37D556251136}" srcOrd="6" destOrd="0" presId="urn:microsoft.com/office/officeart/2005/8/layout/radial4"/>
    <dgm:cxn modelId="{B9F4E1F2-5631-4A05-9B7B-8957AF7E50FC}" type="presParOf" srcId="{3FDB60F0-40C4-4B4F-B133-238256CC3DF3}" destId="{51C536AE-EBCA-49B8-9366-E89AC8A6C37A}" srcOrd="7" destOrd="0" presId="urn:microsoft.com/office/officeart/2005/8/layout/radial4"/>
    <dgm:cxn modelId="{6A9DD145-92F4-4908-BB7A-762DF9AEF27B}" type="presParOf" srcId="{3FDB60F0-40C4-4B4F-B133-238256CC3DF3}" destId="{EE601C76-E533-4CAC-99BE-44EB3EC03E7B}" srcOrd="8" destOrd="0" presId="urn:microsoft.com/office/officeart/2005/8/layout/radial4"/>
    <dgm:cxn modelId="{B35B8B3C-2BA8-4F70-B423-4068C89871EA}" type="presParOf" srcId="{3FDB60F0-40C4-4B4F-B133-238256CC3DF3}" destId="{8D03A925-F532-45E2-859B-2F657C496F91}" srcOrd="9" destOrd="0" presId="urn:microsoft.com/office/officeart/2005/8/layout/radial4"/>
    <dgm:cxn modelId="{2806989F-526A-4AEE-9D4B-591D1DA695C7}" type="presParOf" srcId="{3FDB60F0-40C4-4B4F-B133-238256CC3DF3}" destId="{B5B85F42-DF04-4D04-B4A2-F1DA15331B0C}" srcOrd="10"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0786E1-A6B0-4F42-9988-5A4A089C531E}">
      <dsp:nvSpPr>
        <dsp:cNvPr id="0" name=""/>
        <dsp:cNvSpPr/>
      </dsp:nvSpPr>
      <dsp:spPr>
        <a:xfrm>
          <a:off x="4202799" y="2847130"/>
          <a:ext cx="2110000" cy="2110000"/>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SG" sz="2200" kern="1200" dirty="0"/>
            <a:t>Customer Retention Probabilities</a:t>
          </a:r>
        </a:p>
      </dsp:txBody>
      <dsp:txXfrm>
        <a:off x="4511801" y="3156132"/>
        <a:ext cx="1491996" cy="1491996"/>
      </dsp:txXfrm>
    </dsp:sp>
    <dsp:sp modelId="{F690F892-9381-4046-AEEB-EDED2D8B528F}">
      <dsp:nvSpPr>
        <dsp:cNvPr id="0" name=""/>
        <dsp:cNvSpPr/>
      </dsp:nvSpPr>
      <dsp:spPr>
        <a:xfrm rot="10800000">
          <a:off x="2158101" y="3601455"/>
          <a:ext cx="1932240" cy="601350"/>
        </a:xfrm>
        <a:prstGeom prst="lef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97A9CB5-9675-4CC6-8F55-514108BBDC65}">
      <dsp:nvSpPr>
        <dsp:cNvPr id="0" name=""/>
        <dsp:cNvSpPr/>
      </dsp:nvSpPr>
      <dsp:spPr>
        <a:xfrm>
          <a:off x="1155851" y="3100330"/>
          <a:ext cx="2004500" cy="1603600"/>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SG" sz="1600" kern="1200" dirty="0"/>
            <a:t>Loss Estimation (different from technical price)</a:t>
          </a:r>
        </a:p>
      </dsp:txBody>
      <dsp:txXfrm>
        <a:off x="1202819" y="3147298"/>
        <a:ext cx="1910564" cy="1509664"/>
      </dsp:txXfrm>
    </dsp:sp>
    <dsp:sp modelId="{2DB64E9F-E0B6-4342-8F01-ED2F25D711E4}">
      <dsp:nvSpPr>
        <dsp:cNvPr id="0" name=""/>
        <dsp:cNvSpPr/>
      </dsp:nvSpPr>
      <dsp:spPr>
        <a:xfrm rot="13500000">
          <a:off x="2783012" y="2092787"/>
          <a:ext cx="1932240" cy="601350"/>
        </a:xfrm>
        <a:prstGeom prst="leftArrow">
          <a:avLst>
            <a:gd name="adj1" fmla="val 60000"/>
            <a:gd name="adj2" fmla="val 50000"/>
          </a:avLst>
        </a:prstGeom>
        <a:solidFill>
          <a:schemeClr val="accent4">
            <a:hueOff val="1306396"/>
            <a:satOff val="-6208"/>
            <a:lumOff val="-1014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8AA599B-828E-4B36-8F61-4DD43D09A84F}">
      <dsp:nvSpPr>
        <dsp:cNvPr id="0" name=""/>
        <dsp:cNvSpPr/>
      </dsp:nvSpPr>
      <dsp:spPr>
        <a:xfrm>
          <a:off x="2063731" y="908512"/>
          <a:ext cx="2004500" cy="1603600"/>
        </a:xfrm>
        <a:prstGeom prst="roundRect">
          <a:avLst>
            <a:gd name="adj" fmla="val 10000"/>
          </a:avLst>
        </a:prstGeom>
        <a:solidFill>
          <a:schemeClr val="accent4">
            <a:hueOff val="1306396"/>
            <a:satOff val="-6208"/>
            <a:lumOff val="-1014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SG" sz="1600" kern="1200" dirty="0"/>
            <a:t>Past Retention Information</a:t>
          </a:r>
        </a:p>
      </dsp:txBody>
      <dsp:txXfrm>
        <a:off x="2110699" y="955480"/>
        <a:ext cx="1910564" cy="1509664"/>
      </dsp:txXfrm>
    </dsp:sp>
    <dsp:sp modelId="{2AD8D415-6E12-4BF8-ACB3-B051889ACE7D}">
      <dsp:nvSpPr>
        <dsp:cNvPr id="0" name=""/>
        <dsp:cNvSpPr/>
      </dsp:nvSpPr>
      <dsp:spPr>
        <a:xfrm rot="16200000">
          <a:off x="4291679" y="1467877"/>
          <a:ext cx="1932240" cy="601350"/>
        </a:xfrm>
        <a:prstGeom prst="leftArrow">
          <a:avLst>
            <a:gd name="adj1" fmla="val 60000"/>
            <a:gd name="adj2" fmla="val 50000"/>
          </a:avLst>
        </a:prstGeom>
        <a:solidFill>
          <a:schemeClr val="accent4">
            <a:hueOff val="2612792"/>
            <a:satOff val="-12416"/>
            <a:lumOff val="-2029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825E20D-850B-4EFC-8C3F-37D556251136}">
      <dsp:nvSpPr>
        <dsp:cNvPr id="0" name=""/>
        <dsp:cNvSpPr/>
      </dsp:nvSpPr>
      <dsp:spPr>
        <a:xfrm>
          <a:off x="4255549" y="632"/>
          <a:ext cx="2004500" cy="1603600"/>
        </a:xfrm>
        <a:prstGeom prst="roundRect">
          <a:avLst>
            <a:gd name="adj" fmla="val 10000"/>
          </a:avLst>
        </a:prstGeom>
        <a:solidFill>
          <a:schemeClr val="accent4">
            <a:hueOff val="2612792"/>
            <a:satOff val="-12416"/>
            <a:lumOff val="-202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SG" sz="1600" kern="1200" dirty="0"/>
            <a:t>Competitor Prices</a:t>
          </a:r>
        </a:p>
      </dsp:txBody>
      <dsp:txXfrm>
        <a:off x="4302517" y="47600"/>
        <a:ext cx="1910564" cy="1509664"/>
      </dsp:txXfrm>
    </dsp:sp>
    <dsp:sp modelId="{51C536AE-EBCA-49B8-9366-E89AC8A6C37A}">
      <dsp:nvSpPr>
        <dsp:cNvPr id="0" name=""/>
        <dsp:cNvSpPr/>
      </dsp:nvSpPr>
      <dsp:spPr>
        <a:xfrm rot="18900000">
          <a:off x="5800347" y="2092787"/>
          <a:ext cx="1932240" cy="601350"/>
        </a:xfrm>
        <a:prstGeom prst="leftArrow">
          <a:avLst>
            <a:gd name="adj1" fmla="val 60000"/>
            <a:gd name="adj2" fmla="val 50000"/>
          </a:avLst>
        </a:prstGeom>
        <a:solidFill>
          <a:schemeClr val="accent4">
            <a:hueOff val="3919189"/>
            <a:satOff val="-18623"/>
            <a:lumOff val="-3044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E601C76-E533-4CAC-99BE-44EB3EC03E7B}">
      <dsp:nvSpPr>
        <dsp:cNvPr id="0" name=""/>
        <dsp:cNvSpPr/>
      </dsp:nvSpPr>
      <dsp:spPr>
        <a:xfrm>
          <a:off x="6447367" y="908512"/>
          <a:ext cx="2004500" cy="1603600"/>
        </a:xfrm>
        <a:prstGeom prst="roundRect">
          <a:avLst>
            <a:gd name="adj" fmla="val 10000"/>
          </a:avLst>
        </a:prstGeom>
        <a:solidFill>
          <a:schemeClr val="accent4">
            <a:hueOff val="3919189"/>
            <a:satOff val="-18623"/>
            <a:lumOff val="-304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SG" sz="1600" kern="1200" dirty="0"/>
            <a:t>A/B Testing Data</a:t>
          </a:r>
        </a:p>
      </dsp:txBody>
      <dsp:txXfrm>
        <a:off x="6494335" y="955480"/>
        <a:ext cx="1910564" cy="1509664"/>
      </dsp:txXfrm>
    </dsp:sp>
    <dsp:sp modelId="{8D03A925-F532-45E2-859B-2F657C496F91}">
      <dsp:nvSpPr>
        <dsp:cNvPr id="0" name=""/>
        <dsp:cNvSpPr/>
      </dsp:nvSpPr>
      <dsp:spPr>
        <a:xfrm>
          <a:off x="6425258" y="3601455"/>
          <a:ext cx="1932240" cy="601350"/>
        </a:xfrm>
        <a:prstGeom prst="leftArrow">
          <a:avLst>
            <a:gd name="adj1" fmla="val 60000"/>
            <a:gd name="adj2" fmla="val 50000"/>
          </a:avLst>
        </a:prstGeom>
        <a:solidFill>
          <a:schemeClr val="accent4">
            <a:hueOff val="5225585"/>
            <a:satOff val="-24831"/>
            <a:lumOff val="-4058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5B85F42-DF04-4D04-B4A2-F1DA15331B0C}">
      <dsp:nvSpPr>
        <dsp:cNvPr id="0" name=""/>
        <dsp:cNvSpPr/>
      </dsp:nvSpPr>
      <dsp:spPr>
        <a:xfrm>
          <a:off x="7355248" y="3100330"/>
          <a:ext cx="2004500" cy="1603600"/>
        </a:xfrm>
        <a:prstGeom prst="roundRect">
          <a:avLst>
            <a:gd name="adj" fmla="val 10000"/>
          </a:avLst>
        </a:prstGeom>
        <a:solidFill>
          <a:schemeClr val="accent4">
            <a:hueOff val="5225585"/>
            <a:satOff val="-24831"/>
            <a:lumOff val="-4058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SG" sz="1600" kern="1200" dirty="0"/>
            <a:t>Actuarial/Underwriter Judgement</a:t>
          </a:r>
        </a:p>
      </dsp:txBody>
      <dsp:txXfrm>
        <a:off x="7402216" y="3147298"/>
        <a:ext cx="1910564" cy="1509664"/>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t>27-10-2021</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10/26/2021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8620927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6705896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6341498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0438243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6718598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5313"/>
          </a:xfrm>
        </p:spPr>
      </p:sp>
      <p:sp>
        <p:nvSpPr>
          <p:cNvPr id="3" name="Notes Placeholder 2"/>
          <p:cNvSpPr>
            <a:spLocks noGrp="1"/>
          </p:cNvSpPr>
          <p:nvPr>
            <p:ph type="body" idx="1"/>
          </p:nvPr>
        </p:nvSpPr>
        <p:spPr/>
        <p:txBody>
          <a:bodyPr/>
          <a:lstStyle/>
          <a:p>
            <a:r>
              <a:rPr lang="en-US" sz="1200" kern="1200" baseline="0">
                <a:solidFill>
                  <a:schemeClr val="tx1"/>
                </a:solidFill>
                <a:effectLst/>
                <a:latin typeface="+mn-lt"/>
                <a:ea typeface="+mn-ea"/>
                <a:cs typeface="Arial" pitchFamily="34" charset="0"/>
              </a:rPr>
              <a:t>So, why is governance important for analytical models? Of course, the more organizations move towards using analytical models to drive their operational business decisions, the more they need to ensure these models are accurate and reliable. Analytically driven organizations also build a lot of models, it may be dozens or even hundreds. And these models are usually built by different teams. So, governance enables the enterprise to manage all models in the organization in a central repository. It also enables organizations to constantly monitor production models to make sure they are still performing. Model governance allows organizations to share best practices and analytical assets easily and support collaboration between different teams. And it traces the development of analytical assets from the raw data to the models in production with workflow and versioning. Analytical model management enables organizations to govern their models across the enterprise and make sure that all stakeholders of the </a:t>
            </a:r>
            <a:r>
              <a:rPr lang="en-US" sz="1200" kern="1200" baseline="0" dirty="0">
                <a:solidFill>
                  <a:schemeClr val="tx1"/>
                </a:solidFill>
                <a:effectLst/>
                <a:latin typeface="+mn-lt"/>
                <a:ea typeface="+mn-ea"/>
                <a:cs typeface="Arial" pitchFamily="34" charset="0"/>
              </a:rPr>
              <a:t>ModelOps</a:t>
            </a:r>
            <a:r>
              <a:rPr lang="en-US" sz="1200" kern="1200" baseline="0">
                <a:solidFill>
                  <a:schemeClr val="tx1"/>
                </a:solidFill>
                <a:effectLst/>
                <a:latin typeface="+mn-lt"/>
                <a:ea typeface="+mn-ea"/>
                <a:cs typeface="Arial" pitchFamily="34" charset="0"/>
              </a:rPr>
              <a:t> process are able to carry out their required work as quickly and seamless as possible. It also supports the creation of necessary metadata around the models in the repository for transparency, documentation and compliance</a:t>
            </a:r>
          </a:p>
          <a:p>
            <a:r>
              <a:rPr lang="en-US" sz="1200" kern="1200" baseline="0">
                <a:solidFill>
                  <a:schemeClr val="tx1"/>
                </a:solidFill>
                <a:effectLst/>
                <a:latin typeface="+mn-lt"/>
                <a:ea typeface="+mn-ea"/>
                <a:cs typeface="Arial" pitchFamily="34" charset="0"/>
              </a:rPr>
              <a:t> </a:t>
            </a:r>
          </a:p>
          <a:p>
            <a:endParaRPr lang="en-US"/>
          </a:p>
        </p:txBody>
      </p:sp>
    </p:spTree>
    <p:extLst>
      <p:ext uri="{BB962C8B-B14F-4D97-AF65-F5344CB8AC3E}">
        <p14:creationId xmlns:p14="http://schemas.microsoft.com/office/powerpoint/2010/main" val="27351634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5313"/>
          </a:xfrm>
        </p:spPr>
      </p:sp>
      <p:sp>
        <p:nvSpPr>
          <p:cNvPr id="3" name="Notes Placeholder 2"/>
          <p:cNvSpPr>
            <a:spLocks noGrp="1"/>
          </p:cNvSpPr>
          <p:nvPr>
            <p:ph type="body" idx="1"/>
          </p:nvPr>
        </p:nvSpPr>
        <p:spPr/>
        <p:txBody>
          <a:bodyPr/>
          <a:lstStyle/>
          <a:p>
            <a:pPr marL="0" indent="0">
              <a:buNone/>
            </a:pPr>
            <a:r>
              <a:rPr lang="en-US"/>
              <a:t>New Models View</a:t>
            </a:r>
          </a:p>
          <a:p>
            <a:r>
              <a:rPr lang="en-US"/>
              <a:t>Notice the increased range of available publishing destinations</a:t>
            </a:r>
          </a:p>
          <a:p>
            <a:r>
              <a:rPr lang="en-US"/>
              <a:t>See the model role flag is updated.</a:t>
            </a:r>
          </a:p>
          <a:p>
            <a:r>
              <a:rPr lang="en-US"/>
              <a:t>See how model attributes included automatically tagged information (i.e. which models are published, what type of score code is the model using)</a:t>
            </a:r>
          </a:p>
        </p:txBody>
      </p:sp>
    </p:spTree>
    <p:extLst>
      <p:ext uri="{BB962C8B-B14F-4D97-AF65-F5344CB8AC3E}">
        <p14:creationId xmlns:p14="http://schemas.microsoft.com/office/powerpoint/2010/main" val="24977662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41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8858020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4076559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3366111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4439929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Footer Placeholder 3"/>
          <p:cNvSpPr>
            <a:spLocks noGrp="1"/>
          </p:cNvSpPr>
          <p:nvPr>
            <p:ph type="ftr" sz="quarter" idx="4"/>
          </p:nvPr>
        </p:nvSpPr>
        <p:spPr/>
        <p:txBody>
          <a:bodyPr/>
          <a:lstStyle/>
          <a:p>
            <a:r>
              <a:rPr lang="en-US"/>
              <a:t>1</a:t>
            </a:r>
          </a:p>
        </p:txBody>
      </p:sp>
      <p:sp>
        <p:nvSpPr>
          <p:cNvPr id="5" name="Slide Number Placeholder 4"/>
          <p:cNvSpPr>
            <a:spLocks noGrp="1"/>
          </p:cNvSpPr>
          <p:nvPr>
            <p:ph type="sldNum" sz="quarter" idx="5"/>
          </p:nvPr>
        </p:nvSpPr>
        <p:spPr/>
        <p:txBody>
          <a:bodyPr/>
          <a:lstStyle/>
          <a:p>
            <a:fld id="{6963E7AC-6455-4A0F-B654-220C7D7B7B8D}" type="slidenum">
              <a:rPr lang="en-US" smtClean="0"/>
              <a:pPr/>
              <a:t>9</a:t>
            </a:fld>
            <a:endParaRPr lang="en-US"/>
          </a:p>
        </p:txBody>
      </p:sp>
    </p:spTree>
    <p:extLst>
      <p:ext uri="{BB962C8B-B14F-4D97-AF65-F5344CB8AC3E}">
        <p14:creationId xmlns:p14="http://schemas.microsoft.com/office/powerpoint/2010/main" val="32556875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Let’s take a look of how all these concepts play out in terms of putting analytics into production.</a:t>
            </a:r>
          </a:p>
          <a:p>
            <a:pPr marL="0" indent="0">
              <a:buNone/>
            </a:pPr>
            <a:endParaRPr lang="en-US" dirty="0"/>
          </a:p>
          <a:p>
            <a:pPr marL="0" indent="0">
              <a:buNone/>
            </a:pPr>
            <a:r>
              <a:rPr lang="en-US" dirty="0"/>
              <a:t>On this chart, you can see how the value from analytics is achieved over time.  First, there is negative value, or cost, associated with model development that takes place before the models start returning value.</a:t>
            </a:r>
          </a:p>
          <a:p>
            <a:pPr marL="0" indent="0">
              <a:buNone/>
            </a:pPr>
            <a:endParaRPr lang="en-US" dirty="0"/>
          </a:p>
          <a:p>
            <a:pPr marL="0" indent="0">
              <a:buNone/>
            </a:pPr>
            <a:r>
              <a:rPr lang="en-US" dirty="0"/>
              <a:t>Provisioning software on prem with fixed hardware creates an issue with having over or under utilized infrastructure.  Lifting and shifting VMs to cloud helps some, but isn’t the most efficient way to provision and scale computing of this type anymore. [build]</a:t>
            </a:r>
          </a:p>
          <a:p>
            <a:pPr marL="0" indent="0">
              <a:buNone/>
            </a:pPr>
            <a:endParaRPr lang="en-US" dirty="0"/>
          </a:p>
          <a:p>
            <a:pPr marL="0" indent="0">
              <a:buNone/>
            </a:pPr>
            <a:r>
              <a:rPr lang="en-US" dirty="0"/>
              <a:t>In terms of modeling effort,  </a:t>
            </a:r>
            <a:r>
              <a:rPr lang="en-US" sz="1200" kern="1200" baseline="0" dirty="0">
                <a:solidFill>
                  <a:schemeClr val="tx1"/>
                </a:solidFill>
                <a:effectLst/>
                <a:latin typeface="+mn-lt"/>
                <a:ea typeface="+mn-ea"/>
                <a:cs typeface="Arial" pitchFamily="34" charset="0"/>
              </a:rPr>
              <a:t>From the time you start to prepare data until the model is deployed, the effort hasn’t created business value. Once deployed, positive value starts to accrue but it begins to decline as the model decays. We know that deploying and managing model performance is the real challenge.  Often it takes many months and by then the models may already be decaying, producing suboptimal insights.  After a while, people no longer trust the results, or worse, trust them when they’re not accurate.</a:t>
            </a:r>
          </a:p>
          <a:p>
            <a:endParaRPr lang="en-US" dirty="0"/>
          </a:p>
          <a:p>
            <a:endParaRPr lang="en-US" dirty="0"/>
          </a:p>
        </p:txBody>
      </p:sp>
    </p:spTree>
    <p:extLst>
      <p:ext uri="{BB962C8B-B14F-4D97-AF65-F5344CB8AC3E}">
        <p14:creationId xmlns:p14="http://schemas.microsoft.com/office/powerpoint/2010/main" val="20846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0" indent="0">
              <a:buNone/>
            </a:pPr>
            <a:r>
              <a:rPr lang="en-US" dirty="0"/>
              <a:t>We believe SAS Viya gives you the ability to shorten the development cycle, and sustain value.  This is because Viya gives you the ability to quickly scale with a cloud native architecture, and drive through the last mile extremely fast, so you can operationalize your models quickly, and start creating business value sooner.  It lets you match your compute with demand, and scale up or out quickly.  </a:t>
            </a:r>
          </a:p>
          <a:p>
            <a:pPr marL="0" indent="0">
              <a:buNone/>
            </a:pPr>
            <a:endParaRPr lang="en-US" dirty="0"/>
          </a:p>
          <a:p>
            <a:pPr marL="0" indent="0">
              <a:buNone/>
            </a:pPr>
            <a:r>
              <a:rPr lang="en-US" dirty="0"/>
              <a:t>It also enables a ModelOps approach.  This improves the quality of insights.  Monitoring and managing models and embedding them into decision flows at scale means you have a sustained business impact. And people are making decisions on trusted results knowing you’re continuously and efficiently iterating, tuning, and improving them.</a:t>
            </a:r>
          </a:p>
          <a:p>
            <a:pPr marL="0" indent="0">
              <a:buNone/>
            </a:pPr>
            <a:endParaRPr lang="en-US" dirty="0"/>
          </a:p>
          <a:p>
            <a:pPr marL="0" indent="0">
              <a:buNone/>
            </a:pPr>
            <a:r>
              <a:rPr lang="en-US" dirty="0"/>
              <a:t>Think about the ROI on your analytics as you shift from the lower curve to the higher curve.  You are investing less up front, and recouping a higher level of value over a sustained period of time.  You can also react to changes more quickly, and reduce technical debt.</a:t>
            </a:r>
          </a:p>
          <a:p>
            <a:endParaRPr lang="en-US" dirty="0"/>
          </a:p>
          <a:p>
            <a:endParaRPr lang="en-US" dirty="0"/>
          </a:p>
          <a:p>
            <a:endParaRPr lang="en-US" dirty="0"/>
          </a:p>
        </p:txBody>
      </p:sp>
    </p:spTree>
    <p:extLst>
      <p:ext uri="{BB962C8B-B14F-4D97-AF65-F5344CB8AC3E}">
        <p14:creationId xmlns:p14="http://schemas.microsoft.com/office/powerpoint/2010/main" val="13389384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41350" y="1162050"/>
            <a:ext cx="5575300" cy="3135313"/>
          </a:xfrm>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28072030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1427524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6.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7.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8.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0.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Master" Target="../slideMasters/slideMaster2.xml"/><Relationship Id="rId1" Type="http://schemas.openxmlformats.org/officeDocument/2006/relationships/tags" Target="../tags/tag1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2.xml"/><Relationship Id="rId1" Type="http://schemas.openxmlformats.org/officeDocument/2006/relationships/tags" Target="../tags/tag12.xml"/><Relationship Id="rId4" Type="http://schemas.openxmlformats.org/officeDocument/2006/relationships/image" Target="../media/image4.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2.xml"/><Relationship Id="rId1" Type="http://schemas.openxmlformats.org/officeDocument/2006/relationships/tags" Target="../tags/tag13.xml"/><Relationship Id="rId4" Type="http://schemas.microsoft.com/office/2007/relationships/hdphoto" Target="../media/hdphoto1.wdp"/></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2.xml"/><Relationship Id="rId1" Type="http://schemas.openxmlformats.org/officeDocument/2006/relationships/tags" Target="../tags/tag1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7.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hyperlink" Target="http://www.sas.com/" TargetMode="External"/><Relationship Id="rId2" Type="http://schemas.openxmlformats.org/officeDocument/2006/relationships/image" Target="../media/image9.png"/><Relationship Id="rId1" Type="http://schemas.openxmlformats.org/officeDocument/2006/relationships/slideMaster" Target="../slideMasters/slideMaster3.xml"/><Relationship Id="rId4" Type="http://schemas.openxmlformats.org/officeDocument/2006/relationships/image" Target="../media/image10.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3.xml"/><Relationship Id="rId1" Type="http://schemas.openxmlformats.org/officeDocument/2006/relationships/tags" Target="../tags/tag18.xml"/><Relationship Id="rId4" Type="http://schemas.openxmlformats.org/officeDocument/2006/relationships/image" Target="../media/image4.emf"/></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3.xml"/><Relationship Id="rId1" Type="http://schemas.openxmlformats.org/officeDocument/2006/relationships/tags" Target="../tags/tag19.xml"/><Relationship Id="rId4" Type="http://schemas.openxmlformats.org/officeDocument/2006/relationships/image" Target="../media/image15.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3.xml"/><Relationship Id="rId1" Type="http://schemas.openxmlformats.org/officeDocument/2006/relationships/tags" Target="../tags/tag20.xml"/><Relationship Id="rId4" Type="http://schemas.microsoft.com/office/2007/relationships/hdphoto" Target="../media/hdphoto1.wdp"/></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4.xml"/><Relationship Id="rId1" Type="http://schemas.openxmlformats.org/officeDocument/2006/relationships/tags" Target="../tags/tag22.xml"/><Relationship Id="rId4" Type="http://schemas.openxmlformats.org/officeDocument/2006/relationships/image" Target="../media/image4.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4.xml"/><Relationship Id="rId1" Type="http://schemas.openxmlformats.org/officeDocument/2006/relationships/tags" Target="../tags/tag23.xml"/><Relationship Id="rId4" Type="http://schemas.openxmlformats.org/officeDocument/2006/relationships/image" Target="../media/image15.png"/></Relationships>
</file>

<file path=ppt/slideLayouts/_rels/slideLayout51.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24.xml"/></Relationships>
</file>

<file path=ppt/slideLayouts/_rels/slideLayout52.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25.xml"/></Relationships>
</file>

<file path=ppt/slideLayouts/_rels/slideLayout53.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26.xml"/></Relationships>
</file>

<file path=ppt/slideLayouts/_rels/slideLayout5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27.xml"/></Relationships>
</file>

<file path=ppt/slideLayouts/_rels/slideLayout55.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28.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4.xml"/><Relationship Id="rId1" Type="http://schemas.openxmlformats.org/officeDocument/2006/relationships/tags" Target="../tags/tag29.xml"/></Relationships>
</file>

<file path=ppt/slideLayouts/_rels/slideLayout57.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30.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Master" Target="../slideMasters/slideMaster4.xml"/><Relationship Id="rId1" Type="http://schemas.openxmlformats.org/officeDocument/2006/relationships/tags" Target="../tags/tag3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4.xml"/><Relationship Id="rId1" Type="http://schemas.openxmlformats.org/officeDocument/2006/relationships/tags" Target="../tags/tag32.xml"/><Relationship Id="rId4" Type="http://schemas.openxmlformats.org/officeDocument/2006/relationships/image" Target="../media/image4.emf"/></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Master" Target="../slideMasters/slideMaster4.xml"/><Relationship Id="rId1" Type="http://schemas.openxmlformats.org/officeDocument/2006/relationships/tags" Target="../tags/tag33.xml"/><Relationship Id="rId4" Type="http://schemas.openxmlformats.org/officeDocument/2006/relationships/image" Target="../media/image8.png"/></Relationships>
</file>

<file path=ppt/slideLayouts/_rels/slideLayout6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34.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4.xml"/><Relationship Id="rId1" Type="http://schemas.openxmlformats.org/officeDocument/2006/relationships/tags" Target="../tags/tag35.xml"/></Relationships>
</file>

<file path=ppt/slideLayouts/_rels/slideLayout6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3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5.xml"/><Relationship Id="rId1" Type="http://schemas.openxmlformats.org/officeDocument/2006/relationships/tags" Target="../tags/tag38.xml"/><Relationship Id="rId4" Type="http://schemas.openxmlformats.org/officeDocument/2006/relationships/image" Target="../media/image4.emf"/></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5.xml"/><Relationship Id="rId1" Type="http://schemas.openxmlformats.org/officeDocument/2006/relationships/tags" Target="../tags/tag39.xml"/><Relationship Id="rId4" Type="http://schemas.openxmlformats.org/officeDocument/2006/relationships/image" Target="../media/image1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40.xml"/></Relationships>
</file>

<file path=ppt/slideLayouts/_rels/slideLayout71.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41.xml"/></Relationships>
</file>

<file path=ppt/slideLayouts/_rels/slideLayout72.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42.xml"/></Relationships>
</file>

<file path=ppt/slideLayouts/_rels/slideLayout73.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43.xml"/></Relationships>
</file>

<file path=ppt/slideLayouts/_rels/slideLayout7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44.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5.xml"/><Relationship Id="rId1" Type="http://schemas.openxmlformats.org/officeDocument/2006/relationships/tags" Target="../tags/tag45.xml"/></Relationships>
</file>

<file path=ppt/slideLayouts/_rels/slideLayout76.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46.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Master" Target="../slideMasters/slideMaster5.xml"/><Relationship Id="rId1" Type="http://schemas.openxmlformats.org/officeDocument/2006/relationships/tags" Target="../tags/tag4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5.xml"/><Relationship Id="rId1" Type="http://schemas.openxmlformats.org/officeDocument/2006/relationships/tags" Target="../tags/tag48.xml"/><Relationship Id="rId4" Type="http://schemas.openxmlformats.org/officeDocument/2006/relationships/image" Target="../media/image4.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2.xml"/><Relationship Id="rId1" Type="http://schemas.openxmlformats.org/officeDocument/2006/relationships/tags" Target="../tags/tag2.xml"/><Relationship Id="rId4" Type="http://schemas.openxmlformats.org/officeDocument/2006/relationships/image" Target="../media/image4.emf"/></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5.xml"/><Relationship Id="rId4" Type="http://schemas.openxmlformats.org/officeDocument/2006/relationships/image" Target="../media/image20.png"/></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5.xml"/><Relationship Id="rId1" Type="http://schemas.openxmlformats.org/officeDocument/2006/relationships/tags" Target="../tags/tag49.xml"/><Relationship Id="rId4" Type="http://schemas.microsoft.com/office/2007/relationships/hdphoto" Target="../media/hdphoto1.wdp"/></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2.xml"/><Relationship Id="rId1" Type="http://schemas.openxmlformats.org/officeDocument/2006/relationships/tags" Target="../tags/tag3.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AS - Content - Blu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buClr>
                <a:schemeClr val="bg2"/>
              </a:buClr>
              <a:defRPr>
                <a:solidFill>
                  <a:schemeClr val="bg1"/>
                </a:solidFill>
                <a:latin typeface="+mj-lt"/>
              </a:defRPr>
            </a:lvl1pPr>
            <a:lvl2pPr>
              <a:buClr>
                <a:schemeClr val="bg2"/>
              </a:buClr>
              <a:defRPr>
                <a:solidFill>
                  <a:schemeClr val="bg1"/>
                </a:solidFill>
                <a:latin typeface="+mj-lt"/>
              </a:defRPr>
            </a:lvl2pPr>
            <a:lvl3pPr>
              <a:buClr>
                <a:schemeClr val="bg2"/>
              </a:buClr>
              <a:defRPr>
                <a:solidFill>
                  <a:schemeClr val="bg1"/>
                </a:solidFill>
                <a:latin typeface="+mj-lt"/>
              </a:defRPr>
            </a:lvl3pPr>
            <a:lvl4pPr>
              <a:buClr>
                <a:schemeClr val="bg2"/>
              </a:buClr>
              <a:defRPr>
                <a:solidFill>
                  <a:schemeClr val="bg1"/>
                </a:solidFill>
                <a:latin typeface="+mj-lt"/>
              </a:defRPr>
            </a:lvl4pPr>
            <a:lvl5pPr>
              <a:buClr>
                <a:schemeClr val="bg2"/>
              </a:buClr>
              <a:defRPr>
                <a:solidFill>
                  <a:schemeClr val="bg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040EF35-062A-4CF7-B99A-D6EF688F370B}"/>
              </a:ext>
            </a:extLst>
          </p:cNvPr>
          <p:cNvSpPr>
            <a:spLocks noGrp="1"/>
          </p:cNvSpPr>
          <p:nvPr>
            <p:ph type="body" sz="quarter" idx="10"/>
          </p:nvPr>
        </p:nvSpPr>
        <p:spPr>
          <a:xfrm>
            <a:off x="838200" y="975784"/>
            <a:ext cx="10515600" cy="609600"/>
          </a:xfrm>
        </p:spPr>
        <p:txBody>
          <a:bodyPr anchor="t"/>
          <a:lstStyle>
            <a:lvl1pPr marL="0" indent="0" algn="ctr">
              <a:buNone/>
              <a:defRPr/>
            </a:lvl1pPr>
            <a:lvl2pPr marL="243834" indent="0">
              <a:buNone/>
              <a:defRPr/>
            </a:lvl2pPr>
            <a:lvl3pPr marL="487668" indent="0">
              <a:buNone/>
              <a:defRPr/>
            </a:lvl3pPr>
            <a:lvl4pPr marL="1371566" indent="0">
              <a:buNone/>
              <a:defRPr/>
            </a:lvl4pPr>
            <a:lvl5pPr marL="1828754" indent="0">
              <a:buNone/>
              <a:defRPr/>
            </a:lvl5pPr>
          </a:lstStyle>
          <a:p>
            <a:pPr lvl="0"/>
            <a:r>
              <a:rPr lang="en-US"/>
              <a:t>Click to edit Master text styles</a:t>
            </a:r>
          </a:p>
        </p:txBody>
      </p:sp>
    </p:spTree>
    <p:custDataLst>
      <p:tags r:id="rId1"/>
    </p:custDataLst>
    <p:extLst>
      <p:ext uri="{BB962C8B-B14F-4D97-AF65-F5344CB8AC3E}">
        <p14:creationId xmlns:p14="http://schemas.microsoft.com/office/powerpoint/2010/main" val="1347530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AS - Title &amp; Subtitle - ">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p>
        </p:txBody>
      </p:sp>
      <p:sp>
        <p:nvSpPr>
          <p:cNvPr id="5" name="Text Placeholder 4">
            <a:extLst>
              <a:ext uri="{FF2B5EF4-FFF2-40B4-BE49-F238E27FC236}">
                <a16:creationId xmlns:a16="http://schemas.microsoft.com/office/drawing/2014/main" id="{0040EF35-062A-4CF7-B99A-D6EF688F370B}"/>
              </a:ext>
            </a:extLst>
          </p:cNvPr>
          <p:cNvSpPr>
            <a:spLocks noGrp="1"/>
          </p:cNvSpPr>
          <p:nvPr>
            <p:ph type="body" sz="quarter" idx="10"/>
          </p:nvPr>
        </p:nvSpPr>
        <p:spPr>
          <a:xfrm>
            <a:off x="838200" y="975784"/>
            <a:ext cx="10515600" cy="609600"/>
          </a:xfrm>
        </p:spPr>
        <p:txBody>
          <a:bodyPr anchor="t"/>
          <a:lstStyle>
            <a:lvl1pPr marL="0" indent="0" algn="ctr">
              <a:buNone/>
              <a:defRPr/>
            </a:lvl1pPr>
            <a:lvl2pPr marL="243834" indent="0">
              <a:buNone/>
              <a:defRPr/>
            </a:lvl2pPr>
            <a:lvl3pPr marL="487668" indent="0">
              <a:buNone/>
              <a:defRPr/>
            </a:lvl3pPr>
            <a:lvl4pPr marL="1371566" indent="0">
              <a:buNone/>
              <a:defRPr/>
            </a:lvl4pPr>
            <a:lvl5pPr marL="1828754" indent="0">
              <a:buNone/>
              <a:defRPr/>
            </a:lvl5pPr>
          </a:lstStyle>
          <a:p>
            <a:pPr lvl="0"/>
            <a:r>
              <a:rPr lang="en-US"/>
              <a:t>Click to edit Master text styles</a:t>
            </a:r>
          </a:p>
        </p:txBody>
      </p:sp>
    </p:spTree>
    <p:custDataLst>
      <p:tags r:id="rId1"/>
    </p:custDataLst>
    <p:extLst>
      <p:ext uri="{BB962C8B-B14F-4D97-AF65-F5344CB8AC3E}">
        <p14:creationId xmlns:p14="http://schemas.microsoft.com/office/powerpoint/2010/main" val="1945693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AS - Title Only - Blu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chemeClr val="bg1"/>
                </a:solidFill>
              </a:defRPr>
            </a:lvl1pPr>
          </a:lstStyle>
          <a:p>
            <a:r>
              <a:rPr lang="en-US"/>
              <a:t>Click to edit Master title style</a:t>
            </a:r>
          </a:p>
        </p:txBody>
      </p:sp>
    </p:spTree>
    <p:custDataLst>
      <p:tags r:id="rId1"/>
    </p:custDataLst>
    <p:extLst>
      <p:ext uri="{BB962C8B-B14F-4D97-AF65-F5344CB8AC3E}">
        <p14:creationId xmlns:p14="http://schemas.microsoft.com/office/powerpoint/2010/main" val="2271050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AS - Comparison - Blu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9"/>
          </a:xfrm>
        </p:spPr>
        <p:txBody>
          <a:bodyPr/>
          <a:lstStyle>
            <a:lvl1pPr>
              <a:buClr>
                <a:schemeClr val="bg2"/>
              </a:buClr>
              <a:defRPr/>
            </a:lvl1pPr>
            <a:lvl2pPr>
              <a:buClr>
                <a:schemeClr val="bg2"/>
              </a:buClr>
              <a:defRPr/>
            </a:lvl2pPr>
            <a:lvl3pPr>
              <a:buClr>
                <a:schemeClr val="bg2"/>
              </a:buClr>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6172200" y="1825625"/>
            <a:ext cx="5181600" cy="4351339"/>
          </a:xfrm>
        </p:spPr>
        <p:txBody>
          <a:bodyPr/>
          <a:lstStyle>
            <a:lvl1pPr>
              <a:buClr>
                <a:schemeClr val="bg2"/>
              </a:buClr>
              <a:defRPr/>
            </a:lvl1pPr>
            <a:lvl2pPr>
              <a:buClr>
                <a:schemeClr val="bg2"/>
              </a:buClr>
              <a:defRPr/>
            </a:lvl2pPr>
            <a:lvl3pPr>
              <a:buClr>
                <a:schemeClr val="bg2"/>
              </a:buClr>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sp>
        <p:nvSpPr>
          <p:cNvPr id="5" name="Text Placeholder 4">
            <a:extLst>
              <a:ext uri="{FF2B5EF4-FFF2-40B4-BE49-F238E27FC236}">
                <a16:creationId xmlns:a16="http://schemas.microsoft.com/office/drawing/2014/main" id="{EFE90ADF-F9C8-471B-A694-7C0B48436B41}"/>
              </a:ext>
            </a:extLst>
          </p:cNvPr>
          <p:cNvSpPr>
            <a:spLocks noGrp="1"/>
          </p:cNvSpPr>
          <p:nvPr>
            <p:ph type="body" sz="quarter" idx="10"/>
          </p:nvPr>
        </p:nvSpPr>
        <p:spPr>
          <a:xfrm>
            <a:off x="838200" y="975784"/>
            <a:ext cx="10515600" cy="609600"/>
          </a:xfrm>
        </p:spPr>
        <p:txBody>
          <a:bodyPr anchor="t"/>
          <a:lstStyle>
            <a:lvl1pPr marL="0" indent="0" algn="ctr">
              <a:buNone/>
              <a:defRPr/>
            </a:lvl1pPr>
            <a:lvl2pPr marL="243834" indent="0">
              <a:buNone/>
              <a:defRPr/>
            </a:lvl2pPr>
            <a:lvl3pPr marL="487668" indent="0">
              <a:buNone/>
              <a:defRPr/>
            </a:lvl3pPr>
            <a:lvl4pPr marL="1371566" indent="0">
              <a:buNone/>
              <a:defRPr/>
            </a:lvl4pPr>
            <a:lvl5pPr marL="1828754" indent="0">
              <a:buNone/>
              <a:defRPr/>
            </a:lvl5pPr>
          </a:lstStyle>
          <a:p>
            <a:pPr lvl="0"/>
            <a:r>
              <a:rPr lang="en-US"/>
              <a:t>Click to edit Master text styles</a:t>
            </a:r>
          </a:p>
        </p:txBody>
      </p:sp>
    </p:spTree>
    <p:custDataLst>
      <p:tags r:id="rId1"/>
    </p:custDataLst>
    <p:extLst>
      <p:ext uri="{BB962C8B-B14F-4D97-AF65-F5344CB8AC3E}">
        <p14:creationId xmlns:p14="http://schemas.microsoft.com/office/powerpoint/2010/main" val="712189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AS - Content with Caption -">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7E60C6F-E980-EE42-AE99-4BF9E126C012}"/>
              </a:ext>
            </a:extLst>
          </p:cNvPr>
          <p:cNvSpPr/>
          <p:nvPr/>
        </p:nvSpPr>
        <p:spPr>
          <a:xfrm>
            <a:off x="0" y="0"/>
            <a:ext cx="4169664" cy="6858000"/>
          </a:xfrm>
          <a:prstGeom prst="rect">
            <a:avLst/>
          </a:prstGeom>
          <a:gradFill flip="none" rotWithShape="1">
            <a:gsLst>
              <a:gs pos="0">
                <a:schemeClr val="tx2">
                  <a:lumMod val="90000"/>
                  <a:lumOff val="10000"/>
                </a:schemeClr>
              </a:gs>
              <a:gs pos="100000">
                <a:schemeClr val="tx2"/>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 name="Title 1">
            <a:extLst>
              <a:ext uri="{FF2B5EF4-FFF2-40B4-BE49-F238E27FC236}">
                <a16:creationId xmlns:a16="http://schemas.microsoft.com/office/drawing/2014/main" id="{32F2FC9C-401F-5C4C-88BC-0A45460C4F9C}"/>
              </a:ext>
            </a:extLst>
          </p:cNvPr>
          <p:cNvSpPr>
            <a:spLocks noGrp="1"/>
          </p:cNvSpPr>
          <p:nvPr>
            <p:ph type="title" hasCustomPrompt="1"/>
          </p:nvPr>
        </p:nvSpPr>
        <p:spPr>
          <a:xfrm>
            <a:off x="0" y="305183"/>
            <a:ext cx="4169664" cy="424732"/>
          </a:xfrm>
        </p:spPr>
        <p:txBody>
          <a:bodyPr lIns="91440" rIns="91440" anchor="t" anchorCtr="0">
            <a:spAutoFit/>
          </a:bodyPr>
          <a:lstStyle>
            <a:lvl1pPr algn="ctr" defTabSz="243834">
              <a:spcBef>
                <a:spcPts val="0"/>
              </a:spcBef>
              <a:defRPr sz="2400" baseline="0">
                <a:solidFill>
                  <a:schemeClr val="accent1"/>
                </a:solidFill>
                <a:effectLst/>
                <a:latin typeface="+mj-lt"/>
              </a:defRPr>
            </a:lvl1pPr>
          </a:lstStyle>
          <a:p>
            <a:r>
              <a:rPr lang="en-US"/>
              <a:t>Click to add title</a:t>
            </a:r>
          </a:p>
        </p:txBody>
      </p:sp>
      <p:sp>
        <p:nvSpPr>
          <p:cNvPr id="4" name="Text Placeholder 4">
            <a:extLst>
              <a:ext uri="{FF2B5EF4-FFF2-40B4-BE49-F238E27FC236}">
                <a16:creationId xmlns:a16="http://schemas.microsoft.com/office/drawing/2014/main" id="{0ADB52DD-F50B-834D-99B3-5D1C55A9E47D}"/>
              </a:ext>
            </a:extLst>
          </p:cNvPr>
          <p:cNvSpPr>
            <a:spLocks noGrp="1"/>
          </p:cNvSpPr>
          <p:nvPr>
            <p:ph type="body" sz="quarter" idx="13" hasCustomPrompt="1"/>
          </p:nvPr>
        </p:nvSpPr>
        <p:spPr>
          <a:xfrm>
            <a:off x="548640" y="1328926"/>
            <a:ext cx="3072384" cy="820737"/>
          </a:xfrm>
        </p:spPr>
        <p:txBody>
          <a:bodyPr wrap="square" anchor="t" anchorCtr="0">
            <a:spAutoFit/>
          </a:bodyPr>
          <a:lstStyle>
            <a:lvl1pPr marL="0" indent="-243834" algn="l">
              <a:buFont typeface="Arial" pitchFamily="34" charset="0"/>
              <a:buNone/>
              <a:defRPr sz="2667" b="0" cap="none" baseline="0">
                <a:solidFill>
                  <a:schemeClr val="bg1">
                    <a:lumMod val="85000"/>
                  </a:schemeClr>
                </a:solidFill>
                <a:effectLst/>
                <a:latin typeface="+mn-lt"/>
              </a:defRPr>
            </a:lvl1pPr>
          </a:lstStyle>
          <a:p>
            <a:pPr lvl="0"/>
            <a:r>
              <a:rPr lang="en-US"/>
              <a:t>Click to edit caption text</a:t>
            </a:r>
          </a:p>
        </p:txBody>
      </p:sp>
      <p:sp>
        <p:nvSpPr>
          <p:cNvPr id="6" name="Text Placeholder 2">
            <a:extLst>
              <a:ext uri="{FF2B5EF4-FFF2-40B4-BE49-F238E27FC236}">
                <a16:creationId xmlns:a16="http://schemas.microsoft.com/office/drawing/2014/main" id="{AC4D2804-3DAD-EE40-936A-43F13F80C8DF}"/>
              </a:ext>
            </a:extLst>
          </p:cNvPr>
          <p:cNvSpPr>
            <a:spLocks noGrp="1"/>
          </p:cNvSpPr>
          <p:nvPr>
            <p:ph type="body" sz="quarter" idx="11" hasCustomPrompt="1"/>
          </p:nvPr>
        </p:nvSpPr>
        <p:spPr>
          <a:xfrm>
            <a:off x="4169664" y="850213"/>
            <a:ext cx="8022336" cy="365760"/>
          </a:xfrm>
        </p:spPr>
        <p:txBody>
          <a:bodyPr wrap="square" lIns="182880" rIns="182880" anchor="ctr" anchorCtr="0">
            <a:noAutofit/>
          </a:bodyPr>
          <a:lstStyle>
            <a:lvl1pPr marL="0" indent="0" algn="ctr">
              <a:lnSpc>
                <a:spcPct val="100000"/>
              </a:lnSpc>
              <a:spcBef>
                <a:spcPts val="0"/>
              </a:spcBef>
              <a:buFont typeface="Arial" pitchFamily="34" charset="0"/>
              <a:buNone/>
              <a:defRPr sz="2400" b="0" cap="none" baseline="0">
                <a:solidFill>
                  <a:schemeClr val="bg1"/>
                </a:solidFill>
                <a:effectLst/>
                <a:latin typeface="+mj-lt"/>
              </a:defRPr>
            </a:lvl1pPr>
          </a:lstStyle>
          <a:p>
            <a:pPr lvl="0"/>
            <a:r>
              <a:rPr lang="en-US"/>
              <a:t>Click to add subtitle</a:t>
            </a:r>
          </a:p>
        </p:txBody>
      </p:sp>
      <p:sp>
        <p:nvSpPr>
          <p:cNvPr id="7" name="Content Placeholder 3">
            <a:extLst>
              <a:ext uri="{FF2B5EF4-FFF2-40B4-BE49-F238E27FC236}">
                <a16:creationId xmlns:a16="http://schemas.microsoft.com/office/drawing/2014/main" id="{6A0DAF33-5110-D340-8044-FA8F4990F845}"/>
              </a:ext>
            </a:extLst>
          </p:cNvPr>
          <p:cNvSpPr>
            <a:spLocks noGrp="1"/>
          </p:cNvSpPr>
          <p:nvPr>
            <p:ph sz="quarter" idx="15" hasCustomPrompt="1"/>
          </p:nvPr>
        </p:nvSpPr>
        <p:spPr>
          <a:xfrm>
            <a:off x="4169664" y="1227116"/>
            <a:ext cx="8022336" cy="5620871"/>
          </a:xfrm>
        </p:spPr>
        <p:txBody>
          <a:bodyPr wrap="square" lIns="365760" rIns="274320" bIns="91440" anchor="t" anchorCtr="0">
            <a:normAutofit/>
          </a:bodyPr>
          <a:lstStyle>
            <a:lvl1pPr>
              <a:buClr>
                <a:schemeClr val="bg2"/>
              </a:buClr>
              <a:defRPr sz="2667" baseline="0">
                <a:solidFill>
                  <a:schemeClr val="bg1"/>
                </a:solidFill>
              </a:defRPr>
            </a:lvl1pPr>
            <a:lvl2pPr>
              <a:buClr>
                <a:schemeClr val="bg2"/>
              </a:buClr>
              <a:defRPr baseline="0">
                <a:solidFill>
                  <a:schemeClr val="bg1">
                    <a:lumMod val="75000"/>
                  </a:schemeClr>
                </a:solidFill>
              </a:defRPr>
            </a:lvl2pPr>
            <a:lvl3pPr>
              <a:buClr>
                <a:schemeClr val="bg2"/>
              </a:buClr>
              <a:defRPr baseline="0">
                <a:solidFill>
                  <a:schemeClr val="bg1">
                    <a:lumMod val="75000"/>
                  </a:schemeClr>
                </a:solidFill>
              </a:defRPr>
            </a:lvl3pPr>
            <a:lvl4pPr>
              <a:defRPr baseline="0"/>
            </a:lvl4pPr>
            <a:lvl5pPr>
              <a:defRPr baseline="0"/>
            </a:lvl5pPr>
          </a:lstStyle>
          <a:p>
            <a:pPr lvl="0"/>
            <a:r>
              <a:rPr lang="en-US"/>
              <a:t>Click to add text or click an icon to add other content types.</a:t>
            </a:r>
          </a:p>
          <a:p>
            <a:pPr lvl="1"/>
            <a:r>
              <a:rPr lang="en-US"/>
              <a:t>Second level</a:t>
            </a:r>
          </a:p>
          <a:p>
            <a:pPr lvl="2"/>
            <a:r>
              <a:rPr lang="en-US"/>
              <a:t>Third level</a:t>
            </a:r>
          </a:p>
        </p:txBody>
      </p:sp>
      <p:sp>
        <p:nvSpPr>
          <p:cNvPr id="15" name="Text Placeholder 14">
            <a:extLst>
              <a:ext uri="{FF2B5EF4-FFF2-40B4-BE49-F238E27FC236}">
                <a16:creationId xmlns:a16="http://schemas.microsoft.com/office/drawing/2014/main" id="{6841ED34-FEB5-C146-83AC-389AC6CD9768}"/>
              </a:ext>
            </a:extLst>
          </p:cNvPr>
          <p:cNvSpPr>
            <a:spLocks noGrp="1"/>
          </p:cNvSpPr>
          <p:nvPr>
            <p:ph type="body" sz="quarter" idx="16" hasCustomPrompt="1"/>
          </p:nvPr>
        </p:nvSpPr>
        <p:spPr>
          <a:xfrm>
            <a:off x="4169834" y="305183"/>
            <a:ext cx="8022167" cy="546100"/>
          </a:xfrm>
        </p:spPr>
        <p:txBody>
          <a:bodyPr>
            <a:noAutofit/>
          </a:bodyPr>
          <a:lstStyle>
            <a:lvl1pPr marL="0" indent="0" algn="ctr">
              <a:buNone/>
              <a:defRPr sz="3733">
                <a:latin typeface="+mn-lt"/>
              </a:defRPr>
            </a:lvl1pPr>
          </a:lstStyle>
          <a:p>
            <a:pPr lvl="0"/>
            <a:r>
              <a:rPr lang="en-US"/>
              <a:t>Click to add title</a:t>
            </a:r>
          </a:p>
        </p:txBody>
      </p:sp>
      <p:grpSp>
        <p:nvGrpSpPr>
          <p:cNvPr id="16" name="Group 15">
            <a:extLst>
              <a:ext uri="{FF2B5EF4-FFF2-40B4-BE49-F238E27FC236}">
                <a16:creationId xmlns:a16="http://schemas.microsoft.com/office/drawing/2014/main" id="{9E23137D-5031-B540-810B-5B5014DDB875}"/>
              </a:ext>
            </a:extLst>
          </p:cNvPr>
          <p:cNvGrpSpPr/>
          <p:nvPr/>
        </p:nvGrpSpPr>
        <p:grpSpPr>
          <a:xfrm>
            <a:off x="133507" y="5204181"/>
            <a:ext cx="2458117" cy="1478571"/>
            <a:chOff x="92670" y="3892522"/>
            <a:chExt cx="1843588" cy="1108928"/>
          </a:xfrm>
        </p:grpSpPr>
        <p:sp>
          <p:nvSpPr>
            <p:cNvPr id="17" name="Freeform 16">
              <a:extLst>
                <a:ext uri="{FF2B5EF4-FFF2-40B4-BE49-F238E27FC236}">
                  <a16:creationId xmlns:a16="http://schemas.microsoft.com/office/drawing/2014/main" id="{84F2A5B7-99AC-BD49-8594-6DAE464CF372}"/>
                </a:ext>
              </a:extLst>
            </p:cNvPr>
            <p:cNvSpPr/>
            <p:nvPr/>
          </p:nvSpPr>
          <p:spPr>
            <a:xfrm>
              <a:off x="1836799" y="4889173"/>
              <a:ext cx="99459" cy="99460"/>
            </a:xfrm>
            <a:custGeom>
              <a:avLst/>
              <a:gdLst>
                <a:gd name="connsiteX0" fmla="*/ 99460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60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60" y="49730"/>
                  </a:moveTo>
                  <a:cubicBezTo>
                    <a:pt x="99460" y="77195"/>
                    <a:pt x="77195" y="99460"/>
                    <a:pt x="49730" y="99460"/>
                  </a:cubicBezTo>
                  <a:cubicBezTo>
                    <a:pt x="22265" y="99460"/>
                    <a:pt x="0" y="77195"/>
                    <a:pt x="0" y="49730"/>
                  </a:cubicBezTo>
                  <a:cubicBezTo>
                    <a:pt x="0" y="22265"/>
                    <a:pt x="22265" y="0"/>
                    <a:pt x="49730" y="0"/>
                  </a:cubicBezTo>
                  <a:cubicBezTo>
                    <a:pt x="77195" y="0"/>
                    <a:pt x="99460" y="22265"/>
                    <a:pt x="99460" y="49730"/>
                  </a:cubicBezTo>
                  <a:close/>
                </a:path>
              </a:pathLst>
            </a:custGeom>
            <a:solidFill>
              <a:srgbClr val="5CB5FF">
                <a:alpha val="8000"/>
              </a:srgbClr>
            </a:solidFill>
            <a:ln w="2052" cap="flat">
              <a:noFill/>
              <a:prstDash val="solid"/>
              <a:miter/>
            </a:ln>
          </p:spPr>
          <p:txBody>
            <a:bodyPr rtlCol="0" anchor="ctr"/>
            <a:lstStyle/>
            <a:p>
              <a:endParaRPr lang="en-US" sz="2400"/>
            </a:p>
          </p:txBody>
        </p:sp>
        <p:sp>
          <p:nvSpPr>
            <p:cNvPr id="18" name="Freeform 17">
              <a:extLst>
                <a:ext uri="{FF2B5EF4-FFF2-40B4-BE49-F238E27FC236}">
                  <a16:creationId xmlns:a16="http://schemas.microsoft.com/office/drawing/2014/main" id="{AE995F31-A398-C943-8027-FFECF81903AA}"/>
                </a:ext>
              </a:extLst>
            </p:cNvPr>
            <p:cNvSpPr/>
            <p:nvPr/>
          </p:nvSpPr>
          <p:spPr>
            <a:xfrm>
              <a:off x="1587637" y="4889173"/>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6000"/>
              </a:srgbClr>
            </a:solidFill>
            <a:ln w="2052" cap="flat">
              <a:noFill/>
              <a:prstDash val="solid"/>
              <a:miter/>
            </a:ln>
          </p:spPr>
          <p:txBody>
            <a:bodyPr rtlCol="0" anchor="ctr"/>
            <a:lstStyle/>
            <a:p>
              <a:endParaRPr lang="en-US" sz="2400"/>
            </a:p>
          </p:txBody>
        </p:sp>
        <p:sp>
          <p:nvSpPr>
            <p:cNvPr id="19" name="Freeform 18">
              <a:extLst>
                <a:ext uri="{FF2B5EF4-FFF2-40B4-BE49-F238E27FC236}">
                  <a16:creationId xmlns:a16="http://schemas.microsoft.com/office/drawing/2014/main" id="{60762E83-CF17-2247-AB0C-CDF3C02BC0D7}"/>
                </a:ext>
              </a:extLst>
            </p:cNvPr>
            <p:cNvSpPr/>
            <p:nvPr/>
          </p:nvSpPr>
          <p:spPr>
            <a:xfrm>
              <a:off x="1338476" y="4889173"/>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6000"/>
              </a:srgbClr>
            </a:solidFill>
            <a:ln w="2052" cap="flat">
              <a:noFill/>
              <a:prstDash val="solid"/>
              <a:miter/>
            </a:ln>
          </p:spPr>
          <p:txBody>
            <a:bodyPr rtlCol="0" anchor="ctr"/>
            <a:lstStyle/>
            <a:p>
              <a:endParaRPr lang="en-US" sz="2400"/>
            </a:p>
          </p:txBody>
        </p:sp>
        <p:sp>
          <p:nvSpPr>
            <p:cNvPr id="20" name="Freeform 19">
              <a:extLst>
                <a:ext uri="{FF2B5EF4-FFF2-40B4-BE49-F238E27FC236}">
                  <a16:creationId xmlns:a16="http://schemas.microsoft.com/office/drawing/2014/main" id="{067A16E5-88F6-E34C-ADB8-42534BE72FC5}"/>
                </a:ext>
              </a:extLst>
            </p:cNvPr>
            <p:cNvSpPr/>
            <p:nvPr/>
          </p:nvSpPr>
          <p:spPr>
            <a:xfrm>
              <a:off x="1089315" y="4889173"/>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4" y="99460"/>
                    <a:pt x="0" y="77195"/>
                    <a:pt x="0" y="49730"/>
                  </a:cubicBezTo>
                  <a:cubicBezTo>
                    <a:pt x="0" y="22265"/>
                    <a:pt x="22264" y="0"/>
                    <a:pt x="49730" y="0"/>
                  </a:cubicBezTo>
                  <a:cubicBezTo>
                    <a:pt x="77195" y="0"/>
                    <a:pt x="99459" y="22265"/>
                    <a:pt x="99459" y="49730"/>
                  </a:cubicBezTo>
                  <a:close/>
                </a:path>
              </a:pathLst>
            </a:custGeom>
            <a:solidFill>
              <a:srgbClr val="5CB5FF">
                <a:alpha val="16000"/>
              </a:srgbClr>
            </a:solidFill>
            <a:ln w="2052" cap="flat">
              <a:noFill/>
              <a:prstDash val="solid"/>
              <a:miter/>
            </a:ln>
          </p:spPr>
          <p:txBody>
            <a:bodyPr rtlCol="0" anchor="ctr"/>
            <a:lstStyle/>
            <a:p>
              <a:endParaRPr lang="en-US" sz="2400"/>
            </a:p>
          </p:txBody>
        </p:sp>
        <p:sp>
          <p:nvSpPr>
            <p:cNvPr id="21" name="Freeform 20">
              <a:extLst>
                <a:ext uri="{FF2B5EF4-FFF2-40B4-BE49-F238E27FC236}">
                  <a16:creationId xmlns:a16="http://schemas.microsoft.com/office/drawing/2014/main" id="{87822DD3-7A44-584E-8FDE-044968D0AF24}"/>
                </a:ext>
              </a:extLst>
            </p:cNvPr>
            <p:cNvSpPr/>
            <p:nvPr/>
          </p:nvSpPr>
          <p:spPr>
            <a:xfrm>
              <a:off x="1089315" y="4640010"/>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4" y="99460"/>
                    <a:pt x="0" y="77195"/>
                    <a:pt x="0" y="49730"/>
                  </a:cubicBezTo>
                  <a:cubicBezTo>
                    <a:pt x="0" y="22265"/>
                    <a:pt x="22264" y="0"/>
                    <a:pt x="49730" y="0"/>
                  </a:cubicBezTo>
                  <a:cubicBezTo>
                    <a:pt x="77195" y="0"/>
                    <a:pt x="99459" y="22265"/>
                    <a:pt x="99459" y="49730"/>
                  </a:cubicBezTo>
                  <a:close/>
                </a:path>
              </a:pathLst>
            </a:custGeom>
            <a:solidFill>
              <a:srgbClr val="5CB5FF">
                <a:alpha val="16000"/>
              </a:srgbClr>
            </a:solidFill>
            <a:ln w="2052" cap="flat">
              <a:noFill/>
              <a:prstDash val="solid"/>
              <a:miter/>
            </a:ln>
          </p:spPr>
          <p:txBody>
            <a:bodyPr rtlCol="0" anchor="ctr"/>
            <a:lstStyle/>
            <a:p>
              <a:endParaRPr lang="en-US" sz="2400"/>
            </a:p>
          </p:txBody>
        </p:sp>
        <p:sp>
          <p:nvSpPr>
            <p:cNvPr id="22" name="Freeform 21">
              <a:extLst>
                <a:ext uri="{FF2B5EF4-FFF2-40B4-BE49-F238E27FC236}">
                  <a16:creationId xmlns:a16="http://schemas.microsoft.com/office/drawing/2014/main" id="{1CC0BCCA-D6DE-DD4E-8026-E1C841BE8CA7}"/>
                </a:ext>
              </a:extLst>
            </p:cNvPr>
            <p:cNvSpPr/>
            <p:nvPr/>
          </p:nvSpPr>
          <p:spPr>
            <a:xfrm>
              <a:off x="840154" y="4640010"/>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6000"/>
              </a:srgbClr>
            </a:solidFill>
            <a:ln w="2052" cap="flat">
              <a:noFill/>
              <a:prstDash val="solid"/>
              <a:miter/>
            </a:ln>
          </p:spPr>
          <p:txBody>
            <a:bodyPr rtlCol="0" anchor="ctr"/>
            <a:lstStyle/>
            <a:p>
              <a:endParaRPr lang="en-US" sz="2400"/>
            </a:p>
          </p:txBody>
        </p:sp>
        <p:sp>
          <p:nvSpPr>
            <p:cNvPr id="23" name="Freeform 22">
              <a:extLst>
                <a:ext uri="{FF2B5EF4-FFF2-40B4-BE49-F238E27FC236}">
                  <a16:creationId xmlns:a16="http://schemas.microsoft.com/office/drawing/2014/main" id="{E8AED6F9-E6A3-EB4A-A55C-0740537659D6}"/>
                </a:ext>
              </a:extLst>
            </p:cNvPr>
            <p:cNvSpPr/>
            <p:nvPr/>
          </p:nvSpPr>
          <p:spPr>
            <a:xfrm>
              <a:off x="1089315" y="4390847"/>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4" y="99460"/>
                    <a:pt x="0" y="77195"/>
                    <a:pt x="0" y="49730"/>
                  </a:cubicBezTo>
                  <a:cubicBezTo>
                    <a:pt x="0" y="22265"/>
                    <a:pt x="22264" y="0"/>
                    <a:pt x="49730" y="0"/>
                  </a:cubicBezTo>
                  <a:cubicBezTo>
                    <a:pt x="77195" y="0"/>
                    <a:pt x="99459" y="22265"/>
                    <a:pt x="99459" y="49730"/>
                  </a:cubicBezTo>
                  <a:close/>
                </a:path>
              </a:pathLst>
            </a:custGeom>
            <a:solidFill>
              <a:srgbClr val="5CB5FF">
                <a:alpha val="3000"/>
              </a:srgbClr>
            </a:solidFill>
            <a:ln w="2052" cap="flat">
              <a:noFill/>
              <a:prstDash val="solid"/>
              <a:miter/>
            </a:ln>
          </p:spPr>
          <p:txBody>
            <a:bodyPr rtlCol="0" anchor="ctr"/>
            <a:lstStyle/>
            <a:p>
              <a:endParaRPr lang="en-US" sz="2400"/>
            </a:p>
          </p:txBody>
        </p:sp>
        <p:sp>
          <p:nvSpPr>
            <p:cNvPr id="24" name="Freeform 23">
              <a:extLst>
                <a:ext uri="{FF2B5EF4-FFF2-40B4-BE49-F238E27FC236}">
                  <a16:creationId xmlns:a16="http://schemas.microsoft.com/office/drawing/2014/main" id="{D44A5219-46D3-9D49-A8CC-36711F2BF6DB}"/>
                </a:ext>
              </a:extLst>
            </p:cNvPr>
            <p:cNvSpPr/>
            <p:nvPr/>
          </p:nvSpPr>
          <p:spPr>
            <a:xfrm>
              <a:off x="840154" y="4390847"/>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4000"/>
              </a:srgbClr>
            </a:solidFill>
            <a:ln w="2052" cap="flat">
              <a:noFill/>
              <a:prstDash val="solid"/>
              <a:miter/>
            </a:ln>
          </p:spPr>
          <p:txBody>
            <a:bodyPr rtlCol="0" anchor="ctr"/>
            <a:lstStyle/>
            <a:p>
              <a:endParaRPr lang="en-US" sz="2400"/>
            </a:p>
          </p:txBody>
        </p:sp>
        <p:sp>
          <p:nvSpPr>
            <p:cNvPr id="25" name="Freeform 24">
              <a:extLst>
                <a:ext uri="{FF2B5EF4-FFF2-40B4-BE49-F238E27FC236}">
                  <a16:creationId xmlns:a16="http://schemas.microsoft.com/office/drawing/2014/main" id="{24628D6A-430F-AD46-B90A-8331A948822D}"/>
                </a:ext>
              </a:extLst>
            </p:cNvPr>
            <p:cNvSpPr/>
            <p:nvPr/>
          </p:nvSpPr>
          <p:spPr>
            <a:xfrm>
              <a:off x="590992" y="4889173"/>
              <a:ext cx="99459" cy="99460"/>
            </a:xfrm>
            <a:custGeom>
              <a:avLst/>
              <a:gdLst>
                <a:gd name="connsiteX0" fmla="*/ 99460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60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60" y="49730"/>
                  </a:moveTo>
                  <a:cubicBezTo>
                    <a:pt x="99460" y="77195"/>
                    <a:pt x="77195" y="99460"/>
                    <a:pt x="49730" y="99460"/>
                  </a:cubicBezTo>
                  <a:cubicBezTo>
                    <a:pt x="22265" y="99460"/>
                    <a:pt x="0" y="77195"/>
                    <a:pt x="0" y="49730"/>
                  </a:cubicBezTo>
                  <a:cubicBezTo>
                    <a:pt x="0" y="22265"/>
                    <a:pt x="22265" y="0"/>
                    <a:pt x="49730" y="0"/>
                  </a:cubicBezTo>
                  <a:cubicBezTo>
                    <a:pt x="77195" y="0"/>
                    <a:pt x="99460" y="22265"/>
                    <a:pt x="99460" y="49730"/>
                  </a:cubicBezTo>
                  <a:close/>
                </a:path>
              </a:pathLst>
            </a:custGeom>
            <a:solidFill>
              <a:srgbClr val="5CB5FF">
                <a:alpha val="16000"/>
              </a:srgbClr>
            </a:solidFill>
            <a:ln w="2052" cap="flat">
              <a:noFill/>
              <a:prstDash val="solid"/>
              <a:miter/>
            </a:ln>
          </p:spPr>
          <p:txBody>
            <a:bodyPr rtlCol="0" anchor="ctr"/>
            <a:lstStyle/>
            <a:p>
              <a:endParaRPr lang="en-US" sz="2400"/>
            </a:p>
          </p:txBody>
        </p:sp>
        <p:sp>
          <p:nvSpPr>
            <p:cNvPr id="26" name="Freeform 25">
              <a:extLst>
                <a:ext uri="{FF2B5EF4-FFF2-40B4-BE49-F238E27FC236}">
                  <a16:creationId xmlns:a16="http://schemas.microsoft.com/office/drawing/2014/main" id="{F0B47CCF-EFB3-B44B-9884-4494451C2D72}"/>
                </a:ext>
              </a:extLst>
            </p:cNvPr>
            <p:cNvSpPr/>
            <p:nvPr/>
          </p:nvSpPr>
          <p:spPr>
            <a:xfrm>
              <a:off x="341831" y="4889173"/>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6000"/>
              </a:srgbClr>
            </a:solidFill>
            <a:ln w="2052" cap="flat">
              <a:noFill/>
              <a:prstDash val="solid"/>
              <a:miter/>
            </a:ln>
          </p:spPr>
          <p:txBody>
            <a:bodyPr rtlCol="0" anchor="ctr"/>
            <a:lstStyle/>
            <a:p>
              <a:endParaRPr lang="en-US" sz="2400"/>
            </a:p>
          </p:txBody>
        </p:sp>
        <p:sp>
          <p:nvSpPr>
            <p:cNvPr id="27" name="Freeform 26">
              <a:extLst>
                <a:ext uri="{FF2B5EF4-FFF2-40B4-BE49-F238E27FC236}">
                  <a16:creationId xmlns:a16="http://schemas.microsoft.com/office/drawing/2014/main" id="{2A0D0CC0-B494-924D-8C7F-13E6CFA6A115}"/>
                </a:ext>
              </a:extLst>
            </p:cNvPr>
            <p:cNvSpPr/>
            <p:nvPr/>
          </p:nvSpPr>
          <p:spPr>
            <a:xfrm>
              <a:off x="92670" y="4640010"/>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24000"/>
              </a:srgbClr>
            </a:solidFill>
            <a:ln w="2052" cap="flat">
              <a:noFill/>
              <a:prstDash val="solid"/>
              <a:miter/>
            </a:ln>
          </p:spPr>
          <p:txBody>
            <a:bodyPr rtlCol="0" anchor="ctr"/>
            <a:lstStyle/>
            <a:p>
              <a:endParaRPr lang="en-US" sz="2400"/>
            </a:p>
          </p:txBody>
        </p:sp>
        <p:sp>
          <p:nvSpPr>
            <p:cNvPr id="28" name="Freeform 27">
              <a:extLst>
                <a:ext uri="{FF2B5EF4-FFF2-40B4-BE49-F238E27FC236}">
                  <a16:creationId xmlns:a16="http://schemas.microsoft.com/office/drawing/2014/main" id="{1A103DE1-86D1-CC40-BC8E-F37870113828}"/>
                </a:ext>
              </a:extLst>
            </p:cNvPr>
            <p:cNvSpPr/>
            <p:nvPr/>
          </p:nvSpPr>
          <p:spPr>
            <a:xfrm>
              <a:off x="341831" y="4640010"/>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24000"/>
              </a:srgbClr>
            </a:solidFill>
            <a:ln w="2052" cap="flat">
              <a:noFill/>
              <a:prstDash val="solid"/>
              <a:miter/>
            </a:ln>
          </p:spPr>
          <p:txBody>
            <a:bodyPr rtlCol="0" anchor="ctr"/>
            <a:lstStyle/>
            <a:p>
              <a:endParaRPr lang="en-US" sz="2400"/>
            </a:p>
          </p:txBody>
        </p:sp>
        <p:sp>
          <p:nvSpPr>
            <p:cNvPr id="29" name="Freeform 28">
              <a:extLst>
                <a:ext uri="{FF2B5EF4-FFF2-40B4-BE49-F238E27FC236}">
                  <a16:creationId xmlns:a16="http://schemas.microsoft.com/office/drawing/2014/main" id="{F85B7FDA-2A3D-5148-882C-7F5FD28C86D6}"/>
                </a:ext>
              </a:extLst>
            </p:cNvPr>
            <p:cNvSpPr/>
            <p:nvPr/>
          </p:nvSpPr>
          <p:spPr>
            <a:xfrm>
              <a:off x="341831" y="4390847"/>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6000"/>
              </a:srgbClr>
            </a:solidFill>
            <a:ln w="2052" cap="flat">
              <a:noFill/>
              <a:prstDash val="solid"/>
              <a:miter/>
            </a:ln>
          </p:spPr>
          <p:txBody>
            <a:bodyPr rtlCol="0" anchor="ctr"/>
            <a:lstStyle/>
            <a:p>
              <a:endParaRPr lang="en-US" sz="2400"/>
            </a:p>
          </p:txBody>
        </p:sp>
        <p:sp>
          <p:nvSpPr>
            <p:cNvPr id="30" name="Freeform 29">
              <a:extLst>
                <a:ext uri="{FF2B5EF4-FFF2-40B4-BE49-F238E27FC236}">
                  <a16:creationId xmlns:a16="http://schemas.microsoft.com/office/drawing/2014/main" id="{D319DB66-4056-974A-B568-9BE51C46D6DB}"/>
                </a:ext>
              </a:extLst>
            </p:cNvPr>
            <p:cNvSpPr/>
            <p:nvPr/>
          </p:nvSpPr>
          <p:spPr>
            <a:xfrm>
              <a:off x="92670" y="4390847"/>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6000"/>
              </a:srgbClr>
            </a:solidFill>
            <a:ln w="2052" cap="flat">
              <a:noFill/>
              <a:prstDash val="solid"/>
              <a:miter/>
            </a:ln>
          </p:spPr>
          <p:txBody>
            <a:bodyPr rtlCol="0" anchor="ctr"/>
            <a:lstStyle/>
            <a:p>
              <a:endParaRPr lang="en-US" sz="2400"/>
            </a:p>
          </p:txBody>
        </p:sp>
        <p:sp>
          <p:nvSpPr>
            <p:cNvPr id="31" name="Freeform 30">
              <a:extLst>
                <a:ext uri="{FF2B5EF4-FFF2-40B4-BE49-F238E27FC236}">
                  <a16:creationId xmlns:a16="http://schemas.microsoft.com/office/drawing/2014/main" id="{7D9D4266-26E2-A649-B58A-BBD393D3909A}"/>
                </a:ext>
              </a:extLst>
            </p:cNvPr>
            <p:cNvSpPr/>
            <p:nvPr/>
          </p:nvSpPr>
          <p:spPr>
            <a:xfrm>
              <a:off x="341831" y="4141684"/>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8000"/>
              </a:srgbClr>
            </a:solidFill>
            <a:ln w="2052" cap="flat">
              <a:noFill/>
              <a:prstDash val="solid"/>
              <a:miter/>
            </a:ln>
          </p:spPr>
          <p:txBody>
            <a:bodyPr rtlCol="0" anchor="ctr"/>
            <a:lstStyle/>
            <a:p>
              <a:endParaRPr lang="en-US" sz="2400"/>
            </a:p>
          </p:txBody>
        </p:sp>
        <p:sp>
          <p:nvSpPr>
            <p:cNvPr id="32" name="Freeform 31">
              <a:extLst>
                <a:ext uri="{FF2B5EF4-FFF2-40B4-BE49-F238E27FC236}">
                  <a16:creationId xmlns:a16="http://schemas.microsoft.com/office/drawing/2014/main" id="{25792925-8473-D74D-AD5F-C84AAB25EA9D}"/>
                </a:ext>
              </a:extLst>
            </p:cNvPr>
            <p:cNvSpPr/>
            <p:nvPr/>
          </p:nvSpPr>
          <p:spPr>
            <a:xfrm>
              <a:off x="341831" y="3892522"/>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4000"/>
              </a:srgbClr>
            </a:solidFill>
            <a:ln w="2052" cap="flat">
              <a:noFill/>
              <a:prstDash val="solid"/>
              <a:miter/>
            </a:ln>
          </p:spPr>
          <p:txBody>
            <a:bodyPr rtlCol="0" anchor="ctr"/>
            <a:lstStyle/>
            <a:p>
              <a:endParaRPr lang="en-US" sz="2400"/>
            </a:p>
          </p:txBody>
        </p:sp>
        <p:sp>
          <p:nvSpPr>
            <p:cNvPr id="33" name="Freeform 32">
              <a:extLst>
                <a:ext uri="{FF2B5EF4-FFF2-40B4-BE49-F238E27FC236}">
                  <a16:creationId xmlns:a16="http://schemas.microsoft.com/office/drawing/2014/main" id="{0FFE52ED-3497-1048-86AD-9D9A6F52BF03}"/>
                </a:ext>
              </a:extLst>
            </p:cNvPr>
            <p:cNvSpPr/>
            <p:nvPr/>
          </p:nvSpPr>
          <p:spPr>
            <a:xfrm>
              <a:off x="590992" y="4141684"/>
              <a:ext cx="99459" cy="99460"/>
            </a:xfrm>
            <a:custGeom>
              <a:avLst/>
              <a:gdLst>
                <a:gd name="connsiteX0" fmla="*/ 99460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60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60" y="49730"/>
                  </a:moveTo>
                  <a:cubicBezTo>
                    <a:pt x="99460" y="77195"/>
                    <a:pt x="77195" y="99460"/>
                    <a:pt x="49730" y="99460"/>
                  </a:cubicBezTo>
                  <a:cubicBezTo>
                    <a:pt x="22265" y="99460"/>
                    <a:pt x="0" y="77195"/>
                    <a:pt x="0" y="49730"/>
                  </a:cubicBezTo>
                  <a:cubicBezTo>
                    <a:pt x="0" y="22265"/>
                    <a:pt x="22265" y="0"/>
                    <a:pt x="49730" y="0"/>
                  </a:cubicBezTo>
                  <a:cubicBezTo>
                    <a:pt x="77195" y="0"/>
                    <a:pt x="99460" y="22265"/>
                    <a:pt x="99460" y="49730"/>
                  </a:cubicBezTo>
                  <a:close/>
                </a:path>
              </a:pathLst>
            </a:custGeom>
            <a:solidFill>
              <a:srgbClr val="5CB5FF">
                <a:alpha val="24000"/>
              </a:srgbClr>
            </a:solidFill>
            <a:ln w="2052" cap="flat">
              <a:noFill/>
              <a:prstDash val="solid"/>
              <a:miter/>
            </a:ln>
          </p:spPr>
          <p:txBody>
            <a:bodyPr rtlCol="0" anchor="ctr"/>
            <a:lstStyle/>
            <a:p>
              <a:endParaRPr lang="en-US" sz="2400"/>
            </a:p>
          </p:txBody>
        </p:sp>
        <p:sp>
          <p:nvSpPr>
            <p:cNvPr id="34" name="Freeform 33">
              <a:extLst>
                <a:ext uri="{FF2B5EF4-FFF2-40B4-BE49-F238E27FC236}">
                  <a16:creationId xmlns:a16="http://schemas.microsoft.com/office/drawing/2014/main" id="{9AE3BE6B-1DF9-664B-8C6A-831ED119861F}"/>
                </a:ext>
              </a:extLst>
            </p:cNvPr>
            <p:cNvSpPr/>
            <p:nvPr/>
          </p:nvSpPr>
          <p:spPr>
            <a:xfrm>
              <a:off x="827337" y="4876356"/>
              <a:ext cx="125093" cy="125094"/>
            </a:xfrm>
            <a:custGeom>
              <a:avLst/>
              <a:gdLst>
                <a:gd name="connsiteX0" fmla="*/ 125093 w 125093"/>
                <a:gd name="connsiteY0" fmla="*/ 62547 h 125094"/>
                <a:gd name="connsiteX1" fmla="*/ 62547 w 125093"/>
                <a:gd name="connsiteY1" fmla="*/ 125094 h 125094"/>
                <a:gd name="connsiteX2" fmla="*/ 0 w 125093"/>
                <a:gd name="connsiteY2" fmla="*/ 62547 h 125094"/>
                <a:gd name="connsiteX3" fmla="*/ 62547 w 125093"/>
                <a:gd name="connsiteY3" fmla="*/ 0 h 125094"/>
                <a:gd name="connsiteX4" fmla="*/ 125093 w 125093"/>
                <a:gd name="connsiteY4" fmla="*/ 62547 h 1250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93" h="125094">
                  <a:moveTo>
                    <a:pt x="125093" y="62547"/>
                  </a:moveTo>
                  <a:cubicBezTo>
                    <a:pt x="125093" y="97091"/>
                    <a:pt x="97090" y="125094"/>
                    <a:pt x="62547" y="125094"/>
                  </a:cubicBezTo>
                  <a:cubicBezTo>
                    <a:pt x="28003" y="125094"/>
                    <a:pt x="0" y="97091"/>
                    <a:pt x="0" y="62547"/>
                  </a:cubicBezTo>
                  <a:cubicBezTo>
                    <a:pt x="0" y="28003"/>
                    <a:pt x="28003" y="0"/>
                    <a:pt x="62547" y="0"/>
                  </a:cubicBezTo>
                  <a:cubicBezTo>
                    <a:pt x="97090" y="0"/>
                    <a:pt x="125093" y="28003"/>
                    <a:pt x="125093" y="62547"/>
                  </a:cubicBezTo>
                  <a:close/>
                </a:path>
              </a:pathLst>
            </a:custGeom>
            <a:solidFill>
              <a:srgbClr val="5CB5FF">
                <a:alpha val="25000"/>
              </a:srgbClr>
            </a:solidFill>
            <a:ln w="2052" cap="flat">
              <a:noFill/>
              <a:prstDash val="solid"/>
              <a:miter/>
            </a:ln>
          </p:spPr>
          <p:txBody>
            <a:bodyPr rtlCol="0" anchor="ctr"/>
            <a:lstStyle/>
            <a:p>
              <a:endParaRPr lang="en-US" sz="2400"/>
            </a:p>
          </p:txBody>
        </p:sp>
      </p:grpSp>
    </p:spTree>
    <p:custDataLst>
      <p:tags r:id="rId1"/>
    </p:custDataLst>
    <p:extLst>
      <p:ext uri="{BB962C8B-B14F-4D97-AF65-F5344CB8AC3E}">
        <p14:creationId xmlns:p14="http://schemas.microsoft.com/office/powerpoint/2010/main" val="2146717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AS - Content with Im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E0747700-F3DC-564E-BB0C-85DD528CF83A}"/>
              </a:ext>
            </a:extLst>
          </p:cNvPr>
          <p:cNvSpPr>
            <a:spLocks noGrp="1"/>
          </p:cNvSpPr>
          <p:nvPr>
            <p:ph type="pic" sz="quarter" idx="10"/>
          </p:nvPr>
        </p:nvSpPr>
        <p:spPr>
          <a:xfrm>
            <a:off x="4343400" y="0"/>
            <a:ext cx="7849000" cy="6858000"/>
          </a:xfrm>
          <a:custGeom>
            <a:avLst/>
            <a:gdLst>
              <a:gd name="connsiteX0" fmla="*/ 0 w 5886450"/>
              <a:gd name="connsiteY0" fmla="*/ 5143500 h 5143500"/>
              <a:gd name="connsiteX1" fmla="*/ 2146485 w 5886450"/>
              <a:gd name="connsiteY1" fmla="*/ 0 h 5143500"/>
              <a:gd name="connsiteX2" fmla="*/ 3739965 w 5886450"/>
              <a:gd name="connsiteY2" fmla="*/ 0 h 5143500"/>
              <a:gd name="connsiteX3" fmla="*/ 5886450 w 5886450"/>
              <a:gd name="connsiteY3" fmla="*/ 5143500 h 5143500"/>
              <a:gd name="connsiteX4" fmla="*/ 0 w 5886450"/>
              <a:gd name="connsiteY4" fmla="*/ 5143500 h 5143500"/>
              <a:gd name="connsiteX0" fmla="*/ 0 w 5891494"/>
              <a:gd name="connsiteY0" fmla="*/ 5143500 h 5143500"/>
              <a:gd name="connsiteX1" fmla="*/ 2146485 w 5891494"/>
              <a:gd name="connsiteY1" fmla="*/ 0 h 5143500"/>
              <a:gd name="connsiteX2" fmla="*/ 5891494 w 5891494"/>
              <a:gd name="connsiteY2" fmla="*/ 7684 h 5143500"/>
              <a:gd name="connsiteX3" fmla="*/ 5886450 w 5891494"/>
              <a:gd name="connsiteY3" fmla="*/ 5143500 h 5143500"/>
              <a:gd name="connsiteX4" fmla="*/ 0 w 5891494"/>
              <a:gd name="connsiteY4" fmla="*/ 5143500 h 5143500"/>
              <a:gd name="connsiteX0" fmla="*/ 0 w 5891494"/>
              <a:gd name="connsiteY0" fmla="*/ 5143500 h 5143500"/>
              <a:gd name="connsiteX1" fmla="*/ 2937940 w 5891494"/>
              <a:gd name="connsiteY1" fmla="*/ 0 h 5143500"/>
              <a:gd name="connsiteX2" fmla="*/ 5891494 w 5891494"/>
              <a:gd name="connsiteY2" fmla="*/ 7684 h 5143500"/>
              <a:gd name="connsiteX3" fmla="*/ 5886450 w 5891494"/>
              <a:gd name="connsiteY3" fmla="*/ 5143500 h 5143500"/>
              <a:gd name="connsiteX4" fmla="*/ 0 w 5891494"/>
              <a:gd name="connsiteY4" fmla="*/ 5143500 h 5143500"/>
              <a:gd name="connsiteX0" fmla="*/ 0 w 5886750"/>
              <a:gd name="connsiteY0" fmla="*/ 5158868 h 5158868"/>
              <a:gd name="connsiteX1" fmla="*/ 2937940 w 5886750"/>
              <a:gd name="connsiteY1" fmla="*/ 15368 h 5158868"/>
              <a:gd name="connsiteX2" fmla="*/ 5883810 w 5886750"/>
              <a:gd name="connsiteY2" fmla="*/ 0 h 5158868"/>
              <a:gd name="connsiteX3" fmla="*/ 5886450 w 5886750"/>
              <a:gd name="connsiteY3" fmla="*/ 5158868 h 5158868"/>
              <a:gd name="connsiteX4" fmla="*/ 0 w 5886750"/>
              <a:gd name="connsiteY4" fmla="*/ 5158868 h 5158868"/>
              <a:gd name="connsiteX0" fmla="*/ 0 w 5886750"/>
              <a:gd name="connsiteY0" fmla="*/ 5143500 h 5143500"/>
              <a:gd name="connsiteX1" fmla="*/ 2937940 w 5886750"/>
              <a:gd name="connsiteY1" fmla="*/ 0 h 5143500"/>
              <a:gd name="connsiteX2" fmla="*/ 5883810 w 5886750"/>
              <a:gd name="connsiteY2" fmla="*/ 0 h 5143500"/>
              <a:gd name="connsiteX3" fmla="*/ 5886450 w 5886750"/>
              <a:gd name="connsiteY3" fmla="*/ 5143500 h 5143500"/>
              <a:gd name="connsiteX4" fmla="*/ 0 w 5886750"/>
              <a:gd name="connsiteY4" fmla="*/ 514350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86750" h="5143500">
                <a:moveTo>
                  <a:pt x="0" y="5143500"/>
                </a:moveTo>
                <a:lnTo>
                  <a:pt x="2937940" y="0"/>
                </a:lnTo>
                <a:lnTo>
                  <a:pt x="5883810" y="0"/>
                </a:lnTo>
                <a:cubicBezTo>
                  <a:pt x="5882129" y="1711939"/>
                  <a:pt x="5888131" y="3431561"/>
                  <a:pt x="5886450" y="5143500"/>
                </a:cubicBezTo>
                <a:lnTo>
                  <a:pt x="0" y="5143500"/>
                </a:lnTo>
                <a:close/>
              </a:path>
            </a:pathLst>
          </a:custGeom>
        </p:spPr>
        <p:txBody>
          <a:bodyPr/>
          <a:lstStyle/>
          <a:p>
            <a:r>
              <a:rPr lang="en-US"/>
              <a:t>Click icon to add picture</a:t>
            </a:r>
          </a:p>
        </p:txBody>
      </p:sp>
      <p:sp>
        <p:nvSpPr>
          <p:cNvPr id="10" name="Text Placeholder 9">
            <a:extLst>
              <a:ext uri="{FF2B5EF4-FFF2-40B4-BE49-F238E27FC236}">
                <a16:creationId xmlns:a16="http://schemas.microsoft.com/office/drawing/2014/main" id="{5D6492C8-F2B6-994C-93E7-13EF75C493AC}"/>
              </a:ext>
            </a:extLst>
          </p:cNvPr>
          <p:cNvSpPr>
            <a:spLocks noGrp="1"/>
          </p:cNvSpPr>
          <p:nvPr>
            <p:ph type="body" sz="quarter" idx="11"/>
          </p:nvPr>
        </p:nvSpPr>
        <p:spPr>
          <a:xfrm>
            <a:off x="850314" y="2335948"/>
            <a:ext cx="4476749" cy="1363080"/>
          </a:xfrm>
        </p:spPr>
        <p:txBody>
          <a:bodyPr/>
          <a:lstStyle>
            <a:lvl1pPr marL="0" indent="0">
              <a:buNone/>
              <a:defRPr/>
            </a:lvl1pPr>
            <a:lvl2pPr marL="243834" indent="0">
              <a:buNone/>
              <a:defRPr/>
            </a:lvl2pPr>
            <a:lvl3pPr marL="487668" indent="0">
              <a:buNone/>
              <a:defRPr/>
            </a:lvl3pPr>
            <a:lvl4pPr marL="1371566" indent="0">
              <a:buNone/>
              <a:defRPr/>
            </a:lvl4pPr>
            <a:lvl5pPr marL="1828754" indent="0">
              <a:buNone/>
              <a:defRPr/>
            </a:lvl5pPr>
          </a:lstStyle>
          <a:p>
            <a:pPr lvl="0"/>
            <a:r>
              <a:rPr lang="en-US"/>
              <a:t>Click to edit Master text styles</a:t>
            </a:r>
          </a:p>
        </p:txBody>
      </p:sp>
      <p:sp>
        <p:nvSpPr>
          <p:cNvPr id="17" name="Freeform 16">
            <a:extLst>
              <a:ext uri="{FF2B5EF4-FFF2-40B4-BE49-F238E27FC236}">
                <a16:creationId xmlns:a16="http://schemas.microsoft.com/office/drawing/2014/main" id="{B28BF588-A539-E84D-BAE7-8D1EE1761D7B}"/>
              </a:ext>
            </a:extLst>
          </p:cNvPr>
          <p:cNvSpPr/>
          <p:nvPr/>
        </p:nvSpPr>
        <p:spPr>
          <a:xfrm>
            <a:off x="4166918" y="-1"/>
            <a:ext cx="4006609" cy="6858000"/>
          </a:xfrm>
          <a:custGeom>
            <a:avLst/>
            <a:gdLst>
              <a:gd name="connsiteX0" fmla="*/ 2952243 w 3004957"/>
              <a:gd name="connsiteY0" fmla="*/ 0 h 5143500"/>
              <a:gd name="connsiteX1" fmla="*/ 3004957 w 3004957"/>
              <a:gd name="connsiteY1" fmla="*/ 0 h 5143500"/>
              <a:gd name="connsiteX2" fmla="*/ 52714 w 3004957"/>
              <a:gd name="connsiteY2" fmla="*/ 5143500 h 5143500"/>
              <a:gd name="connsiteX3" fmla="*/ 0 w 3004957"/>
              <a:gd name="connsiteY3" fmla="*/ 5143500 h 5143500"/>
              <a:gd name="connsiteX4" fmla="*/ 2952243 w 3004957"/>
              <a:gd name="connsiteY4" fmla="*/ 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4957" h="5143500">
                <a:moveTo>
                  <a:pt x="2952243" y="0"/>
                </a:moveTo>
                <a:lnTo>
                  <a:pt x="3004957" y="0"/>
                </a:lnTo>
                <a:lnTo>
                  <a:pt x="52714" y="5143500"/>
                </a:lnTo>
                <a:lnTo>
                  <a:pt x="0" y="5143500"/>
                </a:lnTo>
                <a:lnTo>
                  <a:pt x="2952243" y="0"/>
                </a:lnTo>
                <a:close/>
              </a:path>
            </a:pathLst>
          </a:custGeom>
          <a:gradFill flip="none" rotWithShape="1">
            <a:gsLst>
              <a:gs pos="30000">
                <a:srgbClr val="3D5AAE"/>
              </a:gs>
              <a:gs pos="100000">
                <a:schemeClr val="accent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custDataLst>
      <p:tags r:id="rId1"/>
    </p:custDataLst>
    <p:extLst>
      <p:ext uri="{BB962C8B-B14F-4D97-AF65-F5344CB8AC3E}">
        <p14:creationId xmlns:p14="http://schemas.microsoft.com/office/powerpoint/2010/main" val="3994378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SAS - Blue Backgroun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5ED6B50-3588-4773-A850-41E73984C3E1}"/>
              </a:ext>
            </a:extLst>
          </p:cNvPr>
          <p:cNvGrpSpPr/>
          <p:nvPr userDrawn="1"/>
        </p:nvGrpSpPr>
        <p:grpSpPr>
          <a:xfrm>
            <a:off x="11237113" y="6353579"/>
            <a:ext cx="702523" cy="294037"/>
            <a:chOff x="6145213" y="4384676"/>
            <a:chExt cx="1582738" cy="649287"/>
          </a:xfrm>
          <a:solidFill>
            <a:schemeClr val="bg1"/>
          </a:solidFill>
        </p:grpSpPr>
        <p:sp>
          <p:nvSpPr>
            <p:cNvPr id="3" name="Freeform 6">
              <a:extLst>
                <a:ext uri="{FF2B5EF4-FFF2-40B4-BE49-F238E27FC236}">
                  <a16:creationId xmlns:a16="http://schemas.microsoft.com/office/drawing/2014/main" id="{5F6EF0EA-8C64-47D5-BFA0-64A96C840CC0}"/>
                </a:ext>
              </a:extLst>
            </p:cNvPr>
            <p:cNvSpPr>
              <a:spLocks/>
            </p:cNvSpPr>
            <p:nvPr userDrawn="1"/>
          </p:nvSpPr>
          <p:spPr bwMode="auto">
            <a:xfrm>
              <a:off x="6640513" y="4454526"/>
              <a:ext cx="341313" cy="449263"/>
            </a:xfrm>
            <a:custGeom>
              <a:avLst/>
              <a:gdLst>
                <a:gd name="T0" fmla="*/ 485 w 859"/>
                <a:gd name="T1" fmla="*/ 5 h 1132"/>
                <a:gd name="T2" fmla="*/ 603 w 859"/>
                <a:gd name="T3" fmla="*/ 31 h 1132"/>
                <a:gd name="T4" fmla="*/ 699 w 859"/>
                <a:gd name="T5" fmla="*/ 82 h 1132"/>
                <a:gd name="T6" fmla="*/ 771 w 859"/>
                <a:gd name="T7" fmla="*/ 167 h 1132"/>
                <a:gd name="T8" fmla="*/ 810 w 859"/>
                <a:gd name="T9" fmla="*/ 290 h 1132"/>
                <a:gd name="T10" fmla="*/ 642 w 859"/>
                <a:gd name="T11" fmla="*/ 307 h 1132"/>
                <a:gd name="T12" fmla="*/ 606 w 859"/>
                <a:gd name="T13" fmla="*/ 231 h 1132"/>
                <a:gd name="T14" fmla="*/ 544 w 859"/>
                <a:gd name="T15" fmla="*/ 184 h 1132"/>
                <a:gd name="T16" fmla="*/ 467 w 859"/>
                <a:gd name="T17" fmla="*/ 162 h 1132"/>
                <a:gd name="T18" fmla="*/ 385 w 859"/>
                <a:gd name="T19" fmla="*/ 158 h 1132"/>
                <a:gd name="T20" fmla="*/ 304 w 859"/>
                <a:gd name="T21" fmla="*/ 172 h 1132"/>
                <a:gd name="T22" fmla="*/ 236 w 859"/>
                <a:gd name="T23" fmla="*/ 207 h 1132"/>
                <a:gd name="T24" fmla="*/ 200 w 859"/>
                <a:gd name="T25" fmla="*/ 268 h 1132"/>
                <a:gd name="T26" fmla="*/ 207 w 859"/>
                <a:gd name="T27" fmla="*/ 344 h 1132"/>
                <a:gd name="T28" fmla="*/ 256 w 859"/>
                <a:gd name="T29" fmla="*/ 397 h 1132"/>
                <a:gd name="T30" fmla="*/ 334 w 859"/>
                <a:gd name="T31" fmla="*/ 434 h 1132"/>
                <a:gd name="T32" fmla="*/ 428 w 859"/>
                <a:gd name="T33" fmla="*/ 460 h 1132"/>
                <a:gd name="T34" fmla="*/ 528 w 859"/>
                <a:gd name="T35" fmla="*/ 484 h 1132"/>
                <a:gd name="T36" fmla="*/ 634 w 859"/>
                <a:gd name="T37" fmla="*/ 513 h 1132"/>
                <a:gd name="T38" fmla="*/ 728 w 859"/>
                <a:gd name="T39" fmla="*/ 556 h 1132"/>
                <a:gd name="T40" fmla="*/ 804 w 859"/>
                <a:gd name="T41" fmla="*/ 620 h 1132"/>
                <a:gd name="T42" fmla="*/ 850 w 859"/>
                <a:gd name="T43" fmla="*/ 711 h 1132"/>
                <a:gd name="T44" fmla="*/ 857 w 859"/>
                <a:gd name="T45" fmla="*/ 838 h 1132"/>
                <a:gd name="T46" fmla="*/ 821 w 859"/>
                <a:gd name="T47" fmla="*/ 954 h 1132"/>
                <a:gd name="T48" fmla="*/ 750 w 859"/>
                <a:gd name="T49" fmla="*/ 1037 h 1132"/>
                <a:gd name="T50" fmla="*/ 655 w 859"/>
                <a:gd name="T51" fmla="*/ 1093 h 1132"/>
                <a:gd name="T52" fmla="*/ 545 w 859"/>
                <a:gd name="T53" fmla="*/ 1124 h 1132"/>
                <a:gd name="T54" fmla="*/ 428 w 859"/>
                <a:gd name="T55" fmla="*/ 1132 h 1132"/>
                <a:gd name="T56" fmla="*/ 297 w 859"/>
                <a:gd name="T57" fmla="*/ 1120 h 1132"/>
                <a:gd name="T58" fmla="*/ 182 w 859"/>
                <a:gd name="T59" fmla="*/ 1081 h 1132"/>
                <a:gd name="T60" fmla="*/ 89 w 859"/>
                <a:gd name="T61" fmla="*/ 1012 h 1132"/>
                <a:gd name="T62" fmla="*/ 26 w 859"/>
                <a:gd name="T63" fmla="*/ 908 h 1132"/>
                <a:gd name="T64" fmla="*/ 0 w 859"/>
                <a:gd name="T65" fmla="*/ 767 h 1132"/>
                <a:gd name="T66" fmla="*/ 178 w 859"/>
                <a:gd name="T67" fmla="*/ 838 h 1132"/>
                <a:gd name="T68" fmla="*/ 229 w 859"/>
                <a:gd name="T69" fmla="*/ 913 h 1132"/>
                <a:gd name="T70" fmla="*/ 308 w 859"/>
                <a:gd name="T71" fmla="*/ 957 h 1132"/>
                <a:gd name="T72" fmla="*/ 404 w 859"/>
                <a:gd name="T73" fmla="*/ 974 h 1132"/>
                <a:gd name="T74" fmla="*/ 488 w 859"/>
                <a:gd name="T75" fmla="*/ 974 h 1132"/>
                <a:gd name="T76" fmla="*/ 564 w 859"/>
                <a:gd name="T77" fmla="*/ 960 h 1132"/>
                <a:gd name="T78" fmla="*/ 630 w 859"/>
                <a:gd name="T79" fmla="*/ 927 h 1132"/>
                <a:gd name="T80" fmla="*/ 674 w 859"/>
                <a:gd name="T81" fmla="*/ 871 h 1132"/>
                <a:gd name="T82" fmla="*/ 681 w 859"/>
                <a:gd name="T83" fmla="*/ 787 h 1132"/>
                <a:gd name="T84" fmla="*/ 647 w 859"/>
                <a:gd name="T85" fmla="*/ 722 h 1132"/>
                <a:gd name="T86" fmla="*/ 580 w 859"/>
                <a:gd name="T87" fmla="*/ 677 h 1132"/>
                <a:gd name="T88" fmla="*/ 490 w 859"/>
                <a:gd name="T89" fmla="*/ 647 h 1132"/>
                <a:gd name="T90" fmla="*/ 387 w 859"/>
                <a:gd name="T91" fmla="*/ 622 h 1132"/>
                <a:gd name="T92" fmla="*/ 281 w 859"/>
                <a:gd name="T93" fmla="*/ 595 h 1132"/>
                <a:gd name="T94" fmla="*/ 183 w 859"/>
                <a:gd name="T95" fmla="*/ 558 h 1132"/>
                <a:gd name="T96" fmla="*/ 99 w 859"/>
                <a:gd name="T97" fmla="*/ 504 h 1132"/>
                <a:gd name="T98" fmla="*/ 42 w 859"/>
                <a:gd name="T99" fmla="*/ 423 h 1132"/>
                <a:gd name="T100" fmla="*/ 21 w 859"/>
                <a:gd name="T101" fmla="*/ 308 h 1132"/>
                <a:gd name="T102" fmla="*/ 43 w 859"/>
                <a:gd name="T103" fmla="*/ 193 h 1132"/>
                <a:gd name="T104" fmla="*/ 103 w 859"/>
                <a:gd name="T105" fmla="*/ 107 h 1132"/>
                <a:gd name="T106" fmla="*/ 190 w 859"/>
                <a:gd name="T107" fmla="*/ 46 h 1132"/>
                <a:gd name="T108" fmla="*/ 292 w 859"/>
                <a:gd name="T109" fmla="*/ 12 h 1132"/>
                <a:gd name="T110" fmla="*/ 399 w 859"/>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9" h="1132">
                  <a:moveTo>
                    <a:pt x="399" y="0"/>
                  </a:moveTo>
                  <a:lnTo>
                    <a:pt x="443" y="2"/>
                  </a:lnTo>
                  <a:lnTo>
                    <a:pt x="485" y="5"/>
                  </a:lnTo>
                  <a:lnTo>
                    <a:pt x="527" y="11"/>
                  </a:lnTo>
                  <a:lnTo>
                    <a:pt x="566" y="20"/>
                  </a:lnTo>
                  <a:lnTo>
                    <a:pt x="603" y="31"/>
                  </a:lnTo>
                  <a:lnTo>
                    <a:pt x="637" y="44"/>
                  </a:lnTo>
                  <a:lnTo>
                    <a:pt x="670" y="62"/>
                  </a:lnTo>
                  <a:lnTo>
                    <a:pt x="699" y="82"/>
                  </a:lnTo>
                  <a:lnTo>
                    <a:pt x="726" y="107"/>
                  </a:lnTo>
                  <a:lnTo>
                    <a:pt x="750" y="134"/>
                  </a:lnTo>
                  <a:lnTo>
                    <a:pt x="771" y="167"/>
                  </a:lnTo>
                  <a:lnTo>
                    <a:pt x="787" y="203"/>
                  </a:lnTo>
                  <a:lnTo>
                    <a:pt x="800" y="244"/>
                  </a:lnTo>
                  <a:lnTo>
                    <a:pt x="810" y="290"/>
                  </a:lnTo>
                  <a:lnTo>
                    <a:pt x="815" y="339"/>
                  </a:lnTo>
                  <a:lnTo>
                    <a:pt x="648" y="339"/>
                  </a:lnTo>
                  <a:lnTo>
                    <a:pt x="642" y="307"/>
                  </a:lnTo>
                  <a:lnTo>
                    <a:pt x="634" y="278"/>
                  </a:lnTo>
                  <a:lnTo>
                    <a:pt x="621" y="254"/>
                  </a:lnTo>
                  <a:lnTo>
                    <a:pt x="606" y="231"/>
                  </a:lnTo>
                  <a:lnTo>
                    <a:pt x="587" y="213"/>
                  </a:lnTo>
                  <a:lnTo>
                    <a:pt x="567" y="197"/>
                  </a:lnTo>
                  <a:lnTo>
                    <a:pt x="544" y="184"/>
                  </a:lnTo>
                  <a:lnTo>
                    <a:pt x="519" y="174"/>
                  </a:lnTo>
                  <a:lnTo>
                    <a:pt x="494" y="167"/>
                  </a:lnTo>
                  <a:lnTo>
                    <a:pt x="467" y="162"/>
                  </a:lnTo>
                  <a:lnTo>
                    <a:pt x="440" y="158"/>
                  </a:lnTo>
                  <a:lnTo>
                    <a:pt x="412" y="157"/>
                  </a:lnTo>
                  <a:lnTo>
                    <a:pt x="385" y="158"/>
                  </a:lnTo>
                  <a:lnTo>
                    <a:pt x="358" y="161"/>
                  </a:lnTo>
                  <a:lnTo>
                    <a:pt x="330" y="166"/>
                  </a:lnTo>
                  <a:lnTo>
                    <a:pt x="304" y="172"/>
                  </a:lnTo>
                  <a:lnTo>
                    <a:pt x="279" y="180"/>
                  </a:lnTo>
                  <a:lnTo>
                    <a:pt x="257" y="192"/>
                  </a:lnTo>
                  <a:lnTo>
                    <a:pt x="236" y="207"/>
                  </a:lnTo>
                  <a:lnTo>
                    <a:pt x="221" y="224"/>
                  </a:lnTo>
                  <a:lnTo>
                    <a:pt x="208" y="244"/>
                  </a:lnTo>
                  <a:lnTo>
                    <a:pt x="200" y="268"/>
                  </a:lnTo>
                  <a:lnTo>
                    <a:pt x="198" y="296"/>
                  </a:lnTo>
                  <a:lnTo>
                    <a:pt x="200" y="321"/>
                  </a:lnTo>
                  <a:lnTo>
                    <a:pt x="207" y="344"/>
                  </a:lnTo>
                  <a:lnTo>
                    <a:pt x="219" y="365"/>
                  </a:lnTo>
                  <a:lnTo>
                    <a:pt x="236" y="382"/>
                  </a:lnTo>
                  <a:lnTo>
                    <a:pt x="256" y="397"/>
                  </a:lnTo>
                  <a:lnTo>
                    <a:pt x="279" y="411"/>
                  </a:lnTo>
                  <a:lnTo>
                    <a:pt x="304" y="423"/>
                  </a:lnTo>
                  <a:lnTo>
                    <a:pt x="334" y="434"/>
                  </a:lnTo>
                  <a:lnTo>
                    <a:pt x="363" y="443"/>
                  </a:lnTo>
                  <a:lnTo>
                    <a:pt x="395" y="452"/>
                  </a:lnTo>
                  <a:lnTo>
                    <a:pt x="428" y="460"/>
                  </a:lnTo>
                  <a:lnTo>
                    <a:pt x="461" y="467"/>
                  </a:lnTo>
                  <a:lnTo>
                    <a:pt x="495" y="476"/>
                  </a:lnTo>
                  <a:lnTo>
                    <a:pt x="528" y="484"/>
                  </a:lnTo>
                  <a:lnTo>
                    <a:pt x="564" y="493"/>
                  </a:lnTo>
                  <a:lnTo>
                    <a:pt x="600" y="502"/>
                  </a:lnTo>
                  <a:lnTo>
                    <a:pt x="634" y="513"/>
                  </a:lnTo>
                  <a:lnTo>
                    <a:pt x="666" y="527"/>
                  </a:lnTo>
                  <a:lnTo>
                    <a:pt x="698" y="540"/>
                  </a:lnTo>
                  <a:lnTo>
                    <a:pt x="728" y="556"/>
                  </a:lnTo>
                  <a:lnTo>
                    <a:pt x="756" y="575"/>
                  </a:lnTo>
                  <a:lnTo>
                    <a:pt x="782" y="595"/>
                  </a:lnTo>
                  <a:lnTo>
                    <a:pt x="804" y="620"/>
                  </a:lnTo>
                  <a:lnTo>
                    <a:pt x="823" y="646"/>
                  </a:lnTo>
                  <a:lnTo>
                    <a:pt x="838" y="676"/>
                  </a:lnTo>
                  <a:lnTo>
                    <a:pt x="850" y="711"/>
                  </a:lnTo>
                  <a:lnTo>
                    <a:pt x="857" y="750"/>
                  </a:lnTo>
                  <a:lnTo>
                    <a:pt x="859" y="792"/>
                  </a:lnTo>
                  <a:lnTo>
                    <a:pt x="857" y="838"/>
                  </a:lnTo>
                  <a:lnTo>
                    <a:pt x="849" y="880"/>
                  </a:lnTo>
                  <a:lnTo>
                    <a:pt x="838" y="919"/>
                  </a:lnTo>
                  <a:lnTo>
                    <a:pt x="821" y="954"/>
                  </a:lnTo>
                  <a:lnTo>
                    <a:pt x="801" y="985"/>
                  </a:lnTo>
                  <a:lnTo>
                    <a:pt x="777" y="1013"/>
                  </a:lnTo>
                  <a:lnTo>
                    <a:pt x="750" y="1037"/>
                  </a:lnTo>
                  <a:lnTo>
                    <a:pt x="721" y="1059"/>
                  </a:lnTo>
                  <a:lnTo>
                    <a:pt x="689" y="1077"/>
                  </a:lnTo>
                  <a:lnTo>
                    <a:pt x="655" y="1093"/>
                  </a:lnTo>
                  <a:lnTo>
                    <a:pt x="619" y="1106"/>
                  </a:lnTo>
                  <a:lnTo>
                    <a:pt x="583" y="1116"/>
                  </a:lnTo>
                  <a:lnTo>
                    <a:pt x="545" y="1124"/>
                  </a:lnTo>
                  <a:lnTo>
                    <a:pt x="506" y="1129"/>
                  </a:lnTo>
                  <a:lnTo>
                    <a:pt x="467" y="1132"/>
                  </a:lnTo>
                  <a:lnTo>
                    <a:pt x="428" y="1132"/>
                  </a:lnTo>
                  <a:lnTo>
                    <a:pt x="383" y="1131"/>
                  </a:lnTo>
                  <a:lnTo>
                    <a:pt x="340" y="1128"/>
                  </a:lnTo>
                  <a:lnTo>
                    <a:pt x="297" y="1120"/>
                  </a:lnTo>
                  <a:lnTo>
                    <a:pt x="257" y="1111"/>
                  </a:lnTo>
                  <a:lnTo>
                    <a:pt x="218" y="1097"/>
                  </a:lnTo>
                  <a:lnTo>
                    <a:pt x="182" y="1081"/>
                  </a:lnTo>
                  <a:lnTo>
                    <a:pt x="148" y="1061"/>
                  </a:lnTo>
                  <a:lnTo>
                    <a:pt x="117" y="1038"/>
                  </a:lnTo>
                  <a:lnTo>
                    <a:pt x="89" y="1012"/>
                  </a:lnTo>
                  <a:lnTo>
                    <a:pt x="65" y="980"/>
                  </a:lnTo>
                  <a:lnTo>
                    <a:pt x="43" y="947"/>
                  </a:lnTo>
                  <a:lnTo>
                    <a:pt x="26" y="908"/>
                  </a:lnTo>
                  <a:lnTo>
                    <a:pt x="13" y="865"/>
                  </a:lnTo>
                  <a:lnTo>
                    <a:pt x="4" y="819"/>
                  </a:lnTo>
                  <a:lnTo>
                    <a:pt x="0" y="767"/>
                  </a:lnTo>
                  <a:lnTo>
                    <a:pt x="166" y="767"/>
                  </a:lnTo>
                  <a:lnTo>
                    <a:pt x="170" y="804"/>
                  </a:lnTo>
                  <a:lnTo>
                    <a:pt x="178" y="838"/>
                  </a:lnTo>
                  <a:lnTo>
                    <a:pt x="191" y="867"/>
                  </a:lnTo>
                  <a:lnTo>
                    <a:pt x="208" y="891"/>
                  </a:lnTo>
                  <a:lnTo>
                    <a:pt x="229" y="913"/>
                  </a:lnTo>
                  <a:lnTo>
                    <a:pt x="253" y="931"/>
                  </a:lnTo>
                  <a:lnTo>
                    <a:pt x="279" y="945"/>
                  </a:lnTo>
                  <a:lnTo>
                    <a:pt x="308" y="957"/>
                  </a:lnTo>
                  <a:lnTo>
                    <a:pt x="338" y="966"/>
                  </a:lnTo>
                  <a:lnTo>
                    <a:pt x="371" y="972"/>
                  </a:lnTo>
                  <a:lnTo>
                    <a:pt x="404" y="974"/>
                  </a:lnTo>
                  <a:lnTo>
                    <a:pt x="438" y="976"/>
                  </a:lnTo>
                  <a:lnTo>
                    <a:pt x="462" y="976"/>
                  </a:lnTo>
                  <a:lnTo>
                    <a:pt x="488" y="974"/>
                  </a:lnTo>
                  <a:lnTo>
                    <a:pt x="513" y="971"/>
                  </a:lnTo>
                  <a:lnTo>
                    <a:pt x="539" y="966"/>
                  </a:lnTo>
                  <a:lnTo>
                    <a:pt x="564" y="960"/>
                  </a:lnTo>
                  <a:lnTo>
                    <a:pt x="589" y="951"/>
                  </a:lnTo>
                  <a:lnTo>
                    <a:pt x="610" y="941"/>
                  </a:lnTo>
                  <a:lnTo>
                    <a:pt x="630" y="927"/>
                  </a:lnTo>
                  <a:lnTo>
                    <a:pt x="648" y="912"/>
                  </a:lnTo>
                  <a:lnTo>
                    <a:pt x="663" y="892"/>
                  </a:lnTo>
                  <a:lnTo>
                    <a:pt x="674" y="871"/>
                  </a:lnTo>
                  <a:lnTo>
                    <a:pt x="681" y="844"/>
                  </a:lnTo>
                  <a:lnTo>
                    <a:pt x="683" y="815"/>
                  </a:lnTo>
                  <a:lnTo>
                    <a:pt x="681" y="787"/>
                  </a:lnTo>
                  <a:lnTo>
                    <a:pt x="674" y="762"/>
                  </a:lnTo>
                  <a:lnTo>
                    <a:pt x="661" y="740"/>
                  </a:lnTo>
                  <a:lnTo>
                    <a:pt x="647" y="722"/>
                  </a:lnTo>
                  <a:lnTo>
                    <a:pt x="627" y="705"/>
                  </a:lnTo>
                  <a:lnTo>
                    <a:pt x="606" y="691"/>
                  </a:lnTo>
                  <a:lnTo>
                    <a:pt x="580" y="677"/>
                  </a:lnTo>
                  <a:lnTo>
                    <a:pt x="552" y="667"/>
                  </a:lnTo>
                  <a:lnTo>
                    <a:pt x="522" y="656"/>
                  </a:lnTo>
                  <a:lnTo>
                    <a:pt x="490" y="647"/>
                  </a:lnTo>
                  <a:lnTo>
                    <a:pt x="457" y="639"/>
                  </a:lnTo>
                  <a:lnTo>
                    <a:pt x="422" y="630"/>
                  </a:lnTo>
                  <a:lnTo>
                    <a:pt x="387" y="622"/>
                  </a:lnTo>
                  <a:lnTo>
                    <a:pt x="352" y="613"/>
                  </a:lnTo>
                  <a:lnTo>
                    <a:pt x="317" y="605"/>
                  </a:lnTo>
                  <a:lnTo>
                    <a:pt x="281" y="595"/>
                  </a:lnTo>
                  <a:lnTo>
                    <a:pt x="247" y="585"/>
                  </a:lnTo>
                  <a:lnTo>
                    <a:pt x="215" y="572"/>
                  </a:lnTo>
                  <a:lnTo>
                    <a:pt x="183" y="558"/>
                  </a:lnTo>
                  <a:lnTo>
                    <a:pt x="153" y="542"/>
                  </a:lnTo>
                  <a:lnTo>
                    <a:pt x="125" y="524"/>
                  </a:lnTo>
                  <a:lnTo>
                    <a:pt x="99" y="504"/>
                  </a:lnTo>
                  <a:lnTo>
                    <a:pt x="77" y="480"/>
                  </a:lnTo>
                  <a:lnTo>
                    <a:pt x="58" y="453"/>
                  </a:lnTo>
                  <a:lnTo>
                    <a:pt x="42" y="423"/>
                  </a:lnTo>
                  <a:lnTo>
                    <a:pt x="31" y="389"/>
                  </a:lnTo>
                  <a:lnTo>
                    <a:pt x="24" y="350"/>
                  </a:lnTo>
                  <a:lnTo>
                    <a:pt x="21" y="308"/>
                  </a:lnTo>
                  <a:lnTo>
                    <a:pt x="24" y="267"/>
                  </a:lnTo>
                  <a:lnTo>
                    <a:pt x="31" y="228"/>
                  </a:lnTo>
                  <a:lnTo>
                    <a:pt x="43" y="193"/>
                  </a:lnTo>
                  <a:lnTo>
                    <a:pt x="60" y="161"/>
                  </a:lnTo>
                  <a:lnTo>
                    <a:pt x="80" y="132"/>
                  </a:lnTo>
                  <a:lnTo>
                    <a:pt x="103" y="107"/>
                  </a:lnTo>
                  <a:lnTo>
                    <a:pt x="130" y="84"/>
                  </a:lnTo>
                  <a:lnTo>
                    <a:pt x="159" y="63"/>
                  </a:lnTo>
                  <a:lnTo>
                    <a:pt x="190" y="46"/>
                  </a:lnTo>
                  <a:lnTo>
                    <a:pt x="223" y="32"/>
                  </a:lnTo>
                  <a:lnTo>
                    <a:pt x="257" y="21"/>
                  </a:lnTo>
                  <a:lnTo>
                    <a:pt x="292" y="12"/>
                  </a:lnTo>
                  <a:lnTo>
                    <a:pt x="327"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4" name="Freeform 7">
              <a:extLst>
                <a:ext uri="{FF2B5EF4-FFF2-40B4-BE49-F238E27FC236}">
                  <a16:creationId xmlns:a16="http://schemas.microsoft.com/office/drawing/2014/main" id="{6B14C6A3-CFA7-49D7-8790-61B5FF4E64F5}"/>
                </a:ext>
              </a:extLst>
            </p:cNvPr>
            <p:cNvSpPr>
              <a:spLocks noEditPoints="1"/>
            </p:cNvSpPr>
            <p:nvPr userDrawn="1"/>
          </p:nvSpPr>
          <p:spPr bwMode="auto">
            <a:xfrm>
              <a:off x="6994526" y="4454526"/>
              <a:ext cx="377825" cy="449263"/>
            </a:xfrm>
            <a:custGeom>
              <a:avLst/>
              <a:gdLst>
                <a:gd name="T0" fmla="*/ 629 w 951"/>
                <a:gd name="T1" fmla="*/ 576 h 1132"/>
                <a:gd name="T2" fmla="*/ 530 w 951"/>
                <a:gd name="T3" fmla="*/ 600 h 1132"/>
                <a:gd name="T4" fmla="*/ 417 w 951"/>
                <a:gd name="T5" fmla="*/ 616 h 1132"/>
                <a:gd name="T6" fmla="*/ 322 w 951"/>
                <a:gd name="T7" fmla="*/ 636 h 1132"/>
                <a:gd name="T8" fmla="*/ 247 w 951"/>
                <a:gd name="T9" fmla="*/ 670 h 1132"/>
                <a:gd name="T10" fmla="*/ 196 w 951"/>
                <a:gd name="T11" fmla="*/ 728 h 1132"/>
                <a:gd name="T12" fmla="*/ 176 w 951"/>
                <a:gd name="T13" fmla="*/ 817 h 1132"/>
                <a:gd name="T14" fmla="*/ 194 w 951"/>
                <a:gd name="T15" fmla="*/ 897 h 1132"/>
                <a:gd name="T16" fmla="*/ 245 w 951"/>
                <a:gd name="T17" fmla="*/ 947 h 1132"/>
                <a:gd name="T18" fmla="*/ 317 w 951"/>
                <a:gd name="T19" fmla="*/ 972 h 1132"/>
                <a:gd name="T20" fmla="*/ 417 w 951"/>
                <a:gd name="T21" fmla="*/ 974 h 1132"/>
                <a:gd name="T22" fmla="*/ 528 w 951"/>
                <a:gd name="T23" fmla="*/ 944 h 1132"/>
                <a:gd name="T24" fmla="*/ 609 w 951"/>
                <a:gd name="T25" fmla="*/ 890 h 1132"/>
                <a:gd name="T26" fmla="*/ 658 w 951"/>
                <a:gd name="T27" fmla="*/ 822 h 1132"/>
                <a:gd name="T28" fmla="*/ 679 w 951"/>
                <a:gd name="T29" fmla="*/ 753 h 1132"/>
                <a:gd name="T30" fmla="*/ 468 w 951"/>
                <a:gd name="T31" fmla="*/ 0 h 1132"/>
                <a:gd name="T32" fmla="*/ 570 w 951"/>
                <a:gd name="T33" fmla="*/ 6 h 1132"/>
                <a:gd name="T34" fmla="*/ 668 w 951"/>
                <a:gd name="T35" fmla="*/ 28 h 1132"/>
                <a:gd name="T36" fmla="*/ 752 w 951"/>
                <a:gd name="T37" fmla="*/ 72 h 1132"/>
                <a:gd name="T38" fmla="*/ 814 w 951"/>
                <a:gd name="T39" fmla="*/ 145 h 1132"/>
                <a:gd name="T40" fmla="*/ 845 w 951"/>
                <a:gd name="T41" fmla="*/ 253 h 1132"/>
                <a:gd name="T42" fmla="*/ 848 w 951"/>
                <a:gd name="T43" fmla="*/ 884 h 1132"/>
                <a:gd name="T44" fmla="*/ 854 w 951"/>
                <a:gd name="T45" fmla="*/ 947 h 1132"/>
                <a:gd name="T46" fmla="*/ 883 w 951"/>
                <a:gd name="T47" fmla="*/ 974 h 1132"/>
                <a:gd name="T48" fmla="*/ 932 w 951"/>
                <a:gd name="T49" fmla="*/ 972 h 1132"/>
                <a:gd name="T50" fmla="*/ 933 w 951"/>
                <a:gd name="T51" fmla="*/ 1114 h 1132"/>
                <a:gd name="T52" fmla="*/ 861 w 951"/>
                <a:gd name="T53" fmla="*/ 1131 h 1132"/>
                <a:gd name="T54" fmla="*/ 779 w 951"/>
                <a:gd name="T55" fmla="*/ 1125 h 1132"/>
                <a:gd name="T56" fmla="*/ 721 w 951"/>
                <a:gd name="T57" fmla="*/ 1083 h 1132"/>
                <a:gd name="T58" fmla="*/ 692 w 951"/>
                <a:gd name="T59" fmla="*/ 1002 h 1132"/>
                <a:gd name="T60" fmla="*/ 616 w 951"/>
                <a:gd name="T61" fmla="*/ 1041 h 1132"/>
                <a:gd name="T62" fmla="*/ 485 w 951"/>
                <a:gd name="T63" fmla="*/ 1111 h 1132"/>
                <a:gd name="T64" fmla="*/ 334 w 951"/>
                <a:gd name="T65" fmla="*/ 1132 h 1132"/>
                <a:gd name="T66" fmla="*/ 222 w 951"/>
                <a:gd name="T67" fmla="*/ 1120 h 1132"/>
                <a:gd name="T68" fmla="*/ 125 w 951"/>
                <a:gd name="T69" fmla="*/ 1082 h 1132"/>
                <a:gd name="T70" fmla="*/ 52 w 951"/>
                <a:gd name="T71" fmla="*/ 1013 h 1132"/>
                <a:gd name="T72" fmla="*/ 9 w 951"/>
                <a:gd name="T73" fmla="*/ 914 h 1132"/>
                <a:gd name="T74" fmla="*/ 1 w 951"/>
                <a:gd name="T75" fmla="*/ 784 h 1132"/>
                <a:gd name="T76" fmla="*/ 33 w 951"/>
                <a:gd name="T77" fmla="*/ 671 h 1132"/>
                <a:gd name="T78" fmla="*/ 94 w 951"/>
                <a:gd name="T79" fmla="*/ 594 h 1132"/>
                <a:gd name="T80" fmla="*/ 176 w 951"/>
                <a:gd name="T81" fmla="*/ 545 h 1132"/>
                <a:gd name="T82" fmla="*/ 273 w 951"/>
                <a:gd name="T83" fmla="*/ 512 h 1132"/>
                <a:gd name="T84" fmla="*/ 381 w 951"/>
                <a:gd name="T85" fmla="*/ 489 h 1132"/>
                <a:gd name="T86" fmla="*/ 491 w 951"/>
                <a:gd name="T87" fmla="*/ 472 h 1132"/>
                <a:gd name="T88" fmla="*/ 582 w 951"/>
                <a:gd name="T89" fmla="*/ 453 h 1132"/>
                <a:gd name="T90" fmla="*/ 647 w 951"/>
                <a:gd name="T91" fmla="*/ 422 h 1132"/>
                <a:gd name="T92" fmla="*/ 680 w 951"/>
                <a:gd name="T93" fmla="*/ 365 h 1132"/>
                <a:gd name="T94" fmla="*/ 675 w 951"/>
                <a:gd name="T95" fmla="*/ 276 h 1132"/>
                <a:gd name="T96" fmla="*/ 638 w 951"/>
                <a:gd name="T97" fmla="*/ 210 h 1132"/>
                <a:gd name="T98" fmla="*/ 578 w 951"/>
                <a:gd name="T99" fmla="*/ 175 h 1132"/>
                <a:gd name="T100" fmla="*/ 506 w 951"/>
                <a:gd name="T101" fmla="*/ 160 h 1132"/>
                <a:gd name="T102" fmla="*/ 423 w 951"/>
                <a:gd name="T103" fmla="*/ 158 h 1132"/>
                <a:gd name="T104" fmla="*/ 332 w 951"/>
                <a:gd name="T105" fmla="*/ 175 h 1132"/>
                <a:gd name="T106" fmla="*/ 261 w 951"/>
                <a:gd name="T107" fmla="*/ 218 h 1132"/>
                <a:gd name="T108" fmla="*/ 216 w 951"/>
                <a:gd name="T109" fmla="*/ 292 h 1132"/>
                <a:gd name="T110" fmla="*/ 39 w 951"/>
                <a:gd name="T111" fmla="*/ 362 h 1132"/>
                <a:gd name="T112" fmla="*/ 66 w 951"/>
                <a:gd name="T113" fmla="*/ 222 h 1132"/>
                <a:gd name="T114" fmla="*/ 129 w 951"/>
                <a:gd name="T115" fmla="*/ 120 h 1132"/>
                <a:gd name="T116" fmla="*/ 222 w 951"/>
                <a:gd name="T117" fmla="*/ 51 h 1132"/>
                <a:gd name="T118" fmla="*/ 338 w 951"/>
                <a:gd name="T119" fmla="*/ 12 h 1132"/>
                <a:gd name="T120" fmla="*/ 468 w 951"/>
                <a:gd name="T12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1" h="1132">
                  <a:moveTo>
                    <a:pt x="681" y="550"/>
                  </a:moveTo>
                  <a:lnTo>
                    <a:pt x="657" y="564"/>
                  </a:lnTo>
                  <a:lnTo>
                    <a:pt x="629" y="576"/>
                  </a:lnTo>
                  <a:lnTo>
                    <a:pt x="599" y="586"/>
                  </a:lnTo>
                  <a:lnTo>
                    <a:pt x="565" y="593"/>
                  </a:lnTo>
                  <a:lnTo>
                    <a:pt x="530" y="600"/>
                  </a:lnTo>
                  <a:lnTo>
                    <a:pt x="493" y="605"/>
                  </a:lnTo>
                  <a:lnTo>
                    <a:pt x="455" y="611"/>
                  </a:lnTo>
                  <a:lnTo>
                    <a:pt x="417" y="616"/>
                  </a:lnTo>
                  <a:lnTo>
                    <a:pt x="379" y="622"/>
                  </a:lnTo>
                  <a:lnTo>
                    <a:pt x="350" y="629"/>
                  </a:lnTo>
                  <a:lnTo>
                    <a:pt x="322" y="636"/>
                  </a:lnTo>
                  <a:lnTo>
                    <a:pt x="295" y="646"/>
                  </a:lnTo>
                  <a:lnTo>
                    <a:pt x="270" y="657"/>
                  </a:lnTo>
                  <a:lnTo>
                    <a:pt x="247" y="670"/>
                  </a:lnTo>
                  <a:lnTo>
                    <a:pt x="227" y="686"/>
                  </a:lnTo>
                  <a:lnTo>
                    <a:pt x="209" y="705"/>
                  </a:lnTo>
                  <a:lnTo>
                    <a:pt x="196" y="728"/>
                  </a:lnTo>
                  <a:lnTo>
                    <a:pt x="185" y="753"/>
                  </a:lnTo>
                  <a:lnTo>
                    <a:pt x="177" y="784"/>
                  </a:lnTo>
                  <a:lnTo>
                    <a:pt x="176" y="817"/>
                  </a:lnTo>
                  <a:lnTo>
                    <a:pt x="177" y="848"/>
                  </a:lnTo>
                  <a:lnTo>
                    <a:pt x="185" y="874"/>
                  </a:lnTo>
                  <a:lnTo>
                    <a:pt x="194" y="897"/>
                  </a:lnTo>
                  <a:lnTo>
                    <a:pt x="209" y="916"/>
                  </a:lnTo>
                  <a:lnTo>
                    <a:pt x="226" y="933"/>
                  </a:lnTo>
                  <a:lnTo>
                    <a:pt x="245" y="947"/>
                  </a:lnTo>
                  <a:lnTo>
                    <a:pt x="267" y="957"/>
                  </a:lnTo>
                  <a:lnTo>
                    <a:pt x="292" y="966"/>
                  </a:lnTo>
                  <a:lnTo>
                    <a:pt x="317" y="972"/>
                  </a:lnTo>
                  <a:lnTo>
                    <a:pt x="344" y="974"/>
                  </a:lnTo>
                  <a:lnTo>
                    <a:pt x="372" y="976"/>
                  </a:lnTo>
                  <a:lnTo>
                    <a:pt x="417" y="974"/>
                  </a:lnTo>
                  <a:lnTo>
                    <a:pt x="458" y="967"/>
                  </a:lnTo>
                  <a:lnTo>
                    <a:pt x="496" y="957"/>
                  </a:lnTo>
                  <a:lnTo>
                    <a:pt x="528" y="944"/>
                  </a:lnTo>
                  <a:lnTo>
                    <a:pt x="559" y="929"/>
                  </a:lnTo>
                  <a:lnTo>
                    <a:pt x="585" y="910"/>
                  </a:lnTo>
                  <a:lnTo>
                    <a:pt x="609" y="890"/>
                  </a:lnTo>
                  <a:lnTo>
                    <a:pt x="628" y="869"/>
                  </a:lnTo>
                  <a:lnTo>
                    <a:pt x="645" y="846"/>
                  </a:lnTo>
                  <a:lnTo>
                    <a:pt x="658" y="822"/>
                  </a:lnTo>
                  <a:lnTo>
                    <a:pt x="668" y="799"/>
                  </a:lnTo>
                  <a:lnTo>
                    <a:pt x="675" y="775"/>
                  </a:lnTo>
                  <a:lnTo>
                    <a:pt x="679" y="753"/>
                  </a:lnTo>
                  <a:lnTo>
                    <a:pt x="681" y="732"/>
                  </a:lnTo>
                  <a:lnTo>
                    <a:pt x="681" y="550"/>
                  </a:lnTo>
                  <a:close/>
                  <a:moveTo>
                    <a:pt x="468" y="0"/>
                  </a:moveTo>
                  <a:lnTo>
                    <a:pt x="502" y="2"/>
                  </a:lnTo>
                  <a:lnTo>
                    <a:pt x="536" y="3"/>
                  </a:lnTo>
                  <a:lnTo>
                    <a:pt x="570" y="6"/>
                  </a:lnTo>
                  <a:lnTo>
                    <a:pt x="604" y="11"/>
                  </a:lnTo>
                  <a:lnTo>
                    <a:pt x="636" y="18"/>
                  </a:lnTo>
                  <a:lnTo>
                    <a:pt x="668" y="28"/>
                  </a:lnTo>
                  <a:lnTo>
                    <a:pt x="697" y="40"/>
                  </a:lnTo>
                  <a:lnTo>
                    <a:pt x="725" y="55"/>
                  </a:lnTo>
                  <a:lnTo>
                    <a:pt x="752" y="72"/>
                  </a:lnTo>
                  <a:lnTo>
                    <a:pt x="775" y="93"/>
                  </a:lnTo>
                  <a:lnTo>
                    <a:pt x="796" y="117"/>
                  </a:lnTo>
                  <a:lnTo>
                    <a:pt x="814" y="145"/>
                  </a:lnTo>
                  <a:lnTo>
                    <a:pt x="828" y="177"/>
                  </a:lnTo>
                  <a:lnTo>
                    <a:pt x="838" y="213"/>
                  </a:lnTo>
                  <a:lnTo>
                    <a:pt x="845" y="253"/>
                  </a:lnTo>
                  <a:lnTo>
                    <a:pt x="848" y="298"/>
                  </a:lnTo>
                  <a:lnTo>
                    <a:pt x="848" y="855"/>
                  </a:lnTo>
                  <a:lnTo>
                    <a:pt x="848" y="884"/>
                  </a:lnTo>
                  <a:lnTo>
                    <a:pt x="848" y="909"/>
                  </a:lnTo>
                  <a:lnTo>
                    <a:pt x="850" y="930"/>
                  </a:lnTo>
                  <a:lnTo>
                    <a:pt x="854" y="947"/>
                  </a:lnTo>
                  <a:lnTo>
                    <a:pt x="860" y="960"/>
                  </a:lnTo>
                  <a:lnTo>
                    <a:pt x="870" y="968"/>
                  </a:lnTo>
                  <a:lnTo>
                    <a:pt x="883" y="974"/>
                  </a:lnTo>
                  <a:lnTo>
                    <a:pt x="900" y="976"/>
                  </a:lnTo>
                  <a:lnTo>
                    <a:pt x="915" y="976"/>
                  </a:lnTo>
                  <a:lnTo>
                    <a:pt x="932" y="972"/>
                  </a:lnTo>
                  <a:lnTo>
                    <a:pt x="951" y="966"/>
                  </a:lnTo>
                  <a:lnTo>
                    <a:pt x="951" y="1104"/>
                  </a:lnTo>
                  <a:lnTo>
                    <a:pt x="933" y="1114"/>
                  </a:lnTo>
                  <a:lnTo>
                    <a:pt x="911" y="1122"/>
                  </a:lnTo>
                  <a:lnTo>
                    <a:pt x="888" y="1128"/>
                  </a:lnTo>
                  <a:lnTo>
                    <a:pt x="861" y="1131"/>
                  </a:lnTo>
                  <a:lnTo>
                    <a:pt x="832" y="1132"/>
                  </a:lnTo>
                  <a:lnTo>
                    <a:pt x="804" y="1131"/>
                  </a:lnTo>
                  <a:lnTo>
                    <a:pt x="779" y="1125"/>
                  </a:lnTo>
                  <a:lnTo>
                    <a:pt x="757" y="1116"/>
                  </a:lnTo>
                  <a:lnTo>
                    <a:pt x="737" y="1101"/>
                  </a:lnTo>
                  <a:lnTo>
                    <a:pt x="721" y="1083"/>
                  </a:lnTo>
                  <a:lnTo>
                    <a:pt x="708" y="1061"/>
                  </a:lnTo>
                  <a:lnTo>
                    <a:pt x="698" y="1034"/>
                  </a:lnTo>
                  <a:lnTo>
                    <a:pt x="692" y="1002"/>
                  </a:lnTo>
                  <a:lnTo>
                    <a:pt x="691" y="966"/>
                  </a:lnTo>
                  <a:lnTo>
                    <a:pt x="655" y="1006"/>
                  </a:lnTo>
                  <a:lnTo>
                    <a:pt x="616" y="1041"/>
                  </a:lnTo>
                  <a:lnTo>
                    <a:pt x="575" y="1069"/>
                  </a:lnTo>
                  <a:lnTo>
                    <a:pt x="531" y="1093"/>
                  </a:lnTo>
                  <a:lnTo>
                    <a:pt x="485" y="1111"/>
                  </a:lnTo>
                  <a:lnTo>
                    <a:pt x="436" y="1123"/>
                  </a:lnTo>
                  <a:lnTo>
                    <a:pt x="386" y="1130"/>
                  </a:lnTo>
                  <a:lnTo>
                    <a:pt x="334" y="1132"/>
                  </a:lnTo>
                  <a:lnTo>
                    <a:pt x="295" y="1131"/>
                  </a:lnTo>
                  <a:lnTo>
                    <a:pt x="258" y="1128"/>
                  </a:lnTo>
                  <a:lnTo>
                    <a:pt x="222" y="1120"/>
                  </a:lnTo>
                  <a:lnTo>
                    <a:pt x="187" y="1111"/>
                  </a:lnTo>
                  <a:lnTo>
                    <a:pt x="155" y="1097"/>
                  </a:lnTo>
                  <a:lnTo>
                    <a:pt x="125" y="1082"/>
                  </a:lnTo>
                  <a:lnTo>
                    <a:pt x="98" y="1062"/>
                  </a:lnTo>
                  <a:lnTo>
                    <a:pt x="73" y="1040"/>
                  </a:lnTo>
                  <a:lnTo>
                    <a:pt x="52" y="1013"/>
                  </a:lnTo>
                  <a:lnTo>
                    <a:pt x="34" y="984"/>
                  </a:lnTo>
                  <a:lnTo>
                    <a:pt x="19" y="951"/>
                  </a:lnTo>
                  <a:lnTo>
                    <a:pt x="9" y="914"/>
                  </a:lnTo>
                  <a:lnTo>
                    <a:pt x="1" y="874"/>
                  </a:lnTo>
                  <a:lnTo>
                    <a:pt x="0" y="830"/>
                  </a:lnTo>
                  <a:lnTo>
                    <a:pt x="1" y="784"/>
                  </a:lnTo>
                  <a:lnTo>
                    <a:pt x="9" y="741"/>
                  </a:lnTo>
                  <a:lnTo>
                    <a:pt x="18" y="704"/>
                  </a:lnTo>
                  <a:lnTo>
                    <a:pt x="33" y="671"/>
                  </a:lnTo>
                  <a:lnTo>
                    <a:pt x="50" y="642"/>
                  </a:lnTo>
                  <a:lnTo>
                    <a:pt x="70" y="617"/>
                  </a:lnTo>
                  <a:lnTo>
                    <a:pt x="94" y="594"/>
                  </a:lnTo>
                  <a:lnTo>
                    <a:pt x="119" y="575"/>
                  </a:lnTo>
                  <a:lnTo>
                    <a:pt x="147" y="559"/>
                  </a:lnTo>
                  <a:lnTo>
                    <a:pt x="176" y="545"/>
                  </a:lnTo>
                  <a:lnTo>
                    <a:pt x="208" y="533"/>
                  </a:lnTo>
                  <a:lnTo>
                    <a:pt x="241" y="522"/>
                  </a:lnTo>
                  <a:lnTo>
                    <a:pt x="273" y="512"/>
                  </a:lnTo>
                  <a:lnTo>
                    <a:pt x="307" y="505"/>
                  </a:lnTo>
                  <a:lnTo>
                    <a:pt x="343" y="496"/>
                  </a:lnTo>
                  <a:lnTo>
                    <a:pt x="381" y="489"/>
                  </a:lnTo>
                  <a:lnTo>
                    <a:pt x="419" y="483"/>
                  </a:lnTo>
                  <a:lnTo>
                    <a:pt x="455" y="477"/>
                  </a:lnTo>
                  <a:lnTo>
                    <a:pt x="491" y="472"/>
                  </a:lnTo>
                  <a:lnTo>
                    <a:pt x="523" y="466"/>
                  </a:lnTo>
                  <a:lnTo>
                    <a:pt x="554" y="460"/>
                  </a:lnTo>
                  <a:lnTo>
                    <a:pt x="582" y="453"/>
                  </a:lnTo>
                  <a:lnTo>
                    <a:pt x="606" y="445"/>
                  </a:lnTo>
                  <a:lnTo>
                    <a:pt x="629" y="434"/>
                  </a:lnTo>
                  <a:lnTo>
                    <a:pt x="647" y="422"/>
                  </a:lnTo>
                  <a:lnTo>
                    <a:pt x="662" y="406"/>
                  </a:lnTo>
                  <a:lnTo>
                    <a:pt x="674" y="387"/>
                  </a:lnTo>
                  <a:lnTo>
                    <a:pt x="680" y="365"/>
                  </a:lnTo>
                  <a:lnTo>
                    <a:pt x="683" y="338"/>
                  </a:lnTo>
                  <a:lnTo>
                    <a:pt x="680" y="304"/>
                  </a:lnTo>
                  <a:lnTo>
                    <a:pt x="675" y="276"/>
                  </a:lnTo>
                  <a:lnTo>
                    <a:pt x="666" y="250"/>
                  </a:lnTo>
                  <a:lnTo>
                    <a:pt x="652" y="228"/>
                  </a:lnTo>
                  <a:lnTo>
                    <a:pt x="638" y="210"/>
                  </a:lnTo>
                  <a:lnTo>
                    <a:pt x="619" y="196"/>
                  </a:lnTo>
                  <a:lnTo>
                    <a:pt x="600" y="184"/>
                  </a:lnTo>
                  <a:lnTo>
                    <a:pt x="578" y="175"/>
                  </a:lnTo>
                  <a:lnTo>
                    <a:pt x="555" y="168"/>
                  </a:lnTo>
                  <a:lnTo>
                    <a:pt x="532" y="163"/>
                  </a:lnTo>
                  <a:lnTo>
                    <a:pt x="506" y="160"/>
                  </a:lnTo>
                  <a:lnTo>
                    <a:pt x="482" y="158"/>
                  </a:lnTo>
                  <a:lnTo>
                    <a:pt x="458" y="157"/>
                  </a:lnTo>
                  <a:lnTo>
                    <a:pt x="423" y="158"/>
                  </a:lnTo>
                  <a:lnTo>
                    <a:pt x="391" y="162"/>
                  </a:lnTo>
                  <a:lnTo>
                    <a:pt x="360" y="168"/>
                  </a:lnTo>
                  <a:lnTo>
                    <a:pt x="332" y="175"/>
                  </a:lnTo>
                  <a:lnTo>
                    <a:pt x="305" y="186"/>
                  </a:lnTo>
                  <a:lnTo>
                    <a:pt x="282" y="201"/>
                  </a:lnTo>
                  <a:lnTo>
                    <a:pt x="261" y="218"/>
                  </a:lnTo>
                  <a:lnTo>
                    <a:pt x="243" y="239"/>
                  </a:lnTo>
                  <a:lnTo>
                    <a:pt x="228" y="263"/>
                  </a:lnTo>
                  <a:lnTo>
                    <a:pt x="216" y="292"/>
                  </a:lnTo>
                  <a:lnTo>
                    <a:pt x="209" y="325"/>
                  </a:lnTo>
                  <a:lnTo>
                    <a:pt x="205" y="362"/>
                  </a:lnTo>
                  <a:lnTo>
                    <a:pt x="39" y="362"/>
                  </a:lnTo>
                  <a:lnTo>
                    <a:pt x="43" y="312"/>
                  </a:lnTo>
                  <a:lnTo>
                    <a:pt x="52" y="265"/>
                  </a:lnTo>
                  <a:lnTo>
                    <a:pt x="66" y="222"/>
                  </a:lnTo>
                  <a:lnTo>
                    <a:pt x="83" y="184"/>
                  </a:lnTo>
                  <a:lnTo>
                    <a:pt x="104" y="150"/>
                  </a:lnTo>
                  <a:lnTo>
                    <a:pt x="129" y="120"/>
                  </a:lnTo>
                  <a:lnTo>
                    <a:pt x="157" y="93"/>
                  </a:lnTo>
                  <a:lnTo>
                    <a:pt x="188" y="70"/>
                  </a:lnTo>
                  <a:lnTo>
                    <a:pt x="222" y="51"/>
                  </a:lnTo>
                  <a:lnTo>
                    <a:pt x="259" y="35"/>
                  </a:lnTo>
                  <a:lnTo>
                    <a:pt x="296" y="22"/>
                  </a:lnTo>
                  <a:lnTo>
                    <a:pt x="338" y="12"/>
                  </a:lnTo>
                  <a:lnTo>
                    <a:pt x="379" y="6"/>
                  </a:lnTo>
                  <a:lnTo>
                    <a:pt x="423" y="3"/>
                  </a:lnTo>
                  <a:lnTo>
                    <a:pt x="4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5" name="Freeform 8">
              <a:extLst>
                <a:ext uri="{FF2B5EF4-FFF2-40B4-BE49-F238E27FC236}">
                  <a16:creationId xmlns:a16="http://schemas.microsoft.com/office/drawing/2014/main" id="{17BEF331-860A-4BF4-B460-C00DA2E47E79}"/>
                </a:ext>
              </a:extLst>
            </p:cNvPr>
            <p:cNvSpPr>
              <a:spLocks/>
            </p:cNvSpPr>
            <p:nvPr userDrawn="1"/>
          </p:nvSpPr>
          <p:spPr bwMode="auto">
            <a:xfrm>
              <a:off x="7367588" y="4454526"/>
              <a:ext cx="341313" cy="449263"/>
            </a:xfrm>
            <a:custGeom>
              <a:avLst/>
              <a:gdLst>
                <a:gd name="T0" fmla="*/ 486 w 860"/>
                <a:gd name="T1" fmla="*/ 5 h 1132"/>
                <a:gd name="T2" fmla="*/ 604 w 860"/>
                <a:gd name="T3" fmla="*/ 31 h 1132"/>
                <a:gd name="T4" fmla="*/ 701 w 860"/>
                <a:gd name="T5" fmla="*/ 82 h 1132"/>
                <a:gd name="T6" fmla="*/ 771 w 860"/>
                <a:gd name="T7" fmla="*/ 167 h 1132"/>
                <a:gd name="T8" fmla="*/ 810 w 860"/>
                <a:gd name="T9" fmla="*/ 290 h 1132"/>
                <a:gd name="T10" fmla="*/ 644 w 860"/>
                <a:gd name="T11" fmla="*/ 307 h 1132"/>
                <a:gd name="T12" fmla="*/ 606 w 860"/>
                <a:gd name="T13" fmla="*/ 231 h 1132"/>
                <a:gd name="T14" fmla="*/ 545 w 860"/>
                <a:gd name="T15" fmla="*/ 184 h 1132"/>
                <a:gd name="T16" fmla="*/ 467 w 860"/>
                <a:gd name="T17" fmla="*/ 162 h 1132"/>
                <a:gd name="T18" fmla="*/ 386 w 860"/>
                <a:gd name="T19" fmla="*/ 158 h 1132"/>
                <a:gd name="T20" fmla="*/ 305 w 860"/>
                <a:gd name="T21" fmla="*/ 172 h 1132"/>
                <a:gd name="T22" fmla="*/ 238 w 860"/>
                <a:gd name="T23" fmla="*/ 207 h 1132"/>
                <a:gd name="T24" fmla="*/ 200 w 860"/>
                <a:gd name="T25" fmla="*/ 268 h 1132"/>
                <a:gd name="T26" fmla="*/ 208 w 860"/>
                <a:gd name="T27" fmla="*/ 344 h 1132"/>
                <a:gd name="T28" fmla="*/ 256 w 860"/>
                <a:gd name="T29" fmla="*/ 397 h 1132"/>
                <a:gd name="T30" fmla="*/ 334 w 860"/>
                <a:gd name="T31" fmla="*/ 434 h 1132"/>
                <a:gd name="T32" fmla="*/ 429 w 860"/>
                <a:gd name="T33" fmla="*/ 460 h 1132"/>
                <a:gd name="T34" fmla="*/ 528 w 860"/>
                <a:gd name="T35" fmla="*/ 484 h 1132"/>
                <a:gd name="T36" fmla="*/ 634 w 860"/>
                <a:gd name="T37" fmla="*/ 513 h 1132"/>
                <a:gd name="T38" fmla="*/ 729 w 860"/>
                <a:gd name="T39" fmla="*/ 556 h 1132"/>
                <a:gd name="T40" fmla="*/ 804 w 860"/>
                <a:gd name="T41" fmla="*/ 620 h 1132"/>
                <a:gd name="T42" fmla="*/ 850 w 860"/>
                <a:gd name="T43" fmla="*/ 711 h 1132"/>
                <a:gd name="T44" fmla="*/ 857 w 860"/>
                <a:gd name="T45" fmla="*/ 838 h 1132"/>
                <a:gd name="T46" fmla="*/ 821 w 860"/>
                <a:gd name="T47" fmla="*/ 954 h 1132"/>
                <a:gd name="T48" fmla="*/ 750 w 860"/>
                <a:gd name="T49" fmla="*/ 1037 h 1132"/>
                <a:gd name="T50" fmla="*/ 656 w 860"/>
                <a:gd name="T51" fmla="*/ 1093 h 1132"/>
                <a:gd name="T52" fmla="*/ 545 w 860"/>
                <a:gd name="T53" fmla="*/ 1124 h 1132"/>
                <a:gd name="T54" fmla="*/ 429 w 860"/>
                <a:gd name="T55" fmla="*/ 1132 h 1132"/>
                <a:gd name="T56" fmla="*/ 299 w 860"/>
                <a:gd name="T57" fmla="*/ 1120 h 1132"/>
                <a:gd name="T58" fmla="*/ 182 w 860"/>
                <a:gd name="T59" fmla="*/ 1081 h 1132"/>
                <a:gd name="T60" fmla="*/ 90 w 860"/>
                <a:gd name="T61" fmla="*/ 1012 h 1132"/>
                <a:gd name="T62" fmla="*/ 27 w 860"/>
                <a:gd name="T63" fmla="*/ 908 h 1132"/>
                <a:gd name="T64" fmla="*/ 0 w 860"/>
                <a:gd name="T65" fmla="*/ 767 h 1132"/>
                <a:gd name="T66" fmla="*/ 180 w 860"/>
                <a:gd name="T67" fmla="*/ 838 h 1132"/>
                <a:gd name="T68" fmla="*/ 229 w 860"/>
                <a:gd name="T69" fmla="*/ 913 h 1132"/>
                <a:gd name="T70" fmla="*/ 308 w 860"/>
                <a:gd name="T71" fmla="*/ 957 h 1132"/>
                <a:gd name="T72" fmla="*/ 404 w 860"/>
                <a:gd name="T73" fmla="*/ 974 h 1132"/>
                <a:gd name="T74" fmla="*/ 488 w 860"/>
                <a:gd name="T75" fmla="*/ 974 h 1132"/>
                <a:gd name="T76" fmla="*/ 565 w 860"/>
                <a:gd name="T77" fmla="*/ 960 h 1132"/>
                <a:gd name="T78" fmla="*/ 631 w 860"/>
                <a:gd name="T79" fmla="*/ 927 h 1132"/>
                <a:gd name="T80" fmla="*/ 674 w 860"/>
                <a:gd name="T81" fmla="*/ 871 h 1132"/>
                <a:gd name="T82" fmla="*/ 681 w 860"/>
                <a:gd name="T83" fmla="*/ 787 h 1132"/>
                <a:gd name="T84" fmla="*/ 647 w 860"/>
                <a:gd name="T85" fmla="*/ 722 h 1132"/>
                <a:gd name="T86" fmla="*/ 580 w 860"/>
                <a:gd name="T87" fmla="*/ 677 h 1132"/>
                <a:gd name="T88" fmla="*/ 491 w 860"/>
                <a:gd name="T89" fmla="*/ 647 h 1132"/>
                <a:gd name="T90" fmla="*/ 389 w 860"/>
                <a:gd name="T91" fmla="*/ 622 h 1132"/>
                <a:gd name="T92" fmla="*/ 283 w 860"/>
                <a:gd name="T93" fmla="*/ 595 h 1132"/>
                <a:gd name="T94" fmla="*/ 183 w 860"/>
                <a:gd name="T95" fmla="*/ 558 h 1132"/>
                <a:gd name="T96" fmla="*/ 99 w 860"/>
                <a:gd name="T97" fmla="*/ 504 h 1132"/>
                <a:gd name="T98" fmla="*/ 42 w 860"/>
                <a:gd name="T99" fmla="*/ 423 h 1132"/>
                <a:gd name="T100" fmla="*/ 22 w 860"/>
                <a:gd name="T101" fmla="*/ 308 h 1132"/>
                <a:gd name="T102" fmla="*/ 44 w 860"/>
                <a:gd name="T103" fmla="*/ 193 h 1132"/>
                <a:gd name="T104" fmla="*/ 104 w 860"/>
                <a:gd name="T105" fmla="*/ 107 h 1132"/>
                <a:gd name="T106" fmla="*/ 191 w 860"/>
                <a:gd name="T107" fmla="*/ 46 h 1132"/>
                <a:gd name="T108" fmla="*/ 293 w 860"/>
                <a:gd name="T109" fmla="*/ 12 h 1132"/>
                <a:gd name="T110" fmla="*/ 399 w 860"/>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60" h="1132">
                  <a:moveTo>
                    <a:pt x="399" y="0"/>
                  </a:moveTo>
                  <a:lnTo>
                    <a:pt x="443" y="2"/>
                  </a:lnTo>
                  <a:lnTo>
                    <a:pt x="486" y="5"/>
                  </a:lnTo>
                  <a:lnTo>
                    <a:pt x="527" y="11"/>
                  </a:lnTo>
                  <a:lnTo>
                    <a:pt x="566" y="20"/>
                  </a:lnTo>
                  <a:lnTo>
                    <a:pt x="604" y="31"/>
                  </a:lnTo>
                  <a:lnTo>
                    <a:pt x="639" y="44"/>
                  </a:lnTo>
                  <a:lnTo>
                    <a:pt x="670" y="62"/>
                  </a:lnTo>
                  <a:lnTo>
                    <a:pt x="701" y="82"/>
                  </a:lnTo>
                  <a:lnTo>
                    <a:pt x="727" y="107"/>
                  </a:lnTo>
                  <a:lnTo>
                    <a:pt x="750" y="134"/>
                  </a:lnTo>
                  <a:lnTo>
                    <a:pt x="771" y="167"/>
                  </a:lnTo>
                  <a:lnTo>
                    <a:pt x="788" y="203"/>
                  </a:lnTo>
                  <a:lnTo>
                    <a:pt x="800" y="244"/>
                  </a:lnTo>
                  <a:lnTo>
                    <a:pt x="810" y="290"/>
                  </a:lnTo>
                  <a:lnTo>
                    <a:pt x="815" y="339"/>
                  </a:lnTo>
                  <a:lnTo>
                    <a:pt x="648" y="339"/>
                  </a:lnTo>
                  <a:lnTo>
                    <a:pt x="644" y="307"/>
                  </a:lnTo>
                  <a:lnTo>
                    <a:pt x="634" y="278"/>
                  </a:lnTo>
                  <a:lnTo>
                    <a:pt x="622" y="254"/>
                  </a:lnTo>
                  <a:lnTo>
                    <a:pt x="606" y="231"/>
                  </a:lnTo>
                  <a:lnTo>
                    <a:pt x="588" y="213"/>
                  </a:lnTo>
                  <a:lnTo>
                    <a:pt x="567" y="197"/>
                  </a:lnTo>
                  <a:lnTo>
                    <a:pt x="545" y="184"/>
                  </a:lnTo>
                  <a:lnTo>
                    <a:pt x="520" y="174"/>
                  </a:lnTo>
                  <a:lnTo>
                    <a:pt x="494" y="167"/>
                  </a:lnTo>
                  <a:lnTo>
                    <a:pt x="467" y="162"/>
                  </a:lnTo>
                  <a:lnTo>
                    <a:pt x="441" y="158"/>
                  </a:lnTo>
                  <a:lnTo>
                    <a:pt x="413" y="157"/>
                  </a:lnTo>
                  <a:lnTo>
                    <a:pt x="386" y="158"/>
                  </a:lnTo>
                  <a:lnTo>
                    <a:pt x="358" y="161"/>
                  </a:lnTo>
                  <a:lnTo>
                    <a:pt x="330" y="166"/>
                  </a:lnTo>
                  <a:lnTo>
                    <a:pt x="305" y="172"/>
                  </a:lnTo>
                  <a:lnTo>
                    <a:pt x="279" y="180"/>
                  </a:lnTo>
                  <a:lnTo>
                    <a:pt x="257" y="192"/>
                  </a:lnTo>
                  <a:lnTo>
                    <a:pt x="238" y="207"/>
                  </a:lnTo>
                  <a:lnTo>
                    <a:pt x="221" y="224"/>
                  </a:lnTo>
                  <a:lnTo>
                    <a:pt x="209" y="244"/>
                  </a:lnTo>
                  <a:lnTo>
                    <a:pt x="200" y="268"/>
                  </a:lnTo>
                  <a:lnTo>
                    <a:pt x="198" y="296"/>
                  </a:lnTo>
                  <a:lnTo>
                    <a:pt x="200" y="321"/>
                  </a:lnTo>
                  <a:lnTo>
                    <a:pt x="208" y="344"/>
                  </a:lnTo>
                  <a:lnTo>
                    <a:pt x="220" y="365"/>
                  </a:lnTo>
                  <a:lnTo>
                    <a:pt x="237" y="382"/>
                  </a:lnTo>
                  <a:lnTo>
                    <a:pt x="256" y="397"/>
                  </a:lnTo>
                  <a:lnTo>
                    <a:pt x="279" y="411"/>
                  </a:lnTo>
                  <a:lnTo>
                    <a:pt x="305" y="423"/>
                  </a:lnTo>
                  <a:lnTo>
                    <a:pt x="334" y="434"/>
                  </a:lnTo>
                  <a:lnTo>
                    <a:pt x="364" y="443"/>
                  </a:lnTo>
                  <a:lnTo>
                    <a:pt x="396" y="452"/>
                  </a:lnTo>
                  <a:lnTo>
                    <a:pt x="429" y="460"/>
                  </a:lnTo>
                  <a:lnTo>
                    <a:pt x="461" y="467"/>
                  </a:lnTo>
                  <a:lnTo>
                    <a:pt x="495" y="476"/>
                  </a:lnTo>
                  <a:lnTo>
                    <a:pt x="528" y="484"/>
                  </a:lnTo>
                  <a:lnTo>
                    <a:pt x="565" y="493"/>
                  </a:lnTo>
                  <a:lnTo>
                    <a:pt x="600" y="502"/>
                  </a:lnTo>
                  <a:lnTo>
                    <a:pt x="634" y="513"/>
                  </a:lnTo>
                  <a:lnTo>
                    <a:pt x="667" y="527"/>
                  </a:lnTo>
                  <a:lnTo>
                    <a:pt x="699" y="540"/>
                  </a:lnTo>
                  <a:lnTo>
                    <a:pt x="729" y="556"/>
                  </a:lnTo>
                  <a:lnTo>
                    <a:pt x="757" y="575"/>
                  </a:lnTo>
                  <a:lnTo>
                    <a:pt x="782" y="595"/>
                  </a:lnTo>
                  <a:lnTo>
                    <a:pt x="804" y="620"/>
                  </a:lnTo>
                  <a:lnTo>
                    <a:pt x="823" y="646"/>
                  </a:lnTo>
                  <a:lnTo>
                    <a:pt x="839" y="676"/>
                  </a:lnTo>
                  <a:lnTo>
                    <a:pt x="850" y="711"/>
                  </a:lnTo>
                  <a:lnTo>
                    <a:pt x="857" y="750"/>
                  </a:lnTo>
                  <a:lnTo>
                    <a:pt x="860" y="792"/>
                  </a:lnTo>
                  <a:lnTo>
                    <a:pt x="857" y="838"/>
                  </a:lnTo>
                  <a:lnTo>
                    <a:pt x="850" y="880"/>
                  </a:lnTo>
                  <a:lnTo>
                    <a:pt x="838" y="919"/>
                  </a:lnTo>
                  <a:lnTo>
                    <a:pt x="821" y="954"/>
                  </a:lnTo>
                  <a:lnTo>
                    <a:pt x="801" y="985"/>
                  </a:lnTo>
                  <a:lnTo>
                    <a:pt x="777" y="1013"/>
                  </a:lnTo>
                  <a:lnTo>
                    <a:pt x="750" y="1037"/>
                  </a:lnTo>
                  <a:lnTo>
                    <a:pt x="721" y="1059"/>
                  </a:lnTo>
                  <a:lnTo>
                    <a:pt x="690" y="1077"/>
                  </a:lnTo>
                  <a:lnTo>
                    <a:pt x="656" y="1093"/>
                  </a:lnTo>
                  <a:lnTo>
                    <a:pt x="621" y="1106"/>
                  </a:lnTo>
                  <a:lnTo>
                    <a:pt x="583" y="1116"/>
                  </a:lnTo>
                  <a:lnTo>
                    <a:pt x="545" y="1124"/>
                  </a:lnTo>
                  <a:lnTo>
                    <a:pt x="506" y="1129"/>
                  </a:lnTo>
                  <a:lnTo>
                    <a:pt x="467" y="1132"/>
                  </a:lnTo>
                  <a:lnTo>
                    <a:pt x="429" y="1132"/>
                  </a:lnTo>
                  <a:lnTo>
                    <a:pt x="384" y="1131"/>
                  </a:lnTo>
                  <a:lnTo>
                    <a:pt x="340" y="1128"/>
                  </a:lnTo>
                  <a:lnTo>
                    <a:pt x="299" y="1120"/>
                  </a:lnTo>
                  <a:lnTo>
                    <a:pt x="257" y="1111"/>
                  </a:lnTo>
                  <a:lnTo>
                    <a:pt x="218" y="1097"/>
                  </a:lnTo>
                  <a:lnTo>
                    <a:pt x="182" y="1081"/>
                  </a:lnTo>
                  <a:lnTo>
                    <a:pt x="149" y="1061"/>
                  </a:lnTo>
                  <a:lnTo>
                    <a:pt x="118" y="1038"/>
                  </a:lnTo>
                  <a:lnTo>
                    <a:pt x="90" y="1012"/>
                  </a:lnTo>
                  <a:lnTo>
                    <a:pt x="65" y="980"/>
                  </a:lnTo>
                  <a:lnTo>
                    <a:pt x="44" y="947"/>
                  </a:lnTo>
                  <a:lnTo>
                    <a:pt x="27" y="908"/>
                  </a:lnTo>
                  <a:lnTo>
                    <a:pt x="13" y="865"/>
                  </a:lnTo>
                  <a:lnTo>
                    <a:pt x="5" y="819"/>
                  </a:lnTo>
                  <a:lnTo>
                    <a:pt x="0" y="767"/>
                  </a:lnTo>
                  <a:lnTo>
                    <a:pt x="166" y="767"/>
                  </a:lnTo>
                  <a:lnTo>
                    <a:pt x="171" y="804"/>
                  </a:lnTo>
                  <a:lnTo>
                    <a:pt x="180" y="838"/>
                  </a:lnTo>
                  <a:lnTo>
                    <a:pt x="192" y="867"/>
                  </a:lnTo>
                  <a:lnTo>
                    <a:pt x="209" y="891"/>
                  </a:lnTo>
                  <a:lnTo>
                    <a:pt x="229" y="913"/>
                  </a:lnTo>
                  <a:lnTo>
                    <a:pt x="254" y="931"/>
                  </a:lnTo>
                  <a:lnTo>
                    <a:pt x="279" y="945"/>
                  </a:lnTo>
                  <a:lnTo>
                    <a:pt x="308" y="957"/>
                  </a:lnTo>
                  <a:lnTo>
                    <a:pt x="339" y="966"/>
                  </a:lnTo>
                  <a:lnTo>
                    <a:pt x="372" y="972"/>
                  </a:lnTo>
                  <a:lnTo>
                    <a:pt x="404" y="974"/>
                  </a:lnTo>
                  <a:lnTo>
                    <a:pt x="438" y="976"/>
                  </a:lnTo>
                  <a:lnTo>
                    <a:pt x="463" y="976"/>
                  </a:lnTo>
                  <a:lnTo>
                    <a:pt x="488" y="974"/>
                  </a:lnTo>
                  <a:lnTo>
                    <a:pt x="515" y="971"/>
                  </a:lnTo>
                  <a:lnTo>
                    <a:pt x="540" y="966"/>
                  </a:lnTo>
                  <a:lnTo>
                    <a:pt x="565" y="960"/>
                  </a:lnTo>
                  <a:lnTo>
                    <a:pt x="589" y="951"/>
                  </a:lnTo>
                  <a:lnTo>
                    <a:pt x="611" y="941"/>
                  </a:lnTo>
                  <a:lnTo>
                    <a:pt x="631" y="927"/>
                  </a:lnTo>
                  <a:lnTo>
                    <a:pt x="648" y="912"/>
                  </a:lnTo>
                  <a:lnTo>
                    <a:pt x="663" y="892"/>
                  </a:lnTo>
                  <a:lnTo>
                    <a:pt x="674" y="871"/>
                  </a:lnTo>
                  <a:lnTo>
                    <a:pt x="681" y="844"/>
                  </a:lnTo>
                  <a:lnTo>
                    <a:pt x="684" y="815"/>
                  </a:lnTo>
                  <a:lnTo>
                    <a:pt x="681" y="787"/>
                  </a:lnTo>
                  <a:lnTo>
                    <a:pt x="674" y="762"/>
                  </a:lnTo>
                  <a:lnTo>
                    <a:pt x="662" y="740"/>
                  </a:lnTo>
                  <a:lnTo>
                    <a:pt x="647" y="722"/>
                  </a:lnTo>
                  <a:lnTo>
                    <a:pt x="628" y="705"/>
                  </a:lnTo>
                  <a:lnTo>
                    <a:pt x="606" y="691"/>
                  </a:lnTo>
                  <a:lnTo>
                    <a:pt x="580" y="677"/>
                  </a:lnTo>
                  <a:lnTo>
                    <a:pt x="552" y="667"/>
                  </a:lnTo>
                  <a:lnTo>
                    <a:pt x="523" y="656"/>
                  </a:lnTo>
                  <a:lnTo>
                    <a:pt x="491" y="647"/>
                  </a:lnTo>
                  <a:lnTo>
                    <a:pt x="458" y="639"/>
                  </a:lnTo>
                  <a:lnTo>
                    <a:pt x="424" y="630"/>
                  </a:lnTo>
                  <a:lnTo>
                    <a:pt x="389" y="622"/>
                  </a:lnTo>
                  <a:lnTo>
                    <a:pt x="352" y="613"/>
                  </a:lnTo>
                  <a:lnTo>
                    <a:pt x="317" y="605"/>
                  </a:lnTo>
                  <a:lnTo>
                    <a:pt x="283" y="595"/>
                  </a:lnTo>
                  <a:lnTo>
                    <a:pt x="248" y="585"/>
                  </a:lnTo>
                  <a:lnTo>
                    <a:pt x="215" y="572"/>
                  </a:lnTo>
                  <a:lnTo>
                    <a:pt x="183" y="558"/>
                  </a:lnTo>
                  <a:lnTo>
                    <a:pt x="153" y="542"/>
                  </a:lnTo>
                  <a:lnTo>
                    <a:pt x="125" y="524"/>
                  </a:lnTo>
                  <a:lnTo>
                    <a:pt x="99" y="504"/>
                  </a:lnTo>
                  <a:lnTo>
                    <a:pt x="78" y="480"/>
                  </a:lnTo>
                  <a:lnTo>
                    <a:pt x="58" y="453"/>
                  </a:lnTo>
                  <a:lnTo>
                    <a:pt x="42" y="423"/>
                  </a:lnTo>
                  <a:lnTo>
                    <a:pt x="31" y="389"/>
                  </a:lnTo>
                  <a:lnTo>
                    <a:pt x="24" y="350"/>
                  </a:lnTo>
                  <a:lnTo>
                    <a:pt x="22" y="308"/>
                  </a:lnTo>
                  <a:lnTo>
                    <a:pt x="24" y="267"/>
                  </a:lnTo>
                  <a:lnTo>
                    <a:pt x="31" y="228"/>
                  </a:lnTo>
                  <a:lnTo>
                    <a:pt x="44" y="193"/>
                  </a:lnTo>
                  <a:lnTo>
                    <a:pt x="61" y="161"/>
                  </a:lnTo>
                  <a:lnTo>
                    <a:pt x="80" y="132"/>
                  </a:lnTo>
                  <a:lnTo>
                    <a:pt x="104" y="107"/>
                  </a:lnTo>
                  <a:lnTo>
                    <a:pt x="130" y="84"/>
                  </a:lnTo>
                  <a:lnTo>
                    <a:pt x="159" y="63"/>
                  </a:lnTo>
                  <a:lnTo>
                    <a:pt x="191" y="46"/>
                  </a:lnTo>
                  <a:lnTo>
                    <a:pt x="223" y="32"/>
                  </a:lnTo>
                  <a:lnTo>
                    <a:pt x="257" y="21"/>
                  </a:lnTo>
                  <a:lnTo>
                    <a:pt x="293" y="12"/>
                  </a:lnTo>
                  <a:lnTo>
                    <a:pt x="328"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6" name="Freeform 9">
              <a:extLst>
                <a:ext uri="{FF2B5EF4-FFF2-40B4-BE49-F238E27FC236}">
                  <a16:creationId xmlns:a16="http://schemas.microsoft.com/office/drawing/2014/main" id="{C3FDFBD2-FC63-4E0C-9D3E-7A3717B52AC5}"/>
                </a:ext>
              </a:extLst>
            </p:cNvPr>
            <p:cNvSpPr>
              <a:spLocks/>
            </p:cNvSpPr>
            <p:nvPr userDrawn="1"/>
          </p:nvSpPr>
          <p:spPr bwMode="auto">
            <a:xfrm>
              <a:off x="6146801" y="4554538"/>
              <a:ext cx="434975" cy="479425"/>
            </a:xfrm>
            <a:custGeom>
              <a:avLst/>
              <a:gdLst>
                <a:gd name="T0" fmla="*/ 621 w 1095"/>
                <a:gd name="T1" fmla="*/ 1 h 1208"/>
                <a:gd name="T2" fmla="*/ 664 w 1095"/>
                <a:gd name="T3" fmla="*/ 18 h 1208"/>
                <a:gd name="T4" fmla="*/ 709 w 1095"/>
                <a:gd name="T5" fmla="*/ 67 h 1208"/>
                <a:gd name="T6" fmla="*/ 947 w 1095"/>
                <a:gd name="T7" fmla="*/ 353 h 1208"/>
                <a:gd name="T8" fmla="*/ 1027 w 1095"/>
                <a:gd name="T9" fmla="*/ 469 h 1208"/>
                <a:gd name="T10" fmla="*/ 1076 w 1095"/>
                <a:gd name="T11" fmla="*/ 580 h 1208"/>
                <a:gd name="T12" fmla="*/ 1095 w 1095"/>
                <a:gd name="T13" fmla="*/ 687 h 1208"/>
                <a:gd name="T14" fmla="*/ 1090 w 1095"/>
                <a:gd name="T15" fmla="*/ 786 h 1208"/>
                <a:gd name="T16" fmla="*/ 1064 w 1095"/>
                <a:gd name="T17" fmla="*/ 877 h 1208"/>
                <a:gd name="T18" fmla="*/ 1020 w 1095"/>
                <a:gd name="T19" fmla="*/ 959 h 1208"/>
                <a:gd name="T20" fmla="*/ 962 w 1095"/>
                <a:gd name="T21" fmla="*/ 1032 h 1208"/>
                <a:gd name="T22" fmla="*/ 892 w 1095"/>
                <a:gd name="T23" fmla="*/ 1093 h 1208"/>
                <a:gd name="T24" fmla="*/ 817 w 1095"/>
                <a:gd name="T25" fmla="*/ 1142 h 1208"/>
                <a:gd name="T26" fmla="*/ 738 w 1095"/>
                <a:gd name="T27" fmla="*/ 1177 h 1208"/>
                <a:gd name="T28" fmla="*/ 630 w 1095"/>
                <a:gd name="T29" fmla="*/ 1202 h 1208"/>
                <a:gd name="T30" fmla="*/ 498 w 1095"/>
                <a:gd name="T31" fmla="*/ 1207 h 1208"/>
                <a:gd name="T32" fmla="*/ 374 w 1095"/>
                <a:gd name="T33" fmla="*/ 1187 h 1208"/>
                <a:gd name="T34" fmla="*/ 261 w 1095"/>
                <a:gd name="T35" fmla="*/ 1144 h 1208"/>
                <a:gd name="T36" fmla="*/ 162 w 1095"/>
                <a:gd name="T37" fmla="*/ 1080 h 1208"/>
                <a:gd name="T38" fmla="*/ 82 w 1095"/>
                <a:gd name="T39" fmla="*/ 998 h 1208"/>
                <a:gd name="T40" fmla="*/ 22 w 1095"/>
                <a:gd name="T41" fmla="*/ 901 h 1208"/>
                <a:gd name="T42" fmla="*/ 25 w 1095"/>
                <a:gd name="T43" fmla="*/ 883 h 1208"/>
                <a:gd name="T44" fmla="*/ 90 w 1095"/>
                <a:gd name="T45" fmla="*/ 940 h 1208"/>
                <a:gd name="T46" fmla="*/ 170 w 1095"/>
                <a:gd name="T47" fmla="*/ 982 h 1208"/>
                <a:gd name="T48" fmla="*/ 258 w 1095"/>
                <a:gd name="T49" fmla="*/ 1009 h 1208"/>
                <a:gd name="T50" fmla="*/ 353 w 1095"/>
                <a:gd name="T51" fmla="*/ 1020 h 1208"/>
                <a:gd name="T52" fmla="*/ 447 w 1095"/>
                <a:gd name="T53" fmla="*/ 1015 h 1208"/>
                <a:gd name="T54" fmla="*/ 534 w 1095"/>
                <a:gd name="T55" fmla="*/ 994 h 1208"/>
                <a:gd name="T56" fmla="*/ 612 w 1095"/>
                <a:gd name="T57" fmla="*/ 958 h 1208"/>
                <a:gd name="T58" fmla="*/ 694 w 1095"/>
                <a:gd name="T59" fmla="*/ 894 h 1208"/>
                <a:gd name="T60" fmla="*/ 756 w 1095"/>
                <a:gd name="T61" fmla="*/ 821 h 1208"/>
                <a:gd name="T62" fmla="*/ 796 w 1095"/>
                <a:gd name="T63" fmla="*/ 738 h 1208"/>
                <a:gd name="T64" fmla="*/ 811 w 1095"/>
                <a:gd name="T65" fmla="*/ 652 h 1208"/>
                <a:gd name="T66" fmla="*/ 800 w 1095"/>
                <a:gd name="T67" fmla="*/ 563 h 1208"/>
                <a:gd name="T68" fmla="*/ 761 w 1095"/>
                <a:gd name="T69" fmla="*/ 478 h 1208"/>
                <a:gd name="T70" fmla="*/ 728 w 1095"/>
                <a:gd name="T71" fmla="*/ 433 h 1208"/>
                <a:gd name="T72" fmla="*/ 714 w 1095"/>
                <a:gd name="T73" fmla="*/ 415 h 1208"/>
                <a:gd name="T74" fmla="*/ 687 w 1095"/>
                <a:gd name="T75" fmla="*/ 382 h 1208"/>
                <a:gd name="T76" fmla="*/ 651 w 1095"/>
                <a:gd name="T77" fmla="*/ 340 h 1208"/>
                <a:gd name="T78" fmla="*/ 609 w 1095"/>
                <a:gd name="T79" fmla="*/ 291 h 1208"/>
                <a:gd name="T80" fmla="*/ 567 w 1095"/>
                <a:gd name="T81" fmla="*/ 239 h 1208"/>
                <a:gd name="T82" fmla="*/ 524 w 1095"/>
                <a:gd name="T83" fmla="*/ 188 h 1208"/>
                <a:gd name="T84" fmla="*/ 521 w 1095"/>
                <a:gd name="T85" fmla="*/ 184 h 1208"/>
                <a:gd name="T86" fmla="*/ 515 w 1095"/>
                <a:gd name="T87" fmla="*/ 177 h 1208"/>
                <a:gd name="T88" fmla="*/ 512 w 1095"/>
                <a:gd name="T89" fmla="*/ 175 h 1208"/>
                <a:gd name="T90" fmla="*/ 492 w 1095"/>
                <a:gd name="T91" fmla="*/ 131 h 1208"/>
                <a:gd name="T92" fmla="*/ 494 w 1095"/>
                <a:gd name="T93" fmla="*/ 87 h 1208"/>
                <a:gd name="T94" fmla="*/ 517 w 1095"/>
                <a:gd name="T95" fmla="*/ 44 h 1208"/>
                <a:gd name="T96" fmla="*/ 555 w 1095"/>
                <a:gd name="T97" fmla="*/ 13 h 1208"/>
                <a:gd name="T98" fmla="*/ 600 w 1095"/>
                <a:gd name="T99"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08">
                  <a:moveTo>
                    <a:pt x="600" y="0"/>
                  </a:moveTo>
                  <a:lnTo>
                    <a:pt x="621" y="1"/>
                  </a:lnTo>
                  <a:lnTo>
                    <a:pt x="643" y="7"/>
                  </a:lnTo>
                  <a:lnTo>
                    <a:pt x="664" y="18"/>
                  </a:lnTo>
                  <a:lnTo>
                    <a:pt x="682" y="35"/>
                  </a:lnTo>
                  <a:lnTo>
                    <a:pt x="709" y="67"/>
                  </a:lnTo>
                  <a:lnTo>
                    <a:pt x="694" y="50"/>
                  </a:lnTo>
                  <a:lnTo>
                    <a:pt x="947" y="353"/>
                  </a:lnTo>
                  <a:lnTo>
                    <a:pt x="991" y="411"/>
                  </a:lnTo>
                  <a:lnTo>
                    <a:pt x="1027" y="469"/>
                  </a:lnTo>
                  <a:lnTo>
                    <a:pt x="1055" y="525"/>
                  </a:lnTo>
                  <a:lnTo>
                    <a:pt x="1076" y="580"/>
                  </a:lnTo>
                  <a:lnTo>
                    <a:pt x="1088" y="633"/>
                  </a:lnTo>
                  <a:lnTo>
                    <a:pt x="1095" y="687"/>
                  </a:lnTo>
                  <a:lnTo>
                    <a:pt x="1095" y="737"/>
                  </a:lnTo>
                  <a:lnTo>
                    <a:pt x="1090" y="786"/>
                  </a:lnTo>
                  <a:lnTo>
                    <a:pt x="1079" y="833"/>
                  </a:lnTo>
                  <a:lnTo>
                    <a:pt x="1064" y="877"/>
                  </a:lnTo>
                  <a:lnTo>
                    <a:pt x="1044" y="920"/>
                  </a:lnTo>
                  <a:lnTo>
                    <a:pt x="1020" y="959"/>
                  </a:lnTo>
                  <a:lnTo>
                    <a:pt x="992" y="998"/>
                  </a:lnTo>
                  <a:lnTo>
                    <a:pt x="962" y="1032"/>
                  </a:lnTo>
                  <a:lnTo>
                    <a:pt x="929" y="1064"/>
                  </a:lnTo>
                  <a:lnTo>
                    <a:pt x="892" y="1093"/>
                  </a:lnTo>
                  <a:lnTo>
                    <a:pt x="856" y="1119"/>
                  </a:lnTo>
                  <a:lnTo>
                    <a:pt x="817" y="1142"/>
                  </a:lnTo>
                  <a:lnTo>
                    <a:pt x="778" y="1161"/>
                  </a:lnTo>
                  <a:lnTo>
                    <a:pt x="738" y="1177"/>
                  </a:lnTo>
                  <a:lnTo>
                    <a:pt x="698" y="1189"/>
                  </a:lnTo>
                  <a:lnTo>
                    <a:pt x="630" y="1202"/>
                  </a:lnTo>
                  <a:lnTo>
                    <a:pt x="563" y="1208"/>
                  </a:lnTo>
                  <a:lnTo>
                    <a:pt x="498" y="1207"/>
                  </a:lnTo>
                  <a:lnTo>
                    <a:pt x="434" y="1201"/>
                  </a:lnTo>
                  <a:lnTo>
                    <a:pt x="374" y="1187"/>
                  </a:lnTo>
                  <a:lnTo>
                    <a:pt x="315" y="1168"/>
                  </a:lnTo>
                  <a:lnTo>
                    <a:pt x="261" y="1144"/>
                  </a:lnTo>
                  <a:lnTo>
                    <a:pt x="210" y="1114"/>
                  </a:lnTo>
                  <a:lnTo>
                    <a:pt x="162" y="1080"/>
                  </a:lnTo>
                  <a:lnTo>
                    <a:pt x="120" y="1040"/>
                  </a:lnTo>
                  <a:lnTo>
                    <a:pt x="82" y="998"/>
                  </a:lnTo>
                  <a:lnTo>
                    <a:pt x="49" y="951"/>
                  </a:lnTo>
                  <a:lnTo>
                    <a:pt x="22" y="901"/>
                  </a:lnTo>
                  <a:lnTo>
                    <a:pt x="0" y="848"/>
                  </a:lnTo>
                  <a:lnTo>
                    <a:pt x="25" y="883"/>
                  </a:lnTo>
                  <a:lnTo>
                    <a:pt x="56" y="913"/>
                  </a:lnTo>
                  <a:lnTo>
                    <a:pt x="90" y="940"/>
                  </a:lnTo>
                  <a:lnTo>
                    <a:pt x="128" y="963"/>
                  </a:lnTo>
                  <a:lnTo>
                    <a:pt x="170" y="982"/>
                  </a:lnTo>
                  <a:lnTo>
                    <a:pt x="213" y="997"/>
                  </a:lnTo>
                  <a:lnTo>
                    <a:pt x="258" y="1009"/>
                  </a:lnTo>
                  <a:lnTo>
                    <a:pt x="306" y="1016"/>
                  </a:lnTo>
                  <a:lnTo>
                    <a:pt x="353" y="1020"/>
                  </a:lnTo>
                  <a:lnTo>
                    <a:pt x="399" y="1019"/>
                  </a:lnTo>
                  <a:lnTo>
                    <a:pt x="447" y="1015"/>
                  </a:lnTo>
                  <a:lnTo>
                    <a:pt x="492" y="1006"/>
                  </a:lnTo>
                  <a:lnTo>
                    <a:pt x="534" y="994"/>
                  </a:lnTo>
                  <a:lnTo>
                    <a:pt x="575" y="979"/>
                  </a:lnTo>
                  <a:lnTo>
                    <a:pt x="612" y="958"/>
                  </a:lnTo>
                  <a:lnTo>
                    <a:pt x="655" y="928"/>
                  </a:lnTo>
                  <a:lnTo>
                    <a:pt x="694" y="894"/>
                  </a:lnTo>
                  <a:lnTo>
                    <a:pt x="728" y="858"/>
                  </a:lnTo>
                  <a:lnTo>
                    <a:pt x="756" y="821"/>
                  </a:lnTo>
                  <a:lnTo>
                    <a:pt x="779" y="780"/>
                  </a:lnTo>
                  <a:lnTo>
                    <a:pt x="796" y="738"/>
                  </a:lnTo>
                  <a:lnTo>
                    <a:pt x="806" y="695"/>
                  </a:lnTo>
                  <a:lnTo>
                    <a:pt x="811" y="652"/>
                  </a:lnTo>
                  <a:lnTo>
                    <a:pt x="809" y="608"/>
                  </a:lnTo>
                  <a:lnTo>
                    <a:pt x="800" y="563"/>
                  </a:lnTo>
                  <a:lnTo>
                    <a:pt x="784" y="520"/>
                  </a:lnTo>
                  <a:lnTo>
                    <a:pt x="761" y="478"/>
                  </a:lnTo>
                  <a:lnTo>
                    <a:pt x="731" y="436"/>
                  </a:lnTo>
                  <a:lnTo>
                    <a:pt x="728" y="433"/>
                  </a:lnTo>
                  <a:lnTo>
                    <a:pt x="724" y="426"/>
                  </a:lnTo>
                  <a:lnTo>
                    <a:pt x="714" y="415"/>
                  </a:lnTo>
                  <a:lnTo>
                    <a:pt x="702" y="401"/>
                  </a:lnTo>
                  <a:lnTo>
                    <a:pt x="687" y="382"/>
                  </a:lnTo>
                  <a:lnTo>
                    <a:pt x="670" y="363"/>
                  </a:lnTo>
                  <a:lnTo>
                    <a:pt x="651" y="340"/>
                  </a:lnTo>
                  <a:lnTo>
                    <a:pt x="631" y="316"/>
                  </a:lnTo>
                  <a:lnTo>
                    <a:pt x="609" y="291"/>
                  </a:lnTo>
                  <a:lnTo>
                    <a:pt x="589" y="265"/>
                  </a:lnTo>
                  <a:lnTo>
                    <a:pt x="567" y="239"/>
                  </a:lnTo>
                  <a:lnTo>
                    <a:pt x="545" y="213"/>
                  </a:lnTo>
                  <a:lnTo>
                    <a:pt x="524" y="188"/>
                  </a:lnTo>
                  <a:lnTo>
                    <a:pt x="526" y="189"/>
                  </a:lnTo>
                  <a:lnTo>
                    <a:pt x="521" y="184"/>
                  </a:lnTo>
                  <a:lnTo>
                    <a:pt x="517" y="180"/>
                  </a:lnTo>
                  <a:lnTo>
                    <a:pt x="515" y="177"/>
                  </a:lnTo>
                  <a:lnTo>
                    <a:pt x="513" y="175"/>
                  </a:lnTo>
                  <a:lnTo>
                    <a:pt x="512" y="175"/>
                  </a:lnTo>
                  <a:lnTo>
                    <a:pt x="499" y="154"/>
                  </a:lnTo>
                  <a:lnTo>
                    <a:pt x="492" y="131"/>
                  </a:lnTo>
                  <a:lnTo>
                    <a:pt x="490" y="110"/>
                  </a:lnTo>
                  <a:lnTo>
                    <a:pt x="494" y="87"/>
                  </a:lnTo>
                  <a:lnTo>
                    <a:pt x="502" y="65"/>
                  </a:lnTo>
                  <a:lnTo>
                    <a:pt x="517" y="44"/>
                  </a:lnTo>
                  <a:lnTo>
                    <a:pt x="534" y="28"/>
                  </a:lnTo>
                  <a:lnTo>
                    <a:pt x="555" y="13"/>
                  </a:lnTo>
                  <a:lnTo>
                    <a:pt x="577" y="5"/>
                  </a:lnTo>
                  <a:lnTo>
                    <a:pt x="60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7" name="Freeform 10">
              <a:extLst>
                <a:ext uri="{FF2B5EF4-FFF2-40B4-BE49-F238E27FC236}">
                  <a16:creationId xmlns:a16="http://schemas.microsoft.com/office/drawing/2014/main" id="{8028FCA2-2C67-499F-89A9-B3817CD69F5A}"/>
                </a:ext>
              </a:extLst>
            </p:cNvPr>
            <p:cNvSpPr>
              <a:spLocks/>
            </p:cNvSpPr>
            <p:nvPr userDrawn="1"/>
          </p:nvSpPr>
          <p:spPr bwMode="auto">
            <a:xfrm>
              <a:off x="6145213" y="4384676"/>
              <a:ext cx="434975" cy="476250"/>
            </a:xfrm>
            <a:custGeom>
              <a:avLst/>
              <a:gdLst>
                <a:gd name="T0" fmla="*/ 599 w 1096"/>
                <a:gd name="T1" fmla="*/ 0 h 1202"/>
                <a:gd name="T2" fmla="*/ 723 w 1096"/>
                <a:gd name="T3" fmla="*/ 21 h 1202"/>
                <a:gd name="T4" fmla="*/ 834 w 1096"/>
                <a:gd name="T5" fmla="*/ 64 h 1202"/>
                <a:gd name="T6" fmla="*/ 933 w 1096"/>
                <a:gd name="T7" fmla="*/ 128 h 1202"/>
                <a:gd name="T8" fmla="*/ 1014 w 1096"/>
                <a:gd name="T9" fmla="*/ 210 h 1202"/>
                <a:gd name="T10" fmla="*/ 1075 w 1096"/>
                <a:gd name="T11" fmla="*/ 307 h 1202"/>
                <a:gd name="T12" fmla="*/ 1071 w 1096"/>
                <a:gd name="T13" fmla="*/ 325 h 1202"/>
                <a:gd name="T14" fmla="*/ 1007 w 1096"/>
                <a:gd name="T15" fmla="*/ 268 h 1202"/>
                <a:gd name="T16" fmla="*/ 927 w 1096"/>
                <a:gd name="T17" fmla="*/ 226 h 1202"/>
                <a:gd name="T18" fmla="*/ 838 w 1096"/>
                <a:gd name="T19" fmla="*/ 199 h 1202"/>
                <a:gd name="T20" fmla="*/ 743 w 1096"/>
                <a:gd name="T21" fmla="*/ 188 h 1202"/>
                <a:gd name="T22" fmla="*/ 650 w 1096"/>
                <a:gd name="T23" fmla="*/ 193 h 1202"/>
                <a:gd name="T24" fmla="*/ 561 w 1096"/>
                <a:gd name="T25" fmla="*/ 214 h 1202"/>
                <a:gd name="T26" fmla="*/ 483 w 1096"/>
                <a:gd name="T27" fmla="*/ 249 h 1202"/>
                <a:gd name="T28" fmla="*/ 401 w 1096"/>
                <a:gd name="T29" fmla="*/ 313 h 1202"/>
                <a:gd name="T30" fmla="*/ 339 w 1096"/>
                <a:gd name="T31" fmla="*/ 388 h 1202"/>
                <a:gd name="T32" fmla="*/ 300 w 1096"/>
                <a:gd name="T33" fmla="*/ 470 h 1202"/>
                <a:gd name="T34" fmla="*/ 285 w 1096"/>
                <a:gd name="T35" fmla="*/ 555 h 1202"/>
                <a:gd name="T36" fmla="*/ 296 w 1096"/>
                <a:gd name="T37" fmla="*/ 643 h 1202"/>
                <a:gd name="T38" fmla="*/ 335 w 1096"/>
                <a:gd name="T39" fmla="*/ 730 h 1202"/>
                <a:gd name="T40" fmla="*/ 367 w 1096"/>
                <a:gd name="T41" fmla="*/ 775 h 1202"/>
                <a:gd name="T42" fmla="*/ 383 w 1096"/>
                <a:gd name="T43" fmla="*/ 793 h 1202"/>
                <a:gd name="T44" fmla="*/ 411 w 1096"/>
                <a:gd name="T45" fmla="*/ 827 h 1202"/>
                <a:gd name="T46" fmla="*/ 447 w 1096"/>
                <a:gd name="T47" fmla="*/ 870 h 1202"/>
                <a:gd name="T48" fmla="*/ 489 w 1096"/>
                <a:gd name="T49" fmla="*/ 921 h 1202"/>
                <a:gd name="T50" fmla="*/ 534 w 1096"/>
                <a:gd name="T51" fmla="*/ 974 h 1202"/>
                <a:gd name="T52" fmla="*/ 523 w 1096"/>
                <a:gd name="T53" fmla="*/ 962 h 1202"/>
                <a:gd name="T54" fmla="*/ 551 w 1096"/>
                <a:gd name="T55" fmla="*/ 996 h 1202"/>
                <a:gd name="T56" fmla="*/ 571 w 1096"/>
                <a:gd name="T57" fmla="*/ 1020 h 1202"/>
                <a:gd name="T58" fmla="*/ 578 w 1096"/>
                <a:gd name="T59" fmla="*/ 1028 h 1202"/>
                <a:gd name="T60" fmla="*/ 599 w 1096"/>
                <a:gd name="T61" fmla="*/ 1071 h 1202"/>
                <a:gd name="T62" fmla="*/ 596 w 1096"/>
                <a:gd name="T63" fmla="*/ 1115 h 1202"/>
                <a:gd name="T64" fmla="*/ 574 w 1096"/>
                <a:gd name="T65" fmla="*/ 1158 h 1202"/>
                <a:gd name="T66" fmla="*/ 536 w 1096"/>
                <a:gd name="T67" fmla="*/ 1189 h 1202"/>
                <a:gd name="T68" fmla="*/ 491 w 1096"/>
                <a:gd name="T69" fmla="*/ 1202 h 1202"/>
                <a:gd name="T70" fmla="*/ 447 w 1096"/>
                <a:gd name="T71" fmla="*/ 1196 h 1202"/>
                <a:gd name="T72" fmla="*/ 409 w 1096"/>
                <a:gd name="T73" fmla="*/ 1168 h 1202"/>
                <a:gd name="T74" fmla="*/ 390 w 1096"/>
                <a:gd name="T75" fmla="*/ 1143 h 1202"/>
                <a:gd name="T76" fmla="*/ 104 w 1096"/>
                <a:gd name="T77" fmla="*/ 796 h 1202"/>
                <a:gd name="T78" fmla="*/ 41 w 1096"/>
                <a:gd name="T79" fmla="*/ 682 h 1202"/>
                <a:gd name="T80" fmla="*/ 7 w 1096"/>
                <a:gd name="T81" fmla="*/ 573 h 1202"/>
                <a:gd name="T82" fmla="*/ 0 w 1096"/>
                <a:gd name="T83" fmla="*/ 471 h 1202"/>
                <a:gd name="T84" fmla="*/ 17 w 1096"/>
                <a:gd name="T85" fmla="*/ 375 h 1202"/>
                <a:gd name="T86" fmla="*/ 52 w 1096"/>
                <a:gd name="T87" fmla="*/ 287 h 1202"/>
                <a:gd name="T88" fmla="*/ 103 w 1096"/>
                <a:gd name="T89" fmla="*/ 210 h 1202"/>
                <a:gd name="T90" fmla="*/ 168 w 1096"/>
                <a:gd name="T91" fmla="*/ 144 h 1202"/>
                <a:gd name="T92" fmla="*/ 240 w 1096"/>
                <a:gd name="T93" fmla="*/ 88 h 1202"/>
                <a:gd name="T94" fmla="*/ 318 w 1096"/>
                <a:gd name="T95" fmla="*/ 47 h 1202"/>
                <a:gd name="T96" fmla="*/ 398 w 1096"/>
                <a:gd name="T97" fmla="*/ 19 h 1202"/>
                <a:gd name="T98" fmla="*/ 533 w 1096"/>
                <a:gd name="T99" fmla="*/ 0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02">
                  <a:moveTo>
                    <a:pt x="533" y="0"/>
                  </a:moveTo>
                  <a:lnTo>
                    <a:pt x="599" y="0"/>
                  </a:lnTo>
                  <a:lnTo>
                    <a:pt x="662" y="7"/>
                  </a:lnTo>
                  <a:lnTo>
                    <a:pt x="723" y="21"/>
                  </a:lnTo>
                  <a:lnTo>
                    <a:pt x="780" y="40"/>
                  </a:lnTo>
                  <a:lnTo>
                    <a:pt x="834" y="64"/>
                  </a:lnTo>
                  <a:lnTo>
                    <a:pt x="887" y="94"/>
                  </a:lnTo>
                  <a:lnTo>
                    <a:pt x="933" y="128"/>
                  </a:lnTo>
                  <a:lnTo>
                    <a:pt x="976" y="167"/>
                  </a:lnTo>
                  <a:lnTo>
                    <a:pt x="1014" y="210"/>
                  </a:lnTo>
                  <a:lnTo>
                    <a:pt x="1047" y="256"/>
                  </a:lnTo>
                  <a:lnTo>
                    <a:pt x="1075" y="307"/>
                  </a:lnTo>
                  <a:lnTo>
                    <a:pt x="1096" y="360"/>
                  </a:lnTo>
                  <a:lnTo>
                    <a:pt x="1071" y="325"/>
                  </a:lnTo>
                  <a:lnTo>
                    <a:pt x="1041" y="295"/>
                  </a:lnTo>
                  <a:lnTo>
                    <a:pt x="1007" y="268"/>
                  </a:lnTo>
                  <a:lnTo>
                    <a:pt x="968" y="245"/>
                  </a:lnTo>
                  <a:lnTo>
                    <a:pt x="927" y="226"/>
                  </a:lnTo>
                  <a:lnTo>
                    <a:pt x="883" y="210"/>
                  </a:lnTo>
                  <a:lnTo>
                    <a:pt x="838" y="199"/>
                  </a:lnTo>
                  <a:lnTo>
                    <a:pt x="791" y="192"/>
                  </a:lnTo>
                  <a:lnTo>
                    <a:pt x="743" y="188"/>
                  </a:lnTo>
                  <a:lnTo>
                    <a:pt x="696" y="188"/>
                  </a:lnTo>
                  <a:lnTo>
                    <a:pt x="650" y="193"/>
                  </a:lnTo>
                  <a:lnTo>
                    <a:pt x="605" y="202"/>
                  </a:lnTo>
                  <a:lnTo>
                    <a:pt x="561" y="214"/>
                  </a:lnTo>
                  <a:lnTo>
                    <a:pt x="521" y="229"/>
                  </a:lnTo>
                  <a:lnTo>
                    <a:pt x="483" y="249"/>
                  </a:lnTo>
                  <a:lnTo>
                    <a:pt x="440" y="280"/>
                  </a:lnTo>
                  <a:lnTo>
                    <a:pt x="401" y="313"/>
                  </a:lnTo>
                  <a:lnTo>
                    <a:pt x="368" y="349"/>
                  </a:lnTo>
                  <a:lnTo>
                    <a:pt x="339" y="388"/>
                  </a:lnTo>
                  <a:lnTo>
                    <a:pt x="317" y="427"/>
                  </a:lnTo>
                  <a:lnTo>
                    <a:pt x="300" y="470"/>
                  </a:lnTo>
                  <a:lnTo>
                    <a:pt x="289" y="512"/>
                  </a:lnTo>
                  <a:lnTo>
                    <a:pt x="285" y="555"/>
                  </a:lnTo>
                  <a:lnTo>
                    <a:pt x="287" y="600"/>
                  </a:lnTo>
                  <a:lnTo>
                    <a:pt x="296" y="643"/>
                  </a:lnTo>
                  <a:lnTo>
                    <a:pt x="312" y="687"/>
                  </a:lnTo>
                  <a:lnTo>
                    <a:pt x="335" y="730"/>
                  </a:lnTo>
                  <a:lnTo>
                    <a:pt x="366" y="773"/>
                  </a:lnTo>
                  <a:lnTo>
                    <a:pt x="367" y="775"/>
                  </a:lnTo>
                  <a:lnTo>
                    <a:pt x="373" y="782"/>
                  </a:lnTo>
                  <a:lnTo>
                    <a:pt x="383" y="793"/>
                  </a:lnTo>
                  <a:lnTo>
                    <a:pt x="396" y="809"/>
                  </a:lnTo>
                  <a:lnTo>
                    <a:pt x="411" y="827"/>
                  </a:lnTo>
                  <a:lnTo>
                    <a:pt x="429" y="847"/>
                  </a:lnTo>
                  <a:lnTo>
                    <a:pt x="447" y="870"/>
                  </a:lnTo>
                  <a:lnTo>
                    <a:pt x="468" y="896"/>
                  </a:lnTo>
                  <a:lnTo>
                    <a:pt x="489" y="921"/>
                  </a:lnTo>
                  <a:lnTo>
                    <a:pt x="511" y="948"/>
                  </a:lnTo>
                  <a:lnTo>
                    <a:pt x="534" y="974"/>
                  </a:lnTo>
                  <a:lnTo>
                    <a:pt x="556" y="999"/>
                  </a:lnTo>
                  <a:lnTo>
                    <a:pt x="523" y="962"/>
                  </a:lnTo>
                  <a:lnTo>
                    <a:pt x="538" y="980"/>
                  </a:lnTo>
                  <a:lnTo>
                    <a:pt x="551" y="996"/>
                  </a:lnTo>
                  <a:lnTo>
                    <a:pt x="562" y="1009"/>
                  </a:lnTo>
                  <a:lnTo>
                    <a:pt x="571" y="1020"/>
                  </a:lnTo>
                  <a:lnTo>
                    <a:pt x="577" y="1026"/>
                  </a:lnTo>
                  <a:lnTo>
                    <a:pt x="578" y="1028"/>
                  </a:lnTo>
                  <a:lnTo>
                    <a:pt x="591" y="1049"/>
                  </a:lnTo>
                  <a:lnTo>
                    <a:pt x="599" y="1071"/>
                  </a:lnTo>
                  <a:lnTo>
                    <a:pt x="600" y="1094"/>
                  </a:lnTo>
                  <a:lnTo>
                    <a:pt x="596" y="1115"/>
                  </a:lnTo>
                  <a:lnTo>
                    <a:pt x="588" y="1137"/>
                  </a:lnTo>
                  <a:lnTo>
                    <a:pt x="574" y="1158"/>
                  </a:lnTo>
                  <a:lnTo>
                    <a:pt x="556" y="1176"/>
                  </a:lnTo>
                  <a:lnTo>
                    <a:pt x="536" y="1189"/>
                  </a:lnTo>
                  <a:lnTo>
                    <a:pt x="514" y="1199"/>
                  </a:lnTo>
                  <a:lnTo>
                    <a:pt x="491" y="1202"/>
                  </a:lnTo>
                  <a:lnTo>
                    <a:pt x="469" y="1202"/>
                  </a:lnTo>
                  <a:lnTo>
                    <a:pt x="447" y="1196"/>
                  </a:lnTo>
                  <a:lnTo>
                    <a:pt x="428" y="1184"/>
                  </a:lnTo>
                  <a:lnTo>
                    <a:pt x="409" y="1168"/>
                  </a:lnTo>
                  <a:lnTo>
                    <a:pt x="352" y="1098"/>
                  </a:lnTo>
                  <a:lnTo>
                    <a:pt x="390" y="1143"/>
                  </a:lnTo>
                  <a:lnTo>
                    <a:pt x="149" y="855"/>
                  </a:lnTo>
                  <a:lnTo>
                    <a:pt x="104" y="796"/>
                  </a:lnTo>
                  <a:lnTo>
                    <a:pt x="69" y="739"/>
                  </a:lnTo>
                  <a:lnTo>
                    <a:pt x="41" y="682"/>
                  </a:lnTo>
                  <a:lnTo>
                    <a:pt x="21" y="628"/>
                  </a:lnTo>
                  <a:lnTo>
                    <a:pt x="7" y="573"/>
                  </a:lnTo>
                  <a:lnTo>
                    <a:pt x="1" y="522"/>
                  </a:lnTo>
                  <a:lnTo>
                    <a:pt x="0" y="471"/>
                  </a:lnTo>
                  <a:lnTo>
                    <a:pt x="6" y="421"/>
                  </a:lnTo>
                  <a:lnTo>
                    <a:pt x="17" y="375"/>
                  </a:lnTo>
                  <a:lnTo>
                    <a:pt x="33" y="331"/>
                  </a:lnTo>
                  <a:lnTo>
                    <a:pt x="52" y="287"/>
                  </a:lnTo>
                  <a:lnTo>
                    <a:pt x="77" y="248"/>
                  </a:lnTo>
                  <a:lnTo>
                    <a:pt x="103" y="210"/>
                  </a:lnTo>
                  <a:lnTo>
                    <a:pt x="135" y="175"/>
                  </a:lnTo>
                  <a:lnTo>
                    <a:pt x="168" y="144"/>
                  </a:lnTo>
                  <a:lnTo>
                    <a:pt x="203" y="115"/>
                  </a:lnTo>
                  <a:lnTo>
                    <a:pt x="240" y="88"/>
                  </a:lnTo>
                  <a:lnTo>
                    <a:pt x="279" y="65"/>
                  </a:lnTo>
                  <a:lnTo>
                    <a:pt x="318" y="47"/>
                  </a:lnTo>
                  <a:lnTo>
                    <a:pt x="358" y="31"/>
                  </a:lnTo>
                  <a:lnTo>
                    <a:pt x="398" y="19"/>
                  </a:lnTo>
                  <a:lnTo>
                    <a:pt x="466" y="6"/>
                  </a:lnTo>
                  <a:lnTo>
                    <a:pt x="5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8" name="Freeform 11">
              <a:extLst>
                <a:ext uri="{FF2B5EF4-FFF2-40B4-BE49-F238E27FC236}">
                  <a16:creationId xmlns:a16="http://schemas.microsoft.com/office/drawing/2014/main" id="{BEB278C0-B1F7-43F4-85D5-F332D8B653AC}"/>
                </a:ext>
              </a:extLst>
            </p:cNvPr>
            <p:cNvSpPr>
              <a:spLocks noEditPoints="1"/>
            </p:cNvSpPr>
            <p:nvPr userDrawn="1"/>
          </p:nvSpPr>
          <p:spPr bwMode="auto">
            <a:xfrm>
              <a:off x="7675563" y="4867276"/>
              <a:ext cx="52388" cy="50800"/>
            </a:xfrm>
            <a:custGeom>
              <a:avLst/>
              <a:gdLst>
                <a:gd name="T0" fmla="*/ 51 w 130"/>
                <a:gd name="T1" fmla="*/ 60 h 128"/>
                <a:gd name="T2" fmla="*/ 70 w 130"/>
                <a:gd name="T3" fmla="*/ 60 h 128"/>
                <a:gd name="T4" fmla="*/ 77 w 130"/>
                <a:gd name="T5" fmla="*/ 59 h 128"/>
                <a:gd name="T6" fmla="*/ 82 w 130"/>
                <a:gd name="T7" fmla="*/ 55 h 128"/>
                <a:gd name="T8" fmla="*/ 83 w 130"/>
                <a:gd name="T9" fmla="*/ 48 h 128"/>
                <a:gd name="T10" fmla="*/ 82 w 130"/>
                <a:gd name="T11" fmla="*/ 42 h 128"/>
                <a:gd name="T12" fmla="*/ 77 w 130"/>
                <a:gd name="T13" fmla="*/ 38 h 128"/>
                <a:gd name="T14" fmla="*/ 71 w 130"/>
                <a:gd name="T15" fmla="*/ 37 h 128"/>
                <a:gd name="T16" fmla="*/ 51 w 130"/>
                <a:gd name="T17" fmla="*/ 37 h 128"/>
                <a:gd name="T18" fmla="*/ 68 w 130"/>
                <a:gd name="T19" fmla="*/ 28 h 128"/>
                <a:gd name="T20" fmla="*/ 89 w 130"/>
                <a:gd name="T21" fmla="*/ 32 h 128"/>
                <a:gd name="T22" fmla="*/ 95 w 130"/>
                <a:gd name="T23" fmla="*/ 48 h 128"/>
                <a:gd name="T24" fmla="*/ 90 w 130"/>
                <a:gd name="T25" fmla="*/ 63 h 128"/>
                <a:gd name="T26" fmla="*/ 76 w 130"/>
                <a:gd name="T27" fmla="*/ 69 h 128"/>
                <a:gd name="T28" fmla="*/ 84 w 130"/>
                <a:gd name="T29" fmla="*/ 101 h 128"/>
                <a:gd name="T30" fmla="*/ 51 w 130"/>
                <a:gd name="T31" fmla="*/ 69 h 128"/>
                <a:gd name="T32" fmla="*/ 40 w 130"/>
                <a:gd name="T33" fmla="*/ 101 h 128"/>
                <a:gd name="T34" fmla="*/ 66 w 130"/>
                <a:gd name="T35" fmla="*/ 11 h 128"/>
                <a:gd name="T36" fmla="*/ 34 w 130"/>
                <a:gd name="T37" fmla="*/ 20 h 128"/>
                <a:gd name="T38" fmla="*/ 16 w 130"/>
                <a:gd name="T39" fmla="*/ 47 h 128"/>
                <a:gd name="T40" fmla="*/ 16 w 130"/>
                <a:gd name="T41" fmla="*/ 82 h 128"/>
                <a:gd name="T42" fmla="*/ 34 w 130"/>
                <a:gd name="T43" fmla="*/ 107 h 128"/>
                <a:gd name="T44" fmla="*/ 66 w 130"/>
                <a:gd name="T45" fmla="*/ 117 h 128"/>
                <a:gd name="T46" fmla="*/ 96 w 130"/>
                <a:gd name="T47" fmla="*/ 107 h 128"/>
                <a:gd name="T48" fmla="*/ 115 w 130"/>
                <a:gd name="T49" fmla="*/ 82 h 128"/>
                <a:gd name="T50" fmla="*/ 115 w 130"/>
                <a:gd name="T51" fmla="*/ 47 h 128"/>
                <a:gd name="T52" fmla="*/ 96 w 130"/>
                <a:gd name="T53" fmla="*/ 20 h 128"/>
                <a:gd name="T54" fmla="*/ 66 w 130"/>
                <a:gd name="T55" fmla="*/ 11 h 128"/>
                <a:gd name="T56" fmla="*/ 85 w 130"/>
                <a:gd name="T57" fmla="*/ 3 h 128"/>
                <a:gd name="T58" fmla="*/ 118 w 130"/>
                <a:gd name="T59" fmla="*/ 25 h 128"/>
                <a:gd name="T60" fmla="*/ 130 w 130"/>
                <a:gd name="T61" fmla="*/ 64 h 128"/>
                <a:gd name="T62" fmla="*/ 118 w 130"/>
                <a:gd name="T63" fmla="*/ 102 h 128"/>
                <a:gd name="T64" fmla="*/ 85 w 130"/>
                <a:gd name="T65" fmla="*/ 125 h 128"/>
                <a:gd name="T66" fmla="*/ 45 w 130"/>
                <a:gd name="T67" fmla="*/ 125 h 128"/>
                <a:gd name="T68" fmla="*/ 13 w 130"/>
                <a:gd name="T69" fmla="*/ 102 h 128"/>
                <a:gd name="T70" fmla="*/ 0 w 130"/>
                <a:gd name="T71" fmla="*/ 64 h 128"/>
                <a:gd name="T72" fmla="*/ 13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6" y="60"/>
                  </a:lnTo>
                  <a:lnTo>
                    <a:pt x="70" y="60"/>
                  </a:lnTo>
                  <a:lnTo>
                    <a:pt x="73" y="59"/>
                  </a:lnTo>
                  <a:lnTo>
                    <a:pt x="77" y="59"/>
                  </a:lnTo>
                  <a:lnTo>
                    <a:pt x="79" y="56"/>
                  </a:lnTo>
                  <a:lnTo>
                    <a:pt x="82" y="55"/>
                  </a:lnTo>
                  <a:lnTo>
                    <a:pt x="83" y="52"/>
                  </a:lnTo>
                  <a:lnTo>
                    <a:pt x="83" y="48"/>
                  </a:lnTo>
                  <a:lnTo>
                    <a:pt x="83" y="44"/>
                  </a:lnTo>
                  <a:lnTo>
                    <a:pt x="82" y="42"/>
                  </a:lnTo>
                  <a:lnTo>
                    <a:pt x="79" y="40"/>
                  </a:lnTo>
                  <a:lnTo>
                    <a:pt x="77" y="38"/>
                  </a:lnTo>
                  <a:lnTo>
                    <a:pt x="73" y="37"/>
                  </a:lnTo>
                  <a:lnTo>
                    <a:pt x="71" y="37"/>
                  </a:lnTo>
                  <a:lnTo>
                    <a:pt x="67" y="37"/>
                  </a:lnTo>
                  <a:lnTo>
                    <a:pt x="51" y="37"/>
                  </a:lnTo>
                  <a:close/>
                  <a:moveTo>
                    <a:pt x="40" y="28"/>
                  </a:moveTo>
                  <a:lnTo>
                    <a:pt x="68" y="28"/>
                  </a:lnTo>
                  <a:lnTo>
                    <a:pt x="81" y="29"/>
                  </a:lnTo>
                  <a:lnTo>
                    <a:pt x="89" y="32"/>
                  </a:lnTo>
                  <a:lnTo>
                    <a:pt x="94" y="38"/>
                  </a:lnTo>
                  <a:lnTo>
                    <a:pt x="95" y="48"/>
                  </a:lnTo>
                  <a:lnTo>
                    <a:pt x="94" y="56"/>
                  </a:lnTo>
                  <a:lnTo>
                    <a:pt x="90" y="63"/>
                  </a:lnTo>
                  <a:lnTo>
                    <a:pt x="83" y="66"/>
                  </a:lnTo>
                  <a:lnTo>
                    <a:pt x="76" y="69"/>
                  </a:lnTo>
                  <a:lnTo>
                    <a:pt x="98" y="101"/>
                  </a:lnTo>
                  <a:lnTo>
                    <a:pt x="84" y="101"/>
                  </a:lnTo>
                  <a:lnTo>
                    <a:pt x="65" y="69"/>
                  </a:lnTo>
                  <a:lnTo>
                    <a:pt x="51" y="69"/>
                  </a:lnTo>
                  <a:lnTo>
                    <a:pt x="51" y="101"/>
                  </a:lnTo>
                  <a:lnTo>
                    <a:pt x="40" y="101"/>
                  </a:lnTo>
                  <a:lnTo>
                    <a:pt x="40" y="28"/>
                  </a:lnTo>
                  <a:close/>
                  <a:moveTo>
                    <a:pt x="66" y="11"/>
                  </a:moveTo>
                  <a:lnTo>
                    <a:pt x="49" y="13"/>
                  </a:lnTo>
                  <a:lnTo>
                    <a:pt x="34" y="20"/>
                  </a:lnTo>
                  <a:lnTo>
                    <a:pt x="23" y="32"/>
                  </a:lnTo>
                  <a:lnTo>
                    <a:pt x="16" y="47"/>
                  </a:lnTo>
                  <a:lnTo>
                    <a:pt x="14" y="64"/>
                  </a:lnTo>
                  <a:lnTo>
                    <a:pt x="16" y="82"/>
                  </a:lnTo>
                  <a:lnTo>
                    <a:pt x="23" y="96"/>
                  </a:lnTo>
                  <a:lnTo>
                    <a:pt x="34" y="107"/>
                  </a:lnTo>
                  <a:lnTo>
                    <a:pt x="49" y="114"/>
                  </a:lnTo>
                  <a:lnTo>
                    <a:pt x="66" y="117"/>
                  </a:lnTo>
                  <a:lnTo>
                    <a:pt x="82" y="114"/>
                  </a:lnTo>
                  <a:lnTo>
                    <a:pt x="96" y="107"/>
                  </a:lnTo>
                  <a:lnTo>
                    <a:pt x="107" y="96"/>
                  </a:lnTo>
                  <a:lnTo>
                    <a:pt x="115" y="82"/>
                  </a:lnTo>
                  <a:lnTo>
                    <a:pt x="118" y="64"/>
                  </a:lnTo>
                  <a:lnTo>
                    <a:pt x="115" y="47"/>
                  </a:lnTo>
                  <a:lnTo>
                    <a:pt x="107" y="32"/>
                  </a:lnTo>
                  <a:lnTo>
                    <a:pt x="96" y="20"/>
                  </a:lnTo>
                  <a:lnTo>
                    <a:pt x="82" y="13"/>
                  </a:lnTo>
                  <a:lnTo>
                    <a:pt x="66" y="11"/>
                  </a:lnTo>
                  <a:close/>
                  <a:moveTo>
                    <a:pt x="66" y="0"/>
                  </a:moveTo>
                  <a:lnTo>
                    <a:pt x="85" y="3"/>
                  </a:lnTo>
                  <a:lnTo>
                    <a:pt x="104" y="12"/>
                  </a:lnTo>
                  <a:lnTo>
                    <a:pt x="118" y="25"/>
                  </a:lnTo>
                  <a:lnTo>
                    <a:pt x="127" y="43"/>
                  </a:lnTo>
                  <a:lnTo>
                    <a:pt x="130" y="64"/>
                  </a:lnTo>
                  <a:lnTo>
                    <a:pt x="127" y="84"/>
                  </a:lnTo>
                  <a:lnTo>
                    <a:pt x="118" y="102"/>
                  </a:lnTo>
                  <a:lnTo>
                    <a:pt x="104" y="116"/>
                  </a:lnTo>
                  <a:lnTo>
                    <a:pt x="85" y="125"/>
                  </a:lnTo>
                  <a:lnTo>
                    <a:pt x="66" y="128"/>
                  </a:lnTo>
                  <a:lnTo>
                    <a:pt x="45" y="125"/>
                  </a:lnTo>
                  <a:lnTo>
                    <a:pt x="27" y="116"/>
                  </a:lnTo>
                  <a:lnTo>
                    <a:pt x="13" y="102"/>
                  </a:lnTo>
                  <a:lnTo>
                    <a:pt x="4" y="84"/>
                  </a:lnTo>
                  <a:lnTo>
                    <a:pt x="0" y="64"/>
                  </a:lnTo>
                  <a:lnTo>
                    <a:pt x="4" y="43"/>
                  </a:lnTo>
                  <a:lnTo>
                    <a:pt x="13" y="25"/>
                  </a:lnTo>
                  <a:lnTo>
                    <a:pt x="27" y="12"/>
                  </a:lnTo>
                  <a:lnTo>
                    <a:pt x="45" y="3"/>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9" name="Freeform 12">
              <a:extLst>
                <a:ext uri="{FF2B5EF4-FFF2-40B4-BE49-F238E27FC236}">
                  <a16:creationId xmlns:a16="http://schemas.microsoft.com/office/drawing/2014/main" id="{B9BD6E2F-5805-4DDB-9E05-728DCE685265}"/>
                </a:ext>
              </a:extLst>
            </p:cNvPr>
            <p:cNvSpPr>
              <a:spLocks noEditPoints="1"/>
            </p:cNvSpPr>
            <p:nvPr userDrawn="1"/>
          </p:nvSpPr>
          <p:spPr bwMode="auto">
            <a:xfrm>
              <a:off x="6591301" y="4867276"/>
              <a:ext cx="52388" cy="50800"/>
            </a:xfrm>
            <a:custGeom>
              <a:avLst/>
              <a:gdLst>
                <a:gd name="T0" fmla="*/ 51 w 130"/>
                <a:gd name="T1" fmla="*/ 60 h 128"/>
                <a:gd name="T2" fmla="*/ 69 w 130"/>
                <a:gd name="T3" fmla="*/ 60 h 128"/>
                <a:gd name="T4" fmla="*/ 75 w 130"/>
                <a:gd name="T5" fmla="*/ 59 h 128"/>
                <a:gd name="T6" fmla="*/ 81 w 130"/>
                <a:gd name="T7" fmla="*/ 55 h 128"/>
                <a:gd name="T8" fmla="*/ 82 w 130"/>
                <a:gd name="T9" fmla="*/ 48 h 128"/>
                <a:gd name="T10" fmla="*/ 81 w 130"/>
                <a:gd name="T11" fmla="*/ 42 h 128"/>
                <a:gd name="T12" fmla="*/ 76 w 130"/>
                <a:gd name="T13" fmla="*/ 38 h 128"/>
                <a:gd name="T14" fmla="*/ 70 w 130"/>
                <a:gd name="T15" fmla="*/ 37 h 128"/>
                <a:gd name="T16" fmla="*/ 51 w 130"/>
                <a:gd name="T17" fmla="*/ 37 h 128"/>
                <a:gd name="T18" fmla="*/ 68 w 130"/>
                <a:gd name="T19" fmla="*/ 28 h 128"/>
                <a:gd name="T20" fmla="*/ 88 w 130"/>
                <a:gd name="T21" fmla="*/ 32 h 128"/>
                <a:gd name="T22" fmla="*/ 94 w 130"/>
                <a:gd name="T23" fmla="*/ 48 h 128"/>
                <a:gd name="T24" fmla="*/ 88 w 130"/>
                <a:gd name="T25" fmla="*/ 63 h 128"/>
                <a:gd name="T26" fmla="*/ 75 w 130"/>
                <a:gd name="T27" fmla="*/ 69 h 128"/>
                <a:gd name="T28" fmla="*/ 83 w 130"/>
                <a:gd name="T29" fmla="*/ 101 h 128"/>
                <a:gd name="T30" fmla="*/ 51 w 130"/>
                <a:gd name="T31" fmla="*/ 69 h 128"/>
                <a:gd name="T32" fmla="*/ 40 w 130"/>
                <a:gd name="T33" fmla="*/ 101 h 128"/>
                <a:gd name="T34" fmla="*/ 64 w 130"/>
                <a:gd name="T35" fmla="*/ 11 h 128"/>
                <a:gd name="T36" fmla="*/ 34 w 130"/>
                <a:gd name="T37" fmla="*/ 20 h 128"/>
                <a:gd name="T38" fmla="*/ 14 w 130"/>
                <a:gd name="T39" fmla="*/ 47 h 128"/>
                <a:gd name="T40" fmla="*/ 14 w 130"/>
                <a:gd name="T41" fmla="*/ 82 h 128"/>
                <a:gd name="T42" fmla="*/ 34 w 130"/>
                <a:gd name="T43" fmla="*/ 107 h 128"/>
                <a:gd name="T44" fmla="*/ 64 w 130"/>
                <a:gd name="T45" fmla="*/ 117 h 128"/>
                <a:gd name="T46" fmla="*/ 96 w 130"/>
                <a:gd name="T47" fmla="*/ 107 h 128"/>
                <a:gd name="T48" fmla="*/ 114 w 130"/>
                <a:gd name="T49" fmla="*/ 82 h 128"/>
                <a:gd name="T50" fmla="*/ 114 w 130"/>
                <a:gd name="T51" fmla="*/ 47 h 128"/>
                <a:gd name="T52" fmla="*/ 96 w 130"/>
                <a:gd name="T53" fmla="*/ 20 h 128"/>
                <a:gd name="T54" fmla="*/ 64 w 130"/>
                <a:gd name="T55" fmla="*/ 11 h 128"/>
                <a:gd name="T56" fmla="*/ 85 w 130"/>
                <a:gd name="T57" fmla="*/ 3 h 128"/>
                <a:gd name="T58" fmla="*/ 117 w 130"/>
                <a:gd name="T59" fmla="*/ 25 h 128"/>
                <a:gd name="T60" fmla="*/ 130 w 130"/>
                <a:gd name="T61" fmla="*/ 64 h 128"/>
                <a:gd name="T62" fmla="*/ 117 w 130"/>
                <a:gd name="T63" fmla="*/ 102 h 128"/>
                <a:gd name="T64" fmla="*/ 85 w 130"/>
                <a:gd name="T65" fmla="*/ 125 h 128"/>
                <a:gd name="T66" fmla="*/ 45 w 130"/>
                <a:gd name="T67" fmla="*/ 125 h 128"/>
                <a:gd name="T68" fmla="*/ 12 w 130"/>
                <a:gd name="T69" fmla="*/ 102 h 128"/>
                <a:gd name="T70" fmla="*/ 0 w 130"/>
                <a:gd name="T71" fmla="*/ 64 h 128"/>
                <a:gd name="T72" fmla="*/ 12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4" y="60"/>
                  </a:lnTo>
                  <a:lnTo>
                    <a:pt x="69" y="60"/>
                  </a:lnTo>
                  <a:lnTo>
                    <a:pt x="73" y="59"/>
                  </a:lnTo>
                  <a:lnTo>
                    <a:pt x="75" y="59"/>
                  </a:lnTo>
                  <a:lnTo>
                    <a:pt x="79" y="56"/>
                  </a:lnTo>
                  <a:lnTo>
                    <a:pt x="81" y="55"/>
                  </a:lnTo>
                  <a:lnTo>
                    <a:pt x="82" y="52"/>
                  </a:lnTo>
                  <a:lnTo>
                    <a:pt x="82" y="48"/>
                  </a:lnTo>
                  <a:lnTo>
                    <a:pt x="82" y="44"/>
                  </a:lnTo>
                  <a:lnTo>
                    <a:pt x="81" y="42"/>
                  </a:lnTo>
                  <a:lnTo>
                    <a:pt x="79" y="40"/>
                  </a:lnTo>
                  <a:lnTo>
                    <a:pt x="76" y="38"/>
                  </a:lnTo>
                  <a:lnTo>
                    <a:pt x="73" y="37"/>
                  </a:lnTo>
                  <a:lnTo>
                    <a:pt x="70" y="37"/>
                  </a:lnTo>
                  <a:lnTo>
                    <a:pt x="66" y="37"/>
                  </a:lnTo>
                  <a:lnTo>
                    <a:pt x="51" y="37"/>
                  </a:lnTo>
                  <a:close/>
                  <a:moveTo>
                    <a:pt x="40" y="28"/>
                  </a:moveTo>
                  <a:lnTo>
                    <a:pt x="68" y="28"/>
                  </a:lnTo>
                  <a:lnTo>
                    <a:pt x="80" y="29"/>
                  </a:lnTo>
                  <a:lnTo>
                    <a:pt x="88" y="32"/>
                  </a:lnTo>
                  <a:lnTo>
                    <a:pt x="93" y="38"/>
                  </a:lnTo>
                  <a:lnTo>
                    <a:pt x="94" y="48"/>
                  </a:lnTo>
                  <a:lnTo>
                    <a:pt x="93" y="56"/>
                  </a:lnTo>
                  <a:lnTo>
                    <a:pt x="88" y="63"/>
                  </a:lnTo>
                  <a:lnTo>
                    <a:pt x="82" y="66"/>
                  </a:lnTo>
                  <a:lnTo>
                    <a:pt x="75" y="69"/>
                  </a:lnTo>
                  <a:lnTo>
                    <a:pt x="96" y="101"/>
                  </a:lnTo>
                  <a:lnTo>
                    <a:pt x="83" y="101"/>
                  </a:lnTo>
                  <a:lnTo>
                    <a:pt x="64" y="69"/>
                  </a:lnTo>
                  <a:lnTo>
                    <a:pt x="51" y="69"/>
                  </a:lnTo>
                  <a:lnTo>
                    <a:pt x="51" y="101"/>
                  </a:lnTo>
                  <a:lnTo>
                    <a:pt x="40" y="101"/>
                  </a:lnTo>
                  <a:lnTo>
                    <a:pt x="40" y="28"/>
                  </a:lnTo>
                  <a:close/>
                  <a:moveTo>
                    <a:pt x="64" y="11"/>
                  </a:moveTo>
                  <a:lnTo>
                    <a:pt x="48" y="13"/>
                  </a:lnTo>
                  <a:lnTo>
                    <a:pt x="34" y="20"/>
                  </a:lnTo>
                  <a:lnTo>
                    <a:pt x="22" y="32"/>
                  </a:lnTo>
                  <a:lnTo>
                    <a:pt x="14" y="47"/>
                  </a:lnTo>
                  <a:lnTo>
                    <a:pt x="12" y="64"/>
                  </a:lnTo>
                  <a:lnTo>
                    <a:pt x="14" y="82"/>
                  </a:lnTo>
                  <a:lnTo>
                    <a:pt x="22" y="96"/>
                  </a:lnTo>
                  <a:lnTo>
                    <a:pt x="34" y="107"/>
                  </a:lnTo>
                  <a:lnTo>
                    <a:pt x="48" y="114"/>
                  </a:lnTo>
                  <a:lnTo>
                    <a:pt x="64" y="117"/>
                  </a:lnTo>
                  <a:lnTo>
                    <a:pt x="81" y="114"/>
                  </a:lnTo>
                  <a:lnTo>
                    <a:pt x="96" y="107"/>
                  </a:lnTo>
                  <a:lnTo>
                    <a:pt x="107" y="96"/>
                  </a:lnTo>
                  <a:lnTo>
                    <a:pt x="114" y="82"/>
                  </a:lnTo>
                  <a:lnTo>
                    <a:pt x="116" y="64"/>
                  </a:lnTo>
                  <a:lnTo>
                    <a:pt x="114" y="47"/>
                  </a:lnTo>
                  <a:lnTo>
                    <a:pt x="107" y="32"/>
                  </a:lnTo>
                  <a:lnTo>
                    <a:pt x="96" y="20"/>
                  </a:lnTo>
                  <a:lnTo>
                    <a:pt x="81" y="13"/>
                  </a:lnTo>
                  <a:lnTo>
                    <a:pt x="64" y="11"/>
                  </a:lnTo>
                  <a:close/>
                  <a:moveTo>
                    <a:pt x="64" y="0"/>
                  </a:moveTo>
                  <a:lnTo>
                    <a:pt x="85" y="3"/>
                  </a:lnTo>
                  <a:lnTo>
                    <a:pt x="103" y="12"/>
                  </a:lnTo>
                  <a:lnTo>
                    <a:pt x="117" y="25"/>
                  </a:lnTo>
                  <a:lnTo>
                    <a:pt x="126" y="43"/>
                  </a:lnTo>
                  <a:lnTo>
                    <a:pt x="130" y="64"/>
                  </a:lnTo>
                  <a:lnTo>
                    <a:pt x="126" y="84"/>
                  </a:lnTo>
                  <a:lnTo>
                    <a:pt x="117" y="102"/>
                  </a:lnTo>
                  <a:lnTo>
                    <a:pt x="103" y="116"/>
                  </a:lnTo>
                  <a:lnTo>
                    <a:pt x="85" y="125"/>
                  </a:lnTo>
                  <a:lnTo>
                    <a:pt x="64" y="128"/>
                  </a:lnTo>
                  <a:lnTo>
                    <a:pt x="45" y="125"/>
                  </a:lnTo>
                  <a:lnTo>
                    <a:pt x="26" y="116"/>
                  </a:lnTo>
                  <a:lnTo>
                    <a:pt x="12" y="102"/>
                  </a:lnTo>
                  <a:lnTo>
                    <a:pt x="2" y="84"/>
                  </a:lnTo>
                  <a:lnTo>
                    <a:pt x="0" y="64"/>
                  </a:lnTo>
                  <a:lnTo>
                    <a:pt x="2" y="43"/>
                  </a:lnTo>
                  <a:lnTo>
                    <a:pt x="12" y="25"/>
                  </a:lnTo>
                  <a:lnTo>
                    <a:pt x="26" y="12"/>
                  </a:lnTo>
                  <a:lnTo>
                    <a:pt x="45" y="3"/>
                  </a:lnTo>
                  <a:lnTo>
                    <a:pt x="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grpSp>
    </p:spTree>
    <p:custDataLst>
      <p:tags r:id="rId1"/>
    </p:custDataLst>
    <p:extLst>
      <p:ext uri="{BB962C8B-B14F-4D97-AF65-F5344CB8AC3E}">
        <p14:creationId xmlns:p14="http://schemas.microsoft.com/office/powerpoint/2010/main" val="3418678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SAS - Image Only - White">
    <p:bg>
      <p:bgPr>
        <a:solidFill>
          <a:schemeClr val="bg1"/>
        </a:solidFill>
        <a:effectLst/>
      </p:bgPr>
    </p:bg>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827EE352-7D2C-A441-A898-DDF88FC2D8F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1215857" y="6344362"/>
            <a:ext cx="745039" cy="307948"/>
          </a:xfrm>
          <a:prstGeom prst="rect">
            <a:avLst/>
          </a:prstGeom>
        </p:spPr>
      </p:pic>
      <p:sp>
        <p:nvSpPr>
          <p:cNvPr id="4" name="TextBox 4">
            <a:extLst>
              <a:ext uri="{FF2B5EF4-FFF2-40B4-BE49-F238E27FC236}">
                <a16:creationId xmlns:a16="http://schemas.microsoft.com/office/drawing/2014/main" id="{FC61EEC8-0C67-4E4B-96F0-B7FBDEF4618C}"/>
              </a:ext>
            </a:extLst>
          </p:cNvPr>
          <p:cNvSpPr txBox="1"/>
          <p:nvPr/>
        </p:nvSpPr>
        <p:spPr>
          <a:xfrm>
            <a:off x="4413504" y="6619449"/>
            <a:ext cx="3352800" cy="194990"/>
          </a:xfrm>
          <a:prstGeom prst="rect">
            <a:avLst/>
          </a:prstGeom>
          <a:noFill/>
        </p:spPr>
        <p:txBody>
          <a:bodyPr wrap="square" anchor="b" anchorCtr="0">
            <a:spAutoFit/>
          </a:bodyPr>
          <a:lstStyle/>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chemeClr val="bg2"/>
                </a:solidFill>
                <a:effectLst/>
                <a:uLnTx/>
                <a:uFillTx/>
                <a:latin typeface="+mn-lt"/>
                <a:ea typeface="Calibri" charset="0"/>
                <a:cs typeface="Arial" panose="020B0604020202020204" pitchFamily="34" charset="0"/>
              </a:rPr>
              <a:t>Copyright © SAS Institute Inc. All rights reserved.</a:t>
            </a:r>
          </a:p>
        </p:txBody>
      </p:sp>
    </p:spTree>
    <p:custDataLst>
      <p:tags r:id="rId1"/>
    </p:custDataLst>
    <p:extLst>
      <p:ext uri="{BB962C8B-B14F-4D97-AF65-F5344CB8AC3E}">
        <p14:creationId xmlns:p14="http://schemas.microsoft.com/office/powerpoint/2010/main" val="658884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AS - Black Background">
    <p:bg>
      <p:bgPr>
        <a:solidFill>
          <a:srgbClr val="000000"/>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351AFB0-E8BA-6E40-9F47-B58679E16989}"/>
              </a:ext>
            </a:extLst>
          </p:cNvPr>
          <p:cNvSpPr/>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4" name="Group 3">
            <a:extLst>
              <a:ext uri="{FF2B5EF4-FFF2-40B4-BE49-F238E27FC236}">
                <a16:creationId xmlns:a16="http://schemas.microsoft.com/office/drawing/2014/main" id="{9CC8A4CC-C6DD-674E-9755-C2307DA101AD}"/>
              </a:ext>
            </a:extLst>
          </p:cNvPr>
          <p:cNvGrpSpPr/>
          <p:nvPr/>
        </p:nvGrpSpPr>
        <p:grpSpPr>
          <a:xfrm>
            <a:off x="11237113" y="6353579"/>
            <a:ext cx="702523" cy="294037"/>
            <a:chOff x="6145213" y="4384676"/>
            <a:chExt cx="1582738" cy="649287"/>
          </a:xfrm>
          <a:solidFill>
            <a:schemeClr val="bg2">
              <a:lumMod val="50000"/>
            </a:schemeClr>
          </a:solidFill>
        </p:grpSpPr>
        <p:sp>
          <p:nvSpPr>
            <p:cNvPr id="5" name="Freeform 6">
              <a:extLst>
                <a:ext uri="{FF2B5EF4-FFF2-40B4-BE49-F238E27FC236}">
                  <a16:creationId xmlns:a16="http://schemas.microsoft.com/office/drawing/2014/main" id="{FC0936E0-05D4-D944-94E4-FBA36E861837}"/>
                </a:ext>
              </a:extLst>
            </p:cNvPr>
            <p:cNvSpPr>
              <a:spLocks/>
            </p:cNvSpPr>
            <p:nvPr/>
          </p:nvSpPr>
          <p:spPr bwMode="auto">
            <a:xfrm>
              <a:off x="6640513" y="4454526"/>
              <a:ext cx="341313" cy="449263"/>
            </a:xfrm>
            <a:custGeom>
              <a:avLst/>
              <a:gdLst>
                <a:gd name="T0" fmla="*/ 485 w 859"/>
                <a:gd name="T1" fmla="*/ 5 h 1132"/>
                <a:gd name="T2" fmla="*/ 603 w 859"/>
                <a:gd name="T3" fmla="*/ 31 h 1132"/>
                <a:gd name="T4" fmla="*/ 699 w 859"/>
                <a:gd name="T5" fmla="*/ 82 h 1132"/>
                <a:gd name="T6" fmla="*/ 771 w 859"/>
                <a:gd name="T7" fmla="*/ 167 h 1132"/>
                <a:gd name="T8" fmla="*/ 810 w 859"/>
                <a:gd name="T9" fmla="*/ 290 h 1132"/>
                <a:gd name="T10" fmla="*/ 642 w 859"/>
                <a:gd name="T11" fmla="*/ 307 h 1132"/>
                <a:gd name="T12" fmla="*/ 606 w 859"/>
                <a:gd name="T13" fmla="*/ 231 h 1132"/>
                <a:gd name="T14" fmla="*/ 544 w 859"/>
                <a:gd name="T15" fmla="*/ 184 h 1132"/>
                <a:gd name="T16" fmla="*/ 467 w 859"/>
                <a:gd name="T17" fmla="*/ 162 h 1132"/>
                <a:gd name="T18" fmla="*/ 385 w 859"/>
                <a:gd name="T19" fmla="*/ 158 h 1132"/>
                <a:gd name="T20" fmla="*/ 304 w 859"/>
                <a:gd name="T21" fmla="*/ 172 h 1132"/>
                <a:gd name="T22" fmla="*/ 236 w 859"/>
                <a:gd name="T23" fmla="*/ 207 h 1132"/>
                <a:gd name="T24" fmla="*/ 200 w 859"/>
                <a:gd name="T25" fmla="*/ 268 h 1132"/>
                <a:gd name="T26" fmla="*/ 207 w 859"/>
                <a:gd name="T27" fmla="*/ 344 h 1132"/>
                <a:gd name="T28" fmla="*/ 256 w 859"/>
                <a:gd name="T29" fmla="*/ 397 h 1132"/>
                <a:gd name="T30" fmla="*/ 334 w 859"/>
                <a:gd name="T31" fmla="*/ 434 h 1132"/>
                <a:gd name="T32" fmla="*/ 428 w 859"/>
                <a:gd name="T33" fmla="*/ 460 h 1132"/>
                <a:gd name="T34" fmla="*/ 528 w 859"/>
                <a:gd name="T35" fmla="*/ 484 h 1132"/>
                <a:gd name="T36" fmla="*/ 634 w 859"/>
                <a:gd name="T37" fmla="*/ 513 h 1132"/>
                <a:gd name="T38" fmla="*/ 728 w 859"/>
                <a:gd name="T39" fmla="*/ 556 h 1132"/>
                <a:gd name="T40" fmla="*/ 804 w 859"/>
                <a:gd name="T41" fmla="*/ 620 h 1132"/>
                <a:gd name="T42" fmla="*/ 850 w 859"/>
                <a:gd name="T43" fmla="*/ 711 h 1132"/>
                <a:gd name="T44" fmla="*/ 857 w 859"/>
                <a:gd name="T45" fmla="*/ 838 h 1132"/>
                <a:gd name="T46" fmla="*/ 821 w 859"/>
                <a:gd name="T47" fmla="*/ 954 h 1132"/>
                <a:gd name="T48" fmla="*/ 750 w 859"/>
                <a:gd name="T49" fmla="*/ 1037 h 1132"/>
                <a:gd name="T50" fmla="*/ 655 w 859"/>
                <a:gd name="T51" fmla="*/ 1093 h 1132"/>
                <a:gd name="T52" fmla="*/ 545 w 859"/>
                <a:gd name="T53" fmla="*/ 1124 h 1132"/>
                <a:gd name="T54" fmla="*/ 428 w 859"/>
                <a:gd name="T55" fmla="*/ 1132 h 1132"/>
                <a:gd name="T56" fmla="*/ 297 w 859"/>
                <a:gd name="T57" fmla="*/ 1120 h 1132"/>
                <a:gd name="T58" fmla="*/ 182 w 859"/>
                <a:gd name="T59" fmla="*/ 1081 h 1132"/>
                <a:gd name="T60" fmla="*/ 89 w 859"/>
                <a:gd name="T61" fmla="*/ 1012 h 1132"/>
                <a:gd name="T62" fmla="*/ 26 w 859"/>
                <a:gd name="T63" fmla="*/ 908 h 1132"/>
                <a:gd name="T64" fmla="*/ 0 w 859"/>
                <a:gd name="T65" fmla="*/ 767 h 1132"/>
                <a:gd name="T66" fmla="*/ 178 w 859"/>
                <a:gd name="T67" fmla="*/ 838 h 1132"/>
                <a:gd name="T68" fmla="*/ 229 w 859"/>
                <a:gd name="T69" fmla="*/ 913 h 1132"/>
                <a:gd name="T70" fmla="*/ 308 w 859"/>
                <a:gd name="T71" fmla="*/ 957 h 1132"/>
                <a:gd name="T72" fmla="*/ 404 w 859"/>
                <a:gd name="T73" fmla="*/ 974 h 1132"/>
                <a:gd name="T74" fmla="*/ 488 w 859"/>
                <a:gd name="T75" fmla="*/ 974 h 1132"/>
                <a:gd name="T76" fmla="*/ 564 w 859"/>
                <a:gd name="T77" fmla="*/ 960 h 1132"/>
                <a:gd name="T78" fmla="*/ 630 w 859"/>
                <a:gd name="T79" fmla="*/ 927 h 1132"/>
                <a:gd name="T80" fmla="*/ 674 w 859"/>
                <a:gd name="T81" fmla="*/ 871 h 1132"/>
                <a:gd name="T82" fmla="*/ 681 w 859"/>
                <a:gd name="T83" fmla="*/ 787 h 1132"/>
                <a:gd name="T84" fmla="*/ 647 w 859"/>
                <a:gd name="T85" fmla="*/ 722 h 1132"/>
                <a:gd name="T86" fmla="*/ 580 w 859"/>
                <a:gd name="T87" fmla="*/ 677 h 1132"/>
                <a:gd name="T88" fmla="*/ 490 w 859"/>
                <a:gd name="T89" fmla="*/ 647 h 1132"/>
                <a:gd name="T90" fmla="*/ 387 w 859"/>
                <a:gd name="T91" fmla="*/ 622 h 1132"/>
                <a:gd name="T92" fmla="*/ 281 w 859"/>
                <a:gd name="T93" fmla="*/ 595 h 1132"/>
                <a:gd name="T94" fmla="*/ 183 w 859"/>
                <a:gd name="T95" fmla="*/ 558 h 1132"/>
                <a:gd name="T96" fmla="*/ 99 w 859"/>
                <a:gd name="T97" fmla="*/ 504 h 1132"/>
                <a:gd name="T98" fmla="*/ 42 w 859"/>
                <a:gd name="T99" fmla="*/ 423 h 1132"/>
                <a:gd name="T100" fmla="*/ 21 w 859"/>
                <a:gd name="T101" fmla="*/ 308 h 1132"/>
                <a:gd name="T102" fmla="*/ 43 w 859"/>
                <a:gd name="T103" fmla="*/ 193 h 1132"/>
                <a:gd name="T104" fmla="*/ 103 w 859"/>
                <a:gd name="T105" fmla="*/ 107 h 1132"/>
                <a:gd name="T106" fmla="*/ 190 w 859"/>
                <a:gd name="T107" fmla="*/ 46 h 1132"/>
                <a:gd name="T108" fmla="*/ 292 w 859"/>
                <a:gd name="T109" fmla="*/ 12 h 1132"/>
                <a:gd name="T110" fmla="*/ 399 w 859"/>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9" h="1132">
                  <a:moveTo>
                    <a:pt x="399" y="0"/>
                  </a:moveTo>
                  <a:lnTo>
                    <a:pt x="443" y="2"/>
                  </a:lnTo>
                  <a:lnTo>
                    <a:pt x="485" y="5"/>
                  </a:lnTo>
                  <a:lnTo>
                    <a:pt x="527" y="11"/>
                  </a:lnTo>
                  <a:lnTo>
                    <a:pt x="566" y="20"/>
                  </a:lnTo>
                  <a:lnTo>
                    <a:pt x="603" y="31"/>
                  </a:lnTo>
                  <a:lnTo>
                    <a:pt x="637" y="44"/>
                  </a:lnTo>
                  <a:lnTo>
                    <a:pt x="670" y="62"/>
                  </a:lnTo>
                  <a:lnTo>
                    <a:pt x="699" y="82"/>
                  </a:lnTo>
                  <a:lnTo>
                    <a:pt x="726" y="107"/>
                  </a:lnTo>
                  <a:lnTo>
                    <a:pt x="750" y="134"/>
                  </a:lnTo>
                  <a:lnTo>
                    <a:pt x="771" y="167"/>
                  </a:lnTo>
                  <a:lnTo>
                    <a:pt x="787" y="203"/>
                  </a:lnTo>
                  <a:lnTo>
                    <a:pt x="800" y="244"/>
                  </a:lnTo>
                  <a:lnTo>
                    <a:pt x="810" y="290"/>
                  </a:lnTo>
                  <a:lnTo>
                    <a:pt x="815" y="339"/>
                  </a:lnTo>
                  <a:lnTo>
                    <a:pt x="648" y="339"/>
                  </a:lnTo>
                  <a:lnTo>
                    <a:pt x="642" y="307"/>
                  </a:lnTo>
                  <a:lnTo>
                    <a:pt x="634" y="278"/>
                  </a:lnTo>
                  <a:lnTo>
                    <a:pt x="621" y="254"/>
                  </a:lnTo>
                  <a:lnTo>
                    <a:pt x="606" y="231"/>
                  </a:lnTo>
                  <a:lnTo>
                    <a:pt x="587" y="213"/>
                  </a:lnTo>
                  <a:lnTo>
                    <a:pt x="567" y="197"/>
                  </a:lnTo>
                  <a:lnTo>
                    <a:pt x="544" y="184"/>
                  </a:lnTo>
                  <a:lnTo>
                    <a:pt x="519" y="174"/>
                  </a:lnTo>
                  <a:lnTo>
                    <a:pt x="494" y="167"/>
                  </a:lnTo>
                  <a:lnTo>
                    <a:pt x="467" y="162"/>
                  </a:lnTo>
                  <a:lnTo>
                    <a:pt x="440" y="158"/>
                  </a:lnTo>
                  <a:lnTo>
                    <a:pt x="412" y="157"/>
                  </a:lnTo>
                  <a:lnTo>
                    <a:pt x="385" y="158"/>
                  </a:lnTo>
                  <a:lnTo>
                    <a:pt x="358" y="161"/>
                  </a:lnTo>
                  <a:lnTo>
                    <a:pt x="330" y="166"/>
                  </a:lnTo>
                  <a:lnTo>
                    <a:pt x="304" y="172"/>
                  </a:lnTo>
                  <a:lnTo>
                    <a:pt x="279" y="180"/>
                  </a:lnTo>
                  <a:lnTo>
                    <a:pt x="257" y="192"/>
                  </a:lnTo>
                  <a:lnTo>
                    <a:pt x="236" y="207"/>
                  </a:lnTo>
                  <a:lnTo>
                    <a:pt x="221" y="224"/>
                  </a:lnTo>
                  <a:lnTo>
                    <a:pt x="208" y="244"/>
                  </a:lnTo>
                  <a:lnTo>
                    <a:pt x="200" y="268"/>
                  </a:lnTo>
                  <a:lnTo>
                    <a:pt x="198" y="296"/>
                  </a:lnTo>
                  <a:lnTo>
                    <a:pt x="200" y="321"/>
                  </a:lnTo>
                  <a:lnTo>
                    <a:pt x="207" y="344"/>
                  </a:lnTo>
                  <a:lnTo>
                    <a:pt x="219" y="365"/>
                  </a:lnTo>
                  <a:lnTo>
                    <a:pt x="236" y="382"/>
                  </a:lnTo>
                  <a:lnTo>
                    <a:pt x="256" y="397"/>
                  </a:lnTo>
                  <a:lnTo>
                    <a:pt x="279" y="411"/>
                  </a:lnTo>
                  <a:lnTo>
                    <a:pt x="304" y="423"/>
                  </a:lnTo>
                  <a:lnTo>
                    <a:pt x="334" y="434"/>
                  </a:lnTo>
                  <a:lnTo>
                    <a:pt x="363" y="443"/>
                  </a:lnTo>
                  <a:lnTo>
                    <a:pt x="395" y="452"/>
                  </a:lnTo>
                  <a:lnTo>
                    <a:pt x="428" y="460"/>
                  </a:lnTo>
                  <a:lnTo>
                    <a:pt x="461" y="467"/>
                  </a:lnTo>
                  <a:lnTo>
                    <a:pt x="495" y="476"/>
                  </a:lnTo>
                  <a:lnTo>
                    <a:pt x="528" y="484"/>
                  </a:lnTo>
                  <a:lnTo>
                    <a:pt x="564" y="493"/>
                  </a:lnTo>
                  <a:lnTo>
                    <a:pt x="600" y="502"/>
                  </a:lnTo>
                  <a:lnTo>
                    <a:pt x="634" y="513"/>
                  </a:lnTo>
                  <a:lnTo>
                    <a:pt x="666" y="527"/>
                  </a:lnTo>
                  <a:lnTo>
                    <a:pt x="698" y="540"/>
                  </a:lnTo>
                  <a:lnTo>
                    <a:pt x="728" y="556"/>
                  </a:lnTo>
                  <a:lnTo>
                    <a:pt x="756" y="575"/>
                  </a:lnTo>
                  <a:lnTo>
                    <a:pt x="782" y="595"/>
                  </a:lnTo>
                  <a:lnTo>
                    <a:pt x="804" y="620"/>
                  </a:lnTo>
                  <a:lnTo>
                    <a:pt x="823" y="646"/>
                  </a:lnTo>
                  <a:lnTo>
                    <a:pt x="838" y="676"/>
                  </a:lnTo>
                  <a:lnTo>
                    <a:pt x="850" y="711"/>
                  </a:lnTo>
                  <a:lnTo>
                    <a:pt x="857" y="750"/>
                  </a:lnTo>
                  <a:lnTo>
                    <a:pt x="859" y="792"/>
                  </a:lnTo>
                  <a:lnTo>
                    <a:pt x="857" y="838"/>
                  </a:lnTo>
                  <a:lnTo>
                    <a:pt x="849" y="880"/>
                  </a:lnTo>
                  <a:lnTo>
                    <a:pt x="838" y="919"/>
                  </a:lnTo>
                  <a:lnTo>
                    <a:pt x="821" y="954"/>
                  </a:lnTo>
                  <a:lnTo>
                    <a:pt x="801" y="985"/>
                  </a:lnTo>
                  <a:lnTo>
                    <a:pt x="777" y="1013"/>
                  </a:lnTo>
                  <a:lnTo>
                    <a:pt x="750" y="1037"/>
                  </a:lnTo>
                  <a:lnTo>
                    <a:pt x="721" y="1059"/>
                  </a:lnTo>
                  <a:lnTo>
                    <a:pt x="689" y="1077"/>
                  </a:lnTo>
                  <a:lnTo>
                    <a:pt x="655" y="1093"/>
                  </a:lnTo>
                  <a:lnTo>
                    <a:pt x="619" y="1106"/>
                  </a:lnTo>
                  <a:lnTo>
                    <a:pt x="583" y="1116"/>
                  </a:lnTo>
                  <a:lnTo>
                    <a:pt x="545" y="1124"/>
                  </a:lnTo>
                  <a:lnTo>
                    <a:pt x="506" y="1129"/>
                  </a:lnTo>
                  <a:lnTo>
                    <a:pt x="467" y="1132"/>
                  </a:lnTo>
                  <a:lnTo>
                    <a:pt x="428" y="1132"/>
                  </a:lnTo>
                  <a:lnTo>
                    <a:pt x="383" y="1131"/>
                  </a:lnTo>
                  <a:lnTo>
                    <a:pt x="340" y="1128"/>
                  </a:lnTo>
                  <a:lnTo>
                    <a:pt x="297" y="1120"/>
                  </a:lnTo>
                  <a:lnTo>
                    <a:pt x="257" y="1111"/>
                  </a:lnTo>
                  <a:lnTo>
                    <a:pt x="218" y="1097"/>
                  </a:lnTo>
                  <a:lnTo>
                    <a:pt x="182" y="1081"/>
                  </a:lnTo>
                  <a:lnTo>
                    <a:pt x="148" y="1061"/>
                  </a:lnTo>
                  <a:lnTo>
                    <a:pt x="117" y="1038"/>
                  </a:lnTo>
                  <a:lnTo>
                    <a:pt x="89" y="1012"/>
                  </a:lnTo>
                  <a:lnTo>
                    <a:pt x="65" y="980"/>
                  </a:lnTo>
                  <a:lnTo>
                    <a:pt x="43" y="947"/>
                  </a:lnTo>
                  <a:lnTo>
                    <a:pt x="26" y="908"/>
                  </a:lnTo>
                  <a:lnTo>
                    <a:pt x="13" y="865"/>
                  </a:lnTo>
                  <a:lnTo>
                    <a:pt x="4" y="819"/>
                  </a:lnTo>
                  <a:lnTo>
                    <a:pt x="0" y="767"/>
                  </a:lnTo>
                  <a:lnTo>
                    <a:pt x="166" y="767"/>
                  </a:lnTo>
                  <a:lnTo>
                    <a:pt x="170" y="804"/>
                  </a:lnTo>
                  <a:lnTo>
                    <a:pt x="178" y="838"/>
                  </a:lnTo>
                  <a:lnTo>
                    <a:pt x="191" y="867"/>
                  </a:lnTo>
                  <a:lnTo>
                    <a:pt x="208" y="891"/>
                  </a:lnTo>
                  <a:lnTo>
                    <a:pt x="229" y="913"/>
                  </a:lnTo>
                  <a:lnTo>
                    <a:pt x="253" y="931"/>
                  </a:lnTo>
                  <a:lnTo>
                    <a:pt x="279" y="945"/>
                  </a:lnTo>
                  <a:lnTo>
                    <a:pt x="308" y="957"/>
                  </a:lnTo>
                  <a:lnTo>
                    <a:pt x="338" y="966"/>
                  </a:lnTo>
                  <a:lnTo>
                    <a:pt x="371" y="972"/>
                  </a:lnTo>
                  <a:lnTo>
                    <a:pt x="404" y="974"/>
                  </a:lnTo>
                  <a:lnTo>
                    <a:pt x="438" y="976"/>
                  </a:lnTo>
                  <a:lnTo>
                    <a:pt x="462" y="976"/>
                  </a:lnTo>
                  <a:lnTo>
                    <a:pt x="488" y="974"/>
                  </a:lnTo>
                  <a:lnTo>
                    <a:pt x="513" y="971"/>
                  </a:lnTo>
                  <a:lnTo>
                    <a:pt x="539" y="966"/>
                  </a:lnTo>
                  <a:lnTo>
                    <a:pt x="564" y="960"/>
                  </a:lnTo>
                  <a:lnTo>
                    <a:pt x="589" y="951"/>
                  </a:lnTo>
                  <a:lnTo>
                    <a:pt x="610" y="941"/>
                  </a:lnTo>
                  <a:lnTo>
                    <a:pt x="630" y="927"/>
                  </a:lnTo>
                  <a:lnTo>
                    <a:pt x="648" y="912"/>
                  </a:lnTo>
                  <a:lnTo>
                    <a:pt x="663" y="892"/>
                  </a:lnTo>
                  <a:lnTo>
                    <a:pt x="674" y="871"/>
                  </a:lnTo>
                  <a:lnTo>
                    <a:pt x="681" y="844"/>
                  </a:lnTo>
                  <a:lnTo>
                    <a:pt x="683" y="815"/>
                  </a:lnTo>
                  <a:lnTo>
                    <a:pt x="681" y="787"/>
                  </a:lnTo>
                  <a:lnTo>
                    <a:pt x="674" y="762"/>
                  </a:lnTo>
                  <a:lnTo>
                    <a:pt x="661" y="740"/>
                  </a:lnTo>
                  <a:lnTo>
                    <a:pt x="647" y="722"/>
                  </a:lnTo>
                  <a:lnTo>
                    <a:pt x="627" y="705"/>
                  </a:lnTo>
                  <a:lnTo>
                    <a:pt x="606" y="691"/>
                  </a:lnTo>
                  <a:lnTo>
                    <a:pt x="580" y="677"/>
                  </a:lnTo>
                  <a:lnTo>
                    <a:pt x="552" y="667"/>
                  </a:lnTo>
                  <a:lnTo>
                    <a:pt x="522" y="656"/>
                  </a:lnTo>
                  <a:lnTo>
                    <a:pt x="490" y="647"/>
                  </a:lnTo>
                  <a:lnTo>
                    <a:pt x="457" y="639"/>
                  </a:lnTo>
                  <a:lnTo>
                    <a:pt x="422" y="630"/>
                  </a:lnTo>
                  <a:lnTo>
                    <a:pt x="387" y="622"/>
                  </a:lnTo>
                  <a:lnTo>
                    <a:pt x="352" y="613"/>
                  </a:lnTo>
                  <a:lnTo>
                    <a:pt x="317" y="605"/>
                  </a:lnTo>
                  <a:lnTo>
                    <a:pt x="281" y="595"/>
                  </a:lnTo>
                  <a:lnTo>
                    <a:pt x="247" y="585"/>
                  </a:lnTo>
                  <a:lnTo>
                    <a:pt x="215" y="572"/>
                  </a:lnTo>
                  <a:lnTo>
                    <a:pt x="183" y="558"/>
                  </a:lnTo>
                  <a:lnTo>
                    <a:pt x="153" y="542"/>
                  </a:lnTo>
                  <a:lnTo>
                    <a:pt x="125" y="524"/>
                  </a:lnTo>
                  <a:lnTo>
                    <a:pt x="99" y="504"/>
                  </a:lnTo>
                  <a:lnTo>
                    <a:pt x="77" y="480"/>
                  </a:lnTo>
                  <a:lnTo>
                    <a:pt x="58" y="453"/>
                  </a:lnTo>
                  <a:lnTo>
                    <a:pt x="42" y="423"/>
                  </a:lnTo>
                  <a:lnTo>
                    <a:pt x="31" y="389"/>
                  </a:lnTo>
                  <a:lnTo>
                    <a:pt x="24" y="350"/>
                  </a:lnTo>
                  <a:lnTo>
                    <a:pt x="21" y="308"/>
                  </a:lnTo>
                  <a:lnTo>
                    <a:pt x="24" y="267"/>
                  </a:lnTo>
                  <a:lnTo>
                    <a:pt x="31" y="228"/>
                  </a:lnTo>
                  <a:lnTo>
                    <a:pt x="43" y="193"/>
                  </a:lnTo>
                  <a:lnTo>
                    <a:pt x="60" y="161"/>
                  </a:lnTo>
                  <a:lnTo>
                    <a:pt x="80" y="132"/>
                  </a:lnTo>
                  <a:lnTo>
                    <a:pt x="103" y="107"/>
                  </a:lnTo>
                  <a:lnTo>
                    <a:pt x="130" y="84"/>
                  </a:lnTo>
                  <a:lnTo>
                    <a:pt x="159" y="63"/>
                  </a:lnTo>
                  <a:lnTo>
                    <a:pt x="190" y="46"/>
                  </a:lnTo>
                  <a:lnTo>
                    <a:pt x="223" y="32"/>
                  </a:lnTo>
                  <a:lnTo>
                    <a:pt x="257" y="21"/>
                  </a:lnTo>
                  <a:lnTo>
                    <a:pt x="292" y="12"/>
                  </a:lnTo>
                  <a:lnTo>
                    <a:pt x="327"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6" name="Freeform 5">
              <a:extLst>
                <a:ext uri="{FF2B5EF4-FFF2-40B4-BE49-F238E27FC236}">
                  <a16:creationId xmlns:a16="http://schemas.microsoft.com/office/drawing/2014/main" id="{E5ACFC61-8225-8F4F-A539-DCE60FEB039A}"/>
                </a:ext>
              </a:extLst>
            </p:cNvPr>
            <p:cNvSpPr>
              <a:spLocks noEditPoints="1"/>
            </p:cNvSpPr>
            <p:nvPr/>
          </p:nvSpPr>
          <p:spPr bwMode="auto">
            <a:xfrm>
              <a:off x="6994526" y="4454526"/>
              <a:ext cx="377825" cy="449263"/>
            </a:xfrm>
            <a:custGeom>
              <a:avLst/>
              <a:gdLst>
                <a:gd name="T0" fmla="*/ 629 w 951"/>
                <a:gd name="T1" fmla="*/ 576 h 1132"/>
                <a:gd name="T2" fmla="*/ 530 w 951"/>
                <a:gd name="T3" fmla="*/ 600 h 1132"/>
                <a:gd name="T4" fmla="*/ 417 w 951"/>
                <a:gd name="T5" fmla="*/ 616 h 1132"/>
                <a:gd name="T6" fmla="*/ 322 w 951"/>
                <a:gd name="T7" fmla="*/ 636 h 1132"/>
                <a:gd name="T8" fmla="*/ 247 w 951"/>
                <a:gd name="T9" fmla="*/ 670 h 1132"/>
                <a:gd name="T10" fmla="*/ 196 w 951"/>
                <a:gd name="T11" fmla="*/ 728 h 1132"/>
                <a:gd name="T12" fmla="*/ 176 w 951"/>
                <a:gd name="T13" fmla="*/ 817 h 1132"/>
                <a:gd name="T14" fmla="*/ 194 w 951"/>
                <a:gd name="T15" fmla="*/ 897 h 1132"/>
                <a:gd name="T16" fmla="*/ 245 w 951"/>
                <a:gd name="T17" fmla="*/ 947 h 1132"/>
                <a:gd name="T18" fmla="*/ 317 w 951"/>
                <a:gd name="T19" fmla="*/ 972 h 1132"/>
                <a:gd name="T20" fmla="*/ 417 w 951"/>
                <a:gd name="T21" fmla="*/ 974 h 1132"/>
                <a:gd name="T22" fmla="*/ 528 w 951"/>
                <a:gd name="T23" fmla="*/ 944 h 1132"/>
                <a:gd name="T24" fmla="*/ 609 w 951"/>
                <a:gd name="T25" fmla="*/ 890 h 1132"/>
                <a:gd name="T26" fmla="*/ 658 w 951"/>
                <a:gd name="T27" fmla="*/ 822 h 1132"/>
                <a:gd name="T28" fmla="*/ 679 w 951"/>
                <a:gd name="T29" fmla="*/ 753 h 1132"/>
                <a:gd name="T30" fmla="*/ 468 w 951"/>
                <a:gd name="T31" fmla="*/ 0 h 1132"/>
                <a:gd name="T32" fmla="*/ 570 w 951"/>
                <a:gd name="T33" fmla="*/ 6 h 1132"/>
                <a:gd name="T34" fmla="*/ 668 w 951"/>
                <a:gd name="T35" fmla="*/ 28 h 1132"/>
                <a:gd name="T36" fmla="*/ 752 w 951"/>
                <a:gd name="T37" fmla="*/ 72 h 1132"/>
                <a:gd name="T38" fmla="*/ 814 w 951"/>
                <a:gd name="T39" fmla="*/ 145 h 1132"/>
                <a:gd name="T40" fmla="*/ 845 w 951"/>
                <a:gd name="T41" fmla="*/ 253 h 1132"/>
                <a:gd name="T42" fmla="*/ 848 w 951"/>
                <a:gd name="T43" fmla="*/ 884 h 1132"/>
                <a:gd name="T44" fmla="*/ 854 w 951"/>
                <a:gd name="T45" fmla="*/ 947 h 1132"/>
                <a:gd name="T46" fmla="*/ 883 w 951"/>
                <a:gd name="T47" fmla="*/ 974 h 1132"/>
                <a:gd name="T48" fmla="*/ 932 w 951"/>
                <a:gd name="T49" fmla="*/ 972 h 1132"/>
                <a:gd name="T50" fmla="*/ 933 w 951"/>
                <a:gd name="T51" fmla="*/ 1114 h 1132"/>
                <a:gd name="T52" fmla="*/ 861 w 951"/>
                <a:gd name="T53" fmla="*/ 1131 h 1132"/>
                <a:gd name="T54" fmla="*/ 779 w 951"/>
                <a:gd name="T55" fmla="*/ 1125 h 1132"/>
                <a:gd name="T56" fmla="*/ 721 w 951"/>
                <a:gd name="T57" fmla="*/ 1083 h 1132"/>
                <a:gd name="T58" fmla="*/ 692 w 951"/>
                <a:gd name="T59" fmla="*/ 1002 h 1132"/>
                <a:gd name="T60" fmla="*/ 616 w 951"/>
                <a:gd name="T61" fmla="*/ 1041 h 1132"/>
                <a:gd name="T62" fmla="*/ 485 w 951"/>
                <a:gd name="T63" fmla="*/ 1111 h 1132"/>
                <a:gd name="T64" fmla="*/ 334 w 951"/>
                <a:gd name="T65" fmla="*/ 1132 h 1132"/>
                <a:gd name="T66" fmla="*/ 222 w 951"/>
                <a:gd name="T67" fmla="*/ 1120 h 1132"/>
                <a:gd name="T68" fmla="*/ 125 w 951"/>
                <a:gd name="T69" fmla="*/ 1082 h 1132"/>
                <a:gd name="T70" fmla="*/ 52 w 951"/>
                <a:gd name="T71" fmla="*/ 1013 h 1132"/>
                <a:gd name="T72" fmla="*/ 9 w 951"/>
                <a:gd name="T73" fmla="*/ 914 h 1132"/>
                <a:gd name="T74" fmla="*/ 1 w 951"/>
                <a:gd name="T75" fmla="*/ 784 h 1132"/>
                <a:gd name="T76" fmla="*/ 33 w 951"/>
                <a:gd name="T77" fmla="*/ 671 h 1132"/>
                <a:gd name="T78" fmla="*/ 94 w 951"/>
                <a:gd name="T79" fmla="*/ 594 h 1132"/>
                <a:gd name="T80" fmla="*/ 176 w 951"/>
                <a:gd name="T81" fmla="*/ 545 h 1132"/>
                <a:gd name="T82" fmla="*/ 273 w 951"/>
                <a:gd name="T83" fmla="*/ 512 h 1132"/>
                <a:gd name="T84" fmla="*/ 381 w 951"/>
                <a:gd name="T85" fmla="*/ 489 h 1132"/>
                <a:gd name="T86" fmla="*/ 491 w 951"/>
                <a:gd name="T87" fmla="*/ 472 h 1132"/>
                <a:gd name="T88" fmla="*/ 582 w 951"/>
                <a:gd name="T89" fmla="*/ 453 h 1132"/>
                <a:gd name="T90" fmla="*/ 647 w 951"/>
                <a:gd name="T91" fmla="*/ 422 h 1132"/>
                <a:gd name="T92" fmla="*/ 680 w 951"/>
                <a:gd name="T93" fmla="*/ 365 h 1132"/>
                <a:gd name="T94" fmla="*/ 675 w 951"/>
                <a:gd name="T95" fmla="*/ 276 h 1132"/>
                <a:gd name="T96" fmla="*/ 638 w 951"/>
                <a:gd name="T97" fmla="*/ 210 h 1132"/>
                <a:gd name="T98" fmla="*/ 578 w 951"/>
                <a:gd name="T99" fmla="*/ 175 h 1132"/>
                <a:gd name="T100" fmla="*/ 506 w 951"/>
                <a:gd name="T101" fmla="*/ 160 h 1132"/>
                <a:gd name="T102" fmla="*/ 423 w 951"/>
                <a:gd name="T103" fmla="*/ 158 h 1132"/>
                <a:gd name="T104" fmla="*/ 332 w 951"/>
                <a:gd name="T105" fmla="*/ 175 h 1132"/>
                <a:gd name="T106" fmla="*/ 261 w 951"/>
                <a:gd name="T107" fmla="*/ 218 h 1132"/>
                <a:gd name="T108" fmla="*/ 216 w 951"/>
                <a:gd name="T109" fmla="*/ 292 h 1132"/>
                <a:gd name="T110" fmla="*/ 39 w 951"/>
                <a:gd name="T111" fmla="*/ 362 h 1132"/>
                <a:gd name="T112" fmla="*/ 66 w 951"/>
                <a:gd name="T113" fmla="*/ 222 h 1132"/>
                <a:gd name="T114" fmla="*/ 129 w 951"/>
                <a:gd name="T115" fmla="*/ 120 h 1132"/>
                <a:gd name="T116" fmla="*/ 222 w 951"/>
                <a:gd name="T117" fmla="*/ 51 h 1132"/>
                <a:gd name="T118" fmla="*/ 338 w 951"/>
                <a:gd name="T119" fmla="*/ 12 h 1132"/>
                <a:gd name="T120" fmla="*/ 468 w 951"/>
                <a:gd name="T12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1" h="1132">
                  <a:moveTo>
                    <a:pt x="681" y="550"/>
                  </a:moveTo>
                  <a:lnTo>
                    <a:pt x="657" y="564"/>
                  </a:lnTo>
                  <a:lnTo>
                    <a:pt x="629" y="576"/>
                  </a:lnTo>
                  <a:lnTo>
                    <a:pt x="599" y="586"/>
                  </a:lnTo>
                  <a:lnTo>
                    <a:pt x="565" y="593"/>
                  </a:lnTo>
                  <a:lnTo>
                    <a:pt x="530" y="600"/>
                  </a:lnTo>
                  <a:lnTo>
                    <a:pt x="493" y="605"/>
                  </a:lnTo>
                  <a:lnTo>
                    <a:pt x="455" y="611"/>
                  </a:lnTo>
                  <a:lnTo>
                    <a:pt x="417" y="616"/>
                  </a:lnTo>
                  <a:lnTo>
                    <a:pt x="379" y="622"/>
                  </a:lnTo>
                  <a:lnTo>
                    <a:pt x="350" y="629"/>
                  </a:lnTo>
                  <a:lnTo>
                    <a:pt x="322" y="636"/>
                  </a:lnTo>
                  <a:lnTo>
                    <a:pt x="295" y="646"/>
                  </a:lnTo>
                  <a:lnTo>
                    <a:pt x="270" y="657"/>
                  </a:lnTo>
                  <a:lnTo>
                    <a:pt x="247" y="670"/>
                  </a:lnTo>
                  <a:lnTo>
                    <a:pt x="227" y="686"/>
                  </a:lnTo>
                  <a:lnTo>
                    <a:pt x="209" y="705"/>
                  </a:lnTo>
                  <a:lnTo>
                    <a:pt x="196" y="728"/>
                  </a:lnTo>
                  <a:lnTo>
                    <a:pt x="185" y="753"/>
                  </a:lnTo>
                  <a:lnTo>
                    <a:pt x="177" y="784"/>
                  </a:lnTo>
                  <a:lnTo>
                    <a:pt x="176" y="817"/>
                  </a:lnTo>
                  <a:lnTo>
                    <a:pt x="177" y="848"/>
                  </a:lnTo>
                  <a:lnTo>
                    <a:pt x="185" y="874"/>
                  </a:lnTo>
                  <a:lnTo>
                    <a:pt x="194" y="897"/>
                  </a:lnTo>
                  <a:lnTo>
                    <a:pt x="209" y="916"/>
                  </a:lnTo>
                  <a:lnTo>
                    <a:pt x="226" y="933"/>
                  </a:lnTo>
                  <a:lnTo>
                    <a:pt x="245" y="947"/>
                  </a:lnTo>
                  <a:lnTo>
                    <a:pt x="267" y="957"/>
                  </a:lnTo>
                  <a:lnTo>
                    <a:pt x="292" y="966"/>
                  </a:lnTo>
                  <a:lnTo>
                    <a:pt x="317" y="972"/>
                  </a:lnTo>
                  <a:lnTo>
                    <a:pt x="344" y="974"/>
                  </a:lnTo>
                  <a:lnTo>
                    <a:pt x="372" y="976"/>
                  </a:lnTo>
                  <a:lnTo>
                    <a:pt x="417" y="974"/>
                  </a:lnTo>
                  <a:lnTo>
                    <a:pt x="458" y="967"/>
                  </a:lnTo>
                  <a:lnTo>
                    <a:pt x="496" y="957"/>
                  </a:lnTo>
                  <a:lnTo>
                    <a:pt x="528" y="944"/>
                  </a:lnTo>
                  <a:lnTo>
                    <a:pt x="559" y="929"/>
                  </a:lnTo>
                  <a:lnTo>
                    <a:pt x="585" y="910"/>
                  </a:lnTo>
                  <a:lnTo>
                    <a:pt x="609" y="890"/>
                  </a:lnTo>
                  <a:lnTo>
                    <a:pt x="628" y="869"/>
                  </a:lnTo>
                  <a:lnTo>
                    <a:pt x="645" y="846"/>
                  </a:lnTo>
                  <a:lnTo>
                    <a:pt x="658" y="822"/>
                  </a:lnTo>
                  <a:lnTo>
                    <a:pt x="668" y="799"/>
                  </a:lnTo>
                  <a:lnTo>
                    <a:pt x="675" y="775"/>
                  </a:lnTo>
                  <a:lnTo>
                    <a:pt x="679" y="753"/>
                  </a:lnTo>
                  <a:lnTo>
                    <a:pt x="681" y="732"/>
                  </a:lnTo>
                  <a:lnTo>
                    <a:pt x="681" y="550"/>
                  </a:lnTo>
                  <a:close/>
                  <a:moveTo>
                    <a:pt x="468" y="0"/>
                  </a:moveTo>
                  <a:lnTo>
                    <a:pt x="502" y="2"/>
                  </a:lnTo>
                  <a:lnTo>
                    <a:pt x="536" y="3"/>
                  </a:lnTo>
                  <a:lnTo>
                    <a:pt x="570" y="6"/>
                  </a:lnTo>
                  <a:lnTo>
                    <a:pt x="604" y="11"/>
                  </a:lnTo>
                  <a:lnTo>
                    <a:pt x="636" y="18"/>
                  </a:lnTo>
                  <a:lnTo>
                    <a:pt x="668" y="28"/>
                  </a:lnTo>
                  <a:lnTo>
                    <a:pt x="697" y="40"/>
                  </a:lnTo>
                  <a:lnTo>
                    <a:pt x="725" y="55"/>
                  </a:lnTo>
                  <a:lnTo>
                    <a:pt x="752" y="72"/>
                  </a:lnTo>
                  <a:lnTo>
                    <a:pt x="775" y="93"/>
                  </a:lnTo>
                  <a:lnTo>
                    <a:pt x="796" y="117"/>
                  </a:lnTo>
                  <a:lnTo>
                    <a:pt x="814" y="145"/>
                  </a:lnTo>
                  <a:lnTo>
                    <a:pt x="828" y="177"/>
                  </a:lnTo>
                  <a:lnTo>
                    <a:pt x="838" y="213"/>
                  </a:lnTo>
                  <a:lnTo>
                    <a:pt x="845" y="253"/>
                  </a:lnTo>
                  <a:lnTo>
                    <a:pt x="848" y="298"/>
                  </a:lnTo>
                  <a:lnTo>
                    <a:pt x="848" y="855"/>
                  </a:lnTo>
                  <a:lnTo>
                    <a:pt x="848" y="884"/>
                  </a:lnTo>
                  <a:lnTo>
                    <a:pt x="848" y="909"/>
                  </a:lnTo>
                  <a:lnTo>
                    <a:pt x="850" y="930"/>
                  </a:lnTo>
                  <a:lnTo>
                    <a:pt x="854" y="947"/>
                  </a:lnTo>
                  <a:lnTo>
                    <a:pt x="860" y="960"/>
                  </a:lnTo>
                  <a:lnTo>
                    <a:pt x="870" y="968"/>
                  </a:lnTo>
                  <a:lnTo>
                    <a:pt x="883" y="974"/>
                  </a:lnTo>
                  <a:lnTo>
                    <a:pt x="900" y="976"/>
                  </a:lnTo>
                  <a:lnTo>
                    <a:pt x="915" y="976"/>
                  </a:lnTo>
                  <a:lnTo>
                    <a:pt x="932" y="972"/>
                  </a:lnTo>
                  <a:lnTo>
                    <a:pt x="951" y="966"/>
                  </a:lnTo>
                  <a:lnTo>
                    <a:pt x="951" y="1104"/>
                  </a:lnTo>
                  <a:lnTo>
                    <a:pt x="933" y="1114"/>
                  </a:lnTo>
                  <a:lnTo>
                    <a:pt x="911" y="1122"/>
                  </a:lnTo>
                  <a:lnTo>
                    <a:pt x="888" y="1128"/>
                  </a:lnTo>
                  <a:lnTo>
                    <a:pt x="861" y="1131"/>
                  </a:lnTo>
                  <a:lnTo>
                    <a:pt x="832" y="1132"/>
                  </a:lnTo>
                  <a:lnTo>
                    <a:pt x="804" y="1131"/>
                  </a:lnTo>
                  <a:lnTo>
                    <a:pt x="779" y="1125"/>
                  </a:lnTo>
                  <a:lnTo>
                    <a:pt x="757" y="1116"/>
                  </a:lnTo>
                  <a:lnTo>
                    <a:pt x="737" y="1101"/>
                  </a:lnTo>
                  <a:lnTo>
                    <a:pt x="721" y="1083"/>
                  </a:lnTo>
                  <a:lnTo>
                    <a:pt x="708" y="1061"/>
                  </a:lnTo>
                  <a:lnTo>
                    <a:pt x="698" y="1034"/>
                  </a:lnTo>
                  <a:lnTo>
                    <a:pt x="692" y="1002"/>
                  </a:lnTo>
                  <a:lnTo>
                    <a:pt x="691" y="966"/>
                  </a:lnTo>
                  <a:lnTo>
                    <a:pt x="655" y="1006"/>
                  </a:lnTo>
                  <a:lnTo>
                    <a:pt x="616" y="1041"/>
                  </a:lnTo>
                  <a:lnTo>
                    <a:pt x="575" y="1069"/>
                  </a:lnTo>
                  <a:lnTo>
                    <a:pt x="531" y="1093"/>
                  </a:lnTo>
                  <a:lnTo>
                    <a:pt x="485" y="1111"/>
                  </a:lnTo>
                  <a:lnTo>
                    <a:pt x="436" y="1123"/>
                  </a:lnTo>
                  <a:lnTo>
                    <a:pt x="386" y="1130"/>
                  </a:lnTo>
                  <a:lnTo>
                    <a:pt x="334" y="1132"/>
                  </a:lnTo>
                  <a:lnTo>
                    <a:pt x="295" y="1131"/>
                  </a:lnTo>
                  <a:lnTo>
                    <a:pt x="258" y="1128"/>
                  </a:lnTo>
                  <a:lnTo>
                    <a:pt x="222" y="1120"/>
                  </a:lnTo>
                  <a:lnTo>
                    <a:pt x="187" y="1111"/>
                  </a:lnTo>
                  <a:lnTo>
                    <a:pt x="155" y="1097"/>
                  </a:lnTo>
                  <a:lnTo>
                    <a:pt x="125" y="1082"/>
                  </a:lnTo>
                  <a:lnTo>
                    <a:pt x="98" y="1062"/>
                  </a:lnTo>
                  <a:lnTo>
                    <a:pt x="73" y="1040"/>
                  </a:lnTo>
                  <a:lnTo>
                    <a:pt x="52" y="1013"/>
                  </a:lnTo>
                  <a:lnTo>
                    <a:pt x="34" y="984"/>
                  </a:lnTo>
                  <a:lnTo>
                    <a:pt x="19" y="951"/>
                  </a:lnTo>
                  <a:lnTo>
                    <a:pt x="9" y="914"/>
                  </a:lnTo>
                  <a:lnTo>
                    <a:pt x="1" y="874"/>
                  </a:lnTo>
                  <a:lnTo>
                    <a:pt x="0" y="830"/>
                  </a:lnTo>
                  <a:lnTo>
                    <a:pt x="1" y="784"/>
                  </a:lnTo>
                  <a:lnTo>
                    <a:pt x="9" y="741"/>
                  </a:lnTo>
                  <a:lnTo>
                    <a:pt x="18" y="704"/>
                  </a:lnTo>
                  <a:lnTo>
                    <a:pt x="33" y="671"/>
                  </a:lnTo>
                  <a:lnTo>
                    <a:pt x="50" y="642"/>
                  </a:lnTo>
                  <a:lnTo>
                    <a:pt x="70" y="617"/>
                  </a:lnTo>
                  <a:lnTo>
                    <a:pt x="94" y="594"/>
                  </a:lnTo>
                  <a:lnTo>
                    <a:pt x="119" y="575"/>
                  </a:lnTo>
                  <a:lnTo>
                    <a:pt x="147" y="559"/>
                  </a:lnTo>
                  <a:lnTo>
                    <a:pt x="176" y="545"/>
                  </a:lnTo>
                  <a:lnTo>
                    <a:pt x="208" y="533"/>
                  </a:lnTo>
                  <a:lnTo>
                    <a:pt x="241" y="522"/>
                  </a:lnTo>
                  <a:lnTo>
                    <a:pt x="273" y="512"/>
                  </a:lnTo>
                  <a:lnTo>
                    <a:pt x="307" y="505"/>
                  </a:lnTo>
                  <a:lnTo>
                    <a:pt x="343" y="496"/>
                  </a:lnTo>
                  <a:lnTo>
                    <a:pt x="381" y="489"/>
                  </a:lnTo>
                  <a:lnTo>
                    <a:pt x="419" y="483"/>
                  </a:lnTo>
                  <a:lnTo>
                    <a:pt x="455" y="477"/>
                  </a:lnTo>
                  <a:lnTo>
                    <a:pt x="491" y="472"/>
                  </a:lnTo>
                  <a:lnTo>
                    <a:pt x="523" y="466"/>
                  </a:lnTo>
                  <a:lnTo>
                    <a:pt x="554" y="460"/>
                  </a:lnTo>
                  <a:lnTo>
                    <a:pt x="582" y="453"/>
                  </a:lnTo>
                  <a:lnTo>
                    <a:pt x="606" y="445"/>
                  </a:lnTo>
                  <a:lnTo>
                    <a:pt x="629" y="434"/>
                  </a:lnTo>
                  <a:lnTo>
                    <a:pt x="647" y="422"/>
                  </a:lnTo>
                  <a:lnTo>
                    <a:pt x="662" y="406"/>
                  </a:lnTo>
                  <a:lnTo>
                    <a:pt x="674" y="387"/>
                  </a:lnTo>
                  <a:lnTo>
                    <a:pt x="680" y="365"/>
                  </a:lnTo>
                  <a:lnTo>
                    <a:pt x="683" y="338"/>
                  </a:lnTo>
                  <a:lnTo>
                    <a:pt x="680" y="304"/>
                  </a:lnTo>
                  <a:lnTo>
                    <a:pt x="675" y="276"/>
                  </a:lnTo>
                  <a:lnTo>
                    <a:pt x="666" y="250"/>
                  </a:lnTo>
                  <a:lnTo>
                    <a:pt x="652" y="228"/>
                  </a:lnTo>
                  <a:lnTo>
                    <a:pt x="638" y="210"/>
                  </a:lnTo>
                  <a:lnTo>
                    <a:pt x="619" y="196"/>
                  </a:lnTo>
                  <a:lnTo>
                    <a:pt x="600" y="184"/>
                  </a:lnTo>
                  <a:lnTo>
                    <a:pt x="578" y="175"/>
                  </a:lnTo>
                  <a:lnTo>
                    <a:pt x="555" y="168"/>
                  </a:lnTo>
                  <a:lnTo>
                    <a:pt x="532" y="163"/>
                  </a:lnTo>
                  <a:lnTo>
                    <a:pt x="506" y="160"/>
                  </a:lnTo>
                  <a:lnTo>
                    <a:pt x="482" y="158"/>
                  </a:lnTo>
                  <a:lnTo>
                    <a:pt x="458" y="157"/>
                  </a:lnTo>
                  <a:lnTo>
                    <a:pt x="423" y="158"/>
                  </a:lnTo>
                  <a:lnTo>
                    <a:pt x="391" y="162"/>
                  </a:lnTo>
                  <a:lnTo>
                    <a:pt x="360" y="168"/>
                  </a:lnTo>
                  <a:lnTo>
                    <a:pt x="332" y="175"/>
                  </a:lnTo>
                  <a:lnTo>
                    <a:pt x="305" y="186"/>
                  </a:lnTo>
                  <a:lnTo>
                    <a:pt x="282" y="201"/>
                  </a:lnTo>
                  <a:lnTo>
                    <a:pt x="261" y="218"/>
                  </a:lnTo>
                  <a:lnTo>
                    <a:pt x="243" y="239"/>
                  </a:lnTo>
                  <a:lnTo>
                    <a:pt x="228" y="263"/>
                  </a:lnTo>
                  <a:lnTo>
                    <a:pt x="216" y="292"/>
                  </a:lnTo>
                  <a:lnTo>
                    <a:pt x="209" y="325"/>
                  </a:lnTo>
                  <a:lnTo>
                    <a:pt x="205" y="362"/>
                  </a:lnTo>
                  <a:lnTo>
                    <a:pt x="39" y="362"/>
                  </a:lnTo>
                  <a:lnTo>
                    <a:pt x="43" y="312"/>
                  </a:lnTo>
                  <a:lnTo>
                    <a:pt x="52" y="265"/>
                  </a:lnTo>
                  <a:lnTo>
                    <a:pt x="66" y="222"/>
                  </a:lnTo>
                  <a:lnTo>
                    <a:pt x="83" y="184"/>
                  </a:lnTo>
                  <a:lnTo>
                    <a:pt x="104" y="150"/>
                  </a:lnTo>
                  <a:lnTo>
                    <a:pt x="129" y="120"/>
                  </a:lnTo>
                  <a:lnTo>
                    <a:pt x="157" y="93"/>
                  </a:lnTo>
                  <a:lnTo>
                    <a:pt x="188" y="70"/>
                  </a:lnTo>
                  <a:lnTo>
                    <a:pt x="222" y="51"/>
                  </a:lnTo>
                  <a:lnTo>
                    <a:pt x="259" y="35"/>
                  </a:lnTo>
                  <a:lnTo>
                    <a:pt x="296" y="22"/>
                  </a:lnTo>
                  <a:lnTo>
                    <a:pt x="338" y="12"/>
                  </a:lnTo>
                  <a:lnTo>
                    <a:pt x="379" y="6"/>
                  </a:lnTo>
                  <a:lnTo>
                    <a:pt x="423" y="3"/>
                  </a:lnTo>
                  <a:lnTo>
                    <a:pt x="4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7" name="Freeform 6">
              <a:extLst>
                <a:ext uri="{FF2B5EF4-FFF2-40B4-BE49-F238E27FC236}">
                  <a16:creationId xmlns:a16="http://schemas.microsoft.com/office/drawing/2014/main" id="{AB029620-52DD-C540-9F66-FD8586A661D7}"/>
                </a:ext>
              </a:extLst>
            </p:cNvPr>
            <p:cNvSpPr>
              <a:spLocks/>
            </p:cNvSpPr>
            <p:nvPr/>
          </p:nvSpPr>
          <p:spPr bwMode="auto">
            <a:xfrm>
              <a:off x="7367588" y="4454526"/>
              <a:ext cx="341313" cy="449263"/>
            </a:xfrm>
            <a:custGeom>
              <a:avLst/>
              <a:gdLst>
                <a:gd name="T0" fmla="*/ 486 w 860"/>
                <a:gd name="T1" fmla="*/ 5 h 1132"/>
                <a:gd name="T2" fmla="*/ 604 w 860"/>
                <a:gd name="T3" fmla="*/ 31 h 1132"/>
                <a:gd name="T4" fmla="*/ 701 w 860"/>
                <a:gd name="T5" fmla="*/ 82 h 1132"/>
                <a:gd name="T6" fmla="*/ 771 w 860"/>
                <a:gd name="T7" fmla="*/ 167 h 1132"/>
                <a:gd name="T8" fmla="*/ 810 w 860"/>
                <a:gd name="T9" fmla="*/ 290 h 1132"/>
                <a:gd name="T10" fmla="*/ 644 w 860"/>
                <a:gd name="T11" fmla="*/ 307 h 1132"/>
                <a:gd name="T12" fmla="*/ 606 w 860"/>
                <a:gd name="T13" fmla="*/ 231 h 1132"/>
                <a:gd name="T14" fmla="*/ 545 w 860"/>
                <a:gd name="T15" fmla="*/ 184 h 1132"/>
                <a:gd name="T16" fmla="*/ 467 w 860"/>
                <a:gd name="T17" fmla="*/ 162 h 1132"/>
                <a:gd name="T18" fmla="*/ 386 w 860"/>
                <a:gd name="T19" fmla="*/ 158 h 1132"/>
                <a:gd name="T20" fmla="*/ 305 w 860"/>
                <a:gd name="T21" fmla="*/ 172 h 1132"/>
                <a:gd name="T22" fmla="*/ 238 w 860"/>
                <a:gd name="T23" fmla="*/ 207 h 1132"/>
                <a:gd name="T24" fmla="*/ 200 w 860"/>
                <a:gd name="T25" fmla="*/ 268 h 1132"/>
                <a:gd name="T26" fmla="*/ 208 w 860"/>
                <a:gd name="T27" fmla="*/ 344 h 1132"/>
                <a:gd name="T28" fmla="*/ 256 w 860"/>
                <a:gd name="T29" fmla="*/ 397 h 1132"/>
                <a:gd name="T30" fmla="*/ 334 w 860"/>
                <a:gd name="T31" fmla="*/ 434 h 1132"/>
                <a:gd name="T32" fmla="*/ 429 w 860"/>
                <a:gd name="T33" fmla="*/ 460 h 1132"/>
                <a:gd name="T34" fmla="*/ 528 w 860"/>
                <a:gd name="T35" fmla="*/ 484 h 1132"/>
                <a:gd name="T36" fmla="*/ 634 w 860"/>
                <a:gd name="T37" fmla="*/ 513 h 1132"/>
                <a:gd name="T38" fmla="*/ 729 w 860"/>
                <a:gd name="T39" fmla="*/ 556 h 1132"/>
                <a:gd name="T40" fmla="*/ 804 w 860"/>
                <a:gd name="T41" fmla="*/ 620 h 1132"/>
                <a:gd name="T42" fmla="*/ 850 w 860"/>
                <a:gd name="T43" fmla="*/ 711 h 1132"/>
                <a:gd name="T44" fmla="*/ 857 w 860"/>
                <a:gd name="T45" fmla="*/ 838 h 1132"/>
                <a:gd name="T46" fmla="*/ 821 w 860"/>
                <a:gd name="T47" fmla="*/ 954 h 1132"/>
                <a:gd name="T48" fmla="*/ 750 w 860"/>
                <a:gd name="T49" fmla="*/ 1037 h 1132"/>
                <a:gd name="T50" fmla="*/ 656 w 860"/>
                <a:gd name="T51" fmla="*/ 1093 h 1132"/>
                <a:gd name="T52" fmla="*/ 545 w 860"/>
                <a:gd name="T53" fmla="*/ 1124 h 1132"/>
                <a:gd name="T54" fmla="*/ 429 w 860"/>
                <a:gd name="T55" fmla="*/ 1132 h 1132"/>
                <a:gd name="T56" fmla="*/ 299 w 860"/>
                <a:gd name="T57" fmla="*/ 1120 h 1132"/>
                <a:gd name="T58" fmla="*/ 182 w 860"/>
                <a:gd name="T59" fmla="*/ 1081 h 1132"/>
                <a:gd name="T60" fmla="*/ 90 w 860"/>
                <a:gd name="T61" fmla="*/ 1012 h 1132"/>
                <a:gd name="T62" fmla="*/ 27 w 860"/>
                <a:gd name="T63" fmla="*/ 908 h 1132"/>
                <a:gd name="T64" fmla="*/ 0 w 860"/>
                <a:gd name="T65" fmla="*/ 767 h 1132"/>
                <a:gd name="T66" fmla="*/ 180 w 860"/>
                <a:gd name="T67" fmla="*/ 838 h 1132"/>
                <a:gd name="T68" fmla="*/ 229 w 860"/>
                <a:gd name="T69" fmla="*/ 913 h 1132"/>
                <a:gd name="T70" fmla="*/ 308 w 860"/>
                <a:gd name="T71" fmla="*/ 957 h 1132"/>
                <a:gd name="T72" fmla="*/ 404 w 860"/>
                <a:gd name="T73" fmla="*/ 974 h 1132"/>
                <a:gd name="T74" fmla="*/ 488 w 860"/>
                <a:gd name="T75" fmla="*/ 974 h 1132"/>
                <a:gd name="T76" fmla="*/ 565 w 860"/>
                <a:gd name="T77" fmla="*/ 960 h 1132"/>
                <a:gd name="T78" fmla="*/ 631 w 860"/>
                <a:gd name="T79" fmla="*/ 927 h 1132"/>
                <a:gd name="T80" fmla="*/ 674 w 860"/>
                <a:gd name="T81" fmla="*/ 871 h 1132"/>
                <a:gd name="T82" fmla="*/ 681 w 860"/>
                <a:gd name="T83" fmla="*/ 787 h 1132"/>
                <a:gd name="T84" fmla="*/ 647 w 860"/>
                <a:gd name="T85" fmla="*/ 722 h 1132"/>
                <a:gd name="T86" fmla="*/ 580 w 860"/>
                <a:gd name="T87" fmla="*/ 677 h 1132"/>
                <a:gd name="T88" fmla="*/ 491 w 860"/>
                <a:gd name="T89" fmla="*/ 647 h 1132"/>
                <a:gd name="T90" fmla="*/ 389 w 860"/>
                <a:gd name="T91" fmla="*/ 622 h 1132"/>
                <a:gd name="T92" fmla="*/ 283 w 860"/>
                <a:gd name="T93" fmla="*/ 595 h 1132"/>
                <a:gd name="T94" fmla="*/ 183 w 860"/>
                <a:gd name="T95" fmla="*/ 558 h 1132"/>
                <a:gd name="T96" fmla="*/ 99 w 860"/>
                <a:gd name="T97" fmla="*/ 504 h 1132"/>
                <a:gd name="T98" fmla="*/ 42 w 860"/>
                <a:gd name="T99" fmla="*/ 423 h 1132"/>
                <a:gd name="T100" fmla="*/ 22 w 860"/>
                <a:gd name="T101" fmla="*/ 308 h 1132"/>
                <a:gd name="T102" fmla="*/ 44 w 860"/>
                <a:gd name="T103" fmla="*/ 193 h 1132"/>
                <a:gd name="T104" fmla="*/ 104 w 860"/>
                <a:gd name="T105" fmla="*/ 107 h 1132"/>
                <a:gd name="T106" fmla="*/ 191 w 860"/>
                <a:gd name="T107" fmla="*/ 46 h 1132"/>
                <a:gd name="T108" fmla="*/ 293 w 860"/>
                <a:gd name="T109" fmla="*/ 12 h 1132"/>
                <a:gd name="T110" fmla="*/ 399 w 860"/>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60" h="1132">
                  <a:moveTo>
                    <a:pt x="399" y="0"/>
                  </a:moveTo>
                  <a:lnTo>
                    <a:pt x="443" y="2"/>
                  </a:lnTo>
                  <a:lnTo>
                    <a:pt x="486" y="5"/>
                  </a:lnTo>
                  <a:lnTo>
                    <a:pt x="527" y="11"/>
                  </a:lnTo>
                  <a:lnTo>
                    <a:pt x="566" y="20"/>
                  </a:lnTo>
                  <a:lnTo>
                    <a:pt x="604" y="31"/>
                  </a:lnTo>
                  <a:lnTo>
                    <a:pt x="639" y="44"/>
                  </a:lnTo>
                  <a:lnTo>
                    <a:pt x="670" y="62"/>
                  </a:lnTo>
                  <a:lnTo>
                    <a:pt x="701" y="82"/>
                  </a:lnTo>
                  <a:lnTo>
                    <a:pt x="727" y="107"/>
                  </a:lnTo>
                  <a:lnTo>
                    <a:pt x="750" y="134"/>
                  </a:lnTo>
                  <a:lnTo>
                    <a:pt x="771" y="167"/>
                  </a:lnTo>
                  <a:lnTo>
                    <a:pt x="788" y="203"/>
                  </a:lnTo>
                  <a:lnTo>
                    <a:pt x="800" y="244"/>
                  </a:lnTo>
                  <a:lnTo>
                    <a:pt x="810" y="290"/>
                  </a:lnTo>
                  <a:lnTo>
                    <a:pt x="815" y="339"/>
                  </a:lnTo>
                  <a:lnTo>
                    <a:pt x="648" y="339"/>
                  </a:lnTo>
                  <a:lnTo>
                    <a:pt x="644" y="307"/>
                  </a:lnTo>
                  <a:lnTo>
                    <a:pt x="634" y="278"/>
                  </a:lnTo>
                  <a:lnTo>
                    <a:pt x="622" y="254"/>
                  </a:lnTo>
                  <a:lnTo>
                    <a:pt x="606" y="231"/>
                  </a:lnTo>
                  <a:lnTo>
                    <a:pt x="588" y="213"/>
                  </a:lnTo>
                  <a:lnTo>
                    <a:pt x="567" y="197"/>
                  </a:lnTo>
                  <a:lnTo>
                    <a:pt x="545" y="184"/>
                  </a:lnTo>
                  <a:lnTo>
                    <a:pt x="520" y="174"/>
                  </a:lnTo>
                  <a:lnTo>
                    <a:pt x="494" y="167"/>
                  </a:lnTo>
                  <a:lnTo>
                    <a:pt x="467" y="162"/>
                  </a:lnTo>
                  <a:lnTo>
                    <a:pt x="441" y="158"/>
                  </a:lnTo>
                  <a:lnTo>
                    <a:pt x="413" y="157"/>
                  </a:lnTo>
                  <a:lnTo>
                    <a:pt x="386" y="158"/>
                  </a:lnTo>
                  <a:lnTo>
                    <a:pt x="358" y="161"/>
                  </a:lnTo>
                  <a:lnTo>
                    <a:pt x="330" y="166"/>
                  </a:lnTo>
                  <a:lnTo>
                    <a:pt x="305" y="172"/>
                  </a:lnTo>
                  <a:lnTo>
                    <a:pt x="279" y="180"/>
                  </a:lnTo>
                  <a:lnTo>
                    <a:pt x="257" y="192"/>
                  </a:lnTo>
                  <a:lnTo>
                    <a:pt x="238" y="207"/>
                  </a:lnTo>
                  <a:lnTo>
                    <a:pt x="221" y="224"/>
                  </a:lnTo>
                  <a:lnTo>
                    <a:pt x="209" y="244"/>
                  </a:lnTo>
                  <a:lnTo>
                    <a:pt x="200" y="268"/>
                  </a:lnTo>
                  <a:lnTo>
                    <a:pt x="198" y="296"/>
                  </a:lnTo>
                  <a:lnTo>
                    <a:pt x="200" y="321"/>
                  </a:lnTo>
                  <a:lnTo>
                    <a:pt x="208" y="344"/>
                  </a:lnTo>
                  <a:lnTo>
                    <a:pt x="220" y="365"/>
                  </a:lnTo>
                  <a:lnTo>
                    <a:pt x="237" y="382"/>
                  </a:lnTo>
                  <a:lnTo>
                    <a:pt x="256" y="397"/>
                  </a:lnTo>
                  <a:lnTo>
                    <a:pt x="279" y="411"/>
                  </a:lnTo>
                  <a:lnTo>
                    <a:pt x="305" y="423"/>
                  </a:lnTo>
                  <a:lnTo>
                    <a:pt x="334" y="434"/>
                  </a:lnTo>
                  <a:lnTo>
                    <a:pt x="364" y="443"/>
                  </a:lnTo>
                  <a:lnTo>
                    <a:pt x="396" y="452"/>
                  </a:lnTo>
                  <a:lnTo>
                    <a:pt x="429" y="460"/>
                  </a:lnTo>
                  <a:lnTo>
                    <a:pt x="461" y="467"/>
                  </a:lnTo>
                  <a:lnTo>
                    <a:pt x="495" y="476"/>
                  </a:lnTo>
                  <a:lnTo>
                    <a:pt x="528" y="484"/>
                  </a:lnTo>
                  <a:lnTo>
                    <a:pt x="565" y="493"/>
                  </a:lnTo>
                  <a:lnTo>
                    <a:pt x="600" y="502"/>
                  </a:lnTo>
                  <a:lnTo>
                    <a:pt x="634" y="513"/>
                  </a:lnTo>
                  <a:lnTo>
                    <a:pt x="667" y="527"/>
                  </a:lnTo>
                  <a:lnTo>
                    <a:pt x="699" y="540"/>
                  </a:lnTo>
                  <a:lnTo>
                    <a:pt x="729" y="556"/>
                  </a:lnTo>
                  <a:lnTo>
                    <a:pt x="757" y="575"/>
                  </a:lnTo>
                  <a:lnTo>
                    <a:pt x="782" y="595"/>
                  </a:lnTo>
                  <a:lnTo>
                    <a:pt x="804" y="620"/>
                  </a:lnTo>
                  <a:lnTo>
                    <a:pt x="823" y="646"/>
                  </a:lnTo>
                  <a:lnTo>
                    <a:pt x="839" y="676"/>
                  </a:lnTo>
                  <a:lnTo>
                    <a:pt x="850" y="711"/>
                  </a:lnTo>
                  <a:lnTo>
                    <a:pt x="857" y="750"/>
                  </a:lnTo>
                  <a:lnTo>
                    <a:pt x="860" y="792"/>
                  </a:lnTo>
                  <a:lnTo>
                    <a:pt x="857" y="838"/>
                  </a:lnTo>
                  <a:lnTo>
                    <a:pt x="850" y="880"/>
                  </a:lnTo>
                  <a:lnTo>
                    <a:pt x="838" y="919"/>
                  </a:lnTo>
                  <a:lnTo>
                    <a:pt x="821" y="954"/>
                  </a:lnTo>
                  <a:lnTo>
                    <a:pt x="801" y="985"/>
                  </a:lnTo>
                  <a:lnTo>
                    <a:pt x="777" y="1013"/>
                  </a:lnTo>
                  <a:lnTo>
                    <a:pt x="750" y="1037"/>
                  </a:lnTo>
                  <a:lnTo>
                    <a:pt x="721" y="1059"/>
                  </a:lnTo>
                  <a:lnTo>
                    <a:pt x="690" y="1077"/>
                  </a:lnTo>
                  <a:lnTo>
                    <a:pt x="656" y="1093"/>
                  </a:lnTo>
                  <a:lnTo>
                    <a:pt x="621" y="1106"/>
                  </a:lnTo>
                  <a:lnTo>
                    <a:pt x="583" y="1116"/>
                  </a:lnTo>
                  <a:lnTo>
                    <a:pt x="545" y="1124"/>
                  </a:lnTo>
                  <a:lnTo>
                    <a:pt x="506" y="1129"/>
                  </a:lnTo>
                  <a:lnTo>
                    <a:pt x="467" y="1132"/>
                  </a:lnTo>
                  <a:lnTo>
                    <a:pt x="429" y="1132"/>
                  </a:lnTo>
                  <a:lnTo>
                    <a:pt x="384" y="1131"/>
                  </a:lnTo>
                  <a:lnTo>
                    <a:pt x="340" y="1128"/>
                  </a:lnTo>
                  <a:lnTo>
                    <a:pt x="299" y="1120"/>
                  </a:lnTo>
                  <a:lnTo>
                    <a:pt x="257" y="1111"/>
                  </a:lnTo>
                  <a:lnTo>
                    <a:pt x="218" y="1097"/>
                  </a:lnTo>
                  <a:lnTo>
                    <a:pt x="182" y="1081"/>
                  </a:lnTo>
                  <a:lnTo>
                    <a:pt x="149" y="1061"/>
                  </a:lnTo>
                  <a:lnTo>
                    <a:pt x="118" y="1038"/>
                  </a:lnTo>
                  <a:lnTo>
                    <a:pt x="90" y="1012"/>
                  </a:lnTo>
                  <a:lnTo>
                    <a:pt x="65" y="980"/>
                  </a:lnTo>
                  <a:lnTo>
                    <a:pt x="44" y="947"/>
                  </a:lnTo>
                  <a:lnTo>
                    <a:pt x="27" y="908"/>
                  </a:lnTo>
                  <a:lnTo>
                    <a:pt x="13" y="865"/>
                  </a:lnTo>
                  <a:lnTo>
                    <a:pt x="5" y="819"/>
                  </a:lnTo>
                  <a:lnTo>
                    <a:pt x="0" y="767"/>
                  </a:lnTo>
                  <a:lnTo>
                    <a:pt x="166" y="767"/>
                  </a:lnTo>
                  <a:lnTo>
                    <a:pt x="171" y="804"/>
                  </a:lnTo>
                  <a:lnTo>
                    <a:pt x="180" y="838"/>
                  </a:lnTo>
                  <a:lnTo>
                    <a:pt x="192" y="867"/>
                  </a:lnTo>
                  <a:lnTo>
                    <a:pt x="209" y="891"/>
                  </a:lnTo>
                  <a:lnTo>
                    <a:pt x="229" y="913"/>
                  </a:lnTo>
                  <a:lnTo>
                    <a:pt x="254" y="931"/>
                  </a:lnTo>
                  <a:lnTo>
                    <a:pt x="279" y="945"/>
                  </a:lnTo>
                  <a:lnTo>
                    <a:pt x="308" y="957"/>
                  </a:lnTo>
                  <a:lnTo>
                    <a:pt x="339" y="966"/>
                  </a:lnTo>
                  <a:lnTo>
                    <a:pt x="372" y="972"/>
                  </a:lnTo>
                  <a:lnTo>
                    <a:pt x="404" y="974"/>
                  </a:lnTo>
                  <a:lnTo>
                    <a:pt x="438" y="976"/>
                  </a:lnTo>
                  <a:lnTo>
                    <a:pt x="463" y="976"/>
                  </a:lnTo>
                  <a:lnTo>
                    <a:pt x="488" y="974"/>
                  </a:lnTo>
                  <a:lnTo>
                    <a:pt x="515" y="971"/>
                  </a:lnTo>
                  <a:lnTo>
                    <a:pt x="540" y="966"/>
                  </a:lnTo>
                  <a:lnTo>
                    <a:pt x="565" y="960"/>
                  </a:lnTo>
                  <a:lnTo>
                    <a:pt x="589" y="951"/>
                  </a:lnTo>
                  <a:lnTo>
                    <a:pt x="611" y="941"/>
                  </a:lnTo>
                  <a:lnTo>
                    <a:pt x="631" y="927"/>
                  </a:lnTo>
                  <a:lnTo>
                    <a:pt x="648" y="912"/>
                  </a:lnTo>
                  <a:lnTo>
                    <a:pt x="663" y="892"/>
                  </a:lnTo>
                  <a:lnTo>
                    <a:pt x="674" y="871"/>
                  </a:lnTo>
                  <a:lnTo>
                    <a:pt x="681" y="844"/>
                  </a:lnTo>
                  <a:lnTo>
                    <a:pt x="684" y="815"/>
                  </a:lnTo>
                  <a:lnTo>
                    <a:pt x="681" y="787"/>
                  </a:lnTo>
                  <a:lnTo>
                    <a:pt x="674" y="762"/>
                  </a:lnTo>
                  <a:lnTo>
                    <a:pt x="662" y="740"/>
                  </a:lnTo>
                  <a:lnTo>
                    <a:pt x="647" y="722"/>
                  </a:lnTo>
                  <a:lnTo>
                    <a:pt x="628" y="705"/>
                  </a:lnTo>
                  <a:lnTo>
                    <a:pt x="606" y="691"/>
                  </a:lnTo>
                  <a:lnTo>
                    <a:pt x="580" y="677"/>
                  </a:lnTo>
                  <a:lnTo>
                    <a:pt x="552" y="667"/>
                  </a:lnTo>
                  <a:lnTo>
                    <a:pt x="523" y="656"/>
                  </a:lnTo>
                  <a:lnTo>
                    <a:pt x="491" y="647"/>
                  </a:lnTo>
                  <a:lnTo>
                    <a:pt x="458" y="639"/>
                  </a:lnTo>
                  <a:lnTo>
                    <a:pt x="424" y="630"/>
                  </a:lnTo>
                  <a:lnTo>
                    <a:pt x="389" y="622"/>
                  </a:lnTo>
                  <a:lnTo>
                    <a:pt x="352" y="613"/>
                  </a:lnTo>
                  <a:lnTo>
                    <a:pt x="317" y="605"/>
                  </a:lnTo>
                  <a:lnTo>
                    <a:pt x="283" y="595"/>
                  </a:lnTo>
                  <a:lnTo>
                    <a:pt x="248" y="585"/>
                  </a:lnTo>
                  <a:lnTo>
                    <a:pt x="215" y="572"/>
                  </a:lnTo>
                  <a:lnTo>
                    <a:pt x="183" y="558"/>
                  </a:lnTo>
                  <a:lnTo>
                    <a:pt x="153" y="542"/>
                  </a:lnTo>
                  <a:lnTo>
                    <a:pt x="125" y="524"/>
                  </a:lnTo>
                  <a:lnTo>
                    <a:pt x="99" y="504"/>
                  </a:lnTo>
                  <a:lnTo>
                    <a:pt x="78" y="480"/>
                  </a:lnTo>
                  <a:lnTo>
                    <a:pt x="58" y="453"/>
                  </a:lnTo>
                  <a:lnTo>
                    <a:pt x="42" y="423"/>
                  </a:lnTo>
                  <a:lnTo>
                    <a:pt x="31" y="389"/>
                  </a:lnTo>
                  <a:lnTo>
                    <a:pt x="24" y="350"/>
                  </a:lnTo>
                  <a:lnTo>
                    <a:pt x="22" y="308"/>
                  </a:lnTo>
                  <a:lnTo>
                    <a:pt x="24" y="267"/>
                  </a:lnTo>
                  <a:lnTo>
                    <a:pt x="31" y="228"/>
                  </a:lnTo>
                  <a:lnTo>
                    <a:pt x="44" y="193"/>
                  </a:lnTo>
                  <a:lnTo>
                    <a:pt x="61" y="161"/>
                  </a:lnTo>
                  <a:lnTo>
                    <a:pt x="80" y="132"/>
                  </a:lnTo>
                  <a:lnTo>
                    <a:pt x="104" y="107"/>
                  </a:lnTo>
                  <a:lnTo>
                    <a:pt x="130" y="84"/>
                  </a:lnTo>
                  <a:lnTo>
                    <a:pt x="159" y="63"/>
                  </a:lnTo>
                  <a:lnTo>
                    <a:pt x="191" y="46"/>
                  </a:lnTo>
                  <a:lnTo>
                    <a:pt x="223" y="32"/>
                  </a:lnTo>
                  <a:lnTo>
                    <a:pt x="257" y="21"/>
                  </a:lnTo>
                  <a:lnTo>
                    <a:pt x="293" y="12"/>
                  </a:lnTo>
                  <a:lnTo>
                    <a:pt x="328"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8" name="Freeform 7">
              <a:extLst>
                <a:ext uri="{FF2B5EF4-FFF2-40B4-BE49-F238E27FC236}">
                  <a16:creationId xmlns:a16="http://schemas.microsoft.com/office/drawing/2014/main" id="{5F2C8F16-8DA0-6A49-A6A6-F8C208B72416}"/>
                </a:ext>
              </a:extLst>
            </p:cNvPr>
            <p:cNvSpPr>
              <a:spLocks/>
            </p:cNvSpPr>
            <p:nvPr/>
          </p:nvSpPr>
          <p:spPr bwMode="auto">
            <a:xfrm>
              <a:off x="6146801" y="4554538"/>
              <a:ext cx="434975" cy="479425"/>
            </a:xfrm>
            <a:custGeom>
              <a:avLst/>
              <a:gdLst>
                <a:gd name="T0" fmla="*/ 621 w 1095"/>
                <a:gd name="T1" fmla="*/ 1 h 1208"/>
                <a:gd name="T2" fmla="*/ 664 w 1095"/>
                <a:gd name="T3" fmla="*/ 18 h 1208"/>
                <a:gd name="T4" fmla="*/ 709 w 1095"/>
                <a:gd name="T5" fmla="*/ 67 h 1208"/>
                <a:gd name="T6" fmla="*/ 947 w 1095"/>
                <a:gd name="T7" fmla="*/ 353 h 1208"/>
                <a:gd name="T8" fmla="*/ 1027 w 1095"/>
                <a:gd name="T9" fmla="*/ 469 h 1208"/>
                <a:gd name="T10" fmla="*/ 1076 w 1095"/>
                <a:gd name="T11" fmla="*/ 580 h 1208"/>
                <a:gd name="T12" fmla="*/ 1095 w 1095"/>
                <a:gd name="T13" fmla="*/ 687 h 1208"/>
                <a:gd name="T14" fmla="*/ 1090 w 1095"/>
                <a:gd name="T15" fmla="*/ 786 h 1208"/>
                <a:gd name="T16" fmla="*/ 1064 w 1095"/>
                <a:gd name="T17" fmla="*/ 877 h 1208"/>
                <a:gd name="T18" fmla="*/ 1020 w 1095"/>
                <a:gd name="T19" fmla="*/ 959 h 1208"/>
                <a:gd name="T20" fmla="*/ 962 w 1095"/>
                <a:gd name="T21" fmla="*/ 1032 h 1208"/>
                <a:gd name="T22" fmla="*/ 892 w 1095"/>
                <a:gd name="T23" fmla="*/ 1093 h 1208"/>
                <a:gd name="T24" fmla="*/ 817 w 1095"/>
                <a:gd name="T25" fmla="*/ 1142 h 1208"/>
                <a:gd name="T26" fmla="*/ 738 w 1095"/>
                <a:gd name="T27" fmla="*/ 1177 h 1208"/>
                <a:gd name="T28" fmla="*/ 630 w 1095"/>
                <a:gd name="T29" fmla="*/ 1202 h 1208"/>
                <a:gd name="T30" fmla="*/ 498 w 1095"/>
                <a:gd name="T31" fmla="*/ 1207 h 1208"/>
                <a:gd name="T32" fmla="*/ 374 w 1095"/>
                <a:gd name="T33" fmla="*/ 1187 h 1208"/>
                <a:gd name="T34" fmla="*/ 261 w 1095"/>
                <a:gd name="T35" fmla="*/ 1144 h 1208"/>
                <a:gd name="T36" fmla="*/ 162 w 1095"/>
                <a:gd name="T37" fmla="*/ 1080 h 1208"/>
                <a:gd name="T38" fmla="*/ 82 w 1095"/>
                <a:gd name="T39" fmla="*/ 998 h 1208"/>
                <a:gd name="T40" fmla="*/ 22 w 1095"/>
                <a:gd name="T41" fmla="*/ 901 h 1208"/>
                <a:gd name="T42" fmla="*/ 25 w 1095"/>
                <a:gd name="T43" fmla="*/ 883 h 1208"/>
                <a:gd name="T44" fmla="*/ 90 w 1095"/>
                <a:gd name="T45" fmla="*/ 940 h 1208"/>
                <a:gd name="T46" fmla="*/ 170 w 1095"/>
                <a:gd name="T47" fmla="*/ 982 h 1208"/>
                <a:gd name="T48" fmla="*/ 258 w 1095"/>
                <a:gd name="T49" fmla="*/ 1009 h 1208"/>
                <a:gd name="T50" fmla="*/ 353 w 1095"/>
                <a:gd name="T51" fmla="*/ 1020 h 1208"/>
                <a:gd name="T52" fmla="*/ 447 w 1095"/>
                <a:gd name="T53" fmla="*/ 1015 h 1208"/>
                <a:gd name="T54" fmla="*/ 534 w 1095"/>
                <a:gd name="T55" fmla="*/ 994 h 1208"/>
                <a:gd name="T56" fmla="*/ 612 w 1095"/>
                <a:gd name="T57" fmla="*/ 958 h 1208"/>
                <a:gd name="T58" fmla="*/ 694 w 1095"/>
                <a:gd name="T59" fmla="*/ 894 h 1208"/>
                <a:gd name="T60" fmla="*/ 756 w 1095"/>
                <a:gd name="T61" fmla="*/ 821 h 1208"/>
                <a:gd name="T62" fmla="*/ 796 w 1095"/>
                <a:gd name="T63" fmla="*/ 738 h 1208"/>
                <a:gd name="T64" fmla="*/ 811 w 1095"/>
                <a:gd name="T65" fmla="*/ 652 h 1208"/>
                <a:gd name="T66" fmla="*/ 800 w 1095"/>
                <a:gd name="T67" fmla="*/ 563 h 1208"/>
                <a:gd name="T68" fmla="*/ 761 w 1095"/>
                <a:gd name="T69" fmla="*/ 478 h 1208"/>
                <a:gd name="T70" fmla="*/ 728 w 1095"/>
                <a:gd name="T71" fmla="*/ 433 h 1208"/>
                <a:gd name="T72" fmla="*/ 714 w 1095"/>
                <a:gd name="T73" fmla="*/ 415 h 1208"/>
                <a:gd name="T74" fmla="*/ 687 w 1095"/>
                <a:gd name="T75" fmla="*/ 382 h 1208"/>
                <a:gd name="T76" fmla="*/ 651 w 1095"/>
                <a:gd name="T77" fmla="*/ 340 h 1208"/>
                <a:gd name="T78" fmla="*/ 609 w 1095"/>
                <a:gd name="T79" fmla="*/ 291 h 1208"/>
                <a:gd name="T80" fmla="*/ 567 w 1095"/>
                <a:gd name="T81" fmla="*/ 239 h 1208"/>
                <a:gd name="T82" fmla="*/ 524 w 1095"/>
                <a:gd name="T83" fmla="*/ 188 h 1208"/>
                <a:gd name="T84" fmla="*/ 521 w 1095"/>
                <a:gd name="T85" fmla="*/ 184 h 1208"/>
                <a:gd name="T86" fmla="*/ 515 w 1095"/>
                <a:gd name="T87" fmla="*/ 177 h 1208"/>
                <a:gd name="T88" fmla="*/ 512 w 1095"/>
                <a:gd name="T89" fmla="*/ 175 h 1208"/>
                <a:gd name="T90" fmla="*/ 492 w 1095"/>
                <a:gd name="T91" fmla="*/ 131 h 1208"/>
                <a:gd name="T92" fmla="*/ 494 w 1095"/>
                <a:gd name="T93" fmla="*/ 87 h 1208"/>
                <a:gd name="T94" fmla="*/ 517 w 1095"/>
                <a:gd name="T95" fmla="*/ 44 h 1208"/>
                <a:gd name="T96" fmla="*/ 555 w 1095"/>
                <a:gd name="T97" fmla="*/ 13 h 1208"/>
                <a:gd name="T98" fmla="*/ 600 w 1095"/>
                <a:gd name="T99"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08">
                  <a:moveTo>
                    <a:pt x="600" y="0"/>
                  </a:moveTo>
                  <a:lnTo>
                    <a:pt x="621" y="1"/>
                  </a:lnTo>
                  <a:lnTo>
                    <a:pt x="643" y="7"/>
                  </a:lnTo>
                  <a:lnTo>
                    <a:pt x="664" y="18"/>
                  </a:lnTo>
                  <a:lnTo>
                    <a:pt x="682" y="35"/>
                  </a:lnTo>
                  <a:lnTo>
                    <a:pt x="709" y="67"/>
                  </a:lnTo>
                  <a:lnTo>
                    <a:pt x="694" y="50"/>
                  </a:lnTo>
                  <a:lnTo>
                    <a:pt x="947" y="353"/>
                  </a:lnTo>
                  <a:lnTo>
                    <a:pt x="991" y="411"/>
                  </a:lnTo>
                  <a:lnTo>
                    <a:pt x="1027" y="469"/>
                  </a:lnTo>
                  <a:lnTo>
                    <a:pt x="1055" y="525"/>
                  </a:lnTo>
                  <a:lnTo>
                    <a:pt x="1076" y="580"/>
                  </a:lnTo>
                  <a:lnTo>
                    <a:pt x="1088" y="633"/>
                  </a:lnTo>
                  <a:lnTo>
                    <a:pt x="1095" y="687"/>
                  </a:lnTo>
                  <a:lnTo>
                    <a:pt x="1095" y="737"/>
                  </a:lnTo>
                  <a:lnTo>
                    <a:pt x="1090" y="786"/>
                  </a:lnTo>
                  <a:lnTo>
                    <a:pt x="1079" y="833"/>
                  </a:lnTo>
                  <a:lnTo>
                    <a:pt x="1064" y="877"/>
                  </a:lnTo>
                  <a:lnTo>
                    <a:pt x="1044" y="920"/>
                  </a:lnTo>
                  <a:lnTo>
                    <a:pt x="1020" y="959"/>
                  </a:lnTo>
                  <a:lnTo>
                    <a:pt x="992" y="998"/>
                  </a:lnTo>
                  <a:lnTo>
                    <a:pt x="962" y="1032"/>
                  </a:lnTo>
                  <a:lnTo>
                    <a:pt x="929" y="1064"/>
                  </a:lnTo>
                  <a:lnTo>
                    <a:pt x="892" y="1093"/>
                  </a:lnTo>
                  <a:lnTo>
                    <a:pt x="856" y="1119"/>
                  </a:lnTo>
                  <a:lnTo>
                    <a:pt x="817" y="1142"/>
                  </a:lnTo>
                  <a:lnTo>
                    <a:pt x="778" y="1161"/>
                  </a:lnTo>
                  <a:lnTo>
                    <a:pt x="738" y="1177"/>
                  </a:lnTo>
                  <a:lnTo>
                    <a:pt x="698" y="1189"/>
                  </a:lnTo>
                  <a:lnTo>
                    <a:pt x="630" y="1202"/>
                  </a:lnTo>
                  <a:lnTo>
                    <a:pt x="563" y="1208"/>
                  </a:lnTo>
                  <a:lnTo>
                    <a:pt x="498" y="1207"/>
                  </a:lnTo>
                  <a:lnTo>
                    <a:pt x="434" y="1201"/>
                  </a:lnTo>
                  <a:lnTo>
                    <a:pt x="374" y="1187"/>
                  </a:lnTo>
                  <a:lnTo>
                    <a:pt x="315" y="1168"/>
                  </a:lnTo>
                  <a:lnTo>
                    <a:pt x="261" y="1144"/>
                  </a:lnTo>
                  <a:lnTo>
                    <a:pt x="210" y="1114"/>
                  </a:lnTo>
                  <a:lnTo>
                    <a:pt x="162" y="1080"/>
                  </a:lnTo>
                  <a:lnTo>
                    <a:pt x="120" y="1040"/>
                  </a:lnTo>
                  <a:lnTo>
                    <a:pt x="82" y="998"/>
                  </a:lnTo>
                  <a:lnTo>
                    <a:pt x="49" y="951"/>
                  </a:lnTo>
                  <a:lnTo>
                    <a:pt x="22" y="901"/>
                  </a:lnTo>
                  <a:lnTo>
                    <a:pt x="0" y="848"/>
                  </a:lnTo>
                  <a:lnTo>
                    <a:pt x="25" y="883"/>
                  </a:lnTo>
                  <a:lnTo>
                    <a:pt x="56" y="913"/>
                  </a:lnTo>
                  <a:lnTo>
                    <a:pt x="90" y="940"/>
                  </a:lnTo>
                  <a:lnTo>
                    <a:pt x="128" y="963"/>
                  </a:lnTo>
                  <a:lnTo>
                    <a:pt x="170" y="982"/>
                  </a:lnTo>
                  <a:lnTo>
                    <a:pt x="213" y="997"/>
                  </a:lnTo>
                  <a:lnTo>
                    <a:pt x="258" y="1009"/>
                  </a:lnTo>
                  <a:lnTo>
                    <a:pt x="306" y="1016"/>
                  </a:lnTo>
                  <a:lnTo>
                    <a:pt x="353" y="1020"/>
                  </a:lnTo>
                  <a:lnTo>
                    <a:pt x="399" y="1019"/>
                  </a:lnTo>
                  <a:lnTo>
                    <a:pt x="447" y="1015"/>
                  </a:lnTo>
                  <a:lnTo>
                    <a:pt x="492" y="1006"/>
                  </a:lnTo>
                  <a:lnTo>
                    <a:pt x="534" y="994"/>
                  </a:lnTo>
                  <a:lnTo>
                    <a:pt x="575" y="979"/>
                  </a:lnTo>
                  <a:lnTo>
                    <a:pt x="612" y="958"/>
                  </a:lnTo>
                  <a:lnTo>
                    <a:pt x="655" y="928"/>
                  </a:lnTo>
                  <a:lnTo>
                    <a:pt x="694" y="894"/>
                  </a:lnTo>
                  <a:lnTo>
                    <a:pt x="728" y="858"/>
                  </a:lnTo>
                  <a:lnTo>
                    <a:pt x="756" y="821"/>
                  </a:lnTo>
                  <a:lnTo>
                    <a:pt x="779" y="780"/>
                  </a:lnTo>
                  <a:lnTo>
                    <a:pt x="796" y="738"/>
                  </a:lnTo>
                  <a:lnTo>
                    <a:pt x="806" y="695"/>
                  </a:lnTo>
                  <a:lnTo>
                    <a:pt x="811" y="652"/>
                  </a:lnTo>
                  <a:lnTo>
                    <a:pt x="809" y="608"/>
                  </a:lnTo>
                  <a:lnTo>
                    <a:pt x="800" y="563"/>
                  </a:lnTo>
                  <a:lnTo>
                    <a:pt x="784" y="520"/>
                  </a:lnTo>
                  <a:lnTo>
                    <a:pt x="761" y="478"/>
                  </a:lnTo>
                  <a:lnTo>
                    <a:pt x="731" y="436"/>
                  </a:lnTo>
                  <a:lnTo>
                    <a:pt x="728" y="433"/>
                  </a:lnTo>
                  <a:lnTo>
                    <a:pt x="724" y="426"/>
                  </a:lnTo>
                  <a:lnTo>
                    <a:pt x="714" y="415"/>
                  </a:lnTo>
                  <a:lnTo>
                    <a:pt x="702" y="401"/>
                  </a:lnTo>
                  <a:lnTo>
                    <a:pt x="687" y="382"/>
                  </a:lnTo>
                  <a:lnTo>
                    <a:pt x="670" y="363"/>
                  </a:lnTo>
                  <a:lnTo>
                    <a:pt x="651" y="340"/>
                  </a:lnTo>
                  <a:lnTo>
                    <a:pt x="631" y="316"/>
                  </a:lnTo>
                  <a:lnTo>
                    <a:pt x="609" y="291"/>
                  </a:lnTo>
                  <a:lnTo>
                    <a:pt x="589" y="265"/>
                  </a:lnTo>
                  <a:lnTo>
                    <a:pt x="567" y="239"/>
                  </a:lnTo>
                  <a:lnTo>
                    <a:pt x="545" y="213"/>
                  </a:lnTo>
                  <a:lnTo>
                    <a:pt x="524" y="188"/>
                  </a:lnTo>
                  <a:lnTo>
                    <a:pt x="526" y="189"/>
                  </a:lnTo>
                  <a:lnTo>
                    <a:pt x="521" y="184"/>
                  </a:lnTo>
                  <a:lnTo>
                    <a:pt x="517" y="180"/>
                  </a:lnTo>
                  <a:lnTo>
                    <a:pt x="515" y="177"/>
                  </a:lnTo>
                  <a:lnTo>
                    <a:pt x="513" y="175"/>
                  </a:lnTo>
                  <a:lnTo>
                    <a:pt x="512" y="175"/>
                  </a:lnTo>
                  <a:lnTo>
                    <a:pt x="499" y="154"/>
                  </a:lnTo>
                  <a:lnTo>
                    <a:pt x="492" y="131"/>
                  </a:lnTo>
                  <a:lnTo>
                    <a:pt x="490" y="110"/>
                  </a:lnTo>
                  <a:lnTo>
                    <a:pt x="494" y="87"/>
                  </a:lnTo>
                  <a:lnTo>
                    <a:pt x="502" y="65"/>
                  </a:lnTo>
                  <a:lnTo>
                    <a:pt x="517" y="44"/>
                  </a:lnTo>
                  <a:lnTo>
                    <a:pt x="534" y="28"/>
                  </a:lnTo>
                  <a:lnTo>
                    <a:pt x="555" y="13"/>
                  </a:lnTo>
                  <a:lnTo>
                    <a:pt x="577" y="5"/>
                  </a:lnTo>
                  <a:lnTo>
                    <a:pt x="60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9" name="Freeform 8">
              <a:extLst>
                <a:ext uri="{FF2B5EF4-FFF2-40B4-BE49-F238E27FC236}">
                  <a16:creationId xmlns:a16="http://schemas.microsoft.com/office/drawing/2014/main" id="{3F51FBB3-DAAD-0546-AF4C-840293C90D95}"/>
                </a:ext>
              </a:extLst>
            </p:cNvPr>
            <p:cNvSpPr>
              <a:spLocks/>
            </p:cNvSpPr>
            <p:nvPr/>
          </p:nvSpPr>
          <p:spPr bwMode="auto">
            <a:xfrm>
              <a:off x="6145213" y="4384676"/>
              <a:ext cx="434975" cy="476250"/>
            </a:xfrm>
            <a:custGeom>
              <a:avLst/>
              <a:gdLst>
                <a:gd name="T0" fmla="*/ 599 w 1096"/>
                <a:gd name="T1" fmla="*/ 0 h 1202"/>
                <a:gd name="T2" fmla="*/ 723 w 1096"/>
                <a:gd name="T3" fmla="*/ 21 h 1202"/>
                <a:gd name="T4" fmla="*/ 834 w 1096"/>
                <a:gd name="T5" fmla="*/ 64 h 1202"/>
                <a:gd name="T6" fmla="*/ 933 w 1096"/>
                <a:gd name="T7" fmla="*/ 128 h 1202"/>
                <a:gd name="T8" fmla="*/ 1014 w 1096"/>
                <a:gd name="T9" fmla="*/ 210 h 1202"/>
                <a:gd name="T10" fmla="*/ 1075 w 1096"/>
                <a:gd name="T11" fmla="*/ 307 h 1202"/>
                <a:gd name="T12" fmla="*/ 1071 w 1096"/>
                <a:gd name="T13" fmla="*/ 325 h 1202"/>
                <a:gd name="T14" fmla="*/ 1007 w 1096"/>
                <a:gd name="T15" fmla="*/ 268 h 1202"/>
                <a:gd name="T16" fmla="*/ 927 w 1096"/>
                <a:gd name="T17" fmla="*/ 226 h 1202"/>
                <a:gd name="T18" fmla="*/ 838 w 1096"/>
                <a:gd name="T19" fmla="*/ 199 h 1202"/>
                <a:gd name="T20" fmla="*/ 743 w 1096"/>
                <a:gd name="T21" fmla="*/ 188 h 1202"/>
                <a:gd name="T22" fmla="*/ 650 w 1096"/>
                <a:gd name="T23" fmla="*/ 193 h 1202"/>
                <a:gd name="T24" fmla="*/ 561 w 1096"/>
                <a:gd name="T25" fmla="*/ 214 h 1202"/>
                <a:gd name="T26" fmla="*/ 483 w 1096"/>
                <a:gd name="T27" fmla="*/ 249 h 1202"/>
                <a:gd name="T28" fmla="*/ 401 w 1096"/>
                <a:gd name="T29" fmla="*/ 313 h 1202"/>
                <a:gd name="T30" fmla="*/ 339 w 1096"/>
                <a:gd name="T31" fmla="*/ 388 h 1202"/>
                <a:gd name="T32" fmla="*/ 300 w 1096"/>
                <a:gd name="T33" fmla="*/ 470 h 1202"/>
                <a:gd name="T34" fmla="*/ 285 w 1096"/>
                <a:gd name="T35" fmla="*/ 555 h 1202"/>
                <a:gd name="T36" fmla="*/ 296 w 1096"/>
                <a:gd name="T37" fmla="*/ 643 h 1202"/>
                <a:gd name="T38" fmla="*/ 335 w 1096"/>
                <a:gd name="T39" fmla="*/ 730 h 1202"/>
                <a:gd name="T40" fmla="*/ 367 w 1096"/>
                <a:gd name="T41" fmla="*/ 775 h 1202"/>
                <a:gd name="T42" fmla="*/ 383 w 1096"/>
                <a:gd name="T43" fmla="*/ 793 h 1202"/>
                <a:gd name="T44" fmla="*/ 411 w 1096"/>
                <a:gd name="T45" fmla="*/ 827 h 1202"/>
                <a:gd name="T46" fmla="*/ 447 w 1096"/>
                <a:gd name="T47" fmla="*/ 870 h 1202"/>
                <a:gd name="T48" fmla="*/ 489 w 1096"/>
                <a:gd name="T49" fmla="*/ 921 h 1202"/>
                <a:gd name="T50" fmla="*/ 534 w 1096"/>
                <a:gd name="T51" fmla="*/ 974 h 1202"/>
                <a:gd name="T52" fmla="*/ 523 w 1096"/>
                <a:gd name="T53" fmla="*/ 962 h 1202"/>
                <a:gd name="T54" fmla="*/ 551 w 1096"/>
                <a:gd name="T55" fmla="*/ 996 h 1202"/>
                <a:gd name="T56" fmla="*/ 571 w 1096"/>
                <a:gd name="T57" fmla="*/ 1020 h 1202"/>
                <a:gd name="T58" fmla="*/ 578 w 1096"/>
                <a:gd name="T59" fmla="*/ 1028 h 1202"/>
                <a:gd name="T60" fmla="*/ 599 w 1096"/>
                <a:gd name="T61" fmla="*/ 1071 h 1202"/>
                <a:gd name="T62" fmla="*/ 596 w 1096"/>
                <a:gd name="T63" fmla="*/ 1115 h 1202"/>
                <a:gd name="T64" fmla="*/ 574 w 1096"/>
                <a:gd name="T65" fmla="*/ 1158 h 1202"/>
                <a:gd name="T66" fmla="*/ 536 w 1096"/>
                <a:gd name="T67" fmla="*/ 1189 h 1202"/>
                <a:gd name="T68" fmla="*/ 491 w 1096"/>
                <a:gd name="T69" fmla="*/ 1202 h 1202"/>
                <a:gd name="T70" fmla="*/ 447 w 1096"/>
                <a:gd name="T71" fmla="*/ 1196 h 1202"/>
                <a:gd name="T72" fmla="*/ 409 w 1096"/>
                <a:gd name="T73" fmla="*/ 1168 h 1202"/>
                <a:gd name="T74" fmla="*/ 390 w 1096"/>
                <a:gd name="T75" fmla="*/ 1143 h 1202"/>
                <a:gd name="T76" fmla="*/ 104 w 1096"/>
                <a:gd name="T77" fmla="*/ 796 h 1202"/>
                <a:gd name="T78" fmla="*/ 41 w 1096"/>
                <a:gd name="T79" fmla="*/ 682 h 1202"/>
                <a:gd name="T80" fmla="*/ 7 w 1096"/>
                <a:gd name="T81" fmla="*/ 573 h 1202"/>
                <a:gd name="T82" fmla="*/ 0 w 1096"/>
                <a:gd name="T83" fmla="*/ 471 h 1202"/>
                <a:gd name="T84" fmla="*/ 17 w 1096"/>
                <a:gd name="T85" fmla="*/ 375 h 1202"/>
                <a:gd name="T86" fmla="*/ 52 w 1096"/>
                <a:gd name="T87" fmla="*/ 287 h 1202"/>
                <a:gd name="T88" fmla="*/ 103 w 1096"/>
                <a:gd name="T89" fmla="*/ 210 h 1202"/>
                <a:gd name="T90" fmla="*/ 168 w 1096"/>
                <a:gd name="T91" fmla="*/ 144 h 1202"/>
                <a:gd name="T92" fmla="*/ 240 w 1096"/>
                <a:gd name="T93" fmla="*/ 88 h 1202"/>
                <a:gd name="T94" fmla="*/ 318 w 1096"/>
                <a:gd name="T95" fmla="*/ 47 h 1202"/>
                <a:gd name="T96" fmla="*/ 398 w 1096"/>
                <a:gd name="T97" fmla="*/ 19 h 1202"/>
                <a:gd name="T98" fmla="*/ 533 w 1096"/>
                <a:gd name="T99" fmla="*/ 0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02">
                  <a:moveTo>
                    <a:pt x="533" y="0"/>
                  </a:moveTo>
                  <a:lnTo>
                    <a:pt x="599" y="0"/>
                  </a:lnTo>
                  <a:lnTo>
                    <a:pt x="662" y="7"/>
                  </a:lnTo>
                  <a:lnTo>
                    <a:pt x="723" y="21"/>
                  </a:lnTo>
                  <a:lnTo>
                    <a:pt x="780" y="40"/>
                  </a:lnTo>
                  <a:lnTo>
                    <a:pt x="834" y="64"/>
                  </a:lnTo>
                  <a:lnTo>
                    <a:pt x="887" y="94"/>
                  </a:lnTo>
                  <a:lnTo>
                    <a:pt x="933" y="128"/>
                  </a:lnTo>
                  <a:lnTo>
                    <a:pt x="976" y="167"/>
                  </a:lnTo>
                  <a:lnTo>
                    <a:pt x="1014" y="210"/>
                  </a:lnTo>
                  <a:lnTo>
                    <a:pt x="1047" y="256"/>
                  </a:lnTo>
                  <a:lnTo>
                    <a:pt x="1075" y="307"/>
                  </a:lnTo>
                  <a:lnTo>
                    <a:pt x="1096" y="360"/>
                  </a:lnTo>
                  <a:lnTo>
                    <a:pt x="1071" y="325"/>
                  </a:lnTo>
                  <a:lnTo>
                    <a:pt x="1041" y="295"/>
                  </a:lnTo>
                  <a:lnTo>
                    <a:pt x="1007" y="268"/>
                  </a:lnTo>
                  <a:lnTo>
                    <a:pt x="968" y="245"/>
                  </a:lnTo>
                  <a:lnTo>
                    <a:pt x="927" y="226"/>
                  </a:lnTo>
                  <a:lnTo>
                    <a:pt x="883" y="210"/>
                  </a:lnTo>
                  <a:lnTo>
                    <a:pt x="838" y="199"/>
                  </a:lnTo>
                  <a:lnTo>
                    <a:pt x="791" y="192"/>
                  </a:lnTo>
                  <a:lnTo>
                    <a:pt x="743" y="188"/>
                  </a:lnTo>
                  <a:lnTo>
                    <a:pt x="696" y="188"/>
                  </a:lnTo>
                  <a:lnTo>
                    <a:pt x="650" y="193"/>
                  </a:lnTo>
                  <a:lnTo>
                    <a:pt x="605" y="202"/>
                  </a:lnTo>
                  <a:lnTo>
                    <a:pt x="561" y="214"/>
                  </a:lnTo>
                  <a:lnTo>
                    <a:pt x="521" y="229"/>
                  </a:lnTo>
                  <a:lnTo>
                    <a:pt x="483" y="249"/>
                  </a:lnTo>
                  <a:lnTo>
                    <a:pt x="440" y="280"/>
                  </a:lnTo>
                  <a:lnTo>
                    <a:pt x="401" y="313"/>
                  </a:lnTo>
                  <a:lnTo>
                    <a:pt x="368" y="349"/>
                  </a:lnTo>
                  <a:lnTo>
                    <a:pt x="339" y="388"/>
                  </a:lnTo>
                  <a:lnTo>
                    <a:pt x="317" y="427"/>
                  </a:lnTo>
                  <a:lnTo>
                    <a:pt x="300" y="470"/>
                  </a:lnTo>
                  <a:lnTo>
                    <a:pt x="289" y="512"/>
                  </a:lnTo>
                  <a:lnTo>
                    <a:pt x="285" y="555"/>
                  </a:lnTo>
                  <a:lnTo>
                    <a:pt x="287" y="600"/>
                  </a:lnTo>
                  <a:lnTo>
                    <a:pt x="296" y="643"/>
                  </a:lnTo>
                  <a:lnTo>
                    <a:pt x="312" y="687"/>
                  </a:lnTo>
                  <a:lnTo>
                    <a:pt x="335" y="730"/>
                  </a:lnTo>
                  <a:lnTo>
                    <a:pt x="366" y="773"/>
                  </a:lnTo>
                  <a:lnTo>
                    <a:pt x="367" y="775"/>
                  </a:lnTo>
                  <a:lnTo>
                    <a:pt x="373" y="782"/>
                  </a:lnTo>
                  <a:lnTo>
                    <a:pt x="383" y="793"/>
                  </a:lnTo>
                  <a:lnTo>
                    <a:pt x="396" y="809"/>
                  </a:lnTo>
                  <a:lnTo>
                    <a:pt x="411" y="827"/>
                  </a:lnTo>
                  <a:lnTo>
                    <a:pt x="429" y="847"/>
                  </a:lnTo>
                  <a:lnTo>
                    <a:pt x="447" y="870"/>
                  </a:lnTo>
                  <a:lnTo>
                    <a:pt x="468" y="896"/>
                  </a:lnTo>
                  <a:lnTo>
                    <a:pt x="489" y="921"/>
                  </a:lnTo>
                  <a:lnTo>
                    <a:pt x="511" y="948"/>
                  </a:lnTo>
                  <a:lnTo>
                    <a:pt x="534" y="974"/>
                  </a:lnTo>
                  <a:lnTo>
                    <a:pt x="556" y="999"/>
                  </a:lnTo>
                  <a:lnTo>
                    <a:pt x="523" y="962"/>
                  </a:lnTo>
                  <a:lnTo>
                    <a:pt x="538" y="980"/>
                  </a:lnTo>
                  <a:lnTo>
                    <a:pt x="551" y="996"/>
                  </a:lnTo>
                  <a:lnTo>
                    <a:pt x="562" y="1009"/>
                  </a:lnTo>
                  <a:lnTo>
                    <a:pt x="571" y="1020"/>
                  </a:lnTo>
                  <a:lnTo>
                    <a:pt x="577" y="1026"/>
                  </a:lnTo>
                  <a:lnTo>
                    <a:pt x="578" y="1028"/>
                  </a:lnTo>
                  <a:lnTo>
                    <a:pt x="591" y="1049"/>
                  </a:lnTo>
                  <a:lnTo>
                    <a:pt x="599" y="1071"/>
                  </a:lnTo>
                  <a:lnTo>
                    <a:pt x="600" y="1094"/>
                  </a:lnTo>
                  <a:lnTo>
                    <a:pt x="596" y="1115"/>
                  </a:lnTo>
                  <a:lnTo>
                    <a:pt x="588" y="1137"/>
                  </a:lnTo>
                  <a:lnTo>
                    <a:pt x="574" y="1158"/>
                  </a:lnTo>
                  <a:lnTo>
                    <a:pt x="556" y="1176"/>
                  </a:lnTo>
                  <a:lnTo>
                    <a:pt x="536" y="1189"/>
                  </a:lnTo>
                  <a:lnTo>
                    <a:pt x="514" y="1199"/>
                  </a:lnTo>
                  <a:lnTo>
                    <a:pt x="491" y="1202"/>
                  </a:lnTo>
                  <a:lnTo>
                    <a:pt x="469" y="1202"/>
                  </a:lnTo>
                  <a:lnTo>
                    <a:pt x="447" y="1196"/>
                  </a:lnTo>
                  <a:lnTo>
                    <a:pt x="428" y="1184"/>
                  </a:lnTo>
                  <a:lnTo>
                    <a:pt x="409" y="1168"/>
                  </a:lnTo>
                  <a:lnTo>
                    <a:pt x="352" y="1098"/>
                  </a:lnTo>
                  <a:lnTo>
                    <a:pt x="390" y="1143"/>
                  </a:lnTo>
                  <a:lnTo>
                    <a:pt x="149" y="855"/>
                  </a:lnTo>
                  <a:lnTo>
                    <a:pt x="104" y="796"/>
                  </a:lnTo>
                  <a:lnTo>
                    <a:pt x="69" y="739"/>
                  </a:lnTo>
                  <a:lnTo>
                    <a:pt x="41" y="682"/>
                  </a:lnTo>
                  <a:lnTo>
                    <a:pt x="21" y="628"/>
                  </a:lnTo>
                  <a:lnTo>
                    <a:pt x="7" y="573"/>
                  </a:lnTo>
                  <a:lnTo>
                    <a:pt x="1" y="522"/>
                  </a:lnTo>
                  <a:lnTo>
                    <a:pt x="0" y="471"/>
                  </a:lnTo>
                  <a:lnTo>
                    <a:pt x="6" y="421"/>
                  </a:lnTo>
                  <a:lnTo>
                    <a:pt x="17" y="375"/>
                  </a:lnTo>
                  <a:lnTo>
                    <a:pt x="33" y="331"/>
                  </a:lnTo>
                  <a:lnTo>
                    <a:pt x="52" y="287"/>
                  </a:lnTo>
                  <a:lnTo>
                    <a:pt x="77" y="248"/>
                  </a:lnTo>
                  <a:lnTo>
                    <a:pt x="103" y="210"/>
                  </a:lnTo>
                  <a:lnTo>
                    <a:pt x="135" y="175"/>
                  </a:lnTo>
                  <a:lnTo>
                    <a:pt x="168" y="144"/>
                  </a:lnTo>
                  <a:lnTo>
                    <a:pt x="203" y="115"/>
                  </a:lnTo>
                  <a:lnTo>
                    <a:pt x="240" y="88"/>
                  </a:lnTo>
                  <a:lnTo>
                    <a:pt x="279" y="65"/>
                  </a:lnTo>
                  <a:lnTo>
                    <a:pt x="318" y="47"/>
                  </a:lnTo>
                  <a:lnTo>
                    <a:pt x="358" y="31"/>
                  </a:lnTo>
                  <a:lnTo>
                    <a:pt x="398" y="19"/>
                  </a:lnTo>
                  <a:lnTo>
                    <a:pt x="466" y="6"/>
                  </a:lnTo>
                  <a:lnTo>
                    <a:pt x="5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0" name="Freeform 9">
              <a:extLst>
                <a:ext uri="{FF2B5EF4-FFF2-40B4-BE49-F238E27FC236}">
                  <a16:creationId xmlns:a16="http://schemas.microsoft.com/office/drawing/2014/main" id="{ED4644BB-791F-6241-8C89-AFA3C1325C38}"/>
                </a:ext>
              </a:extLst>
            </p:cNvPr>
            <p:cNvSpPr>
              <a:spLocks noEditPoints="1"/>
            </p:cNvSpPr>
            <p:nvPr/>
          </p:nvSpPr>
          <p:spPr bwMode="auto">
            <a:xfrm>
              <a:off x="7675563" y="4867276"/>
              <a:ext cx="52388" cy="50800"/>
            </a:xfrm>
            <a:custGeom>
              <a:avLst/>
              <a:gdLst>
                <a:gd name="T0" fmla="*/ 51 w 130"/>
                <a:gd name="T1" fmla="*/ 60 h 128"/>
                <a:gd name="T2" fmla="*/ 70 w 130"/>
                <a:gd name="T3" fmla="*/ 60 h 128"/>
                <a:gd name="T4" fmla="*/ 77 w 130"/>
                <a:gd name="T5" fmla="*/ 59 h 128"/>
                <a:gd name="T6" fmla="*/ 82 w 130"/>
                <a:gd name="T7" fmla="*/ 55 h 128"/>
                <a:gd name="T8" fmla="*/ 83 w 130"/>
                <a:gd name="T9" fmla="*/ 48 h 128"/>
                <a:gd name="T10" fmla="*/ 82 w 130"/>
                <a:gd name="T11" fmla="*/ 42 h 128"/>
                <a:gd name="T12" fmla="*/ 77 w 130"/>
                <a:gd name="T13" fmla="*/ 38 h 128"/>
                <a:gd name="T14" fmla="*/ 71 w 130"/>
                <a:gd name="T15" fmla="*/ 37 h 128"/>
                <a:gd name="T16" fmla="*/ 51 w 130"/>
                <a:gd name="T17" fmla="*/ 37 h 128"/>
                <a:gd name="T18" fmla="*/ 68 w 130"/>
                <a:gd name="T19" fmla="*/ 28 h 128"/>
                <a:gd name="T20" fmla="*/ 89 w 130"/>
                <a:gd name="T21" fmla="*/ 32 h 128"/>
                <a:gd name="T22" fmla="*/ 95 w 130"/>
                <a:gd name="T23" fmla="*/ 48 h 128"/>
                <a:gd name="T24" fmla="*/ 90 w 130"/>
                <a:gd name="T25" fmla="*/ 63 h 128"/>
                <a:gd name="T26" fmla="*/ 76 w 130"/>
                <a:gd name="T27" fmla="*/ 69 h 128"/>
                <a:gd name="T28" fmla="*/ 84 w 130"/>
                <a:gd name="T29" fmla="*/ 101 h 128"/>
                <a:gd name="T30" fmla="*/ 51 w 130"/>
                <a:gd name="T31" fmla="*/ 69 h 128"/>
                <a:gd name="T32" fmla="*/ 40 w 130"/>
                <a:gd name="T33" fmla="*/ 101 h 128"/>
                <a:gd name="T34" fmla="*/ 66 w 130"/>
                <a:gd name="T35" fmla="*/ 11 h 128"/>
                <a:gd name="T36" fmla="*/ 34 w 130"/>
                <a:gd name="T37" fmla="*/ 20 h 128"/>
                <a:gd name="T38" fmla="*/ 16 w 130"/>
                <a:gd name="T39" fmla="*/ 47 h 128"/>
                <a:gd name="T40" fmla="*/ 16 w 130"/>
                <a:gd name="T41" fmla="*/ 82 h 128"/>
                <a:gd name="T42" fmla="*/ 34 w 130"/>
                <a:gd name="T43" fmla="*/ 107 h 128"/>
                <a:gd name="T44" fmla="*/ 66 w 130"/>
                <a:gd name="T45" fmla="*/ 117 h 128"/>
                <a:gd name="T46" fmla="*/ 96 w 130"/>
                <a:gd name="T47" fmla="*/ 107 h 128"/>
                <a:gd name="T48" fmla="*/ 115 w 130"/>
                <a:gd name="T49" fmla="*/ 82 h 128"/>
                <a:gd name="T50" fmla="*/ 115 w 130"/>
                <a:gd name="T51" fmla="*/ 47 h 128"/>
                <a:gd name="T52" fmla="*/ 96 w 130"/>
                <a:gd name="T53" fmla="*/ 20 h 128"/>
                <a:gd name="T54" fmla="*/ 66 w 130"/>
                <a:gd name="T55" fmla="*/ 11 h 128"/>
                <a:gd name="T56" fmla="*/ 85 w 130"/>
                <a:gd name="T57" fmla="*/ 3 h 128"/>
                <a:gd name="T58" fmla="*/ 118 w 130"/>
                <a:gd name="T59" fmla="*/ 25 h 128"/>
                <a:gd name="T60" fmla="*/ 130 w 130"/>
                <a:gd name="T61" fmla="*/ 64 h 128"/>
                <a:gd name="T62" fmla="*/ 118 w 130"/>
                <a:gd name="T63" fmla="*/ 102 h 128"/>
                <a:gd name="T64" fmla="*/ 85 w 130"/>
                <a:gd name="T65" fmla="*/ 125 h 128"/>
                <a:gd name="T66" fmla="*/ 45 w 130"/>
                <a:gd name="T67" fmla="*/ 125 h 128"/>
                <a:gd name="T68" fmla="*/ 13 w 130"/>
                <a:gd name="T69" fmla="*/ 102 h 128"/>
                <a:gd name="T70" fmla="*/ 0 w 130"/>
                <a:gd name="T71" fmla="*/ 64 h 128"/>
                <a:gd name="T72" fmla="*/ 13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6" y="60"/>
                  </a:lnTo>
                  <a:lnTo>
                    <a:pt x="70" y="60"/>
                  </a:lnTo>
                  <a:lnTo>
                    <a:pt x="73" y="59"/>
                  </a:lnTo>
                  <a:lnTo>
                    <a:pt x="77" y="59"/>
                  </a:lnTo>
                  <a:lnTo>
                    <a:pt x="79" y="56"/>
                  </a:lnTo>
                  <a:lnTo>
                    <a:pt x="82" y="55"/>
                  </a:lnTo>
                  <a:lnTo>
                    <a:pt x="83" y="52"/>
                  </a:lnTo>
                  <a:lnTo>
                    <a:pt x="83" y="48"/>
                  </a:lnTo>
                  <a:lnTo>
                    <a:pt x="83" y="44"/>
                  </a:lnTo>
                  <a:lnTo>
                    <a:pt x="82" y="42"/>
                  </a:lnTo>
                  <a:lnTo>
                    <a:pt x="79" y="40"/>
                  </a:lnTo>
                  <a:lnTo>
                    <a:pt x="77" y="38"/>
                  </a:lnTo>
                  <a:lnTo>
                    <a:pt x="73" y="37"/>
                  </a:lnTo>
                  <a:lnTo>
                    <a:pt x="71" y="37"/>
                  </a:lnTo>
                  <a:lnTo>
                    <a:pt x="67" y="37"/>
                  </a:lnTo>
                  <a:lnTo>
                    <a:pt x="51" y="37"/>
                  </a:lnTo>
                  <a:close/>
                  <a:moveTo>
                    <a:pt x="40" y="28"/>
                  </a:moveTo>
                  <a:lnTo>
                    <a:pt x="68" y="28"/>
                  </a:lnTo>
                  <a:lnTo>
                    <a:pt x="81" y="29"/>
                  </a:lnTo>
                  <a:lnTo>
                    <a:pt x="89" y="32"/>
                  </a:lnTo>
                  <a:lnTo>
                    <a:pt x="94" y="38"/>
                  </a:lnTo>
                  <a:lnTo>
                    <a:pt x="95" y="48"/>
                  </a:lnTo>
                  <a:lnTo>
                    <a:pt x="94" y="56"/>
                  </a:lnTo>
                  <a:lnTo>
                    <a:pt x="90" y="63"/>
                  </a:lnTo>
                  <a:lnTo>
                    <a:pt x="83" y="66"/>
                  </a:lnTo>
                  <a:lnTo>
                    <a:pt x="76" y="69"/>
                  </a:lnTo>
                  <a:lnTo>
                    <a:pt x="98" y="101"/>
                  </a:lnTo>
                  <a:lnTo>
                    <a:pt x="84" y="101"/>
                  </a:lnTo>
                  <a:lnTo>
                    <a:pt x="65" y="69"/>
                  </a:lnTo>
                  <a:lnTo>
                    <a:pt x="51" y="69"/>
                  </a:lnTo>
                  <a:lnTo>
                    <a:pt x="51" y="101"/>
                  </a:lnTo>
                  <a:lnTo>
                    <a:pt x="40" y="101"/>
                  </a:lnTo>
                  <a:lnTo>
                    <a:pt x="40" y="28"/>
                  </a:lnTo>
                  <a:close/>
                  <a:moveTo>
                    <a:pt x="66" y="11"/>
                  </a:moveTo>
                  <a:lnTo>
                    <a:pt x="49" y="13"/>
                  </a:lnTo>
                  <a:lnTo>
                    <a:pt x="34" y="20"/>
                  </a:lnTo>
                  <a:lnTo>
                    <a:pt x="23" y="32"/>
                  </a:lnTo>
                  <a:lnTo>
                    <a:pt x="16" y="47"/>
                  </a:lnTo>
                  <a:lnTo>
                    <a:pt x="14" y="64"/>
                  </a:lnTo>
                  <a:lnTo>
                    <a:pt x="16" y="82"/>
                  </a:lnTo>
                  <a:lnTo>
                    <a:pt x="23" y="96"/>
                  </a:lnTo>
                  <a:lnTo>
                    <a:pt x="34" y="107"/>
                  </a:lnTo>
                  <a:lnTo>
                    <a:pt x="49" y="114"/>
                  </a:lnTo>
                  <a:lnTo>
                    <a:pt x="66" y="117"/>
                  </a:lnTo>
                  <a:lnTo>
                    <a:pt x="82" y="114"/>
                  </a:lnTo>
                  <a:lnTo>
                    <a:pt x="96" y="107"/>
                  </a:lnTo>
                  <a:lnTo>
                    <a:pt x="107" y="96"/>
                  </a:lnTo>
                  <a:lnTo>
                    <a:pt x="115" y="82"/>
                  </a:lnTo>
                  <a:lnTo>
                    <a:pt x="118" y="64"/>
                  </a:lnTo>
                  <a:lnTo>
                    <a:pt x="115" y="47"/>
                  </a:lnTo>
                  <a:lnTo>
                    <a:pt x="107" y="32"/>
                  </a:lnTo>
                  <a:lnTo>
                    <a:pt x="96" y="20"/>
                  </a:lnTo>
                  <a:lnTo>
                    <a:pt x="82" y="13"/>
                  </a:lnTo>
                  <a:lnTo>
                    <a:pt x="66" y="11"/>
                  </a:lnTo>
                  <a:close/>
                  <a:moveTo>
                    <a:pt x="66" y="0"/>
                  </a:moveTo>
                  <a:lnTo>
                    <a:pt x="85" y="3"/>
                  </a:lnTo>
                  <a:lnTo>
                    <a:pt x="104" y="12"/>
                  </a:lnTo>
                  <a:lnTo>
                    <a:pt x="118" y="25"/>
                  </a:lnTo>
                  <a:lnTo>
                    <a:pt x="127" y="43"/>
                  </a:lnTo>
                  <a:lnTo>
                    <a:pt x="130" y="64"/>
                  </a:lnTo>
                  <a:lnTo>
                    <a:pt x="127" y="84"/>
                  </a:lnTo>
                  <a:lnTo>
                    <a:pt x="118" y="102"/>
                  </a:lnTo>
                  <a:lnTo>
                    <a:pt x="104" y="116"/>
                  </a:lnTo>
                  <a:lnTo>
                    <a:pt x="85" y="125"/>
                  </a:lnTo>
                  <a:lnTo>
                    <a:pt x="66" y="128"/>
                  </a:lnTo>
                  <a:lnTo>
                    <a:pt x="45" y="125"/>
                  </a:lnTo>
                  <a:lnTo>
                    <a:pt x="27" y="116"/>
                  </a:lnTo>
                  <a:lnTo>
                    <a:pt x="13" y="102"/>
                  </a:lnTo>
                  <a:lnTo>
                    <a:pt x="4" y="84"/>
                  </a:lnTo>
                  <a:lnTo>
                    <a:pt x="0" y="64"/>
                  </a:lnTo>
                  <a:lnTo>
                    <a:pt x="4" y="43"/>
                  </a:lnTo>
                  <a:lnTo>
                    <a:pt x="13" y="25"/>
                  </a:lnTo>
                  <a:lnTo>
                    <a:pt x="27" y="12"/>
                  </a:lnTo>
                  <a:lnTo>
                    <a:pt x="45" y="3"/>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1" name="Freeform 10">
              <a:extLst>
                <a:ext uri="{FF2B5EF4-FFF2-40B4-BE49-F238E27FC236}">
                  <a16:creationId xmlns:a16="http://schemas.microsoft.com/office/drawing/2014/main" id="{2DAE9313-7E29-324E-B411-25184A85F9E3}"/>
                </a:ext>
              </a:extLst>
            </p:cNvPr>
            <p:cNvSpPr>
              <a:spLocks noEditPoints="1"/>
            </p:cNvSpPr>
            <p:nvPr/>
          </p:nvSpPr>
          <p:spPr bwMode="auto">
            <a:xfrm>
              <a:off x="6591301" y="4867276"/>
              <a:ext cx="52388" cy="50800"/>
            </a:xfrm>
            <a:custGeom>
              <a:avLst/>
              <a:gdLst>
                <a:gd name="T0" fmla="*/ 51 w 130"/>
                <a:gd name="T1" fmla="*/ 60 h 128"/>
                <a:gd name="T2" fmla="*/ 69 w 130"/>
                <a:gd name="T3" fmla="*/ 60 h 128"/>
                <a:gd name="T4" fmla="*/ 75 w 130"/>
                <a:gd name="T5" fmla="*/ 59 h 128"/>
                <a:gd name="T6" fmla="*/ 81 w 130"/>
                <a:gd name="T7" fmla="*/ 55 h 128"/>
                <a:gd name="T8" fmla="*/ 82 w 130"/>
                <a:gd name="T9" fmla="*/ 48 h 128"/>
                <a:gd name="T10" fmla="*/ 81 w 130"/>
                <a:gd name="T11" fmla="*/ 42 h 128"/>
                <a:gd name="T12" fmla="*/ 76 w 130"/>
                <a:gd name="T13" fmla="*/ 38 h 128"/>
                <a:gd name="T14" fmla="*/ 70 w 130"/>
                <a:gd name="T15" fmla="*/ 37 h 128"/>
                <a:gd name="T16" fmla="*/ 51 w 130"/>
                <a:gd name="T17" fmla="*/ 37 h 128"/>
                <a:gd name="T18" fmla="*/ 68 w 130"/>
                <a:gd name="T19" fmla="*/ 28 h 128"/>
                <a:gd name="T20" fmla="*/ 88 w 130"/>
                <a:gd name="T21" fmla="*/ 32 h 128"/>
                <a:gd name="T22" fmla="*/ 94 w 130"/>
                <a:gd name="T23" fmla="*/ 48 h 128"/>
                <a:gd name="T24" fmla="*/ 88 w 130"/>
                <a:gd name="T25" fmla="*/ 63 h 128"/>
                <a:gd name="T26" fmla="*/ 75 w 130"/>
                <a:gd name="T27" fmla="*/ 69 h 128"/>
                <a:gd name="T28" fmla="*/ 83 w 130"/>
                <a:gd name="T29" fmla="*/ 101 h 128"/>
                <a:gd name="T30" fmla="*/ 51 w 130"/>
                <a:gd name="T31" fmla="*/ 69 h 128"/>
                <a:gd name="T32" fmla="*/ 40 w 130"/>
                <a:gd name="T33" fmla="*/ 101 h 128"/>
                <a:gd name="T34" fmla="*/ 64 w 130"/>
                <a:gd name="T35" fmla="*/ 11 h 128"/>
                <a:gd name="T36" fmla="*/ 34 w 130"/>
                <a:gd name="T37" fmla="*/ 20 h 128"/>
                <a:gd name="T38" fmla="*/ 14 w 130"/>
                <a:gd name="T39" fmla="*/ 47 h 128"/>
                <a:gd name="T40" fmla="*/ 14 w 130"/>
                <a:gd name="T41" fmla="*/ 82 h 128"/>
                <a:gd name="T42" fmla="*/ 34 w 130"/>
                <a:gd name="T43" fmla="*/ 107 h 128"/>
                <a:gd name="T44" fmla="*/ 64 w 130"/>
                <a:gd name="T45" fmla="*/ 117 h 128"/>
                <a:gd name="T46" fmla="*/ 96 w 130"/>
                <a:gd name="T47" fmla="*/ 107 h 128"/>
                <a:gd name="T48" fmla="*/ 114 w 130"/>
                <a:gd name="T49" fmla="*/ 82 h 128"/>
                <a:gd name="T50" fmla="*/ 114 w 130"/>
                <a:gd name="T51" fmla="*/ 47 h 128"/>
                <a:gd name="T52" fmla="*/ 96 w 130"/>
                <a:gd name="T53" fmla="*/ 20 h 128"/>
                <a:gd name="T54" fmla="*/ 64 w 130"/>
                <a:gd name="T55" fmla="*/ 11 h 128"/>
                <a:gd name="T56" fmla="*/ 85 w 130"/>
                <a:gd name="T57" fmla="*/ 3 h 128"/>
                <a:gd name="T58" fmla="*/ 117 w 130"/>
                <a:gd name="T59" fmla="*/ 25 h 128"/>
                <a:gd name="T60" fmla="*/ 130 w 130"/>
                <a:gd name="T61" fmla="*/ 64 h 128"/>
                <a:gd name="T62" fmla="*/ 117 w 130"/>
                <a:gd name="T63" fmla="*/ 102 h 128"/>
                <a:gd name="T64" fmla="*/ 85 w 130"/>
                <a:gd name="T65" fmla="*/ 125 h 128"/>
                <a:gd name="T66" fmla="*/ 45 w 130"/>
                <a:gd name="T67" fmla="*/ 125 h 128"/>
                <a:gd name="T68" fmla="*/ 12 w 130"/>
                <a:gd name="T69" fmla="*/ 102 h 128"/>
                <a:gd name="T70" fmla="*/ 0 w 130"/>
                <a:gd name="T71" fmla="*/ 64 h 128"/>
                <a:gd name="T72" fmla="*/ 12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4" y="60"/>
                  </a:lnTo>
                  <a:lnTo>
                    <a:pt x="69" y="60"/>
                  </a:lnTo>
                  <a:lnTo>
                    <a:pt x="73" y="59"/>
                  </a:lnTo>
                  <a:lnTo>
                    <a:pt x="75" y="59"/>
                  </a:lnTo>
                  <a:lnTo>
                    <a:pt x="79" y="56"/>
                  </a:lnTo>
                  <a:lnTo>
                    <a:pt x="81" y="55"/>
                  </a:lnTo>
                  <a:lnTo>
                    <a:pt x="82" y="52"/>
                  </a:lnTo>
                  <a:lnTo>
                    <a:pt x="82" y="48"/>
                  </a:lnTo>
                  <a:lnTo>
                    <a:pt x="82" y="44"/>
                  </a:lnTo>
                  <a:lnTo>
                    <a:pt x="81" y="42"/>
                  </a:lnTo>
                  <a:lnTo>
                    <a:pt x="79" y="40"/>
                  </a:lnTo>
                  <a:lnTo>
                    <a:pt x="76" y="38"/>
                  </a:lnTo>
                  <a:lnTo>
                    <a:pt x="73" y="37"/>
                  </a:lnTo>
                  <a:lnTo>
                    <a:pt x="70" y="37"/>
                  </a:lnTo>
                  <a:lnTo>
                    <a:pt x="66" y="37"/>
                  </a:lnTo>
                  <a:lnTo>
                    <a:pt x="51" y="37"/>
                  </a:lnTo>
                  <a:close/>
                  <a:moveTo>
                    <a:pt x="40" y="28"/>
                  </a:moveTo>
                  <a:lnTo>
                    <a:pt x="68" y="28"/>
                  </a:lnTo>
                  <a:lnTo>
                    <a:pt x="80" y="29"/>
                  </a:lnTo>
                  <a:lnTo>
                    <a:pt x="88" y="32"/>
                  </a:lnTo>
                  <a:lnTo>
                    <a:pt x="93" y="38"/>
                  </a:lnTo>
                  <a:lnTo>
                    <a:pt x="94" y="48"/>
                  </a:lnTo>
                  <a:lnTo>
                    <a:pt x="93" y="56"/>
                  </a:lnTo>
                  <a:lnTo>
                    <a:pt x="88" y="63"/>
                  </a:lnTo>
                  <a:lnTo>
                    <a:pt x="82" y="66"/>
                  </a:lnTo>
                  <a:lnTo>
                    <a:pt x="75" y="69"/>
                  </a:lnTo>
                  <a:lnTo>
                    <a:pt x="96" y="101"/>
                  </a:lnTo>
                  <a:lnTo>
                    <a:pt x="83" y="101"/>
                  </a:lnTo>
                  <a:lnTo>
                    <a:pt x="64" y="69"/>
                  </a:lnTo>
                  <a:lnTo>
                    <a:pt x="51" y="69"/>
                  </a:lnTo>
                  <a:lnTo>
                    <a:pt x="51" y="101"/>
                  </a:lnTo>
                  <a:lnTo>
                    <a:pt x="40" y="101"/>
                  </a:lnTo>
                  <a:lnTo>
                    <a:pt x="40" y="28"/>
                  </a:lnTo>
                  <a:close/>
                  <a:moveTo>
                    <a:pt x="64" y="11"/>
                  </a:moveTo>
                  <a:lnTo>
                    <a:pt x="48" y="13"/>
                  </a:lnTo>
                  <a:lnTo>
                    <a:pt x="34" y="20"/>
                  </a:lnTo>
                  <a:lnTo>
                    <a:pt x="22" y="32"/>
                  </a:lnTo>
                  <a:lnTo>
                    <a:pt x="14" y="47"/>
                  </a:lnTo>
                  <a:lnTo>
                    <a:pt x="12" y="64"/>
                  </a:lnTo>
                  <a:lnTo>
                    <a:pt x="14" y="82"/>
                  </a:lnTo>
                  <a:lnTo>
                    <a:pt x="22" y="96"/>
                  </a:lnTo>
                  <a:lnTo>
                    <a:pt x="34" y="107"/>
                  </a:lnTo>
                  <a:lnTo>
                    <a:pt x="48" y="114"/>
                  </a:lnTo>
                  <a:lnTo>
                    <a:pt x="64" y="117"/>
                  </a:lnTo>
                  <a:lnTo>
                    <a:pt x="81" y="114"/>
                  </a:lnTo>
                  <a:lnTo>
                    <a:pt x="96" y="107"/>
                  </a:lnTo>
                  <a:lnTo>
                    <a:pt x="107" y="96"/>
                  </a:lnTo>
                  <a:lnTo>
                    <a:pt x="114" y="82"/>
                  </a:lnTo>
                  <a:lnTo>
                    <a:pt x="116" y="64"/>
                  </a:lnTo>
                  <a:lnTo>
                    <a:pt x="114" y="47"/>
                  </a:lnTo>
                  <a:lnTo>
                    <a:pt x="107" y="32"/>
                  </a:lnTo>
                  <a:lnTo>
                    <a:pt x="96" y="20"/>
                  </a:lnTo>
                  <a:lnTo>
                    <a:pt x="81" y="13"/>
                  </a:lnTo>
                  <a:lnTo>
                    <a:pt x="64" y="11"/>
                  </a:lnTo>
                  <a:close/>
                  <a:moveTo>
                    <a:pt x="64" y="0"/>
                  </a:moveTo>
                  <a:lnTo>
                    <a:pt x="85" y="3"/>
                  </a:lnTo>
                  <a:lnTo>
                    <a:pt x="103" y="12"/>
                  </a:lnTo>
                  <a:lnTo>
                    <a:pt x="117" y="25"/>
                  </a:lnTo>
                  <a:lnTo>
                    <a:pt x="126" y="43"/>
                  </a:lnTo>
                  <a:lnTo>
                    <a:pt x="130" y="64"/>
                  </a:lnTo>
                  <a:lnTo>
                    <a:pt x="126" y="84"/>
                  </a:lnTo>
                  <a:lnTo>
                    <a:pt x="117" y="102"/>
                  </a:lnTo>
                  <a:lnTo>
                    <a:pt x="103" y="116"/>
                  </a:lnTo>
                  <a:lnTo>
                    <a:pt x="85" y="125"/>
                  </a:lnTo>
                  <a:lnTo>
                    <a:pt x="64" y="128"/>
                  </a:lnTo>
                  <a:lnTo>
                    <a:pt x="45" y="125"/>
                  </a:lnTo>
                  <a:lnTo>
                    <a:pt x="26" y="116"/>
                  </a:lnTo>
                  <a:lnTo>
                    <a:pt x="12" y="102"/>
                  </a:lnTo>
                  <a:lnTo>
                    <a:pt x="2" y="84"/>
                  </a:lnTo>
                  <a:lnTo>
                    <a:pt x="0" y="64"/>
                  </a:lnTo>
                  <a:lnTo>
                    <a:pt x="2" y="43"/>
                  </a:lnTo>
                  <a:lnTo>
                    <a:pt x="12" y="25"/>
                  </a:lnTo>
                  <a:lnTo>
                    <a:pt x="26" y="12"/>
                  </a:lnTo>
                  <a:lnTo>
                    <a:pt x="45" y="3"/>
                  </a:lnTo>
                  <a:lnTo>
                    <a:pt x="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grpSp>
      <p:sp>
        <p:nvSpPr>
          <p:cNvPr id="12" name="TextBox 3">
            <a:extLst>
              <a:ext uri="{FF2B5EF4-FFF2-40B4-BE49-F238E27FC236}">
                <a16:creationId xmlns:a16="http://schemas.microsoft.com/office/drawing/2014/main" id="{ACAC6727-2088-4147-A38A-47850B89BAF6}"/>
              </a:ext>
            </a:extLst>
          </p:cNvPr>
          <p:cNvSpPr txBox="1">
            <a:spLocks noChangeAspect="1"/>
          </p:cNvSpPr>
          <p:nvPr/>
        </p:nvSpPr>
        <p:spPr>
          <a:xfrm>
            <a:off x="4413504" y="6516793"/>
            <a:ext cx="3352800" cy="297646"/>
          </a:xfrm>
          <a:prstGeom prst="rect">
            <a:avLst/>
          </a:prstGeom>
          <a:noFill/>
        </p:spPr>
        <p:txBody>
          <a:bodyPr wrap="square" anchor="b" anchorCtr="0">
            <a:spAutoFit/>
          </a:bodyPr>
          <a:lstStyle/>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chemeClr val="bg2">
                    <a:lumMod val="50000"/>
                  </a:schemeClr>
                </a:solidFill>
                <a:effectLst/>
                <a:uLnTx/>
                <a:uFillTx/>
                <a:latin typeface="+mn-lt"/>
                <a:ea typeface="Calibri" charset="0"/>
                <a:cs typeface="Arial" panose="020B0604020202020204" pitchFamily="34" charset="0"/>
              </a:rPr>
              <a:t>Company Confidential – For Internal Use Only</a:t>
            </a:r>
          </a:p>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chemeClr val="bg2">
                    <a:lumMod val="50000"/>
                  </a:schemeClr>
                </a:solidFill>
                <a:effectLst/>
                <a:uLnTx/>
                <a:uFillTx/>
                <a:latin typeface="+mn-lt"/>
                <a:ea typeface="Calibri" charset="0"/>
                <a:cs typeface="Arial" panose="020B0604020202020204" pitchFamily="34" charset="0"/>
              </a:rPr>
              <a:t>Copyright © SAS Institute Inc. All rights reserved.</a:t>
            </a:r>
          </a:p>
        </p:txBody>
      </p:sp>
      <p:grpSp>
        <p:nvGrpSpPr>
          <p:cNvPr id="13" name="Group 12">
            <a:extLst>
              <a:ext uri="{FF2B5EF4-FFF2-40B4-BE49-F238E27FC236}">
                <a16:creationId xmlns:a16="http://schemas.microsoft.com/office/drawing/2014/main" id="{430202B3-A30C-47E1-89F4-464869CEFD7C}"/>
              </a:ext>
            </a:extLst>
          </p:cNvPr>
          <p:cNvGrpSpPr/>
          <p:nvPr userDrawn="1"/>
        </p:nvGrpSpPr>
        <p:grpSpPr>
          <a:xfrm>
            <a:off x="11237113" y="6353579"/>
            <a:ext cx="702523" cy="294037"/>
            <a:chOff x="6145213" y="4384676"/>
            <a:chExt cx="1582738" cy="649287"/>
          </a:xfrm>
          <a:solidFill>
            <a:schemeClr val="tx1">
              <a:lumMod val="65000"/>
              <a:lumOff val="35000"/>
            </a:schemeClr>
          </a:solidFill>
        </p:grpSpPr>
        <p:sp>
          <p:nvSpPr>
            <p:cNvPr id="14" name="Freeform 6">
              <a:extLst>
                <a:ext uri="{FF2B5EF4-FFF2-40B4-BE49-F238E27FC236}">
                  <a16:creationId xmlns:a16="http://schemas.microsoft.com/office/drawing/2014/main" id="{0CFB2316-9317-4030-A182-7E498B0E74B9}"/>
                </a:ext>
              </a:extLst>
            </p:cNvPr>
            <p:cNvSpPr>
              <a:spLocks/>
            </p:cNvSpPr>
            <p:nvPr userDrawn="1"/>
          </p:nvSpPr>
          <p:spPr bwMode="auto">
            <a:xfrm>
              <a:off x="6640513" y="4454526"/>
              <a:ext cx="341313" cy="449263"/>
            </a:xfrm>
            <a:custGeom>
              <a:avLst/>
              <a:gdLst>
                <a:gd name="T0" fmla="*/ 485 w 859"/>
                <a:gd name="T1" fmla="*/ 5 h 1132"/>
                <a:gd name="T2" fmla="*/ 603 w 859"/>
                <a:gd name="T3" fmla="*/ 31 h 1132"/>
                <a:gd name="T4" fmla="*/ 699 w 859"/>
                <a:gd name="T5" fmla="*/ 82 h 1132"/>
                <a:gd name="T6" fmla="*/ 771 w 859"/>
                <a:gd name="T7" fmla="*/ 167 h 1132"/>
                <a:gd name="T8" fmla="*/ 810 w 859"/>
                <a:gd name="T9" fmla="*/ 290 h 1132"/>
                <a:gd name="T10" fmla="*/ 642 w 859"/>
                <a:gd name="T11" fmla="*/ 307 h 1132"/>
                <a:gd name="T12" fmla="*/ 606 w 859"/>
                <a:gd name="T13" fmla="*/ 231 h 1132"/>
                <a:gd name="T14" fmla="*/ 544 w 859"/>
                <a:gd name="T15" fmla="*/ 184 h 1132"/>
                <a:gd name="T16" fmla="*/ 467 w 859"/>
                <a:gd name="T17" fmla="*/ 162 h 1132"/>
                <a:gd name="T18" fmla="*/ 385 w 859"/>
                <a:gd name="T19" fmla="*/ 158 h 1132"/>
                <a:gd name="T20" fmla="*/ 304 w 859"/>
                <a:gd name="T21" fmla="*/ 172 h 1132"/>
                <a:gd name="T22" fmla="*/ 236 w 859"/>
                <a:gd name="T23" fmla="*/ 207 h 1132"/>
                <a:gd name="T24" fmla="*/ 200 w 859"/>
                <a:gd name="T25" fmla="*/ 268 h 1132"/>
                <a:gd name="T26" fmla="*/ 207 w 859"/>
                <a:gd name="T27" fmla="*/ 344 h 1132"/>
                <a:gd name="T28" fmla="*/ 256 w 859"/>
                <a:gd name="T29" fmla="*/ 397 h 1132"/>
                <a:gd name="T30" fmla="*/ 334 w 859"/>
                <a:gd name="T31" fmla="*/ 434 h 1132"/>
                <a:gd name="T32" fmla="*/ 428 w 859"/>
                <a:gd name="T33" fmla="*/ 460 h 1132"/>
                <a:gd name="T34" fmla="*/ 528 w 859"/>
                <a:gd name="T35" fmla="*/ 484 h 1132"/>
                <a:gd name="T36" fmla="*/ 634 w 859"/>
                <a:gd name="T37" fmla="*/ 513 h 1132"/>
                <a:gd name="T38" fmla="*/ 728 w 859"/>
                <a:gd name="T39" fmla="*/ 556 h 1132"/>
                <a:gd name="T40" fmla="*/ 804 w 859"/>
                <a:gd name="T41" fmla="*/ 620 h 1132"/>
                <a:gd name="T42" fmla="*/ 850 w 859"/>
                <a:gd name="T43" fmla="*/ 711 h 1132"/>
                <a:gd name="T44" fmla="*/ 857 w 859"/>
                <a:gd name="T45" fmla="*/ 838 h 1132"/>
                <a:gd name="T46" fmla="*/ 821 w 859"/>
                <a:gd name="T47" fmla="*/ 954 h 1132"/>
                <a:gd name="T48" fmla="*/ 750 w 859"/>
                <a:gd name="T49" fmla="*/ 1037 h 1132"/>
                <a:gd name="T50" fmla="*/ 655 w 859"/>
                <a:gd name="T51" fmla="*/ 1093 h 1132"/>
                <a:gd name="T52" fmla="*/ 545 w 859"/>
                <a:gd name="T53" fmla="*/ 1124 h 1132"/>
                <a:gd name="T54" fmla="*/ 428 w 859"/>
                <a:gd name="T55" fmla="*/ 1132 h 1132"/>
                <a:gd name="T56" fmla="*/ 297 w 859"/>
                <a:gd name="T57" fmla="*/ 1120 h 1132"/>
                <a:gd name="T58" fmla="*/ 182 w 859"/>
                <a:gd name="T59" fmla="*/ 1081 h 1132"/>
                <a:gd name="T60" fmla="*/ 89 w 859"/>
                <a:gd name="T61" fmla="*/ 1012 h 1132"/>
                <a:gd name="T62" fmla="*/ 26 w 859"/>
                <a:gd name="T63" fmla="*/ 908 h 1132"/>
                <a:gd name="T64" fmla="*/ 0 w 859"/>
                <a:gd name="T65" fmla="*/ 767 h 1132"/>
                <a:gd name="T66" fmla="*/ 178 w 859"/>
                <a:gd name="T67" fmla="*/ 838 h 1132"/>
                <a:gd name="T68" fmla="*/ 229 w 859"/>
                <a:gd name="T69" fmla="*/ 913 h 1132"/>
                <a:gd name="T70" fmla="*/ 308 w 859"/>
                <a:gd name="T71" fmla="*/ 957 h 1132"/>
                <a:gd name="T72" fmla="*/ 404 w 859"/>
                <a:gd name="T73" fmla="*/ 974 h 1132"/>
                <a:gd name="T74" fmla="*/ 488 w 859"/>
                <a:gd name="T75" fmla="*/ 974 h 1132"/>
                <a:gd name="T76" fmla="*/ 564 w 859"/>
                <a:gd name="T77" fmla="*/ 960 h 1132"/>
                <a:gd name="T78" fmla="*/ 630 w 859"/>
                <a:gd name="T79" fmla="*/ 927 h 1132"/>
                <a:gd name="T80" fmla="*/ 674 w 859"/>
                <a:gd name="T81" fmla="*/ 871 h 1132"/>
                <a:gd name="T82" fmla="*/ 681 w 859"/>
                <a:gd name="T83" fmla="*/ 787 h 1132"/>
                <a:gd name="T84" fmla="*/ 647 w 859"/>
                <a:gd name="T85" fmla="*/ 722 h 1132"/>
                <a:gd name="T86" fmla="*/ 580 w 859"/>
                <a:gd name="T87" fmla="*/ 677 h 1132"/>
                <a:gd name="T88" fmla="*/ 490 w 859"/>
                <a:gd name="T89" fmla="*/ 647 h 1132"/>
                <a:gd name="T90" fmla="*/ 387 w 859"/>
                <a:gd name="T91" fmla="*/ 622 h 1132"/>
                <a:gd name="T92" fmla="*/ 281 w 859"/>
                <a:gd name="T93" fmla="*/ 595 h 1132"/>
                <a:gd name="T94" fmla="*/ 183 w 859"/>
                <a:gd name="T95" fmla="*/ 558 h 1132"/>
                <a:gd name="T96" fmla="*/ 99 w 859"/>
                <a:gd name="T97" fmla="*/ 504 h 1132"/>
                <a:gd name="T98" fmla="*/ 42 w 859"/>
                <a:gd name="T99" fmla="*/ 423 h 1132"/>
                <a:gd name="T100" fmla="*/ 21 w 859"/>
                <a:gd name="T101" fmla="*/ 308 h 1132"/>
                <a:gd name="T102" fmla="*/ 43 w 859"/>
                <a:gd name="T103" fmla="*/ 193 h 1132"/>
                <a:gd name="T104" fmla="*/ 103 w 859"/>
                <a:gd name="T105" fmla="*/ 107 h 1132"/>
                <a:gd name="T106" fmla="*/ 190 w 859"/>
                <a:gd name="T107" fmla="*/ 46 h 1132"/>
                <a:gd name="T108" fmla="*/ 292 w 859"/>
                <a:gd name="T109" fmla="*/ 12 h 1132"/>
                <a:gd name="T110" fmla="*/ 399 w 859"/>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9" h="1132">
                  <a:moveTo>
                    <a:pt x="399" y="0"/>
                  </a:moveTo>
                  <a:lnTo>
                    <a:pt x="443" y="2"/>
                  </a:lnTo>
                  <a:lnTo>
                    <a:pt x="485" y="5"/>
                  </a:lnTo>
                  <a:lnTo>
                    <a:pt x="527" y="11"/>
                  </a:lnTo>
                  <a:lnTo>
                    <a:pt x="566" y="20"/>
                  </a:lnTo>
                  <a:lnTo>
                    <a:pt x="603" y="31"/>
                  </a:lnTo>
                  <a:lnTo>
                    <a:pt x="637" y="44"/>
                  </a:lnTo>
                  <a:lnTo>
                    <a:pt x="670" y="62"/>
                  </a:lnTo>
                  <a:lnTo>
                    <a:pt x="699" y="82"/>
                  </a:lnTo>
                  <a:lnTo>
                    <a:pt x="726" y="107"/>
                  </a:lnTo>
                  <a:lnTo>
                    <a:pt x="750" y="134"/>
                  </a:lnTo>
                  <a:lnTo>
                    <a:pt x="771" y="167"/>
                  </a:lnTo>
                  <a:lnTo>
                    <a:pt x="787" y="203"/>
                  </a:lnTo>
                  <a:lnTo>
                    <a:pt x="800" y="244"/>
                  </a:lnTo>
                  <a:lnTo>
                    <a:pt x="810" y="290"/>
                  </a:lnTo>
                  <a:lnTo>
                    <a:pt x="815" y="339"/>
                  </a:lnTo>
                  <a:lnTo>
                    <a:pt x="648" y="339"/>
                  </a:lnTo>
                  <a:lnTo>
                    <a:pt x="642" y="307"/>
                  </a:lnTo>
                  <a:lnTo>
                    <a:pt x="634" y="278"/>
                  </a:lnTo>
                  <a:lnTo>
                    <a:pt x="621" y="254"/>
                  </a:lnTo>
                  <a:lnTo>
                    <a:pt x="606" y="231"/>
                  </a:lnTo>
                  <a:lnTo>
                    <a:pt x="587" y="213"/>
                  </a:lnTo>
                  <a:lnTo>
                    <a:pt x="567" y="197"/>
                  </a:lnTo>
                  <a:lnTo>
                    <a:pt x="544" y="184"/>
                  </a:lnTo>
                  <a:lnTo>
                    <a:pt x="519" y="174"/>
                  </a:lnTo>
                  <a:lnTo>
                    <a:pt x="494" y="167"/>
                  </a:lnTo>
                  <a:lnTo>
                    <a:pt x="467" y="162"/>
                  </a:lnTo>
                  <a:lnTo>
                    <a:pt x="440" y="158"/>
                  </a:lnTo>
                  <a:lnTo>
                    <a:pt x="412" y="157"/>
                  </a:lnTo>
                  <a:lnTo>
                    <a:pt x="385" y="158"/>
                  </a:lnTo>
                  <a:lnTo>
                    <a:pt x="358" y="161"/>
                  </a:lnTo>
                  <a:lnTo>
                    <a:pt x="330" y="166"/>
                  </a:lnTo>
                  <a:lnTo>
                    <a:pt x="304" y="172"/>
                  </a:lnTo>
                  <a:lnTo>
                    <a:pt x="279" y="180"/>
                  </a:lnTo>
                  <a:lnTo>
                    <a:pt x="257" y="192"/>
                  </a:lnTo>
                  <a:lnTo>
                    <a:pt x="236" y="207"/>
                  </a:lnTo>
                  <a:lnTo>
                    <a:pt x="221" y="224"/>
                  </a:lnTo>
                  <a:lnTo>
                    <a:pt x="208" y="244"/>
                  </a:lnTo>
                  <a:lnTo>
                    <a:pt x="200" y="268"/>
                  </a:lnTo>
                  <a:lnTo>
                    <a:pt x="198" y="296"/>
                  </a:lnTo>
                  <a:lnTo>
                    <a:pt x="200" y="321"/>
                  </a:lnTo>
                  <a:lnTo>
                    <a:pt x="207" y="344"/>
                  </a:lnTo>
                  <a:lnTo>
                    <a:pt x="219" y="365"/>
                  </a:lnTo>
                  <a:lnTo>
                    <a:pt x="236" y="382"/>
                  </a:lnTo>
                  <a:lnTo>
                    <a:pt x="256" y="397"/>
                  </a:lnTo>
                  <a:lnTo>
                    <a:pt x="279" y="411"/>
                  </a:lnTo>
                  <a:lnTo>
                    <a:pt x="304" y="423"/>
                  </a:lnTo>
                  <a:lnTo>
                    <a:pt x="334" y="434"/>
                  </a:lnTo>
                  <a:lnTo>
                    <a:pt x="363" y="443"/>
                  </a:lnTo>
                  <a:lnTo>
                    <a:pt x="395" y="452"/>
                  </a:lnTo>
                  <a:lnTo>
                    <a:pt x="428" y="460"/>
                  </a:lnTo>
                  <a:lnTo>
                    <a:pt x="461" y="467"/>
                  </a:lnTo>
                  <a:lnTo>
                    <a:pt x="495" y="476"/>
                  </a:lnTo>
                  <a:lnTo>
                    <a:pt x="528" y="484"/>
                  </a:lnTo>
                  <a:lnTo>
                    <a:pt x="564" y="493"/>
                  </a:lnTo>
                  <a:lnTo>
                    <a:pt x="600" y="502"/>
                  </a:lnTo>
                  <a:lnTo>
                    <a:pt x="634" y="513"/>
                  </a:lnTo>
                  <a:lnTo>
                    <a:pt x="666" y="527"/>
                  </a:lnTo>
                  <a:lnTo>
                    <a:pt x="698" y="540"/>
                  </a:lnTo>
                  <a:lnTo>
                    <a:pt x="728" y="556"/>
                  </a:lnTo>
                  <a:lnTo>
                    <a:pt x="756" y="575"/>
                  </a:lnTo>
                  <a:lnTo>
                    <a:pt x="782" y="595"/>
                  </a:lnTo>
                  <a:lnTo>
                    <a:pt x="804" y="620"/>
                  </a:lnTo>
                  <a:lnTo>
                    <a:pt x="823" y="646"/>
                  </a:lnTo>
                  <a:lnTo>
                    <a:pt x="838" y="676"/>
                  </a:lnTo>
                  <a:lnTo>
                    <a:pt x="850" y="711"/>
                  </a:lnTo>
                  <a:lnTo>
                    <a:pt x="857" y="750"/>
                  </a:lnTo>
                  <a:lnTo>
                    <a:pt x="859" y="792"/>
                  </a:lnTo>
                  <a:lnTo>
                    <a:pt x="857" y="838"/>
                  </a:lnTo>
                  <a:lnTo>
                    <a:pt x="849" y="880"/>
                  </a:lnTo>
                  <a:lnTo>
                    <a:pt x="838" y="919"/>
                  </a:lnTo>
                  <a:lnTo>
                    <a:pt x="821" y="954"/>
                  </a:lnTo>
                  <a:lnTo>
                    <a:pt x="801" y="985"/>
                  </a:lnTo>
                  <a:lnTo>
                    <a:pt x="777" y="1013"/>
                  </a:lnTo>
                  <a:lnTo>
                    <a:pt x="750" y="1037"/>
                  </a:lnTo>
                  <a:lnTo>
                    <a:pt x="721" y="1059"/>
                  </a:lnTo>
                  <a:lnTo>
                    <a:pt x="689" y="1077"/>
                  </a:lnTo>
                  <a:lnTo>
                    <a:pt x="655" y="1093"/>
                  </a:lnTo>
                  <a:lnTo>
                    <a:pt x="619" y="1106"/>
                  </a:lnTo>
                  <a:lnTo>
                    <a:pt x="583" y="1116"/>
                  </a:lnTo>
                  <a:lnTo>
                    <a:pt x="545" y="1124"/>
                  </a:lnTo>
                  <a:lnTo>
                    <a:pt x="506" y="1129"/>
                  </a:lnTo>
                  <a:lnTo>
                    <a:pt x="467" y="1132"/>
                  </a:lnTo>
                  <a:lnTo>
                    <a:pt x="428" y="1132"/>
                  </a:lnTo>
                  <a:lnTo>
                    <a:pt x="383" y="1131"/>
                  </a:lnTo>
                  <a:lnTo>
                    <a:pt x="340" y="1128"/>
                  </a:lnTo>
                  <a:lnTo>
                    <a:pt x="297" y="1120"/>
                  </a:lnTo>
                  <a:lnTo>
                    <a:pt x="257" y="1111"/>
                  </a:lnTo>
                  <a:lnTo>
                    <a:pt x="218" y="1097"/>
                  </a:lnTo>
                  <a:lnTo>
                    <a:pt x="182" y="1081"/>
                  </a:lnTo>
                  <a:lnTo>
                    <a:pt x="148" y="1061"/>
                  </a:lnTo>
                  <a:lnTo>
                    <a:pt x="117" y="1038"/>
                  </a:lnTo>
                  <a:lnTo>
                    <a:pt x="89" y="1012"/>
                  </a:lnTo>
                  <a:lnTo>
                    <a:pt x="65" y="980"/>
                  </a:lnTo>
                  <a:lnTo>
                    <a:pt x="43" y="947"/>
                  </a:lnTo>
                  <a:lnTo>
                    <a:pt x="26" y="908"/>
                  </a:lnTo>
                  <a:lnTo>
                    <a:pt x="13" y="865"/>
                  </a:lnTo>
                  <a:lnTo>
                    <a:pt x="4" y="819"/>
                  </a:lnTo>
                  <a:lnTo>
                    <a:pt x="0" y="767"/>
                  </a:lnTo>
                  <a:lnTo>
                    <a:pt x="166" y="767"/>
                  </a:lnTo>
                  <a:lnTo>
                    <a:pt x="170" y="804"/>
                  </a:lnTo>
                  <a:lnTo>
                    <a:pt x="178" y="838"/>
                  </a:lnTo>
                  <a:lnTo>
                    <a:pt x="191" y="867"/>
                  </a:lnTo>
                  <a:lnTo>
                    <a:pt x="208" y="891"/>
                  </a:lnTo>
                  <a:lnTo>
                    <a:pt x="229" y="913"/>
                  </a:lnTo>
                  <a:lnTo>
                    <a:pt x="253" y="931"/>
                  </a:lnTo>
                  <a:lnTo>
                    <a:pt x="279" y="945"/>
                  </a:lnTo>
                  <a:lnTo>
                    <a:pt x="308" y="957"/>
                  </a:lnTo>
                  <a:lnTo>
                    <a:pt x="338" y="966"/>
                  </a:lnTo>
                  <a:lnTo>
                    <a:pt x="371" y="972"/>
                  </a:lnTo>
                  <a:lnTo>
                    <a:pt x="404" y="974"/>
                  </a:lnTo>
                  <a:lnTo>
                    <a:pt x="438" y="976"/>
                  </a:lnTo>
                  <a:lnTo>
                    <a:pt x="462" y="976"/>
                  </a:lnTo>
                  <a:lnTo>
                    <a:pt x="488" y="974"/>
                  </a:lnTo>
                  <a:lnTo>
                    <a:pt x="513" y="971"/>
                  </a:lnTo>
                  <a:lnTo>
                    <a:pt x="539" y="966"/>
                  </a:lnTo>
                  <a:lnTo>
                    <a:pt x="564" y="960"/>
                  </a:lnTo>
                  <a:lnTo>
                    <a:pt x="589" y="951"/>
                  </a:lnTo>
                  <a:lnTo>
                    <a:pt x="610" y="941"/>
                  </a:lnTo>
                  <a:lnTo>
                    <a:pt x="630" y="927"/>
                  </a:lnTo>
                  <a:lnTo>
                    <a:pt x="648" y="912"/>
                  </a:lnTo>
                  <a:lnTo>
                    <a:pt x="663" y="892"/>
                  </a:lnTo>
                  <a:lnTo>
                    <a:pt x="674" y="871"/>
                  </a:lnTo>
                  <a:lnTo>
                    <a:pt x="681" y="844"/>
                  </a:lnTo>
                  <a:lnTo>
                    <a:pt x="683" y="815"/>
                  </a:lnTo>
                  <a:lnTo>
                    <a:pt x="681" y="787"/>
                  </a:lnTo>
                  <a:lnTo>
                    <a:pt x="674" y="762"/>
                  </a:lnTo>
                  <a:lnTo>
                    <a:pt x="661" y="740"/>
                  </a:lnTo>
                  <a:lnTo>
                    <a:pt x="647" y="722"/>
                  </a:lnTo>
                  <a:lnTo>
                    <a:pt x="627" y="705"/>
                  </a:lnTo>
                  <a:lnTo>
                    <a:pt x="606" y="691"/>
                  </a:lnTo>
                  <a:lnTo>
                    <a:pt x="580" y="677"/>
                  </a:lnTo>
                  <a:lnTo>
                    <a:pt x="552" y="667"/>
                  </a:lnTo>
                  <a:lnTo>
                    <a:pt x="522" y="656"/>
                  </a:lnTo>
                  <a:lnTo>
                    <a:pt x="490" y="647"/>
                  </a:lnTo>
                  <a:lnTo>
                    <a:pt x="457" y="639"/>
                  </a:lnTo>
                  <a:lnTo>
                    <a:pt x="422" y="630"/>
                  </a:lnTo>
                  <a:lnTo>
                    <a:pt x="387" y="622"/>
                  </a:lnTo>
                  <a:lnTo>
                    <a:pt x="352" y="613"/>
                  </a:lnTo>
                  <a:lnTo>
                    <a:pt x="317" y="605"/>
                  </a:lnTo>
                  <a:lnTo>
                    <a:pt x="281" y="595"/>
                  </a:lnTo>
                  <a:lnTo>
                    <a:pt x="247" y="585"/>
                  </a:lnTo>
                  <a:lnTo>
                    <a:pt x="215" y="572"/>
                  </a:lnTo>
                  <a:lnTo>
                    <a:pt x="183" y="558"/>
                  </a:lnTo>
                  <a:lnTo>
                    <a:pt x="153" y="542"/>
                  </a:lnTo>
                  <a:lnTo>
                    <a:pt x="125" y="524"/>
                  </a:lnTo>
                  <a:lnTo>
                    <a:pt x="99" y="504"/>
                  </a:lnTo>
                  <a:lnTo>
                    <a:pt x="77" y="480"/>
                  </a:lnTo>
                  <a:lnTo>
                    <a:pt x="58" y="453"/>
                  </a:lnTo>
                  <a:lnTo>
                    <a:pt x="42" y="423"/>
                  </a:lnTo>
                  <a:lnTo>
                    <a:pt x="31" y="389"/>
                  </a:lnTo>
                  <a:lnTo>
                    <a:pt x="24" y="350"/>
                  </a:lnTo>
                  <a:lnTo>
                    <a:pt x="21" y="308"/>
                  </a:lnTo>
                  <a:lnTo>
                    <a:pt x="24" y="267"/>
                  </a:lnTo>
                  <a:lnTo>
                    <a:pt x="31" y="228"/>
                  </a:lnTo>
                  <a:lnTo>
                    <a:pt x="43" y="193"/>
                  </a:lnTo>
                  <a:lnTo>
                    <a:pt x="60" y="161"/>
                  </a:lnTo>
                  <a:lnTo>
                    <a:pt x="80" y="132"/>
                  </a:lnTo>
                  <a:lnTo>
                    <a:pt x="103" y="107"/>
                  </a:lnTo>
                  <a:lnTo>
                    <a:pt x="130" y="84"/>
                  </a:lnTo>
                  <a:lnTo>
                    <a:pt x="159" y="63"/>
                  </a:lnTo>
                  <a:lnTo>
                    <a:pt x="190" y="46"/>
                  </a:lnTo>
                  <a:lnTo>
                    <a:pt x="223" y="32"/>
                  </a:lnTo>
                  <a:lnTo>
                    <a:pt x="257" y="21"/>
                  </a:lnTo>
                  <a:lnTo>
                    <a:pt x="292" y="12"/>
                  </a:lnTo>
                  <a:lnTo>
                    <a:pt x="327"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5" name="Freeform 7">
              <a:extLst>
                <a:ext uri="{FF2B5EF4-FFF2-40B4-BE49-F238E27FC236}">
                  <a16:creationId xmlns:a16="http://schemas.microsoft.com/office/drawing/2014/main" id="{359711F5-6B82-4D02-9BCA-D6A0E4FCF9DE}"/>
                </a:ext>
              </a:extLst>
            </p:cNvPr>
            <p:cNvSpPr>
              <a:spLocks noEditPoints="1"/>
            </p:cNvSpPr>
            <p:nvPr userDrawn="1"/>
          </p:nvSpPr>
          <p:spPr bwMode="auto">
            <a:xfrm>
              <a:off x="6994526" y="4454526"/>
              <a:ext cx="377825" cy="449263"/>
            </a:xfrm>
            <a:custGeom>
              <a:avLst/>
              <a:gdLst>
                <a:gd name="T0" fmla="*/ 629 w 951"/>
                <a:gd name="T1" fmla="*/ 576 h 1132"/>
                <a:gd name="T2" fmla="*/ 530 w 951"/>
                <a:gd name="T3" fmla="*/ 600 h 1132"/>
                <a:gd name="T4" fmla="*/ 417 w 951"/>
                <a:gd name="T5" fmla="*/ 616 h 1132"/>
                <a:gd name="T6" fmla="*/ 322 w 951"/>
                <a:gd name="T7" fmla="*/ 636 h 1132"/>
                <a:gd name="T8" fmla="*/ 247 w 951"/>
                <a:gd name="T9" fmla="*/ 670 h 1132"/>
                <a:gd name="T10" fmla="*/ 196 w 951"/>
                <a:gd name="T11" fmla="*/ 728 h 1132"/>
                <a:gd name="T12" fmla="*/ 176 w 951"/>
                <a:gd name="T13" fmla="*/ 817 h 1132"/>
                <a:gd name="T14" fmla="*/ 194 w 951"/>
                <a:gd name="T15" fmla="*/ 897 h 1132"/>
                <a:gd name="T16" fmla="*/ 245 w 951"/>
                <a:gd name="T17" fmla="*/ 947 h 1132"/>
                <a:gd name="T18" fmla="*/ 317 w 951"/>
                <a:gd name="T19" fmla="*/ 972 h 1132"/>
                <a:gd name="T20" fmla="*/ 417 w 951"/>
                <a:gd name="T21" fmla="*/ 974 h 1132"/>
                <a:gd name="T22" fmla="*/ 528 w 951"/>
                <a:gd name="T23" fmla="*/ 944 h 1132"/>
                <a:gd name="T24" fmla="*/ 609 w 951"/>
                <a:gd name="T25" fmla="*/ 890 h 1132"/>
                <a:gd name="T26" fmla="*/ 658 w 951"/>
                <a:gd name="T27" fmla="*/ 822 h 1132"/>
                <a:gd name="T28" fmla="*/ 679 w 951"/>
                <a:gd name="T29" fmla="*/ 753 h 1132"/>
                <a:gd name="T30" fmla="*/ 468 w 951"/>
                <a:gd name="T31" fmla="*/ 0 h 1132"/>
                <a:gd name="T32" fmla="*/ 570 w 951"/>
                <a:gd name="T33" fmla="*/ 6 h 1132"/>
                <a:gd name="T34" fmla="*/ 668 w 951"/>
                <a:gd name="T35" fmla="*/ 28 h 1132"/>
                <a:gd name="T36" fmla="*/ 752 w 951"/>
                <a:gd name="T37" fmla="*/ 72 h 1132"/>
                <a:gd name="T38" fmla="*/ 814 w 951"/>
                <a:gd name="T39" fmla="*/ 145 h 1132"/>
                <a:gd name="T40" fmla="*/ 845 w 951"/>
                <a:gd name="T41" fmla="*/ 253 h 1132"/>
                <a:gd name="T42" fmla="*/ 848 w 951"/>
                <a:gd name="T43" fmla="*/ 884 h 1132"/>
                <a:gd name="T44" fmla="*/ 854 w 951"/>
                <a:gd name="T45" fmla="*/ 947 h 1132"/>
                <a:gd name="T46" fmla="*/ 883 w 951"/>
                <a:gd name="T47" fmla="*/ 974 h 1132"/>
                <a:gd name="T48" fmla="*/ 932 w 951"/>
                <a:gd name="T49" fmla="*/ 972 h 1132"/>
                <a:gd name="T50" fmla="*/ 933 w 951"/>
                <a:gd name="T51" fmla="*/ 1114 h 1132"/>
                <a:gd name="T52" fmla="*/ 861 w 951"/>
                <a:gd name="T53" fmla="*/ 1131 h 1132"/>
                <a:gd name="T54" fmla="*/ 779 w 951"/>
                <a:gd name="T55" fmla="*/ 1125 h 1132"/>
                <a:gd name="T56" fmla="*/ 721 w 951"/>
                <a:gd name="T57" fmla="*/ 1083 h 1132"/>
                <a:gd name="T58" fmla="*/ 692 w 951"/>
                <a:gd name="T59" fmla="*/ 1002 h 1132"/>
                <a:gd name="T60" fmla="*/ 616 w 951"/>
                <a:gd name="T61" fmla="*/ 1041 h 1132"/>
                <a:gd name="T62" fmla="*/ 485 w 951"/>
                <a:gd name="T63" fmla="*/ 1111 h 1132"/>
                <a:gd name="T64" fmla="*/ 334 w 951"/>
                <a:gd name="T65" fmla="*/ 1132 h 1132"/>
                <a:gd name="T66" fmla="*/ 222 w 951"/>
                <a:gd name="T67" fmla="*/ 1120 h 1132"/>
                <a:gd name="T68" fmla="*/ 125 w 951"/>
                <a:gd name="T69" fmla="*/ 1082 h 1132"/>
                <a:gd name="T70" fmla="*/ 52 w 951"/>
                <a:gd name="T71" fmla="*/ 1013 h 1132"/>
                <a:gd name="T72" fmla="*/ 9 w 951"/>
                <a:gd name="T73" fmla="*/ 914 h 1132"/>
                <a:gd name="T74" fmla="*/ 1 w 951"/>
                <a:gd name="T75" fmla="*/ 784 h 1132"/>
                <a:gd name="T76" fmla="*/ 33 w 951"/>
                <a:gd name="T77" fmla="*/ 671 h 1132"/>
                <a:gd name="T78" fmla="*/ 94 w 951"/>
                <a:gd name="T79" fmla="*/ 594 h 1132"/>
                <a:gd name="T80" fmla="*/ 176 w 951"/>
                <a:gd name="T81" fmla="*/ 545 h 1132"/>
                <a:gd name="T82" fmla="*/ 273 w 951"/>
                <a:gd name="T83" fmla="*/ 512 h 1132"/>
                <a:gd name="T84" fmla="*/ 381 w 951"/>
                <a:gd name="T85" fmla="*/ 489 h 1132"/>
                <a:gd name="T86" fmla="*/ 491 w 951"/>
                <a:gd name="T87" fmla="*/ 472 h 1132"/>
                <a:gd name="T88" fmla="*/ 582 w 951"/>
                <a:gd name="T89" fmla="*/ 453 h 1132"/>
                <a:gd name="T90" fmla="*/ 647 w 951"/>
                <a:gd name="T91" fmla="*/ 422 h 1132"/>
                <a:gd name="T92" fmla="*/ 680 w 951"/>
                <a:gd name="T93" fmla="*/ 365 h 1132"/>
                <a:gd name="T94" fmla="*/ 675 w 951"/>
                <a:gd name="T95" fmla="*/ 276 h 1132"/>
                <a:gd name="T96" fmla="*/ 638 w 951"/>
                <a:gd name="T97" fmla="*/ 210 h 1132"/>
                <a:gd name="T98" fmla="*/ 578 w 951"/>
                <a:gd name="T99" fmla="*/ 175 h 1132"/>
                <a:gd name="T100" fmla="*/ 506 w 951"/>
                <a:gd name="T101" fmla="*/ 160 h 1132"/>
                <a:gd name="T102" fmla="*/ 423 w 951"/>
                <a:gd name="T103" fmla="*/ 158 h 1132"/>
                <a:gd name="T104" fmla="*/ 332 w 951"/>
                <a:gd name="T105" fmla="*/ 175 h 1132"/>
                <a:gd name="T106" fmla="*/ 261 w 951"/>
                <a:gd name="T107" fmla="*/ 218 h 1132"/>
                <a:gd name="T108" fmla="*/ 216 w 951"/>
                <a:gd name="T109" fmla="*/ 292 h 1132"/>
                <a:gd name="T110" fmla="*/ 39 w 951"/>
                <a:gd name="T111" fmla="*/ 362 h 1132"/>
                <a:gd name="T112" fmla="*/ 66 w 951"/>
                <a:gd name="T113" fmla="*/ 222 h 1132"/>
                <a:gd name="T114" fmla="*/ 129 w 951"/>
                <a:gd name="T115" fmla="*/ 120 h 1132"/>
                <a:gd name="T116" fmla="*/ 222 w 951"/>
                <a:gd name="T117" fmla="*/ 51 h 1132"/>
                <a:gd name="T118" fmla="*/ 338 w 951"/>
                <a:gd name="T119" fmla="*/ 12 h 1132"/>
                <a:gd name="T120" fmla="*/ 468 w 951"/>
                <a:gd name="T12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1" h="1132">
                  <a:moveTo>
                    <a:pt x="681" y="550"/>
                  </a:moveTo>
                  <a:lnTo>
                    <a:pt x="657" y="564"/>
                  </a:lnTo>
                  <a:lnTo>
                    <a:pt x="629" y="576"/>
                  </a:lnTo>
                  <a:lnTo>
                    <a:pt x="599" y="586"/>
                  </a:lnTo>
                  <a:lnTo>
                    <a:pt x="565" y="593"/>
                  </a:lnTo>
                  <a:lnTo>
                    <a:pt x="530" y="600"/>
                  </a:lnTo>
                  <a:lnTo>
                    <a:pt x="493" y="605"/>
                  </a:lnTo>
                  <a:lnTo>
                    <a:pt x="455" y="611"/>
                  </a:lnTo>
                  <a:lnTo>
                    <a:pt x="417" y="616"/>
                  </a:lnTo>
                  <a:lnTo>
                    <a:pt x="379" y="622"/>
                  </a:lnTo>
                  <a:lnTo>
                    <a:pt x="350" y="629"/>
                  </a:lnTo>
                  <a:lnTo>
                    <a:pt x="322" y="636"/>
                  </a:lnTo>
                  <a:lnTo>
                    <a:pt x="295" y="646"/>
                  </a:lnTo>
                  <a:lnTo>
                    <a:pt x="270" y="657"/>
                  </a:lnTo>
                  <a:lnTo>
                    <a:pt x="247" y="670"/>
                  </a:lnTo>
                  <a:lnTo>
                    <a:pt x="227" y="686"/>
                  </a:lnTo>
                  <a:lnTo>
                    <a:pt x="209" y="705"/>
                  </a:lnTo>
                  <a:lnTo>
                    <a:pt x="196" y="728"/>
                  </a:lnTo>
                  <a:lnTo>
                    <a:pt x="185" y="753"/>
                  </a:lnTo>
                  <a:lnTo>
                    <a:pt x="177" y="784"/>
                  </a:lnTo>
                  <a:lnTo>
                    <a:pt x="176" y="817"/>
                  </a:lnTo>
                  <a:lnTo>
                    <a:pt x="177" y="848"/>
                  </a:lnTo>
                  <a:lnTo>
                    <a:pt x="185" y="874"/>
                  </a:lnTo>
                  <a:lnTo>
                    <a:pt x="194" y="897"/>
                  </a:lnTo>
                  <a:lnTo>
                    <a:pt x="209" y="916"/>
                  </a:lnTo>
                  <a:lnTo>
                    <a:pt x="226" y="933"/>
                  </a:lnTo>
                  <a:lnTo>
                    <a:pt x="245" y="947"/>
                  </a:lnTo>
                  <a:lnTo>
                    <a:pt x="267" y="957"/>
                  </a:lnTo>
                  <a:lnTo>
                    <a:pt x="292" y="966"/>
                  </a:lnTo>
                  <a:lnTo>
                    <a:pt x="317" y="972"/>
                  </a:lnTo>
                  <a:lnTo>
                    <a:pt x="344" y="974"/>
                  </a:lnTo>
                  <a:lnTo>
                    <a:pt x="372" y="976"/>
                  </a:lnTo>
                  <a:lnTo>
                    <a:pt x="417" y="974"/>
                  </a:lnTo>
                  <a:lnTo>
                    <a:pt x="458" y="967"/>
                  </a:lnTo>
                  <a:lnTo>
                    <a:pt x="496" y="957"/>
                  </a:lnTo>
                  <a:lnTo>
                    <a:pt x="528" y="944"/>
                  </a:lnTo>
                  <a:lnTo>
                    <a:pt x="559" y="929"/>
                  </a:lnTo>
                  <a:lnTo>
                    <a:pt x="585" y="910"/>
                  </a:lnTo>
                  <a:lnTo>
                    <a:pt x="609" y="890"/>
                  </a:lnTo>
                  <a:lnTo>
                    <a:pt x="628" y="869"/>
                  </a:lnTo>
                  <a:lnTo>
                    <a:pt x="645" y="846"/>
                  </a:lnTo>
                  <a:lnTo>
                    <a:pt x="658" y="822"/>
                  </a:lnTo>
                  <a:lnTo>
                    <a:pt x="668" y="799"/>
                  </a:lnTo>
                  <a:lnTo>
                    <a:pt x="675" y="775"/>
                  </a:lnTo>
                  <a:lnTo>
                    <a:pt x="679" y="753"/>
                  </a:lnTo>
                  <a:lnTo>
                    <a:pt x="681" y="732"/>
                  </a:lnTo>
                  <a:lnTo>
                    <a:pt x="681" y="550"/>
                  </a:lnTo>
                  <a:close/>
                  <a:moveTo>
                    <a:pt x="468" y="0"/>
                  </a:moveTo>
                  <a:lnTo>
                    <a:pt x="502" y="2"/>
                  </a:lnTo>
                  <a:lnTo>
                    <a:pt x="536" y="3"/>
                  </a:lnTo>
                  <a:lnTo>
                    <a:pt x="570" y="6"/>
                  </a:lnTo>
                  <a:lnTo>
                    <a:pt x="604" y="11"/>
                  </a:lnTo>
                  <a:lnTo>
                    <a:pt x="636" y="18"/>
                  </a:lnTo>
                  <a:lnTo>
                    <a:pt x="668" y="28"/>
                  </a:lnTo>
                  <a:lnTo>
                    <a:pt x="697" y="40"/>
                  </a:lnTo>
                  <a:lnTo>
                    <a:pt x="725" y="55"/>
                  </a:lnTo>
                  <a:lnTo>
                    <a:pt x="752" y="72"/>
                  </a:lnTo>
                  <a:lnTo>
                    <a:pt x="775" y="93"/>
                  </a:lnTo>
                  <a:lnTo>
                    <a:pt x="796" y="117"/>
                  </a:lnTo>
                  <a:lnTo>
                    <a:pt x="814" y="145"/>
                  </a:lnTo>
                  <a:lnTo>
                    <a:pt x="828" y="177"/>
                  </a:lnTo>
                  <a:lnTo>
                    <a:pt x="838" y="213"/>
                  </a:lnTo>
                  <a:lnTo>
                    <a:pt x="845" y="253"/>
                  </a:lnTo>
                  <a:lnTo>
                    <a:pt x="848" y="298"/>
                  </a:lnTo>
                  <a:lnTo>
                    <a:pt x="848" y="855"/>
                  </a:lnTo>
                  <a:lnTo>
                    <a:pt x="848" y="884"/>
                  </a:lnTo>
                  <a:lnTo>
                    <a:pt x="848" y="909"/>
                  </a:lnTo>
                  <a:lnTo>
                    <a:pt x="850" y="930"/>
                  </a:lnTo>
                  <a:lnTo>
                    <a:pt x="854" y="947"/>
                  </a:lnTo>
                  <a:lnTo>
                    <a:pt x="860" y="960"/>
                  </a:lnTo>
                  <a:lnTo>
                    <a:pt x="870" y="968"/>
                  </a:lnTo>
                  <a:lnTo>
                    <a:pt x="883" y="974"/>
                  </a:lnTo>
                  <a:lnTo>
                    <a:pt x="900" y="976"/>
                  </a:lnTo>
                  <a:lnTo>
                    <a:pt x="915" y="976"/>
                  </a:lnTo>
                  <a:lnTo>
                    <a:pt x="932" y="972"/>
                  </a:lnTo>
                  <a:lnTo>
                    <a:pt x="951" y="966"/>
                  </a:lnTo>
                  <a:lnTo>
                    <a:pt x="951" y="1104"/>
                  </a:lnTo>
                  <a:lnTo>
                    <a:pt x="933" y="1114"/>
                  </a:lnTo>
                  <a:lnTo>
                    <a:pt x="911" y="1122"/>
                  </a:lnTo>
                  <a:lnTo>
                    <a:pt x="888" y="1128"/>
                  </a:lnTo>
                  <a:lnTo>
                    <a:pt x="861" y="1131"/>
                  </a:lnTo>
                  <a:lnTo>
                    <a:pt x="832" y="1132"/>
                  </a:lnTo>
                  <a:lnTo>
                    <a:pt x="804" y="1131"/>
                  </a:lnTo>
                  <a:lnTo>
                    <a:pt x="779" y="1125"/>
                  </a:lnTo>
                  <a:lnTo>
                    <a:pt x="757" y="1116"/>
                  </a:lnTo>
                  <a:lnTo>
                    <a:pt x="737" y="1101"/>
                  </a:lnTo>
                  <a:lnTo>
                    <a:pt x="721" y="1083"/>
                  </a:lnTo>
                  <a:lnTo>
                    <a:pt x="708" y="1061"/>
                  </a:lnTo>
                  <a:lnTo>
                    <a:pt x="698" y="1034"/>
                  </a:lnTo>
                  <a:lnTo>
                    <a:pt x="692" y="1002"/>
                  </a:lnTo>
                  <a:lnTo>
                    <a:pt x="691" y="966"/>
                  </a:lnTo>
                  <a:lnTo>
                    <a:pt x="655" y="1006"/>
                  </a:lnTo>
                  <a:lnTo>
                    <a:pt x="616" y="1041"/>
                  </a:lnTo>
                  <a:lnTo>
                    <a:pt x="575" y="1069"/>
                  </a:lnTo>
                  <a:lnTo>
                    <a:pt x="531" y="1093"/>
                  </a:lnTo>
                  <a:lnTo>
                    <a:pt x="485" y="1111"/>
                  </a:lnTo>
                  <a:lnTo>
                    <a:pt x="436" y="1123"/>
                  </a:lnTo>
                  <a:lnTo>
                    <a:pt x="386" y="1130"/>
                  </a:lnTo>
                  <a:lnTo>
                    <a:pt x="334" y="1132"/>
                  </a:lnTo>
                  <a:lnTo>
                    <a:pt x="295" y="1131"/>
                  </a:lnTo>
                  <a:lnTo>
                    <a:pt x="258" y="1128"/>
                  </a:lnTo>
                  <a:lnTo>
                    <a:pt x="222" y="1120"/>
                  </a:lnTo>
                  <a:lnTo>
                    <a:pt x="187" y="1111"/>
                  </a:lnTo>
                  <a:lnTo>
                    <a:pt x="155" y="1097"/>
                  </a:lnTo>
                  <a:lnTo>
                    <a:pt x="125" y="1082"/>
                  </a:lnTo>
                  <a:lnTo>
                    <a:pt x="98" y="1062"/>
                  </a:lnTo>
                  <a:lnTo>
                    <a:pt x="73" y="1040"/>
                  </a:lnTo>
                  <a:lnTo>
                    <a:pt x="52" y="1013"/>
                  </a:lnTo>
                  <a:lnTo>
                    <a:pt x="34" y="984"/>
                  </a:lnTo>
                  <a:lnTo>
                    <a:pt x="19" y="951"/>
                  </a:lnTo>
                  <a:lnTo>
                    <a:pt x="9" y="914"/>
                  </a:lnTo>
                  <a:lnTo>
                    <a:pt x="1" y="874"/>
                  </a:lnTo>
                  <a:lnTo>
                    <a:pt x="0" y="830"/>
                  </a:lnTo>
                  <a:lnTo>
                    <a:pt x="1" y="784"/>
                  </a:lnTo>
                  <a:lnTo>
                    <a:pt x="9" y="741"/>
                  </a:lnTo>
                  <a:lnTo>
                    <a:pt x="18" y="704"/>
                  </a:lnTo>
                  <a:lnTo>
                    <a:pt x="33" y="671"/>
                  </a:lnTo>
                  <a:lnTo>
                    <a:pt x="50" y="642"/>
                  </a:lnTo>
                  <a:lnTo>
                    <a:pt x="70" y="617"/>
                  </a:lnTo>
                  <a:lnTo>
                    <a:pt x="94" y="594"/>
                  </a:lnTo>
                  <a:lnTo>
                    <a:pt x="119" y="575"/>
                  </a:lnTo>
                  <a:lnTo>
                    <a:pt x="147" y="559"/>
                  </a:lnTo>
                  <a:lnTo>
                    <a:pt x="176" y="545"/>
                  </a:lnTo>
                  <a:lnTo>
                    <a:pt x="208" y="533"/>
                  </a:lnTo>
                  <a:lnTo>
                    <a:pt x="241" y="522"/>
                  </a:lnTo>
                  <a:lnTo>
                    <a:pt x="273" y="512"/>
                  </a:lnTo>
                  <a:lnTo>
                    <a:pt x="307" y="505"/>
                  </a:lnTo>
                  <a:lnTo>
                    <a:pt x="343" y="496"/>
                  </a:lnTo>
                  <a:lnTo>
                    <a:pt x="381" y="489"/>
                  </a:lnTo>
                  <a:lnTo>
                    <a:pt x="419" y="483"/>
                  </a:lnTo>
                  <a:lnTo>
                    <a:pt x="455" y="477"/>
                  </a:lnTo>
                  <a:lnTo>
                    <a:pt x="491" y="472"/>
                  </a:lnTo>
                  <a:lnTo>
                    <a:pt x="523" y="466"/>
                  </a:lnTo>
                  <a:lnTo>
                    <a:pt x="554" y="460"/>
                  </a:lnTo>
                  <a:lnTo>
                    <a:pt x="582" y="453"/>
                  </a:lnTo>
                  <a:lnTo>
                    <a:pt x="606" y="445"/>
                  </a:lnTo>
                  <a:lnTo>
                    <a:pt x="629" y="434"/>
                  </a:lnTo>
                  <a:lnTo>
                    <a:pt x="647" y="422"/>
                  </a:lnTo>
                  <a:lnTo>
                    <a:pt x="662" y="406"/>
                  </a:lnTo>
                  <a:lnTo>
                    <a:pt x="674" y="387"/>
                  </a:lnTo>
                  <a:lnTo>
                    <a:pt x="680" y="365"/>
                  </a:lnTo>
                  <a:lnTo>
                    <a:pt x="683" y="338"/>
                  </a:lnTo>
                  <a:lnTo>
                    <a:pt x="680" y="304"/>
                  </a:lnTo>
                  <a:lnTo>
                    <a:pt x="675" y="276"/>
                  </a:lnTo>
                  <a:lnTo>
                    <a:pt x="666" y="250"/>
                  </a:lnTo>
                  <a:lnTo>
                    <a:pt x="652" y="228"/>
                  </a:lnTo>
                  <a:lnTo>
                    <a:pt x="638" y="210"/>
                  </a:lnTo>
                  <a:lnTo>
                    <a:pt x="619" y="196"/>
                  </a:lnTo>
                  <a:lnTo>
                    <a:pt x="600" y="184"/>
                  </a:lnTo>
                  <a:lnTo>
                    <a:pt x="578" y="175"/>
                  </a:lnTo>
                  <a:lnTo>
                    <a:pt x="555" y="168"/>
                  </a:lnTo>
                  <a:lnTo>
                    <a:pt x="532" y="163"/>
                  </a:lnTo>
                  <a:lnTo>
                    <a:pt x="506" y="160"/>
                  </a:lnTo>
                  <a:lnTo>
                    <a:pt x="482" y="158"/>
                  </a:lnTo>
                  <a:lnTo>
                    <a:pt x="458" y="157"/>
                  </a:lnTo>
                  <a:lnTo>
                    <a:pt x="423" y="158"/>
                  </a:lnTo>
                  <a:lnTo>
                    <a:pt x="391" y="162"/>
                  </a:lnTo>
                  <a:lnTo>
                    <a:pt x="360" y="168"/>
                  </a:lnTo>
                  <a:lnTo>
                    <a:pt x="332" y="175"/>
                  </a:lnTo>
                  <a:lnTo>
                    <a:pt x="305" y="186"/>
                  </a:lnTo>
                  <a:lnTo>
                    <a:pt x="282" y="201"/>
                  </a:lnTo>
                  <a:lnTo>
                    <a:pt x="261" y="218"/>
                  </a:lnTo>
                  <a:lnTo>
                    <a:pt x="243" y="239"/>
                  </a:lnTo>
                  <a:lnTo>
                    <a:pt x="228" y="263"/>
                  </a:lnTo>
                  <a:lnTo>
                    <a:pt x="216" y="292"/>
                  </a:lnTo>
                  <a:lnTo>
                    <a:pt x="209" y="325"/>
                  </a:lnTo>
                  <a:lnTo>
                    <a:pt x="205" y="362"/>
                  </a:lnTo>
                  <a:lnTo>
                    <a:pt x="39" y="362"/>
                  </a:lnTo>
                  <a:lnTo>
                    <a:pt x="43" y="312"/>
                  </a:lnTo>
                  <a:lnTo>
                    <a:pt x="52" y="265"/>
                  </a:lnTo>
                  <a:lnTo>
                    <a:pt x="66" y="222"/>
                  </a:lnTo>
                  <a:lnTo>
                    <a:pt x="83" y="184"/>
                  </a:lnTo>
                  <a:lnTo>
                    <a:pt x="104" y="150"/>
                  </a:lnTo>
                  <a:lnTo>
                    <a:pt x="129" y="120"/>
                  </a:lnTo>
                  <a:lnTo>
                    <a:pt x="157" y="93"/>
                  </a:lnTo>
                  <a:lnTo>
                    <a:pt x="188" y="70"/>
                  </a:lnTo>
                  <a:lnTo>
                    <a:pt x="222" y="51"/>
                  </a:lnTo>
                  <a:lnTo>
                    <a:pt x="259" y="35"/>
                  </a:lnTo>
                  <a:lnTo>
                    <a:pt x="296" y="22"/>
                  </a:lnTo>
                  <a:lnTo>
                    <a:pt x="338" y="12"/>
                  </a:lnTo>
                  <a:lnTo>
                    <a:pt x="379" y="6"/>
                  </a:lnTo>
                  <a:lnTo>
                    <a:pt x="423" y="3"/>
                  </a:lnTo>
                  <a:lnTo>
                    <a:pt x="4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6" name="Freeform 8">
              <a:extLst>
                <a:ext uri="{FF2B5EF4-FFF2-40B4-BE49-F238E27FC236}">
                  <a16:creationId xmlns:a16="http://schemas.microsoft.com/office/drawing/2014/main" id="{1208129B-19B1-4321-8147-8932C8819033}"/>
                </a:ext>
              </a:extLst>
            </p:cNvPr>
            <p:cNvSpPr>
              <a:spLocks/>
            </p:cNvSpPr>
            <p:nvPr userDrawn="1"/>
          </p:nvSpPr>
          <p:spPr bwMode="auto">
            <a:xfrm>
              <a:off x="7367588" y="4454526"/>
              <a:ext cx="341313" cy="449263"/>
            </a:xfrm>
            <a:custGeom>
              <a:avLst/>
              <a:gdLst>
                <a:gd name="T0" fmla="*/ 486 w 860"/>
                <a:gd name="T1" fmla="*/ 5 h 1132"/>
                <a:gd name="T2" fmla="*/ 604 w 860"/>
                <a:gd name="T3" fmla="*/ 31 h 1132"/>
                <a:gd name="T4" fmla="*/ 701 w 860"/>
                <a:gd name="T5" fmla="*/ 82 h 1132"/>
                <a:gd name="T6" fmla="*/ 771 w 860"/>
                <a:gd name="T7" fmla="*/ 167 h 1132"/>
                <a:gd name="T8" fmla="*/ 810 w 860"/>
                <a:gd name="T9" fmla="*/ 290 h 1132"/>
                <a:gd name="T10" fmla="*/ 644 w 860"/>
                <a:gd name="T11" fmla="*/ 307 h 1132"/>
                <a:gd name="T12" fmla="*/ 606 w 860"/>
                <a:gd name="T13" fmla="*/ 231 h 1132"/>
                <a:gd name="T14" fmla="*/ 545 w 860"/>
                <a:gd name="T15" fmla="*/ 184 h 1132"/>
                <a:gd name="T16" fmla="*/ 467 w 860"/>
                <a:gd name="T17" fmla="*/ 162 h 1132"/>
                <a:gd name="T18" fmla="*/ 386 w 860"/>
                <a:gd name="T19" fmla="*/ 158 h 1132"/>
                <a:gd name="T20" fmla="*/ 305 w 860"/>
                <a:gd name="T21" fmla="*/ 172 h 1132"/>
                <a:gd name="T22" fmla="*/ 238 w 860"/>
                <a:gd name="T23" fmla="*/ 207 h 1132"/>
                <a:gd name="T24" fmla="*/ 200 w 860"/>
                <a:gd name="T25" fmla="*/ 268 h 1132"/>
                <a:gd name="T26" fmla="*/ 208 w 860"/>
                <a:gd name="T27" fmla="*/ 344 h 1132"/>
                <a:gd name="T28" fmla="*/ 256 w 860"/>
                <a:gd name="T29" fmla="*/ 397 h 1132"/>
                <a:gd name="T30" fmla="*/ 334 w 860"/>
                <a:gd name="T31" fmla="*/ 434 h 1132"/>
                <a:gd name="T32" fmla="*/ 429 w 860"/>
                <a:gd name="T33" fmla="*/ 460 h 1132"/>
                <a:gd name="T34" fmla="*/ 528 w 860"/>
                <a:gd name="T35" fmla="*/ 484 h 1132"/>
                <a:gd name="T36" fmla="*/ 634 w 860"/>
                <a:gd name="T37" fmla="*/ 513 h 1132"/>
                <a:gd name="T38" fmla="*/ 729 w 860"/>
                <a:gd name="T39" fmla="*/ 556 h 1132"/>
                <a:gd name="T40" fmla="*/ 804 w 860"/>
                <a:gd name="T41" fmla="*/ 620 h 1132"/>
                <a:gd name="T42" fmla="*/ 850 w 860"/>
                <a:gd name="T43" fmla="*/ 711 h 1132"/>
                <a:gd name="T44" fmla="*/ 857 w 860"/>
                <a:gd name="T45" fmla="*/ 838 h 1132"/>
                <a:gd name="T46" fmla="*/ 821 w 860"/>
                <a:gd name="T47" fmla="*/ 954 h 1132"/>
                <a:gd name="T48" fmla="*/ 750 w 860"/>
                <a:gd name="T49" fmla="*/ 1037 h 1132"/>
                <a:gd name="T50" fmla="*/ 656 w 860"/>
                <a:gd name="T51" fmla="*/ 1093 h 1132"/>
                <a:gd name="T52" fmla="*/ 545 w 860"/>
                <a:gd name="T53" fmla="*/ 1124 h 1132"/>
                <a:gd name="T54" fmla="*/ 429 w 860"/>
                <a:gd name="T55" fmla="*/ 1132 h 1132"/>
                <a:gd name="T56" fmla="*/ 299 w 860"/>
                <a:gd name="T57" fmla="*/ 1120 h 1132"/>
                <a:gd name="T58" fmla="*/ 182 w 860"/>
                <a:gd name="T59" fmla="*/ 1081 h 1132"/>
                <a:gd name="T60" fmla="*/ 90 w 860"/>
                <a:gd name="T61" fmla="*/ 1012 h 1132"/>
                <a:gd name="T62" fmla="*/ 27 w 860"/>
                <a:gd name="T63" fmla="*/ 908 h 1132"/>
                <a:gd name="T64" fmla="*/ 0 w 860"/>
                <a:gd name="T65" fmla="*/ 767 h 1132"/>
                <a:gd name="T66" fmla="*/ 180 w 860"/>
                <a:gd name="T67" fmla="*/ 838 h 1132"/>
                <a:gd name="T68" fmla="*/ 229 w 860"/>
                <a:gd name="T69" fmla="*/ 913 h 1132"/>
                <a:gd name="T70" fmla="*/ 308 w 860"/>
                <a:gd name="T71" fmla="*/ 957 h 1132"/>
                <a:gd name="T72" fmla="*/ 404 w 860"/>
                <a:gd name="T73" fmla="*/ 974 h 1132"/>
                <a:gd name="T74" fmla="*/ 488 w 860"/>
                <a:gd name="T75" fmla="*/ 974 h 1132"/>
                <a:gd name="T76" fmla="*/ 565 w 860"/>
                <a:gd name="T77" fmla="*/ 960 h 1132"/>
                <a:gd name="T78" fmla="*/ 631 w 860"/>
                <a:gd name="T79" fmla="*/ 927 h 1132"/>
                <a:gd name="T80" fmla="*/ 674 w 860"/>
                <a:gd name="T81" fmla="*/ 871 h 1132"/>
                <a:gd name="T82" fmla="*/ 681 w 860"/>
                <a:gd name="T83" fmla="*/ 787 h 1132"/>
                <a:gd name="T84" fmla="*/ 647 w 860"/>
                <a:gd name="T85" fmla="*/ 722 h 1132"/>
                <a:gd name="T86" fmla="*/ 580 w 860"/>
                <a:gd name="T87" fmla="*/ 677 h 1132"/>
                <a:gd name="T88" fmla="*/ 491 w 860"/>
                <a:gd name="T89" fmla="*/ 647 h 1132"/>
                <a:gd name="T90" fmla="*/ 389 w 860"/>
                <a:gd name="T91" fmla="*/ 622 h 1132"/>
                <a:gd name="T92" fmla="*/ 283 w 860"/>
                <a:gd name="T93" fmla="*/ 595 h 1132"/>
                <a:gd name="T94" fmla="*/ 183 w 860"/>
                <a:gd name="T95" fmla="*/ 558 h 1132"/>
                <a:gd name="T96" fmla="*/ 99 w 860"/>
                <a:gd name="T97" fmla="*/ 504 h 1132"/>
                <a:gd name="T98" fmla="*/ 42 w 860"/>
                <a:gd name="T99" fmla="*/ 423 h 1132"/>
                <a:gd name="T100" fmla="*/ 22 w 860"/>
                <a:gd name="T101" fmla="*/ 308 h 1132"/>
                <a:gd name="T102" fmla="*/ 44 w 860"/>
                <a:gd name="T103" fmla="*/ 193 h 1132"/>
                <a:gd name="T104" fmla="*/ 104 w 860"/>
                <a:gd name="T105" fmla="*/ 107 h 1132"/>
                <a:gd name="T106" fmla="*/ 191 w 860"/>
                <a:gd name="T107" fmla="*/ 46 h 1132"/>
                <a:gd name="T108" fmla="*/ 293 w 860"/>
                <a:gd name="T109" fmla="*/ 12 h 1132"/>
                <a:gd name="T110" fmla="*/ 399 w 860"/>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60" h="1132">
                  <a:moveTo>
                    <a:pt x="399" y="0"/>
                  </a:moveTo>
                  <a:lnTo>
                    <a:pt x="443" y="2"/>
                  </a:lnTo>
                  <a:lnTo>
                    <a:pt x="486" y="5"/>
                  </a:lnTo>
                  <a:lnTo>
                    <a:pt x="527" y="11"/>
                  </a:lnTo>
                  <a:lnTo>
                    <a:pt x="566" y="20"/>
                  </a:lnTo>
                  <a:lnTo>
                    <a:pt x="604" y="31"/>
                  </a:lnTo>
                  <a:lnTo>
                    <a:pt x="639" y="44"/>
                  </a:lnTo>
                  <a:lnTo>
                    <a:pt x="670" y="62"/>
                  </a:lnTo>
                  <a:lnTo>
                    <a:pt x="701" y="82"/>
                  </a:lnTo>
                  <a:lnTo>
                    <a:pt x="727" y="107"/>
                  </a:lnTo>
                  <a:lnTo>
                    <a:pt x="750" y="134"/>
                  </a:lnTo>
                  <a:lnTo>
                    <a:pt x="771" y="167"/>
                  </a:lnTo>
                  <a:lnTo>
                    <a:pt x="788" y="203"/>
                  </a:lnTo>
                  <a:lnTo>
                    <a:pt x="800" y="244"/>
                  </a:lnTo>
                  <a:lnTo>
                    <a:pt x="810" y="290"/>
                  </a:lnTo>
                  <a:lnTo>
                    <a:pt x="815" y="339"/>
                  </a:lnTo>
                  <a:lnTo>
                    <a:pt x="648" y="339"/>
                  </a:lnTo>
                  <a:lnTo>
                    <a:pt x="644" y="307"/>
                  </a:lnTo>
                  <a:lnTo>
                    <a:pt x="634" y="278"/>
                  </a:lnTo>
                  <a:lnTo>
                    <a:pt x="622" y="254"/>
                  </a:lnTo>
                  <a:lnTo>
                    <a:pt x="606" y="231"/>
                  </a:lnTo>
                  <a:lnTo>
                    <a:pt x="588" y="213"/>
                  </a:lnTo>
                  <a:lnTo>
                    <a:pt x="567" y="197"/>
                  </a:lnTo>
                  <a:lnTo>
                    <a:pt x="545" y="184"/>
                  </a:lnTo>
                  <a:lnTo>
                    <a:pt x="520" y="174"/>
                  </a:lnTo>
                  <a:lnTo>
                    <a:pt x="494" y="167"/>
                  </a:lnTo>
                  <a:lnTo>
                    <a:pt x="467" y="162"/>
                  </a:lnTo>
                  <a:lnTo>
                    <a:pt x="441" y="158"/>
                  </a:lnTo>
                  <a:lnTo>
                    <a:pt x="413" y="157"/>
                  </a:lnTo>
                  <a:lnTo>
                    <a:pt x="386" y="158"/>
                  </a:lnTo>
                  <a:lnTo>
                    <a:pt x="358" y="161"/>
                  </a:lnTo>
                  <a:lnTo>
                    <a:pt x="330" y="166"/>
                  </a:lnTo>
                  <a:lnTo>
                    <a:pt x="305" y="172"/>
                  </a:lnTo>
                  <a:lnTo>
                    <a:pt x="279" y="180"/>
                  </a:lnTo>
                  <a:lnTo>
                    <a:pt x="257" y="192"/>
                  </a:lnTo>
                  <a:lnTo>
                    <a:pt x="238" y="207"/>
                  </a:lnTo>
                  <a:lnTo>
                    <a:pt x="221" y="224"/>
                  </a:lnTo>
                  <a:lnTo>
                    <a:pt x="209" y="244"/>
                  </a:lnTo>
                  <a:lnTo>
                    <a:pt x="200" y="268"/>
                  </a:lnTo>
                  <a:lnTo>
                    <a:pt x="198" y="296"/>
                  </a:lnTo>
                  <a:lnTo>
                    <a:pt x="200" y="321"/>
                  </a:lnTo>
                  <a:lnTo>
                    <a:pt x="208" y="344"/>
                  </a:lnTo>
                  <a:lnTo>
                    <a:pt x="220" y="365"/>
                  </a:lnTo>
                  <a:lnTo>
                    <a:pt x="237" y="382"/>
                  </a:lnTo>
                  <a:lnTo>
                    <a:pt x="256" y="397"/>
                  </a:lnTo>
                  <a:lnTo>
                    <a:pt x="279" y="411"/>
                  </a:lnTo>
                  <a:lnTo>
                    <a:pt x="305" y="423"/>
                  </a:lnTo>
                  <a:lnTo>
                    <a:pt x="334" y="434"/>
                  </a:lnTo>
                  <a:lnTo>
                    <a:pt x="364" y="443"/>
                  </a:lnTo>
                  <a:lnTo>
                    <a:pt x="396" y="452"/>
                  </a:lnTo>
                  <a:lnTo>
                    <a:pt x="429" y="460"/>
                  </a:lnTo>
                  <a:lnTo>
                    <a:pt x="461" y="467"/>
                  </a:lnTo>
                  <a:lnTo>
                    <a:pt x="495" y="476"/>
                  </a:lnTo>
                  <a:lnTo>
                    <a:pt x="528" y="484"/>
                  </a:lnTo>
                  <a:lnTo>
                    <a:pt x="565" y="493"/>
                  </a:lnTo>
                  <a:lnTo>
                    <a:pt x="600" y="502"/>
                  </a:lnTo>
                  <a:lnTo>
                    <a:pt x="634" y="513"/>
                  </a:lnTo>
                  <a:lnTo>
                    <a:pt x="667" y="527"/>
                  </a:lnTo>
                  <a:lnTo>
                    <a:pt x="699" y="540"/>
                  </a:lnTo>
                  <a:lnTo>
                    <a:pt x="729" y="556"/>
                  </a:lnTo>
                  <a:lnTo>
                    <a:pt x="757" y="575"/>
                  </a:lnTo>
                  <a:lnTo>
                    <a:pt x="782" y="595"/>
                  </a:lnTo>
                  <a:lnTo>
                    <a:pt x="804" y="620"/>
                  </a:lnTo>
                  <a:lnTo>
                    <a:pt x="823" y="646"/>
                  </a:lnTo>
                  <a:lnTo>
                    <a:pt x="839" y="676"/>
                  </a:lnTo>
                  <a:lnTo>
                    <a:pt x="850" y="711"/>
                  </a:lnTo>
                  <a:lnTo>
                    <a:pt x="857" y="750"/>
                  </a:lnTo>
                  <a:lnTo>
                    <a:pt x="860" y="792"/>
                  </a:lnTo>
                  <a:lnTo>
                    <a:pt x="857" y="838"/>
                  </a:lnTo>
                  <a:lnTo>
                    <a:pt x="850" y="880"/>
                  </a:lnTo>
                  <a:lnTo>
                    <a:pt x="838" y="919"/>
                  </a:lnTo>
                  <a:lnTo>
                    <a:pt x="821" y="954"/>
                  </a:lnTo>
                  <a:lnTo>
                    <a:pt x="801" y="985"/>
                  </a:lnTo>
                  <a:lnTo>
                    <a:pt x="777" y="1013"/>
                  </a:lnTo>
                  <a:lnTo>
                    <a:pt x="750" y="1037"/>
                  </a:lnTo>
                  <a:lnTo>
                    <a:pt x="721" y="1059"/>
                  </a:lnTo>
                  <a:lnTo>
                    <a:pt x="690" y="1077"/>
                  </a:lnTo>
                  <a:lnTo>
                    <a:pt x="656" y="1093"/>
                  </a:lnTo>
                  <a:lnTo>
                    <a:pt x="621" y="1106"/>
                  </a:lnTo>
                  <a:lnTo>
                    <a:pt x="583" y="1116"/>
                  </a:lnTo>
                  <a:lnTo>
                    <a:pt x="545" y="1124"/>
                  </a:lnTo>
                  <a:lnTo>
                    <a:pt x="506" y="1129"/>
                  </a:lnTo>
                  <a:lnTo>
                    <a:pt x="467" y="1132"/>
                  </a:lnTo>
                  <a:lnTo>
                    <a:pt x="429" y="1132"/>
                  </a:lnTo>
                  <a:lnTo>
                    <a:pt x="384" y="1131"/>
                  </a:lnTo>
                  <a:lnTo>
                    <a:pt x="340" y="1128"/>
                  </a:lnTo>
                  <a:lnTo>
                    <a:pt x="299" y="1120"/>
                  </a:lnTo>
                  <a:lnTo>
                    <a:pt x="257" y="1111"/>
                  </a:lnTo>
                  <a:lnTo>
                    <a:pt x="218" y="1097"/>
                  </a:lnTo>
                  <a:lnTo>
                    <a:pt x="182" y="1081"/>
                  </a:lnTo>
                  <a:lnTo>
                    <a:pt x="149" y="1061"/>
                  </a:lnTo>
                  <a:lnTo>
                    <a:pt x="118" y="1038"/>
                  </a:lnTo>
                  <a:lnTo>
                    <a:pt x="90" y="1012"/>
                  </a:lnTo>
                  <a:lnTo>
                    <a:pt x="65" y="980"/>
                  </a:lnTo>
                  <a:lnTo>
                    <a:pt x="44" y="947"/>
                  </a:lnTo>
                  <a:lnTo>
                    <a:pt x="27" y="908"/>
                  </a:lnTo>
                  <a:lnTo>
                    <a:pt x="13" y="865"/>
                  </a:lnTo>
                  <a:lnTo>
                    <a:pt x="5" y="819"/>
                  </a:lnTo>
                  <a:lnTo>
                    <a:pt x="0" y="767"/>
                  </a:lnTo>
                  <a:lnTo>
                    <a:pt x="166" y="767"/>
                  </a:lnTo>
                  <a:lnTo>
                    <a:pt x="171" y="804"/>
                  </a:lnTo>
                  <a:lnTo>
                    <a:pt x="180" y="838"/>
                  </a:lnTo>
                  <a:lnTo>
                    <a:pt x="192" y="867"/>
                  </a:lnTo>
                  <a:lnTo>
                    <a:pt x="209" y="891"/>
                  </a:lnTo>
                  <a:lnTo>
                    <a:pt x="229" y="913"/>
                  </a:lnTo>
                  <a:lnTo>
                    <a:pt x="254" y="931"/>
                  </a:lnTo>
                  <a:lnTo>
                    <a:pt x="279" y="945"/>
                  </a:lnTo>
                  <a:lnTo>
                    <a:pt x="308" y="957"/>
                  </a:lnTo>
                  <a:lnTo>
                    <a:pt x="339" y="966"/>
                  </a:lnTo>
                  <a:lnTo>
                    <a:pt x="372" y="972"/>
                  </a:lnTo>
                  <a:lnTo>
                    <a:pt x="404" y="974"/>
                  </a:lnTo>
                  <a:lnTo>
                    <a:pt x="438" y="976"/>
                  </a:lnTo>
                  <a:lnTo>
                    <a:pt x="463" y="976"/>
                  </a:lnTo>
                  <a:lnTo>
                    <a:pt x="488" y="974"/>
                  </a:lnTo>
                  <a:lnTo>
                    <a:pt x="515" y="971"/>
                  </a:lnTo>
                  <a:lnTo>
                    <a:pt x="540" y="966"/>
                  </a:lnTo>
                  <a:lnTo>
                    <a:pt x="565" y="960"/>
                  </a:lnTo>
                  <a:lnTo>
                    <a:pt x="589" y="951"/>
                  </a:lnTo>
                  <a:lnTo>
                    <a:pt x="611" y="941"/>
                  </a:lnTo>
                  <a:lnTo>
                    <a:pt x="631" y="927"/>
                  </a:lnTo>
                  <a:lnTo>
                    <a:pt x="648" y="912"/>
                  </a:lnTo>
                  <a:lnTo>
                    <a:pt x="663" y="892"/>
                  </a:lnTo>
                  <a:lnTo>
                    <a:pt x="674" y="871"/>
                  </a:lnTo>
                  <a:lnTo>
                    <a:pt x="681" y="844"/>
                  </a:lnTo>
                  <a:lnTo>
                    <a:pt x="684" y="815"/>
                  </a:lnTo>
                  <a:lnTo>
                    <a:pt x="681" y="787"/>
                  </a:lnTo>
                  <a:lnTo>
                    <a:pt x="674" y="762"/>
                  </a:lnTo>
                  <a:lnTo>
                    <a:pt x="662" y="740"/>
                  </a:lnTo>
                  <a:lnTo>
                    <a:pt x="647" y="722"/>
                  </a:lnTo>
                  <a:lnTo>
                    <a:pt x="628" y="705"/>
                  </a:lnTo>
                  <a:lnTo>
                    <a:pt x="606" y="691"/>
                  </a:lnTo>
                  <a:lnTo>
                    <a:pt x="580" y="677"/>
                  </a:lnTo>
                  <a:lnTo>
                    <a:pt x="552" y="667"/>
                  </a:lnTo>
                  <a:lnTo>
                    <a:pt x="523" y="656"/>
                  </a:lnTo>
                  <a:lnTo>
                    <a:pt x="491" y="647"/>
                  </a:lnTo>
                  <a:lnTo>
                    <a:pt x="458" y="639"/>
                  </a:lnTo>
                  <a:lnTo>
                    <a:pt x="424" y="630"/>
                  </a:lnTo>
                  <a:lnTo>
                    <a:pt x="389" y="622"/>
                  </a:lnTo>
                  <a:lnTo>
                    <a:pt x="352" y="613"/>
                  </a:lnTo>
                  <a:lnTo>
                    <a:pt x="317" y="605"/>
                  </a:lnTo>
                  <a:lnTo>
                    <a:pt x="283" y="595"/>
                  </a:lnTo>
                  <a:lnTo>
                    <a:pt x="248" y="585"/>
                  </a:lnTo>
                  <a:lnTo>
                    <a:pt x="215" y="572"/>
                  </a:lnTo>
                  <a:lnTo>
                    <a:pt x="183" y="558"/>
                  </a:lnTo>
                  <a:lnTo>
                    <a:pt x="153" y="542"/>
                  </a:lnTo>
                  <a:lnTo>
                    <a:pt x="125" y="524"/>
                  </a:lnTo>
                  <a:lnTo>
                    <a:pt x="99" y="504"/>
                  </a:lnTo>
                  <a:lnTo>
                    <a:pt x="78" y="480"/>
                  </a:lnTo>
                  <a:lnTo>
                    <a:pt x="58" y="453"/>
                  </a:lnTo>
                  <a:lnTo>
                    <a:pt x="42" y="423"/>
                  </a:lnTo>
                  <a:lnTo>
                    <a:pt x="31" y="389"/>
                  </a:lnTo>
                  <a:lnTo>
                    <a:pt x="24" y="350"/>
                  </a:lnTo>
                  <a:lnTo>
                    <a:pt x="22" y="308"/>
                  </a:lnTo>
                  <a:lnTo>
                    <a:pt x="24" y="267"/>
                  </a:lnTo>
                  <a:lnTo>
                    <a:pt x="31" y="228"/>
                  </a:lnTo>
                  <a:lnTo>
                    <a:pt x="44" y="193"/>
                  </a:lnTo>
                  <a:lnTo>
                    <a:pt x="61" y="161"/>
                  </a:lnTo>
                  <a:lnTo>
                    <a:pt x="80" y="132"/>
                  </a:lnTo>
                  <a:lnTo>
                    <a:pt x="104" y="107"/>
                  </a:lnTo>
                  <a:lnTo>
                    <a:pt x="130" y="84"/>
                  </a:lnTo>
                  <a:lnTo>
                    <a:pt x="159" y="63"/>
                  </a:lnTo>
                  <a:lnTo>
                    <a:pt x="191" y="46"/>
                  </a:lnTo>
                  <a:lnTo>
                    <a:pt x="223" y="32"/>
                  </a:lnTo>
                  <a:lnTo>
                    <a:pt x="257" y="21"/>
                  </a:lnTo>
                  <a:lnTo>
                    <a:pt x="293" y="12"/>
                  </a:lnTo>
                  <a:lnTo>
                    <a:pt x="328"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7" name="Freeform 9">
              <a:extLst>
                <a:ext uri="{FF2B5EF4-FFF2-40B4-BE49-F238E27FC236}">
                  <a16:creationId xmlns:a16="http://schemas.microsoft.com/office/drawing/2014/main" id="{C56C78A2-1405-4B70-A4CE-D0DEEAFC53D4}"/>
                </a:ext>
              </a:extLst>
            </p:cNvPr>
            <p:cNvSpPr>
              <a:spLocks/>
            </p:cNvSpPr>
            <p:nvPr userDrawn="1"/>
          </p:nvSpPr>
          <p:spPr bwMode="auto">
            <a:xfrm>
              <a:off x="6146801" y="4554538"/>
              <a:ext cx="434975" cy="479425"/>
            </a:xfrm>
            <a:custGeom>
              <a:avLst/>
              <a:gdLst>
                <a:gd name="T0" fmla="*/ 621 w 1095"/>
                <a:gd name="T1" fmla="*/ 1 h 1208"/>
                <a:gd name="T2" fmla="*/ 664 w 1095"/>
                <a:gd name="T3" fmla="*/ 18 h 1208"/>
                <a:gd name="T4" fmla="*/ 709 w 1095"/>
                <a:gd name="T5" fmla="*/ 67 h 1208"/>
                <a:gd name="T6" fmla="*/ 947 w 1095"/>
                <a:gd name="T7" fmla="*/ 353 h 1208"/>
                <a:gd name="T8" fmla="*/ 1027 w 1095"/>
                <a:gd name="T9" fmla="*/ 469 h 1208"/>
                <a:gd name="T10" fmla="*/ 1076 w 1095"/>
                <a:gd name="T11" fmla="*/ 580 h 1208"/>
                <a:gd name="T12" fmla="*/ 1095 w 1095"/>
                <a:gd name="T13" fmla="*/ 687 h 1208"/>
                <a:gd name="T14" fmla="*/ 1090 w 1095"/>
                <a:gd name="T15" fmla="*/ 786 h 1208"/>
                <a:gd name="T16" fmla="*/ 1064 w 1095"/>
                <a:gd name="T17" fmla="*/ 877 h 1208"/>
                <a:gd name="T18" fmla="*/ 1020 w 1095"/>
                <a:gd name="T19" fmla="*/ 959 h 1208"/>
                <a:gd name="T20" fmla="*/ 962 w 1095"/>
                <a:gd name="T21" fmla="*/ 1032 h 1208"/>
                <a:gd name="T22" fmla="*/ 892 w 1095"/>
                <a:gd name="T23" fmla="*/ 1093 h 1208"/>
                <a:gd name="T24" fmla="*/ 817 w 1095"/>
                <a:gd name="T25" fmla="*/ 1142 h 1208"/>
                <a:gd name="T26" fmla="*/ 738 w 1095"/>
                <a:gd name="T27" fmla="*/ 1177 h 1208"/>
                <a:gd name="T28" fmla="*/ 630 w 1095"/>
                <a:gd name="T29" fmla="*/ 1202 h 1208"/>
                <a:gd name="T30" fmla="*/ 498 w 1095"/>
                <a:gd name="T31" fmla="*/ 1207 h 1208"/>
                <a:gd name="T32" fmla="*/ 374 w 1095"/>
                <a:gd name="T33" fmla="*/ 1187 h 1208"/>
                <a:gd name="T34" fmla="*/ 261 w 1095"/>
                <a:gd name="T35" fmla="*/ 1144 h 1208"/>
                <a:gd name="T36" fmla="*/ 162 w 1095"/>
                <a:gd name="T37" fmla="*/ 1080 h 1208"/>
                <a:gd name="T38" fmla="*/ 82 w 1095"/>
                <a:gd name="T39" fmla="*/ 998 h 1208"/>
                <a:gd name="T40" fmla="*/ 22 w 1095"/>
                <a:gd name="T41" fmla="*/ 901 h 1208"/>
                <a:gd name="T42" fmla="*/ 25 w 1095"/>
                <a:gd name="T43" fmla="*/ 883 h 1208"/>
                <a:gd name="T44" fmla="*/ 90 w 1095"/>
                <a:gd name="T45" fmla="*/ 940 h 1208"/>
                <a:gd name="T46" fmla="*/ 170 w 1095"/>
                <a:gd name="T47" fmla="*/ 982 h 1208"/>
                <a:gd name="T48" fmla="*/ 258 w 1095"/>
                <a:gd name="T49" fmla="*/ 1009 h 1208"/>
                <a:gd name="T50" fmla="*/ 353 w 1095"/>
                <a:gd name="T51" fmla="*/ 1020 h 1208"/>
                <a:gd name="T52" fmla="*/ 447 w 1095"/>
                <a:gd name="T53" fmla="*/ 1015 h 1208"/>
                <a:gd name="T54" fmla="*/ 534 w 1095"/>
                <a:gd name="T55" fmla="*/ 994 h 1208"/>
                <a:gd name="T56" fmla="*/ 612 w 1095"/>
                <a:gd name="T57" fmla="*/ 958 h 1208"/>
                <a:gd name="T58" fmla="*/ 694 w 1095"/>
                <a:gd name="T59" fmla="*/ 894 h 1208"/>
                <a:gd name="T60" fmla="*/ 756 w 1095"/>
                <a:gd name="T61" fmla="*/ 821 h 1208"/>
                <a:gd name="T62" fmla="*/ 796 w 1095"/>
                <a:gd name="T63" fmla="*/ 738 h 1208"/>
                <a:gd name="T64" fmla="*/ 811 w 1095"/>
                <a:gd name="T65" fmla="*/ 652 h 1208"/>
                <a:gd name="T66" fmla="*/ 800 w 1095"/>
                <a:gd name="T67" fmla="*/ 563 h 1208"/>
                <a:gd name="T68" fmla="*/ 761 w 1095"/>
                <a:gd name="T69" fmla="*/ 478 h 1208"/>
                <a:gd name="T70" fmla="*/ 728 w 1095"/>
                <a:gd name="T71" fmla="*/ 433 h 1208"/>
                <a:gd name="T72" fmla="*/ 714 w 1095"/>
                <a:gd name="T73" fmla="*/ 415 h 1208"/>
                <a:gd name="T74" fmla="*/ 687 w 1095"/>
                <a:gd name="T75" fmla="*/ 382 h 1208"/>
                <a:gd name="T76" fmla="*/ 651 w 1095"/>
                <a:gd name="T77" fmla="*/ 340 h 1208"/>
                <a:gd name="T78" fmla="*/ 609 w 1095"/>
                <a:gd name="T79" fmla="*/ 291 h 1208"/>
                <a:gd name="T80" fmla="*/ 567 w 1095"/>
                <a:gd name="T81" fmla="*/ 239 h 1208"/>
                <a:gd name="T82" fmla="*/ 524 w 1095"/>
                <a:gd name="T83" fmla="*/ 188 h 1208"/>
                <a:gd name="T84" fmla="*/ 521 w 1095"/>
                <a:gd name="T85" fmla="*/ 184 h 1208"/>
                <a:gd name="T86" fmla="*/ 515 w 1095"/>
                <a:gd name="T87" fmla="*/ 177 h 1208"/>
                <a:gd name="T88" fmla="*/ 512 w 1095"/>
                <a:gd name="T89" fmla="*/ 175 h 1208"/>
                <a:gd name="T90" fmla="*/ 492 w 1095"/>
                <a:gd name="T91" fmla="*/ 131 h 1208"/>
                <a:gd name="T92" fmla="*/ 494 w 1095"/>
                <a:gd name="T93" fmla="*/ 87 h 1208"/>
                <a:gd name="T94" fmla="*/ 517 w 1095"/>
                <a:gd name="T95" fmla="*/ 44 h 1208"/>
                <a:gd name="T96" fmla="*/ 555 w 1095"/>
                <a:gd name="T97" fmla="*/ 13 h 1208"/>
                <a:gd name="T98" fmla="*/ 600 w 1095"/>
                <a:gd name="T99"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08">
                  <a:moveTo>
                    <a:pt x="600" y="0"/>
                  </a:moveTo>
                  <a:lnTo>
                    <a:pt x="621" y="1"/>
                  </a:lnTo>
                  <a:lnTo>
                    <a:pt x="643" y="7"/>
                  </a:lnTo>
                  <a:lnTo>
                    <a:pt x="664" y="18"/>
                  </a:lnTo>
                  <a:lnTo>
                    <a:pt x="682" y="35"/>
                  </a:lnTo>
                  <a:lnTo>
                    <a:pt x="709" y="67"/>
                  </a:lnTo>
                  <a:lnTo>
                    <a:pt x="694" y="50"/>
                  </a:lnTo>
                  <a:lnTo>
                    <a:pt x="947" y="353"/>
                  </a:lnTo>
                  <a:lnTo>
                    <a:pt x="991" y="411"/>
                  </a:lnTo>
                  <a:lnTo>
                    <a:pt x="1027" y="469"/>
                  </a:lnTo>
                  <a:lnTo>
                    <a:pt x="1055" y="525"/>
                  </a:lnTo>
                  <a:lnTo>
                    <a:pt x="1076" y="580"/>
                  </a:lnTo>
                  <a:lnTo>
                    <a:pt x="1088" y="633"/>
                  </a:lnTo>
                  <a:lnTo>
                    <a:pt x="1095" y="687"/>
                  </a:lnTo>
                  <a:lnTo>
                    <a:pt x="1095" y="737"/>
                  </a:lnTo>
                  <a:lnTo>
                    <a:pt x="1090" y="786"/>
                  </a:lnTo>
                  <a:lnTo>
                    <a:pt x="1079" y="833"/>
                  </a:lnTo>
                  <a:lnTo>
                    <a:pt x="1064" y="877"/>
                  </a:lnTo>
                  <a:lnTo>
                    <a:pt x="1044" y="920"/>
                  </a:lnTo>
                  <a:lnTo>
                    <a:pt x="1020" y="959"/>
                  </a:lnTo>
                  <a:lnTo>
                    <a:pt x="992" y="998"/>
                  </a:lnTo>
                  <a:lnTo>
                    <a:pt x="962" y="1032"/>
                  </a:lnTo>
                  <a:lnTo>
                    <a:pt x="929" y="1064"/>
                  </a:lnTo>
                  <a:lnTo>
                    <a:pt x="892" y="1093"/>
                  </a:lnTo>
                  <a:lnTo>
                    <a:pt x="856" y="1119"/>
                  </a:lnTo>
                  <a:lnTo>
                    <a:pt x="817" y="1142"/>
                  </a:lnTo>
                  <a:lnTo>
                    <a:pt x="778" y="1161"/>
                  </a:lnTo>
                  <a:lnTo>
                    <a:pt x="738" y="1177"/>
                  </a:lnTo>
                  <a:lnTo>
                    <a:pt x="698" y="1189"/>
                  </a:lnTo>
                  <a:lnTo>
                    <a:pt x="630" y="1202"/>
                  </a:lnTo>
                  <a:lnTo>
                    <a:pt x="563" y="1208"/>
                  </a:lnTo>
                  <a:lnTo>
                    <a:pt x="498" y="1207"/>
                  </a:lnTo>
                  <a:lnTo>
                    <a:pt x="434" y="1201"/>
                  </a:lnTo>
                  <a:lnTo>
                    <a:pt x="374" y="1187"/>
                  </a:lnTo>
                  <a:lnTo>
                    <a:pt x="315" y="1168"/>
                  </a:lnTo>
                  <a:lnTo>
                    <a:pt x="261" y="1144"/>
                  </a:lnTo>
                  <a:lnTo>
                    <a:pt x="210" y="1114"/>
                  </a:lnTo>
                  <a:lnTo>
                    <a:pt x="162" y="1080"/>
                  </a:lnTo>
                  <a:lnTo>
                    <a:pt x="120" y="1040"/>
                  </a:lnTo>
                  <a:lnTo>
                    <a:pt x="82" y="998"/>
                  </a:lnTo>
                  <a:lnTo>
                    <a:pt x="49" y="951"/>
                  </a:lnTo>
                  <a:lnTo>
                    <a:pt x="22" y="901"/>
                  </a:lnTo>
                  <a:lnTo>
                    <a:pt x="0" y="848"/>
                  </a:lnTo>
                  <a:lnTo>
                    <a:pt x="25" y="883"/>
                  </a:lnTo>
                  <a:lnTo>
                    <a:pt x="56" y="913"/>
                  </a:lnTo>
                  <a:lnTo>
                    <a:pt x="90" y="940"/>
                  </a:lnTo>
                  <a:lnTo>
                    <a:pt x="128" y="963"/>
                  </a:lnTo>
                  <a:lnTo>
                    <a:pt x="170" y="982"/>
                  </a:lnTo>
                  <a:lnTo>
                    <a:pt x="213" y="997"/>
                  </a:lnTo>
                  <a:lnTo>
                    <a:pt x="258" y="1009"/>
                  </a:lnTo>
                  <a:lnTo>
                    <a:pt x="306" y="1016"/>
                  </a:lnTo>
                  <a:lnTo>
                    <a:pt x="353" y="1020"/>
                  </a:lnTo>
                  <a:lnTo>
                    <a:pt x="399" y="1019"/>
                  </a:lnTo>
                  <a:lnTo>
                    <a:pt x="447" y="1015"/>
                  </a:lnTo>
                  <a:lnTo>
                    <a:pt x="492" y="1006"/>
                  </a:lnTo>
                  <a:lnTo>
                    <a:pt x="534" y="994"/>
                  </a:lnTo>
                  <a:lnTo>
                    <a:pt x="575" y="979"/>
                  </a:lnTo>
                  <a:lnTo>
                    <a:pt x="612" y="958"/>
                  </a:lnTo>
                  <a:lnTo>
                    <a:pt x="655" y="928"/>
                  </a:lnTo>
                  <a:lnTo>
                    <a:pt x="694" y="894"/>
                  </a:lnTo>
                  <a:lnTo>
                    <a:pt x="728" y="858"/>
                  </a:lnTo>
                  <a:lnTo>
                    <a:pt x="756" y="821"/>
                  </a:lnTo>
                  <a:lnTo>
                    <a:pt x="779" y="780"/>
                  </a:lnTo>
                  <a:lnTo>
                    <a:pt x="796" y="738"/>
                  </a:lnTo>
                  <a:lnTo>
                    <a:pt x="806" y="695"/>
                  </a:lnTo>
                  <a:lnTo>
                    <a:pt x="811" y="652"/>
                  </a:lnTo>
                  <a:lnTo>
                    <a:pt x="809" y="608"/>
                  </a:lnTo>
                  <a:lnTo>
                    <a:pt x="800" y="563"/>
                  </a:lnTo>
                  <a:lnTo>
                    <a:pt x="784" y="520"/>
                  </a:lnTo>
                  <a:lnTo>
                    <a:pt x="761" y="478"/>
                  </a:lnTo>
                  <a:lnTo>
                    <a:pt x="731" y="436"/>
                  </a:lnTo>
                  <a:lnTo>
                    <a:pt x="728" y="433"/>
                  </a:lnTo>
                  <a:lnTo>
                    <a:pt x="724" y="426"/>
                  </a:lnTo>
                  <a:lnTo>
                    <a:pt x="714" y="415"/>
                  </a:lnTo>
                  <a:lnTo>
                    <a:pt x="702" y="401"/>
                  </a:lnTo>
                  <a:lnTo>
                    <a:pt x="687" y="382"/>
                  </a:lnTo>
                  <a:lnTo>
                    <a:pt x="670" y="363"/>
                  </a:lnTo>
                  <a:lnTo>
                    <a:pt x="651" y="340"/>
                  </a:lnTo>
                  <a:lnTo>
                    <a:pt x="631" y="316"/>
                  </a:lnTo>
                  <a:lnTo>
                    <a:pt x="609" y="291"/>
                  </a:lnTo>
                  <a:lnTo>
                    <a:pt x="589" y="265"/>
                  </a:lnTo>
                  <a:lnTo>
                    <a:pt x="567" y="239"/>
                  </a:lnTo>
                  <a:lnTo>
                    <a:pt x="545" y="213"/>
                  </a:lnTo>
                  <a:lnTo>
                    <a:pt x="524" y="188"/>
                  </a:lnTo>
                  <a:lnTo>
                    <a:pt x="526" y="189"/>
                  </a:lnTo>
                  <a:lnTo>
                    <a:pt x="521" y="184"/>
                  </a:lnTo>
                  <a:lnTo>
                    <a:pt x="517" y="180"/>
                  </a:lnTo>
                  <a:lnTo>
                    <a:pt x="515" y="177"/>
                  </a:lnTo>
                  <a:lnTo>
                    <a:pt x="513" y="175"/>
                  </a:lnTo>
                  <a:lnTo>
                    <a:pt x="512" y="175"/>
                  </a:lnTo>
                  <a:lnTo>
                    <a:pt x="499" y="154"/>
                  </a:lnTo>
                  <a:lnTo>
                    <a:pt x="492" y="131"/>
                  </a:lnTo>
                  <a:lnTo>
                    <a:pt x="490" y="110"/>
                  </a:lnTo>
                  <a:lnTo>
                    <a:pt x="494" y="87"/>
                  </a:lnTo>
                  <a:lnTo>
                    <a:pt x="502" y="65"/>
                  </a:lnTo>
                  <a:lnTo>
                    <a:pt x="517" y="44"/>
                  </a:lnTo>
                  <a:lnTo>
                    <a:pt x="534" y="28"/>
                  </a:lnTo>
                  <a:lnTo>
                    <a:pt x="555" y="13"/>
                  </a:lnTo>
                  <a:lnTo>
                    <a:pt x="577" y="5"/>
                  </a:lnTo>
                  <a:lnTo>
                    <a:pt x="60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8" name="Freeform 10">
              <a:extLst>
                <a:ext uri="{FF2B5EF4-FFF2-40B4-BE49-F238E27FC236}">
                  <a16:creationId xmlns:a16="http://schemas.microsoft.com/office/drawing/2014/main" id="{D5DE5423-18EC-475C-9066-94CB181C3546}"/>
                </a:ext>
              </a:extLst>
            </p:cNvPr>
            <p:cNvSpPr>
              <a:spLocks/>
            </p:cNvSpPr>
            <p:nvPr userDrawn="1"/>
          </p:nvSpPr>
          <p:spPr bwMode="auto">
            <a:xfrm>
              <a:off x="6145213" y="4384676"/>
              <a:ext cx="434975" cy="476250"/>
            </a:xfrm>
            <a:custGeom>
              <a:avLst/>
              <a:gdLst>
                <a:gd name="T0" fmla="*/ 599 w 1096"/>
                <a:gd name="T1" fmla="*/ 0 h 1202"/>
                <a:gd name="T2" fmla="*/ 723 w 1096"/>
                <a:gd name="T3" fmla="*/ 21 h 1202"/>
                <a:gd name="T4" fmla="*/ 834 w 1096"/>
                <a:gd name="T5" fmla="*/ 64 h 1202"/>
                <a:gd name="T6" fmla="*/ 933 w 1096"/>
                <a:gd name="T7" fmla="*/ 128 h 1202"/>
                <a:gd name="T8" fmla="*/ 1014 w 1096"/>
                <a:gd name="T9" fmla="*/ 210 h 1202"/>
                <a:gd name="T10" fmla="*/ 1075 w 1096"/>
                <a:gd name="T11" fmla="*/ 307 h 1202"/>
                <a:gd name="T12" fmla="*/ 1071 w 1096"/>
                <a:gd name="T13" fmla="*/ 325 h 1202"/>
                <a:gd name="T14" fmla="*/ 1007 w 1096"/>
                <a:gd name="T15" fmla="*/ 268 h 1202"/>
                <a:gd name="T16" fmla="*/ 927 w 1096"/>
                <a:gd name="T17" fmla="*/ 226 h 1202"/>
                <a:gd name="T18" fmla="*/ 838 w 1096"/>
                <a:gd name="T19" fmla="*/ 199 h 1202"/>
                <a:gd name="T20" fmla="*/ 743 w 1096"/>
                <a:gd name="T21" fmla="*/ 188 h 1202"/>
                <a:gd name="T22" fmla="*/ 650 w 1096"/>
                <a:gd name="T23" fmla="*/ 193 h 1202"/>
                <a:gd name="T24" fmla="*/ 561 w 1096"/>
                <a:gd name="T25" fmla="*/ 214 h 1202"/>
                <a:gd name="T26" fmla="*/ 483 w 1096"/>
                <a:gd name="T27" fmla="*/ 249 h 1202"/>
                <a:gd name="T28" fmla="*/ 401 w 1096"/>
                <a:gd name="T29" fmla="*/ 313 h 1202"/>
                <a:gd name="T30" fmla="*/ 339 w 1096"/>
                <a:gd name="T31" fmla="*/ 388 h 1202"/>
                <a:gd name="T32" fmla="*/ 300 w 1096"/>
                <a:gd name="T33" fmla="*/ 470 h 1202"/>
                <a:gd name="T34" fmla="*/ 285 w 1096"/>
                <a:gd name="T35" fmla="*/ 555 h 1202"/>
                <a:gd name="T36" fmla="*/ 296 w 1096"/>
                <a:gd name="T37" fmla="*/ 643 h 1202"/>
                <a:gd name="T38" fmla="*/ 335 w 1096"/>
                <a:gd name="T39" fmla="*/ 730 h 1202"/>
                <a:gd name="T40" fmla="*/ 367 w 1096"/>
                <a:gd name="T41" fmla="*/ 775 h 1202"/>
                <a:gd name="T42" fmla="*/ 383 w 1096"/>
                <a:gd name="T43" fmla="*/ 793 h 1202"/>
                <a:gd name="T44" fmla="*/ 411 w 1096"/>
                <a:gd name="T45" fmla="*/ 827 h 1202"/>
                <a:gd name="T46" fmla="*/ 447 w 1096"/>
                <a:gd name="T47" fmla="*/ 870 h 1202"/>
                <a:gd name="T48" fmla="*/ 489 w 1096"/>
                <a:gd name="T49" fmla="*/ 921 h 1202"/>
                <a:gd name="T50" fmla="*/ 534 w 1096"/>
                <a:gd name="T51" fmla="*/ 974 h 1202"/>
                <a:gd name="T52" fmla="*/ 523 w 1096"/>
                <a:gd name="T53" fmla="*/ 962 h 1202"/>
                <a:gd name="T54" fmla="*/ 551 w 1096"/>
                <a:gd name="T55" fmla="*/ 996 h 1202"/>
                <a:gd name="T56" fmla="*/ 571 w 1096"/>
                <a:gd name="T57" fmla="*/ 1020 h 1202"/>
                <a:gd name="T58" fmla="*/ 578 w 1096"/>
                <a:gd name="T59" fmla="*/ 1028 h 1202"/>
                <a:gd name="T60" fmla="*/ 599 w 1096"/>
                <a:gd name="T61" fmla="*/ 1071 h 1202"/>
                <a:gd name="T62" fmla="*/ 596 w 1096"/>
                <a:gd name="T63" fmla="*/ 1115 h 1202"/>
                <a:gd name="T64" fmla="*/ 574 w 1096"/>
                <a:gd name="T65" fmla="*/ 1158 h 1202"/>
                <a:gd name="T66" fmla="*/ 536 w 1096"/>
                <a:gd name="T67" fmla="*/ 1189 h 1202"/>
                <a:gd name="T68" fmla="*/ 491 w 1096"/>
                <a:gd name="T69" fmla="*/ 1202 h 1202"/>
                <a:gd name="T70" fmla="*/ 447 w 1096"/>
                <a:gd name="T71" fmla="*/ 1196 h 1202"/>
                <a:gd name="T72" fmla="*/ 409 w 1096"/>
                <a:gd name="T73" fmla="*/ 1168 h 1202"/>
                <a:gd name="T74" fmla="*/ 390 w 1096"/>
                <a:gd name="T75" fmla="*/ 1143 h 1202"/>
                <a:gd name="T76" fmla="*/ 104 w 1096"/>
                <a:gd name="T77" fmla="*/ 796 h 1202"/>
                <a:gd name="T78" fmla="*/ 41 w 1096"/>
                <a:gd name="T79" fmla="*/ 682 h 1202"/>
                <a:gd name="T80" fmla="*/ 7 w 1096"/>
                <a:gd name="T81" fmla="*/ 573 h 1202"/>
                <a:gd name="T82" fmla="*/ 0 w 1096"/>
                <a:gd name="T83" fmla="*/ 471 h 1202"/>
                <a:gd name="T84" fmla="*/ 17 w 1096"/>
                <a:gd name="T85" fmla="*/ 375 h 1202"/>
                <a:gd name="T86" fmla="*/ 52 w 1096"/>
                <a:gd name="T87" fmla="*/ 287 h 1202"/>
                <a:gd name="T88" fmla="*/ 103 w 1096"/>
                <a:gd name="T89" fmla="*/ 210 h 1202"/>
                <a:gd name="T90" fmla="*/ 168 w 1096"/>
                <a:gd name="T91" fmla="*/ 144 h 1202"/>
                <a:gd name="T92" fmla="*/ 240 w 1096"/>
                <a:gd name="T93" fmla="*/ 88 h 1202"/>
                <a:gd name="T94" fmla="*/ 318 w 1096"/>
                <a:gd name="T95" fmla="*/ 47 h 1202"/>
                <a:gd name="T96" fmla="*/ 398 w 1096"/>
                <a:gd name="T97" fmla="*/ 19 h 1202"/>
                <a:gd name="T98" fmla="*/ 533 w 1096"/>
                <a:gd name="T99" fmla="*/ 0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02">
                  <a:moveTo>
                    <a:pt x="533" y="0"/>
                  </a:moveTo>
                  <a:lnTo>
                    <a:pt x="599" y="0"/>
                  </a:lnTo>
                  <a:lnTo>
                    <a:pt x="662" y="7"/>
                  </a:lnTo>
                  <a:lnTo>
                    <a:pt x="723" y="21"/>
                  </a:lnTo>
                  <a:lnTo>
                    <a:pt x="780" y="40"/>
                  </a:lnTo>
                  <a:lnTo>
                    <a:pt x="834" y="64"/>
                  </a:lnTo>
                  <a:lnTo>
                    <a:pt x="887" y="94"/>
                  </a:lnTo>
                  <a:lnTo>
                    <a:pt x="933" y="128"/>
                  </a:lnTo>
                  <a:lnTo>
                    <a:pt x="976" y="167"/>
                  </a:lnTo>
                  <a:lnTo>
                    <a:pt x="1014" y="210"/>
                  </a:lnTo>
                  <a:lnTo>
                    <a:pt x="1047" y="256"/>
                  </a:lnTo>
                  <a:lnTo>
                    <a:pt x="1075" y="307"/>
                  </a:lnTo>
                  <a:lnTo>
                    <a:pt x="1096" y="360"/>
                  </a:lnTo>
                  <a:lnTo>
                    <a:pt x="1071" y="325"/>
                  </a:lnTo>
                  <a:lnTo>
                    <a:pt x="1041" y="295"/>
                  </a:lnTo>
                  <a:lnTo>
                    <a:pt x="1007" y="268"/>
                  </a:lnTo>
                  <a:lnTo>
                    <a:pt x="968" y="245"/>
                  </a:lnTo>
                  <a:lnTo>
                    <a:pt x="927" y="226"/>
                  </a:lnTo>
                  <a:lnTo>
                    <a:pt x="883" y="210"/>
                  </a:lnTo>
                  <a:lnTo>
                    <a:pt x="838" y="199"/>
                  </a:lnTo>
                  <a:lnTo>
                    <a:pt x="791" y="192"/>
                  </a:lnTo>
                  <a:lnTo>
                    <a:pt x="743" y="188"/>
                  </a:lnTo>
                  <a:lnTo>
                    <a:pt x="696" y="188"/>
                  </a:lnTo>
                  <a:lnTo>
                    <a:pt x="650" y="193"/>
                  </a:lnTo>
                  <a:lnTo>
                    <a:pt x="605" y="202"/>
                  </a:lnTo>
                  <a:lnTo>
                    <a:pt x="561" y="214"/>
                  </a:lnTo>
                  <a:lnTo>
                    <a:pt x="521" y="229"/>
                  </a:lnTo>
                  <a:lnTo>
                    <a:pt x="483" y="249"/>
                  </a:lnTo>
                  <a:lnTo>
                    <a:pt x="440" y="280"/>
                  </a:lnTo>
                  <a:lnTo>
                    <a:pt x="401" y="313"/>
                  </a:lnTo>
                  <a:lnTo>
                    <a:pt x="368" y="349"/>
                  </a:lnTo>
                  <a:lnTo>
                    <a:pt x="339" y="388"/>
                  </a:lnTo>
                  <a:lnTo>
                    <a:pt x="317" y="427"/>
                  </a:lnTo>
                  <a:lnTo>
                    <a:pt x="300" y="470"/>
                  </a:lnTo>
                  <a:lnTo>
                    <a:pt x="289" y="512"/>
                  </a:lnTo>
                  <a:lnTo>
                    <a:pt x="285" y="555"/>
                  </a:lnTo>
                  <a:lnTo>
                    <a:pt x="287" y="600"/>
                  </a:lnTo>
                  <a:lnTo>
                    <a:pt x="296" y="643"/>
                  </a:lnTo>
                  <a:lnTo>
                    <a:pt x="312" y="687"/>
                  </a:lnTo>
                  <a:lnTo>
                    <a:pt x="335" y="730"/>
                  </a:lnTo>
                  <a:lnTo>
                    <a:pt x="366" y="773"/>
                  </a:lnTo>
                  <a:lnTo>
                    <a:pt x="367" y="775"/>
                  </a:lnTo>
                  <a:lnTo>
                    <a:pt x="373" y="782"/>
                  </a:lnTo>
                  <a:lnTo>
                    <a:pt x="383" y="793"/>
                  </a:lnTo>
                  <a:lnTo>
                    <a:pt x="396" y="809"/>
                  </a:lnTo>
                  <a:lnTo>
                    <a:pt x="411" y="827"/>
                  </a:lnTo>
                  <a:lnTo>
                    <a:pt x="429" y="847"/>
                  </a:lnTo>
                  <a:lnTo>
                    <a:pt x="447" y="870"/>
                  </a:lnTo>
                  <a:lnTo>
                    <a:pt x="468" y="896"/>
                  </a:lnTo>
                  <a:lnTo>
                    <a:pt x="489" y="921"/>
                  </a:lnTo>
                  <a:lnTo>
                    <a:pt x="511" y="948"/>
                  </a:lnTo>
                  <a:lnTo>
                    <a:pt x="534" y="974"/>
                  </a:lnTo>
                  <a:lnTo>
                    <a:pt x="556" y="999"/>
                  </a:lnTo>
                  <a:lnTo>
                    <a:pt x="523" y="962"/>
                  </a:lnTo>
                  <a:lnTo>
                    <a:pt x="538" y="980"/>
                  </a:lnTo>
                  <a:lnTo>
                    <a:pt x="551" y="996"/>
                  </a:lnTo>
                  <a:lnTo>
                    <a:pt x="562" y="1009"/>
                  </a:lnTo>
                  <a:lnTo>
                    <a:pt x="571" y="1020"/>
                  </a:lnTo>
                  <a:lnTo>
                    <a:pt x="577" y="1026"/>
                  </a:lnTo>
                  <a:lnTo>
                    <a:pt x="578" y="1028"/>
                  </a:lnTo>
                  <a:lnTo>
                    <a:pt x="591" y="1049"/>
                  </a:lnTo>
                  <a:lnTo>
                    <a:pt x="599" y="1071"/>
                  </a:lnTo>
                  <a:lnTo>
                    <a:pt x="600" y="1094"/>
                  </a:lnTo>
                  <a:lnTo>
                    <a:pt x="596" y="1115"/>
                  </a:lnTo>
                  <a:lnTo>
                    <a:pt x="588" y="1137"/>
                  </a:lnTo>
                  <a:lnTo>
                    <a:pt x="574" y="1158"/>
                  </a:lnTo>
                  <a:lnTo>
                    <a:pt x="556" y="1176"/>
                  </a:lnTo>
                  <a:lnTo>
                    <a:pt x="536" y="1189"/>
                  </a:lnTo>
                  <a:lnTo>
                    <a:pt x="514" y="1199"/>
                  </a:lnTo>
                  <a:lnTo>
                    <a:pt x="491" y="1202"/>
                  </a:lnTo>
                  <a:lnTo>
                    <a:pt x="469" y="1202"/>
                  </a:lnTo>
                  <a:lnTo>
                    <a:pt x="447" y="1196"/>
                  </a:lnTo>
                  <a:lnTo>
                    <a:pt x="428" y="1184"/>
                  </a:lnTo>
                  <a:lnTo>
                    <a:pt x="409" y="1168"/>
                  </a:lnTo>
                  <a:lnTo>
                    <a:pt x="352" y="1098"/>
                  </a:lnTo>
                  <a:lnTo>
                    <a:pt x="390" y="1143"/>
                  </a:lnTo>
                  <a:lnTo>
                    <a:pt x="149" y="855"/>
                  </a:lnTo>
                  <a:lnTo>
                    <a:pt x="104" y="796"/>
                  </a:lnTo>
                  <a:lnTo>
                    <a:pt x="69" y="739"/>
                  </a:lnTo>
                  <a:lnTo>
                    <a:pt x="41" y="682"/>
                  </a:lnTo>
                  <a:lnTo>
                    <a:pt x="21" y="628"/>
                  </a:lnTo>
                  <a:lnTo>
                    <a:pt x="7" y="573"/>
                  </a:lnTo>
                  <a:lnTo>
                    <a:pt x="1" y="522"/>
                  </a:lnTo>
                  <a:lnTo>
                    <a:pt x="0" y="471"/>
                  </a:lnTo>
                  <a:lnTo>
                    <a:pt x="6" y="421"/>
                  </a:lnTo>
                  <a:lnTo>
                    <a:pt x="17" y="375"/>
                  </a:lnTo>
                  <a:lnTo>
                    <a:pt x="33" y="331"/>
                  </a:lnTo>
                  <a:lnTo>
                    <a:pt x="52" y="287"/>
                  </a:lnTo>
                  <a:lnTo>
                    <a:pt x="77" y="248"/>
                  </a:lnTo>
                  <a:lnTo>
                    <a:pt x="103" y="210"/>
                  </a:lnTo>
                  <a:lnTo>
                    <a:pt x="135" y="175"/>
                  </a:lnTo>
                  <a:lnTo>
                    <a:pt x="168" y="144"/>
                  </a:lnTo>
                  <a:lnTo>
                    <a:pt x="203" y="115"/>
                  </a:lnTo>
                  <a:lnTo>
                    <a:pt x="240" y="88"/>
                  </a:lnTo>
                  <a:lnTo>
                    <a:pt x="279" y="65"/>
                  </a:lnTo>
                  <a:lnTo>
                    <a:pt x="318" y="47"/>
                  </a:lnTo>
                  <a:lnTo>
                    <a:pt x="358" y="31"/>
                  </a:lnTo>
                  <a:lnTo>
                    <a:pt x="398" y="19"/>
                  </a:lnTo>
                  <a:lnTo>
                    <a:pt x="466" y="6"/>
                  </a:lnTo>
                  <a:lnTo>
                    <a:pt x="5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9" name="Freeform 11">
              <a:extLst>
                <a:ext uri="{FF2B5EF4-FFF2-40B4-BE49-F238E27FC236}">
                  <a16:creationId xmlns:a16="http://schemas.microsoft.com/office/drawing/2014/main" id="{B0CD9296-70E7-45B2-B142-C178A7808FD1}"/>
                </a:ext>
              </a:extLst>
            </p:cNvPr>
            <p:cNvSpPr>
              <a:spLocks noEditPoints="1"/>
            </p:cNvSpPr>
            <p:nvPr userDrawn="1"/>
          </p:nvSpPr>
          <p:spPr bwMode="auto">
            <a:xfrm>
              <a:off x="7675563" y="4867276"/>
              <a:ext cx="52388" cy="50800"/>
            </a:xfrm>
            <a:custGeom>
              <a:avLst/>
              <a:gdLst>
                <a:gd name="T0" fmla="*/ 51 w 130"/>
                <a:gd name="T1" fmla="*/ 60 h 128"/>
                <a:gd name="T2" fmla="*/ 70 w 130"/>
                <a:gd name="T3" fmla="*/ 60 h 128"/>
                <a:gd name="T4" fmla="*/ 77 w 130"/>
                <a:gd name="T5" fmla="*/ 59 h 128"/>
                <a:gd name="T6" fmla="*/ 82 w 130"/>
                <a:gd name="T7" fmla="*/ 55 h 128"/>
                <a:gd name="T8" fmla="*/ 83 w 130"/>
                <a:gd name="T9" fmla="*/ 48 h 128"/>
                <a:gd name="T10" fmla="*/ 82 w 130"/>
                <a:gd name="T11" fmla="*/ 42 h 128"/>
                <a:gd name="T12" fmla="*/ 77 w 130"/>
                <a:gd name="T13" fmla="*/ 38 h 128"/>
                <a:gd name="T14" fmla="*/ 71 w 130"/>
                <a:gd name="T15" fmla="*/ 37 h 128"/>
                <a:gd name="T16" fmla="*/ 51 w 130"/>
                <a:gd name="T17" fmla="*/ 37 h 128"/>
                <a:gd name="T18" fmla="*/ 68 w 130"/>
                <a:gd name="T19" fmla="*/ 28 h 128"/>
                <a:gd name="T20" fmla="*/ 89 w 130"/>
                <a:gd name="T21" fmla="*/ 32 h 128"/>
                <a:gd name="T22" fmla="*/ 95 w 130"/>
                <a:gd name="T23" fmla="*/ 48 h 128"/>
                <a:gd name="T24" fmla="*/ 90 w 130"/>
                <a:gd name="T25" fmla="*/ 63 h 128"/>
                <a:gd name="T26" fmla="*/ 76 w 130"/>
                <a:gd name="T27" fmla="*/ 69 h 128"/>
                <a:gd name="T28" fmla="*/ 84 w 130"/>
                <a:gd name="T29" fmla="*/ 101 h 128"/>
                <a:gd name="T30" fmla="*/ 51 w 130"/>
                <a:gd name="T31" fmla="*/ 69 h 128"/>
                <a:gd name="T32" fmla="*/ 40 w 130"/>
                <a:gd name="T33" fmla="*/ 101 h 128"/>
                <a:gd name="T34" fmla="*/ 66 w 130"/>
                <a:gd name="T35" fmla="*/ 11 h 128"/>
                <a:gd name="T36" fmla="*/ 34 w 130"/>
                <a:gd name="T37" fmla="*/ 20 h 128"/>
                <a:gd name="T38" fmla="*/ 16 w 130"/>
                <a:gd name="T39" fmla="*/ 47 h 128"/>
                <a:gd name="T40" fmla="*/ 16 w 130"/>
                <a:gd name="T41" fmla="*/ 82 h 128"/>
                <a:gd name="T42" fmla="*/ 34 w 130"/>
                <a:gd name="T43" fmla="*/ 107 h 128"/>
                <a:gd name="T44" fmla="*/ 66 w 130"/>
                <a:gd name="T45" fmla="*/ 117 h 128"/>
                <a:gd name="T46" fmla="*/ 96 w 130"/>
                <a:gd name="T47" fmla="*/ 107 h 128"/>
                <a:gd name="T48" fmla="*/ 115 w 130"/>
                <a:gd name="T49" fmla="*/ 82 h 128"/>
                <a:gd name="T50" fmla="*/ 115 w 130"/>
                <a:gd name="T51" fmla="*/ 47 h 128"/>
                <a:gd name="T52" fmla="*/ 96 w 130"/>
                <a:gd name="T53" fmla="*/ 20 h 128"/>
                <a:gd name="T54" fmla="*/ 66 w 130"/>
                <a:gd name="T55" fmla="*/ 11 h 128"/>
                <a:gd name="T56" fmla="*/ 85 w 130"/>
                <a:gd name="T57" fmla="*/ 3 h 128"/>
                <a:gd name="T58" fmla="*/ 118 w 130"/>
                <a:gd name="T59" fmla="*/ 25 h 128"/>
                <a:gd name="T60" fmla="*/ 130 w 130"/>
                <a:gd name="T61" fmla="*/ 64 h 128"/>
                <a:gd name="T62" fmla="*/ 118 w 130"/>
                <a:gd name="T63" fmla="*/ 102 h 128"/>
                <a:gd name="T64" fmla="*/ 85 w 130"/>
                <a:gd name="T65" fmla="*/ 125 h 128"/>
                <a:gd name="T66" fmla="*/ 45 w 130"/>
                <a:gd name="T67" fmla="*/ 125 h 128"/>
                <a:gd name="T68" fmla="*/ 13 w 130"/>
                <a:gd name="T69" fmla="*/ 102 h 128"/>
                <a:gd name="T70" fmla="*/ 0 w 130"/>
                <a:gd name="T71" fmla="*/ 64 h 128"/>
                <a:gd name="T72" fmla="*/ 13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6" y="60"/>
                  </a:lnTo>
                  <a:lnTo>
                    <a:pt x="70" y="60"/>
                  </a:lnTo>
                  <a:lnTo>
                    <a:pt x="73" y="59"/>
                  </a:lnTo>
                  <a:lnTo>
                    <a:pt x="77" y="59"/>
                  </a:lnTo>
                  <a:lnTo>
                    <a:pt x="79" y="56"/>
                  </a:lnTo>
                  <a:lnTo>
                    <a:pt x="82" y="55"/>
                  </a:lnTo>
                  <a:lnTo>
                    <a:pt x="83" y="52"/>
                  </a:lnTo>
                  <a:lnTo>
                    <a:pt x="83" y="48"/>
                  </a:lnTo>
                  <a:lnTo>
                    <a:pt x="83" y="44"/>
                  </a:lnTo>
                  <a:lnTo>
                    <a:pt x="82" y="42"/>
                  </a:lnTo>
                  <a:lnTo>
                    <a:pt x="79" y="40"/>
                  </a:lnTo>
                  <a:lnTo>
                    <a:pt x="77" y="38"/>
                  </a:lnTo>
                  <a:lnTo>
                    <a:pt x="73" y="37"/>
                  </a:lnTo>
                  <a:lnTo>
                    <a:pt x="71" y="37"/>
                  </a:lnTo>
                  <a:lnTo>
                    <a:pt x="67" y="37"/>
                  </a:lnTo>
                  <a:lnTo>
                    <a:pt x="51" y="37"/>
                  </a:lnTo>
                  <a:close/>
                  <a:moveTo>
                    <a:pt x="40" y="28"/>
                  </a:moveTo>
                  <a:lnTo>
                    <a:pt x="68" y="28"/>
                  </a:lnTo>
                  <a:lnTo>
                    <a:pt x="81" y="29"/>
                  </a:lnTo>
                  <a:lnTo>
                    <a:pt x="89" y="32"/>
                  </a:lnTo>
                  <a:lnTo>
                    <a:pt x="94" y="38"/>
                  </a:lnTo>
                  <a:lnTo>
                    <a:pt x="95" y="48"/>
                  </a:lnTo>
                  <a:lnTo>
                    <a:pt x="94" y="56"/>
                  </a:lnTo>
                  <a:lnTo>
                    <a:pt x="90" y="63"/>
                  </a:lnTo>
                  <a:lnTo>
                    <a:pt x="83" y="66"/>
                  </a:lnTo>
                  <a:lnTo>
                    <a:pt x="76" y="69"/>
                  </a:lnTo>
                  <a:lnTo>
                    <a:pt x="98" y="101"/>
                  </a:lnTo>
                  <a:lnTo>
                    <a:pt x="84" y="101"/>
                  </a:lnTo>
                  <a:lnTo>
                    <a:pt x="65" y="69"/>
                  </a:lnTo>
                  <a:lnTo>
                    <a:pt x="51" y="69"/>
                  </a:lnTo>
                  <a:lnTo>
                    <a:pt x="51" y="101"/>
                  </a:lnTo>
                  <a:lnTo>
                    <a:pt x="40" y="101"/>
                  </a:lnTo>
                  <a:lnTo>
                    <a:pt x="40" y="28"/>
                  </a:lnTo>
                  <a:close/>
                  <a:moveTo>
                    <a:pt x="66" y="11"/>
                  </a:moveTo>
                  <a:lnTo>
                    <a:pt x="49" y="13"/>
                  </a:lnTo>
                  <a:lnTo>
                    <a:pt x="34" y="20"/>
                  </a:lnTo>
                  <a:lnTo>
                    <a:pt x="23" y="32"/>
                  </a:lnTo>
                  <a:lnTo>
                    <a:pt x="16" y="47"/>
                  </a:lnTo>
                  <a:lnTo>
                    <a:pt x="14" y="64"/>
                  </a:lnTo>
                  <a:lnTo>
                    <a:pt x="16" y="82"/>
                  </a:lnTo>
                  <a:lnTo>
                    <a:pt x="23" y="96"/>
                  </a:lnTo>
                  <a:lnTo>
                    <a:pt x="34" y="107"/>
                  </a:lnTo>
                  <a:lnTo>
                    <a:pt x="49" y="114"/>
                  </a:lnTo>
                  <a:lnTo>
                    <a:pt x="66" y="117"/>
                  </a:lnTo>
                  <a:lnTo>
                    <a:pt x="82" y="114"/>
                  </a:lnTo>
                  <a:lnTo>
                    <a:pt x="96" y="107"/>
                  </a:lnTo>
                  <a:lnTo>
                    <a:pt x="107" y="96"/>
                  </a:lnTo>
                  <a:lnTo>
                    <a:pt x="115" y="82"/>
                  </a:lnTo>
                  <a:lnTo>
                    <a:pt x="118" y="64"/>
                  </a:lnTo>
                  <a:lnTo>
                    <a:pt x="115" y="47"/>
                  </a:lnTo>
                  <a:lnTo>
                    <a:pt x="107" y="32"/>
                  </a:lnTo>
                  <a:lnTo>
                    <a:pt x="96" y="20"/>
                  </a:lnTo>
                  <a:lnTo>
                    <a:pt x="82" y="13"/>
                  </a:lnTo>
                  <a:lnTo>
                    <a:pt x="66" y="11"/>
                  </a:lnTo>
                  <a:close/>
                  <a:moveTo>
                    <a:pt x="66" y="0"/>
                  </a:moveTo>
                  <a:lnTo>
                    <a:pt x="85" y="3"/>
                  </a:lnTo>
                  <a:lnTo>
                    <a:pt x="104" y="12"/>
                  </a:lnTo>
                  <a:lnTo>
                    <a:pt x="118" y="25"/>
                  </a:lnTo>
                  <a:lnTo>
                    <a:pt x="127" y="43"/>
                  </a:lnTo>
                  <a:lnTo>
                    <a:pt x="130" y="64"/>
                  </a:lnTo>
                  <a:lnTo>
                    <a:pt x="127" y="84"/>
                  </a:lnTo>
                  <a:lnTo>
                    <a:pt x="118" y="102"/>
                  </a:lnTo>
                  <a:lnTo>
                    <a:pt x="104" y="116"/>
                  </a:lnTo>
                  <a:lnTo>
                    <a:pt x="85" y="125"/>
                  </a:lnTo>
                  <a:lnTo>
                    <a:pt x="66" y="128"/>
                  </a:lnTo>
                  <a:lnTo>
                    <a:pt x="45" y="125"/>
                  </a:lnTo>
                  <a:lnTo>
                    <a:pt x="27" y="116"/>
                  </a:lnTo>
                  <a:lnTo>
                    <a:pt x="13" y="102"/>
                  </a:lnTo>
                  <a:lnTo>
                    <a:pt x="4" y="84"/>
                  </a:lnTo>
                  <a:lnTo>
                    <a:pt x="0" y="64"/>
                  </a:lnTo>
                  <a:lnTo>
                    <a:pt x="4" y="43"/>
                  </a:lnTo>
                  <a:lnTo>
                    <a:pt x="13" y="25"/>
                  </a:lnTo>
                  <a:lnTo>
                    <a:pt x="27" y="12"/>
                  </a:lnTo>
                  <a:lnTo>
                    <a:pt x="45" y="3"/>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0" name="Freeform 12">
              <a:extLst>
                <a:ext uri="{FF2B5EF4-FFF2-40B4-BE49-F238E27FC236}">
                  <a16:creationId xmlns:a16="http://schemas.microsoft.com/office/drawing/2014/main" id="{193D44BC-ED86-45F4-80DE-4675D7A41428}"/>
                </a:ext>
              </a:extLst>
            </p:cNvPr>
            <p:cNvSpPr>
              <a:spLocks noEditPoints="1"/>
            </p:cNvSpPr>
            <p:nvPr userDrawn="1"/>
          </p:nvSpPr>
          <p:spPr bwMode="auto">
            <a:xfrm>
              <a:off x="6591301" y="4867276"/>
              <a:ext cx="52388" cy="50800"/>
            </a:xfrm>
            <a:custGeom>
              <a:avLst/>
              <a:gdLst>
                <a:gd name="T0" fmla="*/ 51 w 130"/>
                <a:gd name="T1" fmla="*/ 60 h 128"/>
                <a:gd name="T2" fmla="*/ 69 w 130"/>
                <a:gd name="T3" fmla="*/ 60 h 128"/>
                <a:gd name="T4" fmla="*/ 75 w 130"/>
                <a:gd name="T5" fmla="*/ 59 h 128"/>
                <a:gd name="T6" fmla="*/ 81 w 130"/>
                <a:gd name="T7" fmla="*/ 55 h 128"/>
                <a:gd name="T8" fmla="*/ 82 w 130"/>
                <a:gd name="T9" fmla="*/ 48 h 128"/>
                <a:gd name="T10" fmla="*/ 81 w 130"/>
                <a:gd name="T11" fmla="*/ 42 h 128"/>
                <a:gd name="T12" fmla="*/ 76 w 130"/>
                <a:gd name="T13" fmla="*/ 38 h 128"/>
                <a:gd name="T14" fmla="*/ 70 w 130"/>
                <a:gd name="T15" fmla="*/ 37 h 128"/>
                <a:gd name="T16" fmla="*/ 51 w 130"/>
                <a:gd name="T17" fmla="*/ 37 h 128"/>
                <a:gd name="T18" fmla="*/ 68 w 130"/>
                <a:gd name="T19" fmla="*/ 28 h 128"/>
                <a:gd name="T20" fmla="*/ 88 w 130"/>
                <a:gd name="T21" fmla="*/ 32 h 128"/>
                <a:gd name="T22" fmla="*/ 94 w 130"/>
                <a:gd name="T23" fmla="*/ 48 h 128"/>
                <a:gd name="T24" fmla="*/ 88 w 130"/>
                <a:gd name="T25" fmla="*/ 63 h 128"/>
                <a:gd name="T26" fmla="*/ 75 w 130"/>
                <a:gd name="T27" fmla="*/ 69 h 128"/>
                <a:gd name="T28" fmla="*/ 83 w 130"/>
                <a:gd name="T29" fmla="*/ 101 h 128"/>
                <a:gd name="T30" fmla="*/ 51 w 130"/>
                <a:gd name="T31" fmla="*/ 69 h 128"/>
                <a:gd name="T32" fmla="*/ 40 w 130"/>
                <a:gd name="T33" fmla="*/ 101 h 128"/>
                <a:gd name="T34" fmla="*/ 64 w 130"/>
                <a:gd name="T35" fmla="*/ 11 h 128"/>
                <a:gd name="T36" fmla="*/ 34 w 130"/>
                <a:gd name="T37" fmla="*/ 20 h 128"/>
                <a:gd name="T38" fmla="*/ 14 w 130"/>
                <a:gd name="T39" fmla="*/ 47 h 128"/>
                <a:gd name="T40" fmla="*/ 14 w 130"/>
                <a:gd name="T41" fmla="*/ 82 h 128"/>
                <a:gd name="T42" fmla="*/ 34 w 130"/>
                <a:gd name="T43" fmla="*/ 107 h 128"/>
                <a:gd name="T44" fmla="*/ 64 w 130"/>
                <a:gd name="T45" fmla="*/ 117 h 128"/>
                <a:gd name="T46" fmla="*/ 96 w 130"/>
                <a:gd name="T47" fmla="*/ 107 h 128"/>
                <a:gd name="T48" fmla="*/ 114 w 130"/>
                <a:gd name="T49" fmla="*/ 82 h 128"/>
                <a:gd name="T50" fmla="*/ 114 w 130"/>
                <a:gd name="T51" fmla="*/ 47 h 128"/>
                <a:gd name="T52" fmla="*/ 96 w 130"/>
                <a:gd name="T53" fmla="*/ 20 h 128"/>
                <a:gd name="T54" fmla="*/ 64 w 130"/>
                <a:gd name="T55" fmla="*/ 11 h 128"/>
                <a:gd name="T56" fmla="*/ 85 w 130"/>
                <a:gd name="T57" fmla="*/ 3 h 128"/>
                <a:gd name="T58" fmla="*/ 117 w 130"/>
                <a:gd name="T59" fmla="*/ 25 h 128"/>
                <a:gd name="T60" fmla="*/ 130 w 130"/>
                <a:gd name="T61" fmla="*/ 64 h 128"/>
                <a:gd name="T62" fmla="*/ 117 w 130"/>
                <a:gd name="T63" fmla="*/ 102 h 128"/>
                <a:gd name="T64" fmla="*/ 85 w 130"/>
                <a:gd name="T65" fmla="*/ 125 h 128"/>
                <a:gd name="T66" fmla="*/ 45 w 130"/>
                <a:gd name="T67" fmla="*/ 125 h 128"/>
                <a:gd name="T68" fmla="*/ 12 w 130"/>
                <a:gd name="T69" fmla="*/ 102 h 128"/>
                <a:gd name="T70" fmla="*/ 0 w 130"/>
                <a:gd name="T71" fmla="*/ 64 h 128"/>
                <a:gd name="T72" fmla="*/ 12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4" y="60"/>
                  </a:lnTo>
                  <a:lnTo>
                    <a:pt x="69" y="60"/>
                  </a:lnTo>
                  <a:lnTo>
                    <a:pt x="73" y="59"/>
                  </a:lnTo>
                  <a:lnTo>
                    <a:pt x="75" y="59"/>
                  </a:lnTo>
                  <a:lnTo>
                    <a:pt x="79" y="56"/>
                  </a:lnTo>
                  <a:lnTo>
                    <a:pt x="81" y="55"/>
                  </a:lnTo>
                  <a:lnTo>
                    <a:pt x="82" y="52"/>
                  </a:lnTo>
                  <a:lnTo>
                    <a:pt x="82" y="48"/>
                  </a:lnTo>
                  <a:lnTo>
                    <a:pt x="82" y="44"/>
                  </a:lnTo>
                  <a:lnTo>
                    <a:pt x="81" y="42"/>
                  </a:lnTo>
                  <a:lnTo>
                    <a:pt x="79" y="40"/>
                  </a:lnTo>
                  <a:lnTo>
                    <a:pt x="76" y="38"/>
                  </a:lnTo>
                  <a:lnTo>
                    <a:pt x="73" y="37"/>
                  </a:lnTo>
                  <a:lnTo>
                    <a:pt x="70" y="37"/>
                  </a:lnTo>
                  <a:lnTo>
                    <a:pt x="66" y="37"/>
                  </a:lnTo>
                  <a:lnTo>
                    <a:pt x="51" y="37"/>
                  </a:lnTo>
                  <a:close/>
                  <a:moveTo>
                    <a:pt x="40" y="28"/>
                  </a:moveTo>
                  <a:lnTo>
                    <a:pt x="68" y="28"/>
                  </a:lnTo>
                  <a:lnTo>
                    <a:pt x="80" y="29"/>
                  </a:lnTo>
                  <a:lnTo>
                    <a:pt x="88" y="32"/>
                  </a:lnTo>
                  <a:lnTo>
                    <a:pt x="93" y="38"/>
                  </a:lnTo>
                  <a:lnTo>
                    <a:pt x="94" y="48"/>
                  </a:lnTo>
                  <a:lnTo>
                    <a:pt x="93" y="56"/>
                  </a:lnTo>
                  <a:lnTo>
                    <a:pt x="88" y="63"/>
                  </a:lnTo>
                  <a:lnTo>
                    <a:pt x="82" y="66"/>
                  </a:lnTo>
                  <a:lnTo>
                    <a:pt x="75" y="69"/>
                  </a:lnTo>
                  <a:lnTo>
                    <a:pt x="96" y="101"/>
                  </a:lnTo>
                  <a:lnTo>
                    <a:pt x="83" y="101"/>
                  </a:lnTo>
                  <a:lnTo>
                    <a:pt x="64" y="69"/>
                  </a:lnTo>
                  <a:lnTo>
                    <a:pt x="51" y="69"/>
                  </a:lnTo>
                  <a:lnTo>
                    <a:pt x="51" y="101"/>
                  </a:lnTo>
                  <a:lnTo>
                    <a:pt x="40" y="101"/>
                  </a:lnTo>
                  <a:lnTo>
                    <a:pt x="40" y="28"/>
                  </a:lnTo>
                  <a:close/>
                  <a:moveTo>
                    <a:pt x="64" y="11"/>
                  </a:moveTo>
                  <a:lnTo>
                    <a:pt x="48" y="13"/>
                  </a:lnTo>
                  <a:lnTo>
                    <a:pt x="34" y="20"/>
                  </a:lnTo>
                  <a:lnTo>
                    <a:pt x="22" y="32"/>
                  </a:lnTo>
                  <a:lnTo>
                    <a:pt x="14" y="47"/>
                  </a:lnTo>
                  <a:lnTo>
                    <a:pt x="12" y="64"/>
                  </a:lnTo>
                  <a:lnTo>
                    <a:pt x="14" y="82"/>
                  </a:lnTo>
                  <a:lnTo>
                    <a:pt x="22" y="96"/>
                  </a:lnTo>
                  <a:lnTo>
                    <a:pt x="34" y="107"/>
                  </a:lnTo>
                  <a:lnTo>
                    <a:pt x="48" y="114"/>
                  </a:lnTo>
                  <a:lnTo>
                    <a:pt x="64" y="117"/>
                  </a:lnTo>
                  <a:lnTo>
                    <a:pt x="81" y="114"/>
                  </a:lnTo>
                  <a:lnTo>
                    <a:pt x="96" y="107"/>
                  </a:lnTo>
                  <a:lnTo>
                    <a:pt x="107" y="96"/>
                  </a:lnTo>
                  <a:lnTo>
                    <a:pt x="114" y="82"/>
                  </a:lnTo>
                  <a:lnTo>
                    <a:pt x="116" y="64"/>
                  </a:lnTo>
                  <a:lnTo>
                    <a:pt x="114" y="47"/>
                  </a:lnTo>
                  <a:lnTo>
                    <a:pt x="107" y="32"/>
                  </a:lnTo>
                  <a:lnTo>
                    <a:pt x="96" y="20"/>
                  </a:lnTo>
                  <a:lnTo>
                    <a:pt x="81" y="13"/>
                  </a:lnTo>
                  <a:lnTo>
                    <a:pt x="64" y="11"/>
                  </a:lnTo>
                  <a:close/>
                  <a:moveTo>
                    <a:pt x="64" y="0"/>
                  </a:moveTo>
                  <a:lnTo>
                    <a:pt x="85" y="3"/>
                  </a:lnTo>
                  <a:lnTo>
                    <a:pt x="103" y="12"/>
                  </a:lnTo>
                  <a:lnTo>
                    <a:pt x="117" y="25"/>
                  </a:lnTo>
                  <a:lnTo>
                    <a:pt x="126" y="43"/>
                  </a:lnTo>
                  <a:lnTo>
                    <a:pt x="130" y="64"/>
                  </a:lnTo>
                  <a:lnTo>
                    <a:pt x="126" y="84"/>
                  </a:lnTo>
                  <a:lnTo>
                    <a:pt x="117" y="102"/>
                  </a:lnTo>
                  <a:lnTo>
                    <a:pt x="103" y="116"/>
                  </a:lnTo>
                  <a:lnTo>
                    <a:pt x="85" y="125"/>
                  </a:lnTo>
                  <a:lnTo>
                    <a:pt x="64" y="128"/>
                  </a:lnTo>
                  <a:lnTo>
                    <a:pt x="45" y="125"/>
                  </a:lnTo>
                  <a:lnTo>
                    <a:pt x="26" y="116"/>
                  </a:lnTo>
                  <a:lnTo>
                    <a:pt x="12" y="102"/>
                  </a:lnTo>
                  <a:lnTo>
                    <a:pt x="2" y="84"/>
                  </a:lnTo>
                  <a:lnTo>
                    <a:pt x="0" y="64"/>
                  </a:lnTo>
                  <a:lnTo>
                    <a:pt x="2" y="43"/>
                  </a:lnTo>
                  <a:lnTo>
                    <a:pt x="12" y="25"/>
                  </a:lnTo>
                  <a:lnTo>
                    <a:pt x="26" y="12"/>
                  </a:lnTo>
                  <a:lnTo>
                    <a:pt x="45" y="3"/>
                  </a:lnTo>
                  <a:lnTo>
                    <a:pt x="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4273116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losing SAS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F640452-C0E9-BB4A-8CF5-CE4FAA54E306}"/>
              </a:ext>
            </a:extLst>
          </p:cNvPr>
          <p:cNvSpPr/>
          <p:nvPr/>
        </p:nvSpPr>
        <p:spPr>
          <a:xfrm>
            <a:off x="1" y="-8061"/>
            <a:ext cx="12163455" cy="6831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5" name="Picture 4" descr="A close up of a logo&#10;&#10;Description automatically generated">
            <a:extLst>
              <a:ext uri="{FF2B5EF4-FFF2-40B4-BE49-F238E27FC236}">
                <a16:creationId xmlns:a16="http://schemas.microsoft.com/office/drawing/2014/main" id="{55DCED66-1892-224F-B3AD-DC1323E4C9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2971800" cy="6858000"/>
          </a:xfrm>
          <a:prstGeom prst="rect">
            <a:avLst/>
          </a:prstGeom>
        </p:spPr>
      </p:pic>
      <p:sp>
        <p:nvSpPr>
          <p:cNvPr id="12" name="Rectangle 11">
            <a:extLst>
              <a:ext uri="{FF2B5EF4-FFF2-40B4-BE49-F238E27FC236}">
                <a16:creationId xmlns:a16="http://schemas.microsoft.com/office/drawing/2014/main" id="{CC8564D1-DAF6-EC41-94BE-E8F13D9DC1D3}"/>
              </a:ext>
            </a:extLst>
          </p:cNvPr>
          <p:cNvSpPr/>
          <p:nvPr/>
        </p:nvSpPr>
        <p:spPr>
          <a:xfrm>
            <a:off x="0" y="0"/>
            <a:ext cx="12192000" cy="6864096"/>
          </a:xfrm>
          <a:prstGeom prst="rect">
            <a:avLst/>
          </a:prstGeom>
          <a:gradFill>
            <a:gsLst>
              <a:gs pos="13000">
                <a:schemeClr val="tx2">
                  <a:alpha val="0"/>
                </a:schemeClr>
              </a:gs>
              <a:gs pos="100000">
                <a:srgbClr val="051B26"/>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Text Placeholder 32">
            <a:extLst>
              <a:ext uri="{FF2B5EF4-FFF2-40B4-BE49-F238E27FC236}">
                <a16:creationId xmlns:a16="http://schemas.microsoft.com/office/drawing/2014/main" id="{1231D9FA-7877-D144-875E-EB15705E83A1}"/>
              </a:ext>
            </a:extLst>
          </p:cNvPr>
          <p:cNvSpPr>
            <a:spLocks noGrp="1"/>
          </p:cNvSpPr>
          <p:nvPr>
            <p:ph type="body" sz="quarter" idx="10"/>
          </p:nvPr>
        </p:nvSpPr>
        <p:spPr>
          <a:xfrm>
            <a:off x="2205163" y="2391584"/>
            <a:ext cx="8520925" cy="2074832"/>
          </a:xfrm>
        </p:spPr>
        <p:txBody>
          <a:bodyPr anchor="ctr">
            <a:normAutofit/>
          </a:bodyPr>
          <a:lstStyle>
            <a:lvl1pPr marL="0" indent="0" algn="ctr">
              <a:buNone/>
              <a:defRPr lang="en-US" sz="4000" b="1" kern="1200" dirty="0">
                <a:solidFill>
                  <a:schemeClr val="bg1"/>
                </a:solidFill>
                <a:latin typeface="Calibri" panose="020F0502020204030204" pitchFamily="34" charset="0"/>
                <a:ea typeface="+mn-ea"/>
                <a:cs typeface="Calibri" panose="020F0502020204030204" pitchFamily="34" charset="0"/>
              </a:defRPr>
            </a:lvl1pPr>
          </a:lstStyle>
          <a:p>
            <a:pPr lvl="0"/>
            <a:r>
              <a:rPr lang="en-US"/>
              <a:t>Click to edit Master text styles</a:t>
            </a:r>
          </a:p>
        </p:txBody>
      </p:sp>
      <p:sp>
        <p:nvSpPr>
          <p:cNvPr id="11" name="Rectangle 10">
            <a:extLst>
              <a:ext uri="{FF2B5EF4-FFF2-40B4-BE49-F238E27FC236}">
                <a16:creationId xmlns:a16="http://schemas.microsoft.com/office/drawing/2014/main" id="{60F2F4D0-EB0E-3842-9785-6EF69081820E}"/>
              </a:ext>
            </a:extLst>
          </p:cNvPr>
          <p:cNvSpPr/>
          <p:nvPr/>
        </p:nvSpPr>
        <p:spPr>
          <a:xfrm>
            <a:off x="1" y="0"/>
            <a:ext cx="3207900" cy="6864096"/>
          </a:xfrm>
          <a:prstGeom prst="rect">
            <a:avLst/>
          </a:prstGeom>
          <a:gradFill flip="none" rotWithShape="1">
            <a:gsLst>
              <a:gs pos="2000">
                <a:schemeClr val="tx2">
                  <a:alpha val="0"/>
                </a:schemeClr>
              </a:gs>
              <a:gs pos="100000">
                <a:schemeClr val="tx2">
                  <a:alpha val="36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TextBox 4">
            <a:extLst>
              <a:ext uri="{FF2B5EF4-FFF2-40B4-BE49-F238E27FC236}">
                <a16:creationId xmlns:a16="http://schemas.microsoft.com/office/drawing/2014/main" id="{64A8B58C-CD7F-6F4B-B6E8-178EEF4B15DC}"/>
              </a:ext>
            </a:extLst>
          </p:cNvPr>
          <p:cNvSpPr txBox="1"/>
          <p:nvPr/>
        </p:nvSpPr>
        <p:spPr>
          <a:xfrm>
            <a:off x="4413504" y="6619449"/>
            <a:ext cx="3352800" cy="194990"/>
          </a:xfrm>
          <a:prstGeom prst="rect">
            <a:avLst/>
          </a:prstGeom>
          <a:noFill/>
        </p:spPr>
        <p:txBody>
          <a:bodyPr wrap="square" anchor="b" anchorCtr="0">
            <a:spAutoFit/>
          </a:bodyPr>
          <a:lstStyle/>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chemeClr val="bg1"/>
                </a:solidFill>
                <a:effectLst/>
                <a:uLnTx/>
                <a:uFillTx/>
                <a:latin typeface="+mn-lt"/>
                <a:ea typeface="Calibri" charset="0"/>
                <a:cs typeface="Arial" panose="020B0604020202020204" pitchFamily="34" charset="0"/>
              </a:rPr>
              <a:t>Copyright © SAS Institute Inc. All rights reserved.</a:t>
            </a:r>
          </a:p>
        </p:txBody>
      </p:sp>
      <p:pic>
        <p:nvPicPr>
          <p:cNvPr id="15" name="Picture 14">
            <a:extLst>
              <a:ext uri="{FF2B5EF4-FFF2-40B4-BE49-F238E27FC236}">
                <a16:creationId xmlns:a16="http://schemas.microsoft.com/office/drawing/2014/main" id="{BDDF8B79-0449-724D-9AE1-DD5080E117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48847" y="5967045"/>
            <a:ext cx="1483157" cy="825136"/>
          </a:xfrm>
          <a:prstGeom prst="rect">
            <a:avLst/>
          </a:prstGeom>
        </p:spPr>
      </p:pic>
      <p:sp>
        <p:nvSpPr>
          <p:cNvPr id="2" name="TextBox 1">
            <a:extLst>
              <a:ext uri="{FF2B5EF4-FFF2-40B4-BE49-F238E27FC236}">
                <a16:creationId xmlns:a16="http://schemas.microsoft.com/office/drawing/2014/main" id="{503DB4AB-A9DE-4660-939A-CBDF75AC178E}"/>
              </a:ext>
            </a:extLst>
          </p:cNvPr>
          <p:cNvSpPr txBox="1"/>
          <p:nvPr/>
        </p:nvSpPr>
        <p:spPr>
          <a:xfrm>
            <a:off x="5467324" y="5517945"/>
            <a:ext cx="1285800" cy="502766"/>
          </a:xfrm>
          <a:prstGeom prst="rect">
            <a:avLst/>
          </a:prstGeom>
          <a:noFill/>
        </p:spPr>
        <p:txBody>
          <a:bodyPr wrap="none" rtlCol="0">
            <a:spAutoFit/>
          </a:bodyPr>
          <a:lstStyle/>
          <a:p>
            <a:pPr algn="ctr"/>
            <a:r>
              <a:rPr lang="en-US" sz="2667" dirty="0">
                <a:solidFill>
                  <a:schemeClr val="bg1"/>
                </a:solidFill>
                <a:latin typeface="+mj-lt"/>
              </a:rPr>
              <a:t>sas.com</a:t>
            </a:r>
          </a:p>
        </p:txBody>
      </p:sp>
    </p:spTree>
    <p:custDataLst>
      <p:tags r:id="rId1"/>
    </p:custDataLst>
    <p:extLst>
      <p:ext uri="{BB962C8B-B14F-4D97-AF65-F5344CB8AC3E}">
        <p14:creationId xmlns:p14="http://schemas.microsoft.com/office/powerpoint/2010/main" val="758158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1_SAS - Title Only - Blue">
    <p:bg>
      <p:bgPr>
        <a:solidFill>
          <a:schemeClr val="tx2"/>
        </a:solidFill>
        <a:effectLst/>
      </p:bgPr>
    </p:bg>
    <p:spTree>
      <p:nvGrpSpPr>
        <p:cNvPr id="1" name=""/>
        <p:cNvGrpSpPr/>
        <p:nvPr/>
      </p:nvGrpSpPr>
      <p:grpSpPr>
        <a:xfrm>
          <a:off x="0" y="0"/>
          <a:ext cx="0" cy="0"/>
          <a:chOff x="0" y="0"/>
          <a:chExt cx="0" cy="0"/>
        </a:xfrm>
      </p:grpSpPr>
      <p:grpSp>
        <p:nvGrpSpPr>
          <p:cNvPr id="8" name="Group 7"/>
          <p:cNvGrpSpPr/>
          <p:nvPr userDrawn="1"/>
        </p:nvGrpSpPr>
        <p:grpSpPr>
          <a:xfrm>
            <a:off x="11237113" y="6353579"/>
            <a:ext cx="702523" cy="294037"/>
            <a:chOff x="6145213" y="4384676"/>
            <a:chExt cx="1582738" cy="649287"/>
          </a:xfrm>
          <a:solidFill>
            <a:schemeClr val="bg1"/>
          </a:solidFill>
        </p:grpSpPr>
        <p:sp>
          <p:nvSpPr>
            <p:cNvPr id="9" name="Freeform 8"/>
            <p:cNvSpPr>
              <a:spLocks/>
            </p:cNvSpPr>
            <p:nvPr userDrawn="1"/>
          </p:nvSpPr>
          <p:spPr bwMode="auto">
            <a:xfrm>
              <a:off x="6640513" y="4454526"/>
              <a:ext cx="341313" cy="449263"/>
            </a:xfrm>
            <a:custGeom>
              <a:avLst/>
              <a:gdLst>
                <a:gd name="T0" fmla="*/ 485 w 859"/>
                <a:gd name="T1" fmla="*/ 5 h 1132"/>
                <a:gd name="T2" fmla="*/ 603 w 859"/>
                <a:gd name="T3" fmla="*/ 31 h 1132"/>
                <a:gd name="T4" fmla="*/ 699 w 859"/>
                <a:gd name="T5" fmla="*/ 82 h 1132"/>
                <a:gd name="T6" fmla="*/ 771 w 859"/>
                <a:gd name="T7" fmla="*/ 167 h 1132"/>
                <a:gd name="T8" fmla="*/ 810 w 859"/>
                <a:gd name="T9" fmla="*/ 290 h 1132"/>
                <a:gd name="T10" fmla="*/ 642 w 859"/>
                <a:gd name="T11" fmla="*/ 307 h 1132"/>
                <a:gd name="T12" fmla="*/ 606 w 859"/>
                <a:gd name="T13" fmla="*/ 231 h 1132"/>
                <a:gd name="T14" fmla="*/ 544 w 859"/>
                <a:gd name="T15" fmla="*/ 184 h 1132"/>
                <a:gd name="T16" fmla="*/ 467 w 859"/>
                <a:gd name="T17" fmla="*/ 162 h 1132"/>
                <a:gd name="T18" fmla="*/ 385 w 859"/>
                <a:gd name="T19" fmla="*/ 158 h 1132"/>
                <a:gd name="T20" fmla="*/ 304 w 859"/>
                <a:gd name="T21" fmla="*/ 172 h 1132"/>
                <a:gd name="T22" fmla="*/ 236 w 859"/>
                <a:gd name="T23" fmla="*/ 207 h 1132"/>
                <a:gd name="T24" fmla="*/ 200 w 859"/>
                <a:gd name="T25" fmla="*/ 268 h 1132"/>
                <a:gd name="T26" fmla="*/ 207 w 859"/>
                <a:gd name="T27" fmla="*/ 344 h 1132"/>
                <a:gd name="T28" fmla="*/ 256 w 859"/>
                <a:gd name="T29" fmla="*/ 397 h 1132"/>
                <a:gd name="T30" fmla="*/ 334 w 859"/>
                <a:gd name="T31" fmla="*/ 434 h 1132"/>
                <a:gd name="T32" fmla="*/ 428 w 859"/>
                <a:gd name="T33" fmla="*/ 460 h 1132"/>
                <a:gd name="T34" fmla="*/ 528 w 859"/>
                <a:gd name="T35" fmla="*/ 484 h 1132"/>
                <a:gd name="T36" fmla="*/ 634 w 859"/>
                <a:gd name="T37" fmla="*/ 513 h 1132"/>
                <a:gd name="T38" fmla="*/ 728 w 859"/>
                <a:gd name="T39" fmla="*/ 556 h 1132"/>
                <a:gd name="T40" fmla="*/ 804 w 859"/>
                <a:gd name="T41" fmla="*/ 620 h 1132"/>
                <a:gd name="T42" fmla="*/ 850 w 859"/>
                <a:gd name="T43" fmla="*/ 711 h 1132"/>
                <a:gd name="T44" fmla="*/ 857 w 859"/>
                <a:gd name="T45" fmla="*/ 838 h 1132"/>
                <a:gd name="T46" fmla="*/ 821 w 859"/>
                <a:gd name="T47" fmla="*/ 954 h 1132"/>
                <a:gd name="T48" fmla="*/ 750 w 859"/>
                <a:gd name="T49" fmla="*/ 1037 h 1132"/>
                <a:gd name="T50" fmla="*/ 655 w 859"/>
                <a:gd name="T51" fmla="*/ 1093 h 1132"/>
                <a:gd name="T52" fmla="*/ 545 w 859"/>
                <a:gd name="T53" fmla="*/ 1124 h 1132"/>
                <a:gd name="T54" fmla="*/ 428 w 859"/>
                <a:gd name="T55" fmla="*/ 1132 h 1132"/>
                <a:gd name="T56" fmla="*/ 297 w 859"/>
                <a:gd name="T57" fmla="*/ 1120 h 1132"/>
                <a:gd name="T58" fmla="*/ 182 w 859"/>
                <a:gd name="T59" fmla="*/ 1081 h 1132"/>
                <a:gd name="T60" fmla="*/ 89 w 859"/>
                <a:gd name="T61" fmla="*/ 1012 h 1132"/>
                <a:gd name="T62" fmla="*/ 26 w 859"/>
                <a:gd name="T63" fmla="*/ 908 h 1132"/>
                <a:gd name="T64" fmla="*/ 0 w 859"/>
                <a:gd name="T65" fmla="*/ 767 h 1132"/>
                <a:gd name="T66" fmla="*/ 178 w 859"/>
                <a:gd name="T67" fmla="*/ 838 h 1132"/>
                <a:gd name="T68" fmla="*/ 229 w 859"/>
                <a:gd name="T69" fmla="*/ 913 h 1132"/>
                <a:gd name="T70" fmla="*/ 308 w 859"/>
                <a:gd name="T71" fmla="*/ 957 h 1132"/>
                <a:gd name="T72" fmla="*/ 404 w 859"/>
                <a:gd name="T73" fmla="*/ 974 h 1132"/>
                <a:gd name="T74" fmla="*/ 488 w 859"/>
                <a:gd name="T75" fmla="*/ 974 h 1132"/>
                <a:gd name="T76" fmla="*/ 564 w 859"/>
                <a:gd name="T77" fmla="*/ 960 h 1132"/>
                <a:gd name="T78" fmla="*/ 630 w 859"/>
                <a:gd name="T79" fmla="*/ 927 h 1132"/>
                <a:gd name="T80" fmla="*/ 674 w 859"/>
                <a:gd name="T81" fmla="*/ 871 h 1132"/>
                <a:gd name="T82" fmla="*/ 681 w 859"/>
                <a:gd name="T83" fmla="*/ 787 h 1132"/>
                <a:gd name="T84" fmla="*/ 647 w 859"/>
                <a:gd name="T85" fmla="*/ 722 h 1132"/>
                <a:gd name="T86" fmla="*/ 580 w 859"/>
                <a:gd name="T87" fmla="*/ 677 h 1132"/>
                <a:gd name="T88" fmla="*/ 490 w 859"/>
                <a:gd name="T89" fmla="*/ 647 h 1132"/>
                <a:gd name="T90" fmla="*/ 387 w 859"/>
                <a:gd name="T91" fmla="*/ 622 h 1132"/>
                <a:gd name="T92" fmla="*/ 281 w 859"/>
                <a:gd name="T93" fmla="*/ 595 h 1132"/>
                <a:gd name="T94" fmla="*/ 183 w 859"/>
                <a:gd name="T95" fmla="*/ 558 h 1132"/>
                <a:gd name="T96" fmla="*/ 99 w 859"/>
                <a:gd name="T97" fmla="*/ 504 h 1132"/>
                <a:gd name="T98" fmla="*/ 42 w 859"/>
                <a:gd name="T99" fmla="*/ 423 h 1132"/>
                <a:gd name="T100" fmla="*/ 21 w 859"/>
                <a:gd name="T101" fmla="*/ 308 h 1132"/>
                <a:gd name="T102" fmla="*/ 43 w 859"/>
                <a:gd name="T103" fmla="*/ 193 h 1132"/>
                <a:gd name="T104" fmla="*/ 103 w 859"/>
                <a:gd name="T105" fmla="*/ 107 h 1132"/>
                <a:gd name="T106" fmla="*/ 190 w 859"/>
                <a:gd name="T107" fmla="*/ 46 h 1132"/>
                <a:gd name="T108" fmla="*/ 292 w 859"/>
                <a:gd name="T109" fmla="*/ 12 h 1132"/>
                <a:gd name="T110" fmla="*/ 399 w 859"/>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9" h="1132">
                  <a:moveTo>
                    <a:pt x="399" y="0"/>
                  </a:moveTo>
                  <a:lnTo>
                    <a:pt x="443" y="2"/>
                  </a:lnTo>
                  <a:lnTo>
                    <a:pt x="485" y="5"/>
                  </a:lnTo>
                  <a:lnTo>
                    <a:pt x="527" y="11"/>
                  </a:lnTo>
                  <a:lnTo>
                    <a:pt x="566" y="20"/>
                  </a:lnTo>
                  <a:lnTo>
                    <a:pt x="603" y="31"/>
                  </a:lnTo>
                  <a:lnTo>
                    <a:pt x="637" y="44"/>
                  </a:lnTo>
                  <a:lnTo>
                    <a:pt x="670" y="62"/>
                  </a:lnTo>
                  <a:lnTo>
                    <a:pt x="699" y="82"/>
                  </a:lnTo>
                  <a:lnTo>
                    <a:pt x="726" y="107"/>
                  </a:lnTo>
                  <a:lnTo>
                    <a:pt x="750" y="134"/>
                  </a:lnTo>
                  <a:lnTo>
                    <a:pt x="771" y="167"/>
                  </a:lnTo>
                  <a:lnTo>
                    <a:pt x="787" y="203"/>
                  </a:lnTo>
                  <a:lnTo>
                    <a:pt x="800" y="244"/>
                  </a:lnTo>
                  <a:lnTo>
                    <a:pt x="810" y="290"/>
                  </a:lnTo>
                  <a:lnTo>
                    <a:pt x="815" y="339"/>
                  </a:lnTo>
                  <a:lnTo>
                    <a:pt x="648" y="339"/>
                  </a:lnTo>
                  <a:lnTo>
                    <a:pt x="642" y="307"/>
                  </a:lnTo>
                  <a:lnTo>
                    <a:pt x="634" y="278"/>
                  </a:lnTo>
                  <a:lnTo>
                    <a:pt x="621" y="254"/>
                  </a:lnTo>
                  <a:lnTo>
                    <a:pt x="606" y="231"/>
                  </a:lnTo>
                  <a:lnTo>
                    <a:pt x="587" y="213"/>
                  </a:lnTo>
                  <a:lnTo>
                    <a:pt x="567" y="197"/>
                  </a:lnTo>
                  <a:lnTo>
                    <a:pt x="544" y="184"/>
                  </a:lnTo>
                  <a:lnTo>
                    <a:pt x="519" y="174"/>
                  </a:lnTo>
                  <a:lnTo>
                    <a:pt x="494" y="167"/>
                  </a:lnTo>
                  <a:lnTo>
                    <a:pt x="467" y="162"/>
                  </a:lnTo>
                  <a:lnTo>
                    <a:pt x="440" y="158"/>
                  </a:lnTo>
                  <a:lnTo>
                    <a:pt x="412" y="157"/>
                  </a:lnTo>
                  <a:lnTo>
                    <a:pt x="385" y="158"/>
                  </a:lnTo>
                  <a:lnTo>
                    <a:pt x="358" y="161"/>
                  </a:lnTo>
                  <a:lnTo>
                    <a:pt x="330" y="166"/>
                  </a:lnTo>
                  <a:lnTo>
                    <a:pt x="304" y="172"/>
                  </a:lnTo>
                  <a:lnTo>
                    <a:pt x="279" y="180"/>
                  </a:lnTo>
                  <a:lnTo>
                    <a:pt x="257" y="192"/>
                  </a:lnTo>
                  <a:lnTo>
                    <a:pt x="236" y="207"/>
                  </a:lnTo>
                  <a:lnTo>
                    <a:pt x="221" y="224"/>
                  </a:lnTo>
                  <a:lnTo>
                    <a:pt x="208" y="244"/>
                  </a:lnTo>
                  <a:lnTo>
                    <a:pt x="200" y="268"/>
                  </a:lnTo>
                  <a:lnTo>
                    <a:pt x="198" y="296"/>
                  </a:lnTo>
                  <a:lnTo>
                    <a:pt x="200" y="321"/>
                  </a:lnTo>
                  <a:lnTo>
                    <a:pt x="207" y="344"/>
                  </a:lnTo>
                  <a:lnTo>
                    <a:pt x="219" y="365"/>
                  </a:lnTo>
                  <a:lnTo>
                    <a:pt x="236" y="382"/>
                  </a:lnTo>
                  <a:lnTo>
                    <a:pt x="256" y="397"/>
                  </a:lnTo>
                  <a:lnTo>
                    <a:pt x="279" y="411"/>
                  </a:lnTo>
                  <a:lnTo>
                    <a:pt x="304" y="423"/>
                  </a:lnTo>
                  <a:lnTo>
                    <a:pt x="334" y="434"/>
                  </a:lnTo>
                  <a:lnTo>
                    <a:pt x="363" y="443"/>
                  </a:lnTo>
                  <a:lnTo>
                    <a:pt x="395" y="452"/>
                  </a:lnTo>
                  <a:lnTo>
                    <a:pt x="428" y="460"/>
                  </a:lnTo>
                  <a:lnTo>
                    <a:pt x="461" y="467"/>
                  </a:lnTo>
                  <a:lnTo>
                    <a:pt x="495" y="476"/>
                  </a:lnTo>
                  <a:lnTo>
                    <a:pt x="528" y="484"/>
                  </a:lnTo>
                  <a:lnTo>
                    <a:pt x="564" y="493"/>
                  </a:lnTo>
                  <a:lnTo>
                    <a:pt x="600" y="502"/>
                  </a:lnTo>
                  <a:lnTo>
                    <a:pt x="634" y="513"/>
                  </a:lnTo>
                  <a:lnTo>
                    <a:pt x="666" y="527"/>
                  </a:lnTo>
                  <a:lnTo>
                    <a:pt x="698" y="540"/>
                  </a:lnTo>
                  <a:lnTo>
                    <a:pt x="728" y="556"/>
                  </a:lnTo>
                  <a:lnTo>
                    <a:pt x="756" y="575"/>
                  </a:lnTo>
                  <a:lnTo>
                    <a:pt x="782" y="595"/>
                  </a:lnTo>
                  <a:lnTo>
                    <a:pt x="804" y="620"/>
                  </a:lnTo>
                  <a:lnTo>
                    <a:pt x="823" y="646"/>
                  </a:lnTo>
                  <a:lnTo>
                    <a:pt x="838" y="676"/>
                  </a:lnTo>
                  <a:lnTo>
                    <a:pt x="850" y="711"/>
                  </a:lnTo>
                  <a:lnTo>
                    <a:pt x="857" y="750"/>
                  </a:lnTo>
                  <a:lnTo>
                    <a:pt x="859" y="792"/>
                  </a:lnTo>
                  <a:lnTo>
                    <a:pt x="857" y="838"/>
                  </a:lnTo>
                  <a:lnTo>
                    <a:pt x="849" y="880"/>
                  </a:lnTo>
                  <a:lnTo>
                    <a:pt x="838" y="919"/>
                  </a:lnTo>
                  <a:lnTo>
                    <a:pt x="821" y="954"/>
                  </a:lnTo>
                  <a:lnTo>
                    <a:pt x="801" y="985"/>
                  </a:lnTo>
                  <a:lnTo>
                    <a:pt x="777" y="1013"/>
                  </a:lnTo>
                  <a:lnTo>
                    <a:pt x="750" y="1037"/>
                  </a:lnTo>
                  <a:lnTo>
                    <a:pt x="721" y="1059"/>
                  </a:lnTo>
                  <a:lnTo>
                    <a:pt x="689" y="1077"/>
                  </a:lnTo>
                  <a:lnTo>
                    <a:pt x="655" y="1093"/>
                  </a:lnTo>
                  <a:lnTo>
                    <a:pt x="619" y="1106"/>
                  </a:lnTo>
                  <a:lnTo>
                    <a:pt x="583" y="1116"/>
                  </a:lnTo>
                  <a:lnTo>
                    <a:pt x="545" y="1124"/>
                  </a:lnTo>
                  <a:lnTo>
                    <a:pt x="506" y="1129"/>
                  </a:lnTo>
                  <a:lnTo>
                    <a:pt x="467" y="1132"/>
                  </a:lnTo>
                  <a:lnTo>
                    <a:pt x="428" y="1132"/>
                  </a:lnTo>
                  <a:lnTo>
                    <a:pt x="383" y="1131"/>
                  </a:lnTo>
                  <a:lnTo>
                    <a:pt x="340" y="1128"/>
                  </a:lnTo>
                  <a:lnTo>
                    <a:pt x="297" y="1120"/>
                  </a:lnTo>
                  <a:lnTo>
                    <a:pt x="257" y="1111"/>
                  </a:lnTo>
                  <a:lnTo>
                    <a:pt x="218" y="1097"/>
                  </a:lnTo>
                  <a:lnTo>
                    <a:pt x="182" y="1081"/>
                  </a:lnTo>
                  <a:lnTo>
                    <a:pt x="148" y="1061"/>
                  </a:lnTo>
                  <a:lnTo>
                    <a:pt x="117" y="1038"/>
                  </a:lnTo>
                  <a:lnTo>
                    <a:pt x="89" y="1012"/>
                  </a:lnTo>
                  <a:lnTo>
                    <a:pt x="65" y="980"/>
                  </a:lnTo>
                  <a:lnTo>
                    <a:pt x="43" y="947"/>
                  </a:lnTo>
                  <a:lnTo>
                    <a:pt x="26" y="908"/>
                  </a:lnTo>
                  <a:lnTo>
                    <a:pt x="13" y="865"/>
                  </a:lnTo>
                  <a:lnTo>
                    <a:pt x="4" y="819"/>
                  </a:lnTo>
                  <a:lnTo>
                    <a:pt x="0" y="767"/>
                  </a:lnTo>
                  <a:lnTo>
                    <a:pt x="166" y="767"/>
                  </a:lnTo>
                  <a:lnTo>
                    <a:pt x="170" y="804"/>
                  </a:lnTo>
                  <a:lnTo>
                    <a:pt x="178" y="838"/>
                  </a:lnTo>
                  <a:lnTo>
                    <a:pt x="191" y="867"/>
                  </a:lnTo>
                  <a:lnTo>
                    <a:pt x="208" y="891"/>
                  </a:lnTo>
                  <a:lnTo>
                    <a:pt x="229" y="913"/>
                  </a:lnTo>
                  <a:lnTo>
                    <a:pt x="253" y="931"/>
                  </a:lnTo>
                  <a:lnTo>
                    <a:pt x="279" y="945"/>
                  </a:lnTo>
                  <a:lnTo>
                    <a:pt x="308" y="957"/>
                  </a:lnTo>
                  <a:lnTo>
                    <a:pt x="338" y="966"/>
                  </a:lnTo>
                  <a:lnTo>
                    <a:pt x="371" y="972"/>
                  </a:lnTo>
                  <a:lnTo>
                    <a:pt x="404" y="974"/>
                  </a:lnTo>
                  <a:lnTo>
                    <a:pt x="438" y="976"/>
                  </a:lnTo>
                  <a:lnTo>
                    <a:pt x="462" y="976"/>
                  </a:lnTo>
                  <a:lnTo>
                    <a:pt x="488" y="974"/>
                  </a:lnTo>
                  <a:lnTo>
                    <a:pt x="513" y="971"/>
                  </a:lnTo>
                  <a:lnTo>
                    <a:pt x="539" y="966"/>
                  </a:lnTo>
                  <a:lnTo>
                    <a:pt x="564" y="960"/>
                  </a:lnTo>
                  <a:lnTo>
                    <a:pt x="589" y="951"/>
                  </a:lnTo>
                  <a:lnTo>
                    <a:pt x="610" y="941"/>
                  </a:lnTo>
                  <a:lnTo>
                    <a:pt x="630" y="927"/>
                  </a:lnTo>
                  <a:lnTo>
                    <a:pt x="648" y="912"/>
                  </a:lnTo>
                  <a:lnTo>
                    <a:pt x="663" y="892"/>
                  </a:lnTo>
                  <a:lnTo>
                    <a:pt x="674" y="871"/>
                  </a:lnTo>
                  <a:lnTo>
                    <a:pt x="681" y="844"/>
                  </a:lnTo>
                  <a:lnTo>
                    <a:pt x="683" y="815"/>
                  </a:lnTo>
                  <a:lnTo>
                    <a:pt x="681" y="787"/>
                  </a:lnTo>
                  <a:lnTo>
                    <a:pt x="674" y="762"/>
                  </a:lnTo>
                  <a:lnTo>
                    <a:pt x="661" y="740"/>
                  </a:lnTo>
                  <a:lnTo>
                    <a:pt x="647" y="722"/>
                  </a:lnTo>
                  <a:lnTo>
                    <a:pt x="627" y="705"/>
                  </a:lnTo>
                  <a:lnTo>
                    <a:pt x="606" y="691"/>
                  </a:lnTo>
                  <a:lnTo>
                    <a:pt x="580" y="677"/>
                  </a:lnTo>
                  <a:lnTo>
                    <a:pt x="552" y="667"/>
                  </a:lnTo>
                  <a:lnTo>
                    <a:pt x="522" y="656"/>
                  </a:lnTo>
                  <a:lnTo>
                    <a:pt x="490" y="647"/>
                  </a:lnTo>
                  <a:lnTo>
                    <a:pt x="457" y="639"/>
                  </a:lnTo>
                  <a:lnTo>
                    <a:pt x="422" y="630"/>
                  </a:lnTo>
                  <a:lnTo>
                    <a:pt x="387" y="622"/>
                  </a:lnTo>
                  <a:lnTo>
                    <a:pt x="352" y="613"/>
                  </a:lnTo>
                  <a:lnTo>
                    <a:pt x="317" y="605"/>
                  </a:lnTo>
                  <a:lnTo>
                    <a:pt x="281" y="595"/>
                  </a:lnTo>
                  <a:lnTo>
                    <a:pt x="247" y="585"/>
                  </a:lnTo>
                  <a:lnTo>
                    <a:pt x="215" y="572"/>
                  </a:lnTo>
                  <a:lnTo>
                    <a:pt x="183" y="558"/>
                  </a:lnTo>
                  <a:lnTo>
                    <a:pt x="153" y="542"/>
                  </a:lnTo>
                  <a:lnTo>
                    <a:pt x="125" y="524"/>
                  </a:lnTo>
                  <a:lnTo>
                    <a:pt x="99" y="504"/>
                  </a:lnTo>
                  <a:lnTo>
                    <a:pt x="77" y="480"/>
                  </a:lnTo>
                  <a:lnTo>
                    <a:pt x="58" y="453"/>
                  </a:lnTo>
                  <a:lnTo>
                    <a:pt x="42" y="423"/>
                  </a:lnTo>
                  <a:lnTo>
                    <a:pt x="31" y="389"/>
                  </a:lnTo>
                  <a:lnTo>
                    <a:pt x="24" y="350"/>
                  </a:lnTo>
                  <a:lnTo>
                    <a:pt x="21" y="308"/>
                  </a:lnTo>
                  <a:lnTo>
                    <a:pt x="24" y="267"/>
                  </a:lnTo>
                  <a:lnTo>
                    <a:pt x="31" y="228"/>
                  </a:lnTo>
                  <a:lnTo>
                    <a:pt x="43" y="193"/>
                  </a:lnTo>
                  <a:lnTo>
                    <a:pt x="60" y="161"/>
                  </a:lnTo>
                  <a:lnTo>
                    <a:pt x="80" y="132"/>
                  </a:lnTo>
                  <a:lnTo>
                    <a:pt x="103" y="107"/>
                  </a:lnTo>
                  <a:lnTo>
                    <a:pt x="130" y="84"/>
                  </a:lnTo>
                  <a:lnTo>
                    <a:pt x="159" y="63"/>
                  </a:lnTo>
                  <a:lnTo>
                    <a:pt x="190" y="46"/>
                  </a:lnTo>
                  <a:lnTo>
                    <a:pt x="223" y="32"/>
                  </a:lnTo>
                  <a:lnTo>
                    <a:pt x="257" y="21"/>
                  </a:lnTo>
                  <a:lnTo>
                    <a:pt x="292" y="12"/>
                  </a:lnTo>
                  <a:lnTo>
                    <a:pt x="327"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Light"/>
                <a:ea typeface="+mn-ea"/>
                <a:cs typeface="+mn-cs"/>
              </a:endParaRPr>
            </a:p>
          </p:txBody>
        </p:sp>
        <p:sp>
          <p:nvSpPr>
            <p:cNvPr id="10" name="Freeform 9"/>
            <p:cNvSpPr>
              <a:spLocks noEditPoints="1"/>
            </p:cNvSpPr>
            <p:nvPr userDrawn="1"/>
          </p:nvSpPr>
          <p:spPr bwMode="auto">
            <a:xfrm>
              <a:off x="6994526" y="4454526"/>
              <a:ext cx="377825" cy="449263"/>
            </a:xfrm>
            <a:custGeom>
              <a:avLst/>
              <a:gdLst>
                <a:gd name="T0" fmla="*/ 629 w 951"/>
                <a:gd name="T1" fmla="*/ 576 h 1132"/>
                <a:gd name="T2" fmla="*/ 530 w 951"/>
                <a:gd name="T3" fmla="*/ 600 h 1132"/>
                <a:gd name="T4" fmla="*/ 417 w 951"/>
                <a:gd name="T5" fmla="*/ 616 h 1132"/>
                <a:gd name="T6" fmla="*/ 322 w 951"/>
                <a:gd name="T7" fmla="*/ 636 h 1132"/>
                <a:gd name="T8" fmla="*/ 247 w 951"/>
                <a:gd name="T9" fmla="*/ 670 h 1132"/>
                <a:gd name="T10" fmla="*/ 196 w 951"/>
                <a:gd name="T11" fmla="*/ 728 h 1132"/>
                <a:gd name="T12" fmla="*/ 176 w 951"/>
                <a:gd name="T13" fmla="*/ 817 h 1132"/>
                <a:gd name="T14" fmla="*/ 194 w 951"/>
                <a:gd name="T15" fmla="*/ 897 h 1132"/>
                <a:gd name="T16" fmla="*/ 245 w 951"/>
                <a:gd name="T17" fmla="*/ 947 h 1132"/>
                <a:gd name="T18" fmla="*/ 317 w 951"/>
                <a:gd name="T19" fmla="*/ 972 h 1132"/>
                <a:gd name="T20" fmla="*/ 417 w 951"/>
                <a:gd name="T21" fmla="*/ 974 h 1132"/>
                <a:gd name="T22" fmla="*/ 528 w 951"/>
                <a:gd name="T23" fmla="*/ 944 h 1132"/>
                <a:gd name="T24" fmla="*/ 609 w 951"/>
                <a:gd name="T25" fmla="*/ 890 h 1132"/>
                <a:gd name="T26" fmla="*/ 658 w 951"/>
                <a:gd name="T27" fmla="*/ 822 h 1132"/>
                <a:gd name="T28" fmla="*/ 679 w 951"/>
                <a:gd name="T29" fmla="*/ 753 h 1132"/>
                <a:gd name="T30" fmla="*/ 468 w 951"/>
                <a:gd name="T31" fmla="*/ 0 h 1132"/>
                <a:gd name="T32" fmla="*/ 570 w 951"/>
                <a:gd name="T33" fmla="*/ 6 h 1132"/>
                <a:gd name="T34" fmla="*/ 668 w 951"/>
                <a:gd name="T35" fmla="*/ 28 h 1132"/>
                <a:gd name="T36" fmla="*/ 752 w 951"/>
                <a:gd name="T37" fmla="*/ 72 h 1132"/>
                <a:gd name="T38" fmla="*/ 814 w 951"/>
                <a:gd name="T39" fmla="*/ 145 h 1132"/>
                <a:gd name="T40" fmla="*/ 845 w 951"/>
                <a:gd name="T41" fmla="*/ 253 h 1132"/>
                <a:gd name="T42" fmla="*/ 848 w 951"/>
                <a:gd name="T43" fmla="*/ 884 h 1132"/>
                <a:gd name="T44" fmla="*/ 854 w 951"/>
                <a:gd name="T45" fmla="*/ 947 h 1132"/>
                <a:gd name="T46" fmla="*/ 883 w 951"/>
                <a:gd name="T47" fmla="*/ 974 h 1132"/>
                <a:gd name="T48" fmla="*/ 932 w 951"/>
                <a:gd name="T49" fmla="*/ 972 h 1132"/>
                <a:gd name="T50" fmla="*/ 933 w 951"/>
                <a:gd name="T51" fmla="*/ 1114 h 1132"/>
                <a:gd name="T52" fmla="*/ 861 w 951"/>
                <a:gd name="T53" fmla="*/ 1131 h 1132"/>
                <a:gd name="T54" fmla="*/ 779 w 951"/>
                <a:gd name="T55" fmla="*/ 1125 h 1132"/>
                <a:gd name="T56" fmla="*/ 721 w 951"/>
                <a:gd name="T57" fmla="*/ 1083 h 1132"/>
                <a:gd name="T58" fmla="*/ 692 w 951"/>
                <a:gd name="T59" fmla="*/ 1002 h 1132"/>
                <a:gd name="T60" fmla="*/ 616 w 951"/>
                <a:gd name="T61" fmla="*/ 1041 h 1132"/>
                <a:gd name="T62" fmla="*/ 485 w 951"/>
                <a:gd name="T63" fmla="*/ 1111 h 1132"/>
                <a:gd name="T64" fmla="*/ 334 w 951"/>
                <a:gd name="T65" fmla="*/ 1132 h 1132"/>
                <a:gd name="T66" fmla="*/ 222 w 951"/>
                <a:gd name="T67" fmla="*/ 1120 h 1132"/>
                <a:gd name="T68" fmla="*/ 125 w 951"/>
                <a:gd name="T69" fmla="*/ 1082 h 1132"/>
                <a:gd name="T70" fmla="*/ 52 w 951"/>
                <a:gd name="T71" fmla="*/ 1013 h 1132"/>
                <a:gd name="T72" fmla="*/ 9 w 951"/>
                <a:gd name="T73" fmla="*/ 914 h 1132"/>
                <a:gd name="T74" fmla="*/ 1 w 951"/>
                <a:gd name="T75" fmla="*/ 784 h 1132"/>
                <a:gd name="T76" fmla="*/ 33 w 951"/>
                <a:gd name="T77" fmla="*/ 671 h 1132"/>
                <a:gd name="T78" fmla="*/ 94 w 951"/>
                <a:gd name="T79" fmla="*/ 594 h 1132"/>
                <a:gd name="T80" fmla="*/ 176 w 951"/>
                <a:gd name="T81" fmla="*/ 545 h 1132"/>
                <a:gd name="T82" fmla="*/ 273 w 951"/>
                <a:gd name="T83" fmla="*/ 512 h 1132"/>
                <a:gd name="T84" fmla="*/ 381 w 951"/>
                <a:gd name="T85" fmla="*/ 489 h 1132"/>
                <a:gd name="T86" fmla="*/ 491 w 951"/>
                <a:gd name="T87" fmla="*/ 472 h 1132"/>
                <a:gd name="T88" fmla="*/ 582 w 951"/>
                <a:gd name="T89" fmla="*/ 453 h 1132"/>
                <a:gd name="T90" fmla="*/ 647 w 951"/>
                <a:gd name="T91" fmla="*/ 422 h 1132"/>
                <a:gd name="T92" fmla="*/ 680 w 951"/>
                <a:gd name="T93" fmla="*/ 365 h 1132"/>
                <a:gd name="T94" fmla="*/ 675 w 951"/>
                <a:gd name="T95" fmla="*/ 276 h 1132"/>
                <a:gd name="T96" fmla="*/ 638 w 951"/>
                <a:gd name="T97" fmla="*/ 210 h 1132"/>
                <a:gd name="T98" fmla="*/ 578 w 951"/>
                <a:gd name="T99" fmla="*/ 175 h 1132"/>
                <a:gd name="T100" fmla="*/ 506 w 951"/>
                <a:gd name="T101" fmla="*/ 160 h 1132"/>
                <a:gd name="T102" fmla="*/ 423 w 951"/>
                <a:gd name="T103" fmla="*/ 158 h 1132"/>
                <a:gd name="T104" fmla="*/ 332 w 951"/>
                <a:gd name="T105" fmla="*/ 175 h 1132"/>
                <a:gd name="T106" fmla="*/ 261 w 951"/>
                <a:gd name="T107" fmla="*/ 218 h 1132"/>
                <a:gd name="T108" fmla="*/ 216 w 951"/>
                <a:gd name="T109" fmla="*/ 292 h 1132"/>
                <a:gd name="T110" fmla="*/ 39 w 951"/>
                <a:gd name="T111" fmla="*/ 362 h 1132"/>
                <a:gd name="T112" fmla="*/ 66 w 951"/>
                <a:gd name="T113" fmla="*/ 222 h 1132"/>
                <a:gd name="T114" fmla="*/ 129 w 951"/>
                <a:gd name="T115" fmla="*/ 120 h 1132"/>
                <a:gd name="T116" fmla="*/ 222 w 951"/>
                <a:gd name="T117" fmla="*/ 51 h 1132"/>
                <a:gd name="T118" fmla="*/ 338 w 951"/>
                <a:gd name="T119" fmla="*/ 12 h 1132"/>
                <a:gd name="T120" fmla="*/ 468 w 951"/>
                <a:gd name="T12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1" h="1132">
                  <a:moveTo>
                    <a:pt x="681" y="550"/>
                  </a:moveTo>
                  <a:lnTo>
                    <a:pt x="657" y="564"/>
                  </a:lnTo>
                  <a:lnTo>
                    <a:pt x="629" y="576"/>
                  </a:lnTo>
                  <a:lnTo>
                    <a:pt x="599" y="586"/>
                  </a:lnTo>
                  <a:lnTo>
                    <a:pt x="565" y="593"/>
                  </a:lnTo>
                  <a:lnTo>
                    <a:pt x="530" y="600"/>
                  </a:lnTo>
                  <a:lnTo>
                    <a:pt x="493" y="605"/>
                  </a:lnTo>
                  <a:lnTo>
                    <a:pt x="455" y="611"/>
                  </a:lnTo>
                  <a:lnTo>
                    <a:pt x="417" y="616"/>
                  </a:lnTo>
                  <a:lnTo>
                    <a:pt x="379" y="622"/>
                  </a:lnTo>
                  <a:lnTo>
                    <a:pt x="350" y="629"/>
                  </a:lnTo>
                  <a:lnTo>
                    <a:pt x="322" y="636"/>
                  </a:lnTo>
                  <a:lnTo>
                    <a:pt x="295" y="646"/>
                  </a:lnTo>
                  <a:lnTo>
                    <a:pt x="270" y="657"/>
                  </a:lnTo>
                  <a:lnTo>
                    <a:pt x="247" y="670"/>
                  </a:lnTo>
                  <a:lnTo>
                    <a:pt x="227" y="686"/>
                  </a:lnTo>
                  <a:lnTo>
                    <a:pt x="209" y="705"/>
                  </a:lnTo>
                  <a:lnTo>
                    <a:pt x="196" y="728"/>
                  </a:lnTo>
                  <a:lnTo>
                    <a:pt x="185" y="753"/>
                  </a:lnTo>
                  <a:lnTo>
                    <a:pt x="177" y="784"/>
                  </a:lnTo>
                  <a:lnTo>
                    <a:pt x="176" y="817"/>
                  </a:lnTo>
                  <a:lnTo>
                    <a:pt x="177" y="848"/>
                  </a:lnTo>
                  <a:lnTo>
                    <a:pt x="185" y="874"/>
                  </a:lnTo>
                  <a:lnTo>
                    <a:pt x="194" y="897"/>
                  </a:lnTo>
                  <a:lnTo>
                    <a:pt x="209" y="916"/>
                  </a:lnTo>
                  <a:lnTo>
                    <a:pt x="226" y="933"/>
                  </a:lnTo>
                  <a:lnTo>
                    <a:pt x="245" y="947"/>
                  </a:lnTo>
                  <a:lnTo>
                    <a:pt x="267" y="957"/>
                  </a:lnTo>
                  <a:lnTo>
                    <a:pt x="292" y="966"/>
                  </a:lnTo>
                  <a:lnTo>
                    <a:pt x="317" y="972"/>
                  </a:lnTo>
                  <a:lnTo>
                    <a:pt x="344" y="974"/>
                  </a:lnTo>
                  <a:lnTo>
                    <a:pt x="372" y="976"/>
                  </a:lnTo>
                  <a:lnTo>
                    <a:pt x="417" y="974"/>
                  </a:lnTo>
                  <a:lnTo>
                    <a:pt x="458" y="967"/>
                  </a:lnTo>
                  <a:lnTo>
                    <a:pt x="496" y="957"/>
                  </a:lnTo>
                  <a:lnTo>
                    <a:pt x="528" y="944"/>
                  </a:lnTo>
                  <a:lnTo>
                    <a:pt x="559" y="929"/>
                  </a:lnTo>
                  <a:lnTo>
                    <a:pt x="585" y="910"/>
                  </a:lnTo>
                  <a:lnTo>
                    <a:pt x="609" y="890"/>
                  </a:lnTo>
                  <a:lnTo>
                    <a:pt x="628" y="869"/>
                  </a:lnTo>
                  <a:lnTo>
                    <a:pt x="645" y="846"/>
                  </a:lnTo>
                  <a:lnTo>
                    <a:pt x="658" y="822"/>
                  </a:lnTo>
                  <a:lnTo>
                    <a:pt x="668" y="799"/>
                  </a:lnTo>
                  <a:lnTo>
                    <a:pt x="675" y="775"/>
                  </a:lnTo>
                  <a:lnTo>
                    <a:pt x="679" y="753"/>
                  </a:lnTo>
                  <a:lnTo>
                    <a:pt x="681" y="732"/>
                  </a:lnTo>
                  <a:lnTo>
                    <a:pt x="681" y="550"/>
                  </a:lnTo>
                  <a:close/>
                  <a:moveTo>
                    <a:pt x="468" y="0"/>
                  </a:moveTo>
                  <a:lnTo>
                    <a:pt x="502" y="2"/>
                  </a:lnTo>
                  <a:lnTo>
                    <a:pt x="536" y="3"/>
                  </a:lnTo>
                  <a:lnTo>
                    <a:pt x="570" y="6"/>
                  </a:lnTo>
                  <a:lnTo>
                    <a:pt x="604" y="11"/>
                  </a:lnTo>
                  <a:lnTo>
                    <a:pt x="636" y="18"/>
                  </a:lnTo>
                  <a:lnTo>
                    <a:pt x="668" y="28"/>
                  </a:lnTo>
                  <a:lnTo>
                    <a:pt x="697" y="40"/>
                  </a:lnTo>
                  <a:lnTo>
                    <a:pt x="725" y="55"/>
                  </a:lnTo>
                  <a:lnTo>
                    <a:pt x="752" y="72"/>
                  </a:lnTo>
                  <a:lnTo>
                    <a:pt x="775" y="93"/>
                  </a:lnTo>
                  <a:lnTo>
                    <a:pt x="796" y="117"/>
                  </a:lnTo>
                  <a:lnTo>
                    <a:pt x="814" y="145"/>
                  </a:lnTo>
                  <a:lnTo>
                    <a:pt x="828" y="177"/>
                  </a:lnTo>
                  <a:lnTo>
                    <a:pt x="838" y="213"/>
                  </a:lnTo>
                  <a:lnTo>
                    <a:pt x="845" y="253"/>
                  </a:lnTo>
                  <a:lnTo>
                    <a:pt x="848" y="298"/>
                  </a:lnTo>
                  <a:lnTo>
                    <a:pt x="848" y="855"/>
                  </a:lnTo>
                  <a:lnTo>
                    <a:pt x="848" y="884"/>
                  </a:lnTo>
                  <a:lnTo>
                    <a:pt x="848" y="909"/>
                  </a:lnTo>
                  <a:lnTo>
                    <a:pt x="850" y="930"/>
                  </a:lnTo>
                  <a:lnTo>
                    <a:pt x="854" y="947"/>
                  </a:lnTo>
                  <a:lnTo>
                    <a:pt x="860" y="960"/>
                  </a:lnTo>
                  <a:lnTo>
                    <a:pt x="870" y="968"/>
                  </a:lnTo>
                  <a:lnTo>
                    <a:pt x="883" y="974"/>
                  </a:lnTo>
                  <a:lnTo>
                    <a:pt x="900" y="976"/>
                  </a:lnTo>
                  <a:lnTo>
                    <a:pt x="915" y="976"/>
                  </a:lnTo>
                  <a:lnTo>
                    <a:pt x="932" y="972"/>
                  </a:lnTo>
                  <a:lnTo>
                    <a:pt x="951" y="966"/>
                  </a:lnTo>
                  <a:lnTo>
                    <a:pt x="951" y="1104"/>
                  </a:lnTo>
                  <a:lnTo>
                    <a:pt x="933" y="1114"/>
                  </a:lnTo>
                  <a:lnTo>
                    <a:pt x="911" y="1122"/>
                  </a:lnTo>
                  <a:lnTo>
                    <a:pt x="888" y="1128"/>
                  </a:lnTo>
                  <a:lnTo>
                    <a:pt x="861" y="1131"/>
                  </a:lnTo>
                  <a:lnTo>
                    <a:pt x="832" y="1132"/>
                  </a:lnTo>
                  <a:lnTo>
                    <a:pt x="804" y="1131"/>
                  </a:lnTo>
                  <a:lnTo>
                    <a:pt x="779" y="1125"/>
                  </a:lnTo>
                  <a:lnTo>
                    <a:pt x="757" y="1116"/>
                  </a:lnTo>
                  <a:lnTo>
                    <a:pt x="737" y="1101"/>
                  </a:lnTo>
                  <a:lnTo>
                    <a:pt x="721" y="1083"/>
                  </a:lnTo>
                  <a:lnTo>
                    <a:pt x="708" y="1061"/>
                  </a:lnTo>
                  <a:lnTo>
                    <a:pt x="698" y="1034"/>
                  </a:lnTo>
                  <a:lnTo>
                    <a:pt x="692" y="1002"/>
                  </a:lnTo>
                  <a:lnTo>
                    <a:pt x="691" y="966"/>
                  </a:lnTo>
                  <a:lnTo>
                    <a:pt x="655" y="1006"/>
                  </a:lnTo>
                  <a:lnTo>
                    <a:pt x="616" y="1041"/>
                  </a:lnTo>
                  <a:lnTo>
                    <a:pt x="575" y="1069"/>
                  </a:lnTo>
                  <a:lnTo>
                    <a:pt x="531" y="1093"/>
                  </a:lnTo>
                  <a:lnTo>
                    <a:pt x="485" y="1111"/>
                  </a:lnTo>
                  <a:lnTo>
                    <a:pt x="436" y="1123"/>
                  </a:lnTo>
                  <a:lnTo>
                    <a:pt x="386" y="1130"/>
                  </a:lnTo>
                  <a:lnTo>
                    <a:pt x="334" y="1132"/>
                  </a:lnTo>
                  <a:lnTo>
                    <a:pt x="295" y="1131"/>
                  </a:lnTo>
                  <a:lnTo>
                    <a:pt x="258" y="1128"/>
                  </a:lnTo>
                  <a:lnTo>
                    <a:pt x="222" y="1120"/>
                  </a:lnTo>
                  <a:lnTo>
                    <a:pt x="187" y="1111"/>
                  </a:lnTo>
                  <a:lnTo>
                    <a:pt x="155" y="1097"/>
                  </a:lnTo>
                  <a:lnTo>
                    <a:pt x="125" y="1082"/>
                  </a:lnTo>
                  <a:lnTo>
                    <a:pt x="98" y="1062"/>
                  </a:lnTo>
                  <a:lnTo>
                    <a:pt x="73" y="1040"/>
                  </a:lnTo>
                  <a:lnTo>
                    <a:pt x="52" y="1013"/>
                  </a:lnTo>
                  <a:lnTo>
                    <a:pt x="34" y="984"/>
                  </a:lnTo>
                  <a:lnTo>
                    <a:pt x="19" y="951"/>
                  </a:lnTo>
                  <a:lnTo>
                    <a:pt x="9" y="914"/>
                  </a:lnTo>
                  <a:lnTo>
                    <a:pt x="1" y="874"/>
                  </a:lnTo>
                  <a:lnTo>
                    <a:pt x="0" y="830"/>
                  </a:lnTo>
                  <a:lnTo>
                    <a:pt x="1" y="784"/>
                  </a:lnTo>
                  <a:lnTo>
                    <a:pt x="9" y="741"/>
                  </a:lnTo>
                  <a:lnTo>
                    <a:pt x="18" y="704"/>
                  </a:lnTo>
                  <a:lnTo>
                    <a:pt x="33" y="671"/>
                  </a:lnTo>
                  <a:lnTo>
                    <a:pt x="50" y="642"/>
                  </a:lnTo>
                  <a:lnTo>
                    <a:pt x="70" y="617"/>
                  </a:lnTo>
                  <a:lnTo>
                    <a:pt x="94" y="594"/>
                  </a:lnTo>
                  <a:lnTo>
                    <a:pt x="119" y="575"/>
                  </a:lnTo>
                  <a:lnTo>
                    <a:pt x="147" y="559"/>
                  </a:lnTo>
                  <a:lnTo>
                    <a:pt x="176" y="545"/>
                  </a:lnTo>
                  <a:lnTo>
                    <a:pt x="208" y="533"/>
                  </a:lnTo>
                  <a:lnTo>
                    <a:pt x="241" y="522"/>
                  </a:lnTo>
                  <a:lnTo>
                    <a:pt x="273" y="512"/>
                  </a:lnTo>
                  <a:lnTo>
                    <a:pt x="307" y="505"/>
                  </a:lnTo>
                  <a:lnTo>
                    <a:pt x="343" y="496"/>
                  </a:lnTo>
                  <a:lnTo>
                    <a:pt x="381" y="489"/>
                  </a:lnTo>
                  <a:lnTo>
                    <a:pt x="419" y="483"/>
                  </a:lnTo>
                  <a:lnTo>
                    <a:pt x="455" y="477"/>
                  </a:lnTo>
                  <a:lnTo>
                    <a:pt x="491" y="472"/>
                  </a:lnTo>
                  <a:lnTo>
                    <a:pt x="523" y="466"/>
                  </a:lnTo>
                  <a:lnTo>
                    <a:pt x="554" y="460"/>
                  </a:lnTo>
                  <a:lnTo>
                    <a:pt x="582" y="453"/>
                  </a:lnTo>
                  <a:lnTo>
                    <a:pt x="606" y="445"/>
                  </a:lnTo>
                  <a:lnTo>
                    <a:pt x="629" y="434"/>
                  </a:lnTo>
                  <a:lnTo>
                    <a:pt x="647" y="422"/>
                  </a:lnTo>
                  <a:lnTo>
                    <a:pt x="662" y="406"/>
                  </a:lnTo>
                  <a:lnTo>
                    <a:pt x="674" y="387"/>
                  </a:lnTo>
                  <a:lnTo>
                    <a:pt x="680" y="365"/>
                  </a:lnTo>
                  <a:lnTo>
                    <a:pt x="683" y="338"/>
                  </a:lnTo>
                  <a:lnTo>
                    <a:pt x="680" y="304"/>
                  </a:lnTo>
                  <a:lnTo>
                    <a:pt x="675" y="276"/>
                  </a:lnTo>
                  <a:lnTo>
                    <a:pt x="666" y="250"/>
                  </a:lnTo>
                  <a:lnTo>
                    <a:pt x="652" y="228"/>
                  </a:lnTo>
                  <a:lnTo>
                    <a:pt x="638" y="210"/>
                  </a:lnTo>
                  <a:lnTo>
                    <a:pt x="619" y="196"/>
                  </a:lnTo>
                  <a:lnTo>
                    <a:pt x="600" y="184"/>
                  </a:lnTo>
                  <a:lnTo>
                    <a:pt x="578" y="175"/>
                  </a:lnTo>
                  <a:lnTo>
                    <a:pt x="555" y="168"/>
                  </a:lnTo>
                  <a:lnTo>
                    <a:pt x="532" y="163"/>
                  </a:lnTo>
                  <a:lnTo>
                    <a:pt x="506" y="160"/>
                  </a:lnTo>
                  <a:lnTo>
                    <a:pt x="482" y="158"/>
                  </a:lnTo>
                  <a:lnTo>
                    <a:pt x="458" y="157"/>
                  </a:lnTo>
                  <a:lnTo>
                    <a:pt x="423" y="158"/>
                  </a:lnTo>
                  <a:lnTo>
                    <a:pt x="391" y="162"/>
                  </a:lnTo>
                  <a:lnTo>
                    <a:pt x="360" y="168"/>
                  </a:lnTo>
                  <a:lnTo>
                    <a:pt x="332" y="175"/>
                  </a:lnTo>
                  <a:lnTo>
                    <a:pt x="305" y="186"/>
                  </a:lnTo>
                  <a:lnTo>
                    <a:pt x="282" y="201"/>
                  </a:lnTo>
                  <a:lnTo>
                    <a:pt x="261" y="218"/>
                  </a:lnTo>
                  <a:lnTo>
                    <a:pt x="243" y="239"/>
                  </a:lnTo>
                  <a:lnTo>
                    <a:pt x="228" y="263"/>
                  </a:lnTo>
                  <a:lnTo>
                    <a:pt x="216" y="292"/>
                  </a:lnTo>
                  <a:lnTo>
                    <a:pt x="209" y="325"/>
                  </a:lnTo>
                  <a:lnTo>
                    <a:pt x="205" y="362"/>
                  </a:lnTo>
                  <a:lnTo>
                    <a:pt x="39" y="362"/>
                  </a:lnTo>
                  <a:lnTo>
                    <a:pt x="43" y="312"/>
                  </a:lnTo>
                  <a:lnTo>
                    <a:pt x="52" y="265"/>
                  </a:lnTo>
                  <a:lnTo>
                    <a:pt x="66" y="222"/>
                  </a:lnTo>
                  <a:lnTo>
                    <a:pt x="83" y="184"/>
                  </a:lnTo>
                  <a:lnTo>
                    <a:pt x="104" y="150"/>
                  </a:lnTo>
                  <a:lnTo>
                    <a:pt x="129" y="120"/>
                  </a:lnTo>
                  <a:lnTo>
                    <a:pt x="157" y="93"/>
                  </a:lnTo>
                  <a:lnTo>
                    <a:pt x="188" y="70"/>
                  </a:lnTo>
                  <a:lnTo>
                    <a:pt x="222" y="51"/>
                  </a:lnTo>
                  <a:lnTo>
                    <a:pt x="259" y="35"/>
                  </a:lnTo>
                  <a:lnTo>
                    <a:pt x="296" y="22"/>
                  </a:lnTo>
                  <a:lnTo>
                    <a:pt x="338" y="12"/>
                  </a:lnTo>
                  <a:lnTo>
                    <a:pt x="379" y="6"/>
                  </a:lnTo>
                  <a:lnTo>
                    <a:pt x="423" y="3"/>
                  </a:lnTo>
                  <a:lnTo>
                    <a:pt x="4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Light"/>
                <a:ea typeface="+mn-ea"/>
                <a:cs typeface="+mn-cs"/>
              </a:endParaRPr>
            </a:p>
          </p:txBody>
        </p:sp>
        <p:sp>
          <p:nvSpPr>
            <p:cNvPr id="11" name="Freeform 8"/>
            <p:cNvSpPr>
              <a:spLocks/>
            </p:cNvSpPr>
            <p:nvPr userDrawn="1"/>
          </p:nvSpPr>
          <p:spPr bwMode="auto">
            <a:xfrm>
              <a:off x="7367588" y="4454526"/>
              <a:ext cx="341313" cy="449263"/>
            </a:xfrm>
            <a:custGeom>
              <a:avLst/>
              <a:gdLst>
                <a:gd name="T0" fmla="*/ 486 w 860"/>
                <a:gd name="T1" fmla="*/ 5 h 1132"/>
                <a:gd name="T2" fmla="*/ 604 w 860"/>
                <a:gd name="T3" fmla="*/ 31 h 1132"/>
                <a:gd name="T4" fmla="*/ 701 w 860"/>
                <a:gd name="T5" fmla="*/ 82 h 1132"/>
                <a:gd name="T6" fmla="*/ 771 w 860"/>
                <a:gd name="T7" fmla="*/ 167 h 1132"/>
                <a:gd name="T8" fmla="*/ 810 w 860"/>
                <a:gd name="T9" fmla="*/ 290 h 1132"/>
                <a:gd name="T10" fmla="*/ 644 w 860"/>
                <a:gd name="T11" fmla="*/ 307 h 1132"/>
                <a:gd name="T12" fmla="*/ 606 w 860"/>
                <a:gd name="T13" fmla="*/ 231 h 1132"/>
                <a:gd name="T14" fmla="*/ 545 w 860"/>
                <a:gd name="T15" fmla="*/ 184 h 1132"/>
                <a:gd name="T16" fmla="*/ 467 w 860"/>
                <a:gd name="T17" fmla="*/ 162 h 1132"/>
                <a:gd name="T18" fmla="*/ 386 w 860"/>
                <a:gd name="T19" fmla="*/ 158 h 1132"/>
                <a:gd name="T20" fmla="*/ 305 w 860"/>
                <a:gd name="T21" fmla="*/ 172 h 1132"/>
                <a:gd name="T22" fmla="*/ 238 w 860"/>
                <a:gd name="T23" fmla="*/ 207 h 1132"/>
                <a:gd name="T24" fmla="*/ 200 w 860"/>
                <a:gd name="T25" fmla="*/ 268 h 1132"/>
                <a:gd name="T26" fmla="*/ 208 w 860"/>
                <a:gd name="T27" fmla="*/ 344 h 1132"/>
                <a:gd name="T28" fmla="*/ 256 w 860"/>
                <a:gd name="T29" fmla="*/ 397 h 1132"/>
                <a:gd name="T30" fmla="*/ 334 w 860"/>
                <a:gd name="T31" fmla="*/ 434 h 1132"/>
                <a:gd name="T32" fmla="*/ 429 w 860"/>
                <a:gd name="T33" fmla="*/ 460 h 1132"/>
                <a:gd name="T34" fmla="*/ 528 w 860"/>
                <a:gd name="T35" fmla="*/ 484 h 1132"/>
                <a:gd name="T36" fmla="*/ 634 w 860"/>
                <a:gd name="T37" fmla="*/ 513 h 1132"/>
                <a:gd name="T38" fmla="*/ 729 w 860"/>
                <a:gd name="T39" fmla="*/ 556 h 1132"/>
                <a:gd name="T40" fmla="*/ 804 w 860"/>
                <a:gd name="T41" fmla="*/ 620 h 1132"/>
                <a:gd name="T42" fmla="*/ 850 w 860"/>
                <a:gd name="T43" fmla="*/ 711 h 1132"/>
                <a:gd name="T44" fmla="*/ 857 w 860"/>
                <a:gd name="T45" fmla="*/ 838 h 1132"/>
                <a:gd name="T46" fmla="*/ 821 w 860"/>
                <a:gd name="T47" fmla="*/ 954 h 1132"/>
                <a:gd name="T48" fmla="*/ 750 w 860"/>
                <a:gd name="T49" fmla="*/ 1037 h 1132"/>
                <a:gd name="T50" fmla="*/ 656 w 860"/>
                <a:gd name="T51" fmla="*/ 1093 h 1132"/>
                <a:gd name="T52" fmla="*/ 545 w 860"/>
                <a:gd name="T53" fmla="*/ 1124 h 1132"/>
                <a:gd name="T54" fmla="*/ 429 w 860"/>
                <a:gd name="T55" fmla="*/ 1132 h 1132"/>
                <a:gd name="T56" fmla="*/ 299 w 860"/>
                <a:gd name="T57" fmla="*/ 1120 h 1132"/>
                <a:gd name="T58" fmla="*/ 182 w 860"/>
                <a:gd name="T59" fmla="*/ 1081 h 1132"/>
                <a:gd name="T60" fmla="*/ 90 w 860"/>
                <a:gd name="T61" fmla="*/ 1012 h 1132"/>
                <a:gd name="T62" fmla="*/ 27 w 860"/>
                <a:gd name="T63" fmla="*/ 908 h 1132"/>
                <a:gd name="T64" fmla="*/ 0 w 860"/>
                <a:gd name="T65" fmla="*/ 767 h 1132"/>
                <a:gd name="T66" fmla="*/ 180 w 860"/>
                <a:gd name="T67" fmla="*/ 838 h 1132"/>
                <a:gd name="T68" fmla="*/ 229 w 860"/>
                <a:gd name="T69" fmla="*/ 913 h 1132"/>
                <a:gd name="T70" fmla="*/ 308 w 860"/>
                <a:gd name="T71" fmla="*/ 957 h 1132"/>
                <a:gd name="T72" fmla="*/ 404 w 860"/>
                <a:gd name="T73" fmla="*/ 974 h 1132"/>
                <a:gd name="T74" fmla="*/ 488 w 860"/>
                <a:gd name="T75" fmla="*/ 974 h 1132"/>
                <a:gd name="T76" fmla="*/ 565 w 860"/>
                <a:gd name="T77" fmla="*/ 960 h 1132"/>
                <a:gd name="T78" fmla="*/ 631 w 860"/>
                <a:gd name="T79" fmla="*/ 927 h 1132"/>
                <a:gd name="T80" fmla="*/ 674 w 860"/>
                <a:gd name="T81" fmla="*/ 871 h 1132"/>
                <a:gd name="T82" fmla="*/ 681 w 860"/>
                <a:gd name="T83" fmla="*/ 787 h 1132"/>
                <a:gd name="T84" fmla="*/ 647 w 860"/>
                <a:gd name="T85" fmla="*/ 722 h 1132"/>
                <a:gd name="T86" fmla="*/ 580 w 860"/>
                <a:gd name="T87" fmla="*/ 677 h 1132"/>
                <a:gd name="T88" fmla="*/ 491 w 860"/>
                <a:gd name="T89" fmla="*/ 647 h 1132"/>
                <a:gd name="T90" fmla="*/ 389 w 860"/>
                <a:gd name="T91" fmla="*/ 622 h 1132"/>
                <a:gd name="T92" fmla="*/ 283 w 860"/>
                <a:gd name="T93" fmla="*/ 595 h 1132"/>
                <a:gd name="T94" fmla="*/ 183 w 860"/>
                <a:gd name="T95" fmla="*/ 558 h 1132"/>
                <a:gd name="T96" fmla="*/ 99 w 860"/>
                <a:gd name="T97" fmla="*/ 504 h 1132"/>
                <a:gd name="T98" fmla="*/ 42 w 860"/>
                <a:gd name="T99" fmla="*/ 423 h 1132"/>
                <a:gd name="T100" fmla="*/ 22 w 860"/>
                <a:gd name="T101" fmla="*/ 308 h 1132"/>
                <a:gd name="T102" fmla="*/ 44 w 860"/>
                <a:gd name="T103" fmla="*/ 193 h 1132"/>
                <a:gd name="T104" fmla="*/ 104 w 860"/>
                <a:gd name="T105" fmla="*/ 107 h 1132"/>
                <a:gd name="T106" fmla="*/ 191 w 860"/>
                <a:gd name="T107" fmla="*/ 46 h 1132"/>
                <a:gd name="T108" fmla="*/ 293 w 860"/>
                <a:gd name="T109" fmla="*/ 12 h 1132"/>
                <a:gd name="T110" fmla="*/ 399 w 860"/>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60" h="1132">
                  <a:moveTo>
                    <a:pt x="399" y="0"/>
                  </a:moveTo>
                  <a:lnTo>
                    <a:pt x="443" y="2"/>
                  </a:lnTo>
                  <a:lnTo>
                    <a:pt x="486" y="5"/>
                  </a:lnTo>
                  <a:lnTo>
                    <a:pt x="527" y="11"/>
                  </a:lnTo>
                  <a:lnTo>
                    <a:pt x="566" y="20"/>
                  </a:lnTo>
                  <a:lnTo>
                    <a:pt x="604" y="31"/>
                  </a:lnTo>
                  <a:lnTo>
                    <a:pt x="639" y="44"/>
                  </a:lnTo>
                  <a:lnTo>
                    <a:pt x="670" y="62"/>
                  </a:lnTo>
                  <a:lnTo>
                    <a:pt x="701" y="82"/>
                  </a:lnTo>
                  <a:lnTo>
                    <a:pt x="727" y="107"/>
                  </a:lnTo>
                  <a:lnTo>
                    <a:pt x="750" y="134"/>
                  </a:lnTo>
                  <a:lnTo>
                    <a:pt x="771" y="167"/>
                  </a:lnTo>
                  <a:lnTo>
                    <a:pt x="788" y="203"/>
                  </a:lnTo>
                  <a:lnTo>
                    <a:pt x="800" y="244"/>
                  </a:lnTo>
                  <a:lnTo>
                    <a:pt x="810" y="290"/>
                  </a:lnTo>
                  <a:lnTo>
                    <a:pt x="815" y="339"/>
                  </a:lnTo>
                  <a:lnTo>
                    <a:pt x="648" y="339"/>
                  </a:lnTo>
                  <a:lnTo>
                    <a:pt x="644" y="307"/>
                  </a:lnTo>
                  <a:lnTo>
                    <a:pt x="634" y="278"/>
                  </a:lnTo>
                  <a:lnTo>
                    <a:pt x="622" y="254"/>
                  </a:lnTo>
                  <a:lnTo>
                    <a:pt x="606" y="231"/>
                  </a:lnTo>
                  <a:lnTo>
                    <a:pt x="588" y="213"/>
                  </a:lnTo>
                  <a:lnTo>
                    <a:pt x="567" y="197"/>
                  </a:lnTo>
                  <a:lnTo>
                    <a:pt x="545" y="184"/>
                  </a:lnTo>
                  <a:lnTo>
                    <a:pt x="520" y="174"/>
                  </a:lnTo>
                  <a:lnTo>
                    <a:pt x="494" y="167"/>
                  </a:lnTo>
                  <a:lnTo>
                    <a:pt x="467" y="162"/>
                  </a:lnTo>
                  <a:lnTo>
                    <a:pt x="441" y="158"/>
                  </a:lnTo>
                  <a:lnTo>
                    <a:pt x="413" y="157"/>
                  </a:lnTo>
                  <a:lnTo>
                    <a:pt x="386" y="158"/>
                  </a:lnTo>
                  <a:lnTo>
                    <a:pt x="358" y="161"/>
                  </a:lnTo>
                  <a:lnTo>
                    <a:pt x="330" y="166"/>
                  </a:lnTo>
                  <a:lnTo>
                    <a:pt x="305" y="172"/>
                  </a:lnTo>
                  <a:lnTo>
                    <a:pt x="279" y="180"/>
                  </a:lnTo>
                  <a:lnTo>
                    <a:pt x="257" y="192"/>
                  </a:lnTo>
                  <a:lnTo>
                    <a:pt x="238" y="207"/>
                  </a:lnTo>
                  <a:lnTo>
                    <a:pt x="221" y="224"/>
                  </a:lnTo>
                  <a:lnTo>
                    <a:pt x="209" y="244"/>
                  </a:lnTo>
                  <a:lnTo>
                    <a:pt x="200" y="268"/>
                  </a:lnTo>
                  <a:lnTo>
                    <a:pt x="198" y="296"/>
                  </a:lnTo>
                  <a:lnTo>
                    <a:pt x="200" y="321"/>
                  </a:lnTo>
                  <a:lnTo>
                    <a:pt x="208" y="344"/>
                  </a:lnTo>
                  <a:lnTo>
                    <a:pt x="220" y="365"/>
                  </a:lnTo>
                  <a:lnTo>
                    <a:pt x="237" y="382"/>
                  </a:lnTo>
                  <a:lnTo>
                    <a:pt x="256" y="397"/>
                  </a:lnTo>
                  <a:lnTo>
                    <a:pt x="279" y="411"/>
                  </a:lnTo>
                  <a:lnTo>
                    <a:pt x="305" y="423"/>
                  </a:lnTo>
                  <a:lnTo>
                    <a:pt x="334" y="434"/>
                  </a:lnTo>
                  <a:lnTo>
                    <a:pt x="364" y="443"/>
                  </a:lnTo>
                  <a:lnTo>
                    <a:pt x="396" y="452"/>
                  </a:lnTo>
                  <a:lnTo>
                    <a:pt x="429" y="460"/>
                  </a:lnTo>
                  <a:lnTo>
                    <a:pt x="461" y="467"/>
                  </a:lnTo>
                  <a:lnTo>
                    <a:pt x="495" y="476"/>
                  </a:lnTo>
                  <a:lnTo>
                    <a:pt x="528" y="484"/>
                  </a:lnTo>
                  <a:lnTo>
                    <a:pt x="565" y="493"/>
                  </a:lnTo>
                  <a:lnTo>
                    <a:pt x="600" y="502"/>
                  </a:lnTo>
                  <a:lnTo>
                    <a:pt x="634" y="513"/>
                  </a:lnTo>
                  <a:lnTo>
                    <a:pt x="667" y="527"/>
                  </a:lnTo>
                  <a:lnTo>
                    <a:pt x="699" y="540"/>
                  </a:lnTo>
                  <a:lnTo>
                    <a:pt x="729" y="556"/>
                  </a:lnTo>
                  <a:lnTo>
                    <a:pt x="757" y="575"/>
                  </a:lnTo>
                  <a:lnTo>
                    <a:pt x="782" y="595"/>
                  </a:lnTo>
                  <a:lnTo>
                    <a:pt x="804" y="620"/>
                  </a:lnTo>
                  <a:lnTo>
                    <a:pt x="823" y="646"/>
                  </a:lnTo>
                  <a:lnTo>
                    <a:pt x="839" y="676"/>
                  </a:lnTo>
                  <a:lnTo>
                    <a:pt x="850" y="711"/>
                  </a:lnTo>
                  <a:lnTo>
                    <a:pt x="857" y="750"/>
                  </a:lnTo>
                  <a:lnTo>
                    <a:pt x="860" y="792"/>
                  </a:lnTo>
                  <a:lnTo>
                    <a:pt x="857" y="838"/>
                  </a:lnTo>
                  <a:lnTo>
                    <a:pt x="850" y="880"/>
                  </a:lnTo>
                  <a:lnTo>
                    <a:pt x="838" y="919"/>
                  </a:lnTo>
                  <a:lnTo>
                    <a:pt x="821" y="954"/>
                  </a:lnTo>
                  <a:lnTo>
                    <a:pt x="801" y="985"/>
                  </a:lnTo>
                  <a:lnTo>
                    <a:pt x="777" y="1013"/>
                  </a:lnTo>
                  <a:lnTo>
                    <a:pt x="750" y="1037"/>
                  </a:lnTo>
                  <a:lnTo>
                    <a:pt x="721" y="1059"/>
                  </a:lnTo>
                  <a:lnTo>
                    <a:pt x="690" y="1077"/>
                  </a:lnTo>
                  <a:lnTo>
                    <a:pt x="656" y="1093"/>
                  </a:lnTo>
                  <a:lnTo>
                    <a:pt x="621" y="1106"/>
                  </a:lnTo>
                  <a:lnTo>
                    <a:pt x="583" y="1116"/>
                  </a:lnTo>
                  <a:lnTo>
                    <a:pt x="545" y="1124"/>
                  </a:lnTo>
                  <a:lnTo>
                    <a:pt x="506" y="1129"/>
                  </a:lnTo>
                  <a:lnTo>
                    <a:pt x="467" y="1132"/>
                  </a:lnTo>
                  <a:lnTo>
                    <a:pt x="429" y="1132"/>
                  </a:lnTo>
                  <a:lnTo>
                    <a:pt x="384" y="1131"/>
                  </a:lnTo>
                  <a:lnTo>
                    <a:pt x="340" y="1128"/>
                  </a:lnTo>
                  <a:lnTo>
                    <a:pt x="299" y="1120"/>
                  </a:lnTo>
                  <a:lnTo>
                    <a:pt x="257" y="1111"/>
                  </a:lnTo>
                  <a:lnTo>
                    <a:pt x="218" y="1097"/>
                  </a:lnTo>
                  <a:lnTo>
                    <a:pt x="182" y="1081"/>
                  </a:lnTo>
                  <a:lnTo>
                    <a:pt x="149" y="1061"/>
                  </a:lnTo>
                  <a:lnTo>
                    <a:pt x="118" y="1038"/>
                  </a:lnTo>
                  <a:lnTo>
                    <a:pt x="90" y="1012"/>
                  </a:lnTo>
                  <a:lnTo>
                    <a:pt x="65" y="980"/>
                  </a:lnTo>
                  <a:lnTo>
                    <a:pt x="44" y="947"/>
                  </a:lnTo>
                  <a:lnTo>
                    <a:pt x="27" y="908"/>
                  </a:lnTo>
                  <a:lnTo>
                    <a:pt x="13" y="865"/>
                  </a:lnTo>
                  <a:lnTo>
                    <a:pt x="5" y="819"/>
                  </a:lnTo>
                  <a:lnTo>
                    <a:pt x="0" y="767"/>
                  </a:lnTo>
                  <a:lnTo>
                    <a:pt x="166" y="767"/>
                  </a:lnTo>
                  <a:lnTo>
                    <a:pt x="171" y="804"/>
                  </a:lnTo>
                  <a:lnTo>
                    <a:pt x="180" y="838"/>
                  </a:lnTo>
                  <a:lnTo>
                    <a:pt x="192" y="867"/>
                  </a:lnTo>
                  <a:lnTo>
                    <a:pt x="209" y="891"/>
                  </a:lnTo>
                  <a:lnTo>
                    <a:pt x="229" y="913"/>
                  </a:lnTo>
                  <a:lnTo>
                    <a:pt x="254" y="931"/>
                  </a:lnTo>
                  <a:lnTo>
                    <a:pt x="279" y="945"/>
                  </a:lnTo>
                  <a:lnTo>
                    <a:pt x="308" y="957"/>
                  </a:lnTo>
                  <a:lnTo>
                    <a:pt x="339" y="966"/>
                  </a:lnTo>
                  <a:lnTo>
                    <a:pt x="372" y="972"/>
                  </a:lnTo>
                  <a:lnTo>
                    <a:pt x="404" y="974"/>
                  </a:lnTo>
                  <a:lnTo>
                    <a:pt x="438" y="976"/>
                  </a:lnTo>
                  <a:lnTo>
                    <a:pt x="463" y="976"/>
                  </a:lnTo>
                  <a:lnTo>
                    <a:pt x="488" y="974"/>
                  </a:lnTo>
                  <a:lnTo>
                    <a:pt x="515" y="971"/>
                  </a:lnTo>
                  <a:lnTo>
                    <a:pt x="540" y="966"/>
                  </a:lnTo>
                  <a:lnTo>
                    <a:pt x="565" y="960"/>
                  </a:lnTo>
                  <a:lnTo>
                    <a:pt x="589" y="951"/>
                  </a:lnTo>
                  <a:lnTo>
                    <a:pt x="611" y="941"/>
                  </a:lnTo>
                  <a:lnTo>
                    <a:pt x="631" y="927"/>
                  </a:lnTo>
                  <a:lnTo>
                    <a:pt x="648" y="912"/>
                  </a:lnTo>
                  <a:lnTo>
                    <a:pt x="663" y="892"/>
                  </a:lnTo>
                  <a:lnTo>
                    <a:pt x="674" y="871"/>
                  </a:lnTo>
                  <a:lnTo>
                    <a:pt x="681" y="844"/>
                  </a:lnTo>
                  <a:lnTo>
                    <a:pt x="684" y="815"/>
                  </a:lnTo>
                  <a:lnTo>
                    <a:pt x="681" y="787"/>
                  </a:lnTo>
                  <a:lnTo>
                    <a:pt x="674" y="762"/>
                  </a:lnTo>
                  <a:lnTo>
                    <a:pt x="662" y="740"/>
                  </a:lnTo>
                  <a:lnTo>
                    <a:pt x="647" y="722"/>
                  </a:lnTo>
                  <a:lnTo>
                    <a:pt x="628" y="705"/>
                  </a:lnTo>
                  <a:lnTo>
                    <a:pt x="606" y="691"/>
                  </a:lnTo>
                  <a:lnTo>
                    <a:pt x="580" y="677"/>
                  </a:lnTo>
                  <a:lnTo>
                    <a:pt x="552" y="667"/>
                  </a:lnTo>
                  <a:lnTo>
                    <a:pt x="523" y="656"/>
                  </a:lnTo>
                  <a:lnTo>
                    <a:pt x="491" y="647"/>
                  </a:lnTo>
                  <a:lnTo>
                    <a:pt x="458" y="639"/>
                  </a:lnTo>
                  <a:lnTo>
                    <a:pt x="424" y="630"/>
                  </a:lnTo>
                  <a:lnTo>
                    <a:pt x="389" y="622"/>
                  </a:lnTo>
                  <a:lnTo>
                    <a:pt x="352" y="613"/>
                  </a:lnTo>
                  <a:lnTo>
                    <a:pt x="317" y="605"/>
                  </a:lnTo>
                  <a:lnTo>
                    <a:pt x="283" y="595"/>
                  </a:lnTo>
                  <a:lnTo>
                    <a:pt x="248" y="585"/>
                  </a:lnTo>
                  <a:lnTo>
                    <a:pt x="215" y="572"/>
                  </a:lnTo>
                  <a:lnTo>
                    <a:pt x="183" y="558"/>
                  </a:lnTo>
                  <a:lnTo>
                    <a:pt x="153" y="542"/>
                  </a:lnTo>
                  <a:lnTo>
                    <a:pt x="125" y="524"/>
                  </a:lnTo>
                  <a:lnTo>
                    <a:pt x="99" y="504"/>
                  </a:lnTo>
                  <a:lnTo>
                    <a:pt x="78" y="480"/>
                  </a:lnTo>
                  <a:lnTo>
                    <a:pt x="58" y="453"/>
                  </a:lnTo>
                  <a:lnTo>
                    <a:pt x="42" y="423"/>
                  </a:lnTo>
                  <a:lnTo>
                    <a:pt x="31" y="389"/>
                  </a:lnTo>
                  <a:lnTo>
                    <a:pt x="24" y="350"/>
                  </a:lnTo>
                  <a:lnTo>
                    <a:pt x="22" y="308"/>
                  </a:lnTo>
                  <a:lnTo>
                    <a:pt x="24" y="267"/>
                  </a:lnTo>
                  <a:lnTo>
                    <a:pt x="31" y="228"/>
                  </a:lnTo>
                  <a:lnTo>
                    <a:pt x="44" y="193"/>
                  </a:lnTo>
                  <a:lnTo>
                    <a:pt x="61" y="161"/>
                  </a:lnTo>
                  <a:lnTo>
                    <a:pt x="80" y="132"/>
                  </a:lnTo>
                  <a:lnTo>
                    <a:pt x="104" y="107"/>
                  </a:lnTo>
                  <a:lnTo>
                    <a:pt x="130" y="84"/>
                  </a:lnTo>
                  <a:lnTo>
                    <a:pt x="159" y="63"/>
                  </a:lnTo>
                  <a:lnTo>
                    <a:pt x="191" y="46"/>
                  </a:lnTo>
                  <a:lnTo>
                    <a:pt x="223" y="32"/>
                  </a:lnTo>
                  <a:lnTo>
                    <a:pt x="257" y="21"/>
                  </a:lnTo>
                  <a:lnTo>
                    <a:pt x="293" y="12"/>
                  </a:lnTo>
                  <a:lnTo>
                    <a:pt x="328"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Light"/>
                <a:ea typeface="+mn-ea"/>
                <a:cs typeface="+mn-cs"/>
              </a:endParaRPr>
            </a:p>
          </p:txBody>
        </p:sp>
        <p:sp>
          <p:nvSpPr>
            <p:cNvPr id="12" name="Freeform 9"/>
            <p:cNvSpPr>
              <a:spLocks/>
            </p:cNvSpPr>
            <p:nvPr userDrawn="1"/>
          </p:nvSpPr>
          <p:spPr bwMode="auto">
            <a:xfrm>
              <a:off x="6146801" y="4554538"/>
              <a:ext cx="434975" cy="479425"/>
            </a:xfrm>
            <a:custGeom>
              <a:avLst/>
              <a:gdLst>
                <a:gd name="T0" fmla="*/ 621 w 1095"/>
                <a:gd name="T1" fmla="*/ 1 h 1208"/>
                <a:gd name="T2" fmla="*/ 664 w 1095"/>
                <a:gd name="T3" fmla="*/ 18 h 1208"/>
                <a:gd name="T4" fmla="*/ 709 w 1095"/>
                <a:gd name="T5" fmla="*/ 67 h 1208"/>
                <a:gd name="T6" fmla="*/ 947 w 1095"/>
                <a:gd name="T7" fmla="*/ 353 h 1208"/>
                <a:gd name="T8" fmla="*/ 1027 w 1095"/>
                <a:gd name="T9" fmla="*/ 469 h 1208"/>
                <a:gd name="T10" fmla="*/ 1076 w 1095"/>
                <a:gd name="T11" fmla="*/ 580 h 1208"/>
                <a:gd name="T12" fmla="*/ 1095 w 1095"/>
                <a:gd name="T13" fmla="*/ 687 h 1208"/>
                <a:gd name="T14" fmla="*/ 1090 w 1095"/>
                <a:gd name="T15" fmla="*/ 786 h 1208"/>
                <a:gd name="T16" fmla="*/ 1064 w 1095"/>
                <a:gd name="T17" fmla="*/ 877 h 1208"/>
                <a:gd name="T18" fmla="*/ 1020 w 1095"/>
                <a:gd name="T19" fmla="*/ 959 h 1208"/>
                <a:gd name="T20" fmla="*/ 962 w 1095"/>
                <a:gd name="T21" fmla="*/ 1032 h 1208"/>
                <a:gd name="T22" fmla="*/ 892 w 1095"/>
                <a:gd name="T23" fmla="*/ 1093 h 1208"/>
                <a:gd name="T24" fmla="*/ 817 w 1095"/>
                <a:gd name="T25" fmla="*/ 1142 h 1208"/>
                <a:gd name="T26" fmla="*/ 738 w 1095"/>
                <a:gd name="T27" fmla="*/ 1177 h 1208"/>
                <a:gd name="T28" fmla="*/ 630 w 1095"/>
                <a:gd name="T29" fmla="*/ 1202 h 1208"/>
                <a:gd name="T30" fmla="*/ 498 w 1095"/>
                <a:gd name="T31" fmla="*/ 1207 h 1208"/>
                <a:gd name="T32" fmla="*/ 374 w 1095"/>
                <a:gd name="T33" fmla="*/ 1187 h 1208"/>
                <a:gd name="T34" fmla="*/ 261 w 1095"/>
                <a:gd name="T35" fmla="*/ 1144 h 1208"/>
                <a:gd name="T36" fmla="*/ 162 w 1095"/>
                <a:gd name="T37" fmla="*/ 1080 h 1208"/>
                <a:gd name="T38" fmla="*/ 82 w 1095"/>
                <a:gd name="T39" fmla="*/ 998 h 1208"/>
                <a:gd name="T40" fmla="*/ 22 w 1095"/>
                <a:gd name="T41" fmla="*/ 901 h 1208"/>
                <a:gd name="T42" fmla="*/ 25 w 1095"/>
                <a:gd name="T43" fmla="*/ 883 h 1208"/>
                <a:gd name="T44" fmla="*/ 90 w 1095"/>
                <a:gd name="T45" fmla="*/ 940 h 1208"/>
                <a:gd name="T46" fmla="*/ 170 w 1095"/>
                <a:gd name="T47" fmla="*/ 982 h 1208"/>
                <a:gd name="T48" fmla="*/ 258 w 1095"/>
                <a:gd name="T49" fmla="*/ 1009 h 1208"/>
                <a:gd name="T50" fmla="*/ 353 w 1095"/>
                <a:gd name="T51" fmla="*/ 1020 h 1208"/>
                <a:gd name="T52" fmla="*/ 447 w 1095"/>
                <a:gd name="T53" fmla="*/ 1015 h 1208"/>
                <a:gd name="T54" fmla="*/ 534 w 1095"/>
                <a:gd name="T55" fmla="*/ 994 h 1208"/>
                <a:gd name="T56" fmla="*/ 612 w 1095"/>
                <a:gd name="T57" fmla="*/ 958 h 1208"/>
                <a:gd name="T58" fmla="*/ 694 w 1095"/>
                <a:gd name="T59" fmla="*/ 894 h 1208"/>
                <a:gd name="T60" fmla="*/ 756 w 1095"/>
                <a:gd name="T61" fmla="*/ 821 h 1208"/>
                <a:gd name="T62" fmla="*/ 796 w 1095"/>
                <a:gd name="T63" fmla="*/ 738 h 1208"/>
                <a:gd name="T64" fmla="*/ 811 w 1095"/>
                <a:gd name="T65" fmla="*/ 652 h 1208"/>
                <a:gd name="T66" fmla="*/ 800 w 1095"/>
                <a:gd name="T67" fmla="*/ 563 h 1208"/>
                <a:gd name="T68" fmla="*/ 761 w 1095"/>
                <a:gd name="T69" fmla="*/ 478 h 1208"/>
                <a:gd name="T70" fmla="*/ 728 w 1095"/>
                <a:gd name="T71" fmla="*/ 433 h 1208"/>
                <a:gd name="T72" fmla="*/ 714 w 1095"/>
                <a:gd name="T73" fmla="*/ 415 h 1208"/>
                <a:gd name="T74" fmla="*/ 687 w 1095"/>
                <a:gd name="T75" fmla="*/ 382 h 1208"/>
                <a:gd name="T76" fmla="*/ 651 w 1095"/>
                <a:gd name="T77" fmla="*/ 340 h 1208"/>
                <a:gd name="T78" fmla="*/ 609 w 1095"/>
                <a:gd name="T79" fmla="*/ 291 h 1208"/>
                <a:gd name="T80" fmla="*/ 567 w 1095"/>
                <a:gd name="T81" fmla="*/ 239 h 1208"/>
                <a:gd name="T82" fmla="*/ 524 w 1095"/>
                <a:gd name="T83" fmla="*/ 188 h 1208"/>
                <a:gd name="T84" fmla="*/ 521 w 1095"/>
                <a:gd name="T85" fmla="*/ 184 h 1208"/>
                <a:gd name="T86" fmla="*/ 515 w 1095"/>
                <a:gd name="T87" fmla="*/ 177 h 1208"/>
                <a:gd name="T88" fmla="*/ 512 w 1095"/>
                <a:gd name="T89" fmla="*/ 175 h 1208"/>
                <a:gd name="T90" fmla="*/ 492 w 1095"/>
                <a:gd name="T91" fmla="*/ 131 h 1208"/>
                <a:gd name="T92" fmla="*/ 494 w 1095"/>
                <a:gd name="T93" fmla="*/ 87 h 1208"/>
                <a:gd name="T94" fmla="*/ 517 w 1095"/>
                <a:gd name="T95" fmla="*/ 44 h 1208"/>
                <a:gd name="T96" fmla="*/ 555 w 1095"/>
                <a:gd name="T97" fmla="*/ 13 h 1208"/>
                <a:gd name="T98" fmla="*/ 600 w 1095"/>
                <a:gd name="T99"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08">
                  <a:moveTo>
                    <a:pt x="600" y="0"/>
                  </a:moveTo>
                  <a:lnTo>
                    <a:pt x="621" y="1"/>
                  </a:lnTo>
                  <a:lnTo>
                    <a:pt x="643" y="7"/>
                  </a:lnTo>
                  <a:lnTo>
                    <a:pt x="664" y="18"/>
                  </a:lnTo>
                  <a:lnTo>
                    <a:pt x="682" y="35"/>
                  </a:lnTo>
                  <a:lnTo>
                    <a:pt x="709" y="67"/>
                  </a:lnTo>
                  <a:lnTo>
                    <a:pt x="694" y="50"/>
                  </a:lnTo>
                  <a:lnTo>
                    <a:pt x="947" y="353"/>
                  </a:lnTo>
                  <a:lnTo>
                    <a:pt x="991" y="411"/>
                  </a:lnTo>
                  <a:lnTo>
                    <a:pt x="1027" y="469"/>
                  </a:lnTo>
                  <a:lnTo>
                    <a:pt x="1055" y="525"/>
                  </a:lnTo>
                  <a:lnTo>
                    <a:pt x="1076" y="580"/>
                  </a:lnTo>
                  <a:lnTo>
                    <a:pt x="1088" y="633"/>
                  </a:lnTo>
                  <a:lnTo>
                    <a:pt x="1095" y="687"/>
                  </a:lnTo>
                  <a:lnTo>
                    <a:pt x="1095" y="737"/>
                  </a:lnTo>
                  <a:lnTo>
                    <a:pt x="1090" y="786"/>
                  </a:lnTo>
                  <a:lnTo>
                    <a:pt x="1079" y="833"/>
                  </a:lnTo>
                  <a:lnTo>
                    <a:pt x="1064" y="877"/>
                  </a:lnTo>
                  <a:lnTo>
                    <a:pt x="1044" y="920"/>
                  </a:lnTo>
                  <a:lnTo>
                    <a:pt x="1020" y="959"/>
                  </a:lnTo>
                  <a:lnTo>
                    <a:pt x="992" y="998"/>
                  </a:lnTo>
                  <a:lnTo>
                    <a:pt x="962" y="1032"/>
                  </a:lnTo>
                  <a:lnTo>
                    <a:pt x="929" y="1064"/>
                  </a:lnTo>
                  <a:lnTo>
                    <a:pt x="892" y="1093"/>
                  </a:lnTo>
                  <a:lnTo>
                    <a:pt x="856" y="1119"/>
                  </a:lnTo>
                  <a:lnTo>
                    <a:pt x="817" y="1142"/>
                  </a:lnTo>
                  <a:lnTo>
                    <a:pt x="778" y="1161"/>
                  </a:lnTo>
                  <a:lnTo>
                    <a:pt x="738" y="1177"/>
                  </a:lnTo>
                  <a:lnTo>
                    <a:pt x="698" y="1189"/>
                  </a:lnTo>
                  <a:lnTo>
                    <a:pt x="630" y="1202"/>
                  </a:lnTo>
                  <a:lnTo>
                    <a:pt x="563" y="1208"/>
                  </a:lnTo>
                  <a:lnTo>
                    <a:pt x="498" y="1207"/>
                  </a:lnTo>
                  <a:lnTo>
                    <a:pt x="434" y="1201"/>
                  </a:lnTo>
                  <a:lnTo>
                    <a:pt x="374" y="1187"/>
                  </a:lnTo>
                  <a:lnTo>
                    <a:pt x="315" y="1168"/>
                  </a:lnTo>
                  <a:lnTo>
                    <a:pt x="261" y="1144"/>
                  </a:lnTo>
                  <a:lnTo>
                    <a:pt x="210" y="1114"/>
                  </a:lnTo>
                  <a:lnTo>
                    <a:pt x="162" y="1080"/>
                  </a:lnTo>
                  <a:lnTo>
                    <a:pt x="120" y="1040"/>
                  </a:lnTo>
                  <a:lnTo>
                    <a:pt x="82" y="998"/>
                  </a:lnTo>
                  <a:lnTo>
                    <a:pt x="49" y="951"/>
                  </a:lnTo>
                  <a:lnTo>
                    <a:pt x="22" y="901"/>
                  </a:lnTo>
                  <a:lnTo>
                    <a:pt x="0" y="848"/>
                  </a:lnTo>
                  <a:lnTo>
                    <a:pt x="25" y="883"/>
                  </a:lnTo>
                  <a:lnTo>
                    <a:pt x="56" y="913"/>
                  </a:lnTo>
                  <a:lnTo>
                    <a:pt x="90" y="940"/>
                  </a:lnTo>
                  <a:lnTo>
                    <a:pt x="128" y="963"/>
                  </a:lnTo>
                  <a:lnTo>
                    <a:pt x="170" y="982"/>
                  </a:lnTo>
                  <a:lnTo>
                    <a:pt x="213" y="997"/>
                  </a:lnTo>
                  <a:lnTo>
                    <a:pt x="258" y="1009"/>
                  </a:lnTo>
                  <a:lnTo>
                    <a:pt x="306" y="1016"/>
                  </a:lnTo>
                  <a:lnTo>
                    <a:pt x="353" y="1020"/>
                  </a:lnTo>
                  <a:lnTo>
                    <a:pt x="399" y="1019"/>
                  </a:lnTo>
                  <a:lnTo>
                    <a:pt x="447" y="1015"/>
                  </a:lnTo>
                  <a:lnTo>
                    <a:pt x="492" y="1006"/>
                  </a:lnTo>
                  <a:lnTo>
                    <a:pt x="534" y="994"/>
                  </a:lnTo>
                  <a:lnTo>
                    <a:pt x="575" y="979"/>
                  </a:lnTo>
                  <a:lnTo>
                    <a:pt x="612" y="958"/>
                  </a:lnTo>
                  <a:lnTo>
                    <a:pt x="655" y="928"/>
                  </a:lnTo>
                  <a:lnTo>
                    <a:pt x="694" y="894"/>
                  </a:lnTo>
                  <a:lnTo>
                    <a:pt x="728" y="858"/>
                  </a:lnTo>
                  <a:lnTo>
                    <a:pt x="756" y="821"/>
                  </a:lnTo>
                  <a:lnTo>
                    <a:pt x="779" y="780"/>
                  </a:lnTo>
                  <a:lnTo>
                    <a:pt x="796" y="738"/>
                  </a:lnTo>
                  <a:lnTo>
                    <a:pt x="806" y="695"/>
                  </a:lnTo>
                  <a:lnTo>
                    <a:pt x="811" y="652"/>
                  </a:lnTo>
                  <a:lnTo>
                    <a:pt x="809" y="608"/>
                  </a:lnTo>
                  <a:lnTo>
                    <a:pt x="800" y="563"/>
                  </a:lnTo>
                  <a:lnTo>
                    <a:pt x="784" y="520"/>
                  </a:lnTo>
                  <a:lnTo>
                    <a:pt x="761" y="478"/>
                  </a:lnTo>
                  <a:lnTo>
                    <a:pt x="731" y="436"/>
                  </a:lnTo>
                  <a:lnTo>
                    <a:pt x="728" y="433"/>
                  </a:lnTo>
                  <a:lnTo>
                    <a:pt x="724" y="426"/>
                  </a:lnTo>
                  <a:lnTo>
                    <a:pt x="714" y="415"/>
                  </a:lnTo>
                  <a:lnTo>
                    <a:pt x="702" y="401"/>
                  </a:lnTo>
                  <a:lnTo>
                    <a:pt x="687" y="382"/>
                  </a:lnTo>
                  <a:lnTo>
                    <a:pt x="670" y="363"/>
                  </a:lnTo>
                  <a:lnTo>
                    <a:pt x="651" y="340"/>
                  </a:lnTo>
                  <a:lnTo>
                    <a:pt x="631" y="316"/>
                  </a:lnTo>
                  <a:lnTo>
                    <a:pt x="609" y="291"/>
                  </a:lnTo>
                  <a:lnTo>
                    <a:pt x="589" y="265"/>
                  </a:lnTo>
                  <a:lnTo>
                    <a:pt x="567" y="239"/>
                  </a:lnTo>
                  <a:lnTo>
                    <a:pt x="545" y="213"/>
                  </a:lnTo>
                  <a:lnTo>
                    <a:pt x="524" y="188"/>
                  </a:lnTo>
                  <a:lnTo>
                    <a:pt x="526" y="189"/>
                  </a:lnTo>
                  <a:lnTo>
                    <a:pt x="521" y="184"/>
                  </a:lnTo>
                  <a:lnTo>
                    <a:pt x="517" y="180"/>
                  </a:lnTo>
                  <a:lnTo>
                    <a:pt x="515" y="177"/>
                  </a:lnTo>
                  <a:lnTo>
                    <a:pt x="513" y="175"/>
                  </a:lnTo>
                  <a:lnTo>
                    <a:pt x="512" y="175"/>
                  </a:lnTo>
                  <a:lnTo>
                    <a:pt x="499" y="154"/>
                  </a:lnTo>
                  <a:lnTo>
                    <a:pt x="492" y="131"/>
                  </a:lnTo>
                  <a:lnTo>
                    <a:pt x="490" y="110"/>
                  </a:lnTo>
                  <a:lnTo>
                    <a:pt x="494" y="87"/>
                  </a:lnTo>
                  <a:lnTo>
                    <a:pt x="502" y="65"/>
                  </a:lnTo>
                  <a:lnTo>
                    <a:pt x="517" y="44"/>
                  </a:lnTo>
                  <a:lnTo>
                    <a:pt x="534" y="28"/>
                  </a:lnTo>
                  <a:lnTo>
                    <a:pt x="555" y="13"/>
                  </a:lnTo>
                  <a:lnTo>
                    <a:pt x="577" y="5"/>
                  </a:lnTo>
                  <a:lnTo>
                    <a:pt x="60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Light"/>
                <a:ea typeface="+mn-ea"/>
                <a:cs typeface="+mn-cs"/>
              </a:endParaRPr>
            </a:p>
          </p:txBody>
        </p:sp>
        <p:sp>
          <p:nvSpPr>
            <p:cNvPr id="13" name="Freeform 10"/>
            <p:cNvSpPr>
              <a:spLocks/>
            </p:cNvSpPr>
            <p:nvPr userDrawn="1"/>
          </p:nvSpPr>
          <p:spPr bwMode="auto">
            <a:xfrm>
              <a:off x="6145213" y="4384676"/>
              <a:ext cx="434975" cy="476250"/>
            </a:xfrm>
            <a:custGeom>
              <a:avLst/>
              <a:gdLst>
                <a:gd name="T0" fmla="*/ 599 w 1096"/>
                <a:gd name="T1" fmla="*/ 0 h 1202"/>
                <a:gd name="T2" fmla="*/ 723 w 1096"/>
                <a:gd name="T3" fmla="*/ 21 h 1202"/>
                <a:gd name="T4" fmla="*/ 834 w 1096"/>
                <a:gd name="T5" fmla="*/ 64 h 1202"/>
                <a:gd name="T6" fmla="*/ 933 w 1096"/>
                <a:gd name="T7" fmla="*/ 128 h 1202"/>
                <a:gd name="T8" fmla="*/ 1014 w 1096"/>
                <a:gd name="T9" fmla="*/ 210 h 1202"/>
                <a:gd name="T10" fmla="*/ 1075 w 1096"/>
                <a:gd name="T11" fmla="*/ 307 h 1202"/>
                <a:gd name="T12" fmla="*/ 1071 w 1096"/>
                <a:gd name="T13" fmla="*/ 325 h 1202"/>
                <a:gd name="T14" fmla="*/ 1007 w 1096"/>
                <a:gd name="T15" fmla="*/ 268 h 1202"/>
                <a:gd name="T16" fmla="*/ 927 w 1096"/>
                <a:gd name="T17" fmla="*/ 226 h 1202"/>
                <a:gd name="T18" fmla="*/ 838 w 1096"/>
                <a:gd name="T19" fmla="*/ 199 h 1202"/>
                <a:gd name="T20" fmla="*/ 743 w 1096"/>
                <a:gd name="T21" fmla="*/ 188 h 1202"/>
                <a:gd name="T22" fmla="*/ 650 w 1096"/>
                <a:gd name="T23" fmla="*/ 193 h 1202"/>
                <a:gd name="T24" fmla="*/ 561 w 1096"/>
                <a:gd name="T25" fmla="*/ 214 h 1202"/>
                <a:gd name="T26" fmla="*/ 483 w 1096"/>
                <a:gd name="T27" fmla="*/ 249 h 1202"/>
                <a:gd name="T28" fmla="*/ 401 w 1096"/>
                <a:gd name="T29" fmla="*/ 313 h 1202"/>
                <a:gd name="T30" fmla="*/ 339 w 1096"/>
                <a:gd name="T31" fmla="*/ 388 h 1202"/>
                <a:gd name="T32" fmla="*/ 300 w 1096"/>
                <a:gd name="T33" fmla="*/ 470 h 1202"/>
                <a:gd name="T34" fmla="*/ 285 w 1096"/>
                <a:gd name="T35" fmla="*/ 555 h 1202"/>
                <a:gd name="T36" fmla="*/ 296 w 1096"/>
                <a:gd name="T37" fmla="*/ 643 h 1202"/>
                <a:gd name="T38" fmla="*/ 335 w 1096"/>
                <a:gd name="T39" fmla="*/ 730 h 1202"/>
                <a:gd name="T40" fmla="*/ 367 w 1096"/>
                <a:gd name="T41" fmla="*/ 775 h 1202"/>
                <a:gd name="T42" fmla="*/ 383 w 1096"/>
                <a:gd name="T43" fmla="*/ 793 h 1202"/>
                <a:gd name="T44" fmla="*/ 411 w 1096"/>
                <a:gd name="T45" fmla="*/ 827 h 1202"/>
                <a:gd name="T46" fmla="*/ 447 w 1096"/>
                <a:gd name="T47" fmla="*/ 870 h 1202"/>
                <a:gd name="T48" fmla="*/ 489 w 1096"/>
                <a:gd name="T49" fmla="*/ 921 h 1202"/>
                <a:gd name="T50" fmla="*/ 534 w 1096"/>
                <a:gd name="T51" fmla="*/ 974 h 1202"/>
                <a:gd name="T52" fmla="*/ 523 w 1096"/>
                <a:gd name="T53" fmla="*/ 962 h 1202"/>
                <a:gd name="T54" fmla="*/ 551 w 1096"/>
                <a:gd name="T55" fmla="*/ 996 h 1202"/>
                <a:gd name="T56" fmla="*/ 571 w 1096"/>
                <a:gd name="T57" fmla="*/ 1020 h 1202"/>
                <a:gd name="T58" fmla="*/ 578 w 1096"/>
                <a:gd name="T59" fmla="*/ 1028 h 1202"/>
                <a:gd name="T60" fmla="*/ 599 w 1096"/>
                <a:gd name="T61" fmla="*/ 1071 h 1202"/>
                <a:gd name="T62" fmla="*/ 596 w 1096"/>
                <a:gd name="T63" fmla="*/ 1115 h 1202"/>
                <a:gd name="T64" fmla="*/ 574 w 1096"/>
                <a:gd name="T65" fmla="*/ 1158 h 1202"/>
                <a:gd name="T66" fmla="*/ 536 w 1096"/>
                <a:gd name="T67" fmla="*/ 1189 h 1202"/>
                <a:gd name="T68" fmla="*/ 491 w 1096"/>
                <a:gd name="T69" fmla="*/ 1202 h 1202"/>
                <a:gd name="T70" fmla="*/ 447 w 1096"/>
                <a:gd name="T71" fmla="*/ 1196 h 1202"/>
                <a:gd name="T72" fmla="*/ 409 w 1096"/>
                <a:gd name="T73" fmla="*/ 1168 h 1202"/>
                <a:gd name="T74" fmla="*/ 390 w 1096"/>
                <a:gd name="T75" fmla="*/ 1143 h 1202"/>
                <a:gd name="T76" fmla="*/ 104 w 1096"/>
                <a:gd name="T77" fmla="*/ 796 h 1202"/>
                <a:gd name="T78" fmla="*/ 41 w 1096"/>
                <a:gd name="T79" fmla="*/ 682 h 1202"/>
                <a:gd name="T80" fmla="*/ 7 w 1096"/>
                <a:gd name="T81" fmla="*/ 573 h 1202"/>
                <a:gd name="T82" fmla="*/ 0 w 1096"/>
                <a:gd name="T83" fmla="*/ 471 h 1202"/>
                <a:gd name="T84" fmla="*/ 17 w 1096"/>
                <a:gd name="T85" fmla="*/ 375 h 1202"/>
                <a:gd name="T86" fmla="*/ 52 w 1096"/>
                <a:gd name="T87" fmla="*/ 287 h 1202"/>
                <a:gd name="T88" fmla="*/ 103 w 1096"/>
                <a:gd name="T89" fmla="*/ 210 h 1202"/>
                <a:gd name="T90" fmla="*/ 168 w 1096"/>
                <a:gd name="T91" fmla="*/ 144 h 1202"/>
                <a:gd name="T92" fmla="*/ 240 w 1096"/>
                <a:gd name="T93" fmla="*/ 88 h 1202"/>
                <a:gd name="T94" fmla="*/ 318 w 1096"/>
                <a:gd name="T95" fmla="*/ 47 h 1202"/>
                <a:gd name="T96" fmla="*/ 398 w 1096"/>
                <a:gd name="T97" fmla="*/ 19 h 1202"/>
                <a:gd name="T98" fmla="*/ 533 w 1096"/>
                <a:gd name="T99" fmla="*/ 0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02">
                  <a:moveTo>
                    <a:pt x="533" y="0"/>
                  </a:moveTo>
                  <a:lnTo>
                    <a:pt x="599" y="0"/>
                  </a:lnTo>
                  <a:lnTo>
                    <a:pt x="662" y="7"/>
                  </a:lnTo>
                  <a:lnTo>
                    <a:pt x="723" y="21"/>
                  </a:lnTo>
                  <a:lnTo>
                    <a:pt x="780" y="40"/>
                  </a:lnTo>
                  <a:lnTo>
                    <a:pt x="834" y="64"/>
                  </a:lnTo>
                  <a:lnTo>
                    <a:pt x="887" y="94"/>
                  </a:lnTo>
                  <a:lnTo>
                    <a:pt x="933" y="128"/>
                  </a:lnTo>
                  <a:lnTo>
                    <a:pt x="976" y="167"/>
                  </a:lnTo>
                  <a:lnTo>
                    <a:pt x="1014" y="210"/>
                  </a:lnTo>
                  <a:lnTo>
                    <a:pt x="1047" y="256"/>
                  </a:lnTo>
                  <a:lnTo>
                    <a:pt x="1075" y="307"/>
                  </a:lnTo>
                  <a:lnTo>
                    <a:pt x="1096" y="360"/>
                  </a:lnTo>
                  <a:lnTo>
                    <a:pt x="1071" y="325"/>
                  </a:lnTo>
                  <a:lnTo>
                    <a:pt x="1041" y="295"/>
                  </a:lnTo>
                  <a:lnTo>
                    <a:pt x="1007" y="268"/>
                  </a:lnTo>
                  <a:lnTo>
                    <a:pt x="968" y="245"/>
                  </a:lnTo>
                  <a:lnTo>
                    <a:pt x="927" y="226"/>
                  </a:lnTo>
                  <a:lnTo>
                    <a:pt x="883" y="210"/>
                  </a:lnTo>
                  <a:lnTo>
                    <a:pt x="838" y="199"/>
                  </a:lnTo>
                  <a:lnTo>
                    <a:pt x="791" y="192"/>
                  </a:lnTo>
                  <a:lnTo>
                    <a:pt x="743" y="188"/>
                  </a:lnTo>
                  <a:lnTo>
                    <a:pt x="696" y="188"/>
                  </a:lnTo>
                  <a:lnTo>
                    <a:pt x="650" y="193"/>
                  </a:lnTo>
                  <a:lnTo>
                    <a:pt x="605" y="202"/>
                  </a:lnTo>
                  <a:lnTo>
                    <a:pt x="561" y="214"/>
                  </a:lnTo>
                  <a:lnTo>
                    <a:pt x="521" y="229"/>
                  </a:lnTo>
                  <a:lnTo>
                    <a:pt x="483" y="249"/>
                  </a:lnTo>
                  <a:lnTo>
                    <a:pt x="440" y="280"/>
                  </a:lnTo>
                  <a:lnTo>
                    <a:pt x="401" y="313"/>
                  </a:lnTo>
                  <a:lnTo>
                    <a:pt x="368" y="349"/>
                  </a:lnTo>
                  <a:lnTo>
                    <a:pt x="339" y="388"/>
                  </a:lnTo>
                  <a:lnTo>
                    <a:pt x="317" y="427"/>
                  </a:lnTo>
                  <a:lnTo>
                    <a:pt x="300" y="470"/>
                  </a:lnTo>
                  <a:lnTo>
                    <a:pt x="289" y="512"/>
                  </a:lnTo>
                  <a:lnTo>
                    <a:pt x="285" y="555"/>
                  </a:lnTo>
                  <a:lnTo>
                    <a:pt x="287" y="600"/>
                  </a:lnTo>
                  <a:lnTo>
                    <a:pt x="296" y="643"/>
                  </a:lnTo>
                  <a:lnTo>
                    <a:pt x="312" y="687"/>
                  </a:lnTo>
                  <a:lnTo>
                    <a:pt x="335" y="730"/>
                  </a:lnTo>
                  <a:lnTo>
                    <a:pt x="366" y="773"/>
                  </a:lnTo>
                  <a:lnTo>
                    <a:pt x="367" y="775"/>
                  </a:lnTo>
                  <a:lnTo>
                    <a:pt x="373" y="782"/>
                  </a:lnTo>
                  <a:lnTo>
                    <a:pt x="383" y="793"/>
                  </a:lnTo>
                  <a:lnTo>
                    <a:pt x="396" y="809"/>
                  </a:lnTo>
                  <a:lnTo>
                    <a:pt x="411" y="827"/>
                  </a:lnTo>
                  <a:lnTo>
                    <a:pt x="429" y="847"/>
                  </a:lnTo>
                  <a:lnTo>
                    <a:pt x="447" y="870"/>
                  </a:lnTo>
                  <a:lnTo>
                    <a:pt x="468" y="896"/>
                  </a:lnTo>
                  <a:lnTo>
                    <a:pt x="489" y="921"/>
                  </a:lnTo>
                  <a:lnTo>
                    <a:pt x="511" y="948"/>
                  </a:lnTo>
                  <a:lnTo>
                    <a:pt x="534" y="974"/>
                  </a:lnTo>
                  <a:lnTo>
                    <a:pt x="556" y="999"/>
                  </a:lnTo>
                  <a:lnTo>
                    <a:pt x="523" y="962"/>
                  </a:lnTo>
                  <a:lnTo>
                    <a:pt x="538" y="980"/>
                  </a:lnTo>
                  <a:lnTo>
                    <a:pt x="551" y="996"/>
                  </a:lnTo>
                  <a:lnTo>
                    <a:pt x="562" y="1009"/>
                  </a:lnTo>
                  <a:lnTo>
                    <a:pt x="571" y="1020"/>
                  </a:lnTo>
                  <a:lnTo>
                    <a:pt x="577" y="1026"/>
                  </a:lnTo>
                  <a:lnTo>
                    <a:pt x="578" y="1028"/>
                  </a:lnTo>
                  <a:lnTo>
                    <a:pt x="591" y="1049"/>
                  </a:lnTo>
                  <a:lnTo>
                    <a:pt x="599" y="1071"/>
                  </a:lnTo>
                  <a:lnTo>
                    <a:pt x="600" y="1094"/>
                  </a:lnTo>
                  <a:lnTo>
                    <a:pt x="596" y="1115"/>
                  </a:lnTo>
                  <a:lnTo>
                    <a:pt x="588" y="1137"/>
                  </a:lnTo>
                  <a:lnTo>
                    <a:pt x="574" y="1158"/>
                  </a:lnTo>
                  <a:lnTo>
                    <a:pt x="556" y="1176"/>
                  </a:lnTo>
                  <a:lnTo>
                    <a:pt x="536" y="1189"/>
                  </a:lnTo>
                  <a:lnTo>
                    <a:pt x="514" y="1199"/>
                  </a:lnTo>
                  <a:lnTo>
                    <a:pt x="491" y="1202"/>
                  </a:lnTo>
                  <a:lnTo>
                    <a:pt x="469" y="1202"/>
                  </a:lnTo>
                  <a:lnTo>
                    <a:pt x="447" y="1196"/>
                  </a:lnTo>
                  <a:lnTo>
                    <a:pt x="428" y="1184"/>
                  </a:lnTo>
                  <a:lnTo>
                    <a:pt x="409" y="1168"/>
                  </a:lnTo>
                  <a:lnTo>
                    <a:pt x="352" y="1098"/>
                  </a:lnTo>
                  <a:lnTo>
                    <a:pt x="390" y="1143"/>
                  </a:lnTo>
                  <a:lnTo>
                    <a:pt x="149" y="855"/>
                  </a:lnTo>
                  <a:lnTo>
                    <a:pt x="104" y="796"/>
                  </a:lnTo>
                  <a:lnTo>
                    <a:pt x="69" y="739"/>
                  </a:lnTo>
                  <a:lnTo>
                    <a:pt x="41" y="682"/>
                  </a:lnTo>
                  <a:lnTo>
                    <a:pt x="21" y="628"/>
                  </a:lnTo>
                  <a:lnTo>
                    <a:pt x="7" y="573"/>
                  </a:lnTo>
                  <a:lnTo>
                    <a:pt x="1" y="522"/>
                  </a:lnTo>
                  <a:lnTo>
                    <a:pt x="0" y="471"/>
                  </a:lnTo>
                  <a:lnTo>
                    <a:pt x="6" y="421"/>
                  </a:lnTo>
                  <a:lnTo>
                    <a:pt x="17" y="375"/>
                  </a:lnTo>
                  <a:lnTo>
                    <a:pt x="33" y="331"/>
                  </a:lnTo>
                  <a:lnTo>
                    <a:pt x="52" y="287"/>
                  </a:lnTo>
                  <a:lnTo>
                    <a:pt x="77" y="248"/>
                  </a:lnTo>
                  <a:lnTo>
                    <a:pt x="103" y="210"/>
                  </a:lnTo>
                  <a:lnTo>
                    <a:pt x="135" y="175"/>
                  </a:lnTo>
                  <a:lnTo>
                    <a:pt x="168" y="144"/>
                  </a:lnTo>
                  <a:lnTo>
                    <a:pt x="203" y="115"/>
                  </a:lnTo>
                  <a:lnTo>
                    <a:pt x="240" y="88"/>
                  </a:lnTo>
                  <a:lnTo>
                    <a:pt x="279" y="65"/>
                  </a:lnTo>
                  <a:lnTo>
                    <a:pt x="318" y="47"/>
                  </a:lnTo>
                  <a:lnTo>
                    <a:pt x="358" y="31"/>
                  </a:lnTo>
                  <a:lnTo>
                    <a:pt x="398" y="19"/>
                  </a:lnTo>
                  <a:lnTo>
                    <a:pt x="466" y="6"/>
                  </a:lnTo>
                  <a:lnTo>
                    <a:pt x="5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Light"/>
                <a:ea typeface="+mn-ea"/>
                <a:cs typeface="+mn-cs"/>
              </a:endParaRPr>
            </a:p>
          </p:txBody>
        </p:sp>
        <p:sp>
          <p:nvSpPr>
            <p:cNvPr id="14" name="Freeform 11"/>
            <p:cNvSpPr>
              <a:spLocks noEditPoints="1"/>
            </p:cNvSpPr>
            <p:nvPr userDrawn="1"/>
          </p:nvSpPr>
          <p:spPr bwMode="auto">
            <a:xfrm>
              <a:off x="7675563" y="4867276"/>
              <a:ext cx="52388" cy="50800"/>
            </a:xfrm>
            <a:custGeom>
              <a:avLst/>
              <a:gdLst>
                <a:gd name="T0" fmla="*/ 51 w 130"/>
                <a:gd name="T1" fmla="*/ 60 h 128"/>
                <a:gd name="T2" fmla="*/ 70 w 130"/>
                <a:gd name="T3" fmla="*/ 60 h 128"/>
                <a:gd name="T4" fmla="*/ 77 w 130"/>
                <a:gd name="T5" fmla="*/ 59 h 128"/>
                <a:gd name="T6" fmla="*/ 82 w 130"/>
                <a:gd name="T7" fmla="*/ 55 h 128"/>
                <a:gd name="T8" fmla="*/ 83 w 130"/>
                <a:gd name="T9" fmla="*/ 48 h 128"/>
                <a:gd name="T10" fmla="*/ 82 w 130"/>
                <a:gd name="T11" fmla="*/ 42 h 128"/>
                <a:gd name="T12" fmla="*/ 77 w 130"/>
                <a:gd name="T13" fmla="*/ 38 h 128"/>
                <a:gd name="T14" fmla="*/ 71 w 130"/>
                <a:gd name="T15" fmla="*/ 37 h 128"/>
                <a:gd name="T16" fmla="*/ 51 w 130"/>
                <a:gd name="T17" fmla="*/ 37 h 128"/>
                <a:gd name="T18" fmla="*/ 68 w 130"/>
                <a:gd name="T19" fmla="*/ 28 h 128"/>
                <a:gd name="T20" fmla="*/ 89 w 130"/>
                <a:gd name="T21" fmla="*/ 32 h 128"/>
                <a:gd name="T22" fmla="*/ 95 w 130"/>
                <a:gd name="T23" fmla="*/ 48 h 128"/>
                <a:gd name="T24" fmla="*/ 90 w 130"/>
                <a:gd name="T25" fmla="*/ 63 h 128"/>
                <a:gd name="T26" fmla="*/ 76 w 130"/>
                <a:gd name="T27" fmla="*/ 69 h 128"/>
                <a:gd name="T28" fmla="*/ 84 w 130"/>
                <a:gd name="T29" fmla="*/ 101 h 128"/>
                <a:gd name="T30" fmla="*/ 51 w 130"/>
                <a:gd name="T31" fmla="*/ 69 h 128"/>
                <a:gd name="T32" fmla="*/ 40 w 130"/>
                <a:gd name="T33" fmla="*/ 101 h 128"/>
                <a:gd name="T34" fmla="*/ 66 w 130"/>
                <a:gd name="T35" fmla="*/ 11 h 128"/>
                <a:gd name="T36" fmla="*/ 34 w 130"/>
                <a:gd name="T37" fmla="*/ 20 h 128"/>
                <a:gd name="T38" fmla="*/ 16 w 130"/>
                <a:gd name="T39" fmla="*/ 47 h 128"/>
                <a:gd name="T40" fmla="*/ 16 w 130"/>
                <a:gd name="T41" fmla="*/ 82 h 128"/>
                <a:gd name="T42" fmla="*/ 34 w 130"/>
                <a:gd name="T43" fmla="*/ 107 h 128"/>
                <a:gd name="T44" fmla="*/ 66 w 130"/>
                <a:gd name="T45" fmla="*/ 117 h 128"/>
                <a:gd name="T46" fmla="*/ 96 w 130"/>
                <a:gd name="T47" fmla="*/ 107 h 128"/>
                <a:gd name="T48" fmla="*/ 115 w 130"/>
                <a:gd name="T49" fmla="*/ 82 h 128"/>
                <a:gd name="T50" fmla="*/ 115 w 130"/>
                <a:gd name="T51" fmla="*/ 47 h 128"/>
                <a:gd name="T52" fmla="*/ 96 w 130"/>
                <a:gd name="T53" fmla="*/ 20 h 128"/>
                <a:gd name="T54" fmla="*/ 66 w 130"/>
                <a:gd name="T55" fmla="*/ 11 h 128"/>
                <a:gd name="T56" fmla="*/ 85 w 130"/>
                <a:gd name="T57" fmla="*/ 3 h 128"/>
                <a:gd name="T58" fmla="*/ 118 w 130"/>
                <a:gd name="T59" fmla="*/ 25 h 128"/>
                <a:gd name="T60" fmla="*/ 130 w 130"/>
                <a:gd name="T61" fmla="*/ 64 h 128"/>
                <a:gd name="T62" fmla="*/ 118 w 130"/>
                <a:gd name="T63" fmla="*/ 102 h 128"/>
                <a:gd name="T64" fmla="*/ 85 w 130"/>
                <a:gd name="T65" fmla="*/ 125 h 128"/>
                <a:gd name="T66" fmla="*/ 45 w 130"/>
                <a:gd name="T67" fmla="*/ 125 h 128"/>
                <a:gd name="T68" fmla="*/ 13 w 130"/>
                <a:gd name="T69" fmla="*/ 102 h 128"/>
                <a:gd name="T70" fmla="*/ 0 w 130"/>
                <a:gd name="T71" fmla="*/ 64 h 128"/>
                <a:gd name="T72" fmla="*/ 13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6" y="60"/>
                  </a:lnTo>
                  <a:lnTo>
                    <a:pt x="70" y="60"/>
                  </a:lnTo>
                  <a:lnTo>
                    <a:pt x="73" y="59"/>
                  </a:lnTo>
                  <a:lnTo>
                    <a:pt x="77" y="59"/>
                  </a:lnTo>
                  <a:lnTo>
                    <a:pt x="79" y="56"/>
                  </a:lnTo>
                  <a:lnTo>
                    <a:pt x="82" y="55"/>
                  </a:lnTo>
                  <a:lnTo>
                    <a:pt x="83" y="52"/>
                  </a:lnTo>
                  <a:lnTo>
                    <a:pt x="83" y="48"/>
                  </a:lnTo>
                  <a:lnTo>
                    <a:pt x="83" y="44"/>
                  </a:lnTo>
                  <a:lnTo>
                    <a:pt x="82" y="42"/>
                  </a:lnTo>
                  <a:lnTo>
                    <a:pt x="79" y="40"/>
                  </a:lnTo>
                  <a:lnTo>
                    <a:pt x="77" y="38"/>
                  </a:lnTo>
                  <a:lnTo>
                    <a:pt x="73" y="37"/>
                  </a:lnTo>
                  <a:lnTo>
                    <a:pt x="71" y="37"/>
                  </a:lnTo>
                  <a:lnTo>
                    <a:pt x="67" y="37"/>
                  </a:lnTo>
                  <a:lnTo>
                    <a:pt x="51" y="37"/>
                  </a:lnTo>
                  <a:close/>
                  <a:moveTo>
                    <a:pt x="40" y="28"/>
                  </a:moveTo>
                  <a:lnTo>
                    <a:pt x="68" y="28"/>
                  </a:lnTo>
                  <a:lnTo>
                    <a:pt x="81" y="29"/>
                  </a:lnTo>
                  <a:lnTo>
                    <a:pt x="89" y="32"/>
                  </a:lnTo>
                  <a:lnTo>
                    <a:pt x="94" y="38"/>
                  </a:lnTo>
                  <a:lnTo>
                    <a:pt x="95" y="48"/>
                  </a:lnTo>
                  <a:lnTo>
                    <a:pt x="94" y="56"/>
                  </a:lnTo>
                  <a:lnTo>
                    <a:pt x="90" y="63"/>
                  </a:lnTo>
                  <a:lnTo>
                    <a:pt x="83" y="66"/>
                  </a:lnTo>
                  <a:lnTo>
                    <a:pt x="76" y="69"/>
                  </a:lnTo>
                  <a:lnTo>
                    <a:pt x="98" y="101"/>
                  </a:lnTo>
                  <a:lnTo>
                    <a:pt x="84" y="101"/>
                  </a:lnTo>
                  <a:lnTo>
                    <a:pt x="65" y="69"/>
                  </a:lnTo>
                  <a:lnTo>
                    <a:pt x="51" y="69"/>
                  </a:lnTo>
                  <a:lnTo>
                    <a:pt x="51" y="101"/>
                  </a:lnTo>
                  <a:lnTo>
                    <a:pt x="40" y="101"/>
                  </a:lnTo>
                  <a:lnTo>
                    <a:pt x="40" y="28"/>
                  </a:lnTo>
                  <a:close/>
                  <a:moveTo>
                    <a:pt x="66" y="11"/>
                  </a:moveTo>
                  <a:lnTo>
                    <a:pt x="49" y="13"/>
                  </a:lnTo>
                  <a:lnTo>
                    <a:pt x="34" y="20"/>
                  </a:lnTo>
                  <a:lnTo>
                    <a:pt x="23" y="32"/>
                  </a:lnTo>
                  <a:lnTo>
                    <a:pt x="16" y="47"/>
                  </a:lnTo>
                  <a:lnTo>
                    <a:pt x="14" y="64"/>
                  </a:lnTo>
                  <a:lnTo>
                    <a:pt x="16" y="82"/>
                  </a:lnTo>
                  <a:lnTo>
                    <a:pt x="23" y="96"/>
                  </a:lnTo>
                  <a:lnTo>
                    <a:pt x="34" y="107"/>
                  </a:lnTo>
                  <a:lnTo>
                    <a:pt x="49" y="114"/>
                  </a:lnTo>
                  <a:lnTo>
                    <a:pt x="66" y="117"/>
                  </a:lnTo>
                  <a:lnTo>
                    <a:pt x="82" y="114"/>
                  </a:lnTo>
                  <a:lnTo>
                    <a:pt x="96" y="107"/>
                  </a:lnTo>
                  <a:lnTo>
                    <a:pt x="107" y="96"/>
                  </a:lnTo>
                  <a:lnTo>
                    <a:pt x="115" y="82"/>
                  </a:lnTo>
                  <a:lnTo>
                    <a:pt x="118" y="64"/>
                  </a:lnTo>
                  <a:lnTo>
                    <a:pt x="115" y="47"/>
                  </a:lnTo>
                  <a:lnTo>
                    <a:pt x="107" y="32"/>
                  </a:lnTo>
                  <a:lnTo>
                    <a:pt x="96" y="20"/>
                  </a:lnTo>
                  <a:lnTo>
                    <a:pt x="82" y="13"/>
                  </a:lnTo>
                  <a:lnTo>
                    <a:pt x="66" y="11"/>
                  </a:lnTo>
                  <a:close/>
                  <a:moveTo>
                    <a:pt x="66" y="0"/>
                  </a:moveTo>
                  <a:lnTo>
                    <a:pt x="85" y="3"/>
                  </a:lnTo>
                  <a:lnTo>
                    <a:pt x="104" y="12"/>
                  </a:lnTo>
                  <a:lnTo>
                    <a:pt x="118" y="25"/>
                  </a:lnTo>
                  <a:lnTo>
                    <a:pt x="127" y="43"/>
                  </a:lnTo>
                  <a:lnTo>
                    <a:pt x="130" y="64"/>
                  </a:lnTo>
                  <a:lnTo>
                    <a:pt x="127" y="84"/>
                  </a:lnTo>
                  <a:lnTo>
                    <a:pt x="118" y="102"/>
                  </a:lnTo>
                  <a:lnTo>
                    <a:pt x="104" y="116"/>
                  </a:lnTo>
                  <a:lnTo>
                    <a:pt x="85" y="125"/>
                  </a:lnTo>
                  <a:lnTo>
                    <a:pt x="66" y="128"/>
                  </a:lnTo>
                  <a:lnTo>
                    <a:pt x="45" y="125"/>
                  </a:lnTo>
                  <a:lnTo>
                    <a:pt x="27" y="116"/>
                  </a:lnTo>
                  <a:lnTo>
                    <a:pt x="13" y="102"/>
                  </a:lnTo>
                  <a:lnTo>
                    <a:pt x="4" y="84"/>
                  </a:lnTo>
                  <a:lnTo>
                    <a:pt x="0" y="64"/>
                  </a:lnTo>
                  <a:lnTo>
                    <a:pt x="4" y="43"/>
                  </a:lnTo>
                  <a:lnTo>
                    <a:pt x="13" y="25"/>
                  </a:lnTo>
                  <a:lnTo>
                    <a:pt x="27" y="12"/>
                  </a:lnTo>
                  <a:lnTo>
                    <a:pt x="45" y="3"/>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Light"/>
                <a:ea typeface="+mn-ea"/>
                <a:cs typeface="+mn-cs"/>
              </a:endParaRPr>
            </a:p>
          </p:txBody>
        </p:sp>
        <p:sp>
          <p:nvSpPr>
            <p:cNvPr id="15" name="Freeform 12"/>
            <p:cNvSpPr>
              <a:spLocks noEditPoints="1"/>
            </p:cNvSpPr>
            <p:nvPr userDrawn="1"/>
          </p:nvSpPr>
          <p:spPr bwMode="auto">
            <a:xfrm>
              <a:off x="6591301" y="4867276"/>
              <a:ext cx="52388" cy="50800"/>
            </a:xfrm>
            <a:custGeom>
              <a:avLst/>
              <a:gdLst>
                <a:gd name="T0" fmla="*/ 51 w 130"/>
                <a:gd name="T1" fmla="*/ 60 h 128"/>
                <a:gd name="T2" fmla="*/ 69 w 130"/>
                <a:gd name="T3" fmla="*/ 60 h 128"/>
                <a:gd name="T4" fmla="*/ 75 w 130"/>
                <a:gd name="T5" fmla="*/ 59 h 128"/>
                <a:gd name="T6" fmla="*/ 81 w 130"/>
                <a:gd name="T7" fmla="*/ 55 h 128"/>
                <a:gd name="T8" fmla="*/ 82 w 130"/>
                <a:gd name="T9" fmla="*/ 48 h 128"/>
                <a:gd name="T10" fmla="*/ 81 w 130"/>
                <a:gd name="T11" fmla="*/ 42 h 128"/>
                <a:gd name="T12" fmla="*/ 76 w 130"/>
                <a:gd name="T13" fmla="*/ 38 h 128"/>
                <a:gd name="T14" fmla="*/ 70 w 130"/>
                <a:gd name="T15" fmla="*/ 37 h 128"/>
                <a:gd name="T16" fmla="*/ 51 w 130"/>
                <a:gd name="T17" fmla="*/ 37 h 128"/>
                <a:gd name="T18" fmla="*/ 68 w 130"/>
                <a:gd name="T19" fmla="*/ 28 h 128"/>
                <a:gd name="T20" fmla="*/ 88 w 130"/>
                <a:gd name="T21" fmla="*/ 32 h 128"/>
                <a:gd name="T22" fmla="*/ 94 w 130"/>
                <a:gd name="T23" fmla="*/ 48 h 128"/>
                <a:gd name="T24" fmla="*/ 88 w 130"/>
                <a:gd name="T25" fmla="*/ 63 h 128"/>
                <a:gd name="T26" fmla="*/ 75 w 130"/>
                <a:gd name="T27" fmla="*/ 69 h 128"/>
                <a:gd name="T28" fmla="*/ 83 w 130"/>
                <a:gd name="T29" fmla="*/ 101 h 128"/>
                <a:gd name="T30" fmla="*/ 51 w 130"/>
                <a:gd name="T31" fmla="*/ 69 h 128"/>
                <a:gd name="T32" fmla="*/ 40 w 130"/>
                <a:gd name="T33" fmla="*/ 101 h 128"/>
                <a:gd name="T34" fmla="*/ 64 w 130"/>
                <a:gd name="T35" fmla="*/ 11 h 128"/>
                <a:gd name="T36" fmla="*/ 34 w 130"/>
                <a:gd name="T37" fmla="*/ 20 h 128"/>
                <a:gd name="T38" fmla="*/ 14 w 130"/>
                <a:gd name="T39" fmla="*/ 47 h 128"/>
                <a:gd name="T40" fmla="*/ 14 w 130"/>
                <a:gd name="T41" fmla="*/ 82 h 128"/>
                <a:gd name="T42" fmla="*/ 34 w 130"/>
                <a:gd name="T43" fmla="*/ 107 h 128"/>
                <a:gd name="T44" fmla="*/ 64 w 130"/>
                <a:gd name="T45" fmla="*/ 117 h 128"/>
                <a:gd name="T46" fmla="*/ 96 w 130"/>
                <a:gd name="T47" fmla="*/ 107 h 128"/>
                <a:gd name="T48" fmla="*/ 114 w 130"/>
                <a:gd name="T49" fmla="*/ 82 h 128"/>
                <a:gd name="T50" fmla="*/ 114 w 130"/>
                <a:gd name="T51" fmla="*/ 47 h 128"/>
                <a:gd name="T52" fmla="*/ 96 w 130"/>
                <a:gd name="T53" fmla="*/ 20 h 128"/>
                <a:gd name="T54" fmla="*/ 64 w 130"/>
                <a:gd name="T55" fmla="*/ 11 h 128"/>
                <a:gd name="T56" fmla="*/ 85 w 130"/>
                <a:gd name="T57" fmla="*/ 3 h 128"/>
                <a:gd name="T58" fmla="*/ 117 w 130"/>
                <a:gd name="T59" fmla="*/ 25 h 128"/>
                <a:gd name="T60" fmla="*/ 130 w 130"/>
                <a:gd name="T61" fmla="*/ 64 h 128"/>
                <a:gd name="T62" fmla="*/ 117 w 130"/>
                <a:gd name="T63" fmla="*/ 102 h 128"/>
                <a:gd name="T64" fmla="*/ 85 w 130"/>
                <a:gd name="T65" fmla="*/ 125 h 128"/>
                <a:gd name="T66" fmla="*/ 45 w 130"/>
                <a:gd name="T67" fmla="*/ 125 h 128"/>
                <a:gd name="T68" fmla="*/ 12 w 130"/>
                <a:gd name="T69" fmla="*/ 102 h 128"/>
                <a:gd name="T70" fmla="*/ 0 w 130"/>
                <a:gd name="T71" fmla="*/ 64 h 128"/>
                <a:gd name="T72" fmla="*/ 12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4" y="60"/>
                  </a:lnTo>
                  <a:lnTo>
                    <a:pt x="69" y="60"/>
                  </a:lnTo>
                  <a:lnTo>
                    <a:pt x="73" y="59"/>
                  </a:lnTo>
                  <a:lnTo>
                    <a:pt x="75" y="59"/>
                  </a:lnTo>
                  <a:lnTo>
                    <a:pt x="79" y="56"/>
                  </a:lnTo>
                  <a:lnTo>
                    <a:pt x="81" y="55"/>
                  </a:lnTo>
                  <a:lnTo>
                    <a:pt x="82" y="52"/>
                  </a:lnTo>
                  <a:lnTo>
                    <a:pt x="82" y="48"/>
                  </a:lnTo>
                  <a:lnTo>
                    <a:pt x="82" y="44"/>
                  </a:lnTo>
                  <a:lnTo>
                    <a:pt x="81" y="42"/>
                  </a:lnTo>
                  <a:lnTo>
                    <a:pt x="79" y="40"/>
                  </a:lnTo>
                  <a:lnTo>
                    <a:pt x="76" y="38"/>
                  </a:lnTo>
                  <a:lnTo>
                    <a:pt x="73" y="37"/>
                  </a:lnTo>
                  <a:lnTo>
                    <a:pt x="70" y="37"/>
                  </a:lnTo>
                  <a:lnTo>
                    <a:pt x="66" y="37"/>
                  </a:lnTo>
                  <a:lnTo>
                    <a:pt x="51" y="37"/>
                  </a:lnTo>
                  <a:close/>
                  <a:moveTo>
                    <a:pt x="40" y="28"/>
                  </a:moveTo>
                  <a:lnTo>
                    <a:pt x="68" y="28"/>
                  </a:lnTo>
                  <a:lnTo>
                    <a:pt x="80" y="29"/>
                  </a:lnTo>
                  <a:lnTo>
                    <a:pt x="88" y="32"/>
                  </a:lnTo>
                  <a:lnTo>
                    <a:pt x="93" y="38"/>
                  </a:lnTo>
                  <a:lnTo>
                    <a:pt x="94" y="48"/>
                  </a:lnTo>
                  <a:lnTo>
                    <a:pt x="93" y="56"/>
                  </a:lnTo>
                  <a:lnTo>
                    <a:pt x="88" y="63"/>
                  </a:lnTo>
                  <a:lnTo>
                    <a:pt x="82" y="66"/>
                  </a:lnTo>
                  <a:lnTo>
                    <a:pt x="75" y="69"/>
                  </a:lnTo>
                  <a:lnTo>
                    <a:pt x="96" y="101"/>
                  </a:lnTo>
                  <a:lnTo>
                    <a:pt x="83" y="101"/>
                  </a:lnTo>
                  <a:lnTo>
                    <a:pt x="64" y="69"/>
                  </a:lnTo>
                  <a:lnTo>
                    <a:pt x="51" y="69"/>
                  </a:lnTo>
                  <a:lnTo>
                    <a:pt x="51" y="101"/>
                  </a:lnTo>
                  <a:lnTo>
                    <a:pt x="40" y="101"/>
                  </a:lnTo>
                  <a:lnTo>
                    <a:pt x="40" y="28"/>
                  </a:lnTo>
                  <a:close/>
                  <a:moveTo>
                    <a:pt x="64" y="11"/>
                  </a:moveTo>
                  <a:lnTo>
                    <a:pt x="48" y="13"/>
                  </a:lnTo>
                  <a:lnTo>
                    <a:pt x="34" y="20"/>
                  </a:lnTo>
                  <a:lnTo>
                    <a:pt x="22" y="32"/>
                  </a:lnTo>
                  <a:lnTo>
                    <a:pt x="14" y="47"/>
                  </a:lnTo>
                  <a:lnTo>
                    <a:pt x="12" y="64"/>
                  </a:lnTo>
                  <a:lnTo>
                    <a:pt x="14" y="82"/>
                  </a:lnTo>
                  <a:lnTo>
                    <a:pt x="22" y="96"/>
                  </a:lnTo>
                  <a:lnTo>
                    <a:pt x="34" y="107"/>
                  </a:lnTo>
                  <a:lnTo>
                    <a:pt x="48" y="114"/>
                  </a:lnTo>
                  <a:lnTo>
                    <a:pt x="64" y="117"/>
                  </a:lnTo>
                  <a:lnTo>
                    <a:pt x="81" y="114"/>
                  </a:lnTo>
                  <a:lnTo>
                    <a:pt x="96" y="107"/>
                  </a:lnTo>
                  <a:lnTo>
                    <a:pt x="107" y="96"/>
                  </a:lnTo>
                  <a:lnTo>
                    <a:pt x="114" y="82"/>
                  </a:lnTo>
                  <a:lnTo>
                    <a:pt x="116" y="64"/>
                  </a:lnTo>
                  <a:lnTo>
                    <a:pt x="114" y="47"/>
                  </a:lnTo>
                  <a:lnTo>
                    <a:pt x="107" y="32"/>
                  </a:lnTo>
                  <a:lnTo>
                    <a:pt x="96" y="20"/>
                  </a:lnTo>
                  <a:lnTo>
                    <a:pt x="81" y="13"/>
                  </a:lnTo>
                  <a:lnTo>
                    <a:pt x="64" y="11"/>
                  </a:lnTo>
                  <a:close/>
                  <a:moveTo>
                    <a:pt x="64" y="0"/>
                  </a:moveTo>
                  <a:lnTo>
                    <a:pt x="85" y="3"/>
                  </a:lnTo>
                  <a:lnTo>
                    <a:pt x="103" y="12"/>
                  </a:lnTo>
                  <a:lnTo>
                    <a:pt x="117" y="25"/>
                  </a:lnTo>
                  <a:lnTo>
                    <a:pt x="126" y="43"/>
                  </a:lnTo>
                  <a:lnTo>
                    <a:pt x="130" y="64"/>
                  </a:lnTo>
                  <a:lnTo>
                    <a:pt x="126" y="84"/>
                  </a:lnTo>
                  <a:lnTo>
                    <a:pt x="117" y="102"/>
                  </a:lnTo>
                  <a:lnTo>
                    <a:pt x="103" y="116"/>
                  </a:lnTo>
                  <a:lnTo>
                    <a:pt x="85" y="125"/>
                  </a:lnTo>
                  <a:lnTo>
                    <a:pt x="64" y="128"/>
                  </a:lnTo>
                  <a:lnTo>
                    <a:pt x="45" y="125"/>
                  </a:lnTo>
                  <a:lnTo>
                    <a:pt x="26" y="116"/>
                  </a:lnTo>
                  <a:lnTo>
                    <a:pt x="12" y="102"/>
                  </a:lnTo>
                  <a:lnTo>
                    <a:pt x="2" y="84"/>
                  </a:lnTo>
                  <a:lnTo>
                    <a:pt x="0" y="64"/>
                  </a:lnTo>
                  <a:lnTo>
                    <a:pt x="2" y="43"/>
                  </a:lnTo>
                  <a:lnTo>
                    <a:pt x="12" y="25"/>
                  </a:lnTo>
                  <a:lnTo>
                    <a:pt x="26" y="12"/>
                  </a:lnTo>
                  <a:lnTo>
                    <a:pt x="45" y="3"/>
                  </a:lnTo>
                  <a:lnTo>
                    <a:pt x="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Light"/>
                <a:ea typeface="+mn-ea"/>
                <a:cs typeface="+mn-cs"/>
              </a:endParaRPr>
            </a:p>
          </p:txBody>
        </p:sp>
      </p:grpSp>
      <p:sp>
        <p:nvSpPr>
          <p:cNvPr id="16" name="TextBox 4"/>
          <p:cNvSpPr txBox="1"/>
          <p:nvPr userDrawn="1"/>
        </p:nvSpPr>
        <p:spPr>
          <a:xfrm>
            <a:off x="4413504" y="6619449"/>
            <a:ext cx="3352800" cy="194990"/>
          </a:xfrm>
          <a:prstGeom prst="rect">
            <a:avLst/>
          </a:prstGeom>
          <a:noFill/>
        </p:spPr>
        <p:txBody>
          <a:bodyPr wrap="square" anchor="b" anchorCtr="0">
            <a:spAutoFit/>
          </a:bodyPr>
          <a:lstStyle/>
          <a:p>
            <a:pPr marL="0" marR="0" lvl="0" indent="0" algn="ctr" defTabSz="365751"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rgbClr val="0074BE"/>
                </a:solidFill>
                <a:effectLst/>
                <a:uLnTx/>
                <a:uFillTx/>
                <a:latin typeface="Calibri Light"/>
                <a:ea typeface="Calibri" charset="0"/>
                <a:cs typeface="Arial" panose="020B0604020202020204" pitchFamily="34" charset="0"/>
              </a:rPr>
              <a:t>Copyright © SAS Institute Inc. All rights reserved.</a:t>
            </a:r>
          </a:p>
        </p:txBody>
      </p:sp>
      <p:pic>
        <p:nvPicPr>
          <p:cNvPr id="17" name="Picture 16">
            <a:extLst>
              <a:ext uri="{FF2B5EF4-FFF2-40B4-BE49-F238E27FC236}">
                <a16:creationId xmlns:a16="http://schemas.microsoft.com/office/drawing/2014/main" id="{D8AD2B26-0835-4A34-B90D-D4A499050699}"/>
              </a:ext>
            </a:extLst>
          </p:cNvPr>
          <p:cNvPicPr>
            <a:picLocks noChangeAspect="1"/>
          </p:cNvPicPr>
          <p:nvPr userDrawn="1"/>
        </p:nvPicPr>
        <p:blipFill>
          <a:blip r:embed="rId3">
            <a:duotone>
              <a:prstClr val="black"/>
              <a:schemeClr val="accent1">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519379" y="1683428"/>
            <a:ext cx="13470652" cy="3491144"/>
          </a:xfrm>
          <a:prstGeom prst="rect">
            <a:avLst/>
          </a:prstGeom>
        </p:spPr>
      </p:pic>
    </p:spTree>
    <p:custDataLst>
      <p:tags r:id="rId1"/>
    </p:custDataLst>
    <p:extLst>
      <p:ext uri="{BB962C8B-B14F-4D97-AF65-F5344CB8AC3E}">
        <p14:creationId xmlns:p14="http://schemas.microsoft.com/office/powerpoint/2010/main" val="2321005171"/>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Title_subtitle">
    <p:bg>
      <p:bgPr>
        <a:solidFill>
          <a:schemeClr val="tx2"/>
        </a:solidFill>
        <a:effectLst/>
      </p:bgPr>
    </p:bg>
    <p:spTree>
      <p:nvGrpSpPr>
        <p:cNvPr id="1" name=""/>
        <p:cNvGrpSpPr/>
        <p:nvPr/>
      </p:nvGrpSpPr>
      <p:grpSpPr>
        <a:xfrm>
          <a:off x="0" y="0"/>
          <a:ext cx="0" cy="0"/>
          <a:chOff x="0" y="0"/>
          <a:chExt cx="0" cy="0"/>
        </a:xfrm>
      </p:grpSpPr>
      <p:pic>
        <p:nvPicPr>
          <p:cNvPr id="20" name="Picture 19" descr="A close up of a logo&#10;&#10;Description automatically generated">
            <a:extLst>
              <a:ext uri="{FF2B5EF4-FFF2-40B4-BE49-F238E27FC236}">
                <a16:creationId xmlns:a16="http://schemas.microsoft.com/office/drawing/2014/main" id="{060C9F1B-2022-428A-A205-0B32E6B9618B}"/>
              </a:ext>
            </a:extLst>
          </p:cNvPr>
          <p:cNvPicPr>
            <a:picLocks noChangeAspect="1"/>
          </p:cNvPicPr>
          <p:nvPr userDrawn="1"/>
        </p:nvPicPr>
        <p:blipFill rotWithShape="1">
          <a:blip r:embed="rId3" cstate="screen">
            <a:alphaModFix amt="20000"/>
            <a:extLst>
              <a:ext uri="{28A0092B-C50C-407E-A947-70E740481C1C}">
                <a14:useLocalDpi xmlns:a14="http://schemas.microsoft.com/office/drawing/2010/main" val="0"/>
              </a:ext>
            </a:extLst>
          </a:blip>
          <a:srcRect/>
          <a:stretch/>
        </p:blipFill>
        <p:spPr>
          <a:xfrm>
            <a:off x="0" y="4317300"/>
            <a:ext cx="7056328" cy="2540696"/>
          </a:xfrm>
          <a:prstGeom prst="rect">
            <a:avLst/>
          </a:prstGeom>
        </p:spPr>
      </p:pic>
      <p:sp>
        <p:nvSpPr>
          <p:cNvPr id="6" name="Title 1">
            <a:extLst>
              <a:ext uri="{FF2B5EF4-FFF2-40B4-BE49-F238E27FC236}">
                <a16:creationId xmlns:a16="http://schemas.microsoft.com/office/drawing/2014/main" id="{AF9E050A-3628-4CE5-952F-7FF7CBBD830A}"/>
              </a:ext>
            </a:extLst>
          </p:cNvPr>
          <p:cNvSpPr>
            <a:spLocks noGrp="1"/>
          </p:cNvSpPr>
          <p:nvPr>
            <p:ph type="title" hasCustomPrompt="1"/>
          </p:nvPr>
        </p:nvSpPr>
        <p:spPr>
          <a:xfrm>
            <a:off x="835152" y="256032"/>
            <a:ext cx="10521696" cy="609600"/>
          </a:xfrm>
        </p:spPr>
        <p:txBody>
          <a:bodyPr anchor="ctr" anchorCtr="0">
            <a:noAutofit/>
          </a:bodyPr>
          <a:lstStyle>
            <a:lvl1pPr algn="ctr">
              <a:defRPr baseline="0">
                <a:solidFill>
                  <a:schemeClr val="bg1"/>
                </a:solidFill>
              </a:defRPr>
            </a:lvl1pPr>
          </a:lstStyle>
          <a:p>
            <a:r>
              <a:rPr lang="en-US"/>
              <a:t>Click to Edit Title</a:t>
            </a:r>
          </a:p>
        </p:txBody>
      </p:sp>
      <p:sp>
        <p:nvSpPr>
          <p:cNvPr id="7" name="Text Placeholder 2">
            <a:extLst>
              <a:ext uri="{FF2B5EF4-FFF2-40B4-BE49-F238E27FC236}">
                <a16:creationId xmlns:a16="http://schemas.microsoft.com/office/drawing/2014/main" id="{3E6FEAB8-86D8-4891-BB8A-0DA8E99BAEC7}"/>
              </a:ext>
            </a:extLst>
          </p:cNvPr>
          <p:cNvSpPr>
            <a:spLocks noGrp="1"/>
          </p:cNvSpPr>
          <p:nvPr>
            <p:ph type="body" sz="quarter" idx="11" hasCustomPrompt="1"/>
          </p:nvPr>
        </p:nvSpPr>
        <p:spPr>
          <a:xfrm flipH="1">
            <a:off x="835152" y="853440"/>
            <a:ext cx="10521696" cy="365760"/>
          </a:xfrm>
        </p:spPr>
        <p:txBody>
          <a:bodyPr wrap="square" anchor="ctr" anchorCtr="0">
            <a:noAutofit/>
          </a:bodyPr>
          <a:lstStyle>
            <a:lvl1pPr marL="0" indent="0" algn="ctr">
              <a:lnSpc>
                <a:spcPct val="100000"/>
              </a:lnSpc>
              <a:spcBef>
                <a:spcPts val="0"/>
              </a:spcBef>
              <a:buFont typeface="Arial" pitchFamily="34" charset="0"/>
              <a:buNone/>
              <a:defRPr sz="2933" b="0" cap="none" baseline="0">
                <a:solidFill>
                  <a:schemeClr val="bg2"/>
                </a:solidFill>
                <a:latin typeface="+mj-lt"/>
              </a:defRPr>
            </a:lvl1pPr>
          </a:lstStyle>
          <a:p>
            <a:pPr lvl="0"/>
            <a:r>
              <a:rPr lang="en-US"/>
              <a:t>Click to edit subtitle</a:t>
            </a:r>
          </a:p>
        </p:txBody>
      </p:sp>
      <p:grpSp>
        <p:nvGrpSpPr>
          <p:cNvPr id="11" name="Group 10">
            <a:extLst>
              <a:ext uri="{FF2B5EF4-FFF2-40B4-BE49-F238E27FC236}">
                <a16:creationId xmlns:a16="http://schemas.microsoft.com/office/drawing/2014/main" id="{93FEC431-D99F-4D9C-86A5-9527454BB3BA}"/>
              </a:ext>
            </a:extLst>
          </p:cNvPr>
          <p:cNvGrpSpPr/>
          <p:nvPr userDrawn="1"/>
        </p:nvGrpSpPr>
        <p:grpSpPr>
          <a:xfrm>
            <a:off x="11237113" y="6353580"/>
            <a:ext cx="702523" cy="294037"/>
            <a:chOff x="6145213" y="4384676"/>
            <a:chExt cx="1582738" cy="649287"/>
          </a:xfrm>
          <a:solidFill>
            <a:schemeClr val="bg1"/>
          </a:solidFill>
        </p:grpSpPr>
        <p:sp>
          <p:nvSpPr>
            <p:cNvPr id="12" name="Freeform 8">
              <a:extLst>
                <a:ext uri="{FF2B5EF4-FFF2-40B4-BE49-F238E27FC236}">
                  <a16:creationId xmlns:a16="http://schemas.microsoft.com/office/drawing/2014/main" id="{BE670B18-F9E6-411E-AD29-8C1691309F71}"/>
                </a:ext>
              </a:extLst>
            </p:cNvPr>
            <p:cNvSpPr>
              <a:spLocks/>
            </p:cNvSpPr>
            <p:nvPr userDrawn="1"/>
          </p:nvSpPr>
          <p:spPr bwMode="auto">
            <a:xfrm>
              <a:off x="6640513" y="4454526"/>
              <a:ext cx="341313" cy="449263"/>
            </a:xfrm>
            <a:custGeom>
              <a:avLst/>
              <a:gdLst>
                <a:gd name="T0" fmla="*/ 485 w 859"/>
                <a:gd name="T1" fmla="*/ 5 h 1132"/>
                <a:gd name="T2" fmla="*/ 603 w 859"/>
                <a:gd name="T3" fmla="*/ 31 h 1132"/>
                <a:gd name="T4" fmla="*/ 699 w 859"/>
                <a:gd name="T5" fmla="*/ 82 h 1132"/>
                <a:gd name="T6" fmla="*/ 771 w 859"/>
                <a:gd name="T7" fmla="*/ 167 h 1132"/>
                <a:gd name="T8" fmla="*/ 810 w 859"/>
                <a:gd name="T9" fmla="*/ 290 h 1132"/>
                <a:gd name="T10" fmla="*/ 642 w 859"/>
                <a:gd name="T11" fmla="*/ 307 h 1132"/>
                <a:gd name="T12" fmla="*/ 606 w 859"/>
                <a:gd name="T13" fmla="*/ 231 h 1132"/>
                <a:gd name="T14" fmla="*/ 544 w 859"/>
                <a:gd name="T15" fmla="*/ 184 h 1132"/>
                <a:gd name="T16" fmla="*/ 467 w 859"/>
                <a:gd name="T17" fmla="*/ 162 h 1132"/>
                <a:gd name="T18" fmla="*/ 385 w 859"/>
                <a:gd name="T19" fmla="*/ 158 h 1132"/>
                <a:gd name="T20" fmla="*/ 304 w 859"/>
                <a:gd name="T21" fmla="*/ 172 h 1132"/>
                <a:gd name="T22" fmla="*/ 236 w 859"/>
                <a:gd name="T23" fmla="*/ 207 h 1132"/>
                <a:gd name="T24" fmla="*/ 200 w 859"/>
                <a:gd name="T25" fmla="*/ 268 h 1132"/>
                <a:gd name="T26" fmla="*/ 207 w 859"/>
                <a:gd name="T27" fmla="*/ 344 h 1132"/>
                <a:gd name="T28" fmla="*/ 256 w 859"/>
                <a:gd name="T29" fmla="*/ 397 h 1132"/>
                <a:gd name="T30" fmla="*/ 334 w 859"/>
                <a:gd name="T31" fmla="*/ 434 h 1132"/>
                <a:gd name="T32" fmla="*/ 428 w 859"/>
                <a:gd name="T33" fmla="*/ 460 h 1132"/>
                <a:gd name="T34" fmla="*/ 528 w 859"/>
                <a:gd name="T35" fmla="*/ 484 h 1132"/>
                <a:gd name="T36" fmla="*/ 634 w 859"/>
                <a:gd name="T37" fmla="*/ 513 h 1132"/>
                <a:gd name="T38" fmla="*/ 728 w 859"/>
                <a:gd name="T39" fmla="*/ 556 h 1132"/>
                <a:gd name="T40" fmla="*/ 804 w 859"/>
                <a:gd name="T41" fmla="*/ 620 h 1132"/>
                <a:gd name="T42" fmla="*/ 850 w 859"/>
                <a:gd name="T43" fmla="*/ 711 h 1132"/>
                <a:gd name="T44" fmla="*/ 857 w 859"/>
                <a:gd name="T45" fmla="*/ 838 h 1132"/>
                <a:gd name="T46" fmla="*/ 821 w 859"/>
                <a:gd name="T47" fmla="*/ 954 h 1132"/>
                <a:gd name="T48" fmla="*/ 750 w 859"/>
                <a:gd name="T49" fmla="*/ 1037 h 1132"/>
                <a:gd name="T50" fmla="*/ 655 w 859"/>
                <a:gd name="T51" fmla="*/ 1093 h 1132"/>
                <a:gd name="T52" fmla="*/ 545 w 859"/>
                <a:gd name="T53" fmla="*/ 1124 h 1132"/>
                <a:gd name="T54" fmla="*/ 428 w 859"/>
                <a:gd name="T55" fmla="*/ 1132 h 1132"/>
                <a:gd name="T56" fmla="*/ 297 w 859"/>
                <a:gd name="T57" fmla="*/ 1120 h 1132"/>
                <a:gd name="T58" fmla="*/ 182 w 859"/>
                <a:gd name="T59" fmla="*/ 1081 h 1132"/>
                <a:gd name="T60" fmla="*/ 89 w 859"/>
                <a:gd name="T61" fmla="*/ 1012 h 1132"/>
                <a:gd name="T62" fmla="*/ 26 w 859"/>
                <a:gd name="T63" fmla="*/ 908 h 1132"/>
                <a:gd name="T64" fmla="*/ 0 w 859"/>
                <a:gd name="T65" fmla="*/ 767 h 1132"/>
                <a:gd name="T66" fmla="*/ 178 w 859"/>
                <a:gd name="T67" fmla="*/ 838 h 1132"/>
                <a:gd name="T68" fmla="*/ 229 w 859"/>
                <a:gd name="T69" fmla="*/ 913 h 1132"/>
                <a:gd name="T70" fmla="*/ 308 w 859"/>
                <a:gd name="T71" fmla="*/ 957 h 1132"/>
                <a:gd name="T72" fmla="*/ 404 w 859"/>
                <a:gd name="T73" fmla="*/ 974 h 1132"/>
                <a:gd name="T74" fmla="*/ 488 w 859"/>
                <a:gd name="T75" fmla="*/ 974 h 1132"/>
                <a:gd name="T76" fmla="*/ 564 w 859"/>
                <a:gd name="T77" fmla="*/ 960 h 1132"/>
                <a:gd name="T78" fmla="*/ 630 w 859"/>
                <a:gd name="T79" fmla="*/ 927 h 1132"/>
                <a:gd name="T80" fmla="*/ 674 w 859"/>
                <a:gd name="T81" fmla="*/ 871 h 1132"/>
                <a:gd name="T82" fmla="*/ 681 w 859"/>
                <a:gd name="T83" fmla="*/ 787 h 1132"/>
                <a:gd name="T84" fmla="*/ 647 w 859"/>
                <a:gd name="T85" fmla="*/ 722 h 1132"/>
                <a:gd name="T86" fmla="*/ 580 w 859"/>
                <a:gd name="T87" fmla="*/ 677 h 1132"/>
                <a:gd name="T88" fmla="*/ 490 w 859"/>
                <a:gd name="T89" fmla="*/ 647 h 1132"/>
                <a:gd name="T90" fmla="*/ 387 w 859"/>
                <a:gd name="T91" fmla="*/ 622 h 1132"/>
                <a:gd name="T92" fmla="*/ 281 w 859"/>
                <a:gd name="T93" fmla="*/ 595 h 1132"/>
                <a:gd name="T94" fmla="*/ 183 w 859"/>
                <a:gd name="T95" fmla="*/ 558 h 1132"/>
                <a:gd name="T96" fmla="*/ 99 w 859"/>
                <a:gd name="T97" fmla="*/ 504 h 1132"/>
                <a:gd name="T98" fmla="*/ 42 w 859"/>
                <a:gd name="T99" fmla="*/ 423 h 1132"/>
                <a:gd name="T100" fmla="*/ 21 w 859"/>
                <a:gd name="T101" fmla="*/ 308 h 1132"/>
                <a:gd name="T102" fmla="*/ 43 w 859"/>
                <a:gd name="T103" fmla="*/ 193 h 1132"/>
                <a:gd name="T104" fmla="*/ 103 w 859"/>
                <a:gd name="T105" fmla="*/ 107 h 1132"/>
                <a:gd name="T106" fmla="*/ 190 w 859"/>
                <a:gd name="T107" fmla="*/ 46 h 1132"/>
                <a:gd name="T108" fmla="*/ 292 w 859"/>
                <a:gd name="T109" fmla="*/ 12 h 1132"/>
                <a:gd name="T110" fmla="*/ 399 w 859"/>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9" h="1132">
                  <a:moveTo>
                    <a:pt x="399" y="0"/>
                  </a:moveTo>
                  <a:lnTo>
                    <a:pt x="443" y="2"/>
                  </a:lnTo>
                  <a:lnTo>
                    <a:pt x="485" y="5"/>
                  </a:lnTo>
                  <a:lnTo>
                    <a:pt x="527" y="11"/>
                  </a:lnTo>
                  <a:lnTo>
                    <a:pt x="566" y="20"/>
                  </a:lnTo>
                  <a:lnTo>
                    <a:pt x="603" y="31"/>
                  </a:lnTo>
                  <a:lnTo>
                    <a:pt x="637" y="44"/>
                  </a:lnTo>
                  <a:lnTo>
                    <a:pt x="670" y="62"/>
                  </a:lnTo>
                  <a:lnTo>
                    <a:pt x="699" y="82"/>
                  </a:lnTo>
                  <a:lnTo>
                    <a:pt x="726" y="107"/>
                  </a:lnTo>
                  <a:lnTo>
                    <a:pt x="750" y="134"/>
                  </a:lnTo>
                  <a:lnTo>
                    <a:pt x="771" y="167"/>
                  </a:lnTo>
                  <a:lnTo>
                    <a:pt x="787" y="203"/>
                  </a:lnTo>
                  <a:lnTo>
                    <a:pt x="800" y="244"/>
                  </a:lnTo>
                  <a:lnTo>
                    <a:pt x="810" y="290"/>
                  </a:lnTo>
                  <a:lnTo>
                    <a:pt x="815" y="339"/>
                  </a:lnTo>
                  <a:lnTo>
                    <a:pt x="648" y="339"/>
                  </a:lnTo>
                  <a:lnTo>
                    <a:pt x="642" y="307"/>
                  </a:lnTo>
                  <a:lnTo>
                    <a:pt x="634" y="278"/>
                  </a:lnTo>
                  <a:lnTo>
                    <a:pt x="621" y="254"/>
                  </a:lnTo>
                  <a:lnTo>
                    <a:pt x="606" y="231"/>
                  </a:lnTo>
                  <a:lnTo>
                    <a:pt x="587" y="213"/>
                  </a:lnTo>
                  <a:lnTo>
                    <a:pt x="567" y="197"/>
                  </a:lnTo>
                  <a:lnTo>
                    <a:pt x="544" y="184"/>
                  </a:lnTo>
                  <a:lnTo>
                    <a:pt x="519" y="174"/>
                  </a:lnTo>
                  <a:lnTo>
                    <a:pt x="494" y="167"/>
                  </a:lnTo>
                  <a:lnTo>
                    <a:pt x="467" y="162"/>
                  </a:lnTo>
                  <a:lnTo>
                    <a:pt x="440" y="158"/>
                  </a:lnTo>
                  <a:lnTo>
                    <a:pt x="412" y="157"/>
                  </a:lnTo>
                  <a:lnTo>
                    <a:pt x="385" y="158"/>
                  </a:lnTo>
                  <a:lnTo>
                    <a:pt x="358" y="161"/>
                  </a:lnTo>
                  <a:lnTo>
                    <a:pt x="330" y="166"/>
                  </a:lnTo>
                  <a:lnTo>
                    <a:pt x="304" y="172"/>
                  </a:lnTo>
                  <a:lnTo>
                    <a:pt x="279" y="180"/>
                  </a:lnTo>
                  <a:lnTo>
                    <a:pt x="257" y="192"/>
                  </a:lnTo>
                  <a:lnTo>
                    <a:pt x="236" y="207"/>
                  </a:lnTo>
                  <a:lnTo>
                    <a:pt x="221" y="224"/>
                  </a:lnTo>
                  <a:lnTo>
                    <a:pt x="208" y="244"/>
                  </a:lnTo>
                  <a:lnTo>
                    <a:pt x="200" y="268"/>
                  </a:lnTo>
                  <a:lnTo>
                    <a:pt x="198" y="296"/>
                  </a:lnTo>
                  <a:lnTo>
                    <a:pt x="200" y="321"/>
                  </a:lnTo>
                  <a:lnTo>
                    <a:pt x="207" y="344"/>
                  </a:lnTo>
                  <a:lnTo>
                    <a:pt x="219" y="365"/>
                  </a:lnTo>
                  <a:lnTo>
                    <a:pt x="236" y="382"/>
                  </a:lnTo>
                  <a:lnTo>
                    <a:pt x="256" y="397"/>
                  </a:lnTo>
                  <a:lnTo>
                    <a:pt x="279" y="411"/>
                  </a:lnTo>
                  <a:lnTo>
                    <a:pt x="304" y="423"/>
                  </a:lnTo>
                  <a:lnTo>
                    <a:pt x="334" y="434"/>
                  </a:lnTo>
                  <a:lnTo>
                    <a:pt x="363" y="443"/>
                  </a:lnTo>
                  <a:lnTo>
                    <a:pt x="395" y="452"/>
                  </a:lnTo>
                  <a:lnTo>
                    <a:pt x="428" y="460"/>
                  </a:lnTo>
                  <a:lnTo>
                    <a:pt x="461" y="467"/>
                  </a:lnTo>
                  <a:lnTo>
                    <a:pt x="495" y="476"/>
                  </a:lnTo>
                  <a:lnTo>
                    <a:pt x="528" y="484"/>
                  </a:lnTo>
                  <a:lnTo>
                    <a:pt x="564" y="493"/>
                  </a:lnTo>
                  <a:lnTo>
                    <a:pt x="600" y="502"/>
                  </a:lnTo>
                  <a:lnTo>
                    <a:pt x="634" y="513"/>
                  </a:lnTo>
                  <a:lnTo>
                    <a:pt x="666" y="527"/>
                  </a:lnTo>
                  <a:lnTo>
                    <a:pt x="698" y="540"/>
                  </a:lnTo>
                  <a:lnTo>
                    <a:pt x="728" y="556"/>
                  </a:lnTo>
                  <a:lnTo>
                    <a:pt x="756" y="575"/>
                  </a:lnTo>
                  <a:lnTo>
                    <a:pt x="782" y="595"/>
                  </a:lnTo>
                  <a:lnTo>
                    <a:pt x="804" y="620"/>
                  </a:lnTo>
                  <a:lnTo>
                    <a:pt x="823" y="646"/>
                  </a:lnTo>
                  <a:lnTo>
                    <a:pt x="838" y="676"/>
                  </a:lnTo>
                  <a:lnTo>
                    <a:pt x="850" y="711"/>
                  </a:lnTo>
                  <a:lnTo>
                    <a:pt x="857" y="750"/>
                  </a:lnTo>
                  <a:lnTo>
                    <a:pt x="859" y="792"/>
                  </a:lnTo>
                  <a:lnTo>
                    <a:pt x="857" y="838"/>
                  </a:lnTo>
                  <a:lnTo>
                    <a:pt x="849" y="880"/>
                  </a:lnTo>
                  <a:lnTo>
                    <a:pt x="838" y="919"/>
                  </a:lnTo>
                  <a:lnTo>
                    <a:pt x="821" y="954"/>
                  </a:lnTo>
                  <a:lnTo>
                    <a:pt x="801" y="985"/>
                  </a:lnTo>
                  <a:lnTo>
                    <a:pt x="777" y="1013"/>
                  </a:lnTo>
                  <a:lnTo>
                    <a:pt x="750" y="1037"/>
                  </a:lnTo>
                  <a:lnTo>
                    <a:pt x="721" y="1059"/>
                  </a:lnTo>
                  <a:lnTo>
                    <a:pt x="689" y="1077"/>
                  </a:lnTo>
                  <a:lnTo>
                    <a:pt x="655" y="1093"/>
                  </a:lnTo>
                  <a:lnTo>
                    <a:pt x="619" y="1106"/>
                  </a:lnTo>
                  <a:lnTo>
                    <a:pt x="583" y="1116"/>
                  </a:lnTo>
                  <a:lnTo>
                    <a:pt x="545" y="1124"/>
                  </a:lnTo>
                  <a:lnTo>
                    <a:pt x="506" y="1129"/>
                  </a:lnTo>
                  <a:lnTo>
                    <a:pt x="467" y="1132"/>
                  </a:lnTo>
                  <a:lnTo>
                    <a:pt x="428" y="1132"/>
                  </a:lnTo>
                  <a:lnTo>
                    <a:pt x="383" y="1131"/>
                  </a:lnTo>
                  <a:lnTo>
                    <a:pt x="340" y="1128"/>
                  </a:lnTo>
                  <a:lnTo>
                    <a:pt x="297" y="1120"/>
                  </a:lnTo>
                  <a:lnTo>
                    <a:pt x="257" y="1111"/>
                  </a:lnTo>
                  <a:lnTo>
                    <a:pt x="218" y="1097"/>
                  </a:lnTo>
                  <a:lnTo>
                    <a:pt x="182" y="1081"/>
                  </a:lnTo>
                  <a:lnTo>
                    <a:pt x="148" y="1061"/>
                  </a:lnTo>
                  <a:lnTo>
                    <a:pt x="117" y="1038"/>
                  </a:lnTo>
                  <a:lnTo>
                    <a:pt x="89" y="1012"/>
                  </a:lnTo>
                  <a:lnTo>
                    <a:pt x="65" y="980"/>
                  </a:lnTo>
                  <a:lnTo>
                    <a:pt x="43" y="947"/>
                  </a:lnTo>
                  <a:lnTo>
                    <a:pt x="26" y="908"/>
                  </a:lnTo>
                  <a:lnTo>
                    <a:pt x="13" y="865"/>
                  </a:lnTo>
                  <a:lnTo>
                    <a:pt x="4" y="819"/>
                  </a:lnTo>
                  <a:lnTo>
                    <a:pt x="0" y="767"/>
                  </a:lnTo>
                  <a:lnTo>
                    <a:pt x="166" y="767"/>
                  </a:lnTo>
                  <a:lnTo>
                    <a:pt x="170" y="804"/>
                  </a:lnTo>
                  <a:lnTo>
                    <a:pt x="178" y="838"/>
                  </a:lnTo>
                  <a:lnTo>
                    <a:pt x="191" y="867"/>
                  </a:lnTo>
                  <a:lnTo>
                    <a:pt x="208" y="891"/>
                  </a:lnTo>
                  <a:lnTo>
                    <a:pt x="229" y="913"/>
                  </a:lnTo>
                  <a:lnTo>
                    <a:pt x="253" y="931"/>
                  </a:lnTo>
                  <a:lnTo>
                    <a:pt x="279" y="945"/>
                  </a:lnTo>
                  <a:lnTo>
                    <a:pt x="308" y="957"/>
                  </a:lnTo>
                  <a:lnTo>
                    <a:pt x="338" y="966"/>
                  </a:lnTo>
                  <a:lnTo>
                    <a:pt x="371" y="972"/>
                  </a:lnTo>
                  <a:lnTo>
                    <a:pt x="404" y="974"/>
                  </a:lnTo>
                  <a:lnTo>
                    <a:pt x="438" y="976"/>
                  </a:lnTo>
                  <a:lnTo>
                    <a:pt x="462" y="976"/>
                  </a:lnTo>
                  <a:lnTo>
                    <a:pt x="488" y="974"/>
                  </a:lnTo>
                  <a:lnTo>
                    <a:pt x="513" y="971"/>
                  </a:lnTo>
                  <a:lnTo>
                    <a:pt x="539" y="966"/>
                  </a:lnTo>
                  <a:lnTo>
                    <a:pt x="564" y="960"/>
                  </a:lnTo>
                  <a:lnTo>
                    <a:pt x="589" y="951"/>
                  </a:lnTo>
                  <a:lnTo>
                    <a:pt x="610" y="941"/>
                  </a:lnTo>
                  <a:lnTo>
                    <a:pt x="630" y="927"/>
                  </a:lnTo>
                  <a:lnTo>
                    <a:pt x="648" y="912"/>
                  </a:lnTo>
                  <a:lnTo>
                    <a:pt x="663" y="892"/>
                  </a:lnTo>
                  <a:lnTo>
                    <a:pt x="674" y="871"/>
                  </a:lnTo>
                  <a:lnTo>
                    <a:pt x="681" y="844"/>
                  </a:lnTo>
                  <a:lnTo>
                    <a:pt x="683" y="815"/>
                  </a:lnTo>
                  <a:lnTo>
                    <a:pt x="681" y="787"/>
                  </a:lnTo>
                  <a:lnTo>
                    <a:pt x="674" y="762"/>
                  </a:lnTo>
                  <a:lnTo>
                    <a:pt x="661" y="740"/>
                  </a:lnTo>
                  <a:lnTo>
                    <a:pt x="647" y="722"/>
                  </a:lnTo>
                  <a:lnTo>
                    <a:pt x="627" y="705"/>
                  </a:lnTo>
                  <a:lnTo>
                    <a:pt x="606" y="691"/>
                  </a:lnTo>
                  <a:lnTo>
                    <a:pt x="580" y="677"/>
                  </a:lnTo>
                  <a:lnTo>
                    <a:pt x="552" y="667"/>
                  </a:lnTo>
                  <a:lnTo>
                    <a:pt x="522" y="656"/>
                  </a:lnTo>
                  <a:lnTo>
                    <a:pt x="490" y="647"/>
                  </a:lnTo>
                  <a:lnTo>
                    <a:pt x="457" y="639"/>
                  </a:lnTo>
                  <a:lnTo>
                    <a:pt x="422" y="630"/>
                  </a:lnTo>
                  <a:lnTo>
                    <a:pt x="387" y="622"/>
                  </a:lnTo>
                  <a:lnTo>
                    <a:pt x="352" y="613"/>
                  </a:lnTo>
                  <a:lnTo>
                    <a:pt x="317" y="605"/>
                  </a:lnTo>
                  <a:lnTo>
                    <a:pt x="281" y="595"/>
                  </a:lnTo>
                  <a:lnTo>
                    <a:pt x="247" y="585"/>
                  </a:lnTo>
                  <a:lnTo>
                    <a:pt x="215" y="572"/>
                  </a:lnTo>
                  <a:lnTo>
                    <a:pt x="183" y="558"/>
                  </a:lnTo>
                  <a:lnTo>
                    <a:pt x="153" y="542"/>
                  </a:lnTo>
                  <a:lnTo>
                    <a:pt x="125" y="524"/>
                  </a:lnTo>
                  <a:lnTo>
                    <a:pt x="99" y="504"/>
                  </a:lnTo>
                  <a:lnTo>
                    <a:pt x="77" y="480"/>
                  </a:lnTo>
                  <a:lnTo>
                    <a:pt x="58" y="453"/>
                  </a:lnTo>
                  <a:lnTo>
                    <a:pt x="42" y="423"/>
                  </a:lnTo>
                  <a:lnTo>
                    <a:pt x="31" y="389"/>
                  </a:lnTo>
                  <a:lnTo>
                    <a:pt x="24" y="350"/>
                  </a:lnTo>
                  <a:lnTo>
                    <a:pt x="21" y="308"/>
                  </a:lnTo>
                  <a:lnTo>
                    <a:pt x="24" y="267"/>
                  </a:lnTo>
                  <a:lnTo>
                    <a:pt x="31" y="228"/>
                  </a:lnTo>
                  <a:lnTo>
                    <a:pt x="43" y="193"/>
                  </a:lnTo>
                  <a:lnTo>
                    <a:pt x="60" y="161"/>
                  </a:lnTo>
                  <a:lnTo>
                    <a:pt x="80" y="132"/>
                  </a:lnTo>
                  <a:lnTo>
                    <a:pt x="103" y="107"/>
                  </a:lnTo>
                  <a:lnTo>
                    <a:pt x="130" y="84"/>
                  </a:lnTo>
                  <a:lnTo>
                    <a:pt x="159" y="63"/>
                  </a:lnTo>
                  <a:lnTo>
                    <a:pt x="190" y="46"/>
                  </a:lnTo>
                  <a:lnTo>
                    <a:pt x="223" y="32"/>
                  </a:lnTo>
                  <a:lnTo>
                    <a:pt x="257" y="21"/>
                  </a:lnTo>
                  <a:lnTo>
                    <a:pt x="292" y="12"/>
                  </a:lnTo>
                  <a:lnTo>
                    <a:pt x="327"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3" name="Freeform 9">
              <a:extLst>
                <a:ext uri="{FF2B5EF4-FFF2-40B4-BE49-F238E27FC236}">
                  <a16:creationId xmlns:a16="http://schemas.microsoft.com/office/drawing/2014/main" id="{54BAF2E3-FF63-493E-A589-B0ED6540CA7D}"/>
                </a:ext>
              </a:extLst>
            </p:cNvPr>
            <p:cNvSpPr>
              <a:spLocks noEditPoints="1"/>
            </p:cNvSpPr>
            <p:nvPr userDrawn="1"/>
          </p:nvSpPr>
          <p:spPr bwMode="auto">
            <a:xfrm>
              <a:off x="6994526" y="4454526"/>
              <a:ext cx="377825" cy="449263"/>
            </a:xfrm>
            <a:custGeom>
              <a:avLst/>
              <a:gdLst>
                <a:gd name="T0" fmla="*/ 629 w 951"/>
                <a:gd name="T1" fmla="*/ 576 h 1132"/>
                <a:gd name="T2" fmla="*/ 530 w 951"/>
                <a:gd name="T3" fmla="*/ 600 h 1132"/>
                <a:gd name="T4" fmla="*/ 417 w 951"/>
                <a:gd name="T5" fmla="*/ 616 h 1132"/>
                <a:gd name="T6" fmla="*/ 322 w 951"/>
                <a:gd name="T7" fmla="*/ 636 h 1132"/>
                <a:gd name="T8" fmla="*/ 247 w 951"/>
                <a:gd name="T9" fmla="*/ 670 h 1132"/>
                <a:gd name="T10" fmla="*/ 196 w 951"/>
                <a:gd name="T11" fmla="*/ 728 h 1132"/>
                <a:gd name="T12" fmla="*/ 176 w 951"/>
                <a:gd name="T13" fmla="*/ 817 h 1132"/>
                <a:gd name="T14" fmla="*/ 194 w 951"/>
                <a:gd name="T15" fmla="*/ 897 h 1132"/>
                <a:gd name="T16" fmla="*/ 245 w 951"/>
                <a:gd name="T17" fmla="*/ 947 h 1132"/>
                <a:gd name="T18" fmla="*/ 317 w 951"/>
                <a:gd name="T19" fmla="*/ 972 h 1132"/>
                <a:gd name="T20" fmla="*/ 417 w 951"/>
                <a:gd name="T21" fmla="*/ 974 h 1132"/>
                <a:gd name="T22" fmla="*/ 528 w 951"/>
                <a:gd name="T23" fmla="*/ 944 h 1132"/>
                <a:gd name="T24" fmla="*/ 609 w 951"/>
                <a:gd name="T25" fmla="*/ 890 h 1132"/>
                <a:gd name="T26" fmla="*/ 658 w 951"/>
                <a:gd name="T27" fmla="*/ 822 h 1132"/>
                <a:gd name="T28" fmla="*/ 679 w 951"/>
                <a:gd name="T29" fmla="*/ 753 h 1132"/>
                <a:gd name="T30" fmla="*/ 468 w 951"/>
                <a:gd name="T31" fmla="*/ 0 h 1132"/>
                <a:gd name="T32" fmla="*/ 570 w 951"/>
                <a:gd name="T33" fmla="*/ 6 h 1132"/>
                <a:gd name="T34" fmla="*/ 668 w 951"/>
                <a:gd name="T35" fmla="*/ 28 h 1132"/>
                <a:gd name="T36" fmla="*/ 752 w 951"/>
                <a:gd name="T37" fmla="*/ 72 h 1132"/>
                <a:gd name="T38" fmla="*/ 814 w 951"/>
                <a:gd name="T39" fmla="*/ 145 h 1132"/>
                <a:gd name="T40" fmla="*/ 845 w 951"/>
                <a:gd name="T41" fmla="*/ 253 h 1132"/>
                <a:gd name="T42" fmla="*/ 848 w 951"/>
                <a:gd name="T43" fmla="*/ 884 h 1132"/>
                <a:gd name="T44" fmla="*/ 854 w 951"/>
                <a:gd name="T45" fmla="*/ 947 h 1132"/>
                <a:gd name="T46" fmla="*/ 883 w 951"/>
                <a:gd name="T47" fmla="*/ 974 h 1132"/>
                <a:gd name="T48" fmla="*/ 932 w 951"/>
                <a:gd name="T49" fmla="*/ 972 h 1132"/>
                <a:gd name="T50" fmla="*/ 933 w 951"/>
                <a:gd name="T51" fmla="*/ 1114 h 1132"/>
                <a:gd name="T52" fmla="*/ 861 w 951"/>
                <a:gd name="T53" fmla="*/ 1131 h 1132"/>
                <a:gd name="T54" fmla="*/ 779 w 951"/>
                <a:gd name="T55" fmla="*/ 1125 h 1132"/>
                <a:gd name="T56" fmla="*/ 721 w 951"/>
                <a:gd name="T57" fmla="*/ 1083 h 1132"/>
                <a:gd name="T58" fmla="*/ 692 w 951"/>
                <a:gd name="T59" fmla="*/ 1002 h 1132"/>
                <a:gd name="T60" fmla="*/ 616 w 951"/>
                <a:gd name="T61" fmla="*/ 1041 h 1132"/>
                <a:gd name="T62" fmla="*/ 485 w 951"/>
                <a:gd name="T63" fmla="*/ 1111 h 1132"/>
                <a:gd name="T64" fmla="*/ 334 w 951"/>
                <a:gd name="T65" fmla="*/ 1132 h 1132"/>
                <a:gd name="T66" fmla="*/ 222 w 951"/>
                <a:gd name="T67" fmla="*/ 1120 h 1132"/>
                <a:gd name="T68" fmla="*/ 125 w 951"/>
                <a:gd name="T69" fmla="*/ 1082 h 1132"/>
                <a:gd name="T70" fmla="*/ 52 w 951"/>
                <a:gd name="T71" fmla="*/ 1013 h 1132"/>
                <a:gd name="T72" fmla="*/ 9 w 951"/>
                <a:gd name="T73" fmla="*/ 914 h 1132"/>
                <a:gd name="T74" fmla="*/ 1 w 951"/>
                <a:gd name="T75" fmla="*/ 784 h 1132"/>
                <a:gd name="T76" fmla="*/ 33 w 951"/>
                <a:gd name="T77" fmla="*/ 671 h 1132"/>
                <a:gd name="T78" fmla="*/ 94 w 951"/>
                <a:gd name="T79" fmla="*/ 594 h 1132"/>
                <a:gd name="T80" fmla="*/ 176 w 951"/>
                <a:gd name="T81" fmla="*/ 545 h 1132"/>
                <a:gd name="T82" fmla="*/ 273 w 951"/>
                <a:gd name="T83" fmla="*/ 512 h 1132"/>
                <a:gd name="T84" fmla="*/ 381 w 951"/>
                <a:gd name="T85" fmla="*/ 489 h 1132"/>
                <a:gd name="T86" fmla="*/ 491 w 951"/>
                <a:gd name="T87" fmla="*/ 472 h 1132"/>
                <a:gd name="T88" fmla="*/ 582 w 951"/>
                <a:gd name="T89" fmla="*/ 453 h 1132"/>
                <a:gd name="T90" fmla="*/ 647 w 951"/>
                <a:gd name="T91" fmla="*/ 422 h 1132"/>
                <a:gd name="T92" fmla="*/ 680 w 951"/>
                <a:gd name="T93" fmla="*/ 365 h 1132"/>
                <a:gd name="T94" fmla="*/ 675 w 951"/>
                <a:gd name="T95" fmla="*/ 276 h 1132"/>
                <a:gd name="T96" fmla="*/ 638 w 951"/>
                <a:gd name="T97" fmla="*/ 210 h 1132"/>
                <a:gd name="T98" fmla="*/ 578 w 951"/>
                <a:gd name="T99" fmla="*/ 175 h 1132"/>
                <a:gd name="T100" fmla="*/ 506 w 951"/>
                <a:gd name="T101" fmla="*/ 160 h 1132"/>
                <a:gd name="T102" fmla="*/ 423 w 951"/>
                <a:gd name="T103" fmla="*/ 158 h 1132"/>
                <a:gd name="T104" fmla="*/ 332 w 951"/>
                <a:gd name="T105" fmla="*/ 175 h 1132"/>
                <a:gd name="T106" fmla="*/ 261 w 951"/>
                <a:gd name="T107" fmla="*/ 218 h 1132"/>
                <a:gd name="T108" fmla="*/ 216 w 951"/>
                <a:gd name="T109" fmla="*/ 292 h 1132"/>
                <a:gd name="T110" fmla="*/ 39 w 951"/>
                <a:gd name="T111" fmla="*/ 362 h 1132"/>
                <a:gd name="T112" fmla="*/ 66 w 951"/>
                <a:gd name="T113" fmla="*/ 222 h 1132"/>
                <a:gd name="T114" fmla="*/ 129 w 951"/>
                <a:gd name="T115" fmla="*/ 120 h 1132"/>
                <a:gd name="T116" fmla="*/ 222 w 951"/>
                <a:gd name="T117" fmla="*/ 51 h 1132"/>
                <a:gd name="T118" fmla="*/ 338 w 951"/>
                <a:gd name="T119" fmla="*/ 12 h 1132"/>
                <a:gd name="T120" fmla="*/ 468 w 951"/>
                <a:gd name="T12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1" h="1132">
                  <a:moveTo>
                    <a:pt x="681" y="550"/>
                  </a:moveTo>
                  <a:lnTo>
                    <a:pt x="657" y="564"/>
                  </a:lnTo>
                  <a:lnTo>
                    <a:pt x="629" y="576"/>
                  </a:lnTo>
                  <a:lnTo>
                    <a:pt x="599" y="586"/>
                  </a:lnTo>
                  <a:lnTo>
                    <a:pt x="565" y="593"/>
                  </a:lnTo>
                  <a:lnTo>
                    <a:pt x="530" y="600"/>
                  </a:lnTo>
                  <a:lnTo>
                    <a:pt x="493" y="605"/>
                  </a:lnTo>
                  <a:lnTo>
                    <a:pt x="455" y="611"/>
                  </a:lnTo>
                  <a:lnTo>
                    <a:pt x="417" y="616"/>
                  </a:lnTo>
                  <a:lnTo>
                    <a:pt x="379" y="622"/>
                  </a:lnTo>
                  <a:lnTo>
                    <a:pt x="350" y="629"/>
                  </a:lnTo>
                  <a:lnTo>
                    <a:pt x="322" y="636"/>
                  </a:lnTo>
                  <a:lnTo>
                    <a:pt x="295" y="646"/>
                  </a:lnTo>
                  <a:lnTo>
                    <a:pt x="270" y="657"/>
                  </a:lnTo>
                  <a:lnTo>
                    <a:pt x="247" y="670"/>
                  </a:lnTo>
                  <a:lnTo>
                    <a:pt x="227" y="686"/>
                  </a:lnTo>
                  <a:lnTo>
                    <a:pt x="209" y="705"/>
                  </a:lnTo>
                  <a:lnTo>
                    <a:pt x="196" y="728"/>
                  </a:lnTo>
                  <a:lnTo>
                    <a:pt x="185" y="753"/>
                  </a:lnTo>
                  <a:lnTo>
                    <a:pt x="177" y="784"/>
                  </a:lnTo>
                  <a:lnTo>
                    <a:pt x="176" y="817"/>
                  </a:lnTo>
                  <a:lnTo>
                    <a:pt x="177" y="848"/>
                  </a:lnTo>
                  <a:lnTo>
                    <a:pt x="185" y="874"/>
                  </a:lnTo>
                  <a:lnTo>
                    <a:pt x="194" y="897"/>
                  </a:lnTo>
                  <a:lnTo>
                    <a:pt x="209" y="916"/>
                  </a:lnTo>
                  <a:lnTo>
                    <a:pt x="226" y="933"/>
                  </a:lnTo>
                  <a:lnTo>
                    <a:pt x="245" y="947"/>
                  </a:lnTo>
                  <a:lnTo>
                    <a:pt x="267" y="957"/>
                  </a:lnTo>
                  <a:lnTo>
                    <a:pt x="292" y="966"/>
                  </a:lnTo>
                  <a:lnTo>
                    <a:pt x="317" y="972"/>
                  </a:lnTo>
                  <a:lnTo>
                    <a:pt x="344" y="974"/>
                  </a:lnTo>
                  <a:lnTo>
                    <a:pt x="372" y="976"/>
                  </a:lnTo>
                  <a:lnTo>
                    <a:pt x="417" y="974"/>
                  </a:lnTo>
                  <a:lnTo>
                    <a:pt x="458" y="967"/>
                  </a:lnTo>
                  <a:lnTo>
                    <a:pt x="496" y="957"/>
                  </a:lnTo>
                  <a:lnTo>
                    <a:pt x="528" y="944"/>
                  </a:lnTo>
                  <a:lnTo>
                    <a:pt x="559" y="929"/>
                  </a:lnTo>
                  <a:lnTo>
                    <a:pt x="585" y="910"/>
                  </a:lnTo>
                  <a:lnTo>
                    <a:pt x="609" y="890"/>
                  </a:lnTo>
                  <a:lnTo>
                    <a:pt x="628" y="869"/>
                  </a:lnTo>
                  <a:lnTo>
                    <a:pt x="645" y="846"/>
                  </a:lnTo>
                  <a:lnTo>
                    <a:pt x="658" y="822"/>
                  </a:lnTo>
                  <a:lnTo>
                    <a:pt x="668" y="799"/>
                  </a:lnTo>
                  <a:lnTo>
                    <a:pt x="675" y="775"/>
                  </a:lnTo>
                  <a:lnTo>
                    <a:pt x="679" y="753"/>
                  </a:lnTo>
                  <a:lnTo>
                    <a:pt x="681" y="732"/>
                  </a:lnTo>
                  <a:lnTo>
                    <a:pt x="681" y="550"/>
                  </a:lnTo>
                  <a:close/>
                  <a:moveTo>
                    <a:pt x="468" y="0"/>
                  </a:moveTo>
                  <a:lnTo>
                    <a:pt x="502" y="2"/>
                  </a:lnTo>
                  <a:lnTo>
                    <a:pt x="536" y="3"/>
                  </a:lnTo>
                  <a:lnTo>
                    <a:pt x="570" y="6"/>
                  </a:lnTo>
                  <a:lnTo>
                    <a:pt x="604" y="11"/>
                  </a:lnTo>
                  <a:lnTo>
                    <a:pt x="636" y="18"/>
                  </a:lnTo>
                  <a:lnTo>
                    <a:pt x="668" y="28"/>
                  </a:lnTo>
                  <a:lnTo>
                    <a:pt x="697" y="40"/>
                  </a:lnTo>
                  <a:lnTo>
                    <a:pt x="725" y="55"/>
                  </a:lnTo>
                  <a:lnTo>
                    <a:pt x="752" y="72"/>
                  </a:lnTo>
                  <a:lnTo>
                    <a:pt x="775" y="93"/>
                  </a:lnTo>
                  <a:lnTo>
                    <a:pt x="796" y="117"/>
                  </a:lnTo>
                  <a:lnTo>
                    <a:pt x="814" y="145"/>
                  </a:lnTo>
                  <a:lnTo>
                    <a:pt x="828" y="177"/>
                  </a:lnTo>
                  <a:lnTo>
                    <a:pt x="838" y="213"/>
                  </a:lnTo>
                  <a:lnTo>
                    <a:pt x="845" y="253"/>
                  </a:lnTo>
                  <a:lnTo>
                    <a:pt x="848" y="298"/>
                  </a:lnTo>
                  <a:lnTo>
                    <a:pt x="848" y="855"/>
                  </a:lnTo>
                  <a:lnTo>
                    <a:pt x="848" y="884"/>
                  </a:lnTo>
                  <a:lnTo>
                    <a:pt x="848" y="909"/>
                  </a:lnTo>
                  <a:lnTo>
                    <a:pt x="850" y="930"/>
                  </a:lnTo>
                  <a:lnTo>
                    <a:pt x="854" y="947"/>
                  </a:lnTo>
                  <a:lnTo>
                    <a:pt x="860" y="960"/>
                  </a:lnTo>
                  <a:lnTo>
                    <a:pt x="870" y="968"/>
                  </a:lnTo>
                  <a:lnTo>
                    <a:pt x="883" y="974"/>
                  </a:lnTo>
                  <a:lnTo>
                    <a:pt x="900" y="976"/>
                  </a:lnTo>
                  <a:lnTo>
                    <a:pt x="915" y="976"/>
                  </a:lnTo>
                  <a:lnTo>
                    <a:pt x="932" y="972"/>
                  </a:lnTo>
                  <a:lnTo>
                    <a:pt x="951" y="966"/>
                  </a:lnTo>
                  <a:lnTo>
                    <a:pt x="951" y="1104"/>
                  </a:lnTo>
                  <a:lnTo>
                    <a:pt x="933" y="1114"/>
                  </a:lnTo>
                  <a:lnTo>
                    <a:pt x="911" y="1122"/>
                  </a:lnTo>
                  <a:lnTo>
                    <a:pt x="888" y="1128"/>
                  </a:lnTo>
                  <a:lnTo>
                    <a:pt x="861" y="1131"/>
                  </a:lnTo>
                  <a:lnTo>
                    <a:pt x="832" y="1132"/>
                  </a:lnTo>
                  <a:lnTo>
                    <a:pt x="804" y="1131"/>
                  </a:lnTo>
                  <a:lnTo>
                    <a:pt x="779" y="1125"/>
                  </a:lnTo>
                  <a:lnTo>
                    <a:pt x="757" y="1116"/>
                  </a:lnTo>
                  <a:lnTo>
                    <a:pt x="737" y="1101"/>
                  </a:lnTo>
                  <a:lnTo>
                    <a:pt x="721" y="1083"/>
                  </a:lnTo>
                  <a:lnTo>
                    <a:pt x="708" y="1061"/>
                  </a:lnTo>
                  <a:lnTo>
                    <a:pt x="698" y="1034"/>
                  </a:lnTo>
                  <a:lnTo>
                    <a:pt x="692" y="1002"/>
                  </a:lnTo>
                  <a:lnTo>
                    <a:pt x="691" y="966"/>
                  </a:lnTo>
                  <a:lnTo>
                    <a:pt x="655" y="1006"/>
                  </a:lnTo>
                  <a:lnTo>
                    <a:pt x="616" y="1041"/>
                  </a:lnTo>
                  <a:lnTo>
                    <a:pt x="575" y="1069"/>
                  </a:lnTo>
                  <a:lnTo>
                    <a:pt x="531" y="1093"/>
                  </a:lnTo>
                  <a:lnTo>
                    <a:pt x="485" y="1111"/>
                  </a:lnTo>
                  <a:lnTo>
                    <a:pt x="436" y="1123"/>
                  </a:lnTo>
                  <a:lnTo>
                    <a:pt x="386" y="1130"/>
                  </a:lnTo>
                  <a:lnTo>
                    <a:pt x="334" y="1132"/>
                  </a:lnTo>
                  <a:lnTo>
                    <a:pt x="295" y="1131"/>
                  </a:lnTo>
                  <a:lnTo>
                    <a:pt x="258" y="1128"/>
                  </a:lnTo>
                  <a:lnTo>
                    <a:pt x="222" y="1120"/>
                  </a:lnTo>
                  <a:lnTo>
                    <a:pt x="187" y="1111"/>
                  </a:lnTo>
                  <a:lnTo>
                    <a:pt x="155" y="1097"/>
                  </a:lnTo>
                  <a:lnTo>
                    <a:pt x="125" y="1082"/>
                  </a:lnTo>
                  <a:lnTo>
                    <a:pt x="98" y="1062"/>
                  </a:lnTo>
                  <a:lnTo>
                    <a:pt x="73" y="1040"/>
                  </a:lnTo>
                  <a:lnTo>
                    <a:pt x="52" y="1013"/>
                  </a:lnTo>
                  <a:lnTo>
                    <a:pt x="34" y="984"/>
                  </a:lnTo>
                  <a:lnTo>
                    <a:pt x="19" y="951"/>
                  </a:lnTo>
                  <a:lnTo>
                    <a:pt x="9" y="914"/>
                  </a:lnTo>
                  <a:lnTo>
                    <a:pt x="1" y="874"/>
                  </a:lnTo>
                  <a:lnTo>
                    <a:pt x="0" y="830"/>
                  </a:lnTo>
                  <a:lnTo>
                    <a:pt x="1" y="784"/>
                  </a:lnTo>
                  <a:lnTo>
                    <a:pt x="9" y="741"/>
                  </a:lnTo>
                  <a:lnTo>
                    <a:pt x="18" y="704"/>
                  </a:lnTo>
                  <a:lnTo>
                    <a:pt x="33" y="671"/>
                  </a:lnTo>
                  <a:lnTo>
                    <a:pt x="50" y="642"/>
                  </a:lnTo>
                  <a:lnTo>
                    <a:pt x="70" y="617"/>
                  </a:lnTo>
                  <a:lnTo>
                    <a:pt x="94" y="594"/>
                  </a:lnTo>
                  <a:lnTo>
                    <a:pt x="119" y="575"/>
                  </a:lnTo>
                  <a:lnTo>
                    <a:pt x="147" y="559"/>
                  </a:lnTo>
                  <a:lnTo>
                    <a:pt x="176" y="545"/>
                  </a:lnTo>
                  <a:lnTo>
                    <a:pt x="208" y="533"/>
                  </a:lnTo>
                  <a:lnTo>
                    <a:pt x="241" y="522"/>
                  </a:lnTo>
                  <a:lnTo>
                    <a:pt x="273" y="512"/>
                  </a:lnTo>
                  <a:lnTo>
                    <a:pt x="307" y="505"/>
                  </a:lnTo>
                  <a:lnTo>
                    <a:pt x="343" y="496"/>
                  </a:lnTo>
                  <a:lnTo>
                    <a:pt x="381" y="489"/>
                  </a:lnTo>
                  <a:lnTo>
                    <a:pt x="419" y="483"/>
                  </a:lnTo>
                  <a:lnTo>
                    <a:pt x="455" y="477"/>
                  </a:lnTo>
                  <a:lnTo>
                    <a:pt x="491" y="472"/>
                  </a:lnTo>
                  <a:lnTo>
                    <a:pt x="523" y="466"/>
                  </a:lnTo>
                  <a:lnTo>
                    <a:pt x="554" y="460"/>
                  </a:lnTo>
                  <a:lnTo>
                    <a:pt x="582" y="453"/>
                  </a:lnTo>
                  <a:lnTo>
                    <a:pt x="606" y="445"/>
                  </a:lnTo>
                  <a:lnTo>
                    <a:pt x="629" y="434"/>
                  </a:lnTo>
                  <a:lnTo>
                    <a:pt x="647" y="422"/>
                  </a:lnTo>
                  <a:lnTo>
                    <a:pt x="662" y="406"/>
                  </a:lnTo>
                  <a:lnTo>
                    <a:pt x="674" y="387"/>
                  </a:lnTo>
                  <a:lnTo>
                    <a:pt x="680" y="365"/>
                  </a:lnTo>
                  <a:lnTo>
                    <a:pt x="683" y="338"/>
                  </a:lnTo>
                  <a:lnTo>
                    <a:pt x="680" y="304"/>
                  </a:lnTo>
                  <a:lnTo>
                    <a:pt x="675" y="276"/>
                  </a:lnTo>
                  <a:lnTo>
                    <a:pt x="666" y="250"/>
                  </a:lnTo>
                  <a:lnTo>
                    <a:pt x="652" y="228"/>
                  </a:lnTo>
                  <a:lnTo>
                    <a:pt x="638" y="210"/>
                  </a:lnTo>
                  <a:lnTo>
                    <a:pt x="619" y="196"/>
                  </a:lnTo>
                  <a:lnTo>
                    <a:pt x="600" y="184"/>
                  </a:lnTo>
                  <a:lnTo>
                    <a:pt x="578" y="175"/>
                  </a:lnTo>
                  <a:lnTo>
                    <a:pt x="555" y="168"/>
                  </a:lnTo>
                  <a:lnTo>
                    <a:pt x="532" y="163"/>
                  </a:lnTo>
                  <a:lnTo>
                    <a:pt x="506" y="160"/>
                  </a:lnTo>
                  <a:lnTo>
                    <a:pt x="482" y="158"/>
                  </a:lnTo>
                  <a:lnTo>
                    <a:pt x="458" y="157"/>
                  </a:lnTo>
                  <a:lnTo>
                    <a:pt x="423" y="158"/>
                  </a:lnTo>
                  <a:lnTo>
                    <a:pt x="391" y="162"/>
                  </a:lnTo>
                  <a:lnTo>
                    <a:pt x="360" y="168"/>
                  </a:lnTo>
                  <a:lnTo>
                    <a:pt x="332" y="175"/>
                  </a:lnTo>
                  <a:lnTo>
                    <a:pt x="305" y="186"/>
                  </a:lnTo>
                  <a:lnTo>
                    <a:pt x="282" y="201"/>
                  </a:lnTo>
                  <a:lnTo>
                    <a:pt x="261" y="218"/>
                  </a:lnTo>
                  <a:lnTo>
                    <a:pt x="243" y="239"/>
                  </a:lnTo>
                  <a:lnTo>
                    <a:pt x="228" y="263"/>
                  </a:lnTo>
                  <a:lnTo>
                    <a:pt x="216" y="292"/>
                  </a:lnTo>
                  <a:lnTo>
                    <a:pt x="209" y="325"/>
                  </a:lnTo>
                  <a:lnTo>
                    <a:pt x="205" y="362"/>
                  </a:lnTo>
                  <a:lnTo>
                    <a:pt x="39" y="362"/>
                  </a:lnTo>
                  <a:lnTo>
                    <a:pt x="43" y="312"/>
                  </a:lnTo>
                  <a:lnTo>
                    <a:pt x="52" y="265"/>
                  </a:lnTo>
                  <a:lnTo>
                    <a:pt x="66" y="222"/>
                  </a:lnTo>
                  <a:lnTo>
                    <a:pt x="83" y="184"/>
                  </a:lnTo>
                  <a:lnTo>
                    <a:pt x="104" y="150"/>
                  </a:lnTo>
                  <a:lnTo>
                    <a:pt x="129" y="120"/>
                  </a:lnTo>
                  <a:lnTo>
                    <a:pt x="157" y="93"/>
                  </a:lnTo>
                  <a:lnTo>
                    <a:pt x="188" y="70"/>
                  </a:lnTo>
                  <a:lnTo>
                    <a:pt x="222" y="51"/>
                  </a:lnTo>
                  <a:lnTo>
                    <a:pt x="259" y="35"/>
                  </a:lnTo>
                  <a:lnTo>
                    <a:pt x="296" y="22"/>
                  </a:lnTo>
                  <a:lnTo>
                    <a:pt x="338" y="12"/>
                  </a:lnTo>
                  <a:lnTo>
                    <a:pt x="379" y="6"/>
                  </a:lnTo>
                  <a:lnTo>
                    <a:pt x="423" y="3"/>
                  </a:lnTo>
                  <a:lnTo>
                    <a:pt x="4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4" name="Freeform 8">
              <a:extLst>
                <a:ext uri="{FF2B5EF4-FFF2-40B4-BE49-F238E27FC236}">
                  <a16:creationId xmlns:a16="http://schemas.microsoft.com/office/drawing/2014/main" id="{38A476DA-8407-45AA-8406-BE7F95438028}"/>
                </a:ext>
              </a:extLst>
            </p:cNvPr>
            <p:cNvSpPr>
              <a:spLocks/>
            </p:cNvSpPr>
            <p:nvPr userDrawn="1"/>
          </p:nvSpPr>
          <p:spPr bwMode="auto">
            <a:xfrm>
              <a:off x="7367588" y="4454526"/>
              <a:ext cx="341313" cy="449263"/>
            </a:xfrm>
            <a:custGeom>
              <a:avLst/>
              <a:gdLst>
                <a:gd name="T0" fmla="*/ 486 w 860"/>
                <a:gd name="T1" fmla="*/ 5 h 1132"/>
                <a:gd name="T2" fmla="*/ 604 w 860"/>
                <a:gd name="T3" fmla="*/ 31 h 1132"/>
                <a:gd name="T4" fmla="*/ 701 w 860"/>
                <a:gd name="T5" fmla="*/ 82 h 1132"/>
                <a:gd name="T6" fmla="*/ 771 w 860"/>
                <a:gd name="T7" fmla="*/ 167 h 1132"/>
                <a:gd name="T8" fmla="*/ 810 w 860"/>
                <a:gd name="T9" fmla="*/ 290 h 1132"/>
                <a:gd name="T10" fmla="*/ 644 w 860"/>
                <a:gd name="T11" fmla="*/ 307 h 1132"/>
                <a:gd name="T12" fmla="*/ 606 w 860"/>
                <a:gd name="T13" fmla="*/ 231 h 1132"/>
                <a:gd name="T14" fmla="*/ 545 w 860"/>
                <a:gd name="T15" fmla="*/ 184 h 1132"/>
                <a:gd name="T16" fmla="*/ 467 w 860"/>
                <a:gd name="T17" fmla="*/ 162 h 1132"/>
                <a:gd name="T18" fmla="*/ 386 w 860"/>
                <a:gd name="T19" fmla="*/ 158 h 1132"/>
                <a:gd name="T20" fmla="*/ 305 w 860"/>
                <a:gd name="T21" fmla="*/ 172 h 1132"/>
                <a:gd name="T22" fmla="*/ 238 w 860"/>
                <a:gd name="T23" fmla="*/ 207 h 1132"/>
                <a:gd name="T24" fmla="*/ 200 w 860"/>
                <a:gd name="T25" fmla="*/ 268 h 1132"/>
                <a:gd name="T26" fmla="*/ 208 w 860"/>
                <a:gd name="T27" fmla="*/ 344 h 1132"/>
                <a:gd name="T28" fmla="*/ 256 w 860"/>
                <a:gd name="T29" fmla="*/ 397 h 1132"/>
                <a:gd name="T30" fmla="*/ 334 w 860"/>
                <a:gd name="T31" fmla="*/ 434 h 1132"/>
                <a:gd name="T32" fmla="*/ 429 w 860"/>
                <a:gd name="T33" fmla="*/ 460 h 1132"/>
                <a:gd name="T34" fmla="*/ 528 w 860"/>
                <a:gd name="T35" fmla="*/ 484 h 1132"/>
                <a:gd name="T36" fmla="*/ 634 w 860"/>
                <a:gd name="T37" fmla="*/ 513 h 1132"/>
                <a:gd name="T38" fmla="*/ 729 w 860"/>
                <a:gd name="T39" fmla="*/ 556 h 1132"/>
                <a:gd name="T40" fmla="*/ 804 w 860"/>
                <a:gd name="T41" fmla="*/ 620 h 1132"/>
                <a:gd name="T42" fmla="*/ 850 w 860"/>
                <a:gd name="T43" fmla="*/ 711 h 1132"/>
                <a:gd name="T44" fmla="*/ 857 w 860"/>
                <a:gd name="T45" fmla="*/ 838 h 1132"/>
                <a:gd name="T46" fmla="*/ 821 w 860"/>
                <a:gd name="T47" fmla="*/ 954 h 1132"/>
                <a:gd name="T48" fmla="*/ 750 w 860"/>
                <a:gd name="T49" fmla="*/ 1037 h 1132"/>
                <a:gd name="T50" fmla="*/ 656 w 860"/>
                <a:gd name="T51" fmla="*/ 1093 h 1132"/>
                <a:gd name="T52" fmla="*/ 545 w 860"/>
                <a:gd name="T53" fmla="*/ 1124 h 1132"/>
                <a:gd name="T54" fmla="*/ 429 w 860"/>
                <a:gd name="T55" fmla="*/ 1132 h 1132"/>
                <a:gd name="T56" fmla="*/ 299 w 860"/>
                <a:gd name="T57" fmla="*/ 1120 h 1132"/>
                <a:gd name="T58" fmla="*/ 182 w 860"/>
                <a:gd name="T59" fmla="*/ 1081 h 1132"/>
                <a:gd name="T60" fmla="*/ 90 w 860"/>
                <a:gd name="T61" fmla="*/ 1012 h 1132"/>
                <a:gd name="T62" fmla="*/ 27 w 860"/>
                <a:gd name="T63" fmla="*/ 908 h 1132"/>
                <a:gd name="T64" fmla="*/ 0 w 860"/>
                <a:gd name="T65" fmla="*/ 767 h 1132"/>
                <a:gd name="T66" fmla="*/ 180 w 860"/>
                <a:gd name="T67" fmla="*/ 838 h 1132"/>
                <a:gd name="T68" fmla="*/ 229 w 860"/>
                <a:gd name="T69" fmla="*/ 913 h 1132"/>
                <a:gd name="T70" fmla="*/ 308 w 860"/>
                <a:gd name="T71" fmla="*/ 957 h 1132"/>
                <a:gd name="T72" fmla="*/ 404 w 860"/>
                <a:gd name="T73" fmla="*/ 974 h 1132"/>
                <a:gd name="T74" fmla="*/ 488 w 860"/>
                <a:gd name="T75" fmla="*/ 974 h 1132"/>
                <a:gd name="T76" fmla="*/ 565 w 860"/>
                <a:gd name="T77" fmla="*/ 960 h 1132"/>
                <a:gd name="T78" fmla="*/ 631 w 860"/>
                <a:gd name="T79" fmla="*/ 927 h 1132"/>
                <a:gd name="T80" fmla="*/ 674 w 860"/>
                <a:gd name="T81" fmla="*/ 871 h 1132"/>
                <a:gd name="T82" fmla="*/ 681 w 860"/>
                <a:gd name="T83" fmla="*/ 787 h 1132"/>
                <a:gd name="T84" fmla="*/ 647 w 860"/>
                <a:gd name="T85" fmla="*/ 722 h 1132"/>
                <a:gd name="T86" fmla="*/ 580 w 860"/>
                <a:gd name="T87" fmla="*/ 677 h 1132"/>
                <a:gd name="T88" fmla="*/ 491 w 860"/>
                <a:gd name="T89" fmla="*/ 647 h 1132"/>
                <a:gd name="T90" fmla="*/ 389 w 860"/>
                <a:gd name="T91" fmla="*/ 622 h 1132"/>
                <a:gd name="T92" fmla="*/ 283 w 860"/>
                <a:gd name="T93" fmla="*/ 595 h 1132"/>
                <a:gd name="T94" fmla="*/ 183 w 860"/>
                <a:gd name="T95" fmla="*/ 558 h 1132"/>
                <a:gd name="T96" fmla="*/ 99 w 860"/>
                <a:gd name="T97" fmla="*/ 504 h 1132"/>
                <a:gd name="T98" fmla="*/ 42 w 860"/>
                <a:gd name="T99" fmla="*/ 423 h 1132"/>
                <a:gd name="T100" fmla="*/ 22 w 860"/>
                <a:gd name="T101" fmla="*/ 308 h 1132"/>
                <a:gd name="T102" fmla="*/ 44 w 860"/>
                <a:gd name="T103" fmla="*/ 193 h 1132"/>
                <a:gd name="T104" fmla="*/ 104 w 860"/>
                <a:gd name="T105" fmla="*/ 107 h 1132"/>
                <a:gd name="T106" fmla="*/ 191 w 860"/>
                <a:gd name="T107" fmla="*/ 46 h 1132"/>
                <a:gd name="T108" fmla="*/ 293 w 860"/>
                <a:gd name="T109" fmla="*/ 12 h 1132"/>
                <a:gd name="T110" fmla="*/ 399 w 860"/>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60" h="1132">
                  <a:moveTo>
                    <a:pt x="399" y="0"/>
                  </a:moveTo>
                  <a:lnTo>
                    <a:pt x="443" y="2"/>
                  </a:lnTo>
                  <a:lnTo>
                    <a:pt x="486" y="5"/>
                  </a:lnTo>
                  <a:lnTo>
                    <a:pt x="527" y="11"/>
                  </a:lnTo>
                  <a:lnTo>
                    <a:pt x="566" y="20"/>
                  </a:lnTo>
                  <a:lnTo>
                    <a:pt x="604" y="31"/>
                  </a:lnTo>
                  <a:lnTo>
                    <a:pt x="639" y="44"/>
                  </a:lnTo>
                  <a:lnTo>
                    <a:pt x="670" y="62"/>
                  </a:lnTo>
                  <a:lnTo>
                    <a:pt x="701" y="82"/>
                  </a:lnTo>
                  <a:lnTo>
                    <a:pt x="727" y="107"/>
                  </a:lnTo>
                  <a:lnTo>
                    <a:pt x="750" y="134"/>
                  </a:lnTo>
                  <a:lnTo>
                    <a:pt x="771" y="167"/>
                  </a:lnTo>
                  <a:lnTo>
                    <a:pt x="788" y="203"/>
                  </a:lnTo>
                  <a:lnTo>
                    <a:pt x="800" y="244"/>
                  </a:lnTo>
                  <a:lnTo>
                    <a:pt x="810" y="290"/>
                  </a:lnTo>
                  <a:lnTo>
                    <a:pt x="815" y="339"/>
                  </a:lnTo>
                  <a:lnTo>
                    <a:pt x="648" y="339"/>
                  </a:lnTo>
                  <a:lnTo>
                    <a:pt x="644" y="307"/>
                  </a:lnTo>
                  <a:lnTo>
                    <a:pt x="634" y="278"/>
                  </a:lnTo>
                  <a:lnTo>
                    <a:pt x="622" y="254"/>
                  </a:lnTo>
                  <a:lnTo>
                    <a:pt x="606" y="231"/>
                  </a:lnTo>
                  <a:lnTo>
                    <a:pt x="588" y="213"/>
                  </a:lnTo>
                  <a:lnTo>
                    <a:pt x="567" y="197"/>
                  </a:lnTo>
                  <a:lnTo>
                    <a:pt x="545" y="184"/>
                  </a:lnTo>
                  <a:lnTo>
                    <a:pt x="520" y="174"/>
                  </a:lnTo>
                  <a:lnTo>
                    <a:pt x="494" y="167"/>
                  </a:lnTo>
                  <a:lnTo>
                    <a:pt x="467" y="162"/>
                  </a:lnTo>
                  <a:lnTo>
                    <a:pt x="441" y="158"/>
                  </a:lnTo>
                  <a:lnTo>
                    <a:pt x="413" y="157"/>
                  </a:lnTo>
                  <a:lnTo>
                    <a:pt x="386" y="158"/>
                  </a:lnTo>
                  <a:lnTo>
                    <a:pt x="358" y="161"/>
                  </a:lnTo>
                  <a:lnTo>
                    <a:pt x="330" y="166"/>
                  </a:lnTo>
                  <a:lnTo>
                    <a:pt x="305" y="172"/>
                  </a:lnTo>
                  <a:lnTo>
                    <a:pt x="279" y="180"/>
                  </a:lnTo>
                  <a:lnTo>
                    <a:pt x="257" y="192"/>
                  </a:lnTo>
                  <a:lnTo>
                    <a:pt x="238" y="207"/>
                  </a:lnTo>
                  <a:lnTo>
                    <a:pt x="221" y="224"/>
                  </a:lnTo>
                  <a:lnTo>
                    <a:pt x="209" y="244"/>
                  </a:lnTo>
                  <a:lnTo>
                    <a:pt x="200" y="268"/>
                  </a:lnTo>
                  <a:lnTo>
                    <a:pt x="198" y="296"/>
                  </a:lnTo>
                  <a:lnTo>
                    <a:pt x="200" y="321"/>
                  </a:lnTo>
                  <a:lnTo>
                    <a:pt x="208" y="344"/>
                  </a:lnTo>
                  <a:lnTo>
                    <a:pt x="220" y="365"/>
                  </a:lnTo>
                  <a:lnTo>
                    <a:pt x="237" y="382"/>
                  </a:lnTo>
                  <a:lnTo>
                    <a:pt x="256" y="397"/>
                  </a:lnTo>
                  <a:lnTo>
                    <a:pt x="279" y="411"/>
                  </a:lnTo>
                  <a:lnTo>
                    <a:pt x="305" y="423"/>
                  </a:lnTo>
                  <a:lnTo>
                    <a:pt x="334" y="434"/>
                  </a:lnTo>
                  <a:lnTo>
                    <a:pt x="364" y="443"/>
                  </a:lnTo>
                  <a:lnTo>
                    <a:pt x="396" y="452"/>
                  </a:lnTo>
                  <a:lnTo>
                    <a:pt x="429" y="460"/>
                  </a:lnTo>
                  <a:lnTo>
                    <a:pt x="461" y="467"/>
                  </a:lnTo>
                  <a:lnTo>
                    <a:pt x="495" y="476"/>
                  </a:lnTo>
                  <a:lnTo>
                    <a:pt x="528" y="484"/>
                  </a:lnTo>
                  <a:lnTo>
                    <a:pt x="565" y="493"/>
                  </a:lnTo>
                  <a:lnTo>
                    <a:pt x="600" y="502"/>
                  </a:lnTo>
                  <a:lnTo>
                    <a:pt x="634" y="513"/>
                  </a:lnTo>
                  <a:lnTo>
                    <a:pt x="667" y="527"/>
                  </a:lnTo>
                  <a:lnTo>
                    <a:pt x="699" y="540"/>
                  </a:lnTo>
                  <a:lnTo>
                    <a:pt x="729" y="556"/>
                  </a:lnTo>
                  <a:lnTo>
                    <a:pt x="757" y="575"/>
                  </a:lnTo>
                  <a:lnTo>
                    <a:pt x="782" y="595"/>
                  </a:lnTo>
                  <a:lnTo>
                    <a:pt x="804" y="620"/>
                  </a:lnTo>
                  <a:lnTo>
                    <a:pt x="823" y="646"/>
                  </a:lnTo>
                  <a:lnTo>
                    <a:pt x="839" y="676"/>
                  </a:lnTo>
                  <a:lnTo>
                    <a:pt x="850" y="711"/>
                  </a:lnTo>
                  <a:lnTo>
                    <a:pt x="857" y="750"/>
                  </a:lnTo>
                  <a:lnTo>
                    <a:pt x="860" y="792"/>
                  </a:lnTo>
                  <a:lnTo>
                    <a:pt x="857" y="838"/>
                  </a:lnTo>
                  <a:lnTo>
                    <a:pt x="850" y="880"/>
                  </a:lnTo>
                  <a:lnTo>
                    <a:pt x="838" y="919"/>
                  </a:lnTo>
                  <a:lnTo>
                    <a:pt x="821" y="954"/>
                  </a:lnTo>
                  <a:lnTo>
                    <a:pt x="801" y="985"/>
                  </a:lnTo>
                  <a:lnTo>
                    <a:pt x="777" y="1013"/>
                  </a:lnTo>
                  <a:lnTo>
                    <a:pt x="750" y="1037"/>
                  </a:lnTo>
                  <a:lnTo>
                    <a:pt x="721" y="1059"/>
                  </a:lnTo>
                  <a:lnTo>
                    <a:pt x="690" y="1077"/>
                  </a:lnTo>
                  <a:lnTo>
                    <a:pt x="656" y="1093"/>
                  </a:lnTo>
                  <a:lnTo>
                    <a:pt x="621" y="1106"/>
                  </a:lnTo>
                  <a:lnTo>
                    <a:pt x="583" y="1116"/>
                  </a:lnTo>
                  <a:lnTo>
                    <a:pt x="545" y="1124"/>
                  </a:lnTo>
                  <a:lnTo>
                    <a:pt x="506" y="1129"/>
                  </a:lnTo>
                  <a:lnTo>
                    <a:pt x="467" y="1132"/>
                  </a:lnTo>
                  <a:lnTo>
                    <a:pt x="429" y="1132"/>
                  </a:lnTo>
                  <a:lnTo>
                    <a:pt x="384" y="1131"/>
                  </a:lnTo>
                  <a:lnTo>
                    <a:pt x="340" y="1128"/>
                  </a:lnTo>
                  <a:lnTo>
                    <a:pt x="299" y="1120"/>
                  </a:lnTo>
                  <a:lnTo>
                    <a:pt x="257" y="1111"/>
                  </a:lnTo>
                  <a:lnTo>
                    <a:pt x="218" y="1097"/>
                  </a:lnTo>
                  <a:lnTo>
                    <a:pt x="182" y="1081"/>
                  </a:lnTo>
                  <a:lnTo>
                    <a:pt x="149" y="1061"/>
                  </a:lnTo>
                  <a:lnTo>
                    <a:pt x="118" y="1038"/>
                  </a:lnTo>
                  <a:lnTo>
                    <a:pt x="90" y="1012"/>
                  </a:lnTo>
                  <a:lnTo>
                    <a:pt x="65" y="980"/>
                  </a:lnTo>
                  <a:lnTo>
                    <a:pt x="44" y="947"/>
                  </a:lnTo>
                  <a:lnTo>
                    <a:pt x="27" y="908"/>
                  </a:lnTo>
                  <a:lnTo>
                    <a:pt x="13" y="865"/>
                  </a:lnTo>
                  <a:lnTo>
                    <a:pt x="5" y="819"/>
                  </a:lnTo>
                  <a:lnTo>
                    <a:pt x="0" y="767"/>
                  </a:lnTo>
                  <a:lnTo>
                    <a:pt x="166" y="767"/>
                  </a:lnTo>
                  <a:lnTo>
                    <a:pt x="171" y="804"/>
                  </a:lnTo>
                  <a:lnTo>
                    <a:pt x="180" y="838"/>
                  </a:lnTo>
                  <a:lnTo>
                    <a:pt x="192" y="867"/>
                  </a:lnTo>
                  <a:lnTo>
                    <a:pt x="209" y="891"/>
                  </a:lnTo>
                  <a:lnTo>
                    <a:pt x="229" y="913"/>
                  </a:lnTo>
                  <a:lnTo>
                    <a:pt x="254" y="931"/>
                  </a:lnTo>
                  <a:lnTo>
                    <a:pt x="279" y="945"/>
                  </a:lnTo>
                  <a:lnTo>
                    <a:pt x="308" y="957"/>
                  </a:lnTo>
                  <a:lnTo>
                    <a:pt x="339" y="966"/>
                  </a:lnTo>
                  <a:lnTo>
                    <a:pt x="372" y="972"/>
                  </a:lnTo>
                  <a:lnTo>
                    <a:pt x="404" y="974"/>
                  </a:lnTo>
                  <a:lnTo>
                    <a:pt x="438" y="976"/>
                  </a:lnTo>
                  <a:lnTo>
                    <a:pt x="463" y="976"/>
                  </a:lnTo>
                  <a:lnTo>
                    <a:pt x="488" y="974"/>
                  </a:lnTo>
                  <a:lnTo>
                    <a:pt x="515" y="971"/>
                  </a:lnTo>
                  <a:lnTo>
                    <a:pt x="540" y="966"/>
                  </a:lnTo>
                  <a:lnTo>
                    <a:pt x="565" y="960"/>
                  </a:lnTo>
                  <a:lnTo>
                    <a:pt x="589" y="951"/>
                  </a:lnTo>
                  <a:lnTo>
                    <a:pt x="611" y="941"/>
                  </a:lnTo>
                  <a:lnTo>
                    <a:pt x="631" y="927"/>
                  </a:lnTo>
                  <a:lnTo>
                    <a:pt x="648" y="912"/>
                  </a:lnTo>
                  <a:lnTo>
                    <a:pt x="663" y="892"/>
                  </a:lnTo>
                  <a:lnTo>
                    <a:pt x="674" y="871"/>
                  </a:lnTo>
                  <a:lnTo>
                    <a:pt x="681" y="844"/>
                  </a:lnTo>
                  <a:lnTo>
                    <a:pt x="684" y="815"/>
                  </a:lnTo>
                  <a:lnTo>
                    <a:pt x="681" y="787"/>
                  </a:lnTo>
                  <a:lnTo>
                    <a:pt x="674" y="762"/>
                  </a:lnTo>
                  <a:lnTo>
                    <a:pt x="662" y="740"/>
                  </a:lnTo>
                  <a:lnTo>
                    <a:pt x="647" y="722"/>
                  </a:lnTo>
                  <a:lnTo>
                    <a:pt x="628" y="705"/>
                  </a:lnTo>
                  <a:lnTo>
                    <a:pt x="606" y="691"/>
                  </a:lnTo>
                  <a:lnTo>
                    <a:pt x="580" y="677"/>
                  </a:lnTo>
                  <a:lnTo>
                    <a:pt x="552" y="667"/>
                  </a:lnTo>
                  <a:lnTo>
                    <a:pt x="523" y="656"/>
                  </a:lnTo>
                  <a:lnTo>
                    <a:pt x="491" y="647"/>
                  </a:lnTo>
                  <a:lnTo>
                    <a:pt x="458" y="639"/>
                  </a:lnTo>
                  <a:lnTo>
                    <a:pt x="424" y="630"/>
                  </a:lnTo>
                  <a:lnTo>
                    <a:pt x="389" y="622"/>
                  </a:lnTo>
                  <a:lnTo>
                    <a:pt x="352" y="613"/>
                  </a:lnTo>
                  <a:lnTo>
                    <a:pt x="317" y="605"/>
                  </a:lnTo>
                  <a:lnTo>
                    <a:pt x="283" y="595"/>
                  </a:lnTo>
                  <a:lnTo>
                    <a:pt x="248" y="585"/>
                  </a:lnTo>
                  <a:lnTo>
                    <a:pt x="215" y="572"/>
                  </a:lnTo>
                  <a:lnTo>
                    <a:pt x="183" y="558"/>
                  </a:lnTo>
                  <a:lnTo>
                    <a:pt x="153" y="542"/>
                  </a:lnTo>
                  <a:lnTo>
                    <a:pt x="125" y="524"/>
                  </a:lnTo>
                  <a:lnTo>
                    <a:pt x="99" y="504"/>
                  </a:lnTo>
                  <a:lnTo>
                    <a:pt x="78" y="480"/>
                  </a:lnTo>
                  <a:lnTo>
                    <a:pt x="58" y="453"/>
                  </a:lnTo>
                  <a:lnTo>
                    <a:pt x="42" y="423"/>
                  </a:lnTo>
                  <a:lnTo>
                    <a:pt x="31" y="389"/>
                  </a:lnTo>
                  <a:lnTo>
                    <a:pt x="24" y="350"/>
                  </a:lnTo>
                  <a:lnTo>
                    <a:pt x="22" y="308"/>
                  </a:lnTo>
                  <a:lnTo>
                    <a:pt x="24" y="267"/>
                  </a:lnTo>
                  <a:lnTo>
                    <a:pt x="31" y="228"/>
                  </a:lnTo>
                  <a:lnTo>
                    <a:pt x="44" y="193"/>
                  </a:lnTo>
                  <a:lnTo>
                    <a:pt x="61" y="161"/>
                  </a:lnTo>
                  <a:lnTo>
                    <a:pt x="80" y="132"/>
                  </a:lnTo>
                  <a:lnTo>
                    <a:pt x="104" y="107"/>
                  </a:lnTo>
                  <a:lnTo>
                    <a:pt x="130" y="84"/>
                  </a:lnTo>
                  <a:lnTo>
                    <a:pt x="159" y="63"/>
                  </a:lnTo>
                  <a:lnTo>
                    <a:pt x="191" y="46"/>
                  </a:lnTo>
                  <a:lnTo>
                    <a:pt x="223" y="32"/>
                  </a:lnTo>
                  <a:lnTo>
                    <a:pt x="257" y="21"/>
                  </a:lnTo>
                  <a:lnTo>
                    <a:pt x="293" y="12"/>
                  </a:lnTo>
                  <a:lnTo>
                    <a:pt x="328"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5" name="Freeform 9">
              <a:extLst>
                <a:ext uri="{FF2B5EF4-FFF2-40B4-BE49-F238E27FC236}">
                  <a16:creationId xmlns:a16="http://schemas.microsoft.com/office/drawing/2014/main" id="{135F2CB4-EED7-437C-BCD9-71E0021180E7}"/>
                </a:ext>
              </a:extLst>
            </p:cNvPr>
            <p:cNvSpPr>
              <a:spLocks/>
            </p:cNvSpPr>
            <p:nvPr userDrawn="1"/>
          </p:nvSpPr>
          <p:spPr bwMode="auto">
            <a:xfrm>
              <a:off x="6146801" y="4554538"/>
              <a:ext cx="434975" cy="479425"/>
            </a:xfrm>
            <a:custGeom>
              <a:avLst/>
              <a:gdLst>
                <a:gd name="T0" fmla="*/ 621 w 1095"/>
                <a:gd name="T1" fmla="*/ 1 h 1208"/>
                <a:gd name="T2" fmla="*/ 664 w 1095"/>
                <a:gd name="T3" fmla="*/ 18 h 1208"/>
                <a:gd name="T4" fmla="*/ 709 w 1095"/>
                <a:gd name="T5" fmla="*/ 67 h 1208"/>
                <a:gd name="T6" fmla="*/ 947 w 1095"/>
                <a:gd name="T7" fmla="*/ 353 h 1208"/>
                <a:gd name="T8" fmla="*/ 1027 w 1095"/>
                <a:gd name="T9" fmla="*/ 469 h 1208"/>
                <a:gd name="T10" fmla="*/ 1076 w 1095"/>
                <a:gd name="T11" fmla="*/ 580 h 1208"/>
                <a:gd name="T12" fmla="*/ 1095 w 1095"/>
                <a:gd name="T13" fmla="*/ 687 h 1208"/>
                <a:gd name="T14" fmla="*/ 1090 w 1095"/>
                <a:gd name="T15" fmla="*/ 786 h 1208"/>
                <a:gd name="T16" fmla="*/ 1064 w 1095"/>
                <a:gd name="T17" fmla="*/ 877 h 1208"/>
                <a:gd name="T18" fmla="*/ 1020 w 1095"/>
                <a:gd name="T19" fmla="*/ 959 h 1208"/>
                <a:gd name="T20" fmla="*/ 962 w 1095"/>
                <a:gd name="T21" fmla="*/ 1032 h 1208"/>
                <a:gd name="T22" fmla="*/ 892 w 1095"/>
                <a:gd name="T23" fmla="*/ 1093 h 1208"/>
                <a:gd name="T24" fmla="*/ 817 w 1095"/>
                <a:gd name="T25" fmla="*/ 1142 h 1208"/>
                <a:gd name="T26" fmla="*/ 738 w 1095"/>
                <a:gd name="T27" fmla="*/ 1177 h 1208"/>
                <a:gd name="T28" fmla="*/ 630 w 1095"/>
                <a:gd name="T29" fmla="*/ 1202 h 1208"/>
                <a:gd name="T30" fmla="*/ 498 w 1095"/>
                <a:gd name="T31" fmla="*/ 1207 h 1208"/>
                <a:gd name="T32" fmla="*/ 374 w 1095"/>
                <a:gd name="T33" fmla="*/ 1187 h 1208"/>
                <a:gd name="T34" fmla="*/ 261 w 1095"/>
                <a:gd name="T35" fmla="*/ 1144 h 1208"/>
                <a:gd name="T36" fmla="*/ 162 w 1095"/>
                <a:gd name="T37" fmla="*/ 1080 h 1208"/>
                <a:gd name="T38" fmla="*/ 82 w 1095"/>
                <a:gd name="T39" fmla="*/ 998 h 1208"/>
                <a:gd name="T40" fmla="*/ 22 w 1095"/>
                <a:gd name="T41" fmla="*/ 901 h 1208"/>
                <a:gd name="T42" fmla="*/ 25 w 1095"/>
                <a:gd name="T43" fmla="*/ 883 h 1208"/>
                <a:gd name="T44" fmla="*/ 90 w 1095"/>
                <a:gd name="T45" fmla="*/ 940 h 1208"/>
                <a:gd name="T46" fmla="*/ 170 w 1095"/>
                <a:gd name="T47" fmla="*/ 982 h 1208"/>
                <a:gd name="T48" fmla="*/ 258 w 1095"/>
                <a:gd name="T49" fmla="*/ 1009 h 1208"/>
                <a:gd name="T50" fmla="*/ 353 w 1095"/>
                <a:gd name="T51" fmla="*/ 1020 h 1208"/>
                <a:gd name="T52" fmla="*/ 447 w 1095"/>
                <a:gd name="T53" fmla="*/ 1015 h 1208"/>
                <a:gd name="T54" fmla="*/ 534 w 1095"/>
                <a:gd name="T55" fmla="*/ 994 h 1208"/>
                <a:gd name="T56" fmla="*/ 612 w 1095"/>
                <a:gd name="T57" fmla="*/ 958 h 1208"/>
                <a:gd name="T58" fmla="*/ 694 w 1095"/>
                <a:gd name="T59" fmla="*/ 894 h 1208"/>
                <a:gd name="T60" fmla="*/ 756 w 1095"/>
                <a:gd name="T61" fmla="*/ 821 h 1208"/>
                <a:gd name="T62" fmla="*/ 796 w 1095"/>
                <a:gd name="T63" fmla="*/ 738 h 1208"/>
                <a:gd name="T64" fmla="*/ 811 w 1095"/>
                <a:gd name="T65" fmla="*/ 652 h 1208"/>
                <a:gd name="T66" fmla="*/ 800 w 1095"/>
                <a:gd name="T67" fmla="*/ 563 h 1208"/>
                <a:gd name="T68" fmla="*/ 761 w 1095"/>
                <a:gd name="T69" fmla="*/ 478 h 1208"/>
                <a:gd name="T70" fmla="*/ 728 w 1095"/>
                <a:gd name="T71" fmla="*/ 433 h 1208"/>
                <a:gd name="T72" fmla="*/ 714 w 1095"/>
                <a:gd name="T73" fmla="*/ 415 h 1208"/>
                <a:gd name="T74" fmla="*/ 687 w 1095"/>
                <a:gd name="T75" fmla="*/ 382 h 1208"/>
                <a:gd name="T76" fmla="*/ 651 w 1095"/>
                <a:gd name="T77" fmla="*/ 340 h 1208"/>
                <a:gd name="T78" fmla="*/ 609 w 1095"/>
                <a:gd name="T79" fmla="*/ 291 h 1208"/>
                <a:gd name="T80" fmla="*/ 567 w 1095"/>
                <a:gd name="T81" fmla="*/ 239 h 1208"/>
                <a:gd name="T82" fmla="*/ 524 w 1095"/>
                <a:gd name="T83" fmla="*/ 188 h 1208"/>
                <a:gd name="T84" fmla="*/ 521 w 1095"/>
                <a:gd name="T85" fmla="*/ 184 h 1208"/>
                <a:gd name="T86" fmla="*/ 515 w 1095"/>
                <a:gd name="T87" fmla="*/ 177 h 1208"/>
                <a:gd name="T88" fmla="*/ 512 w 1095"/>
                <a:gd name="T89" fmla="*/ 175 h 1208"/>
                <a:gd name="T90" fmla="*/ 492 w 1095"/>
                <a:gd name="T91" fmla="*/ 131 h 1208"/>
                <a:gd name="T92" fmla="*/ 494 w 1095"/>
                <a:gd name="T93" fmla="*/ 87 h 1208"/>
                <a:gd name="T94" fmla="*/ 517 w 1095"/>
                <a:gd name="T95" fmla="*/ 44 h 1208"/>
                <a:gd name="T96" fmla="*/ 555 w 1095"/>
                <a:gd name="T97" fmla="*/ 13 h 1208"/>
                <a:gd name="T98" fmla="*/ 600 w 1095"/>
                <a:gd name="T99"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08">
                  <a:moveTo>
                    <a:pt x="600" y="0"/>
                  </a:moveTo>
                  <a:lnTo>
                    <a:pt x="621" y="1"/>
                  </a:lnTo>
                  <a:lnTo>
                    <a:pt x="643" y="7"/>
                  </a:lnTo>
                  <a:lnTo>
                    <a:pt x="664" y="18"/>
                  </a:lnTo>
                  <a:lnTo>
                    <a:pt x="682" y="35"/>
                  </a:lnTo>
                  <a:lnTo>
                    <a:pt x="709" y="67"/>
                  </a:lnTo>
                  <a:lnTo>
                    <a:pt x="694" y="50"/>
                  </a:lnTo>
                  <a:lnTo>
                    <a:pt x="947" y="353"/>
                  </a:lnTo>
                  <a:lnTo>
                    <a:pt x="991" y="411"/>
                  </a:lnTo>
                  <a:lnTo>
                    <a:pt x="1027" y="469"/>
                  </a:lnTo>
                  <a:lnTo>
                    <a:pt x="1055" y="525"/>
                  </a:lnTo>
                  <a:lnTo>
                    <a:pt x="1076" y="580"/>
                  </a:lnTo>
                  <a:lnTo>
                    <a:pt x="1088" y="633"/>
                  </a:lnTo>
                  <a:lnTo>
                    <a:pt x="1095" y="687"/>
                  </a:lnTo>
                  <a:lnTo>
                    <a:pt x="1095" y="737"/>
                  </a:lnTo>
                  <a:lnTo>
                    <a:pt x="1090" y="786"/>
                  </a:lnTo>
                  <a:lnTo>
                    <a:pt x="1079" y="833"/>
                  </a:lnTo>
                  <a:lnTo>
                    <a:pt x="1064" y="877"/>
                  </a:lnTo>
                  <a:lnTo>
                    <a:pt x="1044" y="920"/>
                  </a:lnTo>
                  <a:lnTo>
                    <a:pt x="1020" y="959"/>
                  </a:lnTo>
                  <a:lnTo>
                    <a:pt x="992" y="998"/>
                  </a:lnTo>
                  <a:lnTo>
                    <a:pt x="962" y="1032"/>
                  </a:lnTo>
                  <a:lnTo>
                    <a:pt x="929" y="1064"/>
                  </a:lnTo>
                  <a:lnTo>
                    <a:pt x="892" y="1093"/>
                  </a:lnTo>
                  <a:lnTo>
                    <a:pt x="856" y="1119"/>
                  </a:lnTo>
                  <a:lnTo>
                    <a:pt x="817" y="1142"/>
                  </a:lnTo>
                  <a:lnTo>
                    <a:pt x="778" y="1161"/>
                  </a:lnTo>
                  <a:lnTo>
                    <a:pt x="738" y="1177"/>
                  </a:lnTo>
                  <a:lnTo>
                    <a:pt x="698" y="1189"/>
                  </a:lnTo>
                  <a:lnTo>
                    <a:pt x="630" y="1202"/>
                  </a:lnTo>
                  <a:lnTo>
                    <a:pt x="563" y="1208"/>
                  </a:lnTo>
                  <a:lnTo>
                    <a:pt x="498" y="1207"/>
                  </a:lnTo>
                  <a:lnTo>
                    <a:pt x="434" y="1201"/>
                  </a:lnTo>
                  <a:lnTo>
                    <a:pt x="374" y="1187"/>
                  </a:lnTo>
                  <a:lnTo>
                    <a:pt x="315" y="1168"/>
                  </a:lnTo>
                  <a:lnTo>
                    <a:pt x="261" y="1144"/>
                  </a:lnTo>
                  <a:lnTo>
                    <a:pt x="210" y="1114"/>
                  </a:lnTo>
                  <a:lnTo>
                    <a:pt x="162" y="1080"/>
                  </a:lnTo>
                  <a:lnTo>
                    <a:pt x="120" y="1040"/>
                  </a:lnTo>
                  <a:lnTo>
                    <a:pt x="82" y="998"/>
                  </a:lnTo>
                  <a:lnTo>
                    <a:pt x="49" y="951"/>
                  </a:lnTo>
                  <a:lnTo>
                    <a:pt x="22" y="901"/>
                  </a:lnTo>
                  <a:lnTo>
                    <a:pt x="0" y="848"/>
                  </a:lnTo>
                  <a:lnTo>
                    <a:pt x="25" y="883"/>
                  </a:lnTo>
                  <a:lnTo>
                    <a:pt x="56" y="913"/>
                  </a:lnTo>
                  <a:lnTo>
                    <a:pt x="90" y="940"/>
                  </a:lnTo>
                  <a:lnTo>
                    <a:pt x="128" y="963"/>
                  </a:lnTo>
                  <a:lnTo>
                    <a:pt x="170" y="982"/>
                  </a:lnTo>
                  <a:lnTo>
                    <a:pt x="213" y="997"/>
                  </a:lnTo>
                  <a:lnTo>
                    <a:pt x="258" y="1009"/>
                  </a:lnTo>
                  <a:lnTo>
                    <a:pt x="306" y="1016"/>
                  </a:lnTo>
                  <a:lnTo>
                    <a:pt x="353" y="1020"/>
                  </a:lnTo>
                  <a:lnTo>
                    <a:pt x="399" y="1019"/>
                  </a:lnTo>
                  <a:lnTo>
                    <a:pt x="447" y="1015"/>
                  </a:lnTo>
                  <a:lnTo>
                    <a:pt x="492" y="1006"/>
                  </a:lnTo>
                  <a:lnTo>
                    <a:pt x="534" y="994"/>
                  </a:lnTo>
                  <a:lnTo>
                    <a:pt x="575" y="979"/>
                  </a:lnTo>
                  <a:lnTo>
                    <a:pt x="612" y="958"/>
                  </a:lnTo>
                  <a:lnTo>
                    <a:pt x="655" y="928"/>
                  </a:lnTo>
                  <a:lnTo>
                    <a:pt x="694" y="894"/>
                  </a:lnTo>
                  <a:lnTo>
                    <a:pt x="728" y="858"/>
                  </a:lnTo>
                  <a:lnTo>
                    <a:pt x="756" y="821"/>
                  </a:lnTo>
                  <a:lnTo>
                    <a:pt x="779" y="780"/>
                  </a:lnTo>
                  <a:lnTo>
                    <a:pt x="796" y="738"/>
                  </a:lnTo>
                  <a:lnTo>
                    <a:pt x="806" y="695"/>
                  </a:lnTo>
                  <a:lnTo>
                    <a:pt x="811" y="652"/>
                  </a:lnTo>
                  <a:lnTo>
                    <a:pt x="809" y="608"/>
                  </a:lnTo>
                  <a:lnTo>
                    <a:pt x="800" y="563"/>
                  </a:lnTo>
                  <a:lnTo>
                    <a:pt x="784" y="520"/>
                  </a:lnTo>
                  <a:lnTo>
                    <a:pt x="761" y="478"/>
                  </a:lnTo>
                  <a:lnTo>
                    <a:pt x="731" y="436"/>
                  </a:lnTo>
                  <a:lnTo>
                    <a:pt x="728" y="433"/>
                  </a:lnTo>
                  <a:lnTo>
                    <a:pt x="724" y="426"/>
                  </a:lnTo>
                  <a:lnTo>
                    <a:pt x="714" y="415"/>
                  </a:lnTo>
                  <a:lnTo>
                    <a:pt x="702" y="401"/>
                  </a:lnTo>
                  <a:lnTo>
                    <a:pt x="687" y="382"/>
                  </a:lnTo>
                  <a:lnTo>
                    <a:pt x="670" y="363"/>
                  </a:lnTo>
                  <a:lnTo>
                    <a:pt x="651" y="340"/>
                  </a:lnTo>
                  <a:lnTo>
                    <a:pt x="631" y="316"/>
                  </a:lnTo>
                  <a:lnTo>
                    <a:pt x="609" y="291"/>
                  </a:lnTo>
                  <a:lnTo>
                    <a:pt x="589" y="265"/>
                  </a:lnTo>
                  <a:lnTo>
                    <a:pt x="567" y="239"/>
                  </a:lnTo>
                  <a:lnTo>
                    <a:pt x="545" y="213"/>
                  </a:lnTo>
                  <a:lnTo>
                    <a:pt x="524" y="188"/>
                  </a:lnTo>
                  <a:lnTo>
                    <a:pt x="526" y="189"/>
                  </a:lnTo>
                  <a:lnTo>
                    <a:pt x="521" y="184"/>
                  </a:lnTo>
                  <a:lnTo>
                    <a:pt x="517" y="180"/>
                  </a:lnTo>
                  <a:lnTo>
                    <a:pt x="515" y="177"/>
                  </a:lnTo>
                  <a:lnTo>
                    <a:pt x="513" y="175"/>
                  </a:lnTo>
                  <a:lnTo>
                    <a:pt x="512" y="175"/>
                  </a:lnTo>
                  <a:lnTo>
                    <a:pt x="499" y="154"/>
                  </a:lnTo>
                  <a:lnTo>
                    <a:pt x="492" y="131"/>
                  </a:lnTo>
                  <a:lnTo>
                    <a:pt x="490" y="110"/>
                  </a:lnTo>
                  <a:lnTo>
                    <a:pt x="494" y="87"/>
                  </a:lnTo>
                  <a:lnTo>
                    <a:pt x="502" y="65"/>
                  </a:lnTo>
                  <a:lnTo>
                    <a:pt x="517" y="44"/>
                  </a:lnTo>
                  <a:lnTo>
                    <a:pt x="534" y="28"/>
                  </a:lnTo>
                  <a:lnTo>
                    <a:pt x="555" y="13"/>
                  </a:lnTo>
                  <a:lnTo>
                    <a:pt x="577" y="5"/>
                  </a:lnTo>
                  <a:lnTo>
                    <a:pt x="60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6" name="Freeform 10">
              <a:extLst>
                <a:ext uri="{FF2B5EF4-FFF2-40B4-BE49-F238E27FC236}">
                  <a16:creationId xmlns:a16="http://schemas.microsoft.com/office/drawing/2014/main" id="{2516FF47-5FC6-4E0F-BDF2-DAC1CF774FC3}"/>
                </a:ext>
              </a:extLst>
            </p:cNvPr>
            <p:cNvSpPr>
              <a:spLocks/>
            </p:cNvSpPr>
            <p:nvPr userDrawn="1"/>
          </p:nvSpPr>
          <p:spPr bwMode="auto">
            <a:xfrm>
              <a:off x="6145213" y="4384676"/>
              <a:ext cx="434975" cy="476250"/>
            </a:xfrm>
            <a:custGeom>
              <a:avLst/>
              <a:gdLst>
                <a:gd name="T0" fmla="*/ 599 w 1096"/>
                <a:gd name="T1" fmla="*/ 0 h 1202"/>
                <a:gd name="T2" fmla="*/ 723 w 1096"/>
                <a:gd name="T3" fmla="*/ 21 h 1202"/>
                <a:gd name="T4" fmla="*/ 834 w 1096"/>
                <a:gd name="T5" fmla="*/ 64 h 1202"/>
                <a:gd name="T6" fmla="*/ 933 w 1096"/>
                <a:gd name="T7" fmla="*/ 128 h 1202"/>
                <a:gd name="T8" fmla="*/ 1014 w 1096"/>
                <a:gd name="T9" fmla="*/ 210 h 1202"/>
                <a:gd name="T10" fmla="*/ 1075 w 1096"/>
                <a:gd name="T11" fmla="*/ 307 h 1202"/>
                <a:gd name="T12" fmla="*/ 1071 w 1096"/>
                <a:gd name="T13" fmla="*/ 325 h 1202"/>
                <a:gd name="T14" fmla="*/ 1007 w 1096"/>
                <a:gd name="T15" fmla="*/ 268 h 1202"/>
                <a:gd name="T16" fmla="*/ 927 w 1096"/>
                <a:gd name="T17" fmla="*/ 226 h 1202"/>
                <a:gd name="T18" fmla="*/ 838 w 1096"/>
                <a:gd name="T19" fmla="*/ 199 h 1202"/>
                <a:gd name="T20" fmla="*/ 743 w 1096"/>
                <a:gd name="T21" fmla="*/ 188 h 1202"/>
                <a:gd name="T22" fmla="*/ 650 w 1096"/>
                <a:gd name="T23" fmla="*/ 193 h 1202"/>
                <a:gd name="T24" fmla="*/ 561 w 1096"/>
                <a:gd name="T25" fmla="*/ 214 h 1202"/>
                <a:gd name="T26" fmla="*/ 483 w 1096"/>
                <a:gd name="T27" fmla="*/ 249 h 1202"/>
                <a:gd name="T28" fmla="*/ 401 w 1096"/>
                <a:gd name="T29" fmla="*/ 313 h 1202"/>
                <a:gd name="T30" fmla="*/ 339 w 1096"/>
                <a:gd name="T31" fmla="*/ 388 h 1202"/>
                <a:gd name="T32" fmla="*/ 300 w 1096"/>
                <a:gd name="T33" fmla="*/ 470 h 1202"/>
                <a:gd name="T34" fmla="*/ 285 w 1096"/>
                <a:gd name="T35" fmla="*/ 555 h 1202"/>
                <a:gd name="T36" fmla="*/ 296 w 1096"/>
                <a:gd name="T37" fmla="*/ 643 h 1202"/>
                <a:gd name="T38" fmla="*/ 335 w 1096"/>
                <a:gd name="T39" fmla="*/ 730 h 1202"/>
                <a:gd name="T40" fmla="*/ 367 w 1096"/>
                <a:gd name="T41" fmla="*/ 775 h 1202"/>
                <a:gd name="T42" fmla="*/ 383 w 1096"/>
                <a:gd name="T43" fmla="*/ 793 h 1202"/>
                <a:gd name="T44" fmla="*/ 411 w 1096"/>
                <a:gd name="T45" fmla="*/ 827 h 1202"/>
                <a:gd name="T46" fmla="*/ 447 w 1096"/>
                <a:gd name="T47" fmla="*/ 870 h 1202"/>
                <a:gd name="T48" fmla="*/ 489 w 1096"/>
                <a:gd name="T49" fmla="*/ 921 h 1202"/>
                <a:gd name="T50" fmla="*/ 534 w 1096"/>
                <a:gd name="T51" fmla="*/ 974 h 1202"/>
                <a:gd name="T52" fmla="*/ 523 w 1096"/>
                <a:gd name="T53" fmla="*/ 962 h 1202"/>
                <a:gd name="T54" fmla="*/ 551 w 1096"/>
                <a:gd name="T55" fmla="*/ 996 h 1202"/>
                <a:gd name="T56" fmla="*/ 571 w 1096"/>
                <a:gd name="T57" fmla="*/ 1020 h 1202"/>
                <a:gd name="T58" fmla="*/ 578 w 1096"/>
                <a:gd name="T59" fmla="*/ 1028 h 1202"/>
                <a:gd name="T60" fmla="*/ 599 w 1096"/>
                <a:gd name="T61" fmla="*/ 1071 h 1202"/>
                <a:gd name="T62" fmla="*/ 596 w 1096"/>
                <a:gd name="T63" fmla="*/ 1115 h 1202"/>
                <a:gd name="T64" fmla="*/ 574 w 1096"/>
                <a:gd name="T65" fmla="*/ 1158 h 1202"/>
                <a:gd name="T66" fmla="*/ 536 w 1096"/>
                <a:gd name="T67" fmla="*/ 1189 h 1202"/>
                <a:gd name="T68" fmla="*/ 491 w 1096"/>
                <a:gd name="T69" fmla="*/ 1202 h 1202"/>
                <a:gd name="T70" fmla="*/ 447 w 1096"/>
                <a:gd name="T71" fmla="*/ 1196 h 1202"/>
                <a:gd name="T72" fmla="*/ 409 w 1096"/>
                <a:gd name="T73" fmla="*/ 1168 h 1202"/>
                <a:gd name="T74" fmla="*/ 390 w 1096"/>
                <a:gd name="T75" fmla="*/ 1143 h 1202"/>
                <a:gd name="T76" fmla="*/ 104 w 1096"/>
                <a:gd name="T77" fmla="*/ 796 h 1202"/>
                <a:gd name="T78" fmla="*/ 41 w 1096"/>
                <a:gd name="T79" fmla="*/ 682 h 1202"/>
                <a:gd name="T80" fmla="*/ 7 w 1096"/>
                <a:gd name="T81" fmla="*/ 573 h 1202"/>
                <a:gd name="T82" fmla="*/ 0 w 1096"/>
                <a:gd name="T83" fmla="*/ 471 h 1202"/>
                <a:gd name="T84" fmla="*/ 17 w 1096"/>
                <a:gd name="T85" fmla="*/ 375 h 1202"/>
                <a:gd name="T86" fmla="*/ 52 w 1096"/>
                <a:gd name="T87" fmla="*/ 287 h 1202"/>
                <a:gd name="T88" fmla="*/ 103 w 1096"/>
                <a:gd name="T89" fmla="*/ 210 h 1202"/>
                <a:gd name="T90" fmla="*/ 168 w 1096"/>
                <a:gd name="T91" fmla="*/ 144 h 1202"/>
                <a:gd name="T92" fmla="*/ 240 w 1096"/>
                <a:gd name="T93" fmla="*/ 88 h 1202"/>
                <a:gd name="T94" fmla="*/ 318 w 1096"/>
                <a:gd name="T95" fmla="*/ 47 h 1202"/>
                <a:gd name="T96" fmla="*/ 398 w 1096"/>
                <a:gd name="T97" fmla="*/ 19 h 1202"/>
                <a:gd name="T98" fmla="*/ 533 w 1096"/>
                <a:gd name="T99" fmla="*/ 0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02">
                  <a:moveTo>
                    <a:pt x="533" y="0"/>
                  </a:moveTo>
                  <a:lnTo>
                    <a:pt x="599" y="0"/>
                  </a:lnTo>
                  <a:lnTo>
                    <a:pt x="662" y="7"/>
                  </a:lnTo>
                  <a:lnTo>
                    <a:pt x="723" y="21"/>
                  </a:lnTo>
                  <a:lnTo>
                    <a:pt x="780" y="40"/>
                  </a:lnTo>
                  <a:lnTo>
                    <a:pt x="834" y="64"/>
                  </a:lnTo>
                  <a:lnTo>
                    <a:pt x="887" y="94"/>
                  </a:lnTo>
                  <a:lnTo>
                    <a:pt x="933" y="128"/>
                  </a:lnTo>
                  <a:lnTo>
                    <a:pt x="976" y="167"/>
                  </a:lnTo>
                  <a:lnTo>
                    <a:pt x="1014" y="210"/>
                  </a:lnTo>
                  <a:lnTo>
                    <a:pt x="1047" y="256"/>
                  </a:lnTo>
                  <a:lnTo>
                    <a:pt x="1075" y="307"/>
                  </a:lnTo>
                  <a:lnTo>
                    <a:pt x="1096" y="360"/>
                  </a:lnTo>
                  <a:lnTo>
                    <a:pt x="1071" y="325"/>
                  </a:lnTo>
                  <a:lnTo>
                    <a:pt x="1041" y="295"/>
                  </a:lnTo>
                  <a:lnTo>
                    <a:pt x="1007" y="268"/>
                  </a:lnTo>
                  <a:lnTo>
                    <a:pt x="968" y="245"/>
                  </a:lnTo>
                  <a:lnTo>
                    <a:pt x="927" y="226"/>
                  </a:lnTo>
                  <a:lnTo>
                    <a:pt x="883" y="210"/>
                  </a:lnTo>
                  <a:lnTo>
                    <a:pt x="838" y="199"/>
                  </a:lnTo>
                  <a:lnTo>
                    <a:pt x="791" y="192"/>
                  </a:lnTo>
                  <a:lnTo>
                    <a:pt x="743" y="188"/>
                  </a:lnTo>
                  <a:lnTo>
                    <a:pt x="696" y="188"/>
                  </a:lnTo>
                  <a:lnTo>
                    <a:pt x="650" y="193"/>
                  </a:lnTo>
                  <a:lnTo>
                    <a:pt x="605" y="202"/>
                  </a:lnTo>
                  <a:lnTo>
                    <a:pt x="561" y="214"/>
                  </a:lnTo>
                  <a:lnTo>
                    <a:pt x="521" y="229"/>
                  </a:lnTo>
                  <a:lnTo>
                    <a:pt x="483" y="249"/>
                  </a:lnTo>
                  <a:lnTo>
                    <a:pt x="440" y="280"/>
                  </a:lnTo>
                  <a:lnTo>
                    <a:pt x="401" y="313"/>
                  </a:lnTo>
                  <a:lnTo>
                    <a:pt x="368" y="349"/>
                  </a:lnTo>
                  <a:lnTo>
                    <a:pt x="339" y="388"/>
                  </a:lnTo>
                  <a:lnTo>
                    <a:pt x="317" y="427"/>
                  </a:lnTo>
                  <a:lnTo>
                    <a:pt x="300" y="470"/>
                  </a:lnTo>
                  <a:lnTo>
                    <a:pt x="289" y="512"/>
                  </a:lnTo>
                  <a:lnTo>
                    <a:pt x="285" y="555"/>
                  </a:lnTo>
                  <a:lnTo>
                    <a:pt x="287" y="600"/>
                  </a:lnTo>
                  <a:lnTo>
                    <a:pt x="296" y="643"/>
                  </a:lnTo>
                  <a:lnTo>
                    <a:pt x="312" y="687"/>
                  </a:lnTo>
                  <a:lnTo>
                    <a:pt x="335" y="730"/>
                  </a:lnTo>
                  <a:lnTo>
                    <a:pt x="366" y="773"/>
                  </a:lnTo>
                  <a:lnTo>
                    <a:pt x="367" y="775"/>
                  </a:lnTo>
                  <a:lnTo>
                    <a:pt x="373" y="782"/>
                  </a:lnTo>
                  <a:lnTo>
                    <a:pt x="383" y="793"/>
                  </a:lnTo>
                  <a:lnTo>
                    <a:pt x="396" y="809"/>
                  </a:lnTo>
                  <a:lnTo>
                    <a:pt x="411" y="827"/>
                  </a:lnTo>
                  <a:lnTo>
                    <a:pt x="429" y="847"/>
                  </a:lnTo>
                  <a:lnTo>
                    <a:pt x="447" y="870"/>
                  </a:lnTo>
                  <a:lnTo>
                    <a:pt x="468" y="896"/>
                  </a:lnTo>
                  <a:lnTo>
                    <a:pt x="489" y="921"/>
                  </a:lnTo>
                  <a:lnTo>
                    <a:pt x="511" y="948"/>
                  </a:lnTo>
                  <a:lnTo>
                    <a:pt x="534" y="974"/>
                  </a:lnTo>
                  <a:lnTo>
                    <a:pt x="556" y="999"/>
                  </a:lnTo>
                  <a:lnTo>
                    <a:pt x="523" y="962"/>
                  </a:lnTo>
                  <a:lnTo>
                    <a:pt x="538" y="980"/>
                  </a:lnTo>
                  <a:lnTo>
                    <a:pt x="551" y="996"/>
                  </a:lnTo>
                  <a:lnTo>
                    <a:pt x="562" y="1009"/>
                  </a:lnTo>
                  <a:lnTo>
                    <a:pt x="571" y="1020"/>
                  </a:lnTo>
                  <a:lnTo>
                    <a:pt x="577" y="1026"/>
                  </a:lnTo>
                  <a:lnTo>
                    <a:pt x="578" y="1028"/>
                  </a:lnTo>
                  <a:lnTo>
                    <a:pt x="591" y="1049"/>
                  </a:lnTo>
                  <a:lnTo>
                    <a:pt x="599" y="1071"/>
                  </a:lnTo>
                  <a:lnTo>
                    <a:pt x="600" y="1094"/>
                  </a:lnTo>
                  <a:lnTo>
                    <a:pt x="596" y="1115"/>
                  </a:lnTo>
                  <a:lnTo>
                    <a:pt x="588" y="1137"/>
                  </a:lnTo>
                  <a:lnTo>
                    <a:pt x="574" y="1158"/>
                  </a:lnTo>
                  <a:lnTo>
                    <a:pt x="556" y="1176"/>
                  </a:lnTo>
                  <a:lnTo>
                    <a:pt x="536" y="1189"/>
                  </a:lnTo>
                  <a:lnTo>
                    <a:pt x="514" y="1199"/>
                  </a:lnTo>
                  <a:lnTo>
                    <a:pt x="491" y="1202"/>
                  </a:lnTo>
                  <a:lnTo>
                    <a:pt x="469" y="1202"/>
                  </a:lnTo>
                  <a:lnTo>
                    <a:pt x="447" y="1196"/>
                  </a:lnTo>
                  <a:lnTo>
                    <a:pt x="428" y="1184"/>
                  </a:lnTo>
                  <a:lnTo>
                    <a:pt x="409" y="1168"/>
                  </a:lnTo>
                  <a:lnTo>
                    <a:pt x="352" y="1098"/>
                  </a:lnTo>
                  <a:lnTo>
                    <a:pt x="390" y="1143"/>
                  </a:lnTo>
                  <a:lnTo>
                    <a:pt x="149" y="855"/>
                  </a:lnTo>
                  <a:lnTo>
                    <a:pt x="104" y="796"/>
                  </a:lnTo>
                  <a:lnTo>
                    <a:pt x="69" y="739"/>
                  </a:lnTo>
                  <a:lnTo>
                    <a:pt x="41" y="682"/>
                  </a:lnTo>
                  <a:lnTo>
                    <a:pt x="21" y="628"/>
                  </a:lnTo>
                  <a:lnTo>
                    <a:pt x="7" y="573"/>
                  </a:lnTo>
                  <a:lnTo>
                    <a:pt x="1" y="522"/>
                  </a:lnTo>
                  <a:lnTo>
                    <a:pt x="0" y="471"/>
                  </a:lnTo>
                  <a:lnTo>
                    <a:pt x="6" y="421"/>
                  </a:lnTo>
                  <a:lnTo>
                    <a:pt x="17" y="375"/>
                  </a:lnTo>
                  <a:lnTo>
                    <a:pt x="33" y="331"/>
                  </a:lnTo>
                  <a:lnTo>
                    <a:pt x="52" y="287"/>
                  </a:lnTo>
                  <a:lnTo>
                    <a:pt x="77" y="248"/>
                  </a:lnTo>
                  <a:lnTo>
                    <a:pt x="103" y="210"/>
                  </a:lnTo>
                  <a:lnTo>
                    <a:pt x="135" y="175"/>
                  </a:lnTo>
                  <a:lnTo>
                    <a:pt x="168" y="144"/>
                  </a:lnTo>
                  <a:lnTo>
                    <a:pt x="203" y="115"/>
                  </a:lnTo>
                  <a:lnTo>
                    <a:pt x="240" y="88"/>
                  </a:lnTo>
                  <a:lnTo>
                    <a:pt x="279" y="65"/>
                  </a:lnTo>
                  <a:lnTo>
                    <a:pt x="318" y="47"/>
                  </a:lnTo>
                  <a:lnTo>
                    <a:pt x="358" y="31"/>
                  </a:lnTo>
                  <a:lnTo>
                    <a:pt x="398" y="19"/>
                  </a:lnTo>
                  <a:lnTo>
                    <a:pt x="466" y="6"/>
                  </a:lnTo>
                  <a:lnTo>
                    <a:pt x="5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7" name="Freeform 11">
              <a:extLst>
                <a:ext uri="{FF2B5EF4-FFF2-40B4-BE49-F238E27FC236}">
                  <a16:creationId xmlns:a16="http://schemas.microsoft.com/office/drawing/2014/main" id="{D9241BAE-955E-4837-8B6D-17F830E31433}"/>
                </a:ext>
              </a:extLst>
            </p:cNvPr>
            <p:cNvSpPr>
              <a:spLocks noEditPoints="1"/>
            </p:cNvSpPr>
            <p:nvPr userDrawn="1"/>
          </p:nvSpPr>
          <p:spPr bwMode="auto">
            <a:xfrm>
              <a:off x="7675563" y="4867276"/>
              <a:ext cx="52388" cy="50800"/>
            </a:xfrm>
            <a:custGeom>
              <a:avLst/>
              <a:gdLst>
                <a:gd name="T0" fmla="*/ 51 w 130"/>
                <a:gd name="T1" fmla="*/ 60 h 128"/>
                <a:gd name="T2" fmla="*/ 70 w 130"/>
                <a:gd name="T3" fmla="*/ 60 h 128"/>
                <a:gd name="T4" fmla="*/ 77 w 130"/>
                <a:gd name="T5" fmla="*/ 59 h 128"/>
                <a:gd name="T6" fmla="*/ 82 w 130"/>
                <a:gd name="T7" fmla="*/ 55 h 128"/>
                <a:gd name="T8" fmla="*/ 83 w 130"/>
                <a:gd name="T9" fmla="*/ 48 h 128"/>
                <a:gd name="T10" fmla="*/ 82 w 130"/>
                <a:gd name="T11" fmla="*/ 42 h 128"/>
                <a:gd name="T12" fmla="*/ 77 w 130"/>
                <a:gd name="T13" fmla="*/ 38 h 128"/>
                <a:gd name="T14" fmla="*/ 71 w 130"/>
                <a:gd name="T15" fmla="*/ 37 h 128"/>
                <a:gd name="T16" fmla="*/ 51 w 130"/>
                <a:gd name="T17" fmla="*/ 37 h 128"/>
                <a:gd name="T18" fmla="*/ 68 w 130"/>
                <a:gd name="T19" fmla="*/ 28 h 128"/>
                <a:gd name="T20" fmla="*/ 89 w 130"/>
                <a:gd name="T21" fmla="*/ 32 h 128"/>
                <a:gd name="T22" fmla="*/ 95 w 130"/>
                <a:gd name="T23" fmla="*/ 48 h 128"/>
                <a:gd name="T24" fmla="*/ 90 w 130"/>
                <a:gd name="T25" fmla="*/ 63 h 128"/>
                <a:gd name="T26" fmla="*/ 76 w 130"/>
                <a:gd name="T27" fmla="*/ 69 h 128"/>
                <a:gd name="T28" fmla="*/ 84 w 130"/>
                <a:gd name="T29" fmla="*/ 101 h 128"/>
                <a:gd name="T30" fmla="*/ 51 w 130"/>
                <a:gd name="T31" fmla="*/ 69 h 128"/>
                <a:gd name="T32" fmla="*/ 40 w 130"/>
                <a:gd name="T33" fmla="*/ 101 h 128"/>
                <a:gd name="T34" fmla="*/ 66 w 130"/>
                <a:gd name="T35" fmla="*/ 11 h 128"/>
                <a:gd name="T36" fmla="*/ 34 w 130"/>
                <a:gd name="T37" fmla="*/ 20 h 128"/>
                <a:gd name="T38" fmla="*/ 16 w 130"/>
                <a:gd name="T39" fmla="*/ 47 h 128"/>
                <a:gd name="T40" fmla="*/ 16 w 130"/>
                <a:gd name="T41" fmla="*/ 82 h 128"/>
                <a:gd name="T42" fmla="*/ 34 w 130"/>
                <a:gd name="T43" fmla="*/ 107 h 128"/>
                <a:gd name="T44" fmla="*/ 66 w 130"/>
                <a:gd name="T45" fmla="*/ 117 h 128"/>
                <a:gd name="T46" fmla="*/ 96 w 130"/>
                <a:gd name="T47" fmla="*/ 107 h 128"/>
                <a:gd name="T48" fmla="*/ 115 w 130"/>
                <a:gd name="T49" fmla="*/ 82 h 128"/>
                <a:gd name="T50" fmla="*/ 115 w 130"/>
                <a:gd name="T51" fmla="*/ 47 h 128"/>
                <a:gd name="T52" fmla="*/ 96 w 130"/>
                <a:gd name="T53" fmla="*/ 20 h 128"/>
                <a:gd name="T54" fmla="*/ 66 w 130"/>
                <a:gd name="T55" fmla="*/ 11 h 128"/>
                <a:gd name="T56" fmla="*/ 85 w 130"/>
                <a:gd name="T57" fmla="*/ 3 h 128"/>
                <a:gd name="T58" fmla="*/ 118 w 130"/>
                <a:gd name="T59" fmla="*/ 25 h 128"/>
                <a:gd name="T60" fmla="*/ 130 w 130"/>
                <a:gd name="T61" fmla="*/ 64 h 128"/>
                <a:gd name="T62" fmla="*/ 118 w 130"/>
                <a:gd name="T63" fmla="*/ 102 h 128"/>
                <a:gd name="T64" fmla="*/ 85 w 130"/>
                <a:gd name="T65" fmla="*/ 125 h 128"/>
                <a:gd name="T66" fmla="*/ 45 w 130"/>
                <a:gd name="T67" fmla="*/ 125 h 128"/>
                <a:gd name="T68" fmla="*/ 13 w 130"/>
                <a:gd name="T69" fmla="*/ 102 h 128"/>
                <a:gd name="T70" fmla="*/ 0 w 130"/>
                <a:gd name="T71" fmla="*/ 64 h 128"/>
                <a:gd name="T72" fmla="*/ 13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6" y="60"/>
                  </a:lnTo>
                  <a:lnTo>
                    <a:pt x="70" y="60"/>
                  </a:lnTo>
                  <a:lnTo>
                    <a:pt x="73" y="59"/>
                  </a:lnTo>
                  <a:lnTo>
                    <a:pt x="77" y="59"/>
                  </a:lnTo>
                  <a:lnTo>
                    <a:pt x="79" y="56"/>
                  </a:lnTo>
                  <a:lnTo>
                    <a:pt x="82" y="55"/>
                  </a:lnTo>
                  <a:lnTo>
                    <a:pt x="83" y="52"/>
                  </a:lnTo>
                  <a:lnTo>
                    <a:pt x="83" y="48"/>
                  </a:lnTo>
                  <a:lnTo>
                    <a:pt x="83" y="44"/>
                  </a:lnTo>
                  <a:lnTo>
                    <a:pt x="82" y="42"/>
                  </a:lnTo>
                  <a:lnTo>
                    <a:pt x="79" y="40"/>
                  </a:lnTo>
                  <a:lnTo>
                    <a:pt x="77" y="38"/>
                  </a:lnTo>
                  <a:lnTo>
                    <a:pt x="73" y="37"/>
                  </a:lnTo>
                  <a:lnTo>
                    <a:pt x="71" y="37"/>
                  </a:lnTo>
                  <a:lnTo>
                    <a:pt x="67" y="37"/>
                  </a:lnTo>
                  <a:lnTo>
                    <a:pt x="51" y="37"/>
                  </a:lnTo>
                  <a:close/>
                  <a:moveTo>
                    <a:pt x="40" y="28"/>
                  </a:moveTo>
                  <a:lnTo>
                    <a:pt x="68" y="28"/>
                  </a:lnTo>
                  <a:lnTo>
                    <a:pt x="81" y="29"/>
                  </a:lnTo>
                  <a:lnTo>
                    <a:pt x="89" y="32"/>
                  </a:lnTo>
                  <a:lnTo>
                    <a:pt x="94" y="38"/>
                  </a:lnTo>
                  <a:lnTo>
                    <a:pt x="95" y="48"/>
                  </a:lnTo>
                  <a:lnTo>
                    <a:pt x="94" y="56"/>
                  </a:lnTo>
                  <a:lnTo>
                    <a:pt x="90" y="63"/>
                  </a:lnTo>
                  <a:lnTo>
                    <a:pt x="83" y="66"/>
                  </a:lnTo>
                  <a:lnTo>
                    <a:pt x="76" y="69"/>
                  </a:lnTo>
                  <a:lnTo>
                    <a:pt x="98" y="101"/>
                  </a:lnTo>
                  <a:lnTo>
                    <a:pt x="84" y="101"/>
                  </a:lnTo>
                  <a:lnTo>
                    <a:pt x="65" y="69"/>
                  </a:lnTo>
                  <a:lnTo>
                    <a:pt x="51" y="69"/>
                  </a:lnTo>
                  <a:lnTo>
                    <a:pt x="51" y="101"/>
                  </a:lnTo>
                  <a:lnTo>
                    <a:pt x="40" y="101"/>
                  </a:lnTo>
                  <a:lnTo>
                    <a:pt x="40" y="28"/>
                  </a:lnTo>
                  <a:close/>
                  <a:moveTo>
                    <a:pt x="66" y="11"/>
                  </a:moveTo>
                  <a:lnTo>
                    <a:pt x="49" y="13"/>
                  </a:lnTo>
                  <a:lnTo>
                    <a:pt x="34" y="20"/>
                  </a:lnTo>
                  <a:lnTo>
                    <a:pt x="23" y="32"/>
                  </a:lnTo>
                  <a:lnTo>
                    <a:pt x="16" y="47"/>
                  </a:lnTo>
                  <a:lnTo>
                    <a:pt x="14" y="64"/>
                  </a:lnTo>
                  <a:lnTo>
                    <a:pt x="16" y="82"/>
                  </a:lnTo>
                  <a:lnTo>
                    <a:pt x="23" y="96"/>
                  </a:lnTo>
                  <a:lnTo>
                    <a:pt x="34" y="107"/>
                  </a:lnTo>
                  <a:lnTo>
                    <a:pt x="49" y="114"/>
                  </a:lnTo>
                  <a:lnTo>
                    <a:pt x="66" y="117"/>
                  </a:lnTo>
                  <a:lnTo>
                    <a:pt x="82" y="114"/>
                  </a:lnTo>
                  <a:lnTo>
                    <a:pt x="96" y="107"/>
                  </a:lnTo>
                  <a:lnTo>
                    <a:pt x="107" y="96"/>
                  </a:lnTo>
                  <a:lnTo>
                    <a:pt x="115" y="82"/>
                  </a:lnTo>
                  <a:lnTo>
                    <a:pt x="118" y="64"/>
                  </a:lnTo>
                  <a:lnTo>
                    <a:pt x="115" y="47"/>
                  </a:lnTo>
                  <a:lnTo>
                    <a:pt x="107" y="32"/>
                  </a:lnTo>
                  <a:lnTo>
                    <a:pt x="96" y="20"/>
                  </a:lnTo>
                  <a:lnTo>
                    <a:pt x="82" y="13"/>
                  </a:lnTo>
                  <a:lnTo>
                    <a:pt x="66" y="11"/>
                  </a:lnTo>
                  <a:close/>
                  <a:moveTo>
                    <a:pt x="66" y="0"/>
                  </a:moveTo>
                  <a:lnTo>
                    <a:pt x="85" y="3"/>
                  </a:lnTo>
                  <a:lnTo>
                    <a:pt x="104" y="12"/>
                  </a:lnTo>
                  <a:lnTo>
                    <a:pt x="118" y="25"/>
                  </a:lnTo>
                  <a:lnTo>
                    <a:pt x="127" y="43"/>
                  </a:lnTo>
                  <a:lnTo>
                    <a:pt x="130" y="64"/>
                  </a:lnTo>
                  <a:lnTo>
                    <a:pt x="127" y="84"/>
                  </a:lnTo>
                  <a:lnTo>
                    <a:pt x="118" y="102"/>
                  </a:lnTo>
                  <a:lnTo>
                    <a:pt x="104" y="116"/>
                  </a:lnTo>
                  <a:lnTo>
                    <a:pt x="85" y="125"/>
                  </a:lnTo>
                  <a:lnTo>
                    <a:pt x="66" y="128"/>
                  </a:lnTo>
                  <a:lnTo>
                    <a:pt x="45" y="125"/>
                  </a:lnTo>
                  <a:lnTo>
                    <a:pt x="27" y="116"/>
                  </a:lnTo>
                  <a:lnTo>
                    <a:pt x="13" y="102"/>
                  </a:lnTo>
                  <a:lnTo>
                    <a:pt x="4" y="84"/>
                  </a:lnTo>
                  <a:lnTo>
                    <a:pt x="0" y="64"/>
                  </a:lnTo>
                  <a:lnTo>
                    <a:pt x="4" y="43"/>
                  </a:lnTo>
                  <a:lnTo>
                    <a:pt x="13" y="25"/>
                  </a:lnTo>
                  <a:lnTo>
                    <a:pt x="27" y="12"/>
                  </a:lnTo>
                  <a:lnTo>
                    <a:pt x="45" y="3"/>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8" name="Freeform 12">
              <a:extLst>
                <a:ext uri="{FF2B5EF4-FFF2-40B4-BE49-F238E27FC236}">
                  <a16:creationId xmlns:a16="http://schemas.microsoft.com/office/drawing/2014/main" id="{7D671EE0-16A5-47AA-AF34-4D0DC081431E}"/>
                </a:ext>
              </a:extLst>
            </p:cNvPr>
            <p:cNvSpPr>
              <a:spLocks noEditPoints="1"/>
            </p:cNvSpPr>
            <p:nvPr userDrawn="1"/>
          </p:nvSpPr>
          <p:spPr bwMode="auto">
            <a:xfrm>
              <a:off x="6591301" y="4867276"/>
              <a:ext cx="52388" cy="50800"/>
            </a:xfrm>
            <a:custGeom>
              <a:avLst/>
              <a:gdLst>
                <a:gd name="T0" fmla="*/ 51 w 130"/>
                <a:gd name="T1" fmla="*/ 60 h 128"/>
                <a:gd name="T2" fmla="*/ 69 w 130"/>
                <a:gd name="T3" fmla="*/ 60 h 128"/>
                <a:gd name="T4" fmla="*/ 75 w 130"/>
                <a:gd name="T5" fmla="*/ 59 h 128"/>
                <a:gd name="T6" fmla="*/ 81 w 130"/>
                <a:gd name="T7" fmla="*/ 55 h 128"/>
                <a:gd name="T8" fmla="*/ 82 w 130"/>
                <a:gd name="T9" fmla="*/ 48 h 128"/>
                <a:gd name="T10" fmla="*/ 81 w 130"/>
                <a:gd name="T11" fmla="*/ 42 h 128"/>
                <a:gd name="T12" fmla="*/ 76 w 130"/>
                <a:gd name="T13" fmla="*/ 38 h 128"/>
                <a:gd name="T14" fmla="*/ 70 w 130"/>
                <a:gd name="T15" fmla="*/ 37 h 128"/>
                <a:gd name="T16" fmla="*/ 51 w 130"/>
                <a:gd name="T17" fmla="*/ 37 h 128"/>
                <a:gd name="T18" fmla="*/ 68 w 130"/>
                <a:gd name="T19" fmla="*/ 28 h 128"/>
                <a:gd name="T20" fmla="*/ 88 w 130"/>
                <a:gd name="T21" fmla="*/ 32 h 128"/>
                <a:gd name="T22" fmla="*/ 94 w 130"/>
                <a:gd name="T23" fmla="*/ 48 h 128"/>
                <a:gd name="T24" fmla="*/ 88 w 130"/>
                <a:gd name="T25" fmla="*/ 63 h 128"/>
                <a:gd name="T26" fmla="*/ 75 w 130"/>
                <a:gd name="T27" fmla="*/ 69 h 128"/>
                <a:gd name="T28" fmla="*/ 83 w 130"/>
                <a:gd name="T29" fmla="*/ 101 h 128"/>
                <a:gd name="T30" fmla="*/ 51 w 130"/>
                <a:gd name="T31" fmla="*/ 69 h 128"/>
                <a:gd name="T32" fmla="*/ 40 w 130"/>
                <a:gd name="T33" fmla="*/ 101 h 128"/>
                <a:gd name="T34" fmla="*/ 64 w 130"/>
                <a:gd name="T35" fmla="*/ 11 h 128"/>
                <a:gd name="T36" fmla="*/ 34 w 130"/>
                <a:gd name="T37" fmla="*/ 20 h 128"/>
                <a:gd name="T38" fmla="*/ 14 w 130"/>
                <a:gd name="T39" fmla="*/ 47 h 128"/>
                <a:gd name="T40" fmla="*/ 14 w 130"/>
                <a:gd name="T41" fmla="*/ 82 h 128"/>
                <a:gd name="T42" fmla="*/ 34 w 130"/>
                <a:gd name="T43" fmla="*/ 107 h 128"/>
                <a:gd name="T44" fmla="*/ 64 w 130"/>
                <a:gd name="T45" fmla="*/ 117 h 128"/>
                <a:gd name="T46" fmla="*/ 96 w 130"/>
                <a:gd name="T47" fmla="*/ 107 h 128"/>
                <a:gd name="T48" fmla="*/ 114 w 130"/>
                <a:gd name="T49" fmla="*/ 82 h 128"/>
                <a:gd name="T50" fmla="*/ 114 w 130"/>
                <a:gd name="T51" fmla="*/ 47 h 128"/>
                <a:gd name="T52" fmla="*/ 96 w 130"/>
                <a:gd name="T53" fmla="*/ 20 h 128"/>
                <a:gd name="T54" fmla="*/ 64 w 130"/>
                <a:gd name="T55" fmla="*/ 11 h 128"/>
                <a:gd name="T56" fmla="*/ 85 w 130"/>
                <a:gd name="T57" fmla="*/ 3 h 128"/>
                <a:gd name="T58" fmla="*/ 117 w 130"/>
                <a:gd name="T59" fmla="*/ 25 h 128"/>
                <a:gd name="T60" fmla="*/ 130 w 130"/>
                <a:gd name="T61" fmla="*/ 64 h 128"/>
                <a:gd name="T62" fmla="*/ 117 w 130"/>
                <a:gd name="T63" fmla="*/ 102 h 128"/>
                <a:gd name="T64" fmla="*/ 85 w 130"/>
                <a:gd name="T65" fmla="*/ 125 h 128"/>
                <a:gd name="T66" fmla="*/ 45 w 130"/>
                <a:gd name="T67" fmla="*/ 125 h 128"/>
                <a:gd name="T68" fmla="*/ 12 w 130"/>
                <a:gd name="T69" fmla="*/ 102 h 128"/>
                <a:gd name="T70" fmla="*/ 0 w 130"/>
                <a:gd name="T71" fmla="*/ 64 h 128"/>
                <a:gd name="T72" fmla="*/ 12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4" y="60"/>
                  </a:lnTo>
                  <a:lnTo>
                    <a:pt x="69" y="60"/>
                  </a:lnTo>
                  <a:lnTo>
                    <a:pt x="73" y="59"/>
                  </a:lnTo>
                  <a:lnTo>
                    <a:pt x="75" y="59"/>
                  </a:lnTo>
                  <a:lnTo>
                    <a:pt x="79" y="56"/>
                  </a:lnTo>
                  <a:lnTo>
                    <a:pt x="81" y="55"/>
                  </a:lnTo>
                  <a:lnTo>
                    <a:pt x="82" y="52"/>
                  </a:lnTo>
                  <a:lnTo>
                    <a:pt x="82" y="48"/>
                  </a:lnTo>
                  <a:lnTo>
                    <a:pt x="82" y="44"/>
                  </a:lnTo>
                  <a:lnTo>
                    <a:pt x="81" y="42"/>
                  </a:lnTo>
                  <a:lnTo>
                    <a:pt x="79" y="40"/>
                  </a:lnTo>
                  <a:lnTo>
                    <a:pt x="76" y="38"/>
                  </a:lnTo>
                  <a:lnTo>
                    <a:pt x="73" y="37"/>
                  </a:lnTo>
                  <a:lnTo>
                    <a:pt x="70" y="37"/>
                  </a:lnTo>
                  <a:lnTo>
                    <a:pt x="66" y="37"/>
                  </a:lnTo>
                  <a:lnTo>
                    <a:pt x="51" y="37"/>
                  </a:lnTo>
                  <a:close/>
                  <a:moveTo>
                    <a:pt x="40" y="28"/>
                  </a:moveTo>
                  <a:lnTo>
                    <a:pt x="68" y="28"/>
                  </a:lnTo>
                  <a:lnTo>
                    <a:pt x="80" y="29"/>
                  </a:lnTo>
                  <a:lnTo>
                    <a:pt x="88" y="32"/>
                  </a:lnTo>
                  <a:lnTo>
                    <a:pt x="93" y="38"/>
                  </a:lnTo>
                  <a:lnTo>
                    <a:pt x="94" y="48"/>
                  </a:lnTo>
                  <a:lnTo>
                    <a:pt x="93" y="56"/>
                  </a:lnTo>
                  <a:lnTo>
                    <a:pt x="88" y="63"/>
                  </a:lnTo>
                  <a:lnTo>
                    <a:pt x="82" y="66"/>
                  </a:lnTo>
                  <a:lnTo>
                    <a:pt x="75" y="69"/>
                  </a:lnTo>
                  <a:lnTo>
                    <a:pt x="96" y="101"/>
                  </a:lnTo>
                  <a:lnTo>
                    <a:pt x="83" y="101"/>
                  </a:lnTo>
                  <a:lnTo>
                    <a:pt x="64" y="69"/>
                  </a:lnTo>
                  <a:lnTo>
                    <a:pt x="51" y="69"/>
                  </a:lnTo>
                  <a:lnTo>
                    <a:pt x="51" y="101"/>
                  </a:lnTo>
                  <a:lnTo>
                    <a:pt x="40" y="101"/>
                  </a:lnTo>
                  <a:lnTo>
                    <a:pt x="40" y="28"/>
                  </a:lnTo>
                  <a:close/>
                  <a:moveTo>
                    <a:pt x="64" y="11"/>
                  </a:moveTo>
                  <a:lnTo>
                    <a:pt x="48" y="13"/>
                  </a:lnTo>
                  <a:lnTo>
                    <a:pt x="34" y="20"/>
                  </a:lnTo>
                  <a:lnTo>
                    <a:pt x="22" y="32"/>
                  </a:lnTo>
                  <a:lnTo>
                    <a:pt x="14" y="47"/>
                  </a:lnTo>
                  <a:lnTo>
                    <a:pt x="12" y="64"/>
                  </a:lnTo>
                  <a:lnTo>
                    <a:pt x="14" y="82"/>
                  </a:lnTo>
                  <a:lnTo>
                    <a:pt x="22" y="96"/>
                  </a:lnTo>
                  <a:lnTo>
                    <a:pt x="34" y="107"/>
                  </a:lnTo>
                  <a:lnTo>
                    <a:pt x="48" y="114"/>
                  </a:lnTo>
                  <a:lnTo>
                    <a:pt x="64" y="117"/>
                  </a:lnTo>
                  <a:lnTo>
                    <a:pt x="81" y="114"/>
                  </a:lnTo>
                  <a:lnTo>
                    <a:pt x="96" y="107"/>
                  </a:lnTo>
                  <a:lnTo>
                    <a:pt x="107" y="96"/>
                  </a:lnTo>
                  <a:lnTo>
                    <a:pt x="114" y="82"/>
                  </a:lnTo>
                  <a:lnTo>
                    <a:pt x="116" y="64"/>
                  </a:lnTo>
                  <a:lnTo>
                    <a:pt x="114" y="47"/>
                  </a:lnTo>
                  <a:lnTo>
                    <a:pt x="107" y="32"/>
                  </a:lnTo>
                  <a:lnTo>
                    <a:pt x="96" y="20"/>
                  </a:lnTo>
                  <a:lnTo>
                    <a:pt x="81" y="13"/>
                  </a:lnTo>
                  <a:lnTo>
                    <a:pt x="64" y="11"/>
                  </a:lnTo>
                  <a:close/>
                  <a:moveTo>
                    <a:pt x="64" y="0"/>
                  </a:moveTo>
                  <a:lnTo>
                    <a:pt x="85" y="3"/>
                  </a:lnTo>
                  <a:lnTo>
                    <a:pt x="103" y="12"/>
                  </a:lnTo>
                  <a:lnTo>
                    <a:pt x="117" y="25"/>
                  </a:lnTo>
                  <a:lnTo>
                    <a:pt x="126" y="43"/>
                  </a:lnTo>
                  <a:lnTo>
                    <a:pt x="130" y="64"/>
                  </a:lnTo>
                  <a:lnTo>
                    <a:pt x="126" y="84"/>
                  </a:lnTo>
                  <a:lnTo>
                    <a:pt x="117" y="102"/>
                  </a:lnTo>
                  <a:lnTo>
                    <a:pt x="103" y="116"/>
                  </a:lnTo>
                  <a:lnTo>
                    <a:pt x="85" y="125"/>
                  </a:lnTo>
                  <a:lnTo>
                    <a:pt x="64" y="128"/>
                  </a:lnTo>
                  <a:lnTo>
                    <a:pt x="45" y="125"/>
                  </a:lnTo>
                  <a:lnTo>
                    <a:pt x="26" y="116"/>
                  </a:lnTo>
                  <a:lnTo>
                    <a:pt x="12" y="102"/>
                  </a:lnTo>
                  <a:lnTo>
                    <a:pt x="2" y="84"/>
                  </a:lnTo>
                  <a:lnTo>
                    <a:pt x="0" y="64"/>
                  </a:lnTo>
                  <a:lnTo>
                    <a:pt x="2" y="43"/>
                  </a:lnTo>
                  <a:lnTo>
                    <a:pt x="12" y="25"/>
                  </a:lnTo>
                  <a:lnTo>
                    <a:pt x="26" y="12"/>
                  </a:lnTo>
                  <a:lnTo>
                    <a:pt x="45" y="3"/>
                  </a:lnTo>
                  <a:lnTo>
                    <a:pt x="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grpSp>
      <p:sp>
        <p:nvSpPr>
          <p:cNvPr id="19" name="TextBox 4">
            <a:extLst>
              <a:ext uri="{FF2B5EF4-FFF2-40B4-BE49-F238E27FC236}">
                <a16:creationId xmlns:a16="http://schemas.microsoft.com/office/drawing/2014/main" id="{9039E012-4EC2-47FA-8B16-4C706A04FB06}"/>
              </a:ext>
            </a:extLst>
          </p:cNvPr>
          <p:cNvSpPr txBox="1"/>
          <p:nvPr userDrawn="1"/>
        </p:nvSpPr>
        <p:spPr>
          <a:xfrm>
            <a:off x="4413504" y="6619452"/>
            <a:ext cx="3352800" cy="194990"/>
          </a:xfrm>
          <a:prstGeom prst="rect">
            <a:avLst/>
          </a:prstGeom>
          <a:noFill/>
        </p:spPr>
        <p:txBody>
          <a:bodyPr wrap="square" anchor="b" anchorCtr="0">
            <a:spAutoFit/>
          </a:bodyPr>
          <a:lstStyle/>
          <a:p>
            <a:pPr marL="0" marR="0" lvl="0" indent="0" algn="ctr" defTabSz="365734"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a:ln>
                  <a:noFill/>
                </a:ln>
                <a:solidFill>
                  <a:schemeClr val="bg1">
                    <a:lumMod val="50000"/>
                  </a:schemeClr>
                </a:solidFill>
                <a:effectLst/>
                <a:uLnTx/>
                <a:uFillTx/>
                <a:latin typeface="+mn-lt"/>
                <a:ea typeface="Calibri" charset="0"/>
                <a:cs typeface="Arial" panose="020B0604020202020204" pitchFamily="34" charset="0"/>
              </a:rPr>
              <a:t>Copyright © SAS Institute Inc. All rights reserved.</a:t>
            </a:r>
          </a:p>
        </p:txBody>
      </p:sp>
    </p:spTree>
    <p:custDataLst>
      <p:tags r:id="rId1"/>
    </p:custDataLst>
    <p:extLst>
      <p:ext uri="{BB962C8B-B14F-4D97-AF65-F5344CB8AC3E}">
        <p14:creationId xmlns:p14="http://schemas.microsoft.com/office/powerpoint/2010/main" val="2980722047"/>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2_Title_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chemeClr val="bg1"/>
                </a:solidFill>
              </a:defRPr>
            </a:lvl1pPr>
          </a:lstStyle>
          <a:p>
            <a:r>
              <a:rPr lang="en-US"/>
              <a:t>Click to edit Master title style</a:t>
            </a:r>
          </a:p>
        </p:txBody>
      </p:sp>
      <p:sp>
        <p:nvSpPr>
          <p:cNvPr id="5" name="Text Placeholder 4">
            <a:extLst>
              <a:ext uri="{FF2B5EF4-FFF2-40B4-BE49-F238E27FC236}">
                <a16:creationId xmlns:a16="http://schemas.microsoft.com/office/drawing/2014/main" id="{0040EF35-062A-4CF7-B99A-D6EF688F370B}"/>
              </a:ext>
            </a:extLst>
          </p:cNvPr>
          <p:cNvSpPr>
            <a:spLocks noGrp="1"/>
          </p:cNvSpPr>
          <p:nvPr>
            <p:ph type="body" sz="quarter" idx="10"/>
          </p:nvPr>
        </p:nvSpPr>
        <p:spPr>
          <a:xfrm>
            <a:off x="838200" y="975784"/>
            <a:ext cx="10515600" cy="609600"/>
          </a:xfrm>
        </p:spPr>
        <p:txBody>
          <a:bodyPr anchor="t">
            <a:normAutofit/>
          </a:bodyPr>
          <a:lstStyle>
            <a:lvl1pPr marL="0" indent="0" algn="ctr">
              <a:buNone/>
              <a:defRPr sz="2400">
                <a:solidFill>
                  <a:srgbClr val="5B9BD5"/>
                </a:solidFill>
              </a:defRPr>
            </a:lvl1pPr>
            <a:lvl2pPr marL="243834" indent="0">
              <a:buNone/>
              <a:defRPr/>
            </a:lvl2pPr>
            <a:lvl3pPr marL="487668" indent="0">
              <a:buNone/>
              <a:defRPr/>
            </a:lvl3pPr>
            <a:lvl4pPr marL="1371566" indent="0">
              <a:buNone/>
              <a:defRPr/>
            </a:lvl4pPr>
            <a:lvl5pPr marL="1828754" indent="0">
              <a:buNone/>
              <a:defRPr/>
            </a:lvl5pPr>
          </a:lstStyle>
          <a:p>
            <a:pPr lvl="0"/>
            <a:r>
              <a:rPr lang="en-US"/>
              <a:t>Click to edit Master text styles</a:t>
            </a:r>
          </a:p>
        </p:txBody>
      </p:sp>
    </p:spTree>
    <p:custDataLst>
      <p:tags r:id="rId1"/>
    </p:custDataLst>
    <p:extLst>
      <p:ext uri="{BB962C8B-B14F-4D97-AF65-F5344CB8AC3E}">
        <p14:creationId xmlns:p14="http://schemas.microsoft.com/office/powerpoint/2010/main" val="13516268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3_Title_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chemeClr val="bg1"/>
                </a:solidFill>
              </a:defRPr>
            </a:lvl1pPr>
          </a:lstStyle>
          <a:p>
            <a:r>
              <a:rPr lang="en-US"/>
              <a:t>Click to edit Master title style</a:t>
            </a:r>
          </a:p>
        </p:txBody>
      </p:sp>
      <p:sp>
        <p:nvSpPr>
          <p:cNvPr id="5" name="Text Placeholder 4">
            <a:extLst>
              <a:ext uri="{FF2B5EF4-FFF2-40B4-BE49-F238E27FC236}">
                <a16:creationId xmlns:a16="http://schemas.microsoft.com/office/drawing/2014/main" id="{0040EF35-062A-4CF7-B99A-D6EF688F370B}"/>
              </a:ext>
            </a:extLst>
          </p:cNvPr>
          <p:cNvSpPr>
            <a:spLocks noGrp="1"/>
          </p:cNvSpPr>
          <p:nvPr>
            <p:ph type="body" sz="quarter" idx="10"/>
          </p:nvPr>
        </p:nvSpPr>
        <p:spPr>
          <a:xfrm>
            <a:off x="838200" y="975784"/>
            <a:ext cx="10515600" cy="609600"/>
          </a:xfrm>
        </p:spPr>
        <p:txBody>
          <a:bodyPr anchor="t">
            <a:normAutofit/>
          </a:bodyPr>
          <a:lstStyle>
            <a:lvl1pPr marL="0" indent="0" algn="ctr">
              <a:buNone/>
              <a:defRPr sz="2400">
                <a:solidFill>
                  <a:srgbClr val="5B9BD5"/>
                </a:solidFill>
              </a:defRPr>
            </a:lvl1pPr>
            <a:lvl2pPr marL="243834" indent="0">
              <a:buNone/>
              <a:defRPr/>
            </a:lvl2pPr>
            <a:lvl3pPr marL="487668" indent="0">
              <a:buNone/>
              <a:defRPr/>
            </a:lvl3pPr>
            <a:lvl4pPr marL="1371566" indent="0">
              <a:buNone/>
              <a:defRPr/>
            </a:lvl4pPr>
            <a:lvl5pPr marL="1828754" indent="0">
              <a:buNone/>
              <a:defRPr/>
            </a:lvl5pPr>
          </a:lstStyle>
          <a:p>
            <a:pPr lvl="0"/>
            <a:r>
              <a:rPr lang="en-US"/>
              <a:t>Click to edit Master text styles</a:t>
            </a:r>
          </a:p>
        </p:txBody>
      </p:sp>
    </p:spTree>
    <p:custDataLst>
      <p:tags r:id="rId1"/>
    </p:custDataLst>
    <p:extLst>
      <p:ext uri="{BB962C8B-B14F-4D97-AF65-F5344CB8AC3E}">
        <p14:creationId xmlns:p14="http://schemas.microsoft.com/office/powerpoint/2010/main" val="10106428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SAS - Title &amp; Subtitle - Bluebackground">
    <p:bg>
      <p:bgPr>
        <a:gradFill>
          <a:gsLst>
            <a:gs pos="0">
              <a:srgbClr val="00517E"/>
            </a:gs>
            <a:gs pos="100000">
              <a:srgbClr val="04304B"/>
            </a:gs>
          </a:gsLst>
          <a:path path="circle">
            <a:fillToRect l="50000" t="50000" r="50000" b="50000"/>
          </a:path>
        </a:gra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3"/>
          </p:nvPr>
        </p:nvSpPr>
        <p:spPr/>
        <p:txBody>
          <a:bodyPr/>
          <a:lstStyle/>
          <a:p>
            <a:fld id="{4976208B-6111-490B-8CEC-FFB249DB2100}" type="slidenum">
              <a:rPr lang="en-US" smtClean="0"/>
              <a:pPr/>
              <a:t>‹#›</a:t>
            </a:fld>
            <a:endParaRPr lang="en-US"/>
          </a:p>
        </p:txBody>
      </p:sp>
      <p:sp>
        <p:nvSpPr>
          <p:cNvPr id="6" name="Title 1"/>
          <p:cNvSpPr>
            <a:spLocks noGrp="1"/>
          </p:cNvSpPr>
          <p:nvPr>
            <p:ph type="title" hasCustomPrompt="1"/>
          </p:nvPr>
        </p:nvSpPr>
        <p:spPr>
          <a:xfrm>
            <a:off x="835152" y="256032"/>
            <a:ext cx="10521696" cy="609600"/>
          </a:xfrm>
        </p:spPr>
        <p:txBody>
          <a:bodyPr anchor="ctr" anchorCtr="0">
            <a:noAutofit/>
          </a:bodyPr>
          <a:lstStyle>
            <a:lvl1pPr algn="ctr">
              <a:defRPr>
                <a:solidFill>
                  <a:schemeClr val="bg1"/>
                </a:solidFill>
              </a:defRPr>
            </a:lvl1pPr>
          </a:lstStyle>
          <a:p>
            <a:r>
              <a:rPr lang="en-US"/>
              <a:t>Click to Edit Title</a:t>
            </a:r>
          </a:p>
        </p:txBody>
      </p:sp>
      <p:sp>
        <p:nvSpPr>
          <p:cNvPr id="7" name="Text Placeholder 2"/>
          <p:cNvSpPr>
            <a:spLocks noGrp="1"/>
          </p:cNvSpPr>
          <p:nvPr>
            <p:ph type="body" sz="quarter" idx="12" hasCustomPrompt="1"/>
          </p:nvPr>
        </p:nvSpPr>
        <p:spPr>
          <a:xfrm flipH="1">
            <a:off x="835152" y="853440"/>
            <a:ext cx="10521696" cy="365760"/>
          </a:xfrm>
        </p:spPr>
        <p:txBody>
          <a:bodyPr wrap="square" anchor="ctr">
            <a:noAutofit/>
          </a:bodyPr>
          <a:lstStyle>
            <a:lvl1pPr marL="0" indent="0" algn="ctr">
              <a:lnSpc>
                <a:spcPct val="100000"/>
              </a:lnSpc>
              <a:spcBef>
                <a:spcPts val="0"/>
              </a:spcBef>
              <a:buFont typeface="Arial" pitchFamily="34" charset="0"/>
              <a:buNone/>
              <a:defRPr sz="2933" b="0" cap="none" baseline="0">
                <a:solidFill>
                  <a:schemeClr val="accent1">
                    <a:lumMod val="40000"/>
                    <a:lumOff val="60000"/>
                  </a:schemeClr>
                </a:solidFill>
                <a:latin typeface="+mj-lt"/>
              </a:defRPr>
            </a:lvl1pPr>
          </a:lstStyle>
          <a:p>
            <a:pPr lvl="0"/>
            <a:r>
              <a:rPr lang="en-US"/>
              <a:t>Click to edit subtitle</a:t>
            </a:r>
          </a:p>
        </p:txBody>
      </p:sp>
      <p:grpSp>
        <p:nvGrpSpPr>
          <p:cNvPr id="8" name="Group 7"/>
          <p:cNvGrpSpPr/>
          <p:nvPr userDrawn="1"/>
        </p:nvGrpSpPr>
        <p:grpSpPr>
          <a:xfrm>
            <a:off x="11237113" y="6353579"/>
            <a:ext cx="702523" cy="294037"/>
            <a:chOff x="6145213" y="4384676"/>
            <a:chExt cx="1582738" cy="649287"/>
          </a:xfrm>
          <a:solidFill>
            <a:schemeClr val="bg1"/>
          </a:solidFill>
        </p:grpSpPr>
        <p:sp>
          <p:nvSpPr>
            <p:cNvPr id="9" name="Freeform 8"/>
            <p:cNvSpPr>
              <a:spLocks/>
            </p:cNvSpPr>
            <p:nvPr userDrawn="1"/>
          </p:nvSpPr>
          <p:spPr bwMode="auto">
            <a:xfrm>
              <a:off x="6640513" y="4454526"/>
              <a:ext cx="341313" cy="449263"/>
            </a:xfrm>
            <a:custGeom>
              <a:avLst/>
              <a:gdLst>
                <a:gd name="T0" fmla="*/ 485 w 859"/>
                <a:gd name="T1" fmla="*/ 5 h 1132"/>
                <a:gd name="T2" fmla="*/ 603 w 859"/>
                <a:gd name="T3" fmla="*/ 31 h 1132"/>
                <a:gd name="T4" fmla="*/ 699 w 859"/>
                <a:gd name="T5" fmla="*/ 82 h 1132"/>
                <a:gd name="T6" fmla="*/ 771 w 859"/>
                <a:gd name="T7" fmla="*/ 167 h 1132"/>
                <a:gd name="T8" fmla="*/ 810 w 859"/>
                <a:gd name="T9" fmla="*/ 290 h 1132"/>
                <a:gd name="T10" fmla="*/ 642 w 859"/>
                <a:gd name="T11" fmla="*/ 307 h 1132"/>
                <a:gd name="T12" fmla="*/ 606 w 859"/>
                <a:gd name="T13" fmla="*/ 231 h 1132"/>
                <a:gd name="T14" fmla="*/ 544 w 859"/>
                <a:gd name="T15" fmla="*/ 184 h 1132"/>
                <a:gd name="T16" fmla="*/ 467 w 859"/>
                <a:gd name="T17" fmla="*/ 162 h 1132"/>
                <a:gd name="T18" fmla="*/ 385 w 859"/>
                <a:gd name="T19" fmla="*/ 158 h 1132"/>
                <a:gd name="T20" fmla="*/ 304 w 859"/>
                <a:gd name="T21" fmla="*/ 172 h 1132"/>
                <a:gd name="T22" fmla="*/ 236 w 859"/>
                <a:gd name="T23" fmla="*/ 207 h 1132"/>
                <a:gd name="T24" fmla="*/ 200 w 859"/>
                <a:gd name="T25" fmla="*/ 268 h 1132"/>
                <a:gd name="T26" fmla="*/ 207 w 859"/>
                <a:gd name="T27" fmla="*/ 344 h 1132"/>
                <a:gd name="T28" fmla="*/ 256 w 859"/>
                <a:gd name="T29" fmla="*/ 397 h 1132"/>
                <a:gd name="T30" fmla="*/ 334 w 859"/>
                <a:gd name="T31" fmla="*/ 434 h 1132"/>
                <a:gd name="T32" fmla="*/ 428 w 859"/>
                <a:gd name="T33" fmla="*/ 460 h 1132"/>
                <a:gd name="T34" fmla="*/ 528 w 859"/>
                <a:gd name="T35" fmla="*/ 484 h 1132"/>
                <a:gd name="T36" fmla="*/ 634 w 859"/>
                <a:gd name="T37" fmla="*/ 513 h 1132"/>
                <a:gd name="T38" fmla="*/ 728 w 859"/>
                <a:gd name="T39" fmla="*/ 556 h 1132"/>
                <a:gd name="T40" fmla="*/ 804 w 859"/>
                <a:gd name="T41" fmla="*/ 620 h 1132"/>
                <a:gd name="T42" fmla="*/ 850 w 859"/>
                <a:gd name="T43" fmla="*/ 711 h 1132"/>
                <a:gd name="T44" fmla="*/ 857 w 859"/>
                <a:gd name="T45" fmla="*/ 838 h 1132"/>
                <a:gd name="T46" fmla="*/ 821 w 859"/>
                <a:gd name="T47" fmla="*/ 954 h 1132"/>
                <a:gd name="T48" fmla="*/ 750 w 859"/>
                <a:gd name="T49" fmla="*/ 1037 h 1132"/>
                <a:gd name="T50" fmla="*/ 655 w 859"/>
                <a:gd name="T51" fmla="*/ 1093 h 1132"/>
                <a:gd name="T52" fmla="*/ 545 w 859"/>
                <a:gd name="T53" fmla="*/ 1124 h 1132"/>
                <a:gd name="T54" fmla="*/ 428 w 859"/>
                <a:gd name="T55" fmla="*/ 1132 h 1132"/>
                <a:gd name="T56" fmla="*/ 297 w 859"/>
                <a:gd name="T57" fmla="*/ 1120 h 1132"/>
                <a:gd name="T58" fmla="*/ 182 w 859"/>
                <a:gd name="T59" fmla="*/ 1081 h 1132"/>
                <a:gd name="T60" fmla="*/ 89 w 859"/>
                <a:gd name="T61" fmla="*/ 1012 h 1132"/>
                <a:gd name="T62" fmla="*/ 26 w 859"/>
                <a:gd name="T63" fmla="*/ 908 h 1132"/>
                <a:gd name="T64" fmla="*/ 0 w 859"/>
                <a:gd name="T65" fmla="*/ 767 h 1132"/>
                <a:gd name="T66" fmla="*/ 178 w 859"/>
                <a:gd name="T67" fmla="*/ 838 h 1132"/>
                <a:gd name="T68" fmla="*/ 229 w 859"/>
                <a:gd name="T69" fmla="*/ 913 h 1132"/>
                <a:gd name="T70" fmla="*/ 308 w 859"/>
                <a:gd name="T71" fmla="*/ 957 h 1132"/>
                <a:gd name="T72" fmla="*/ 404 w 859"/>
                <a:gd name="T73" fmla="*/ 974 h 1132"/>
                <a:gd name="T74" fmla="*/ 488 w 859"/>
                <a:gd name="T75" fmla="*/ 974 h 1132"/>
                <a:gd name="T76" fmla="*/ 564 w 859"/>
                <a:gd name="T77" fmla="*/ 960 h 1132"/>
                <a:gd name="T78" fmla="*/ 630 w 859"/>
                <a:gd name="T79" fmla="*/ 927 h 1132"/>
                <a:gd name="T80" fmla="*/ 674 w 859"/>
                <a:gd name="T81" fmla="*/ 871 h 1132"/>
                <a:gd name="T82" fmla="*/ 681 w 859"/>
                <a:gd name="T83" fmla="*/ 787 h 1132"/>
                <a:gd name="T84" fmla="*/ 647 w 859"/>
                <a:gd name="T85" fmla="*/ 722 h 1132"/>
                <a:gd name="T86" fmla="*/ 580 w 859"/>
                <a:gd name="T87" fmla="*/ 677 h 1132"/>
                <a:gd name="T88" fmla="*/ 490 w 859"/>
                <a:gd name="T89" fmla="*/ 647 h 1132"/>
                <a:gd name="T90" fmla="*/ 387 w 859"/>
                <a:gd name="T91" fmla="*/ 622 h 1132"/>
                <a:gd name="T92" fmla="*/ 281 w 859"/>
                <a:gd name="T93" fmla="*/ 595 h 1132"/>
                <a:gd name="T94" fmla="*/ 183 w 859"/>
                <a:gd name="T95" fmla="*/ 558 h 1132"/>
                <a:gd name="T96" fmla="*/ 99 w 859"/>
                <a:gd name="T97" fmla="*/ 504 h 1132"/>
                <a:gd name="T98" fmla="*/ 42 w 859"/>
                <a:gd name="T99" fmla="*/ 423 h 1132"/>
                <a:gd name="T100" fmla="*/ 21 w 859"/>
                <a:gd name="T101" fmla="*/ 308 h 1132"/>
                <a:gd name="T102" fmla="*/ 43 w 859"/>
                <a:gd name="T103" fmla="*/ 193 h 1132"/>
                <a:gd name="T104" fmla="*/ 103 w 859"/>
                <a:gd name="T105" fmla="*/ 107 h 1132"/>
                <a:gd name="T106" fmla="*/ 190 w 859"/>
                <a:gd name="T107" fmla="*/ 46 h 1132"/>
                <a:gd name="T108" fmla="*/ 292 w 859"/>
                <a:gd name="T109" fmla="*/ 12 h 1132"/>
                <a:gd name="T110" fmla="*/ 399 w 859"/>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9" h="1132">
                  <a:moveTo>
                    <a:pt x="399" y="0"/>
                  </a:moveTo>
                  <a:lnTo>
                    <a:pt x="443" y="2"/>
                  </a:lnTo>
                  <a:lnTo>
                    <a:pt x="485" y="5"/>
                  </a:lnTo>
                  <a:lnTo>
                    <a:pt x="527" y="11"/>
                  </a:lnTo>
                  <a:lnTo>
                    <a:pt x="566" y="20"/>
                  </a:lnTo>
                  <a:lnTo>
                    <a:pt x="603" y="31"/>
                  </a:lnTo>
                  <a:lnTo>
                    <a:pt x="637" y="44"/>
                  </a:lnTo>
                  <a:lnTo>
                    <a:pt x="670" y="62"/>
                  </a:lnTo>
                  <a:lnTo>
                    <a:pt x="699" y="82"/>
                  </a:lnTo>
                  <a:lnTo>
                    <a:pt x="726" y="107"/>
                  </a:lnTo>
                  <a:lnTo>
                    <a:pt x="750" y="134"/>
                  </a:lnTo>
                  <a:lnTo>
                    <a:pt x="771" y="167"/>
                  </a:lnTo>
                  <a:lnTo>
                    <a:pt x="787" y="203"/>
                  </a:lnTo>
                  <a:lnTo>
                    <a:pt x="800" y="244"/>
                  </a:lnTo>
                  <a:lnTo>
                    <a:pt x="810" y="290"/>
                  </a:lnTo>
                  <a:lnTo>
                    <a:pt x="815" y="339"/>
                  </a:lnTo>
                  <a:lnTo>
                    <a:pt x="648" y="339"/>
                  </a:lnTo>
                  <a:lnTo>
                    <a:pt x="642" y="307"/>
                  </a:lnTo>
                  <a:lnTo>
                    <a:pt x="634" y="278"/>
                  </a:lnTo>
                  <a:lnTo>
                    <a:pt x="621" y="254"/>
                  </a:lnTo>
                  <a:lnTo>
                    <a:pt x="606" y="231"/>
                  </a:lnTo>
                  <a:lnTo>
                    <a:pt x="587" y="213"/>
                  </a:lnTo>
                  <a:lnTo>
                    <a:pt x="567" y="197"/>
                  </a:lnTo>
                  <a:lnTo>
                    <a:pt x="544" y="184"/>
                  </a:lnTo>
                  <a:lnTo>
                    <a:pt x="519" y="174"/>
                  </a:lnTo>
                  <a:lnTo>
                    <a:pt x="494" y="167"/>
                  </a:lnTo>
                  <a:lnTo>
                    <a:pt x="467" y="162"/>
                  </a:lnTo>
                  <a:lnTo>
                    <a:pt x="440" y="158"/>
                  </a:lnTo>
                  <a:lnTo>
                    <a:pt x="412" y="157"/>
                  </a:lnTo>
                  <a:lnTo>
                    <a:pt x="385" y="158"/>
                  </a:lnTo>
                  <a:lnTo>
                    <a:pt x="358" y="161"/>
                  </a:lnTo>
                  <a:lnTo>
                    <a:pt x="330" y="166"/>
                  </a:lnTo>
                  <a:lnTo>
                    <a:pt x="304" y="172"/>
                  </a:lnTo>
                  <a:lnTo>
                    <a:pt x="279" y="180"/>
                  </a:lnTo>
                  <a:lnTo>
                    <a:pt x="257" y="192"/>
                  </a:lnTo>
                  <a:lnTo>
                    <a:pt x="236" y="207"/>
                  </a:lnTo>
                  <a:lnTo>
                    <a:pt x="221" y="224"/>
                  </a:lnTo>
                  <a:lnTo>
                    <a:pt x="208" y="244"/>
                  </a:lnTo>
                  <a:lnTo>
                    <a:pt x="200" y="268"/>
                  </a:lnTo>
                  <a:lnTo>
                    <a:pt x="198" y="296"/>
                  </a:lnTo>
                  <a:lnTo>
                    <a:pt x="200" y="321"/>
                  </a:lnTo>
                  <a:lnTo>
                    <a:pt x="207" y="344"/>
                  </a:lnTo>
                  <a:lnTo>
                    <a:pt x="219" y="365"/>
                  </a:lnTo>
                  <a:lnTo>
                    <a:pt x="236" y="382"/>
                  </a:lnTo>
                  <a:lnTo>
                    <a:pt x="256" y="397"/>
                  </a:lnTo>
                  <a:lnTo>
                    <a:pt x="279" y="411"/>
                  </a:lnTo>
                  <a:lnTo>
                    <a:pt x="304" y="423"/>
                  </a:lnTo>
                  <a:lnTo>
                    <a:pt x="334" y="434"/>
                  </a:lnTo>
                  <a:lnTo>
                    <a:pt x="363" y="443"/>
                  </a:lnTo>
                  <a:lnTo>
                    <a:pt x="395" y="452"/>
                  </a:lnTo>
                  <a:lnTo>
                    <a:pt x="428" y="460"/>
                  </a:lnTo>
                  <a:lnTo>
                    <a:pt x="461" y="467"/>
                  </a:lnTo>
                  <a:lnTo>
                    <a:pt x="495" y="476"/>
                  </a:lnTo>
                  <a:lnTo>
                    <a:pt x="528" y="484"/>
                  </a:lnTo>
                  <a:lnTo>
                    <a:pt x="564" y="493"/>
                  </a:lnTo>
                  <a:lnTo>
                    <a:pt x="600" y="502"/>
                  </a:lnTo>
                  <a:lnTo>
                    <a:pt x="634" y="513"/>
                  </a:lnTo>
                  <a:lnTo>
                    <a:pt x="666" y="527"/>
                  </a:lnTo>
                  <a:lnTo>
                    <a:pt x="698" y="540"/>
                  </a:lnTo>
                  <a:lnTo>
                    <a:pt x="728" y="556"/>
                  </a:lnTo>
                  <a:lnTo>
                    <a:pt x="756" y="575"/>
                  </a:lnTo>
                  <a:lnTo>
                    <a:pt x="782" y="595"/>
                  </a:lnTo>
                  <a:lnTo>
                    <a:pt x="804" y="620"/>
                  </a:lnTo>
                  <a:lnTo>
                    <a:pt x="823" y="646"/>
                  </a:lnTo>
                  <a:lnTo>
                    <a:pt x="838" y="676"/>
                  </a:lnTo>
                  <a:lnTo>
                    <a:pt x="850" y="711"/>
                  </a:lnTo>
                  <a:lnTo>
                    <a:pt x="857" y="750"/>
                  </a:lnTo>
                  <a:lnTo>
                    <a:pt x="859" y="792"/>
                  </a:lnTo>
                  <a:lnTo>
                    <a:pt x="857" y="838"/>
                  </a:lnTo>
                  <a:lnTo>
                    <a:pt x="849" y="880"/>
                  </a:lnTo>
                  <a:lnTo>
                    <a:pt x="838" y="919"/>
                  </a:lnTo>
                  <a:lnTo>
                    <a:pt x="821" y="954"/>
                  </a:lnTo>
                  <a:lnTo>
                    <a:pt x="801" y="985"/>
                  </a:lnTo>
                  <a:lnTo>
                    <a:pt x="777" y="1013"/>
                  </a:lnTo>
                  <a:lnTo>
                    <a:pt x="750" y="1037"/>
                  </a:lnTo>
                  <a:lnTo>
                    <a:pt x="721" y="1059"/>
                  </a:lnTo>
                  <a:lnTo>
                    <a:pt x="689" y="1077"/>
                  </a:lnTo>
                  <a:lnTo>
                    <a:pt x="655" y="1093"/>
                  </a:lnTo>
                  <a:lnTo>
                    <a:pt x="619" y="1106"/>
                  </a:lnTo>
                  <a:lnTo>
                    <a:pt x="583" y="1116"/>
                  </a:lnTo>
                  <a:lnTo>
                    <a:pt x="545" y="1124"/>
                  </a:lnTo>
                  <a:lnTo>
                    <a:pt x="506" y="1129"/>
                  </a:lnTo>
                  <a:lnTo>
                    <a:pt x="467" y="1132"/>
                  </a:lnTo>
                  <a:lnTo>
                    <a:pt x="428" y="1132"/>
                  </a:lnTo>
                  <a:lnTo>
                    <a:pt x="383" y="1131"/>
                  </a:lnTo>
                  <a:lnTo>
                    <a:pt x="340" y="1128"/>
                  </a:lnTo>
                  <a:lnTo>
                    <a:pt x="297" y="1120"/>
                  </a:lnTo>
                  <a:lnTo>
                    <a:pt x="257" y="1111"/>
                  </a:lnTo>
                  <a:lnTo>
                    <a:pt x="218" y="1097"/>
                  </a:lnTo>
                  <a:lnTo>
                    <a:pt x="182" y="1081"/>
                  </a:lnTo>
                  <a:lnTo>
                    <a:pt x="148" y="1061"/>
                  </a:lnTo>
                  <a:lnTo>
                    <a:pt x="117" y="1038"/>
                  </a:lnTo>
                  <a:lnTo>
                    <a:pt x="89" y="1012"/>
                  </a:lnTo>
                  <a:lnTo>
                    <a:pt x="65" y="980"/>
                  </a:lnTo>
                  <a:lnTo>
                    <a:pt x="43" y="947"/>
                  </a:lnTo>
                  <a:lnTo>
                    <a:pt x="26" y="908"/>
                  </a:lnTo>
                  <a:lnTo>
                    <a:pt x="13" y="865"/>
                  </a:lnTo>
                  <a:lnTo>
                    <a:pt x="4" y="819"/>
                  </a:lnTo>
                  <a:lnTo>
                    <a:pt x="0" y="767"/>
                  </a:lnTo>
                  <a:lnTo>
                    <a:pt x="166" y="767"/>
                  </a:lnTo>
                  <a:lnTo>
                    <a:pt x="170" y="804"/>
                  </a:lnTo>
                  <a:lnTo>
                    <a:pt x="178" y="838"/>
                  </a:lnTo>
                  <a:lnTo>
                    <a:pt x="191" y="867"/>
                  </a:lnTo>
                  <a:lnTo>
                    <a:pt x="208" y="891"/>
                  </a:lnTo>
                  <a:lnTo>
                    <a:pt x="229" y="913"/>
                  </a:lnTo>
                  <a:lnTo>
                    <a:pt x="253" y="931"/>
                  </a:lnTo>
                  <a:lnTo>
                    <a:pt x="279" y="945"/>
                  </a:lnTo>
                  <a:lnTo>
                    <a:pt x="308" y="957"/>
                  </a:lnTo>
                  <a:lnTo>
                    <a:pt x="338" y="966"/>
                  </a:lnTo>
                  <a:lnTo>
                    <a:pt x="371" y="972"/>
                  </a:lnTo>
                  <a:lnTo>
                    <a:pt x="404" y="974"/>
                  </a:lnTo>
                  <a:lnTo>
                    <a:pt x="438" y="976"/>
                  </a:lnTo>
                  <a:lnTo>
                    <a:pt x="462" y="976"/>
                  </a:lnTo>
                  <a:lnTo>
                    <a:pt x="488" y="974"/>
                  </a:lnTo>
                  <a:lnTo>
                    <a:pt x="513" y="971"/>
                  </a:lnTo>
                  <a:lnTo>
                    <a:pt x="539" y="966"/>
                  </a:lnTo>
                  <a:lnTo>
                    <a:pt x="564" y="960"/>
                  </a:lnTo>
                  <a:lnTo>
                    <a:pt x="589" y="951"/>
                  </a:lnTo>
                  <a:lnTo>
                    <a:pt x="610" y="941"/>
                  </a:lnTo>
                  <a:lnTo>
                    <a:pt x="630" y="927"/>
                  </a:lnTo>
                  <a:lnTo>
                    <a:pt x="648" y="912"/>
                  </a:lnTo>
                  <a:lnTo>
                    <a:pt x="663" y="892"/>
                  </a:lnTo>
                  <a:lnTo>
                    <a:pt x="674" y="871"/>
                  </a:lnTo>
                  <a:lnTo>
                    <a:pt x="681" y="844"/>
                  </a:lnTo>
                  <a:lnTo>
                    <a:pt x="683" y="815"/>
                  </a:lnTo>
                  <a:lnTo>
                    <a:pt x="681" y="787"/>
                  </a:lnTo>
                  <a:lnTo>
                    <a:pt x="674" y="762"/>
                  </a:lnTo>
                  <a:lnTo>
                    <a:pt x="661" y="740"/>
                  </a:lnTo>
                  <a:lnTo>
                    <a:pt x="647" y="722"/>
                  </a:lnTo>
                  <a:lnTo>
                    <a:pt x="627" y="705"/>
                  </a:lnTo>
                  <a:lnTo>
                    <a:pt x="606" y="691"/>
                  </a:lnTo>
                  <a:lnTo>
                    <a:pt x="580" y="677"/>
                  </a:lnTo>
                  <a:lnTo>
                    <a:pt x="552" y="667"/>
                  </a:lnTo>
                  <a:lnTo>
                    <a:pt x="522" y="656"/>
                  </a:lnTo>
                  <a:lnTo>
                    <a:pt x="490" y="647"/>
                  </a:lnTo>
                  <a:lnTo>
                    <a:pt x="457" y="639"/>
                  </a:lnTo>
                  <a:lnTo>
                    <a:pt x="422" y="630"/>
                  </a:lnTo>
                  <a:lnTo>
                    <a:pt x="387" y="622"/>
                  </a:lnTo>
                  <a:lnTo>
                    <a:pt x="352" y="613"/>
                  </a:lnTo>
                  <a:lnTo>
                    <a:pt x="317" y="605"/>
                  </a:lnTo>
                  <a:lnTo>
                    <a:pt x="281" y="595"/>
                  </a:lnTo>
                  <a:lnTo>
                    <a:pt x="247" y="585"/>
                  </a:lnTo>
                  <a:lnTo>
                    <a:pt x="215" y="572"/>
                  </a:lnTo>
                  <a:lnTo>
                    <a:pt x="183" y="558"/>
                  </a:lnTo>
                  <a:lnTo>
                    <a:pt x="153" y="542"/>
                  </a:lnTo>
                  <a:lnTo>
                    <a:pt x="125" y="524"/>
                  </a:lnTo>
                  <a:lnTo>
                    <a:pt x="99" y="504"/>
                  </a:lnTo>
                  <a:lnTo>
                    <a:pt x="77" y="480"/>
                  </a:lnTo>
                  <a:lnTo>
                    <a:pt x="58" y="453"/>
                  </a:lnTo>
                  <a:lnTo>
                    <a:pt x="42" y="423"/>
                  </a:lnTo>
                  <a:lnTo>
                    <a:pt x="31" y="389"/>
                  </a:lnTo>
                  <a:lnTo>
                    <a:pt x="24" y="350"/>
                  </a:lnTo>
                  <a:lnTo>
                    <a:pt x="21" y="308"/>
                  </a:lnTo>
                  <a:lnTo>
                    <a:pt x="24" y="267"/>
                  </a:lnTo>
                  <a:lnTo>
                    <a:pt x="31" y="228"/>
                  </a:lnTo>
                  <a:lnTo>
                    <a:pt x="43" y="193"/>
                  </a:lnTo>
                  <a:lnTo>
                    <a:pt x="60" y="161"/>
                  </a:lnTo>
                  <a:lnTo>
                    <a:pt x="80" y="132"/>
                  </a:lnTo>
                  <a:lnTo>
                    <a:pt x="103" y="107"/>
                  </a:lnTo>
                  <a:lnTo>
                    <a:pt x="130" y="84"/>
                  </a:lnTo>
                  <a:lnTo>
                    <a:pt x="159" y="63"/>
                  </a:lnTo>
                  <a:lnTo>
                    <a:pt x="190" y="46"/>
                  </a:lnTo>
                  <a:lnTo>
                    <a:pt x="223" y="32"/>
                  </a:lnTo>
                  <a:lnTo>
                    <a:pt x="257" y="21"/>
                  </a:lnTo>
                  <a:lnTo>
                    <a:pt x="292" y="12"/>
                  </a:lnTo>
                  <a:lnTo>
                    <a:pt x="327"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0" name="Freeform 9"/>
            <p:cNvSpPr>
              <a:spLocks noEditPoints="1"/>
            </p:cNvSpPr>
            <p:nvPr userDrawn="1"/>
          </p:nvSpPr>
          <p:spPr bwMode="auto">
            <a:xfrm>
              <a:off x="6994526" y="4454526"/>
              <a:ext cx="377825" cy="449263"/>
            </a:xfrm>
            <a:custGeom>
              <a:avLst/>
              <a:gdLst>
                <a:gd name="T0" fmla="*/ 629 w 951"/>
                <a:gd name="T1" fmla="*/ 576 h 1132"/>
                <a:gd name="T2" fmla="*/ 530 w 951"/>
                <a:gd name="T3" fmla="*/ 600 h 1132"/>
                <a:gd name="T4" fmla="*/ 417 w 951"/>
                <a:gd name="T5" fmla="*/ 616 h 1132"/>
                <a:gd name="T6" fmla="*/ 322 w 951"/>
                <a:gd name="T7" fmla="*/ 636 h 1132"/>
                <a:gd name="T8" fmla="*/ 247 w 951"/>
                <a:gd name="T9" fmla="*/ 670 h 1132"/>
                <a:gd name="T10" fmla="*/ 196 w 951"/>
                <a:gd name="T11" fmla="*/ 728 h 1132"/>
                <a:gd name="T12" fmla="*/ 176 w 951"/>
                <a:gd name="T13" fmla="*/ 817 h 1132"/>
                <a:gd name="T14" fmla="*/ 194 w 951"/>
                <a:gd name="T15" fmla="*/ 897 h 1132"/>
                <a:gd name="T16" fmla="*/ 245 w 951"/>
                <a:gd name="T17" fmla="*/ 947 h 1132"/>
                <a:gd name="T18" fmla="*/ 317 w 951"/>
                <a:gd name="T19" fmla="*/ 972 h 1132"/>
                <a:gd name="T20" fmla="*/ 417 w 951"/>
                <a:gd name="T21" fmla="*/ 974 h 1132"/>
                <a:gd name="T22" fmla="*/ 528 w 951"/>
                <a:gd name="T23" fmla="*/ 944 h 1132"/>
                <a:gd name="T24" fmla="*/ 609 w 951"/>
                <a:gd name="T25" fmla="*/ 890 h 1132"/>
                <a:gd name="T26" fmla="*/ 658 w 951"/>
                <a:gd name="T27" fmla="*/ 822 h 1132"/>
                <a:gd name="T28" fmla="*/ 679 w 951"/>
                <a:gd name="T29" fmla="*/ 753 h 1132"/>
                <a:gd name="T30" fmla="*/ 468 w 951"/>
                <a:gd name="T31" fmla="*/ 0 h 1132"/>
                <a:gd name="T32" fmla="*/ 570 w 951"/>
                <a:gd name="T33" fmla="*/ 6 h 1132"/>
                <a:gd name="T34" fmla="*/ 668 w 951"/>
                <a:gd name="T35" fmla="*/ 28 h 1132"/>
                <a:gd name="T36" fmla="*/ 752 w 951"/>
                <a:gd name="T37" fmla="*/ 72 h 1132"/>
                <a:gd name="T38" fmla="*/ 814 w 951"/>
                <a:gd name="T39" fmla="*/ 145 h 1132"/>
                <a:gd name="T40" fmla="*/ 845 w 951"/>
                <a:gd name="T41" fmla="*/ 253 h 1132"/>
                <a:gd name="T42" fmla="*/ 848 w 951"/>
                <a:gd name="T43" fmla="*/ 884 h 1132"/>
                <a:gd name="T44" fmla="*/ 854 w 951"/>
                <a:gd name="T45" fmla="*/ 947 h 1132"/>
                <a:gd name="T46" fmla="*/ 883 w 951"/>
                <a:gd name="T47" fmla="*/ 974 h 1132"/>
                <a:gd name="T48" fmla="*/ 932 w 951"/>
                <a:gd name="T49" fmla="*/ 972 h 1132"/>
                <a:gd name="T50" fmla="*/ 933 w 951"/>
                <a:gd name="T51" fmla="*/ 1114 h 1132"/>
                <a:gd name="T52" fmla="*/ 861 w 951"/>
                <a:gd name="T53" fmla="*/ 1131 h 1132"/>
                <a:gd name="T54" fmla="*/ 779 w 951"/>
                <a:gd name="T55" fmla="*/ 1125 h 1132"/>
                <a:gd name="T56" fmla="*/ 721 w 951"/>
                <a:gd name="T57" fmla="*/ 1083 h 1132"/>
                <a:gd name="T58" fmla="*/ 692 w 951"/>
                <a:gd name="T59" fmla="*/ 1002 h 1132"/>
                <a:gd name="T60" fmla="*/ 616 w 951"/>
                <a:gd name="T61" fmla="*/ 1041 h 1132"/>
                <a:gd name="T62" fmla="*/ 485 w 951"/>
                <a:gd name="T63" fmla="*/ 1111 h 1132"/>
                <a:gd name="T64" fmla="*/ 334 w 951"/>
                <a:gd name="T65" fmla="*/ 1132 h 1132"/>
                <a:gd name="T66" fmla="*/ 222 w 951"/>
                <a:gd name="T67" fmla="*/ 1120 h 1132"/>
                <a:gd name="T68" fmla="*/ 125 w 951"/>
                <a:gd name="T69" fmla="*/ 1082 h 1132"/>
                <a:gd name="T70" fmla="*/ 52 w 951"/>
                <a:gd name="T71" fmla="*/ 1013 h 1132"/>
                <a:gd name="T72" fmla="*/ 9 w 951"/>
                <a:gd name="T73" fmla="*/ 914 h 1132"/>
                <a:gd name="T74" fmla="*/ 1 w 951"/>
                <a:gd name="T75" fmla="*/ 784 h 1132"/>
                <a:gd name="T76" fmla="*/ 33 w 951"/>
                <a:gd name="T77" fmla="*/ 671 h 1132"/>
                <a:gd name="T78" fmla="*/ 94 w 951"/>
                <a:gd name="T79" fmla="*/ 594 h 1132"/>
                <a:gd name="T80" fmla="*/ 176 w 951"/>
                <a:gd name="T81" fmla="*/ 545 h 1132"/>
                <a:gd name="T82" fmla="*/ 273 w 951"/>
                <a:gd name="T83" fmla="*/ 512 h 1132"/>
                <a:gd name="T84" fmla="*/ 381 w 951"/>
                <a:gd name="T85" fmla="*/ 489 h 1132"/>
                <a:gd name="T86" fmla="*/ 491 w 951"/>
                <a:gd name="T87" fmla="*/ 472 h 1132"/>
                <a:gd name="T88" fmla="*/ 582 w 951"/>
                <a:gd name="T89" fmla="*/ 453 h 1132"/>
                <a:gd name="T90" fmla="*/ 647 w 951"/>
                <a:gd name="T91" fmla="*/ 422 h 1132"/>
                <a:gd name="T92" fmla="*/ 680 w 951"/>
                <a:gd name="T93" fmla="*/ 365 h 1132"/>
                <a:gd name="T94" fmla="*/ 675 w 951"/>
                <a:gd name="T95" fmla="*/ 276 h 1132"/>
                <a:gd name="T96" fmla="*/ 638 w 951"/>
                <a:gd name="T97" fmla="*/ 210 h 1132"/>
                <a:gd name="T98" fmla="*/ 578 w 951"/>
                <a:gd name="T99" fmla="*/ 175 h 1132"/>
                <a:gd name="T100" fmla="*/ 506 w 951"/>
                <a:gd name="T101" fmla="*/ 160 h 1132"/>
                <a:gd name="T102" fmla="*/ 423 w 951"/>
                <a:gd name="T103" fmla="*/ 158 h 1132"/>
                <a:gd name="T104" fmla="*/ 332 w 951"/>
                <a:gd name="T105" fmla="*/ 175 h 1132"/>
                <a:gd name="T106" fmla="*/ 261 w 951"/>
                <a:gd name="T107" fmla="*/ 218 h 1132"/>
                <a:gd name="T108" fmla="*/ 216 w 951"/>
                <a:gd name="T109" fmla="*/ 292 h 1132"/>
                <a:gd name="T110" fmla="*/ 39 w 951"/>
                <a:gd name="T111" fmla="*/ 362 h 1132"/>
                <a:gd name="T112" fmla="*/ 66 w 951"/>
                <a:gd name="T113" fmla="*/ 222 h 1132"/>
                <a:gd name="T114" fmla="*/ 129 w 951"/>
                <a:gd name="T115" fmla="*/ 120 h 1132"/>
                <a:gd name="T116" fmla="*/ 222 w 951"/>
                <a:gd name="T117" fmla="*/ 51 h 1132"/>
                <a:gd name="T118" fmla="*/ 338 w 951"/>
                <a:gd name="T119" fmla="*/ 12 h 1132"/>
                <a:gd name="T120" fmla="*/ 468 w 951"/>
                <a:gd name="T12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1" h="1132">
                  <a:moveTo>
                    <a:pt x="681" y="550"/>
                  </a:moveTo>
                  <a:lnTo>
                    <a:pt x="657" y="564"/>
                  </a:lnTo>
                  <a:lnTo>
                    <a:pt x="629" y="576"/>
                  </a:lnTo>
                  <a:lnTo>
                    <a:pt x="599" y="586"/>
                  </a:lnTo>
                  <a:lnTo>
                    <a:pt x="565" y="593"/>
                  </a:lnTo>
                  <a:lnTo>
                    <a:pt x="530" y="600"/>
                  </a:lnTo>
                  <a:lnTo>
                    <a:pt x="493" y="605"/>
                  </a:lnTo>
                  <a:lnTo>
                    <a:pt x="455" y="611"/>
                  </a:lnTo>
                  <a:lnTo>
                    <a:pt x="417" y="616"/>
                  </a:lnTo>
                  <a:lnTo>
                    <a:pt x="379" y="622"/>
                  </a:lnTo>
                  <a:lnTo>
                    <a:pt x="350" y="629"/>
                  </a:lnTo>
                  <a:lnTo>
                    <a:pt x="322" y="636"/>
                  </a:lnTo>
                  <a:lnTo>
                    <a:pt x="295" y="646"/>
                  </a:lnTo>
                  <a:lnTo>
                    <a:pt x="270" y="657"/>
                  </a:lnTo>
                  <a:lnTo>
                    <a:pt x="247" y="670"/>
                  </a:lnTo>
                  <a:lnTo>
                    <a:pt x="227" y="686"/>
                  </a:lnTo>
                  <a:lnTo>
                    <a:pt x="209" y="705"/>
                  </a:lnTo>
                  <a:lnTo>
                    <a:pt x="196" y="728"/>
                  </a:lnTo>
                  <a:lnTo>
                    <a:pt x="185" y="753"/>
                  </a:lnTo>
                  <a:lnTo>
                    <a:pt x="177" y="784"/>
                  </a:lnTo>
                  <a:lnTo>
                    <a:pt x="176" y="817"/>
                  </a:lnTo>
                  <a:lnTo>
                    <a:pt x="177" y="848"/>
                  </a:lnTo>
                  <a:lnTo>
                    <a:pt x="185" y="874"/>
                  </a:lnTo>
                  <a:lnTo>
                    <a:pt x="194" y="897"/>
                  </a:lnTo>
                  <a:lnTo>
                    <a:pt x="209" y="916"/>
                  </a:lnTo>
                  <a:lnTo>
                    <a:pt x="226" y="933"/>
                  </a:lnTo>
                  <a:lnTo>
                    <a:pt x="245" y="947"/>
                  </a:lnTo>
                  <a:lnTo>
                    <a:pt x="267" y="957"/>
                  </a:lnTo>
                  <a:lnTo>
                    <a:pt x="292" y="966"/>
                  </a:lnTo>
                  <a:lnTo>
                    <a:pt x="317" y="972"/>
                  </a:lnTo>
                  <a:lnTo>
                    <a:pt x="344" y="974"/>
                  </a:lnTo>
                  <a:lnTo>
                    <a:pt x="372" y="976"/>
                  </a:lnTo>
                  <a:lnTo>
                    <a:pt x="417" y="974"/>
                  </a:lnTo>
                  <a:lnTo>
                    <a:pt x="458" y="967"/>
                  </a:lnTo>
                  <a:lnTo>
                    <a:pt x="496" y="957"/>
                  </a:lnTo>
                  <a:lnTo>
                    <a:pt x="528" y="944"/>
                  </a:lnTo>
                  <a:lnTo>
                    <a:pt x="559" y="929"/>
                  </a:lnTo>
                  <a:lnTo>
                    <a:pt x="585" y="910"/>
                  </a:lnTo>
                  <a:lnTo>
                    <a:pt x="609" y="890"/>
                  </a:lnTo>
                  <a:lnTo>
                    <a:pt x="628" y="869"/>
                  </a:lnTo>
                  <a:lnTo>
                    <a:pt x="645" y="846"/>
                  </a:lnTo>
                  <a:lnTo>
                    <a:pt x="658" y="822"/>
                  </a:lnTo>
                  <a:lnTo>
                    <a:pt x="668" y="799"/>
                  </a:lnTo>
                  <a:lnTo>
                    <a:pt x="675" y="775"/>
                  </a:lnTo>
                  <a:lnTo>
                    <a:pt x="679" y="753"/>
                  </a:lnTo>
                  <a:lnTo>
                    <a:pt x="681" y="732"/>
                  </a:lnTo>
                  <a:lnTo>
                    <a:pt x="681" y="550"/>
                  </a:lnTo>
                  <a:close/>
                  <a:moveTo>
                    <a:pt x="468" y="0"/>
                  </a:moveTo>
                  <a:lnTo>
                    <a:pt x="502" y="2"/>
                  </a:lnTo>
                  <a:lnTo>
                    <a:pt x="536" y="3"/>
                  </a:lnTo>
                  <a:lnTo>
                    <a:pt x="570" y="6"/>
                  </a:lnTo>
                  <a:lnTo>
                    <a:pt x="604" y="11"/>
                  </a:lnTo>
                  <a:lnTo>
                    <a:pt x="636" y="18"/>
                  </a:lnTo>
                  <a:lnTo>
                    <a:pt x="668" y="28"/>
                  </a:lnTo>
                  <a:lnTo>
                    <a:pt x="697" y="40"/>
                  </a:lnTo>
                  <a:lnTo>
                    <a:pt x="725" y="55"/>
                  </a:lnTo>
                  <a:lnTo>
                    <a:pt x="752" y="72"/>
                  </a:lnTo>
                  <a:lnTo>
                    <a:pt x="775" y="93"/>
                  </a:lnTo>
                  <a:lnTo>
                    <a:pt x="796" y="117"/>
                  </a:lnTo>
                  <a:lnTo>
                    <a:pt x="814" y="145"/>
                  </a:lnTo>
                  <a:lnTo>
                    <a:pt x="828" y="177"/>
                  </a:lnTo>
                  <a:lnTo>
                    <a:pt x="838" y="213"/>
                  </a:lnTo>
                  <a:lnTo>
                    <a:pt x="845" y="253"/>
                  </a:lnTo>
                  <a:lnTo>
                    <a:pt x="848" y="298"/>
                  </a:lnTo>
                  <a:lnTo>
                    <a:pt x="848" y="855"/>
                  </a:lnTo>
                  <a:lnTo>
                    <a:pt x="848" y="884"/>
                  </a:lnTo>
                  <a:lnTo>
                    <a:pt x="848" y="909"/>
                  </a:lnTo>
                  <a:lnTo>
                    <a:pt x="850" y="930"/>
                  </a:lnTo>
                  <a:lnTo>
                    <a:pt x="854" y="947"/>
                  </a:lnTo>
                  <a:lnTo>
                    <a:pt x="860" y="960"/>
                  </a:lnTo>
                  <a:lnTo>
                    <a:pt x="870" y="968"/>
                  </a:lnTo>
                  <a:lnTo>
                    <a:pt x="883" y="974"/>
                  </a:lnTo>
                  <a:lnTo>
                    <a:pt x="900" y="976"/>
                  </a:lnTo>
                  <a:lnTo>
                    <a:pt x="915" y="976"/>
                  </a:lnTo>
                  <a:lnTo>
                    <a:pt x="932" y="972"/>
                  </a:lnTo>
                  <a:lnTo>
                    <a:pt x="951" y="966"/>
                  </a:lnTo>
                  <a:lnTo>
                    <a:pt x="951" y="1104"/>
                  </a:lnTo>
                  <a:lnTo>
                    <a:pt x="933" y="1114"/>
                  </a:lnTo>
                  <a:lnTo>
                    <a:pt x="911" y="1122"/>
                  </a:lnTo>
                  <a:lnTo>
                    <a:pt x="888" y="1128"/>
                  </a:lnTo>
                  <a:lnTo>
                    <a:pt x="861" y="1131"/>
                  </a:lnTo>
                  <a:lnTo>
                    <a:pt x="832" y="1132"/>
                  </a:lnTo>
                  <a:lnTo>
                    <a:pt x="804" y="1131"/>
                  </a:lnTo>
                  <a:lnTo>
                    <a:pt x="779" y="1125"/>
                  </a:lnTo>
                  <a:lnTo>
                    <a:pt x="757" y="1116"/>
                  </a:lnTo>
                  <a:lnTo>
                    <a:pt x="737" y="1101"/>
                  </a:lnTo>
                  <a:lnTo>
                    <a:pt x="721" y="1083"/>
                  </a:lnTo>
                  <a:lnTo>
                    <a:pt x="708" y="1061"/>
                  </a:lnTo>
                  <a:lnTo>
                    <a:pt x="698" y="1034"/>
                  </a:lnTo>
                  <a:lnTo>
                    <a:pt x="692" y="1002"/>
                  </a:lnTo>
                  <a:lnTo>
                    <a:pt x="691" y="966"/>
                  </a:lnTo>
                  <a:lnTo>
                    <a:pt x="655" y="1006"/>
                  </a:lnTo>
                  <a:lnTo>
                    <a:pt x="616" y="1041"/>
                  </a:lnTo>
                  <a:lnTo>
                    <a:pt x="575" y="1069"/>
                  </a:lnTo>
                  <a:lnTo>
                    <a:pt x="531" y="1093"/>
                  </a:lnTo>
                  <a:lnTo>
                    <a:pt x="485" y="1111"/>
                  </a:lnTo>
                  <a:lnTo>
                    <a:pt x="436" y="1123"/>
                  </a:lnTo>
                  <a:lnTo>
                    <a:pt x="386" y="1130"/>
                  </a:lnTo>
                  <a:lnTo>
                    <a:pt x="334" y="1132"/>
                  </a:lnTo>
                  <a:lnTo>
                    <a:pt x="295" y="1131"/>
                  </a:lnTo>
                  <a:lnTo>
                    <a:pt x="258" y="1128"/>
                  </a:lnTo>
                  <a:lnTo>
                    <a:pt x="222" y="1120"/>
                  </a:lnTo>
                  <a:lnTo>
                    <a:pt x="187" y="1111"/>
                  </a:lnTo>
                  <a:lnTo>
                    <a:pt x="155" y="1097"/>
                  </a:lnTo>
                  <a:lnTo>
                    <a:pt x="125" y="1082"/>
                  </a:lnTo>
                  <a:lnTo>
                    <a:pt x="98" y="1062"/>
                  </a:lnTo>
                  <a:lnTo>
                    <a:pt x="73" y="1040"/>
                  </a:lnTo>
                  <a:lnTo>
                    <a:pt x="52" y="1013"/>
                  </a:lnTo>
                  <a:lnTo>
                    <a:pt x="34" y="984"/>
                  </a:lnTo>
                  <a:lnTo>
                    <a:pt x="19" y="951"/>
                  </a:lnTo>
                  <a:lnTo>
                    <a:pt x="9" y="914"/>
                  </a:lnTo>
                  <a:lnTo>
                    <a:pt x="1" y="874"/>
                  </a:lnTo>
                  <a:lnTo>
                    <a:pt x="0" y="830"/>
                  </a:lnTo>
                  <a:lnTo>
                    <a:pt x="1" y="784"/>
                  </a:lnTo>
                  <a:lnTo>
                    <a:pt x="9" y="741"/>
                  </a:lnTo>
                  <a:lnTo>
                    <a:pt x="18" y="704"/>
                  </a:lnTo>
                  <a:lnTo>
                    <a:pt x="33" y="671"/>
                  </a:lnTo>
                  <a:lnTo>
                    <a:pt x="50" y="642"/>
                  </a:lnTo>
                  <a:lnTo>
                    <a:pt x="70" y="617"/>
                  </a:lnTo>
                  <a:lnTo>
                    <a:pt x="94" y="594"/>
                  </a:lnTo>
                  <a:lnTo>
                    <a:pt x="119" y="575"/>
                  </a:lnTo>
                  <a:lnTo>
                    <a:pt x="147" y="559"/>
                  </a:lnTo>
                  <a:lnTo>
                    <a:pt x="176" y="545"/>
                  </a:lnTo>
                  <a:lnTo>
                    <a:pt x="208" y="533"/>
                  </a:lnTo>
                  <a:lnTo>
                    <a:pt x="241" y="522"/>
                  </a:lnTo>
                  <a:lnTo>
                    <a:pt x="273" y="512"/>
                  </a:lnTo>
                  <a:lnTo>
                    <a:pt x="307" y="505"/>
                  </a:lnTo>
                  <a:lnTo>
                    <a:pt x="343" y="496"/>
                  </a:lnTo>
                  <a:lnTo>
                    <a:pt x="381" y="489"/>
                  </a:lnTo>
                  <a:lnTo>
                    <a:pt x="419" y="483"/>
                  </a:lnTo>
                  <a:lnTo>
                    <a:pt x="455" y="477"/>
                  </a:lnTo>
                  <a:lnTo>
                    <a:pt x="491" y="472"/>
                  </a:lnTo>
                  <a:lnTo>
                    <a:pt x="523" y="466"/>
                  </a:lnTo>
                  <a:lnTo>
                    <a:pt x="554" y="460"/>
                  </a:lnTo>
                  <a:lnTo>
                    <a:pt x="582" y="453"/>
                  </a:lnTo>
                  <a:lnTo>
                    <a:pt x="606" y="445"/>
                  </a:lnTo>
                  <a:lnTo>
                    <a:pt x="629" y="434"/>
                  </a:lnTo>
                  <a:lnTo>
                    <a:pt x="647" y="422"/>
                  </a:lnTo>
                  <a:lnTo>
                    <a:pt x="662" y="406"/>
                  </a:lnTo>
                  <a:lnTo>
                    <a:pt x="674" y="387"/>
                  </a:lnTo>
                  <a:lnTo>
                    <a:pt x="680" y="365"/>
                  </a:lnTo>
                  <a:lnTo>
                    <a:pt x="683" y="338"/>
                  </a:lnTo>
                  <a:lnTo>
                    <a:pt x="680" y="304"/>
                  </a:lnTo>
                  <a:lnTo>
                    <a:pt x="675" y="276"/>
                  </a:lnTo>
                  <a:lnTo>
                    <a:pt x="666" y="250"/>
                  </a:lnTo>
                  <a:lnTo>
                    <a:pt x="652" y="228"/>
                  </a:lnTo>
                  <a:lnTo>
                    <a:pt x="638" y="210"/>
                  </a:lnTo>
                  <a:lnTo>
                    <a:pt x="619" y="196"/>
                  </a:lnTo>
                  <a:lnTo>
                    <a:pt x="600" y="184"/>
                  </a:lnTo>
                  <a:lnTo>
                    <a:pt x="578" y="175"/>
                  </a:lnTo>
                  <a:lnTo>
                    <a:pt x="555" y="168"/>
                  </a:lnTo>
                  <a:lnTo>
                    <a:pt x="532" y="163"/>
                  </a:lnTo>
                  <a:lnTo>
                    <a:pt x="506" y="160"/>
                  </a:lnTo>
                  <a:lnTo>
                    <a:pt x="482" y="158"/>
                  </a:lnTo>
                  <a:lnTo>
                    <a:pt x="458" y="157"/>
                  </a:lnTo>
                  <a:lnTo>
                    <a:pt x="423" y="158"/>
                  </a:lnTo>
                  <a:lnTo>
                    <a:pt x="391" y="162"/>
                  </a:lnTo>
                  <a:lnTo>
                    <a:pt x="360" y="168"/>
                  </a:lnTo>
                  <a:lnTo>
                    <a:pt x="332" y="175"/>
                  </a:lnTo>
                  <a:lnTo>
                    <a:pt x="305" y="186"/>
                  </a:lnTo>
                  <a:lnTo>
                    <a:pt x="282" y="201"/>
                  </a:lnTo>
                  <a:lnTo>
                    <a:pt x="261" y="218"/>
                  </a:lnTo>
                  <a:lnTo>
                    <a:pt x="243" y="239"/>
                  </a:lnTo>
                  <a:lnTo>
                    <a:pt x="228" y="263"/>
                  </a:lnTo>
                  <a:lnTo>
                    <a:pt x="216" y="292"/>
                  </a:lnTo>
                  <a:lnTo>
                    <a:pt x="209" y="325"/>
                  </a:lnTo>
                  <a:lnTo>
                    <a:pt x="205" y="362"/>
                  </a:lnTo>
                  <a:lnTo>
                    <a:pt x="39" y="362"/>
                  </a:lnTo>
                  <a:lnTo>
                    <a:pt x="43" y="312"/>
                  </a:lnTo>
                  <a:lnTo>
                    <a:pt x="52" y="265"/>
                  </a:lnTo>
                  <a:lnTo>
                    <a:pt x="66" y="222"/>
                  </a:lnTo>
                  <a:lnTo>
                    <a:pt x="83" y="184"/>
                  </a:lnTo>
                  <a:lnTo>
                    <a:pt x="104" y="150"/>
                  </a:lnTo>
                  <a:lnTo>
                    <a:pt x="129" y="120"/>
                  </a:lnTo>
                  <a:lnTo>
                    <a:pt x="157" y="93"/>
                  </a:lnTo>
                  <a:lnTo>
                    <a:pt x="188" y="70"/>
                  </a:lnTo>
                  <a:lnTo>
                    <a:pt x="222" y="51"/>
                  </a:lnTo>
                  <a:lnTo>
                    <a:pt x="259" y="35"/>
                  </a:lnTo>
                  <a:lnTo>
                    <a:pt x="296" y="22"/>
                  </a:lnTo>
                  <a:lnTo>
                    <a:pt x="338" y="12"/>
                  </a:lnTo>
                  <a:lnTo>
                    <a:pt x="379" y="6"/>
                  </a:lnTo>
                  <a:lnTo>
                    <a:pt x="423" y="3"/>
                  </a:lnTo>
                  <a:lnTo>
                    <a:pt x="4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1" name="Freeform 8"/>
            <p:cNvSpPr>
              <a:spLocks/>
            </p:cNvSpPr>
            <p:nvPr userDrawn="1"/>
          </p:nvSpPr>
          <p:spPr bwMode="auto">
            <a:xfrm>
              <a:off x="7367588" y="4454526"/>
              <a:ext cx="341313" cy="449263"/>
            </a:xfrm>
            <a:custGeom>
              <a:avLst/>
              <a:gdLst>
                <a:gd name="T0" fmla="*/ 486 w 860"/>
                <a:gd name="T1" fmla="*/ 5 h 1132"/>
                <a:gd name="T2" fmla="*/ 604 w 860"/>
                <a:gd name="T3" fmla="*/ 31 h 1132"/>
                <a:gd name="T4" fmla="*/ 701 w 860"/>
                <a:gd name="T5" fmla="*/ 82 h 1132"/>
                <a:gd name="T6" fmla="*/ 771 w 860"/>
                <a:gd name="T7" fmla="*/ 167 h 1132"/>
                <a:gd name="T8" fmla="*/ 810 w 860"/>
                <a:gd name="T9" fmla="*/ 290 h 1132"/>
                <a:gd name="T10" fmla="*/ 644 w 860"/>
                <a:gd name="T11" fmla="*/ 307 h 1132"/>
                <a:gd name="T12" fmla="*/ 606 w 860"/>
                <a:gd name="T13" fmla="*/ 231 h 1132"/>
                <a:gd name="T14" fmla="*/ 545 w 860"/>
                <a:gd name="T15" fmla="*/ 184 h 1132"/>
                <a:gd name="T16" fmla="*/ 467 w 860"/>
                <a:gd name="T17" fmla="*/ 162 h 1132"/>
                <a:gd name="T18" fmla="*/ 386 w 860"/>
                <a:gd name="T19" fmla="*/ 158 h 1132"/>
                <a:gd name="T20" fmla="*/ 305 w 860"/>
                <a:gd name="T21" fmla="*/ 172 h 1132"/>
                <a:gd name="T22" fmla="*/ 238 w 860"/>
                <a:gd name="T23" fmla="*/ 207 h 1132"/>
                <a:gd name="T24" fmla="*/ 200 w 860"/>
                <a:gd name="T25" fmla="*/ 268 h 1132"/>
                <a:gd name="T26" fmla="*/ 208 w 860"/>
                <a:gd name="T27" fmla="*/ 344 h 1132"/>
                <a:gd name="T28" fmla="*/ 256 w 860"/>
                <a:gd name="T29" fmla="*/ 397 h 1132"/>
                <a:gd name="T30" fmla="*/ 334 w 860"/>
                <a:gd name="T31" fmla="*/ 434 h 1132"/>
                <a:gd name="T32" fmla="*/ 429 w 860"/>
                <a:gd name="T33" fmla="*/ 460 h 1132"/>
                <a:gd name="T34" fmla="*/ 528 w 860"/>
                <a:gd name="T35" fmla="*/ 484 h 1132"/>
                <a:gd name="T36" fmla="*/ 634 w 860"/>
                <a:gd name="T37" fmla="*/ 513 h 1132"/>
                <a:gd name="T38" fmla="*/ 729 w 860"/>
                <a:gd name="T39" fmla="*/ 556 h 1132"/>
                <a:gd name="T40" fmla="*/ 804 w 860"/>
                <a:gd name="T41" fmla="*/ 620 h 1132"/>
                <a:gd name="T42" fmla="*/ 850 w 860"/>
                <a:gd name="T43" fmla="*/ 711 h 1132"/>
                <a:gd name="T44" fmla="*/ 857 w 860"/>
                <a:gd name="T45" fmla="*/ 838 h 1132"/>
                <a:gd name="T46" fmla="*/ 821 w 860"/>
                <a:gd name="T47" fmla="*/ 954 h 1132"/>
                <a:gd name="T48" fmla="*/ 750 w 860"/>
                <a:gd name="T49" fmla="*/ 1037 h 1132"/>
                <a:gd name="T50" fmla="*/ 656 w 860"/>
                <a:gd name="T51" fmla="*/ 1093 h 1132"/>
                <a:gd name="T52" fmla="*/ 545 w 860"/>
                <a:gd name="T53" fmla="*/ 1124 h 1132"/>
                <a:gd name="T54" fmla="*/ 429 w 860"/>
                <a:gd name="T55" fmla="*/ 1132 h 1132"/>
                <a:gd name="T56" fmla="*/ 299 w 860"/>
                <a:gd name="T57" fmla="*/ 1120 h 1132"/>
                <a:gd name="T58" fmla="*/ 182 w 860"/>
                <a:gd name="T59" fmla="*/ 1081 h 1132"/>
                <a:gd name="T60" fmla="*/ 90 w 860"/>
                <a:gd name="T61" fmla="*/ 1012 h 1132"/>
                <a:gd name="T62" fmla="*/ 27 w 860"/>
                <a:gd name="T63" fmla="*/ 908 h 1132"/>
                <a:gd name="T64" fmla="*/ 0 w 860"/>
                <a:gd name="T65" fmla="*/ 767 h 1132"/>
                <a:gd name="T66" fmla="*/ 180 w 860"/>
                <a:gd name="T67" fmla="*/ 838 h 1132"/>
                <a:gd name="T68" fmla="*/ 229 w 860"/>
                <a:gd name="T69" fmla="*/ 913 h 1132"/>
                <a:gd name="T70" fmla="*/ 308 w 860"/>
                <a:gd name="T71" fmla="*/ 957 h 1132"/>
                <a:gd name="T72" fmla="*/ 404 w 860"/>
                <a:gd name="T73" fmla="*/ 974 h 1132"/>
                <a:gd name="T74" fmla="*/ 488 w 860"/>
                <a:gd name="T75" fmla="*/ 974 h 1132"/>
                <a:gd name="T76" fmla="*/ 565 w 860"/>
                <a:gd name="T77" fmla="*/ 960 h 1132"/>
                <a:gd name="T78" fmla="*/ 631 w 860"/>
                <a:gd name="T79" fmla="*/ 927 h 1132"/>
                <a:gd name="T80" fmla="*/ 674 w 860"/>
                <a:gd name="T81" fmla="*/ 871 h 1132"/>
                <a:gd name="T82" fmla="*/ 681 w 860"/>
                <a:gd name="T83" fmla="*/ 787 h 1132"/>
                <a:gd name="T84" fmla="*/ 647 w 860"/>
                <a:gd name="T85" fmla="*/ 722 h 1132"/>
                <a:gd name="T86" fmla="*/ 580 w 860"/>
                <a:gd name="T87" fmla="*/ 677 h 1132"/>
                <a:gd name="T88" fmla="*/ 491 w 860"/>
                <a:gd name="T89" fmla="*/ 647 h 1132"/>
                <a:gd name="T90" fmla="*/ 389 w 860"/>
                <a:gd name="T91" fmla="*/ 622 h 1132"/>
                <a:gd name="T92" fmla="*/ 283 w 860"/>
                <a:gd name="T93" fmla="*/ 595 h 1132"/>
                <a:gd name="T94" fmla="*/ 183 w 860"/>
                <a:gd name="T95" fmla="*/ 558 h 1132"/>
                <a:gd name="T96" fmla="*/ 99 w 860"/>
                <a:gd name="T97" fmla="*/ 504 h 1132"/>
                <a:gd name="T98" fmla="*/ 42 w 860"/>
                <a:gd name="T99" fmla="*/ 423 h 1132"/>
                <a:gd name="T100" fmla="*/ 22 w 860"/>
                <a:gd name="T101" fmla="*/ 308 h 1132"/>
                <a:gd name="T102" fmla="*/ 44 w 860"/>
                <a:gd name="T103" fmla="*/ 193 h 1132"/>
                <a:gd name="T104" fmla="*/ 104 w 860"/>
                <a:gd name="T105" fmla="*/ 107 h 1132"/>
                <a:gd name="T106" fmla="*/ 191 w 860"/>
                <a:gd name="T107" fmla="*/ 46 h 1132"/>
                <a:gd name="T108" fmla="*/ 293 w 860"/>
                <a:gd name="T109" fmla="*/ 12 h 1132"/>
                <a:gd name="T110" fmla="*/ 399 w 860"/>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60" h="1132">
                  <a:moveTo>
                    <a:pt x="399" y="0"/>
                  </a:moveTo>
                  <a:lnTo>
                    <a:pt x="443" y="2"/>
                  </a:lnTo>
                  <a:lnTo>
                    <a:pt x="486" y="5"/>
                  </a:lnTo>
                  <a:lnTo>
                    <a:pt x="527" y="11"/>
                  </a:lnTo>
                  <a:lnTo>
                    <a:pt x="566" y="20"/>
                  </a:lnTo>
                  <a:lnTo>
                    <a:pt x="604" y="31"/>
                  </a:lnTo>
                  <a:lnTo>
                    <a:pt x="639" y="44"/>
                  </a:lnTo>
                  <a:lnTo>
                    <a:pt x="670" y="62"/>
                  </a:lnTo>
                  <a:lnTo>
                    <a:pt x="701" y="82"/>
                  </a:lnTo>
                  <a:lnTo>
                    <a:pt x="727" y="107"/>
                  </a:lnTo>
                  <a:lnTo>
                    <a:pt x="750" y="134"/>
                  </a:lnTo>
                  <a:lnTo>
                    <a:pt x="771" y="167"/>
                  </a:lnTo>
                  <a:lnTo>
                    <a:pt x="788" y="203"/>
                  </a:lnTo>
                  <a:lnTo>
                    <a:pt x="800" y="244"/>
                  </a:lnTo>
                  <a:lnTo>
                    <a:pt x="810" y="290"/>
                  </a:lnTo>
                  <a:lnTo>
                    <a:pt x="815" y="339"/>
                  </a:lnTo>
                  <a:lnTo>
                    <a:pt x="648" y="339"/>
                  </a:lnTo>
                  <a:lnTo>
                    <a:pt x="644" y="307"/>
                  </a:lnTo>
                  <a:lnTo>
                    <a:pt x="634" y="278"/>
                  </a:lnTo>
                  <a:lnTo>
                    <a:pt x="622" y="254"/>
                  </a:lnTo>
                  <a:lnTo>
                    <a:pt x="606" y="231"/>
                  </a:lnTo>
                  <a:lnTo>
                    <a:pt x="588" y="213"/>
                  </a:lnTo>
                  <a:lnTo>
                    <a:pt x="567" y="197"/>
                  </a:lnTo>
                  <a:lnTo>
                    <a:pt x="545" y="184"/>
                  </a:lnTo>
                  <a:lnTo>
                    <a:pt x="520" y="174"/>
                  </a:lnTo>
                  <a:lnTo>
                    <a:pt x="494" y="167"/>
                  </a:lnTo>
                  <a:lnTo>
                    <a:pt x="467" y="162"/>
                  </a:lnTo>
                  <a:lnTo>
                    <a:pt x="441" y="158"/>
                  </a:lnTo>
                  <a:lnTo>
                    <a:pt x="413" y="157"/>
                  </a:lnTo>
                  <a:lnTo>
                    <a:pt x="386" y="158"/>
                  </a:lnTo>
                  <a:lnTo>
                    <a:pt x="358" y="161"/>
                  </a:lnTo>
                  <a:lnTo>
                    <a:pt x="330" y="166"/>
                  </a:lnTo>
                  <a:lnTo>
                    <a:pt x="305" y="172"/>
                  </a:lnTo>
                  <a:lnTo>
                    <a:pt x="279" y="180"/>
                  </a:lnTo>
                  <a:lnTo>
                    <a:pt x="257" y="192"/>
                  </a:lnTo>
                  <a:lnTo>
                    <a:pt x="238" y="207"/>
                  </a:lnTo>
                  <a:lnTo>
                    <a:pt x="221" y="224"/>
                  </a:lnTo>
                  <a:lnTo>
                    <a:pt x="209" y="244"/>
                  </a:lnTo>
                  <a:lnTo>
                    <a:pt x="200" y="268"/>
                  </a:lnTo>
                  <a:lnTo>
                    <a:pt x="198" y="296"/>
                  </a:lnTo>
                  <a:lnTo>
                    <a:pt x="200" y="321"/>
                  </a:lnTo>
                  <a:lnTo>
                    <a:pt x="208" y="344"/>
                  </a:lnTo>
                  <a:lnTo>
                    <a:pt x="220" y="365"/>
                  </a:lnTo>
                  <a:lnTo>
                    <a:pt x="237" y="382"/>
                  </a:lnTo>
                  <a:lnTo>
                    <a:pt x="256" y="397"/>
                  </a:lnTo>
                  <a:lnTo>
                    <a:pt x="279" y="411"/>
                  </a:lnTo>
                  <a:lnTo>
                    <a:pt x="305" y="423"/>
                  </a:lnTo>
                  <a:lnTo>
                    <a:pt x="334" y="434"/>
                  </a:lnTo>
                  <a:lnTo>
                    <a:pt x="364" y="443"/>
                  </a:lnTo>
                  <a:lnTo>
                    <a:pt x="396" y="452"/>
                  </a:lnTo>
                  <a:lnTo>
                    <a:pt x="429" y="460"/>
                  </a:lnTo>
                  <a:lnTo>
                    <a:pt x="461" y="467"/>
                  </a:lnTo>
                  <a:lnTo>
                    <a:pt x="495" y="476"/>
                  </a:lnTo>
                  <a:lnTo>
                    <a:pt x="528" y="484"/>
                  </a:lnTo>
                  <a:lnTo>
                    <a:pt x="565" y="493"/>
                  </a:lnTo>
                  <a:lnTo>
                    <a:pt x="600" y="502"/>
                  </a:lnTo>
                  <a:lnTo>
                    <a:pt x="634" y="513"/>
                  </a:lnTo>
                  <a:lnTo>
                    <a:pt x="667" y="527"/>
                  </a:lnTo>
                  <a:lnTo>
                    <a:pt x="699" y="540"/>
                  </a:lnTo>
                  <a:lnTo>
                    <a:pt x="729" y="556"/>
                  </a:lnTo>
                  <a:lnTo>
                    <a:pt x="757" y="575"/>
                  </a:lnTo>
                  <a:lnTo>
                    <a:pt x="782" y="595"/>
                  </a:lnTo>
                  <a:lnTo>
                    <a:pt x="804" y="620"/>
                  </a:lnTo>
                  <a:lnTo>
                    <a:pt x="823" y="646"/>
                  </a:lnTo>
                  <a:lnTo>
                    <a:pt x="839" y="676"/>
                  </a:lnTo>
                  <a:lnTo>
                    <a:pt x="850" y="711"/>
                  </a:lnTo>
                  <a:lnTo>
                    <a:pt x="857" y="750"/>
                  </a:lnTo>
                  <a:lnTo>
                    <a:pt x="860" y="792"/>
                  </a:lnTo>
                  <a:lnTo>
                    <a:pt x="857" y="838"/>
                  </a:lnTo>
                  <a:lnTo>
                    <a:pt x="850" y="880"/>
                  </a:lnTo>
                  <a:lnTo>
                    <a:pt x="838" y="919"/>
                  </a:lnTo>
                  <a:lnTo>
                    <a:pt x="821" y="954"/>
                  </a:lnTo>
                  <a:lnTo>
                    <a:pt x="801" y="985"/>
                  </a:lnTo>
                  <a:lnTo>
                    <a:pt x="777" y="1013"/>
                  </a:lnTo>
                  <a:lnTo>
                    <a:pt x="750" y="1037"/>
                  </a:lnTo>
                  <a:lnTo>
                    <a:pt x="721" y="1059"/>
                  </a:lnTo>
                  <a:lnTo>
                    <a:pt x="690" y="1077"/>
                  </a:lnTo>
                  <a:lnTo>
                    <a:pt x="656" y="1093"/>
                  </a:lnTo>
                  <a:lnTo>
                    <a:pt x="621" y="1106"/>
                  </a:lnTo>
                  <a:lnTo>
                    <a:pt x="583" y="1116"/>
                  </a:lnTo>
                  <a:lnTo>
                    <a:pt x="545" y="1124"/>
                  </a:lnTo>
                  <a:lnTo>
                    <a:pt x="506" y="1129"/>
                  </a:lnTo>
                  <a:lnTo>
                    <a:pt x="467" y="1132"/>
                  </a:lnTo>
                  <a:lnTo>
                    <a:pt x="429" y="1132"/>
                  </a:lnTo>
                  <a:lnTo>
                    <a:pt x="384" y="1131"/>
                  </a:lnTo>
                  <a:lnTo>
                    <a:pt x="340" y="1128"/>
                  </a:lnTo>
                  <a:lnTo>
                    <a:pt x="299" y="1120"/>
                  </a:lnTo>
                  <a:lnTo>
                    <a:pt x="257" y="1111"/>
                  </a:lnTo>
                  <a:lnTo>
                    <a:pt x="218" y="1097"/>
                  </a:lnTo>
                  <a:lnTo>
                    <a:pt x="182" y="1081"/>
                  </a:lnTo>
                  <a:lnTo>
                    <a:pt x="149" y="1061"/>
                  </a:lnTo>
                  <a:lnTo>
                    <a:pt x="118" y="1038"/>
                  </a:lnTo>
                  <a:lnTo>
                    <a:pt x="90" y="1012"/>
                  </a:lnTo>
                  <a:lnTo>
                    <a:pt x="65" y="980"/>
                  </a:lnTo>
                  <a:lnTo>
                    <a:pt x="44" y="947"/>
                  </a:lnTo>
                  <a:lnTo>
                    <a:pt x="27" y="908"/>
                  </a:lnTo>
                  <a:lnTo>
                    <a:pt x="13" y="865"/>
                  </a:lnTo>
                  <a:lnTo>
                    <a:pt x="5" y="819"/>
                  </a:lnTo>
                  <a:lnTo>
                    <a:pt x="0" y="767"/>
                  </a:lnTo>
                  <a:lnTo>
                    <a:pt x="166" y="767"/>
                  </a:lnTo>
                  <a:lnTo>
                    <a:pt x="171" y="804"/>
                  </a:lnTo>
                  <a:lnTo>
                    <a:pt x="180" y="838"/>
                  </a:lnTo>
                  <a:lnTo>
                    <a:pt x="192" y="867"/>
                  </a:lnTo>
                  <a:lnTo>
                    <a:pt x="209" y="891"/>
                  </a:lnTo>
                  <a:lnTo>
                    <a:pt x="229" y="913"/>
                  </a:lnTo>
                  <a:lnTo>
                    <a:pt x="254" y="931"/>
                  </a:lnTo>
                  <a:lnTo>
                    <a:pt x="279" y="945"/>
                  </a:lnTo>
                  <a:lnTo>
                    <a:pt x="308" y="957"/>
                  </a:lnTo>
                  <a:lnTo>
                    <a:pt x="339" y="966"/>
                  </a:lnTo>
                  <a:lnTo>
                    <a:pt x="372" y="972"/>
                  </a:lnTo>
                  <a:lnTo>
                    <a:pt x="404" y="974"/>
                  </a:lnTo>
                  <a:lnTo>
                    <a:pt x="438" y="976"/>
                  </a:lnTo>
                  <a:lnTo>
                    <a:pt x="463" y="976"/>
                  </a:lnTo>
                  <a:lnTo>
                    <a:pt x="488" y="974"/>
                  </a:lnTo>
                  <a:lnTo>
                    <a:pt x="515" y="971"/>
                  </a:lnTo>
                  <a:lnTo>
                    <a:pt x="540" y="966"/>
                  </a:lnTo>
                  <a:lnTo>
                    <a:pt x="565" y="960"/>
                  </a:lnTo>
                  <a:lnTo>
                    <a:pt x="589" y="951"/>
                  </a:lnTo>
                  <a:lnTo>
                    <a:pt x="611" y="941"/>
                  </a:lnTo>
                  <a:lnTo>
                    <a:pt x="631" y="927"/>
                  </a:lnTo>
                  <a:lnTo>
                    <a:pt x="648" y="912"/>
                  </a:lnTo>
                  <a:lnTo>
                    <a:pt x="663" y="892"/>
                  </a:lnTo>
                  <a:lnTo>
                    <a:pt x="674" y="871"/>
                  </a:lnTo>
                  <a:lnTo>
                    <a:pt x="681" y="844"/>
                  </a:lnTo>
                  <a:lnTo>
                    <a:pt x="684" y="815"/>
                  </a:lnTo>
                  <a:lnTo>
                    <a:pt x="681" y="787"/>
                  </a:lnTo>
                  <a:lnTo>
                    <a:pt x="674" y="762"/>
                  </a:lnTo>
                  <a:lnTo>
                    <a:pt x="662" y="740"/>
                  </a:lnTo>
                  <a:lnTo>
                    <a:pt x="647" y="722"/>
                  </a:lnTo>
                  <a:lnTo>
                    <a:pt x="628" y="705"/>
                  </a:lnTo>
                  <a:lnTo>
                    <a:pt x="606" y="691"/>
                  </a:lnTo>
                  <a:lnTo>
                    <a:pt x="580" y="677"/>
                  </a:lnTo>
                  <a:lnTo>
                    <a:pt x="552" y="667"/>
                  </a:lnTo>
                  <a:lnTo>
                    <a:pt x="523" y="656"/>
                  </a:lnTo>
                  <a:lnTo>
                    <a:pt x="491" y="647"/>
                  </a:lnTo>
                  <a:lnTo>
                    <a:pt x="458" y="639"/>
                  </a:lnTo>
                  <a:lnTo>
                    <a:pt x="424" y="630"/>
                  </a:lnTo>
                  <a:lnTo>
                    <a:pt x="389" y="622"/>
                  </a:lnTo>
                  <a:lnTo>
                    <a:pt x="352" y="613"/>
                  </a:lnTo>
                  <a:lnTo>
                    <a:pt x="317" y="605"/>
                  </a:lnTo>
                  <a:lnTo>
                    <a:pt x="283" y="595"/>
                  </a:lnTo>
                  <a:lnTo>
                    <a:pt x="248" y="585"/>
                  </a:lnTo>
                  <a:lnTo>
                    <a:pt x="215" y="572"/>
                  </a:lnTo>
                  <a:lnTo>
                    <a:pt x="183" y="558"/>
                  </a:lnTo>
                  <a:lnTo>
                    <a:pt x="153" y="542"/>
                  </a:lnTo>
                  <a:lnTo>
                    <a:pt x="125" y="524"/>
                  </a:lnTo>
                  <a:lnTo>
                    <a:pt x="99" y="504"/>
                  </a:lnTo>
                  <a:lnTo>
                    <a:pt x="78" y="480"/>
                  </a:lnTo>
                  <a:lnTo>
                    <a:pt x="58" y="453"/>
                  </a:lnTo>
                  <a:lnTo>
                    <a:pt x="42" y="423"/>
                  </a:lnTo>
                  <a:lnTo>
                    <a:pt x="31" y="389"/>
                  </a:lnTo>
                  <a:lnTo>
                    <a:pt x="24" y="350"/>
                  </a:lnTo>
                  <a:lnTo>
                    <a:pt x="22" y="308"/>
                  </a:lnTo>
                  <a:lnTo>
                    <a:pt x="24" y="267"/>
                  </a:lnTo>
                  <a:lnTo>
                    <a:pt x="31" y="228"/>
                  </a:lnTo>
                  <a:lnTo>
                    <a:pt x="44" y="193"/>
                  </a:lnTo>
                  <a:lnTo>
                    <a:pt x="61" y="161"/>
                  </a:lnTo>
                  <a:lnTo>
                    <a:pt x="80" y="132"/>
                  </a:lnTo>
                  <a:lnTo>
                    <a:pt x="104" y="107"/>
                  </a:lnTo>
                  <a:lnTo>
                    <a:pt x="130" y="84"/>
                  </a:lnTo>
                  <a:lnTo>
                    <a:pt x="159" y="63"/>
                  </a:lnTo>
                  <a:lnTo>
                    <a:pt x="191" y="46"/>
                  </a:lnTo>
                  <a:lnTo>
                    <a:pt x="223" y="32"/>
                  </a:lnTo>
                  <a:lnTo>
                    <a:pt x="257" y="21"/>
                  </a:lnTo>
                  <a:lnTo>
                    <a:pt x="293" y="12"/>
                  </a:lnTo>
                  <a:lnTo>
                    <a:pt x="328"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2" name="Freeform 9"/>
            <p:cNvSpPr>
              <a:spLocks/>
            </p:cNvSpPr>
            <p:nvPr userDrawn="1"/>
          </p:nvSpPr>
          <p:spPr bwMode="auto">
            <a:xfrm>
              <a:off x="6146801" y="4554538"/>
              <a:ext cx="434975" cy="479425"/>
            </a:xfrm>
            <a:custGeom>
              <a:avLst/>
              <a:gdLst>
                <a:gd name="T0" fmla="*/ 621 w 1095"/>
                <a:gd name="T1" fmla="*/ 1 h 1208"/>
                <a:gd name="T2" fmla="*/ 664 w 1095"/>
                <a:gd name="T3" fmla="*/ 18 h 1208"/>
                <a:gd name="T4" fmla="*/ 709 w 1095"/>
                <a:gd name="T5" fmla="*/ 67 h 1208"/>
                <a:gd name="T6" fmla="*/ 947 w 1095"/>
                <a:gd name="T7" fmla="*/ 353 h 1208"/>
                <a:gd name="T8" fmla="*/ 1027 w 1095"/>
                <a:gd name="T9" fmla="*/ 469 h 1208"/>
                <a:gd name="T10" fmla="*/ 1076 w 1095"/>
                <a:gd name="T11" fmla="*/ 580 h 1208"/>
                <a:gd name="T12" fmla="*/ 1095 w 1095"/>
                <a:gd name="T13" fmla="*/ 687 h 1208"/>
                <a:gd name="T14" fmla="*/ 1090 w 1095"/>
                <a:gd name="T15" fmla="*/ 786 h 1208"/>
                <a:gd name="T16" fmla="*/ 1064 w 1095"/>
                <a:gd name="T17" fmla="*/ 877 h 1208"/>
                <a:gd name="T18" fmla="*/ 1020 w 1095"/>
                <a:gd name="T19" fmla="*/ 959 h 1208"/>
                <a:gd name="T20" fmla="*/ 962 w 1095"/>
                <a:gd name="T21" fmla="*/ 1032 h 1208"/>
                <a:gd name="T22" fmla="*/ 892 w 1095"/>
                <a:gd name="T23" fmla="*/ 1093 h 1208"/>
                <a:gd name="T24" fmla="*/ 817 w 1095"/>
                <a:gd name="T25" fmla="*/ 1142 h 1208"/>
                <a:gd name="T26" fmla="*/ 738 w 1095"/>
                <a:gd name="T27" fmla="*/ 1177 h 1208"/>
                <a:gd name="T28" fmla="*/ 630 w 1095"/>
                <a:gd name="T29" fmla="*/ 1202 h 1208"/>
                <a:gd name="T30" fmla="*/ 498 w 1095"/>
                <a:gd name="T31" fmla="*/ 1207 h 1208"/>
                <a:gd name="T32" fmla="*/ 374 w 1095"/>
                <a:gd name="T33" fmla="*/ 1187 h 1208"/>
                <a:gd name="T34" fmla="*/ 261 w 1095"/>
                <a:gd name="T35" fmla="*/ 1144 h 1208"/>
                <a:gd name="T36" fmla="*/ 162 w 1095"/>
                <a:gd name="T37" fmla="*/ 1080 h 1208"/>
                <a:gd name="T38" fmla="*/ 82 w 1095"/>
                <a:gd name="T39" fmla="*/ 998 h 1208"/>
                <a:gd name="T40" fmla="*/ 22 w 1095"/>
                <a:gd name="T41" fmla="*/ 901 h 1208"/>
                <a:gd name="T42" fmla="*/ 25 w 1095"/>
                <a:gd name="T43" fmla="*/ 883 h 1208"/>
                <a:gd name="T44" fmla="*/ 90 w 1095"/>
                <a:gd name="T45" fmla="*/ 940 h 1208"/>
                <a:gd name="T46" fmla="*/ 170 w 1095"/>
                <a:gd name="T47" fmla="*/ 982 h 1208"/>
                <a:gd name="T48" fmla="*/ 258 w 1095"/>
                <a:gd name="T49" fmla="*/ 1009 h 1208"/>
                <a:gd name="T50" fmla="*/ 353 w 1095"/>
                <a:gd name="T51" fmla="*/ 1020 h 1208"/>
                <a:gd name="T52" fmla="*/ 447 w 1095"/>
                <a:gd name="T53" fmla="*/ 1015 h 1208"/>
                <a:gd name="T54" fmla="*/ 534 w 1095"/>
                <a:gd name="T55" fmla="*/ 994 h 1208"/>
                <a:gd name="T56" fmla="*/ 612 w 1095"/>
                <a:gd name="T57" fmla="*/ 958 h 1208"/>
                <a:gd name="T58" fmla="*/ 694 w 1095"/>
                <a:gd name="T59" fmla="*/ 894 h 1208"/>
                <a:gd name="T60" fmla="*/ 756 w 1095"/>
                <a:gd name="T61" fmla="*/ 821 h 1208"/>
                <a:gd name="T62" fmla="*/ 796 w 1095"/>
                <a:gd name="T63" fmla="*/ 738 h 1208"/>
                <a:gd name="T64" fmla="*/ 811 w 1095"/>
                <a:gd name="T65" fmla="*/ 652 h 1208"/>
                <a:gd name="T66" fmla="*/ 800 w 1095"/>
                <a:gd name="T67" fmla="*/ 563 h 1208"/>
                <a:gd name="T68" fmla="*/ 761 w 1095"/>
                <a:gd name="T69" fmla="*/ 478 h 1208"/>
                <a:gd name="T70" fmla="*/ 728 w 1095"/>
                <a:gd name="T71" fmla="*/ 433 h 1208"/>
                <a:gd name="T72" fmla="*/ 714 w 1095"/>
                <a:gd name="T73" fmla="*/ 415 h 1208"/>
                <a:gd name="T74" fmla="*/ 687 w 1095"/>
                <a:gd name="T75" fmla="*/ 382 h 1208"/>
                <a:gd name="T76" fmla="*/ 651 w 1095"/>
                <a:gd name="T77" fmla="*/ 340 h 1208"/>
                <a:gd name="T78" fmla="*/ 609 w 1095"/>
                <a:gd name="T79" fmla="*/ 291 h 1208"/>
                <a:gd name="T80" fmla="*/ 567 w 1095"/>
                <a:gd name="T81" fmla="*/ 239 h 1208"/>
                <a:gd name="T82" fmla="*/ 524 w 1095"/>
                <a:gd name="T83" fmla="*/ 188 h 1208"/>
                <a:gd name="T84" fmla="*/ 521 w 1095"/>
                <a:gd name="T85" fmla="*/ 184 h 1208"/>
                <a:gd name="T86" fmla="*/ 515 w 1095"/>
                <a:gd name="T87" fmla="*/ 177 h 1208"/>
                <a:gd name="T88" fmla="*/ 512 w 1095"/>
                <a:gd name="T89" fmla="*/ 175 h 1208"/>
                <a:gd name="T90" fmla="*/ 492 w 1095"/>
                <a:gd name="T91" fmla="*/ 131 h 1208"/>
                <a:gd name="T92" fmla="*/ 494 w 1095"/>
                <a:gd name="T93" fmla="*/ 87 h 1208"/>
                <a:gd name="T94" fmla="*/ 517 w 1095"/>
                <a:gd name="T95" fmla="*/ 44 h 1208"/>
                <a:gd name="T96" fmla="*/ 555 w 1095"/>
                <a:gd name="T97" fmla="*/ 13 h 1208"/>
                <a:gd name="T98" fmla="*/ 600 w 1095"/>
                <a:gd name="T99"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08">
                  <a:moveTo>
                    <a:pt x="600" y="0"/>
                  </a:moveTo>
                  <a:lnTo>
                    <a:pt x="621" y="1"/>
                  </a:lnTo>
                  <a:lnTo>
                    <a:pt x="643" y="7"/>
                  </a:lnTo>
                  <a:lnTo>
                    <a:pt x="664" y="18"/>
                  </a:lnTo>
                  <a:lnTo>
                    <a:pt x="682" y="35"/>
                  </a:lnTo>
                  <a:lnTo>
                    <a:pt x="709" y="67"/>
                  </a:lnTo>
                  <a:lnTo>
                    <a:pt x="694" y="50"/>
                  </a:lnTo>
                  <a:lnTo>
                    <a:pt x="947" y="353"/>
                  </a:lnTo>
                  <a:lnTo>
                    <a:pt x="991" y="411"/>
                  </a:lnTo>
                  <a:lnTo>
                    <a:pt x="1027" y="469"/>
                  </a:lnTo>
                  <a:lnTo>
                    <a:pt x="1055" y="525"/>
                  </a:lnTo>
                  <a:lnTo>
                    <a:pt x="1076" y="580"/>
                  </a:lnTo>
                  <a:lnTo>
                    <a:pt x="1088" y="633"/>
                  </a:lnTo>
                  <a:lnTo>
                    <a:pt x="1095" y="687"/>
                  </a:lnTo>
                  <a:lnTo>
                    <a:pt x="1095" y="737"/>
                  </a:lnTo>
                  <a:lnTo>
                    <a:pt x="1090" y="786"/>
                  </a:lnTo>
                  <a:lnTo>
                    <a:pt x="1079" y="833"/>
                  </a:lnTo>
                  <a:lnTo>
                    <a:pt x="1064" y="877"/>
                  </a:lnTo>
                  <a:lnTo>
                    <a:pt x="1044" y="920"/>
                  </a:lnTo>
                  <a:lnTo>
                    <a:pt x="1020" y="959"/>
                  </a:lnTo>
                  <a:lnTo>
                    <a:pt x="992" y="998"/>
                  </a:lnTo>
                  <a:lnTo>
                    <a:pt x="962" y="1032"/>
                  </a:lnTo>
                  <a:lnTo>
                    <a:pt x="929" y="1064"/>
                  </a:lnTo>
                  <a:lnTo>
                    <a:pt x="892" y="1093"/>
                  </a:lnTo>
                  <a:lnTo>
                    <a:pt x="856" y="1119"/>
                  </a:lnTo>
                  <a:lnTo>
                    <a:pt x="817" y="1142"/>
                  </a:lnTo>
                  <a:lnTo>
                    <a:pt x="778" y="1161"/>
                  </a:lnTo>
                  <a:lnTo>
                    <a:pt x="738" y="1177"/>
                  </a:lnTo>
                  <a:lnTo>
                    <a:pt x="698" y="1189"/>
                  </a:lnTo>
                  <a:lnTo>
                    <a:pt x="630" y="1202"/>
                  </a:lnTo>
                  <a:lnTo>
                    <a:pt x="563" y="1208"/>
                  </a:lnTo>
                  <a:lnTo>
                    <a:pt x="498" y="1207"/>
                  </a:lnTo>
                  <a:lnTo>
                    <a:pt x="434" y="1201"/>
                  </a:lnTo>
                  <a:lnTo>
                    <a:pt x="374" y="1187"/>
                  </a:lnTo>
                  <a:lnTo>
                    <a:pt x="315" y="1168"/>
                  </a:lnTo>
                  <a:lnTo>
                    <a:pt x="261" y="1144"/>
                  </a:lnTo>
                  <a:lnTo>
                    <a:pt x="210" y="1114"/>
                  </a:lnTo>
                  <a:lnTo>
                    <a:pt x="162" y="1080"/>
                  </a:lnTo>
                  <a:lnTo>
                    <a:pt x="120" y="1040"/>
                  </a:lnTo>
                  <a:lnTo>
                    <a:pt x="82" y="998"/>
                  </a:lnTo>
                  <a:lnTo>
                    <a:pt x="49" y="951"/>
                  </a:lnTo>
                  <a:lnTo>
                    <a:pt x="22" y="901"/>
                  </a:lnTo>
                  <a:lnTo>
                    <a:pt x="0" y="848"/>
                  </a:lnTo>
                  <a:lnTo>
                    <a:pt x="25" y="883"/>
                  </a:lnTo>
                  <a:lnTo>
                    <a:pt x="56" y="913"/>
                  </a:lnTo>
                  <a:lnTo>
                    <a:pt x="90" y="940"/>
                  </a:lnTo>
                  <a:lnTo>
                    <a:pt x="128" y="963"/>
                  </a:lnTo>
                  <a:lnTo>
                    <a:pt x="170" y="982"/>
                  </a:lnTo>
                  <a:lnTo>
                    <a:pt x="213" y="997"/>
                  </a:lnTo>
                  <a:lnTo>
                    <a:pt x="258" y="1009"/>
                  </a:lnTo>
                  <a:lnTo>
                    <a:pt x="306" y="1016"/>
                  </a:lnTo>
                  <a:lnTo>
                    <a:pt x="353" y="1020"/>
                  </a:lnTo>
                  <a:lnTo>
                    <a:pt x="399" y="1019"/>
                  </a:lnTo>
                  <a:lnTo>
                    <a:pt x="447" y="1015"/>
                  </a:lnTo>
                  <a:lnTo>
                    <a:pt x="492" y="1006"/>
                  </a:lnTo>
                  <a:lnTo>
                    <a:pt x="534" y="994"/>
                  </a:lnTo>
                  <a:lnTo>
                    <a:pt x="575" y="979"/>
                  </a:lnTo>
                  <a:lnTo>
                    <a:pt x="612" y="958"/>
                  </a:lnTo>
                  <a:lnTo>
                    <a:pt x="655" y="928"/>
                  </a:lnTo>
                  <a:lnTo>
                    <a:pt x="694" y="894"/>
                  </a:lnTo>
                  <a:lnTo>
                    <a:pt x="728" y="858"/>
                  </a:lnTo>
                  <a:lnTo>
                    <a:pt x="756" y="821"/>
                  </a:lnTo>
                  <a:lnTo>
                    <a:pt x="779" y="780"/>
                  </a:lnTo>
                  <a:lnTo>
                    <a:pt x="796" y="738"/>
                  </a:lnTo>
                  <a:lnTo>
                    <a:pt x="806" y="695"/>
                  </a:lnTo>
                  <a:lnTo>
                    <a:pt x="811" y="652"/>
                  </a:lnTo>
                  <a:lnTo>
                    <a:pt x="809" y="608"/>
                  </a:lnTo>
                  <a:lnTo>
                    <a:pt x="800" y="563"/>
                  </a:lnTo>
                  <a:lnTo>
                    <a:pt x="784" y="520"/>
                  </a:lnTo>
                  <a:lnTo>
                    <a:pt x="761" y="478"/>
                  </a:lnTo>
                  <a:lnTo>
                    <a:pt x="731" y="436"/>
                  </a:lnTo>
                  <a:lnTo>
                    <a:pt x="728" y="433"/>
                  </a:lnTo>
                  <a:lnTo>
                    <a:pt x="724" y="426"/>
                  </a:lnTo>
                  <a:lnTo>
                    <a:pt x="714" y="415"/>
                  </a:lnTo>
                  <a:lnTo>
                    <a:pt x="702" y="401"/>
                  </a:lnTo>
                  <a:lnTo>
                    <a:pt x="687" y="382"/>
                  </a:lnTo>
                  <a:lnTo>
                    <a:pt x="670" y="363"/>
                  </a:lnTo>
                  <a:lnTo>
                    <a:pt x="651" y="340"/>
                  </a:lnTo>
                  <a:lnTo>
                    <a:pt x="631" y="316"/>
                  </a:lnTo>
                  <a:lnTo>
                    <a:pt x="609" y="291"/>
                  </a:lnTo>
                  <a:lnTo>
                    <a:pt x="589" y="265"/>
                  </a:lnTo>
                  <a:lnTo>
                    <a:pt x="567" y="239"/>
                  </a:lnTo>
                  <a:lnTo>
                    <a:pt x="545" y="213"/>
                  </a:lnTo>
                  <a:lnTo>
                    <a:pt x="524" y="188"/>
                  </a:lnTo>
                  <a:lnTo>
                    <a:pt x="526" y="189"/>
                  </a:lnTo>
                  <a:lnTo>
                    <a:pt x="521" y="184"/>
                  </a:lnTo>
                  <a:lnTo>
                    <a:pt x="517" y="180"/>
                  </a:lnTo>
                  <a:lnTo>
                    <a:pt x="515" y="177"/>
                  </a:lnTo>
                  <a:lnTo>
                    <a:pt x="513" y="175"/>
                  </a:lnTo>
                  <a:lnTo>
                    <a:pt x="512" y="175"/>
                  </a:lnTo>
                  <a:lnTo>
                    <a:pt x="499" y="154"/>
                  </a:lnTo>
                  <a:lnTo>
                    <a:pt x="492" y="131"/>
                  </a:lnTo>
                  <a:lnTo>
                    <a:pt x="490" y="110"/>
                  </a:lnTo>
                  <a:lnTo>
                    <a:pt x="494" y="87"/>
                  </a:lnTo>
                  <a:lnTo>
                    <a:pt x="502" y="65"/>
                  </a:lnTo>
                  <a:lnTo>
                    <a:pt x="517" y="44"/>
                  </a:lnTo>
                  <a:lnTo>
                    <a:pt x="534" y="28"/>
                  </a:lnTo>
                  <a:lnTo>
                    <a:pt x="555" y="13"/>
                  </a:lnTo>
                  <a:lnTo>
                    <a:pt x="577" y="5"/>
                  </a:lnTo>
                  <a:lnTo>
                    <a:pt x="60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3" name="Freeform 10"/>
            <p:cNvSpPr>
              <a:spLocks/>
            </p:cNvSpPr>
            <p:nvPr userDrawn="1"/>
          </p:nvSpPr>
          <p:spPr bwMode="auto">
            <a:xfrm>
              <a:off x="6145213" y="4384676"/>
              <a:ext cx="434975" cy="476250"/>
            </a:xfrm>
            <a:custGeom>
              <a:avLst/>
              <a:gdLst>
                <a:gd name="T0" fmla="*/ 599 w 1096"/>
                <a:gd name="T1" fmla="*/ 0 h 1202"/>
                <a:gd name="T2" fmla="*/ 723 w 1096"/>
                <a:gd name="T3" fmla="*/ 21 h 1202"/>
                <a:gd name="T4" fmla="*/ 834 w 1096"/>
                <a:gd name="T5" fmla="*/ 64 h 1202"/>
                <a:gd name="T6" fmla="*/ 933 w 1096"/>
                <a:gd name="T7" fmla="*/ 128 h 1202"/>
                <a:gd name="T8" fmla="*/ 1014 w 1096"/>
                <a:gd name="T9" fmla="*/ 210 h 1202"/>
                <a:gd name="T10" fmla="*/ 1075 w 1096"/>
                <a:gd name="T11" fmla="*/ 307 h 1202"/>
                <a:gd name="T12" fmla="*/ 1071 w 1096"/>
                <a:gd name="T13" fmla="*/ 325 h 1202"/>
                <a:gd name="T14" fmla="*/ 1007 w 1096"/>
                <a:gd name="T15" fmla="*/ 268 h 1202"/>
                <a:gd name="T16" fmla="*/ 927 w 1096"/>
                <a:gd name="T17" fmla="*/ 226 h 1202"/>
                <a:gd name="T18" fmla="*/ 838 w 1096"/>
                <a:gd name="T19" fmla="*/ 199 h 1202"/>
                <a:gd name="T20" fmla="*/ 743 w 1096"/>
                <a:gd name="T21" fmla="*/ 188 h 1202"/>
                <a:gd name="T22" fmla="*/ 650 w 1096"/>
                <a:gd name="T23" fmla="*/ 193 h 1202"/>
                <a:gd name="T24" fmla="*/ 561 w 1096"/>
                <a:gd name="T25" fmla="*/ 214 h 1202"/>
                <a:gd name="T26" fmla="*/ 483 w 1096"/>
                <a:gd name="T27" fmla="*/ 249 h 1202"/>
                <a:gd name="T28" fmla="*/ 401 w 1096"/>
                <a:gd name="T29" fmla="*/ 313 h 1202"/>
                <a:gd name="T30" fmla="*/ 339 w 1096"/>
                <a:gd name="T31" fmla="*/ 388 h 1202"/>
                <a:gd name="T32" fmla="*/ 300 w 1096"/>
                <a:gd name="T33" fmla="*/ 470 h 1202"/>
                <a:gd name="T34" fmla="*/ 285 w 1096"/>
                <a:gd name="T35" fmla="*/ 555 h 1202"/>
                <a:gd name="T36" fmla="*/ 296 w 1096"/>
                <a:gd name="T37" fmla="*/ 643 h 1202"/>
                <a:gd name="T38" fmla="*/ 335 w 1096"/>
                <a:gd name="T39" fmla="*/ 730 h 1202"/>
                <a:gd name="T40" fmla="*/ 367 w 1096"/>
                <a:gd name="T41" fmla="*/ 775 h 1202"/>
                <a:gd name="T42" fmla="*/ 383 w 1096"/>
                <a:gd name="T43" fmla="*/ 793 h 1202"/>
                <a:gd name="T44" fmla="*/ 411 w 1096"/>
                <a:gd name="T45" fmla="*/ 827 h 1202"/>
                <a:gd name="T46" fmla="*/ 447 w 1096"/>
                <a:gd name="T47" fmla="*/ 870 h 1202"/>
                <a:gd name="T48" fmla="*/ 489 w 1096"/>
                <a:gd name="T49" fmla="*/ 921 h 1202"/>
                <a:gd name="T50" fmla="*/ 534 w 1096"/>
                <a:gd name="T51" fmla="*/ 974 h 1202"/>
                <a:gd name="T52" fmla="*/ 523 w 1096"/>
                <a:gd name="T53" fmla="*/ 962 h 1202"/>
                <a:gd name="T54" fmla="*/ 551 w 1096"/>
                <a:gd name="T55" fmla="*/ 996 h 1202"/>
                <a:gd name="T56" fmla="*/ 571 w 1096"/>
                <a:gd name="T57" fmla="*/ 1020 h 1202"/>
                <a:gd name="T58" fmla="*/ 578 w 1096"/>
                <a:gd name="T59" fmla="*/ 1028 h 1202"/>
                <a:gd name="T60" fmla="*/ 599 w 1096"/>
                <a:gd name="T61" fmla="*/ 1071 h 1202"/>
                <a:gd name="T62" fmla="*/ 596 w 1096"/>
                <a:gd name="T63" fmla="*/ 1115 h 1202"/>
                <a:gd name="T64" fmla="*/ 574 w 1096"/>
                <a:gd name="T65" fmla="*/ 1158 h 1202"/>
                <a:gd name="T66" fmla="*/ 536 w 1096"/>
                <a:gd name="T67" fmla="*/ 1189 h 1202"/>
                <a:gd name="T68" fmla="*/ 491 w 1096"/>
                <a:gd name="T69" fmla="*/ 1202 h 1202"/>
                <a:gd name="T70" fmla="*/ 447 w 1096"/>
                <a:gd name="T71" fmla="*/ 1196 h 1202"/>
                <a:gd name="T72" fmla="*/ 409 w 1096"/>
                <a:gd name="T73" fmla="*/ 1168 h 1202"/>
                <a:gd name="T74" fmla="*/ 390 w 1096"/>
                <a:gd name="T75" fmla="*/ 1143 h 1202"/>
                <a:gd name="T76" fmla="*/ 104 w 1096"/>
                <a:gd name="T77" fmla="*/ 796 h 1202"/>
                <a:gd name="T78" fmla="*/ 41 w 1096"/>
                <a:gd name="T79" fmla="*/ 682 h 1202"/>
                <a:gd name="T80" fmla="*/ 7 w 1096"/>
                <a:gd name="T81" fmla="*/ 573 h 1202"/>
                <a:gd name="T82" fmla="*/ 0 w 1096"/>
                <a:gd name="T83" fmla="*/ 471 h 1202"/>
                <a:gd name="T84" fmla="*/ 17 w 1096"/>
                <a:gd name="T85" fmla="*/ 375 h 1202"/>
                <a:gd name="T86" fmla="*/ 52 w 1096"/>
                <a:gd name="T87" fmla="*/ 287 h 1202"/>
                <a:gd name="T88" fmla="*/ 103 w 1096"/>
                <a:gd name="T89" fmla="*/ 210 h 1202"/>
                <a:gd name="T90" fmla="*/ 168 w 1096"/>
                <a:gd name="T91" fmla="*/ 144 h 1202"/>
                <a:gd name="T92" fmla="*/ 240 w 1096"/>
                <a:gd name="T93" fmla="*/ 88 h 1202"/>
                <a:gd name="T94" fmla="*/ 318 w 1096"/>
                <a:gd name="T95" fmla="*/ 47 h 1202"/>
                <a:gd name="T96" fmla="*/ 398 w 1096"/>
                <a:gd name="T97" fmla="*/ 19 h 1202"/>
                <a:gd name="T98" fmla="*/ 533 w 1096"/>
                <a:gd name="T99" fmla="*/ 0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02">
                  <a:moveTo>
                    <a:pt x="533" y="0"/>
                  </a:moveTo>
                  <a:lnTo>
                    <a:pt x="599" y="0"/>
                  </a:lnTo>
                  <a:lnTo>
                    <a:pt x="662" y="7"/>
                  </a:lnTo>
                  <a:lnTo>
                    <a:pt x="723" y="21"/>
                  </a:lnTo>
                  <a:lnTo>
                    <a:pt x="780" y="40"/>
                  </a:lnTo>
                  <a:lnTo>
                    <a:pt x="834" y="64"/>
                  </a:lnTo>
                  <a:lnTo>
                    <a:pt x="887" y="94"/>
                  </a:lnTo>
                  <a:lnTo>
                    <a:pt x="933" y="128"/>
                  </a:lnTo>
                  <a:lnTo>
                    <a:pt x="976" y="167"/>
                  </a:lnTo>
                  <a:lnTo>
                    <a:pt x="1014" y="210"/>
                  </a:lnTo>
                  <a:lnTo>
                    <a:pt x="1047" y="256"/>
                  </a:lnTo>
                  <a:lnTo>
                    <a:pt x="1075" y="307"/>
                  </a:lnTo>
                  <a:lnTo>
                    <a:pt x="1096" y="360"/>
                  </a:lnTo>
                  <a:lnTo>
                    <a:pt x="1071" y="325"/>
                  </a:lnTo>
                  <a:lnTo>
                    <a:pt x="1041" y="295"/>
                  </a:lnTo>
                  <a:lnTo>
                    <a:pt x="1007" y="268"/>
                  </a:lnTo>
                  <a:lnTo>
                    <a:pt x="968" y="245"/>
                  </a:lnTo>
                  <a:lnTo>
                    <a:pt x="927" y="226"/>
                  </a:lnTo>
                  <a:lnTo>
                    <a:pt x="883" y="210"/>
                  </a:lnTo>
                  <a:lnTo>
                    <a:pt x="838" y="199"/>
                  </a:lnTo>
                  <a:lnTo>
                    <a:pt x="791" y="192"/>
                  </a:lnTo>
                  <a:lnTo>
                    <a:pt x="743" y="188"/>
                  </a:lnTo>
                  <a:lnTo>
                    <a:pt x="696" y="188"/>
                  </a:lnTo>
                  <a:lnTo>
                    <a:pt x="650" y="193"/>
                  </a:lnTo>
                  <a:lnTo>
                    <a:pt x="605" y="202"/>
                  </a:lnTo>
                  <a:lnTo>
                    <a:pt x="561" y="214"/>
                  </a:lnTo>
                  <a:lnTo>
                    <a:pt x="521" y="229"/>
                  </a:lnTo>
                  <a:lnTo>
                    <a:pt x="483" y="249"/>
                  </a:lnTo>
                  <a:lnTo>
                    <a:pt x="440" y="280"/>
                  </a:lnTo>
                  <a:lnTo>
                    <a:pt x="401" y="313"/>
                  </a:lnTo>
                  <a:lnTo>
                    <a:pt x="368" y="349"/>
                  </a:lnTo>
                  <a:lnTo>
                    <a:pt x="339" y="388"/>
                  </a:lnTo>
                  <a:lnTo>
                    <a:pt x="317" y="427"/>
                  </a:lnTo>
                  <a:lnTo>
                    <a:pt x="300" y="470"/>
                  </a:lnTo>
                  <a:lnTo>
                    <a:pt x="289" y="512"/>
                  </a:lnTo>
                  <a:lnTo>
                    <a:pt x="285" y="555"/>
                  </a:lnTo>
                  <a:lnTo>
                    <a:pt x="287" y="600"/>
                  </a:lnTo>
                  <a:lnTo>
                    <a:pt x="296" y="643"/>
                  </a:lnTo>
                  <a:lnTo>
                    <a:pt x="312" y="687"/>
                  </a:lnTo>
                  <a:lnTo>
                    <a:pt x="335" y="730"/>
                  </a:lnTo>
                  <a:lnTo>
                    <a:pt x="366" y="773"/>
                  </a:lnTo>
                  <a:lnTo>
                    <a:pt x="367" y="775"/>
                  </a:lnTo>
                  <a:lnTo>
                    <a:pt x="373" y="782"/>
                  </a:lnTo>
                  <a:lnTo>
                    <a:pt x="383" y="793"/>
                  </a:lnTo>
                  <a:lnTo>
                    <a:pt x="396" y="809"/>
                  </a:lnTo>
                  <a:lnTo>
                    <a:pt x="411" y="827"/>
                  </a:lnTo>
                  <a:lnTo>
                    <a:pt x="429" y="847"/>
                  </a:lnTo>
                  <a:lnTo>
                    <a:pt x="447" y="870"/>
                  </a:lnTo>
                  <a:lnTo>
                    <a:pt x="468" y="896"/>
                  </a:lnTo>
                  <a:lnTo>
                    <a:pt x="489" y="921"/>
                  </a:lnTo>
                  <a:lnTo>
                    <a:pt x="511" y="948"/>
                  </a:lnTo>
                  <a:lnTo>
                    <a:pt x="534" y="974"/>
                  </a:lnTo>
                  <a:lnTo>
                    <a:pt x="556" y="999"/>
                  </a:lnTo>
                  <a:lnTo>
                    <a:pt x="523" y="962"/>
                  </a:lnTo>
                  <a:lnTo>
                    <a:pt x="538" y="980"/>
                  </a:lnTo>
                  <a:lnTo>
                    <a:pt x="551" y="996"/>
                  </a:lnTo>
                  <a:lnTo>
                    <a:pt x="562" y="1009"/>
                  </a:lnTo>
                  <a:lnTo>
                    <a:pt x="571" y="1020"/>
                  </a:lnTo>
                  <a:lnTo>
                    <a:pt x="577" y="1026"/>
                  </a:lnTo>
                  <a:lnTo>
                    <a:pt x="578" y="1028"/>
                  </a:lnTo>
                  <a:lnTo>
                    <a:pt x="591" y="1049"/>
                  </a:lnTo>
                  <a:lnTo>
                    <a:pt x="599" y="1071"/>
                  </a:lnTo>
                  <a:lnTo>
                    <a:pt x="600" y="1094"/>
                  </a:lnTo>
                  <a:lnTo>
                    <a:pt x="596" y="1115"/>
                  </a:lnTo>
                  <a:lnTo>
                    <a:pt x="588" y="1137"/>
                  </a:lnTo>
                  <a:lnTo>
                    <a:pt x="574" y="1158"/>
                  </a:lnTo>
                  <a:lnTo>
                    <a:pt x="556" y="1176"/>
                  </a:lnTo>
                  <a:lnTo>
                    <a:pt x="536" y="1189"/>
                  </a:lnTo>
                  <a:lnTo>
                    <a:pt x="514" y="1199"/>
                  </a:lnTo>
                  <a:lnTo>
                    <a:pt x="491" y="1202"/>
                  </a:lnTo>
                  <a:lnTo>
                    <a:pt x="469" y="1202"/>
                  </a:lnTo>
                  <a:lnTo>
                    <a:pt x="447" y="1196"/>
                  </a:lnTo>
                  <a:lnTo>
                    <a:pt x="428" y="1184"/>
                  </a:lnTo>
                  <a:lnTo>
                    <a:pt x="409" y="1168"/>
                  </a:lnTo>
                  <a:lnTo>
                    <a:pt x="352" y="1098"/>
                  </a:lnTo>
                  <a:lnTo>
                    <a:pt x="390" y="1143"/>
                  </a:lnTo>
                  <a:lnTo>
                    <a:pt x="149" y="855"/>
                  </a:lnTo>
                  <a:lnTo>
                    <a:pt x="104" y="796"/>
                  </a:lnTo>
                  <a:lnTo>
                    <a:pt x="69" y="739"/>
                  </a:lnTo>
                  <a:lnTo>
                    <a:pt x="41" y="682"/>
                  </a:lnTo>
                  <a:lnTo>
                    <a:pt x="21" y="628"/>
                  </a:lnTo>
                  <a:lnTo>
                    <a:pt x="7" y="573"/>
                  </a:lnTo>
                  <a:lnTo>
                    <a:pt x="1" y="522"/>
                  </a:lnTo>
                  <a:lnTo>
                    <a:pt x="0" y="471"/>
                  </a:lnTo>
                  <a:lnTo>
                    <a:pt x="6" y="421"/>
                  </a:lnTo>
                  <a:lnTo>
                    <a:pt x="17" y="375"/>
                  </a:lnTo>
                  <a:lnTo>
                    <a:pt x="33" y="331"/>
                  </a:lnTo>
                  <a:lnTo>
                    <a:pt x="52" y="287"/>
                  </a:lnTo>
                  <a:lnTo>
                    <a:pt x="77" y="248"/>
                  </a:lnTo>
                  <a:lnTo>
                    <a:pt x="103" y="210"/>
                  </a:lnTo>
                  <a:lnTo>
                    <a:pt x="135" y="175"/>
                  </a:lnTo>
                  <a:lnTo>
                    <a:pt x="168" y="144"/>
                  </a:lnTo>
                  <a:lnTo>
                    <a:pt x="203" y="115"/>
                  </a:lnTo>
                  <a:lnTo>
                    <a:pt x="240" y="88"/>
                  </a:lnTo>
                  <a:lnTo>
                    <a:pt x="279" y="65"/>
                  </a:lnTo>
                  <a:lnTo>
                    <a:pt x="318" y="47"/>
                  </a:lnTo>
                  <a:lnTo>
                    <a:pt x="358" y="31"/>
                  </a:lnTo>
                  <a:lnTo>
                    <a:pt x="398" y="19"/>
                  </a:lnTo>
                  <a:lnTo>
                    <a:pt x="466" y="6"/>
                  </a:lnTo>
                  <a:lnTo>
                    <a:pt x="5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4" name="Freeform 11"/>
            <p:cNvSpPr>
              <a:spLocks noEditPoints="1"/>
            </p:cNvSpPr>
            <p:nvPr userDrawn="1"/>
          </p:nvSpPr>
          <p:spPr bwMode="auto">
            <a:xfrm>
              <a:off x="7675563" y="4867276"/>
              <a:ext cx="52388" cy="50800"/>
            </a:xfrm>
            <a:custGeom>
              <a:avLst/>
              <a:gdLst>
                <a:gd name="T0" fmla="*/ 51 w 130"/>
                <a:gd name="T1" fmla="*/ 60 h 128"/>
                <a:gd name="T2" fmla="*/ 70 w 130"/>
                <a:gd name="T3" fmla="*/ 60 h 128"/>
                <a:gd name="T4" fmla="*/ 77 w 130"/>
                <a:gd name="T5" fmla="*/ 59 h 128"/>
                <a:gd name="T6" fmla="*/ 82 w 130"/>
                <a:gd name="T7" fmla="*/ 55 h 128"/>
                <a:gd name="T8" fmla="*/ 83 w 130"/>
                <a:gd name="T9" fmla="*/ 48 h 128"/>
                <a:gd name="T10" fmla="*/ 82 w 130"/>
                <a:gd name="T11" fmla="*/ 42 h 128"/>
                <a:gd name="T12" fmla="*/ 77 w 130"/>
                <a:gd name="T13" fmla="*/ 38 h 128"/>
                <a:gd name="T14" fmla="*/ 71 w 130"/>
                <a:gd name="T15" fmla="*/ 37 h 128"/>
                <a:gd name="T16" fmla="*/ 51 w 130"/>
                <a:gd name="T17" fmla="*/ 37 h 128"/>
                <a:gd name="T18" fmla="*/ 68 w 130"/>
                <a:gd name="T19" fmla="*/ 28 h 128"/>
                <a:gd name="T20" fmla="*/ 89 w 130"/>
                <a:gd name="T21" fmla="*/ 32 h 128"/>
                <a:gd name="T22" fmla="*/ 95 w 130"/>
                <a:gd name="T23" fmla="*/ 48 h 128"/>
                <a:gd name="T24" fmla="*/ 90 w 130"/>
                <a:gd name="T25" fmla="*/ 63 h 128"/>
                <a:gd name="T26" fmla="*/ 76 w 130"/>
                <a:gd name="T27" fmla="*/ 69 h 128"/>
                <a:gd name="T28" fmla="*/ 84 w 130"/>
                <a:gd name="T29" fmla="*/ 101 h 128"/>
                <a:gd name="T30" fmla="*/ 51 w 130"/>
                <a:gd name="T31" fmla="*/ 69 h 128"/>
                <a:gd name="T32" fmla="*/ 40 w 130"/>
                <a:gd name="T33" fmla="*/ 101 h 128"/>
                <a:gd name="T34" fmla="*/ 66 w 130"/>
                <a:gd name="T35" fmla="*/ 11 h 128"/>
                <a:gd name="T36" fmla="*/ 34 w 130"/>
                <a:gd name="T37" fmla="*/ 20 h 128"/>
                <a:gd name="T38" fmla="*/ 16 w 130"/>
                <a:gd name="T39" fmla="*/ 47 h 128"/>
                <a:gd name="T40" fmla="*/ 16 w 130"/>
                <a:gd name="T41" fmla="*/ 82 h 128"/>
                <a:gd name="T42" fmla="*/ 34 w 130"/>
                <a:gd name="T43" fmla="*/ 107 h 128"/>
                <a:gd name="T44" fmla="*/ 66 w 130"/>
                <a:gd name="T45" fmla="*/ 117 h 128"/>
                <a:gd name="T46" fmla="*/ 96 w 130"/>
                <a:gd name="T47" fmla="*/ 107 h 128"/>
                <a:gd name="T48" fmla="*/ 115 w 130"/>
                <a:gd name="T49" fmla="*/ 82 h 128"/>
                <a:gd name="T50" fmla="*/ 115 w 130"/>
                <a:gd name="T51" fmla="*/ 47 h 128"/>
                <a:gd name="T52" fmla="*/ 96 w 130"/>
                <a:gd name="T53" fmla="*/ 20 h 128"/>
                <a:gd name="T54" fmla="*/ 66 w 130"/>
                <a:gd name="T55" fmla="*/ 11 h 128"/>
                <a:gd name="T56" fmla="*/ 85 w 130"/>
                <a:gd name="T57" fmla="*/ 3 h 128"/>
                <a:gd name="T58" fmla="*/ 118 w 130"/>
                <a:gd name="T59" fmla="*/ 25 h 128"/>
                <a:gd name="T60" fmla="*/ 130 w 130"/>
                <a:gd name="T61" fmla="*/ 64 h 128"/>
                <a:gd name="T62" fmla="*/ 118 w 130"/>
                <a:gd name="T63" fmla="*/ 102 h 128"/>
                <a:gd name="T64" fmla="*/ 85 w 130"/>
                <a:gd name="T65" fmla="*/ 125 h 128"/>
                <a:gd name="T66" fmla="*/ 45 w 130"/>
                <a:gd name="T67" fmla="*/ 125 h 128"/>
                <a:gd name="T68" fmla="*/ 13 w 130"/>
                <a:gd name="T69" fmla="*/ 102 h 128"/>
                <a:gd name="T70" fmla="*/ 0 w 130"/>
                <a:gd name="T71" fmla="*/ 64 h 128"/>
                <a:gd name="T72" fmla="*/ 13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6" y="60"/>
                  </a:lnTo>
                  <a:lnTo>
                    <a:pt x="70" y="60"/>
                  </a:lnTo>
                  <a:lnTo>
                    <a:pt x="73" y="59"/>
                  </a:lnTo>
                  <a:lnTo>
                    <a:pt x="77" y="59"/>
                  </a:lnTo>
                  <a:lnTo>
                    <a:pt x="79" y="56"/>
                  </a:lnTo>
                  <a:lnTo>
                    <a:pt x="82" y="55"/>
                  </a:lnTo>
                  <a:lnTo>
                    <a:pt x="83" y="52"/>
                  </a:lnTo>
                  <a:lnTo>
                    <a:pt x="83" y="48"/>
                  </a:lnTo>
                  <a:lnTo>
                    <a:pt x="83" y="44"/>
                  </a:lnTo>
                  <a:lnTo>
                    <a:pt x="82" y="42"/>
                  </a:lnTo>
                  <a:lnTo>
                    <a:pt x="79" y="40"/>
                  </a:lnTo>
                  <a:lnTo>
                    <a:pt x="77" y="38"/>
                  </a:lnTo>
                  <a:lnTo>
                    <a:pt x="73" y="37"/>
                  </a:lnTo>
                  <a:lnTo>
                    <a:pt x="71" y="37"/>
                  </a:lnTo>
                  <a:lnTo>
                    <a:pt x="67" y="37"/>
                  </a:lnTo>
                  <a:lnTo>
                    <a:pt x="51" y="37"/>
                  </a:lnTo>
                  <a:close/>
                  <a:moveTo>
                    <a:pt x="40" y="28"/>
                  </a:moveTo>
                  <a:lnTo>
                    <a:pt x="68" y="28"/>
                  </a:lnTo>
                  <a:lnTo>
                    <a:pt x="81" y="29"/>
                  </a:lnTo>
                  <a:lnTo>
                    <a:pt x="89" y="32"/>
                  </a:lnTo>
                  <a:lnTo>
                    <a:pt x="94" y="38"/>
                  </a:lnTo>
                  <a:lnTo>
                    <a:pt x="95" y="48"/>
                  </a:lnTo>
                  <a:lnTo>
                    <a:pt x="94" y="56"/>
                  </a:lnTo>
                  <a:lnTo>
                    <a:pt x="90" y="63"/>
                  </a:lnTo>
                  <a:lnTo>
                    <a:pt x="83" y="66"/>
                  </a:lnTo>
                  <a:lnTo>
                    <a:pt x="76" y="69"/>
                  </a:lnTo>
                  <a:lnTo>
                    <a:pt x="98" y="101"/>
                  </a:lnTo>
                  <a:lnTo>
                    <a:pt x="84" y="101"/>
                  </a:lnTo>
                  <a:lnTo>
                    <a:pt x="65" y="69"/>
                  </a:lnTo>
                  <a:lnTo>
                    <a:pt x="51" y="69"/>
                  </a:lnTo>
                  <a:lnTo>
                    <a:pt x="51" y="101"/>
                  </a:lnTo>
                  <a:lnTo>
                    <a:pt x="40" y="101"/>
                  </a:lnTo>
                  <a:lnTo>
                    <a:pt x="40" y="28"/>
                  </a:lnTo>
                  <a:close/>
                  <a:moveTo>
                    <a:pt x="66" y="11"/>
                  </a:moveTo>
                  <a:lnTo>
                    <a:pt x="49" y="13"/>
                  </a:lnTo>
                  <a:lnTo>
                    <a:pt x="34" y="20"/>
                  </a:lnTo>
                  <a:lnTo>
                    <a:pt x="23" y="32"/>
                  </a:lnTo>
                  <a:lnTo>
                    <a:pt x="16" y="47"/>
                  </a:lnTo>
                  <a:lnTo>
                    <a:pt x="14" y="64"/>
                  </a:lnTo>
                  <a:lnTo>
                    <a:pt x="16" y="82"/>
                  </a:lnTo>
                  <a:lnTo>
                    <a:pt x="23" y="96"/>
                  </a:lnTo>
                  <a:lnTo>
                    <a:pt x="34" y="107"/>
                  </a:lnTo>
                  <a:lnTo>
                    <a:pt x="49" y="114"/>
                  </a:lnTo>
                  <a:lnTo>
                    <a:pt x="66" y="117"/>
                  </a:lnTo>
                  <a:lnTo>
                    <a:pt x="82" y="114"/>
                  </a:lnTo>
                  <a:lnTo>
                    <a:pt x="96" y="107"/>
                  </a:lnTo>
                  <a:lnTo>
                    <a:pt x="107" y="96"/>
                  </a:lnTo>
                  <a:lnTo>
                    <a:pt x="115" y="82"/>
                  </a:lnTo>
                  <a:lnTo>
                    <a:pt x="118" y="64"/>
                  </a:lnTo>
                  <a:lnTo>
                    <a:pt x="115" y="47"/>
                  </a:lnTo>
                  <a:lnTo>
                    <a:pt x="107" y="32"/>
                  </a:lnTo>
                  <a:lnTo>
                    <a:pt x="96" y="20"/>
                  </a:lnTo>
                  <a:lnTo>
                    <a:pt x="82" y="13"/>
                  </a:lnTo>
                  <a:lnTo>
                    <a:pt x="66" y="11"/>
                  </a:lnTo>
                  <a:close/>
                  <a:moveTo>
                    <a:pt x="66" y="0"/>
                  </a:moveTo>
                  <a:lnTo>
                    <a:pt x="85" y="3"/>
                  </a:lnTo>
                  <a:lnTo>
                    <a:pt x="104" y="12"/>
                  </a:lnTo>
                  <a:lnTo>
                    <a:pt x="118" y="25"/>
                  </a:lnTo>
                  <a:lnTo>
                    <a:pt x="127" y="43"/>
                  </a:lnTo>
                  <a:lnTo>
                    <a:pt x="130" y="64"/>
                  </a:lnTo>
                  <a:lnTo>
                    <a:pt x="127" y="84"/>
                  </a:lnTo>
                  <a:lnTo>
                    <a:pt x="118" y="102"/>
                  </a:lnTo>
                  <a:lnTo>
                    <a:pt x="104" y="116"/>
                  </a:lnTo>
                  <a:lnTo>
                    <a:pt x="85" y="125"/>
                  </a:lnTo>
                  <a:lnTo>
                    <a:pt x="66" y="128"/>
                  </a:lnTo>
                  <a:lnTo>
                    <a:pt x="45" y="125"/>
                  </a:lnTo>
                  <a:lnTo>
                    <a:pt x="27" y="116"/>
                  </a:lnTo>
                  <a:lnTo>
                    <a:pt x="13" y="102"/>
                  </a:lnTo>
                  <a:lnTo>
                    <a:pt x="4" y="84"/>
                  </a:lnTo>
                  <a:lnTo>
                    <a:pt x="0" y="64"/>
                  </a:lnTo>
                  <a:lnTo>
                    <a:pt x="4" y="43"/>
                  </a:lnTo>
                  <a:lnTo>
                    <a:pt x="13" y="25"/>
                  </a:lnTo>
                  <a:lnTo>
                    <a:pt x="27" y="12"/>
                  </a:lnTo>
                  <a:lnTo>
                    <a:pt x="45" y="3"/>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5" name="Freeform 12"/>
            <p:cNvSpPr>
              <a:spLocks noEditPoints="1"/>
            </p:cNvSpPr>
            <p:nvPr userDrawn="1"/>
          </p:nvSpPr>
          <p:spPr bwMode="auto">
            <a:xfrm>
              <a:off x="6591301" y="4867276"/>
              <a:ext cx="52388" cy="50800"/>
            </a:xfrm>
            <a:custGeom>
              <a:avLst/>
              <a:gdLst>
                <a:gd name="T0" fmla="*/ 51 w 130"/>
                <a:gd name="T1" fmla="*/ 60 h 128"/>
                <a:gd name="T2" fmla="*/ 69 w 130"/>
                <a:gd name="T3" fmla="*/ 60 h 128"/>
                <a:gd name="T4" fmla="*/ 75 w 130"/>
                <a:gd name="T5" fmla="*/ 59 h 128"/>
                <a:gd name="T6" fmla="*/ 81 w 130"/>
                <a:gd name="T7" fmla="*/ 55 h 128"/>
                <a:gd name="T8" fmla="*/ 82 w 130"/>
                <a:gd name="T9" fmla="*/ 48 h 128"/>
                <a:gd name="T10" fmla="*/ 81 w 130"/>
                <a:gd name="T11" fmla="*/ 42 h 128"/>
                <a:gd name="T12" fmla="*/ 76 w 130"/>
                <a:gd name="T13" fmla="*/ 38 h 128"/>
                <a:gd name="T14" fmla="*/ 70 w 130"/>
                <a:gd name="T15" fmla="*/ 37 h 128"/>
                <a:gd name="T16" fmla="*/ 51 w 130"/>
                <a:gd name="T17" fmla="*/ 37 h 128"/>
                <a:gd name="T18" fmla="*/ 68 w 130"/>
                <a:gd name="T19" fmla="*/ 28 h 128"/>
                <a:gd name="T20" fmla="*/ 88 w 130"/>
                <a:gd name="T21" fmla="*/ 32 h 128"/>
                <a:gd name="T22" fmla="*/ 94 w 130"/>
                <a:gd name="T23" fmla="*/ 48 h 128"/>
                <a:gd name="T24" fmla="*/ 88 w 130"/>
                <a:gd name="T25" fmla="*/ 63 h 128"/>
                <a:gd name="T26" fmla="*/ 75 w 130"/>
                <a:gd name="T27" fmla="*/ 69 h 128"/>
                <a:gd name="T28" fmla="*/ 83 w 130"/>
                <a:gd name="T29" fmla="*/ 101 h 128"/>
                <a:gd name="T30" fmla="*/ 51 w 130"/>
                <a:gd name="T31" fmla="*/ 69 h 128"/>
                <a:gd name="T32" fmla="*/ 40 w 130"/>
                <a:gd name="T33" fmla="*/ 101 h 128"/>
                <a:gd name="T34" fmla="*/ 64 w 130"/>
                <a:gd name="T35" fmla="*/ 11 h 128"/>
                <a:gd name="T36" fmla="*/ 34 w 130"/>
                <a:gd name="T37" fmla="*/ 20 h 128"/>
                <a:gd name="T38" fmla="*/ 14 w 130"/>
                <a:gd name="T39" fmla="*/ 47 h 128"/>
                <a:gd name="T40" fmla="*/ 14 w 130"/>
                <a:gd name="T41" fmla="*/ 82 h 128"/>
                <a:gd name="T42" fmla="*/ 34 w 130"/>
                <a:gd name="T43" fmla="*/ 107 h 128"/>
                <a:gd name="T44" fmla="*/ 64 w 130"/>
                <a:gd name="T45" fmla="*/ 117 h 128"/>
                <a:gd name="T46" fmla="*/ 96 w 130"/>
                <a:gd name="T47" fmla="*/ 107 h 128"/>
                <a:gd name="T48" fmla="*/ 114 w 130"/>
                <a:gd name="T49" fmla="*/ 82 h 128"/>
                <a:gd name="T50" fmla="*/ 114 w 130"/>
                <a:gd name="T51" fmla="*/ 47 h 128"/>
                <a:gd name="T52" fmla="*/ 96 w 130"/>
                <a:gd name="T53" fmla="*/ 20 h 128"/>
                <a:gd name="T54" fmla="*/ 64 w 130"/>
                <a:gd name="T55" fmla="*/ 11 h 128"/>
                <a:gd name="T56" fmla="*/ 85 w 130"/>
                <a:gd name="T57" fmla="*/ 3 h 128"/>
                <a:gd name="T58" fmla="*/ 117 w 130"/>
                <a:gd name="T59" fmla="*/ 25 h 128"/>
                <a:gd name="T60" fmla="*/ 130 w 130"/>
                <a:gd name="T61" fmla="*/ 64 h 128"/>
                <a:gd name="T62" fmla="*/ 117 w 130"/>
                <a:gd name="T63" fmla="*/ 102 h 128"/>
                <a:gd name="T64" fmla="*/ 85 w 130"/>
                <a:gd name="T65" fmla="*/ 125 h 128"/>
                <a:gd name="T66" fmla="*/ 45 w 130"/>
                <a:gd name="T67" fmla="*/ 125 h 128"/>
                <a:gd name="T68" fmla="*/ 12 w 130"/>
                <a:gd name="T69" fmla="*/ 102 h 128"/>
                <a:gd name="T70" fmla="*/ 0 w 130"/>
                <a:gd name="T71" fmla="*/ 64 h 128"/>
                <a:gd name="T72" fmla="*/ 12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4" y="60"/>
                  </a:lnTo>
                  <a:lnTo>
                    <a:pt x="69" y="60"/>
                  </a:lnTo>
                  <a:lnTo>
                    <a:pt x="73" y="59"/>
                  </a:lnTo>
                  <a:lnTo>
                    <a:pt x="75" y="59"/>
                  </a:lnTo>
                  <a:lnTo>
                    <a:pt x="79" y="56"/>
                  </a:lnTo>
                  <a:lnTo>
                    <a:pt x="81" y="55"/>
                  </a:lnTo>
                  <a:lnTo>
                    <a:pt x="82" y="52"/>
                  </a:lnTo>
                  <a:lnTo>
                    <a:pt x="82" y="48"/>
                  </a:lnTo>
                  <a:lnTo>
                    <a:pt x="82" y="44"/>
                  </a:lnTo>
                  <a:lnTo>
                    <a:pt x="81" y="42"/>
                  </a:lnTo>
                  <a:lnTo>
                    <a:pt x="79" y="40"/>
                  </a:lnTo>
                  <a:lnTo>
                    <a:pt x="76" y="38"/>
                  </a:lnTo>
                  <a:lnTo>
                    <a:pt x="73" y="37"/>
                  </a:lnTo>
                  <a:lnTo>
                    <a:pt x="70" y="37"/>
                  </a:lnTo>
                  <a:lnTo>
                    <a:pt x="66" y="37"/>
                  </a:lnTo>
                  <a:lnTo>
                    <a:pt x="51" y="37"/>
                  </a:lnTo>
                  <a:close/>
                  <a:moveTo>
                    <a:pt x="40" y="28"/>
                  </a:moveTo>
                  <a:lnTo>
                    <a:pt x="68" y="28"/>
                  </a:lnTo>
                  <a:lnTo>
                    <a:pt x="80" y="29"/>
                  </a:lnTo>
                  <a:lnTo>
                    <a:pt x="88" y="32"/>
                  </a:lnTo>
                  <a:lnTo>
                    <a:pt x="93" y="38"/>
                  </a:lnTo>
                  <a:lnTo>
                    <a:pt x="94" y="48"/>
                  </a:lnTo>
                  <a:lnTo>
                    <a:pt x="93" y="56"/>
                  </a:lnTo>
                  <a:lnTo>
                    <a:pt x="88" y="63"/>
                  </a:lnTo>
                  <a:lnTo>
                    <a:pt x="82" y="66"/>
                  </a:lnTo>
                  <a:lnTo>
                    <a:pt x="75" y="69"/>
                  </a:lnTo>
                  <a:lnTo>
                    <a:pt x="96" y="101"/>
                  </a:lnTo>
                  <a:lnTo>
                    <a:pt x="83" y="101"/>
                  </a:lnTo>
                  <a:lnTo>
                    <a:pt x="64" y="69"/>
                  </a:lnTo>
                  <a:lnTo>
                    <a:pt x="51" y="69"/>
                  </a:lnTo>
                  <a:lnTo>
                    <a:pt x="51" y="101"/>
                  </a:lnTo>
                  <a:lnTo>
                    <a:pt x="40" y="101"/>
                  </a:lnTo>
                  <a:lnTo>
                    <a:pt x="40" y="28"/>
                  </a:lnTo>
                  <a:close/>
                  <a:moveTo>
                    <a:pt x="64" y="11"/>
                  </a:moveTo>
                  <a:lnTo>
                    <a:pt x="48" y="13"/>
                  </a:lnTo>
                  <a:lnTo>
                    <a:pt x="34" y="20"/>
                  </a:lnTo>
                  <a:lnTo>
                    <a:pt x="22" y="32"/>
                  </a:lnTo>
                  <a:lnTo>
                    <a:pt x="14" y="47"/>
                  </a:lnTo>
                  <a:lnTo>
                    <a:pt x="12" y="64"/>
                  </a:lnTo>
                  <a:lnTo>
                    <a:pt x="14" y="82"/>
                  </a:lnTo>
                  <a:lnTo>
                    <a:pt x="22" y="96"/>
                  </a:lnTo>
                  <a:lnTo>
                    <a:pt x="34" y="107"/>
                  </a:lnTo>
                  <a:lnTo>
                    <a:pt x="48" y="114"/>
                  </a:lnTo>
                  <a:lnTo>
                    <a:pt x="64" y="117"/>
                  </a:lnTo>
                  <a:lnTo>
                    <a:pt x="81" y="114"/>
                  </a:lnTo>
                  <a:lnTo>
                    <a:pt x="96" y="107"/>
                  </a:lnTo>
                  <a:lnTo>
                    <a:pt x="107" y="96"/>
                  </a:lnTo>
                  <a:lnTo>
                    <a:pt x="114" y="82"/>
                  </a:lnTo>
                  <a:lnTo>
                    <a:pt x="116" y="64"/>
                  </a:lnTo>
                  <a:lnTo>
                    <a:pt x="114" y="47"/>
                  </a:lnTo>
                  <a:lnTo>
                    <a:pt x="107" y="32"/>
                  </a:lnTo>
                  <a:lnTo>
                    <a:pt x="96" y="20"/>
                  </a:lnTo>
                  <a:lnTo>
                    <a:pt x="81" y="13"/>
                  </a:lnTo>
                  <a:lnTo>
                    <a:pt x="64" y="11"/>
                  </a:lnTo>
                  <a:close/>
                  <a:moveTo>
                    <a:pt x="64" y="0"/>
                  </a:moveTo>
                  <a:lnTo>
                    <a:pt x="85" y="3"/>
                  </a:lnTo>
                  <a:lnTo>
                    <a:pt x="103" y="12"/>
                  </a:lnTo>
                  <a:lnTo>
                    <a:pt x="117" y="25"/>
                  </a:lnTo>
                  <a:lnTo>
                    <a:pt x="126" y="43"/>
                  </a:lnTo>
                  <a:lnTo>
                    <a:pt x="130" y="64"/>
                  </a:lnTo>
                  <a:lnTo>
                    <a:pt x="126" y="84"/>
                  </a:lnTo>
                  <a:lnTo>
                    <a:pt x="117" y="102"/>
                  </a:lnTo>
                  <a:lnTo>
                    <a:pt x="103" y="116"/>
                  </a:lnTo>
                  <a:lnTo>
                    <a:pt x="85" y="125"/>
                  </a:lnTo>
                  <a:lnTo>
                    <a:pt x="64" y="128"/>
                  </a:lnTo>
                  <a:lnTo>
                    <a:pt x="45" y="125"/>
                  </a:lnTo>
                  <a:lnTo>
                    <a:pt x="26" y="116"/>
                  </a:lnTo>
                  <a:lnTo>
                    <a:pt x="12" y="102"/>
                  </a:lnTo>
                  <a:lnTo>
                    <a:pt x="2" y="84"/>
                  </a:lnTo>
                  <a:lnTo>
                    <a:pt x="0" y="64"/>
                  </a:lnTo>
                  <a:lnTo>
                    <a:pt x="2" y="43"/>
                  </a:lnTo>
                  <a:lnTo>
                    <a:pt x="12" y="25"/>
                  </a:lnTo>
                  <a:lnTo>
                    <a:pt x="26" y="12"/>
                  </a:lnTo>
                  <a:lnTo>
                    <a:pt x="45" y="3"/>
                  </a:lnTo>
                  <a:lnTo>
                    <a:pt x="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grpSp>
      <p:sp>
        <p:nvSpPr>
          <p:cNvPr id="16" name="TextBox 4"/>
          <p:cNvSpPr txBox="1"/>
          <p:nvPr userDrawn="1"/>
        </p:nvSpPr>
        <p:spPr>
          <a:xfrm>
            <a:off x="4413504" y="6619449"/>
            <a:ext cx="3352800" cy="194990"/>
          </a:xfrm>
          <a:prstGeom prst="rect">
            <a:avLst/>
          </a:prstGeom>
          <a:noFill/>
        </p:spPr>
        <p:txBody>
          <a:bodyPr wrap="square" anchor="b" anchorCtr="0">
            <a:spAutoFit/>
          </a:bodyPr>
          <a:lstStyle/>
          <a:p>
            <a:pPr marL="0" marR="0" lvl="0" indent="0" algn="ctr" defTabSz="365751"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a:ln>
                  <a:noFill/>
                </a:ln>
                <a:solidFill>
                  <a:schemeClr val="accent1"/>
                </a:solidFill>
                <a:effectLst/>
                <a:uLnTx/>
                <a:uFillTx/>
                <a:latin typeface="+mn-lt"/>
                <a:ea typeface="Calibri" charset="0"/>
                <a:cs typeface="Arial" panose="020B0604020202020204" pitchFamily="34" charset="0"/>
              </a:rPr>
              <a:t>Copyright © SAS Institute Inc. All rights reserved.</a:t>
            </a:r>
          </a:p>
        </p:txBody>
      </p:sp>
    </p:spTree>
    <p:extLst>
      <p:ext uri="{BB962C8B-B14F-4D97-AF65-F5344CB8AC3E}">
        <p14:creationId xmlns:p14="http://schemas.microsoft.com/office/powerpoint/2010/main" val="3391484594"/>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Title and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5152" y="256032"/>
            <a:ext cx="10521696" cy="609600"/>
          </a:xfrm>
        </p:spPr>
        <p:txBody>
          <a:bodyPr anchor="ctr" anchorCtr="0">
            <a:noAutofit/>
          </a:bodyPr>
          <a:lstStyle>
            <a:lvl1pPr algn="ctr">
              <a:defRPr baseline="0">
                <a:solidFill>
                  <a:schemeClr val="tx2"/>
                </a:solidFill>
              </a:defRPr>
            </a:lvl1pPr>
          </a:lstStyle>
          <a:p>
            <a:r>
              <a:rPr lang="en-US"/>
              <a:t>Click to Edit Title</a:t>
            </a:r>
          </a:p>
        </p:txBody>
      </p:sp>
      <p:sp>
        <p:nvSpPr>
          <p:cNvPr id="5" name="Text Placeholder 2"/>
          <p:cNvSpPr>
            <a:spLocks noGrp="1"/>
          </p:cNvSpPr>
          <p:nvPr>
            <p:ph type="body" sz="quarter" idx="11" hasCustomPrompt="1"/>
          </p:nvPr>
        </p:nvSpPr>
        <p:spPr>
          <a:xfrm flipH="1">
            <a:off x="835152" y="853440"/>
            <a:ext cx="10521696" cy="365760"/>
          </a:xfrm>
        </p:spPr>
        <p:txBody>
          <a:bodyPr wrap="square" anchor="ctr" anchorCtr="0">
            <a:noAutofit/>
          </a:bodyPr>
          <a:lstStyle>
            <a:lvl1pPr marL="0" indent="0" algn="ctr">
              <a:lnSpc>
                <a:spcPct val="100000"/>
              </a:lnSpc>
              <a:spcBef>
                <a:spcPts val="0"/>
              </a:spcBef>
              <a:buFont typeface="Arial" pitchFamily="34" charset="0"/>
              <a:buNone/>
              <a:defRPr sz="2931" b="0" cap="none" baseline="0">
                <a:solidFill>
                  <a:schemeClr val="accent1"/>
                </a:solidFill>
                <a:latin typeface="+mj-lt"/>
              </a:defRPr>
            </a:lvl1pPr>
          </a:lstStyle>
          <a:p>
            <a:pPr lvl="0"/>
            <a:r>
              <a:rPr lang="en-US"/>
              <a:t>Click to edit subtitle</a:t>
            </a:r>
          </a:p>
        </p:txBody>
      </p:sp>
      <p:sp>
        <p:nvSpPr>
          <p:cNvPr id="4" name="Slide Number Placeholder 3"/>
          <p:cNvSpPr>
            <a:spLocks noGrp="1"/>
          </p:cNvSpPr>
          <p:nvPr>
            <p:ph type="sldNum" sz="quarter" idx="13"/>
          </p:nvPr>
        </p:nvSpPr>
        <p:spPr/>
        <p:txBody>
          <a:bodyPr/>
          <a:lstStyle/>
          <a:p>
            <a:fld id="{4976208B-6111-490B-8CEC-FFB249DB2100}" type="slidenum">
              <a:rPr lang="en-US" smtClean="0"/>
              <a:pPr/>
              <a:t>‹#›</a:t>
            </a:fld>
            <a:endParaRPr lang="en-US" dirty="0"/>
          </a:p>
        </p:txBody>
      </p:sp>
    </p:spTree>
    <p:custDataLst>
      <p:tags r:id="rId1"/>
    </p:custDataLst>
    <p:extLst>
      <p:ext uri="{BB962C8B-B14F-4D97-AF65-F5344CB8AC3E}">
        <p14:creationId xmlns:p14="http://schemas.microsoft.com/office/powerpoint/2010/main" val="3785032467"/>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SAS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7" name="Group 6"/>
          <p:cNvGrpSpPr/>
          <p:nvPr userDrawn="1"/>
        </p:nvGrpSpPr>
        <p:grpSpPr>
          <a:xfrm>
            <a:off x="10690511" y="6036756"/>
            <a:ext cx="1125352" cy="599013"/>
            <a:chOff x="7048500" y="4889500"/>
            <a:chExt cx="1622426" cy="863600"/>
          </a:xfrm>
        </p:grpSpPr>
        <p:sp>
          <p:nvSpPr>
            <p:cNvPr id="11" name="Freeform 6"/>
            <p:cNvSpPr>
              <a:spLocks/>
            </p:cNvSpPr>
            <p:nvPr userDrawn="1"/>
          </p:nvSpPr>
          <p:spPr bwMode="auto">
            <a:xfrm>
              <a:off x="7089775" y="5645150"/>
              <a:ext cx="87313" cy="100013"/>
            </a:xfrm>
            <a:custGeom>
              <a:avLst/>
              <a:gdLst>
                <a:gd name="T0" fmla="*/ 0 w 218"/>
                <a:gd name="T1" fmla="*/ 0 h 249"/>
                <a:gd name="T2" fmla="*/ 218 w 218"/>
                <a:gd name="T3" fmla="*/ 0 h 249"/>
                <a:gd name="T4" fmla="*/ 218 w 218"/>
                <a:gd name="T5" fmla="*/ 63 h 249"/>
                <a:gd name="T6" fmla="*/ 147 w 218"/>
                <a:gd name="T7" fmla="*/ 63 h 249"/>
                <a:gd name="T8" fmla="*/ 147 w 218"/>
                <a:gd name="T9" fmla="*/ 249 h 249"/>
                <a:gd name="T10" fmla="*/ 71 w 218"/>
                <a:gd name="T11" fmla="*/ 249 h 249"/>
                <a:gd name="T12" fmla="*/ 71 w 218"/>
                <a:gd name="T13" fmla="*/ 63 h 249"/>
                <a:gd name="T14" fmla="*/ 0 w 218"/>
                <a:gd name="T15" fmla="*/ 63 h 249"/>
                <a:gd name="T16" fmla="*/ 0 w 218"/>
                <a:gd name="T17"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8" h="249">
                  <a:moveTo>
                    <a:pt x="0" y="0"/>
                  </a:moveTo>
                  <a:lnTo>
                    <a:pt x="218" y="0"/>
                  </a:lnTo>
                  <a:lnTo>
                    <a:pt x="218" y="63"/>
                  </a:lnTo>
                  <a:lnTo>
                    <a:pt x="147" y="63"/>
                  </a:lnTo>
                  <a:lnTo>
                    <a:pt x="147" y="249"/>
                  </a:lnTo>
                  <a:lnTo>
                    <a:pt x="71" y="249"/>
                  </a:lnTo>
                  <a:lnTo>
                    <a:pt x="71" y="63"/>
                  </a:lnTo>
                  <a:lnTo>
                    <a:pt x="0" y="63"/>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2" name="Freeform 7"/>
            <p:cNvSpPr>
              <a:spLocks/>
            </p:cNvSpPr>
            <p:nvPr userDrawn="1"/>
          </p:nvSpPr>
          <p:spPr bwMode="auto">
            <a:xfrm>
              <a:off x="7185025" y="5645150"/>
              <a:ext cx="88900" cy="100013"/>
            </a:xfrm>
            <a:custGeom>
              <a:avLst/>
              <a:gdLst>
                <a:gd name="T0" fmla="*/ 0 w 227"/>
                <a:gd name="T1" fmla="*/ 0 h 249"/>
                <a:gd name="T2" fmla="*/ 77 w 227"/>
                <a:gd name="T3" fmla="*/ 0 h 249"/>
                <a:gd name="T4" fmla="*/ 77 w 227"/>
                <a:gd name="T5" fmla="*/ 86 h 249"/>
                <a:gd name="T6" fmla="*/ 149 w 227"/>
                <a:gd name="T7" fmla="*/ 86 h 249"/>
                <a:gd name="T8" fmla="*/ 149 w 227"/>
                <a:gd name="T9" fmla="*/ 0 h 249"/>
                <a:gd name="T10" fmla="*/ 227 w 227"/>
                <a:gd name="T11" fmla="*/ 0 h 249"/>
                <a:gd name="T12" fmla="*/ 227 w 227"/>
                <a:gd name="T13" fmla="*/ 249 h 249"/>
                <a:gd name="T14" fmla="*/ 149 w 227"/>
                <a:gd name="T15" fmla="*/ 249 h 249"/>
                <a:gd name="T16" fmla="*/ 149 w 227"/>
                <a:gd name="T17" fmla="*/ 150 h 249"/>
                <a:gd name="T18" fmla="*/ 77 w 227"/>
                <a:gd name="T19" fmla="*/ 150 h 249"/>
                <a:gd name="T20" fmla="*/ 77 w 227"/>
                <a:gd name="T21" fmla="*/ 249 h 249"/>
                <a:gd name="T22" fmla="*/ 0 w 227"/>
                <a:gd name="T23" fmla="*/ 249 h 249"/>
                <a:gd name="T24" fmla="*/ 0 w 227"/>
                <a:gd name="T25"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 h="249">
                  <a:moveTo>
                    <a:pt x="0" y="0"/>
                  </a:moveTo>
                  <a:lnTo>
                    <a:pt x="77" y="0"/>
                  </a:lnTo>
                  <a:lnTo>
                    <a:pt x="77" y="86"/>
                  </a:lnTo>
                  <a:lnTo>
                    <a:pt x="149" y="86"/>
                  </a:lnTo>
                  <a:lnTo>
                    <a:pt x="149" y="0"/>
                  </a:lnTo>
                  <a:lnTo>
                    <a:pt x="227" y="0"/>
                  </a:lnTo>
                  <a:lnTo>
                    <a:pt x="227" y="249"/>
                  </a:lnTo>
                  <a:lnTo>
                    <a:pt x="149" y="249"/>
                  </a:lnTo>
                  <a:lnTo>
                    <a:pt x="149" y="150"/>
                  </a:lnTo>
                  <a:lnTo>
                    <a:pt x="77" y="150"/>
                  </a:lnTo>
                  <a:lnTo>
                    <a:pt x="77" y="249"/>
                  </a:lnTo>
                  <a:lnTo>
                    <a:pt x="0" y="249"/>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3" name="Freeform 8"/>
            <p:cNvSpPr>
              <a:spLocks/>
            </p:cNvSpPr>
            <p:nvPr userDrawn="1"/>
          </p:nvSpPr>
          <p:spPr bwMode="auto">
            <a:xfrm>
              <a:off x="7285038" y="5645150"/>
              <a:ext cx="82550" cy="100013"/>
            </a:xfrm>
            <a:custGeom>
              <a:avLst/>
              <a:gdLst>
                <a:gd name="T0" fmla="*/ 0 w 212"/>
                <a:gd name="T1" fmla="*/ 0 h 249"/>
                <a:gd name="T2" fmla="*/ 208 w 212"/>
                <a:gd name="T3" fmla="*/ 0 h 249"/>
                <a:gd name="T4" fmla="*/ 208 w 212"/>
                <a:gd name="T5" fmla="*/ 63 h 249"/>
                <a:gd name="T6" fmla="*/ 78 w 212"/>
                <a:gd name="T7" fmla="*/ 63 h 249"/>
                <a:gd name="T8" fmla="*/ 78 w 212"/>
                <a:gd name="T9" fmla="*/ 94 h 249"/>
                <a:gd name="T10" fmla="*/ 196 w 212"/>
                <a:gd name="T11" fmla="*/ 94 h 249"/>
                <a:gd name="T12" fmla="*/ 196 w 212"/>
                <a:gd name="T13" fmla="*/ 154 h 249"/>
                <a:gd name="T14" fmla="*/ 78 w 212"/>
                <a:gd name="T15" fmla="*/ 154 h 249"/>
                <a:gd name="T16" fmla="*/ 78 w 212"/>
                <a:gd name="T17" fmla="*/ 185 h 249"/>
                <a:gd name="T18" fmla="*/ 212 w 212"/>
                <a:gd name="T19" fmla="*/ 185 h 249"/>
                <a:gd name="T20" fmla="*/ 212 w 212"/>
                <a:gd name="T21" fmla="*/ 249 h 249"/>
                <a:gd name="T22" fmla="*/ 0 w 212"/>
                <a:gd name="T23" fmla="*/ 249 h 249"/>
                <a:gd name="T24" fmla="*/ 0 w 212"/>
                <a:gd name="T25"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2" h="249">
                  <a:moveTo>
                    <a:pt x="0" y="0"/>
                  </a:moveTo>
                  <a:lnTo>
                    <a:pt x="208" y="0"/>
                  </a:lnTo>
                  <a:lnTo>
                    <a:pt x="208" y="63"/>
                  </a:lnTo>
                  <a:lnTo>
                    <a:pt x="78" y="63"/>
                  </a:lnTo>
                  <a:lnTo>
                    <a:pt x="78" y="94"/>
                  </a:lnTo>
                  <a:lnTo>
                    <a:pt x="196" y="94"/>
                  </a:lnTo>
                  <a:lnTo>
                    <a:pt x="196" y="154"/>
                  </a:lnTo>
                  <a:lnTo>
                    <a:pt x="78" y="154"/>
                  </a:lnTo>
                  <a:lnTo>
                    <a:pt x="78" y="185"/>
                  </a:lnTo>
                  <a:lnTo>
                    <a:pt x="212" y="185"/>
                  </a:lnTo>
                  <a:lnTo>
                    <a:pt x="212" y="249"/>
                  </a:lnTo>
                  <a:lnTo>
                    <a:pt x="0" y="249"/>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4" name="Freeform 9"/>
            <p:cNvSpPr>
              <a:spLocks noEditPoints="1"/>
            </p:cNvSpPr>
            <p:nvPr userDrawn="1"/>
          </p:nvSpPr>
          <p:spPr bwMode="auto">
            <a:xfrm>
              <a:off x="7426325" y="5645150"/>
              <a:ext cx="87313" cy="100013"/>
            </a:xfrm>
            <a:custGeom>
              <a:avLst/>
              <a:gdLst>
                <a:gd name="T0" fmla="*/ 77 w 221"/>
                <a:gd name="T1" fmla="*/ 63 h 249"/>
                <a:gd name="T2" fmla="*/ 77 w 221"/>
                <a:gd name="T3" fmla="*/ 114 h 249"/>
                <a:gd name="T4" fmla="*/ 107 w 221"/>
                <a:gd name="T5" fmla="*/ 114 h 249"/>
                <a:gd name="T6" fmla="*/ 117 w 221"/>
                <a:gd name="T7" fmla="*/ 114 h 249"/>
                <a:gd name="T8" fmla="*/ 126 w 221"/>
                <a:gd name="T9" fmla="*/ 113 h 249"/>
                <a:gd name="T10" fmla="*/ 135 w 221"/>
                <a:gd name="T11" fmla="*/ 111 h 249"/>
                <a:gd name="T12" fmla="*/ 142 w 221"/>
                <a:gd name="T13" fmla="*/ 106 h 249"/>
                <a:gd name="T14" fmla="*/ 146 w 221"/>
                <a:gd name="T15" fmla="*/ 98 h 249"/>
                <a:gd name="T16" fmla="*/ 148 w 221"/>
                <a:gd name="T17" fmla="*/ 87 h 249"/>
                <a:gd name="T18" fmla="*/ 146 w 221"/>
                <a:gd name="T19" fmla="*/ 76 h 249"/>
                <a:gd name="T20" fmla="*/ 141 w 221"/>
                <a:gd name="T21" fmla="*/ 69 h 249"/>
                <a:gd name="T22" fmla="*/ 132 w 221"/>
                <a:gd name="T23" fmla="*/ 66 h 249"/>
                <a:gd name="T24" fmla="*/ 122 w 221"/>
                <a:gd name="T25" fmla="*/ 63 h 249"/>
                <a:gd name="T26" fmla="*/ 111 w 221"/>
                <a:gd name="T27" fmla="*/ 63 h 249"/>
                <a:gd name="T28" fmla="*/ 77 w 221"/>
                <a:gd name="T29" fmla="*/ 63 h 249"/>
                <a:gd name="T30" fmla="*/ 0 w 221"/>
                <a:gd name="T31" fmla="*/ 0 h 249"/>
                <a:gd name="T32" fmla="*/ 128 w 221"/>
                <a:gd name="T33" fmla="*/ 0 h 249"/>
                <a:gd name="T34" fmla="*/ 152 w 221"/>
                <a:gd name="T35" fmla="*/ 1 h 249"/>
                <a:gd name="T36" fmla="*/ 172 w 221"/>
                <a:gd name="T37" fmla="*/ 7 h 249"/>
                <a:gd name="T38" fmla="*/ 188 w 221"/>
                <a:gd name="T39" fmla="*/ 17 h 249"/>
                <a:gd name="T40" fmla="*/ 201 w 221"/>
                <a:gd name="T41" fmla="*/ 28 h 249"/>
                <a:gd name="T42" fmla="*/ 209 w 221"/>
                <a:gd name="T43" fmla="*/ 42 h 249"/>
                <a:gd name="T44" fmla="*/ 216 w 221"/>
                <a:gd name="T45" fmla="*/ 56 h 249"/>
                <a:gd name="T46" fmla="*/ 219 w 221"/>
                <a:gd name="T47" fmla="*/ 71 h 249"/>
                <a:gd name="T48" fmla="*/ 221 w 221"/>
                <a:gd name="T49" fmla="*/ 84 h 249"/>
                <a:gd name="T50" fmla="*/ 218 w 221"/>
                <a:gd name="T51" fmla="*/ 108 h 249"/>
                <a:gd name="T52" fmla="*/ 212 w 221"/>
                <a:gd name="T53" fmla="*/ 129 h 249"/>
                <a:gd name="T54" fmla="*/ 201 w 221"/>
                <a:gd name="T55" fmla="*/ 145 h 249"/>
                <a:gd name="T56" fmla="*/ 186 w 221"/>
                <a:gd name="T57" fmla="*/ 158 h 249"/>
                <a:gd name="T58" fmla="*/ 167 w 221"/>
                <a:gd name="T59" fmla="*/ 167 h 249"/>
                <a:gd name="T60" fmla="*/ 146 w 221"/>
                <a:gd name="T61" fmla="*/ 172 h 249"/>
                <a:gd name="T62" fmla="*/ 122 w 221"/>
                <a:gd name="T63" fmla="*/ 174 h 249"/>
                <a:gd name="T64" fmla="*/ 77 w 221"/>
                <a:gd name="T65" fmla="*/ 174 h 249"/>
                <a:gd name="T66" fmla="*/ 77 w 221"/>
                <a:gd name="T67" fmla="*/ 249 h 249"/>
                <a:gd name="T68" fmla="*/ 0 w 221"/>
                <a:gd name="T69" fmla="*/ 249 h 249"/>
                <a:gd name="T70" fmla="*/ 0 w 221"/>
                <a:gd name="T71"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21" h="249">
                  <a:moveTo>
                    <a:pt x="77" y="63"/>
                  </a:moveTo>
                  <a:lnTo>
                    <a:pt x="77" y="114"/>
                  </a:lnTo>
                  <a:lnTo>
                    <a:pt x="107" y="114"/>
                  </a:lnTo>
                  <a:lnTo>
                    <a:pt x="117" y="114"/>
                  </a:lnTo>
                  <a:lnTo>
                    <a:pt x="126" y="113"/>
                  </a:lnTo>
                  <a:lnTo>
                    <a:pt x="135" y="111"/>
                  </a:lnTo>
                  <a:lnTo>
                    <a:pt x="142" y="106"/>
                  </a:lnTo>
                  <a:lnTo>
                    <a:pt x="146" y="98"/>
                  </a:lnTo>
                  <a:lnTo>
                    <a:pt x="148" y="87"/>
                  </a:lnTo>
                  <a:lnTo>
                    <a:pt x="146" y="76"/>
                  </a:lnTo>
                  <a:lnTo>
                    <a:pt x="141" y="69"/>
                  </a:lnTo>
                  <a:lnTo>
                    <a:pt x="132" y="66"/>
                  </a:lnTo>
                  <a:lnTo>
                    <a:pt x="122" y="63"/>
                  </a:lnTo>
                  <a:lnTo>
                    <a:pt x="111" y="63"/>
                  </a:lnTo>
                  <a:lnTo>
                    <a:pt x="77" y="63"/>
                  </a:lnTo>
                  <a:close/>
                  <a:moveTo>
                    <a:pt x="0" y="0"/>
                  </a:moveTo>
                  <a:lnTo>
                    <a:pt x="128" y="0"/>
                  </a:lnTo>
                  <a:lnTo>
                    <a:pt x="152" y="1"/>
                  </a:lnTo>
                  <a:lnTo>
                    <a:pt x="172" y="7"/>
                  </a:lnTo>
                  <a:lnTo>
                    <a:pt x="188" y="17"/>
                  </a:lnTo>
                  <a:lnTo>
                    <a:pt x="201" y="28"/>
                  </a:lnTo>
                  <a:lnTo>
                    <a:pt x="209" y="42"/>
                  </a:lnTo>
                  <a:lnTo>
                    <a:pt x="216" y="56"/>
                  </a:lnTo>
                  <a:lnTo>
                    <a:pt x="219" y="71"/>
                  </a:lnTo>
                  <a:lnTo>
                    <a:pt x="221" y="84"/>
                  </a:lnTo>
                  <a:lnTo>
                    <a:pt x="218" y="108"/>
                  </a:lnTo>
                  <a:lnTo>
                    <a:pt x="212" y="129"/>
                  </a:lnTo>
                  <a:lnTo>
                    <a:pt x="201" y="145"/>
                  </a:lnTo>
                  <a:lnTo>
                    <a:pt x="186" y="158"/>
                  </a:lnTo>
                  <a:lnTo>
                    <a:pt x="167" y="167"/>
                  </a:lnTo>
                  <a:lnTo>
                    <a:pt x="146" y="172"/>
                  </a:lnTo>
                  <a:lnTo>
                    <a:pt x="122" y="174"/>
                  </a:lnTo>
                  <a:lnTo>
                    <a:pt x="77" y="174"/>
                  </a:lnTo>
                  <a:lnTo>
                    <a:pt x="77" y="249"/>
                  </a:lnTo>
                  <a:lnTo>
                    <a:pt x="0" y="249"/>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5" name="Freeform 10"/>
            <p:cNvSpPr>
              <a:spLocks noEditPoints="1"/>
            </p:cNvSpPr>
            <p:nvPr userDrawn="1"/>
          </p:nvSpPr>
          <p:spPr bwMode="auto">
            <a:xfrm>
              <a:off x="7516813" y="5643563"/>
              <a:ext cx="100013" cy="103188"/>
            </a:xfrm>
            <a:custGeom>
              <a:avLst/>
              <a:gdLst>
                <a:gd name="T0" fmla="*/ 126 w 253"/>
                <a:gd name="T1" fmla="*/ 63 h 262"/>
                <a:gd name="T2" fmla="*/ 117 w 253"/>
                <a:gd name="T3" fmla="*/ 64 h 262"/>
                <a:gd name="T4" fmla="*/ 108 w 253"/>
                <a:gd name="T5" fmla="*/ 66 h 262"/>
                <a:gd name="T6" fmla="*/ 98 w 253"/>
                <a:gd name="T7" fmla="*/ 71 h 262"/>
                <a:gd name="T8" fmla="*/ 90 w 253"/>
                <a:gd name="T9" fmla="*/ 80 h 262"/>
                <a:gd name="T10" fmla="*/ 84 w 253"/>
                <a:gd name="T11" fmla="*/ 93 h 262"/>
                <a:gd name="T12" fmla="*/ 79 w 253"/>
                <a:gd name="T13" fmla="*/ 110 h 262"/>
                <a:gd name="T14" fmla="*/ 76 w 253"/>
                <a:gd name="T15" fmla="*/ 131 h 262"/>
                <a:gd name="T16" fmla="*/ 79 w 253"/>
                <a:gd name="T17" fmla="*/ 152 h 262"/>
                <a:gd name="T18" fmla="*/ 84 w 253"/>
                <a:gd name="T19" fmla="*/ 169 h 262"/>
                <a:gd name="T20" fmla="*/ 90 w 253"/>
                <a:gd name="T21" fmla="*/ 181 h 262"/>
                <a:gd name="T22" fmla="*/ 98 w 253"/>
                <a:gd name="T23" fmla="*/ 191 h 262"/>
                <a:gd name="T24" fmla="*/ 108 w 253"/>
                <a:gd name="T25" fmla="*/ 196 h 262"/>
                <a:gd name="T26" fmla="*/ 117 w 253"/>
                <a:gd name="T27" fmla="*/ 199 h 262"/>
                <a:gd name="T28" fmla="*/ 126 w 253"/>
                <a:gd name="T29" fmla="*/ 200 h 262"/>
                <a:gd name="T30" fmla="*/ 136 w 253"/>
                <a:gd name="T31" fmla="*/ 199 h 262"/>
                <a:gd name="T32" fmla="*/ 144 w 253"/>
                <a:gd name="T33" fmla="*/ 196 h 262"/>
                <a:gd name="T34" fmla="*/ 154 w 253"/>
                <a:gd name="T35" fmla="*/ 191 h 262"/>
                <a:gd name="T36" fmla="*/ 163 w 253"/>
                <a:gd name="T37" fmla="*/ 181 h 262"/>
                <a:gd name="T38" fmla="*/ 169 w 253"/>
                <a:gd name="T39" fmla="*/ 169 h 262"/>
                <a:gd name="T40" fmla="*/ 174 w 253"/>
                <a:gd name="T41" fmla="*/ 152 h 262"/>
                <a:gd name="T42" fmla="*/ 176 w 253"/>
                <a:gd name="T43" fmla="*/ 131 h 262"/>
                <a:gd name="T44" fmla="*/ 174 w 253"/>
                <a:gd name="T45" fmla="*/ 110 h 262"/>
                <a:gd name="T46" fmla="*/ 169 w 253"/>
                <a:gd name="T47" fmla="*/ 93 h 262"/>
                <a:gd name="T48" fmla="*/ 163 w 253"/>
                <a:gd name="T49" fmla="*/ 80 h 262"/>
                <a:gd name="T50" fmla="*/ 154 w 253"/>
                <a:gd name="T51" fmla="*/ 71 h 262"/>
                <a:gd name="T52" fmla="*/ 144 w 253"/>
                <a:gd name="T53" fmla="*/ 66 h 262"/>
                <a:gd name="T54" fmla="*/ 136 w 253"/>
                <a:gd name="T55" fmla="*/ 64 h 262"/>
                <a:gd name="T56" fmla="*/ 126 w 253"/>
                <a:gd name="T57" fmla="*/ 63 h 262"/>
                <a:gd name="T58" fmla="*/ 126 w 253"/>
                <a:gd name="T59" fmla="*/ 0 h 262"/>
                <a:gd name="T60" fmla="*/ 157 w 253"/>
                <a:gd name="T61" fmla="*/ 3 h 262"/>
                <a:gd name="T62" fmla="*/ 184 w 253"/>
                <a:gd name="T63" fmla="*/ 13 h 262"/>
                <a:gd name="T64" fmla="*/ 208 w 253"/>
                <a:gd name="T65" fmla="*/ 28 h 262"/>
                <a:gd name="T66" fmla="*/ 227 w 253"/>
                <a:gd name="T67" fmla="*/ 48 h 262"/>
                <a:gd name="T68" fmla="*/ 241 w 253"/>
                <a:gd name="T69" fmla="*/ 71 h 262"/>
                <a:gd name="T70" fmla="*/ 250 w 253"/>
                <a:gd name="T71" fmla="*/ 100 h 262"/>
                <a:gd name="T72" fmla="*/ 253 w 253"/>
                <a:gd name="T73" fmla="*/ 131 h 262"/>
                <a:gd name="T74" fmla="*/ 250 w 253"/>
                <a:gd name="T75" fmla="*/ 162 h 262"/>
                <a:gd name="T76" fmla="*/ 241 w 253"/>
                <a:gd name="T77" fmla="*/ 191 h 262"/>
                <a:gd name="T78" fmla="*/ 227 w 253"/>
                <a:gd name="T79" fmla="*/ 215 h 262"/>
                <a:gd name="T80" fmla="*/ 208 w 253"/>
                <a:gd name="T81" fmla="*/ 235 h 262"/>
                <a:gd name="T82" fmla="*/ 184 w 253"/>
                <a:gd name="T83" fmla="*/ 250 h 262"/>
                <a:gd name="T84" fmla="*/ 157 w 253"/>
                <a:gd name="T85" fmla="*/ 260 h 262"/>
                <a:gd name="T86" fmla="*/ 126 w 253"/>
                <a:gd name="T87" fmla="*/ 262 h 262"/>
                <a:gd name="T88" fmla="*/ 96 w 253"/>
                <a:gd name="T89" fmla="*/ 260 h 262"/>
                <a:gd name="T90" fmla="*/ 69 w 253"/>
                <a:gd name="T91" fmla="*/ 250 h 262"/>
                <a:gd name="T92" fmla="*/ 45 w 253"/>
                <a:gd name="T93" fmla="*/ 235 h 262"/>
                <a:gd name="T94" fmla="*/ 25 w 253"/>
                <a:gd name="T95" fmla="*/ 215 h 262"/>
                <a:gd name="T96" fmla="*/ 11 w 253"/>
                <a:gd name="T97" fmla="*/ 191 h 262"/>
                <a:gd name="T98" fmla="*/ 3 w 253"/>
                <a:gd name="T99" fmla="*/ 162 h 262"/>
                <a:gd name="T100" fmla="*/ 0 w 253"/>
                <a:gd name="T101" fmla="*/ 131 h 262"/>
                <a:gd name="T102" fmla="*/ 3 w 253"/>
                <a:gd name="T103" fmla="*/ 100 h 262"/>
                <a:gd name="T104" fmla="*/ 11 w 253"/>
                <a:gd name="T105" fmla="*/ 71 h 262"/>
                <a:gd name="T106" fmla="*/ 25 w 253"/>
                <a:gd name="T107" fmla="*/ 48 h 262"/>
                <a:gd name="T108" fmla="*/ 45 w 253"/>
                <a:gd name="T109" fmla="*/ 28 h 262"/>
                <a:gd name="T110" fmla="*/ 69 w 253"/>
                <a:gd name="T111" fmla="*/ 13 h 262"/>
                <a:gd name="T112" fmla="*/ 96 w 253"/>
                <a:gd name="T113" fmla="*/ 3 h 262"/>
                <a:gd name="T114" fmla="*/ 126 w 253"/>
                <a:gd name="T115" fmla="*/ 0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53" h="262">
                  <a:moveTo>
                    <a:pt x="126" y="63"/>
                  </a:moveTo>
                  <a:lnTo>
                    <a:pt x="117" y="64"/>
                  </a:lnTo>
                  <a:lnTo>
                    <a:pt x="108" y="66"/>
                  </a:lnTo>
                  <a:lnTo>
                    <a:pt x="98" y="71"/>
                  </a:lnTo>
                  <a:lnTo>
                    <a:pt x="90" y="80"/>
                  </a:lnTo>
                  <a:lnTo>
                    <a:pt x="84" y="93"/>
                  </a:lnTo>
                  <a:lnTo>
                    <a:pt x="79" y="110"/>
                  </a:lnTo>
                  <a:lnTo>
                    <a:pt x="76" y="131"/>
                  </a:lnTo>
                  <a:lnTo>
                    <a:pt x="79" y="152"/>
                  </a:lnTo>
                  <a:lnTo>
                    <a:pt x="84" y="169"/>
                  </a:lnTo>
                  <a:lnTo>
                    <a:pt x="90" y="181"/>
                  </a:lnTo>
                  <a:lnTo>
                    <a:pt x="98" y="191"/>
                  </a:lnTo>
                  <a:lnTo>
                    <a:pt x="108" y="196"/>
                  </a:lnTo>
                  <a:lnTo>
                    <a:pt x="117" y="199"/>
                  </a:lnTo>
                  <a:lnTo>
                    <a:pt x="126" y="200"/>
                  </a:lnTo>
                  <a:lnTo>
                    <a:pt x="136" y="199"/>
                  </a:lnTo>
                  <a:lnTo>
                    <a:pt x="144" y="196"/>
                  </a:lnTo>
                  <a:lnTo>
                    <a:pt x="154" y="191"/>
                  </a:lnTo>
                  <a:lnTo>
                    <a:pt x="163" y="181"/>
                  </a:lnTo>
                  <a:lnTo>
                    <a:pt x="169" y="169"/>
                  </a:lnTo>
                  <a:lnTo>
                    <a:pt x="174" y="152"/>
                  </a:lnTo>
                  <a:lnTo>
                    <a:pt x="176" y="131"/>
                  </a:lnTo>
                  <a:lnTo>
                    <a:pt x="174" y="110"/>
                  </a:lnTo>
                  <a:lnTo>
                    <a:pt x="169" y="93"/>
                  </a:lnTo>
                  <a:lnTo>
                    <a:pt x="163" y="80"/>
                  </a:lnTo>
                  <a:lnTo>
                    <a:pt x="154" y="71"/>
                  </a:lnTo>
                  <a:lnTo>
                    <a:pt x="144" y="66"/>
                  </a:lnTo>
                  <a:lnTo>
                    <a:pt x="136" y="64"/>
                  </a:lnTo>
                  <a:lnTo>
                    <a:pt x="126" y="63"/>
                  </a:lnTo>
                  <a:close/>
                  <a:moveTo>
                    <a:pt x="126" y="0"/>
                  </a:moveTo>
                  <a:lnTo>
                    <a:pt x="157" y="3"/>
                  </a:lnTo>
                  <a:lnTo>
                    <a:pt x="184" y="13"/>
                  </a:lnTo>
                  <a:lnTo>
                    <a:pt x="208" y="28"/>
                  </a:lnTo>
                  <a:lnTo>
                    <a:pt x="227" y="48"/>
                  </a:lnTo>
                  <a:lnTo>
                    <a:pt x="241" y="71"/>
                  </a:lnTo>
                  <a:lnTo>
                    <a:pt x="250" y="100"/>
                  </a:lnTo>
                  <a:lnTo>
                    <a:pt x="253" y="131"/>
                  </a:lnTo>
                  <a:lnTo>
                    <a:pt x="250" y="162"/>
                  </a:lnTo>
                  <a:lnTo>
                    <a:pt x="241" y="191"/>
                  </a:lnTo>
                  <a:lnTo>
                    <a:pt x="227" y="215"/>
                  </a:lnTo>
                  <a:lnTo>
                    <a:pt x="208" y="235"/>
                  </a:lnTo>
                  <a:lnTo>
                    <a:pt x="184" y="250"/>
                  </a:lnTo>
                  <a:lnTo>
                    <a:pt x="157" y="260"/>
                  </a:lnTo>
                  <a:lnTo>
                    <a:pt x="126" y="262"/>
                  </a:lnTo>
                  <a:lnTo>
                    <a:pt x="96" y="260"/>
                  </a:lnTo>
                  <a:lnTo>
                    <a:pt x="69" y="250"/>
                  </a:lnTo>
                  <a:lnTo>
                    <a:pt x="45" y="235"/>
                  </a:lnTo>
                  <a:lnTo>
                    <a:pt x="25" y="215"/>
                  </a:lnTo>
                  <a:lnTo>
                    <a:pt x="11" y="191"/>
                  </a:lnTo>
                  <a:lnTo>
                    <a:pt x="3" y="162"/>
                  </a:lnTo>
                  <a:lnTo>
                    <a:pt x="0" y="131"/>
                  </a:lnTo>
                  <a:lnTo>
                    <a:pt x="3" y="100"/>
                  </a:lnTo>
                  <a:lnTo>
                    <a:pt x="11" y="71"/>
                  </a:lnTo>
                  <a:lnTo>
                    <a:pt x="25" y="48"/>
                  </a:lnTo>
                  <a:lnTo>
                    <a:pt x="45" y="28"/>
                  </a:lnTo>
                  <a:lnTo>
                    <a:pt x="69" y="13"/>
                  </a:lnTo>
                  <a:lnTo>
                    <a:pt x="96" y="3"/>
                  </a:lnTo>
                  <a:lnTo>
                    <a:pt x="126"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6" name="Freeform 11"/>
            <p:cNvSpPr>
              <a:spLocks/>
            </p:cNvSpPr>
            <p:nvPr userDrawn="1"/>
          </p:nvSpPr>
          <p:spPr bwMode="auto">
            <a:xfrm>
              <a:off x="7612063" y="5645150"/>
              <a:ext cx="136525" cy="100013"/>
            </a:xfrm>
            <a:custGeom>
              <a:avLst/>
              <a:gdLst>
                <a:gd name="T0" fmla="*/ 0 w 342"/>
                <a:gd name="T1" fmla="*/ 0 h 249"/>
                <a:gd name="T2" fmla="*/ 76 w 342"/>
                <a:gd name="T3" fmla="*/ 0 h 249"/>
                <a:gd name="T4" fmla="*/ 107 w 342"/>
                <a:gd name="T5" fmla="*/ 154 h 249"/>
                <a:gd name="T6" fmla="*/ 107 w 342"/>
                <a:gd name="T7" fmla="*/ 154 h 249"/>
                <a:gd name="T8" fmla="*/ 137 w 342"/>
                <a:gd name="T9" fmla="*/ 0 h 249"/>
                <a:gd name="T10" fmla="*/ 205 w 342"/>
                <a:gd name="T11" fmla="*/ 0 h 249"/>
                <a:gd name="T12" fmla="*/ 235 w 342"/>
                <a:gd name="T13" fmla="*/ 155 h 249"/>
                <a:gd name="T14" fmla="*/ 235 w 342"/>
                <a:gd name="T15" fmla="*/ 155 h 249"/>
                <a:gd name="T16" fmla="*/ 266 w 342"/>
                <a:gd name="T17" fmla="*/ 0 h 249"/>
                <a:gd name="T18" fmla="*/ 342 w 342"/>
                <a:gd name="T19" fmla="*/ 0 h 249"/>
                <a:gd name="T20" fmla="*/ 273 w 342"/>
                <a:gd name="T21" fmla="*/ 249 h 249"/>
                <a:gd name="T22" fmla="*/ 198 w 342"/>
                <a:gd name="T23" fmla="*/ 249 h 249"/>
                <a:gd name="T24" fmla="*/ 171 w 342"/>
                <a:gd name="T25" fmla="*/ 97 h 249"/>
                <a:gd name="T26" fmla="*/ 171 w 342"/>
                <a:gd name="T27" fmla="*/ 97 h 249"/>
                <a:gd name="T28" fmla="*/ 144 w 342"/>
                <a:gd name="T29" fmla="*/ 249 h 249"/>
                <a:gd name="T30" fmla="*/ 69 w 342"/>
                <a:gd name="T31" fmla="*/ 249 h 249"/>
                <a:gd name="T32" fmla="*/ 0 w 342"/>
                <a:gd name="T33"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2" h="249">
                  <a:moveTo>
                    <a:pt x="0" y="0"/>
                  </a:moveTo>
                  <a:lnTo>
                    <a:pt x="76" y="0"/>
                  </a:lnTo>
                  <a:lnTo>
                    <a:pt x="107" y="154"/>
                  </a:lnTo>
                  <a:lnTo>
                    <a:pt x="107" y="154"/>
                  </a:lnTo>
                  <a:lnTo>
                    <a:pt x="137" y="0"/>
                  </a:lnTo>
                  <a:lnTo>
                    <a:pt x="205" y="0"/>
                  </a:lnTo>
                  <a:lnTo>
                    <a:pt x="235" y="155"/>
                  </a:lnTo>
                  <a:lnTo>
                    <a:pt x="235" y="155"/>
                  </a:lnTo>
                  <a:lnTo>
                    <a:pt x="266" y="0"/>
                  </a:lnTo>
                  <a:lnTo>
                    <a:pt x="342" y="0"/>
                  </a:lnTo>
                  <a:lnTo>
                    <a:pt x="273" y="249"/>
                  </a:lnTo>
                  <a:lnTo>
                    <a:pt x="198" y="249"/>
                  </a:lnTo>
                  <a:lnTo>
                    <a:pt x="171" y="97"/>
                  </a:lnTo>
                  <a:lnTo>
                    <a:pt x="171" y="97"/>
                  </a:lnTo>
                  <a:lnTo>
                    <a:pt x="144" y="249"/>
                  </a:lnTo>
                  <a:lnTo>
                    <a:pt x="69" y="249"/>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7" name="Freeform 12"/>
            <p:cNvSpPr>
              <a:spLocks/>
            </p:cNvSpPr>
            <p:nvPr userDrawn="1"/>
          </p:nvSpPr>
          <p:spPr bwMode="auto">
            <a:xfrm>
              <a:off x="7751763" y="5645150"/>
              <a:ext cx="84138" cy="100013"/>
            </a:xfrm>
            <a:custGeom>
              <a:avLst/>
              <a:gdLst>
                <a:gd name="T0" fmla="*/ 0 w 211"/>
                <a:gd name="T1" fmla="*/ 0 h 249"/>
                <a:gd name="T2" fmla="*/ 207 w 211"/>
                <a:gd name="T3" fmla="*/ 0 h 249"/>
                <a:gd name="T4" fmla="*/ 207 w 211"/>
                <a:gd name="T5" fmla="*/ 63 h 249"/>
                <a:gd name="T6" fmla="*/ 78 w 211"/>
                <a:gd name="T7" fmla="*/ 63 h 249"/>
                <a:gd name="T8" fmla="*/ 78 w 211"/>
                <a:gd name="T9" fmla="*/ 94 h 249"/>
                <a:gd name="T10" fmla="*/ 196 w 211"/>
                <a:gd name="T11" fmla="*/ 94 h 249"/>
                <a:gd name="T12" fmla="*/ 196 w 211"/>
                <a:gd name="T13" fmla="*/ 154 h 249"/>
                <a:gd name="T14" fmla="*/ 78 w 211"/>
                <a:gd name="T15" fmla="*/ 154 h 249"/>
                <a:gd name="T16" fmla="*/ 78 w 211"/>
                <a:gd name="T17" fmla="*/ 185 h 249"/>
                <a:gd name="T18" fmla="*/ 211 w 211"/>
                <a:gd name="T19" fmla="*/ 185 h 249"/>
                <a:gd name="T20" fmla="*/ 211 w 211"/>
                <a:gd name="T21" fmla="*/ 249 h 249"/>
                <a:gd name="T22" fmla="*/ 0 w 211"/>
                <a:gd name="T23" fmla="*/ 249 h 249"/>
                <a:gd name="T24" fmla="*/ 0 w 211"/>
                <a:gd name="T25"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1" h="249">
                  <a:moveTo>
                    <a:pt x="0" y="0"/>
                  </a:moveTo>
                  <a:lnTo>
                    <a:pt x="207" y="0"/>
                  </a:lnTo>
                  <a:lnTo>
                    <a:pt x="207" y="63"/>
                  </a:lnTo>
                  <a:lnTo>
                    <a:pt x="78" y="63"/>
                  </a:lnTo>
                  <a:lnTo>
                    <a:pt x="78" y="94"/>
                  </a:lnTo>
                  <a:lnTo>
                    <a:pt x="196" y="94"/>
                  </a:lnTo>
                  <a:lnTo>
                    <a:pt x="196" y="154"/>
                  </a:lnTo>
                  <a:lnTo>
                    <a:pt x="78" y="154"/>
                  </a:lnTo>
                  <a:lnTo>
                    <a:pt x="78" y="185"/>
                  </a:lnTo>
                  <a:lnTo>
                    <a:pt x="211" y="185"/>
                  </a:lnTo>
                  <a:lnTo>
                    <a:pt x="211" y="249"/>
                  </a:lnTo>
                  <a:lnTo>
                    <a:pt x="0" y="249"/>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8" name="Freeform 13"/>
            <p:cNvSpPr>
              <a:spLocks noEditPoints="1"/>
            </p:cNvSpPr>
            <p:nvPr userDrawn="1"/>
          </p:nvSpPr>
          <p:spPr bwMode="auto">
            <a:xfrm>
              <a:off x="7843838" y="5645150"/>
              <a:ext cx="93663" cy="100013"/>
            </a:xfrm>
            <a:custGeom>
              <a:avLst/>
              <a:gdLst>
                <a:gd name="T0" fmla="*/ 77 w 235"/>
                <a:gd name="T1" fmla="*/ 58 h 249"/>
                <a:gd name="T2" fmla="*/ 77 w 235"/>
                <a:gd name="T3" fmla="*/ 108 h 249"/>
                <a:gd name="T4" fmla="*/ 117 w 235"/>
                <a:gd name="T5" fmla="*/ 108 h 249"/>
                <a:gd name="T6" fmla="*/ 126 w 235"/>
                <a:gd name="T7" fmla="*/ 108 h 249"/>
                <a:gd name="T8" fmla="*/ 136 w 235"/>
                <a:gd name="T9" fmla="*/ 106 h 249"/>
                <a:gd name="T10" fmla="*/ 143 w 235"/>
                <a:gd name="T11" fmla="*/ 102 h 249"/>
                <a:gd name="T12" fmla="*/ 149 w 235"/>
                <a:gd name="T13" fmla="*/ 94 h 249"/>
                <a:gd name="T14" fmla="*/ 150 w 235"/>
                <a:gd name="T15" fmla="*/ 83 h 249"/>
                <a:gd name="T16" fmla="*/ 149 w 235"/>
                <a:gd name="T17" fmla="*/ 74 h 249"/>
                <a:gd name="T18" fmla="*/ 145 w 235"/>
                <a:gd name="T19" fmla="*/ 68 h 249"/>
                <a:gd name="T20" fmla="*/ 139 w 235"/>
                <a:gd name="T21" fmla="*/ 63 h 249"/>
                <a:gd name="T22" fmla="*/ 128 w 235"/>
                <a:gd name="T23" fmla="*/ 59 h 249"/>
                <a:gd name="T24" fmla="*/ 113 w 235"/>
                <a:gd name="T25" fmla="*/ 58 h 249"/>
                <a:gd name="T26" fmla="*/ 77 w 235"/>
                <a:gd name="T27" fmla="*/ 58 h 249"/>
                <a:gd name="T28" fmla="*/ 0 w 235"/>
                <a:gd name="T29" fmla="*/ 0 h 249"/>
                <a:gd name="T30" fmla="*/ 147 w 235"/>
                <a:gd name="T31" fmla="*/ 0 h 249"/>
                <a:gd name="T32" fmla="*/ 164 w 235"/>
                <a:gd name="T33" fmla="*/ 1 h 249"/>
                <a:gd name="T34" fmla="*/ 182 w 235"/>
                <a:gd name="T35" fmla="*/ 5 h 249"/>
                <a:gd name="T36" fmla="*/ 196 w 235"/>
                <a:gd name="T37" fmla="*/ 12 h 249"/>
                <a:gd name="T38" fmla="*/ 209 w 235"/>
                <a:gd name="T39" fmla="*/ 22 h 249"/>
                <a:gd name="T40" fmla="*/ 219 w 235"/>
                <a:gd name="T41" fmla="*/ 36 h 249"/>
                <a:gd name="T42" fmla="*/ 225 w 235"/>
                <a:gd name="T43" fmla="*/ 52 h 249"/>
                <a:gd name="T44" fmla="*/ 228 w 235"/>
                <a:gd name="T45" fmla="*/ 71 h 249"/>
                <a:gd name="T46" fmla="*/ 226 w 235"/>
                <a:gd name="T47" fmla="*/ 86 h 249"/>
                <a:gd name="T48" fmla="*/ 223 w 235"/>
                <a:gd name="T49" fmla="*/ 101 h 249"/>
                <a:gd name="T50" fmla="*/ 215 w 235"/>
                <a:gd name="T51" fmla="*/ 114 h 249"/>
                <a:gd name="T52" fmla="*/ 204 w 235"/>
                <a:gd name="T53" fmla="*/ 125 h 249"/>
                <a:gd name="T54" fmla="*/ 190 w 235"/>
                <a:gd name="T55" fmla="*/ 133 h 249"/>
                <a:gd name="T56" fmla="*/ 205 w 235"/>
                <a:gd name="T57" fmla="*/ 142 h 249"/>
                <a:gd name="T58" fmla="*/ 215 w 235"/>
                <a:gd name="T59" fmla="*/ 155 h 249"/>
                <a:gd name="T60" fmla="*/ 223 w 235"/>
                <a:gd name="T61" fmla="*/ 174 h 249"/>
                <a:gd name="T62" fmla="*/ 228 w 235"/>
                <a:gd name="T63" fmla="*/ 195 h 249"/>
                <a:gd name="T64" fmla="*/ 228 w 235"/>
                <a:gd name="T65" fmla="*/ 208 h 249"/>
                <a:gd name="T66" fmla="*/ 229 w 235"/>
                <a:gd name="T67" fmla="*/ 223 h 249"/>
                <a:gd name="T68" fmla="*/ 231 w 235"/>
                <a:gd name="T69" fmla="*/ 238 h 249"/>
                <a:gd name="T70" fmla="*/ 235 w 235"/>
                <a:gd name="T71" fmla="*/ 249 h 249"/>
                <a:gd name="T72" fmla="*/ 158 w 235"/>
                <a:gd name="T73" fmla="*/ 249 h 249"/>
                <a:gd name="T74" fmla="*/ 154 w 235"/>
                <a:gd name="T75" fmla="*/ 230 h 249"/>
                <a:gd name="T76" fmla="*/ 152 w 235"/>
                <a:gd name="T77" fmla="*/ 210 h 249"/>
                <a:gd name="T78" fmla="*/ 150 w 235"/>
                <a:gd name="T79" fmla="*/ 199 h 249"/>
                <a:gd name="T80" fmla="*/ 149 w 235"/>
                <a:gd name="T81" fmla="*/ 188 h 249"/>
                <a:gd name="T82" fmla="*/ 145 w 235"/>
                <a:gd name="T83" fmla="*/ 178 h 249"/>
                <a:gd name="T84" fmla="*/ 139 w 235"/>
                <a:gd name="T85" fmla="*/ 169 h 249"/>
                <a:gd name="T86" fmla="*/ 131 w 235"/>
                <a:gd name="T87" fmla="*/ 164 h 249"/>
                <a:gd name="T88" fmla="*/ 118 w 235"/>
                <a:gd name="T89" fmla="*/ 162 h 249"/>
                <a:gd name="T90" fmla="*/ 77 w 235"/>
                <a:gd name="T91" fmla="*/ 162 h 249"/>
                <a:gd name="T92" fmla="*/ 77 w 235"/>
                <a:gd name="T93" fmla="*/ 249 h 249"/>
                <a:gd name="T94" fmla="*/ 0 w 235"/>
                <a:gd name="T95" fmla="*/ 249 h 249"/>
                <a:gd name="T96" fmla="*/ 0 w 235"/>
                <a:gd name="T97"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5" h="249">
                  <a:moveTo>
                    <a:pt x="77" y="58"/>
                  </a:moveTo>
                  <a:lnTo>
                    <a:pt x="77" y="108"/>
                  </a:lnTo>
                  <a:lnTo>
                    <a:pt x="117" y="108"/>
                  </a:lnTo>
                  <a:lnTo>
                    <a:pt x="126" y="108"/>
                  </a:lnTo>
                  <a:lnTo>
                    <a:pt x="136" y="106"/>
                  </a:lnTo>
                  <a:lnTo>
                    <a:pt x="143" y="102"/>
                  </a:lnTo>
                  <a:lnTo>
                    <a:pt x="149" y="94"/>
                  </a:lnTo>
                  <a:lnTo>
                    <a:pt x="150" y="83"/>
                  </a:lnTo>
                  <a:lnTo>
                    <a:pt x="149" y="74"/>
                  </a:lnTo>
                  <a:lnTo>
                    <a:pt x="145" y="68"/>
                  </a:lnTo>
                  <a:lnTo>
                    <a:pt x="139" y="63"/>
                  </a:lnTo>
                  <a:lnTo>
                    <a:pt x="128" y="59"/>
                  </a:lnTo>
                  <a:lnTo>
                    <a:pt x="113" y="58"/>
                  </a:lnTo>
                  <a:lnTo>
                    <a:pt x="77" y="58"/>
                  </a:lnTo>
                  <a:close/>
                  <a:moveTo>
                    <a:pt x="0" y="0"/>
                  </a:moveTo>
                  <a:lnTo>
                    <a:pt x="147" y="0"/>
                  </a:lnTo>
                  <a:lnTo>
                    <a:pt x="164" y="1"/>
                  </a:lnTo>
                  <a:lnTo>
                    <a:pt x="182" y="5"/>
                  </a:lnTo>
                  <a:lnTo>
                    <a:pt x="196" y="12"/>
                  </a:lnTo>
                  <a:lnTo>
                    <a:pt x="209" y="22"/>
                  </a:lnTo>
                  <a:lnTo>
                    <a:pt x="219" y="36"/>
                  </a:lnTo>
                  <a:lnTo>
                    <a:pt x="225" y="52"/>
                  </a:lnTo>
                  <a:lnTo>
                    <a:pt x="228" y="71"/>
                  </a:lnTo>
                  <a:lnTo>
                    <a:pt x="226" y="86"/>
                  </a:lnTo>
                  <a:lnTo>
                    <a:pt x="223" y="101"/>
                  </a:lnTo>
                  <a:lnTo>
                    <a:pt x="215" y="114"/>
                  </a:lnTo>
                  <a:lnTo>
                    <a:pt x="204" y="125"/>
                  </a:lnTo>
                  <a:lnTo>
                    <a:pt x="190" y="133"/>
                  </a:lnTo>
                  <a:lnTo>
                    <a:pt x="205" y="142"/>
                  </a:lnTo>
                  <a:lnTo>
                    <a:pt x="215" y="155"/>
                  </a:lnTo>
                  <a:lnTo>
                    <a:pt x="223" y="174"/>
                  </a:lnTo>
                  <a:lnTo>
                    <a:pt x="228" y="195"/>
                  </a:lnTo>
                  <a:lnTo>
                    <a:pt x="228" y="208"/>
                  </a:lnTo>
                  <a:lnTo>
                    <a:pt x="229" y="223"/>
                  </a:lnTo>
                  <a:lnTo>
                    <a:pt x="231" y="238"/>
                  </a:lnTo>
                  <a:lnTo>
                    <a:pt x="235" y="249"/>
                  </a:lnTo>
                  <a:lnTo>
                    <a:pt x="158" y="249"/>
                  </a:lnTo>
                  <a:lnTo>
                    <a:pt x="154" y="230"/>
                  </a:lnTo>
                  <a:lnTo>
                    <a:pt x="152" y="210"/>
                  </a:lnTo>
                  <a:lnTo>
                    <a:pt x="150" y="199"/>
                  </a:lnTo>
                  <a:lnTo>
                    <a:pt x="149" y="188"/>
                  </a:lnTo>
                  <a:lnTo>
                    <a:pt x="145" y="178"/>
                  </a:lnTo>
                  <a:lnTo>
                    <a:pt x="139" y="169"/>
                  </a:lnTo>
                  <a:lnTo>
                    <a:pt x="131" y="164"/>
                  </a:lnTo>
                  <a:lnTo>
                    <a:pt x="118" y="162"/>
                  </a:lnTo>
                  <a:lnTo>
                    <a:pt x="77" y="162"/>
                  </a:lnTo>
                  <a:lnTo>
                    <a:pt x="77" y="249"/>
                  </a:lnTo>
                  <a:lnTo>
                    <a:pt x="0" y="249"/>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9" name="Freeform 14"/>
            <p:cNvSpPr>
              <a:spLocks/>
            </p:cNvSpPr>
            <p:nvPr userDrawn="1"/>
          </p:nvSpPr>
          <p:spPr bwMode="auto">
            <a:xfrm>
              <a:off x="7969250" y="5645150"/>
              <a:ext cx="87313" cy="100013"/>
            </a:xfrm>
            <a:custGeom>
              <a:avLst/>
              <a:gdLst>
                <a:gd name="T0" fmla="*/ 0 w 216"/>
                <a:gd name="T1" fmla="*/ 0 h 249"/>
                <a:gd name="T2" fmla="*/ 216 w 216"/>
                <a:gd name="T3" fmla="*/ 0 h 249"/>
                <a:gd name="T4" fmla="*/ 216 w 216"/>
                <a:gd name="T5" fmla="*/ 63 h 249"/>
                <a:gd name="T6" fmla="*/ 147 w 216"/>
                <a:gd name="T7" fmla="*/ 63 h 249"/>
                <a:gd name="T8" fmla="*/ 147 w 216"/>
                <a:gd name="T9" fmla="*/ 249 h 249"/>
                <a:gd name="T10" fmla="*/ 70 w 216"/>
                <a:gd name="T11" fmla="*/ 249 h 249"/>
                <a:gd name="T12" fmla="*/ 70 w 216"/>
                <a:gd name="T13" fmla="*/ 63 h 249"/>
                <a:gd name="T14" fmla="*/ 0 w 216"/>
                <a:gd name="T15" fmla="*/ 63 h 249"/>
                <a:gd name="T16" fmla="*/ 0 w 216"/>
                <a:gd name="T17"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 h="249">
                  <a:moveTo>
                    <a:pt x="0" y="0"/>
                  </a:moveTo>
                  <a:lnTo>
                    <a:pt x="216" y="0"/>
                  </a:lnTo>
                  <a:lnTo>
                    <a:pt x="216" y="63"/>
                  </a:lnTo>
                  <a:lnTo>
                    <a:pt x="147" y="63"/>
                  </a:lnTo>
                  <a:lnTo>
                    <a:pt x="147" y="249"/>
                  </a:lnTo>
                  <a:lnTo>
                    <a:pt x="70" y="249"/>
                  </a:lnTo>
                  <a:lnTo>
                    <a:pt x="70" y="63"/>
                  </a:lnTo>
                  <a:lnTo>
                    <a:pt x="0" y="63"/>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0" name="Freeform 15"/>
            <p:cNvSpPr>
              <a:spLocks noEditPoints="1"/>
            </p:cNvSpPr>
            <p:nvPr userDrawn="1"/>
          </p:nvSpPr>
          <p:spPr bwMode="auto">
            <a:xfrm>
              <a:off x="8054975" y="5643563"/>
              <a:ext cx="100013" cy="103188"/>
            </a:xfrm>
            <a:custGeom>
              <a:avLst/>
              <a:gdLst>
                <a:gd name="T0" fmla="*/ 126 w 253"/>
                <a:gd name="T1" fmla="*/ 63 h 262"/>
                <a:gd name="T2" fmla="*/ 118 w 253"/>
                <a:gd name="T3" fmla="*/ 64 h 262"/>
                <a:gd name="T4" fmla="*/ 108 w 253"/>
                <a:gd name="T5" fmla="*/ 66 h 262"/>
                <a:gd name="T6" fmla="*/ 99 w 253"/>
                <a:gd name="T7" fmla="*/ 71 h 262"/>
                <a:gd name="T8" fmla="*/ 90 w 253"/>
                <a:gd name="T9" fmla="*/ 80 h 262"/>
                <a:gd name="T10" fmla="*/ 83 w 253"/>
                <a:gd name="T11" fmla="*/ 93 h 262"/>
                <a:gd name="T12" fmla="*/ 79 w 253"/>
                <a:gd name="T13" fmla="*/ 110 h 262"/>
                <a:gd name="T14" fmla="*/ 77 w 253"/>
                <a:gd name="T15" fmla="*/ 131 h 262"/>
                <a:gd name="T16" fmla="*/ 79 w 253"/>
                <a:gd name="T17" fmla="*/ 152 h 262"/>
                <a:gd name="T18" fmla="*/ 83 w 253"/>
                <a:gd name="T19" fmla="*/ 169 h 262"/>
                <a:gd name="T20" fmla="*/ 90 w 253"/>
                <a:gd name="T21" fmla="*/ 181 h 262"/>
                <a:gd name="T22" fmla="*/ 99 w 253"/>
                <a:gd name="T23" fmla="*/ 191 h 262"/>
                <a:gd name="T24" fmla="*/ 108 w 253"/>
                <a:gd name="T25" fmla="*/ 196 h 262"/>
                <a:gd name="T26" fmla="*/ 118 w 253"/>
                <a:gd name="T27" fmla="*/ 199 h 262"/>
                <a:gd name="T28" fmla="*/ 126 w 253"/>
                <a:gd name="T29" fmla="*/ 200 h 262"/>
                <a:gd name="T30" fmla="*/ 135 w 253"/>
                <a:gd name="T31" fmla="*/ 199 h 262"/>
                <a:gd name="T32" fmla="*/ 145 w 253"/>
                <a:gd name="T33" fmla="*/ 196 h 262"/>
                <a:gd name="T34" fmla="*/ 154 w 253"/>
                <a:gd name="T35" fmla="*/ 191 h 262"/>
                <a:gd name="T36" fmla="*/ 162 w 253"/>
                <a:gd name="T37" fmla="*/ 181 h 262"/>
                <a:gd name="T38" fmla="*/ 170 w 253"/>
                <a:gd name="T39" fmla="*/ 169 h 262"/>
                <a:gd name="T40" fmla="*/ 175 w 253"/>
                <a:gd name="T41" fmla="*/ 152 h 262"/>
                <a:gd name="T42" fmla="*/ 176 w 253"/>
                <a:gd name="T43" fmla="*/ 131 h 262"/>
                <a:gd name="T44" fmla="*/ 175 w 253"/>
                <a:gd name="T45" fmla="*/ 110 h 262"/>
                <a:gd name="T46" fmla="*/ 170 w 253"/>
                <a:gd name="T47" fmla="*/ 93 h 262"/>
                <a:gd name="T48" fmla="*/ 162 w 253"/>
                <a:gd name="T49" fmla="*/ 80 h 262"/>
                <a:gd name="T50" fmla="*/ 154 w 253"/>
                <a:gd name="T51" fmla="*/ 71 h 262"/>
                <a:gd name="T52" fmla="*/ 145 w 253"/>
                <a:gd name="T53" fmla="*/ 66 h 262"/>
                <a:gd name="T54" fmla="*/ 135 w 253"/>
                <a:gd name="T55" fmla="*/ 64 h 262"/>
                <a:gd name="T56" fmla="*/ 126 w 253"/>
                <a:gd name="T57" fmla="*/ 63 h 262"/>
                <a:gd name="T58" fmla="*/ 126 w 253"/>
                <a:gd name="T59" fmla="*/ 0 h 262"/>
                <a:gd name="T60" fmla="*/ 157 w 253"/>
                <a:gd name="T61" fmla="*/ 3 h 262"/>
                <a:gd name="T62" fmla="*/ 185 w 253"/>
                <a:gd name="T63" fmla="*/ 13 h 262"/>
                <a:gd name="T64" fmla="*/ 208 w 253"/>
                <a:gd name="T65" fmla="*/ 28 h 262"/>
                <a:gd name="T66" fmla="*/ 227 w 253"/>
                <a:gd name="T67" fmla="*/ 48 h 262"/>
                <a:gd name="T68" fmla="*/ 241 w 253"/>
                <a:gd name="T69" fmla="*/ 71 h 262"/>
                <a:gd name="T70" fmla="*/ 251 w 253"/>
                <a:gd name="T71" fmla="*/ 100 h 262"/>
                <a:gd name="T72" fmla="*/ 253 w 253"/>
                <a:gd name="T73" fmla="*/ 131 h 262"/>
                <a:gd name="T74" fmla="*/ 251 w 253"/>
                <a:gd name="T75" fmla="*/ 162 h 262"/>
                <a:gd name="T76" fmla="*/ 241 w 253"/>
                <a:gd name="T77" fmla="*/ 191 h 262"/>
                <a:gd name="T78" fmla="*/ 227 w 253"/>
                <a:gd name="T79" fmla="*/ 215 h 262"/>
                <a:gd name="T80" fmla="*/ 208 w 253"/>
                <a:gd name="T81" fmla="*/ 235 h 262"/>
                <a:gd name="T82" fmla="*/ 185 w 253"/>
                <a:gd name="T83" fmla="*/ 250 h 262"/>
                <a:gd name="T84" fmla="*/ 157 w 253"/>
                <a:gd name="T85" fmla="*/ 260 h 262"/>
                <a:gd name="T86" fmla="*/ 126 w 253"/>
                <a:gd name="T87" fmla="*/ 262 h 262"/>
                <a:gd name="T88" fmla="*/ 95 w 253"/>
                <a:gd name="T89" fmla="*/ 260 h 262"/>
                <a:gd name="T90" fmla="*/ 68 w 253"/>
                <a:gd name="T91" fmla="*/ 250 h 262"/>
                <a:gd name="T92" fmla="*/ 44 w 253"/>
                <a:gd name="T93" fmla="*/ 235 h 262"/>
                <a:gd name="T94" fmla="*/ 26 w 253"/>
                <a:gd name="T95" fmla="*/ 215 h 262"/>
                <a:gd name="T96" fmla="*/ 12 w 253"/>
                <a:gd name="T97" fmla="*/ 191 h 262"/>
                <a:gd name="T98" fmla="*/ 3 w 253"/>
                <a:gd name="T99" fmla="*/ 162 h 262"/>
                <a:gd name="T100" fmla="*/ 0 w 253"/>
                <a:gd name="T101" fmla="*/ 131 h 262"/>
                <a:gd name="T102" fmla="*/ 3 w 253"/>
                <a:gd name="T103" fmla="*/ 100 h 262"/>
                <a:gd name="T104" fmla="*/ 12 w 253"/>
                <a:gd name="T105" fmla="*/ 71 h 262"/>
                <a:gd name="T106" fmla="*/ 26 w 253"/>
                <a:gd name="T107" fmla="*/ 48 h 262"/>
                <a:gd name="T108" fmla="*/ 44 w 253"/>
                <a:gd name="T109" fmla="*/ 28 h 262"/>
                <a:gd name="T110" fmla="*/ 68 w 253"/>
                <a:gd name="T111" fmla="*/ 13 h 262"/>
                <a:gd name="T112" fmla="*/ 95 w 253"/>
                <a:gd name="T113" fmla="*/ 3 h 262"/>
                <a:gd name="T114" fmla="*/ 126 w 253"/>
                <a:gd name="T115" fmla="*/ 0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53" h="262">
                  <a:moveTo>
                    <a:pt x="126" y="63"/>
                  </a:moveTo>
                  <a:lnTo>
                    <a:pt x="118" y="64"/>
                  </a:lnTo>
                  <a:lnTo>
                    <a:pt x="108" y="66"/>
                  </a:lnTo>
                  <a:lnTo>
                    <a:pt x="99" y="71"/>
                  </a:lnTo>
                  <a:lnTo>
                    <a:pt x="90" y="80"/>
                  </a:lnTo>
                  <a:lnTo>
                    <a:pt x="83" y="93"/>
                  </a:lnTo>
                  <a:lnTo>
                    <a:pt x="79" y="110"/>
                  </a:lnTo>
                  <a:lnTo>
                    <a:pt x="77" y="131"/>
                  </a:lnTo>
                  <a:lnTo>
                    <a:pt x="79" y="152"/>
                  </a:lnTo>
                  <a:lnTo>
                    <a:pt x="83" y="169"/>
                  </a:lnTo>
                  <a:lnTo>
                    <a:pt x="90" y="181"/>
                  </a:lnTo>
                  <a:lnTo>
                    <a:pt x="99" y="191"/>
                  </a:lnTo>
                  <a:lnTo>
                    <a:pt x="108" y="196"/>
                  </a:lnTo>
                  <a:lnTo>
                    <a:pt x="118" y="199"/>
                  </a:lnTo>
                  <a:lnTo>
                    <a:pt x="126" y="200"/>
                  </a:lnTo>
                  <a:lnTo>
                    <a:pt x="135" y="199"/>
                  </a:lnTo>
                  <a:lnTo>
                    <a:pt x="145" y="196"/>
                  </a:lnTo>
                  <a:lnTo>
                    <a:pt x="154" y="191"/>
                  </a:lnTo>
                  <a:lnTo>
                    <a:pt x="162" y="181"/>
                  </a:lnTo>
                  <a:lnTo>
                    <a:pt x="170" y="169"/>
                  </a:lnTo>
                  <a:lnTo>
                    <a:pt x="175" y="152"/>
                  </a:lnTo>
                  <a:lnTo>
                    <a:pt x="176" y="131"/>
                  </a:lnTo>
                  <a:lnTo>
                    <a:pt x="175" y="110"/>
                  </a:lnTo>
                  <a:lnTo>
                    <a:pt x="170" y="93"/>
                  </a:lnTo>
                  <a:lnTo>
                    <a:pt x="162" y="80"/>
                  </a:lnTo>
                  <a:lnTo>
                    <a:pt x="154" y="71"/>
                  </a:lnTo>
                  <a:lnTo>
                    <a:pt x="145" y="66"/>
                  </a:lnTo>
                  <a:lnTo>
                    <a:pt x="135" y="64"/>
                  </a:lnTo>
                  <a:lnTo>
                    <a:pt x="126" y="63"/>
                  </a:lnTo>
                  <a:close/>
                  <a:moveTo>
                    <a:pt x="126" y="0"/>
                  </a:moveTo>
                  <a:lnTo>
                    <a:pt x="157" y="3"/>
                  </a:lnTo>
                  <a:lnTo>
                    <a:pt x="185" y="13"/>
                  </a:lnTo>
                  <a:lnTo>
                    <a:pt x="208" y="28"/>
                  </a:lnTo>
                  <a:lnTo>
                    <a:pt x="227" y="48"/>
                  </a:lnTo>
                  <a:lnTo>
                    <a:pt x="241" y="71"/>
                  </a:lnTo>
                  <a:lnTo>
                    <a:pt x="251" y="100"/>
                  </a:lnTo>
                  <a:lnTo>
                    <a:pt x="253" y="131"/>
                  </a:lnTo>
                  <a:lnTo>
                    <a:pt x="251" y="162"/>
                  </a:lnTo>
                  <a:lnTo>
                    <a:pt x="241" y="191"/>
                  </a:lnTo>
                  <a:lnTo>
                    <a:pt x="227" y="215"/>
                  </a:lnTo>
                  <a:lnTo>
                    <a:pt x="208" y="235"/>
                  </a:lnTo>
                  <a:lnTo>
                    <a:pt x="185" y="250"/>
                  </a:lnTo>
                  <a:lnTo>
                    <a:pt x="157" y="260"/>
                  </a:lnTo>
                  <a:lnTo>
                    <a:pt x="126" y="262"/>
                  </a:lnTo>
                  <a:lnTo>
                    <a:pt x="95" y="260"/>
                  </a:lnTo>
                  <a:lnTo>
                    <a:pt x="68" y="250"/>
                  </a:lnTo>
                  <a:lnTo>
                    <a:pt x="44" y="235"/>
                  </a:lnTo>
                  <a:lnTo>
                    <a:pt x="26" y="215"/>
                  </a:lnTo>
                  <a:lnTo>
                    <a:pt x="12" y="191"/>
                  </a:lnTo>
                  <a:lnTo>
                    <a:pt x="3" y="162"/>
                  </a:lnTo>
                  <a:lnTo>
                    <a:pt x="0" y="131"/>
                  </a:lnTo>
                  <a:lnTo>
                    <a:pt x="3" y="100"/>
                  </a:lnTo>
                  <a:lnTo>
                    <a:pt x="12" y="71"/>
                  </a:lnTo>
                  <a:lnTo>
                    <a:pt x="26" y="48"/>
                  </a:lnTo>
                  <a:lnTo>
                    <a:pt x="44" y="28"/>
                  </a:lnTo>
                  <a:lnTo>
                    <a:pt x="68" y="13"/>
                  </a:lnTo>
                  <a:lnTo>
                    <a:pt x="95" y="3"/>
                  </a:lnTo>
                  <a:lnTo>
                    <a:pt x="126"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1" name="Freeform 16"/>
            <p:cNvSpPr>
              <a:spLocks/>
            </p:cNvSpPr>
            <p:nvPr userDrawn="1"/>
          </p:nvSpPr>
          <p:spPr bwMode="auto">
            <a:xfrm>
              <a:off x="8196263" y="5645150"/>
              <a:ext cx="101600" cy="100013"/>
            </a:xfrm>
            <a:custGeom>
              <a:avLst/>
              <a:gdLst>
                <a:gd name="T0" fmla="*/ 0 w 256"/>
                <a:gd name="T1" fmla="*/ 0 h 249"/>
                <a:gd name="T2" fmla="*/ 77 w 256"/>
                <a:gd name="T3" fmla="*/ 0 h 249"/>
                <a:gd name="T4" fmla="*/ 77 w 256"/>
                <a:gd name="T5" fmla="*/ 86 h 249"/>
                <a:gd name="T6" fmla="*/ 79 w 256"/>
                <a:gd name="T7" fmla="*/ 86 h 249"/>
                <a:gd name="T8" fmla="*/ 147 w 256"/>
                <a:gd name="T9" fmla="*/ 0 h 249"/>
                <a:gd name="T10" fmla="*/ 241 w 256"/>
                <a:gd name="T11" fmla="*/ 0 h 249"/>
                <a:gd name="T12" fmla="*/ 151 w 256"/>
                <a:gd name="T13" fmla="*/ 97 h 249"/>
                <a:gd name="T14" fmla="*/ 256 w 256"/>
                <a:gd name="T15" fmla="*/ 249 h 249"/>
                <a:gd name="T16" fmla="*/ 161 w 256"/>
                <a:gd name="T17" fmla="*/ 249 h 249"/>
                <a:gd name="T18" fmla="*/ 100 w 256"/>
                <a:gd name="T19" fmla="*/ 152 h 249"/>
                <a:gd name="T20" fmla="*/ 77 w 256"/>
                <a:gd name="T21" fmla="*/ 175 h 249"/>
                <a:gd name="T22" fmla="*/ 77 w 256"/>
                <a:gd name="T23" fmla="*/ 249 h 249"/>
                <a:gd name="T24" fmla="*/ 0 w 256"/>
                <a:gd name="T25" fmla="*/ 249 h 249"/>
                <a:gd name="T26" fmla="*/ 0 w 256"/>
                <a:gd name="T27"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6" h="249">
                  <a:moveTo>
                    <a:pt x="0" y="0"/>
                  </a:moveTo>
                  <a:lnTo>
                    <a:pt x="77" y="0"/>
                  </a:lnTo>
                  <a:lnTo>
                    <a:pt x="77" y="86"/>
                  </a:lnTo>
                  <a:lnTo>
                    <a:pt x="79" y="86"/>
                  </a:lnTo>
                  <a:lnTo>
                    <a:pt x="147" y="0"/>
                  </a:lnTo>
                  <a:lnTo>
                    <a:pt x="241" y="0"/>
                  </a:lnTo>
                  <a:lnTo>
                    <a:pt x="151" y="97"/>
                  </a:lnTo>
                  <a:lnTo>
                    <a:pt x="256" y="249"/>
                  </a:lnTo>
                  <a:lnTo>
                    <a:pt x="161" y="249"/>
                  </a:lnTo>
                  <a:lnTo>
                    <a:pt x="100" y="152"/>
                  </a:lnTo>
                  <a:lnTo>
                    <a:pt x="77" y="175"/>
                  </a:lnTo>
                  <a:lnTo>
                    <a:pt x="77" y="249"/>
                  </a:lnTo>
                  <a:lnTo>
                    <a:pt x="0" y="249"/>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2" name="Freeform 17"/>
            <p:cNvSpPr>
              <a:spLocks/>
            </p:cNvSpPr>
            <p:nvPr userDrawn="1"/>
          </p:nvSpPr>
          <p:spPr bwMode="auto">
            <a:xfrm>
              <a:off x="8299450" y="5645150"/>
              <a:ext cx="90488" cy="100013"/>
            </a:xfrm>
            <a:custGeom>
              <a:avLst/>
              <a:gdLst>
                <a:gd name="T0" fmla="*/ 0 w 225"/>
                <a:gd name="T1" fmla="*/ 0 h 249"/>
                <a:gd name="T2" fmla="*/ 79 w 225"/>
                <a:gd name="T3" fmla="*/ 0 h 249"/>
                <a:gd name="T4" fmla="*/ 152 w 225"/>
                <a:gd name="T5" fmla="*/ 133 h 249"/>
                <a:gd name="T6" fmla="*/ 153 w 225"/>
                <a:gd name="T7" fmla="*/ 133 h 249"/>
                <a:gd name="T8" fmla="*/ 153 w 225"/>
                <a:gd name="T9" fmla="*/ 0 h 249"/>
                <a:gd name="T10" fmla="*/ 225 w 225"/>
                <a:gd name="T11" fmla="*/ 0 h 249"/>
                <a:gd name="T12" fmla="*/ 225 w 225"/>
                <a:gd name="T13" fmla="*/ 249 h 249"/>
                <a:gd name="T14" fmla="*/ 150 w 225"/>
                <a:gd name="T15" fmla="*/ 249 h 249"/>
                <a:gd name="T16" fmla="*/ 73 w 225"/>
                <a:gd name="T17" fmla="*/ 113 h 249"/>
                <a:gd name="T18" fmla="*/ 73 w 225"/>
                <a:gd name="T19" fmla="*/ 113 h 249"/>
                <a:gd name="T20" fmla="*/ 73 w 225"/>
                <a:gd name="T21" fmla="*/ 249 h 249"/>
                <a:gd name="T22" fmla="*/ 0 w 225"/>
                <a:gd name="T23" fmla="*/ 249 h 249"/>
                <a:gd name="T24" fmla="*/ 0 w 225"/>
                <a:gd name="T25"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5" h="249">
                  <a:moveTo>
                    <a:pt x="0" y="0"/>
                  </a:moveTo>
                  <a:lnTo>
                    <a:pt x="79" y="0"/>
                  </a:lnTo>
                  <a:lnTo>
                    <a:pt x="152" y="133"/>
                  </a:lnTo>
                  <a:lnTo>
                    <a:pt x="153" y="133"/>
                  </a:lnTo>
                  <a:lnTo>
                    <a:pt x="153" y="0"/>
                  </a:lnTo>
                  <a:lnTo>
                    <a:pt x="225" y="0"/>
                  </a:lnTo>
                  <a:lnTo>
                    <a:pt x="225" y="249"/>
                  </a:lnTo>
                  <a:lnTo>
                    <a:pt x="150" y="249"/>
                  </a:lnTo>
                  <a:lnTo>
                    <a:pt x="73" y="113"/>
                  </a:lnTo>
                  <a:lnTo>
                    <a:pt x="73" y="113"/>
                  </a:lnTo>
                  <a:lnTo>
                    <a:pt x="73" y="249"/>
                  </a:lnTo>
                  <a:lnTo>
                    <a:pt x="0" y="249"/>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3" name="Freeform 18"/>
            <p:cNvSpPr>
              <a:spLocks noEditPoints="1"/>
            </p:cNvSpPr>
            <p:nvPr userDrawn="1"/>
          </p:nvSpPr>
          <p:spPr bwMode="auto">
            <a:xfrm>
              <a:off x="8394700" y="5643563"/>
              <a:ext cx="100013" cy="103188"/>
            </a:xfrm>
            <a:custGeom>
              <a:avLst/>
              <a:gdLst>
                <a:gd name="T0" fmla="*/ 127 w 254"/>
                <a:gd name="T1" fmla="*/ 63 h 262"/>
                <a:gd name="T2" fmla="*/ 119 w 254"/>
                <a:gd name="T3" fmla="*/ 64 h 262"/>
                <a:gd name="T4" fmla="*/ 109 w 254"/>
                <a:gd name="T5" fmla="*/ 66 h 262"/>
                <a:gd name="T6" fmla="*/ 99 w 254"/>
                <a:gd name="T7" fmla="*/ 71 h 262"/>
                <a:gd name="T8" fmla="*/ 91 w 254"/>
                <a:gd name="T9" fmla="*/ 80 h 262"/>
                <a:gd name="T10" fmla="*/ 84 w 254"/>
                <a:gd name="T11" fmla="*/ 93 h 262"/>
                <a:gd name="T12" fmla="*/ 79 w 254"/>
                <a:gd name="T13" fmla="*/ 110 h 262"/>
                <a:gd name="T14" fmla="*/ 78 w 254"/>
                <a:gd name="T15" fmla="*/ 131 h 262"/>
                <a:gd name="T16" fmla="*/ 79 w 254"/>
                <a:gd name="T17" fmla="*/ 152 h 262"/>
                <a:gd name="T18" fmla="*/ 84 w 254"/>
                <a:gd name="T19" fmla="*/ 169 h 262"/>
                <a:gd name="T20" fmla="*/ 91 w 254"/>
                <a:gd name="T21" fmla="*/ 181 h 262"/>
                <a:gd name="T22" fmla="*/ 99 w 254"/>
                <a:gd name="T23" fmla="*/ 191 h 262"/>
                <a:gd name="T24" fmla="*/ 109 w 254"/>
                <a:gd name="T25" fmla="*/ 196 h 262"/>
                <a:gd name="T26" fmla="*/ 119 w 254"/>
                <a:gd name="T27" fmla="*/ 199 h 262"/>
                <a:gd name="T28" fmla="*/ 127 w 254"/>
                <a:gd name="T29" fmla="*/ 200 h 262"/>
                <a:gd name="T30" fmla="*/ 136 w 254"/>
                <a:gd name="T31" fmla="*/ 199 h 262"/>
                <a:gd name="T32" fmla="*/ 146 w 254"/>
                <a:gd name="T33" fmla="*/ 196 h 262"/>
                <a:gd name="T34" fmla="*/ 155 w 254"/>
                <a:gd name="T35" fmla="*/ 191 h 262"/>
                <a:gd name="T36" fmla="*/ 163 w 254"/>
                <a:gd name="T37" fmla="*/ 181 h 262"/>
                <a:gd name="T38" fmla="*/ 171 w 254"/>
                <a:gd name="T39" fmla="*/ 169 h 262"/>
                <a:gd name="T40" fmla="*/ 175 w 254"/>
                <a:gd name="T41" fmla="*/ 152 h 262"/>
                <a:gd name="T42" fmla="*/ 177 w 254"/>
                <a:gd name="T43" fmla="*/ 131 h 262"/>
                <a:gd name="T44" fmla="*/ 175 w 254"/>
                <a:gd name="T45" fmla="*/ 110 h 262"/>
                <a:gd name="T46" fmla="*/ 171 w 254"/>
                <a:gd name="T47" fmla="*/ 93 h 262"/>
                <a:gd name="T48" fmla="*/ 163 w 254"/>
                <a:gd name="T49" fmla="*/ 80 h 262"/>
                <a:gd name="T50" fmla="*/ 155 w 254"/>
                <a:gd name="T51" fmla="*/ 71 h 262"/>
                <a:gd name="T52" fmla="*/ 146 w 254"/>
                <a:gd name="T53" fmla="*/ 66 h 262"/>
                <a:gd name="T54" fmla="*/ 136 w 254"/>
                <a:gd name="T55" fmla="*/ 64 h 262"/>
                <a:gd name="T56" fmla="*/ 127 w 254"/>
                <a:gd name="T57" fmla="*/ 63 h 262"/>
                <a:gd name="T58" fmla="*/ 127 w 254"/>
                <a:gd name="T59" fmla="*/ 0 h 262"/>
                <a:gd name="T60" fmla="*/ 158 w 254"/>
                <a:gd name="T61" fmla="*/ 3 h 262"/>
                <a:gd name="T62" fmla="*/ 186 w 254"/>
                <a:gd name="T63" fmla="*/ 13 h 262"/>
                <a:gd name="T64" fmla="*/ 208 w 254"/>
                <a:gd name="T65" fmla="*/ 28 h 262"/>
                <a:gd name="T66" fmla="*/ 228 w 254"/>
                <a:gd name="T67" fmla="*/ 48 h 262"/>
                <a:gd name="T68" fmla="*/ 242 w 254"/>
                <a:gd name="T69" fmla="*/ 71 h 262"/>
                <a:gd name="T70" fmla="*/ 250 w 254"/>
                <a:gd name="T71" fmla="*/ 100 h 262"/>
                <a:gd name="T72" fmla="*/ 254 w 254"/>
                <a:gd name="T73" fmla="*/ 131 h 262"/>
                <a:gd name="T74" fmla="*/ 250 w 254"/>
                <a:gd name="T75" fmla="*/ 162 h 262"/>
                <a:gd name="T76" fmla="*/ 242 w 254"/>
                <a:gd name="T77" fmla="*/ 191 h 262"/>
                <a:gd name="T78" fmla="*/ 228 w 254"/>
                <a:gd name="T79" fmla="*/ 215 h 262"/>
                <a:gd name="T80" fmla="*/ 208 w 254"/>
                <a:gd name="T81" fmla="*/ 235 h 262"/>
                <a:gd name="T82" fmla="*/ 186 w 254"/>
                <a:gd name="T83" fmla="*/ 250 h 262"/>
                <a:gd name="T84" fmla="*/ 158 w 254"/>
                <a:gd name="T85" fmla="*/ 260 h 262"/>
                <a:gd name="T86" fmla="*/ 127 w 254"/>
                <a:gd name="T87" fmla="*/ 262 h 262"/>
                <a:gd name="T88" fmla="*/ 96 w 254"/>
                <a:gd name="T89" fmla="*/ 260 h 262"/>
                <a:gd name="T90" fmla="*/ 69 w 254"/>
                <a:gd name="T91" fmla="*/ 250 h 262"/>
                <a:gd name="T92" fmla="*/ 45 w 254"/>
                <a:gd name="T93" fmla="*/ 235 h 262"/>
                <a:gd name="T94" fmla="*/ 27 w 254"/>
                <a:gd name="T95" fmla="*/ 215 h 262"/>
                <a:gd name="T96" fmla="*/ 12 w 254"/>
                <a:gd name="T97" fmla="*/ 191 h 262"/>
                <a:gd name="T98" fmla="*/ 3 w 254"/>
                <a:gd name="T99" fmla="*/ 162 h 262"/>
                <a:gd name="T100" fmla="*/ 0 w 254"/>
                <a:gd name="T101" fmla="*/ 131 h 262"/>
                <a:gd name="T102" fmla="*/ 3 w 254"/>
                <a:gd name="T103" fmla="*/ 100 h 262"/>
                <a:gd name="T104" fmla="*/ 12 w 254"/>
                <a:gd name="T105" fmla="*/ 71 h 262"/>
                <a:gd name="T106" fmla="*/ 27 w 254"/>
                <a:gd name="T107" fmla="*/ 48 h 262"/>
                <a:gd name="T108" fmla="*/ 45 w 254"/>
                <a:gd name="T109" fmla="*/ 28 h 262"/>
                <a:gd name="T110" fmla="*/ 69 w 254"/>
                <a:gd name="T111" fmla="*/ 13 h 262"/>
                <a:gd name="T112" fmla="*/ 96 w 254"/>
                <a:gd name="T113" fmla="*/ 3 h 262"/>
                <a:gd name="T114" fmla="*/ 127 w 254"/>
                <a:gd name="T115" fmla="*/ 0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54" h="262">
                  <a:moveTo>
                    <a:pt x="127" y="63"/>
                  </a:moveTo>
                  <a:lnTo>
                    <a:pt x="119" y="64"/>
                  </a:lnTo>
                  <a:lnTo>
                    <a:pt x="109" y="66"/>
                  </a:lnTo>
                  <a:lnTo>
                    <a:pt x="99" y="71"/>
                  </a:lnTo>
                  <a:lnTo>
                    <a:pt x="91" y="80"/>
                  </a:lnTo>
                  <a:lnTo>
                    <a:pt x="84" y="93"/>
                  </a:lnTo>
                  <a:lnTo>
                    <a:pt x="79" y="110"/>
                  </a:lnTo>
                  <a:lnTo>
                    <a:pt x="78" y="131"/>
                  </a:lnTo>
                  <a:lnTo>
                    <a:pt x="79" y="152"/>
                  </a:lnTo>
                  <a:lnTo>
                    <a:pt x="84" y="169"/>
                  </a:lnTo>
                  <a:lnTo>
                    <a:pt x="91" y="181"/>
                  </a:lnTo>
                  <a:lnTo>
                    <a:pt x="99" y="191"/>
                  </a:lnTo>
                  <a:lnTo>
                    <a:pt x="109" y="196"/>
                  </a:lnTo>
                  <a:lnTo>
                    <a:pt x="119" y="199"/>
                  </a:lnTo>
                  <a:lnTo>
                    <a:pt x="127" y="200"/>
                  </a:lnTo>
                  <a:lnTo>
                    <a:pt x="136" y="199"/>
                  </a:lnTo>
                  <a:lnTo>
                    <a:pt x="146" y="196"/>
                  </a:lnTo>
                  <a:lnTo>
                    <a:pt x="155" y="191"/>
                  </a:lnTo>
                  <a:lnTo>
                    <a:pt x="163" y="181"/>
                  </a:lnTo>
                  <a:lnTo>
                    <a:pt x="171" y="169"/>
                  </a:lnTo>
                  <a:lnTo>
                    <a:pt x="175" y="152"/>
                  </a:lnTo>
                  <a:lnTo>
                    <a:pt x="177" y="131"/>
                  </a:lnTo>
                  <a:lnTo>
                    <a:pt x="175" y="110"/>
                  </a:lnTo>
                  <a:lnTo>
                    <a:pt x="171" y="93"/>
                  </a:lnTo>
                  <a:lnTo>
                    <a:pt x="163" y="80"/>
                  </a:lnTo>
                  <a:lnTo>
                    <a:pt x="155" y="71"/>
                  </a:lnTo>
                  <a:lnTo>
                    <a:pt x="146" y="66"/>
                  </a:lnTo>
                  <a:lnTo>
                    <a:pt x="136" y="64"/>
                  </a:lnTo>
                  <a:lnTo>
                    <a:pt x="127" y="63"/>
                  </a:lnTo>
                  <a:close/>
                  <a:moveTo>
                    <a:pt x="127" y="0"/>
                  </a:moveTo>
                  <a:lnTo>
                    <a:pt x="158" y="3"/>
                  </a:lnTo>
                  <a:lnTo>
                    <a:pt x="186" y="13"/>
                  </a:lnTo>
                  <a:lnTo>
                    <a:pt x="208" y="28"/>
                  </a:lnTo>
                  <a:lnTo>
                    <a:pt x="228" y="48"/>
                  </a:lnTo>
                  <a:lnTo>
                    <a:pt x="242" y="71"/>
                  </a:lnTo>
                  <a:lnTo>
                    <a:pt x="250" y="100"/>
                  </a:lnTo>
                  <a:lnTo>
                    <a:pt x="254" y="131"/>
                  </a:lnTo>
                  <a:lnTo>
                    <a:pt x="250" y="162"/>
                  </a:lnTo>
                  <a:lnTo>
                    <a:pt x="242" y="191"/>
                  </a:lnTo>
                  <a:lnTo>
                    <a:pt x="228" y="215"/>
                  </a:lnTo>
                  <a:lnTo>
                    <a:pt x="208" y="235"/>
                  </a:lnTo>
                  <a:lnTo>
                    <a:pt x="186" y="250"/>
                  </a:lnTo>
                  <a:lnTo>
                    <a:pt x="158" y="260"/>
                  </a:lnTo>
                  <a:lnTo>
                    <a:pt x="127" y="262"/>
                  </a:lnTo>
                  <a:lnTo>
                    <a:pt x="96" y="260"/>
                  </a:lnTo>
                  <a:lnTo>
                    <a:pt x="69" y="250"/>
                  </a:lnTo>
                  <a:lnTo>
                    <a:pt x="45" y="235"/>
                  </a:lnTo>
                  <a:lnTo>
                    <a:pt x="27" y="215"/>
                  </a:lnTo>
                  <a:lnTo>
                    <a:pt x="12" y="191"/>
                  </a:lnTo>
                  <a:lnTo>
                    <a:pt x="3" y="162"/>
                  </a:lnTo>
                  <a:lnTo>
                    <a:pt x="0" y="131"/>
                  </a:lnTo>
                  <a:lnTo>
                    <a:pt x="3" y="100"/>
                  </a:lnTo>
                  <a:lnTo>
                    <a:pt x="12" y="71"/>
                  </a:lnTo>
                  <a:lnTo>
                    <a:pt x="27" y="48"/>
                  </a:lnTo>
                  <a:lnTo>
                    <a:pt x="45" y="28"/>
                  </a:lnTo>
                  <a:lnTo>
                    <a:pt x="69" y="13"/>
                  </a:lnTo>
                  <a:lnTo>
                    <a:pt x="96" y="3"/>
                  </a:lnTo>
                  <a:lnTo>
                    <a:pt x="127"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4" name="Freeform 19"/>
            <p:cNvSpPr>
              <a:spLocks/>
            </p:cNvSpPr>
            <p:nvPr userDrawn="1"/>
          </p:nvSpPr>
          <p:spPr bwMode="auto">
            <a:xfrm>
              <a:off x="8489950" y="5645150"/>
              <a:ext cx="136525" cy="100013"/>
            </a:xfrm>
            <a:custGeom>
              <a:avLst/>
              <a:gdLst>
                <a:gd name="T0" fmla="*/ 0 w 342"/>
                <a:gd name="T1" fmla="*/ 0 h 249"/>
                <a:gd name="T2" fmla="*/ 76 w 342"/>
                <a:gd name="T3" fmla="*/ 0 h 249"/>
                <a:gd name="T4" fmla="*/ 106 w 342"/>
                <a:gd name="T5" fmla="*/ 154 h 249"/>
                <a:gd name="T6" fmla="*/ 107 w 342"/>
                <a:gd name="T7" fmla="*/ 154 h 249"/>
                <a:gd name="T8" fmla="*/ 137 w 342"/>
                <a:gd name="T9" fmla="*/ 0 h 249"/>
                <a:gd name="T10" fmla="*/ 205 w 342"/>
                <a:gd name="T11" fmla="*/ 0 h 249"/>
                <a:gd name="T12" fmla="*/ 234 w 342"/>
                <a:gd name="T13" fmla="*/ 155 h 249"/>
                <a:gd name="T14" fmla="*/ 235 w 342"/>
                <a:gd name="T15" fmla="*/ 155 h 249"/>
                <a:gd name="T16" fmla="*/ 266 w 342"/>
                <a:gd name="T17" fmla="*/ 0 h 249"/>
                <a:gd name="T18" fmla="*/ 342 w 342"/>
                <a:gd name="T19" fmla="*/ 0 h 249"/>
                <a:gd name="T20" fmla="*/ 272 w 342"/>
                <a:gd name="T21" fmla="*/ 249 h 249"/>
                <a:gd name="T22" fmla="*/ 196 w 342"/>
                <a:gd name="T23" fmla="*/ 249 h 249"/>
                <a:gd name="T24" fmla="*/ 170 w 342"/>
                <a:gd name="T25" fmla="*/ 97 h 249"/>
                <a:gd name="T26" fmla="*/ 169 w 342"/>
                <a:gd name="T27" fmla="*/ 97 h 249"/>
                <a:gd name="T28" fmla="*/ 143 w 342"/>
                <a:gd name="T29" fmla="*/ 249 h 249"/>
                <a:gd name="T30" fmla="*/ 67 w 342"/>
                <a:gd name="T31" fmla="*/ 249 h 249"/>
                <a:gd name="T32" fmla="*/ 0 w 342"/>
                <a:gd name="T33"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2" h="249">
                  <a:moveTo>
                    <a:pt x="0" y="0"/>
                  </a:moveTo>
                  <a:lnTo>
                    <a:pt x="76" y="0"/>
                  </a:lnTo>
                  <a:lnTo>
                    <a:pt x="106" y="154"/>
                  </a:lnTo>
                  <a:lnTo>
                    <a:pt x="107" y="154"/>
                  </a:lnTo>
                  <a:lnTo>
                    <a:pt x="137" y="0"/>
                  </a:lnTo>
                  <a:lnTo>
                    <a:pt x="205" y="0"/>
                  </a:lnTo>
                  <a:lnTo>
                    <a:pt x="234" y="155"/>
                  </a:lnTo>
                  <a:lnTo>
                    <a:pt x="235" y="155"/>
                  </a:lnTo>
                  <a:lnTo>
                    <a:pt x="266" y="0"/>
                  </a:lnTo>
                  <a:lnTo>
                    <a:pt x="342" y="0"/>
                  </a:lnTo>
                  <a:lnTo>
                    <a:pt x="272" y="249"/>
                  </a:lnTo>
                  <a:lnTo>
                    <a:pt x="196" y="249"/>
                  </a:lnTo>
                  <a:lnTo>
                    <a:pt x="170" y="97"/>
                  </a:lnTo>
                  <a:lnTo>
                    <a:pt x="169" y="97"/>
                  </a:lnTo>
                  <a:lnTo>
                    <a:pt x="143" y="249"/>
                  </a:lnTo>
                  <a:lnTo>
                    <a:pt x="67" y="249"/>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5" name="Freeform 20"/>
            <p:cNvSpPr>
              <a:spLocks/>
            </p:cNvSpPr>
            <p:nvPr userDrawn="1"/>
          </p:nvSpPr>
          <p:spPr bwMode="auto">
            <a:xfrm>
              <a:off x="7543800" y="4959350"/>
              <a:ext cx="341313" cy="452438"/>
            </a:xfrm>
            <a:custGeom>
              <a:avLst/>
              <a:gdLst>
                <a:gd name="T0" fmla="*/ 486 w 859"/>
                <a:gd name="T1" fmla="*/ 4 h 1142"/>
                <a:gd name="T2" fmla="*/ 603 w 859"/>
                <a:gd name="T3" fmla="*/ 30 h 1142"/>
                <a:gd name="T4" fmla="*/ 700 w 859"/>
                <a:gd name="T5" fmla="*/ 83 h 1142"/>
                <a:gd name="T6" fmla="*/ 771 w 859"/>
                <a:gd name="T7" fmla="*/ 167 h 1142"/>
                <a:gd name="T8" fmla="*/ 809 w 859"/>
                <a:gd name="T9" fmla="*/ 292 h 1142"/>
                <a:gd name="T10" fmla="*/ 641 w 859"/>
                <a:gd name="T11" fmla="*/ 307 h 1142"/>
                <a:gd name="T12" fmla="*/ 599 w 859"/>
                <a:gd name="T13" fmla="*/ 226 h 1142"/>
                <a:gd name="T14" fmla="*/ 528 w 859"/>
                <a:gd name="T15" fmla="*/ 179 h 1142"/>
                <a:gd name="T16" fmla="*/ 442 w 859"/>
                <a:gd name="T17" fmla="*/ 160 h 1142"/>
                <a:gd name="T18" fmla="*/ 358 w 859"/>
                <a:gd name="T19" fmla="*/ 162 h 1142"/>
                <a:gd name="T20" fmla="*/ 279 w 859"/>
                <a:gd name="T21" fmla="*/ 181 h 1142"/>
                <a:gd name="T22" fmla="*/ 220 w 859"/>
                <a:gd name="T23" fmla="*/ 225 h 1142"/>
                <a:gd name="T24" fmla="*/ 197 w 859"/>
                <a:gd name="T25" fmla="*/ 298 h 1142"/>
                <a:gd name="T26" fmla="*/ 220 w 859"/>
                <a:gd name="T27" fmla="*/ 367 h 1142"/>
                <a:gd name="T28" fmla="*/ 278 w 859"/>
                <a:gd name="T29" fmla="*/ 414 h 1142"/>
                <a:gd name="T30" fmla="*/ 363 w 859"/>
                <a:gd name="T31" fmla="*/ 446 h 1142"/>
                <a:gd name="T32" fmla="*/ 461 w 859"/>
                <a:gd name="T33" fmla="*/ 471 h 1142"/>
                <a:gd name="T34" fmla="*/ 564 w 859"/>
                <a:gd name="T35" fmla="*/ 496 h 1142"/>
                <a:gd name="T36" fmla="*/ 666 w 859"/>
                <a:gd name="T37" fmla="*/ 530 h 1142"/>
                <a:gd name="T38" fmla="*/ 756 w 859"/>
                <a:gd name="T39" fmla="*/ 578 h 1142"/>
                <a:gd name="T40" fmla="*/ 823 w 859"/>
                <a:gd name="T41" fmla="*/ 651 h 1142"/>
                <a:gd name="T42" fmla="*/ 856 w 859"/>
                <a:gd name="T43" fmla="*/ 754 h 1142"/>
                <a:gd name="T44" fmla="*/ 849 w 859"/>
                <a:gd name="T45" fmla="*/ 887 h 1142"/>
                <a:gd name="T46" fmla="*/ 801 w 859"/>
                <a:gd name="T47" fmla="*/ 992 h 1142"/>
                <a:gd name="T48" fmla="*/ 721 w 859"/>
                <a:gd name="T49" fmla="*/ 1067 h 1142"/>
                <a:gd name="T50" fmla="*/ 619 w 859"/>
                <a:gd name="T51" fmla="*/ 1114 h 1142"/>
                <a:gd name="T52" fmla="*/ 506 w 859"/>
                <a:gd name="T53" fmla="*/ 1138 h 1142"/>
                <a:gd name="T54" fmla="*/ 384 w 859"/>
                <a:gd name="T55" fmla="*/ 1140 h 1142"/>
                <a:gd name="T56" fmla="*/ 257 w 859"/>
                <a:gd name="T57" fmla="*/ 1119 h 1142"/>
                <a:gd name="T58" fmla="*/ 149 w 859"/>
                <a:gd name="T59" fmla="*/ 1069 h 1142"/>
                <a:gd name="T60" fmla="*/ 64 w 859"/>
                <a:gd name="T61" fmla="*/ 988 h 1142"/>
                <a:gd name="T62" fmla="*/ 13 w 859"/>
                <a:gd name="T63" fmla="*/ 871 h 1142"/>
                <a:gd name="T64" fmla="*/ 166 w 859"/>
                <a:gd name="T65" fmla="*/ 773 h 1142"/>
                <a:gd name="T66" fmla="*/ 191 w 859"/>
                <a:gd name="T67" fmla="*/ 872 h 1142"/>
                <a:gd name="T68" fmla="*/ 253 w 859"/>
                <a:gd name="T69" fmla="*/ 939 h 1142"/>
                <a:gd name="T70" fmla="*/ 339 w 859"/>
                <a:gd name="T71" fmla="*/ 973 h 1142"/>
                <a:gd name="T72" fmla="*/ 439 w 859"/>
                <a:gd name="T73" fmla="*/ 983 h 1142"/>
                <a:gd name="T74" fmla="*/ 513 w 859"/>
                <a:gd name="T75" fmla="*/ 978 h 1142"/>
                <a:gd name="T76" fmla="*/ 588 w 859"/>
                <a:gd name="T77" fmla="*/ 958 h 1142"/>
                <a:gd name="T78" fmla="*/ 648 w 859"/>
                <a:gd name="T79" fmla="*/ 919 h 1142"/>
                <a:gd name="T80" fmla="*/ 680 w 859"/>
                <a:gd name="T81" fmla="*/ 850 h 1142"/>
                <a:gd name="T82" fmla="*/ 671 w 859"/>
                <a:gd name="T83" fmla="*/ 764 h 1142"/>
                <a:gd name="T84" fmla="*/ 619 w 859"/>
                <a:gd name="T85" fmla="*/ 704 h 1142"/>
                <a:gd name="T86" fmla="*/ 534 w 859"/>
                <a:gd name="T87" fmla="*/ 664 h 1142"/>
                <a:gd name="T88" fmla="*/ 427 w 859"/>
                <a:gd name="T89" fmla="*/ 636 h 1142"/>
                <a:gd name="T90" fmla="*/ 317 w 859"/>
                <a:gd name="T91" fmla="*/ 610 h 1142"/>
                <a:gd name="T92" fmla="*/ 215 w 859"/>
                <a:gd name="T93" fmla="*/ 576 h 1142"/>
                <a:gd name="T94" fmla="*/ 125 w 859"/>
                <a:gd name="T95" fmla="*/ 527 h 1142"/>
                <a:gd name="T96" fmla="*/ 58 w 859"/>
                <a:gd name="T97" fmla="*/ 456 h 1142"/>
                <a:gd name="T98" fmla="*/ 23 w 859"/>
                <a:gd name="T99" fmla="*/ 353 h 1142"/>
                <a:gd name="T100" fmla="*/ 31 w 859"/>
                <a:gd name="T101" fmla="*/ 230 h 1142"/>
                <a:gd name="T102" fmla="*/ 80 w 859"/>
                <a:gd name="T103" fmla="*/ 132 h 1142"/>
                <a:gd name="T104" fmla="*/ 159 w 859"/>
                <a:gd name="T105" fmla="*/ 64 h 1142"/>
                <a:gd name="T106" fmla="*/ 257 w 859"/>
                <a:gd name="T107" fmla="*/ 20 h 1142"/>
                <a:gd name="T108" fmla="*/ 364 w 859"/>
                <a:gd name="T109" fmla="*/ 2 h 1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59" h="1142">
                  <a:moveTo>
                    <a:pt x="399" y="0"/>
                  </a:moveTo>
                  <a:lnTo>
                    <a:pt x="442" y="2"/>
                  </a:lnTo>
                  <a:lnTo>
                    <a:pt x="486" y="4"/>
                  </a:lnTo>
                  <a:lnTo>
                    <a:pt x="527" y="10"/>
                  </a:lnTo>
                  <a:lnTo>
                    <a:pt x="565" y="19"/>
                  </a:lnTo>
                  <a:lnTo>
                    <a:pt x="603" y="30"/>
                  </a:lnTo>
                  <a:lnTo>
                    <a:pt x="638" y="44"/>
                  </a:lnTo>
                  <a:lnTo>
                    <a:pt x="670" y="61"/>
                  </a:lnTo>
                  <a:lnTo>
                    <a:pt x="700" y="83"/>
                  </a:lnTo>
                  <a:lnTo>
                    <a:pt x="726" y="108"/>
                  </a:lnTo>
                  <a:lnTo>
                    <a:pt x="750" y="135"/>
                  </a:lnTo>
                  <a:lnTo>
                    <a:pt x="771" y="167"/>
                  </a:lnTo>
                  <a:lnTo>
                    <a:pt x="787" y="205"/>
                  </a:lnTo>
                  <a:lnTo>
                    <a:pt x="801" y="246"/>
                  </a:lnTo>
                  <a:lnTo>
                    <a:pt x="809" y="292"/>
                  </a:lnTo>
                  <a:lnTo>
                    <a:pt x="814" y="342"/>
                  </a:lnTo>
                  <a:lnTo>
                    <a:pt x="648" y="342"/>
                  </a:lnTo>
                  <a:lnTo>
                    <a:pt x="641" y="307"/>
                  </a:lnTo>
                  <a:lnTo>
                    <a:pt x="631" y="276"/>
                  </a:lnTo>
                  <a:lnTo>
                    <a:pt x="618" y="248"/>
                  </a:lnTo>
                  <a:lnTo>
                    <a:pt x="599" y="226"/>
                  </a:lnTo>
                  <a:lnTo>
                    <a:pt x="578" y="206"/>
                  </a:lnTo>
                  <a:lnTo>
                    <a:pt x="554" y="191"/>
                  </a:lnTo>
                  <a:lnTo>
                    <a:pt x="528" y="179"/>
                  </a:lnTo>
                  <a:lnTo>
                    <a:pt x="501" y="170"/>
                  </a:lnTo>
                  <a:lnTo>
                    <a:pt x="472" y="164"/>
                  </a:lnTo>
                  <a:lnTo>
                    <a:pt x="442" y="160"/>
                  </a:lnTo>
                  <a:lnTo>
                    <a:pt x="412" y="159"/>
                  </a:lnTo>
                  <a:lnTo>
                    <a:pt x="385" y="160"/>
                  </a:lnTo>
                  <a:lnTo>
                    <a:pt x="358" y="162"/>
                  </a:lnTo>
                  <a:lnTo>
                    <a:pt x="330" y="166"/>
                  </a:lnTo>
                  <a:lnTo>
                    <a:pt x="304" y="172"/>
                  </a:lnTo>
                  <a:lnTo>
                    <a:pt x="279" y="181"/>
                  </a:lnTo>
                  <a:lnTo>
                    <a:pt x="257" y="193"/>
                  </a:lnTo>
                  <a:lnTo>
                    <a:pt x="237" y="207"/>
                  </a:lnTo>
                  <a:lnTo>
                    <a:pt x="220" y="225"/>
                  </a:lnTo>
                  <a:lnTo>
                    <a:pt x="207" y="246"/>
                  </a:lnTo>
                  <a:lnTo>
                    <a:pt x="200" y="269"/>
                  </a:lnTo>
                  <a:lnTo>
                    <a:pt x="197" y="298"/>
                  </a:lnTo>
                  <a:lnTo>
                    <a:pt x="200" y="324"/>
                  </a:lnTo>
                  <a:lnTo>
                    <a:pt x="207" y="347"/>
                  </a:lnTo>
                  <a:lnTo>
                    <a:pt x="220" y="367"/>
                  </a:lnTo>
                  <a:lnTo>
                    <a:pt x="236" y="384"/>
                  </a:lnTo>
                  <a:lnTo>
                    <a:pt x="256" y="400"/>
                  </a:lnTo>
                  <a:lnTo>
                    <a:pt x="278" y="414"/>
                  </a:lnTo>
                  <a:lnTo>
                    <a:pt x="304" y="426"/>
                  </a:lnTo>
                  <a:lnTo>
                    <a:pt x="333" y="436"/>
                  </a:lnTo>
                  <a:lnTo>
                    <a:pt x="363" y="446"/>
                  </a:lnTo>
                  <a:lnTo>
                    <a:pt x="395" y="455"/>
                  </a:lnTo>
                  <a:lnTo>
                    <a:pt x="427" y="464"/>
                  </a:lnTo>
                  <a:lnTo>
                    <a:pt x="461" y="471"/>
                  </a:lnTo>
                  <a:lnTo>
                    <a:pt x="495" y="479"/>
                  </a:lnTo>
                  <a:lnTo>
                    <a:pt x="528" y="488"/>
                  </a:lnTo>
                  <a:lnTo>
                    <a:pt x="564" y="496"/>
                  </a:lnTo>
                  <a:lnTo>
                    <a:pt x="599" y="506"/>
                  </a:lnTo>
                  <a:lnTo>
                    <a:pt x="634" y="517"/>
                  </a:lnTo>
                  <a:lnTo>
                    <a:pt x="666" y="530"/>
                  </a:lnTo>
                  <a:lnTo>
                    <a:pt x="699" y="544"/>
                  </a:lnTo>
                  <a:lnTo>
                    <a:pt x="728" y="560"/>
                  </a:lnTo>
                  <a:lnTo>
                    <a:pt x="756" y="578"/>
                  </a:lnTo>
                  <a:lnTo>
                    <a:pt x="781" y="600"/>
                  </a:lnTo>
                  <a:lnTo>
                    <a:pt x="803" y="623"/>
                  </a:lnTo>
                  <a:lnTo>
                    <a:pt x="823" y="651"/>
                  </a:lnTo>
                  <a:lnTo>
                    <a:pt x="838" y="682"/>
                  </a:lnTo>
                  <a:lnTo>
                    <a:pt x="849" y="717"/>
                  </a:lnTo>
                  <a:lnTo>
                    <a:pt x="856" y="754"/>
                  </a:lnTo>
                  <a:lnTo>
                    <a:pt x="859" y="798"/>
                  </a:lnTo>
                  <a:lnTo>
                    <a:pt x="856" y="844"/>
                  </a:lnTo>
                  <a:lnTo>
                    <a:pt x="849" y="887"/>
                  </a:lnTo>
                  <a:lnTo>
                    <a:pt x="837" y="926"/>
                  </a:lnTo>
                  <a:lnTo>
                    <a:pt x="820" y="961"/>
                  </a:lnTo>
                  <a:lnTo>
                    <a:pt x="801" y="992"/>
                  </a:lnTo>
                  <a:lnTo>
                    <a:pt x="777" y="1021"/>
                  </a:lnTo>
                  <a:lnTo>
                    <a:pt x="751" y="1046"/>
                  </a:lnTo>
                  <a:lnTo>
                    <a:pt x="721" y="1067"/>
                  </a:lnTo>
                  <a:lnTo>
                    <a:pt x="689" y="1086"/>
                  </a:lnTo>
                  <a:lnTo>
                    <a:pt x="655" y="1100"/>
                  </a:lnTo>
                  <a:lnTo>
                    <a:pt x="619" y="1114"/>
                  </a:lnTo>
                  <a:lnTo>
                    <a:pt x="583" y="1124"/>
                  </a:lnTo>
                  <a:lnTo>
                    <a:pt x="544" y="1132"/>
                  </a:lnTo>
                  <a:lnTo>
                    <a:pt x="506" y="1138"/>
                  </a:lnTo>
                  <a:lnTo>
                    <a:pt x="467" y="1140"/>
                  </a:lnTo>
                  <a:lnTo>
                    <a:pt x="429" y="1142"/>
                  </a:lnTo>
                  <a:lnTo>
                    <a:pt x="384" y="1140"/>
                  </a:lnTo>
                  <a:lnTo>
                    <a:pt x="339" y="1137"/>
                  </a:lnTo>
                  <a:lnTo>
                    <a:pt x="297" y="1129"/>
                  </a:lnTo>
                  <a:lnTo>
                    <a:pt x="257" y="1119"/>
                  </a:lnTo>
                  <a:lnTo>
                    <a:pt x="218" y="1105"/>
                  </a:lnTo>
                  <a:lnTo>
                    <a:pt x="182" y="1089"/>
                  </a:lnTo>
                  <a:lnTo>
                    <a:pt x="149" y="1069"/>
                  </a:lnTo>
                  <a:lnTo>
                    <a:pt x="118" y="1046"/>
                  </a:lnTo>
                  <a:lnTo>
                    <a:pt x="89" y="1020"/>
                  </a:lnTo>
                  <a:lnTo>
                    <a:pt x="64" y="988"/>
                  </a:lnTo>
                  <a:lnTo>
                    <a:pt x="43" y="953"/>
                  </a:lnTo>
                  <a:lnTo>
                    <a:pt x="26" y="915"/>
                  </a:lnTo>
                  <a:lnTo>
                    <a:pt x="13" y="871"/>
                  </a:lnTo>
                  <a:lnTo>
                    <a:pt x="3" y="824"/>
                  </a:lnTo>
                  <a:lnTo>
                    <a:pt x="0" y="773"/>
                  </a:lnTo>
                  <a:lnTo>
                    <a:pt x="166" y="773"/>
                  </a:lnTo>
                  <a:lnTo>
                    <a:pt x="170" y="810"/>
                  </a:lnTo>
                  <a:lnTo>
                    <a:pt x="179" y="844"/>
                  </a:lnTo>
                  <a:lnTo>
                    <a:pt x="191" y="872"/>
                  </a:lnTo>
                  <a:lnTo>
                    <a:pt x="209" y="899"/>
                  </a:lnTo>
                  <a:lnTo>
                    <a:pt x="230" y="920"/>
                  </a:lnTo>
                  <a:lnTo>
                    <a:pt x="253" y="939"/>
                  </a:lnTo>
                  <a:lnTo>
                    <a:pt x="279" y="952"/>
                  </a:lnTo>
                  <a:lnTo>
                    <a:pt x="308" y="965"/>
                  </a:lnTo>
                  <a:lnTo>
                    <a:pt x="339" y="973"/>
                  </a:lnTo>
                  <a:lnTo>
                    <a:pt x="370" y="978"/>
                  </a:lnTo>
                  <a:lnTo>
                    <a:pt x="404" y="982"/>
                  </a:lnTo>
                  <a:lnTo>
                    <a:pt x="439" y="983"/>
                  </a:lnTo>
                  <a:lnTo>
                    <a:pt x="462" y="983"/>
                  </a:lnTo>
                  <a:lnTo>
                    <a:pt x="488" y="981"/>
                  </a:lnTo>
                  <a:lnTo>
                    <a:pt x="513" y="978"/>
                  </a:lnTo>
                  <a:lnTo>
                    <a:pt x="539" y="973"/>
                  </a:lnTo>
                  <a:lnTo>
                    <a:pt x="564" y="967"/>
                  </a:lnTo>
                  <a:lnTo>
                    <a:pt x="588" y="958"/>
                  </a:lnTo>
                  <a:lnTo>
                    <a:pt x="610" y="947"/>
                  </a:lnTo>
                  <a:lnTo>
                    <a:pt x="630" y="935"/>
                  </a:lnTo>
                  <a:lnTo>
                    <a:pt x="648" y="919"/>
                  </a:lnTo>
                  <a:lnTo>
                    <a:pt x="662" y="899"/>
                  </a:lnTo>
                  <a:lnTo>
                    <a:pt x="674" y="876"/>
                  </a:lnTo>
                  <a:lnTo>
                    <a:pt x="680" y="850"/>
                  </a:lnTo>
                  <a:lnTo>
                    <a:pt x="682" y="821"/>
                  </a:lnTo>
                  <a:lnTo>
                    <a:pt x="680" y="790"/>
                  </a:lnTo>
                  <a:lnTo>
                    <a:pt x="671" y="764"/>
                  </a:lnTo>
                  <a:lnTo>
                    <a:pt x="659" y="742"/>
                  </a:lnTo>
                  <a:lnTo>
                    <a:pt x="641" y="722"/>
                  </a:lnTo>
                  <a:lnTo>
                    <a:pt x="619" y="704"/>
                  </a:lnTo>
                  <a:lnTo>
                    <a:pt x="594" y="689"/>
                  </a:lnTo>
                  <a:lnTo>
                    <a:pt x="565" y="676"/>
                  </a:lnTo>
                  <a:lnTo>
                    <a:pt x="534" y="664"/>
                  </a:lnTo>
                  <a:lnTo>
                    <a:pt x="501" y="654"/>
                  </a:lnTo>
                  <a:lnTo>
                    <a:pt x="465" y="644"/>
                  </a:lnTo>
                  <a:lnTo>
                    <a:pt x="427" y="636"/>
                  </a:lnTo>
                  <a:lnTo>
                    <a:pt x="390" y="627"/>
                  </a:lnTo>
                  <a:lnTo>
                    <a:pt x="352" y="618"/>
                  </a:lnTo>
                  <a:lnTo>
                    <a:pt x="317" y="610"/>
                  </a:lnTo>
                  <a:lnTo>
                    <a:pt x="282" y="600"/>
                  </a:lnTo>
                  <a:lnTo>
                    <a:pt x="247" y="588"/>
                  </a:lnTo>
                  <a:lnTo>
                    <a:pt x="215" y="576"/>
                  </a:lnTo>
                  <a:lnTo>
                    <a:pt x="182" y="562"/>
                  </a:lnTo>
                  <a:lnTo>
                    <a:pt x="153" y="546"/>
                  </a:lnTo>
                  <a:lnTo>
                    <a:pt x="125" y="527"/>
                  </a:lnTo>
                  <a:lnTo>
                    <a:pt x="99" y="506"/>
                  </a:lnTo>
                  <a:lnTo>
                    <a:pt x="77" y="483"/>
                  </a:lnTo>
                  <a:lnTo>
                    <a:pt x="58" y="456"/>
                  </a:lnTo>
                  <a:lnTo>
                    <a:pt x="42" y="425"/>
                  </a:lnTo>
                  <a:lnTo>
                    <a:pt x="31" y="392"/>
                  </a:lnTo>
                  <a:lnTo>
                    <a:pt x="23" y="353"/>
                  </a:lnTo>
                  <a:lnTo>
                    <a:pt x="21" y="311"/>
                  </a:lnTo>
                  <a:lnTo>
                    <a:pt x="23" y="268"/>
                  </a:lnTo>
                  <a:lnTo>
                    <a:pt x="31" y="230"/>
                  </a:lnTo>
                  <a:lnTo>
                    <a:pt x="43" y="193"/>
                  </a:lnTo>
                  <a:lnTo>
                    <a:pt x="59" y="161"/>
                  </a:lnTo>
                  <a:lnTo>
                    <a:pt x="80" y="132"/>
                  </a:lnTo>
                  <a:lnTo>
                    <a:pt x="103" y="106"/>
                  </a:lnTo>
                  <a:lnTo>
                    <a:pt x="130" y="84"/>
                  </a:lnTo>
                  <a:lnTo>
                    <a:pt x="159" y="64"/>
                  </a:lnTo>
                  <a:lnTo>
                    <a:pt x="190" y="46"/>
                  </a:lnTo>
                  <a:lnTo>
                    <a:pt x="222" y="32"/>
                  </a:lnTo>
                  <a:lnTo>
                    <a:pt x="257" y="20"/>
                  </a:lnTo>
                  <a:lnTo>
                    <a:pt x="292" y="12"/>
                  </a:lnTo>
                  <a:lnTo>
                    <a:pt x="328" y="5"/>
                  </a:lnTo>
                  <a:lnTo>
                    <a:pt x="364" y="2"/>
                  </a:lnTo>
                  <a:lnTo>
                    <a:pt x="399"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6" name="Freeform 21"/>
            <p:cNvSpPr>
              <a:spLocks noEditPoints="1"/>
            </p:cNvSpPr>
            <p:nvPr userDrawn="1"/>
          </p:nvSpPr>
          <p:spPr bwMode="auto">
            <a:xfrm>
              <a:off x="7897813" y="4959350"/>
              <a:ext cx="377825" cy="452438"/>
            </a:xfrm>
            <a:custGeom>
              <a:avLst/>
              <a:gdLst>
                <a:gd name="T0" fmla="*/ 631 w 951"/>
                <a:gd name="T1" fmla="*/ 580 h 1142"/>
                <a:gd name="T2" fmla="*/ 531 w 951"/>
                <a:gd name="T3" fmla="*/ 605 h 1142"/>
                <a:gd name="T4" fmla="*/ 418 w 951"/>
                <a:gd name="T5" fmla="*/ 621 h 1142"/>
                <a:gd name="T6" fmla="*/ 322 w 951"/>
                <a:gd name="T7" fmla="*/ 641 h 1142"/>
                <a:gd name="T8" fmla="*/ 248 w 951"/>
                <a:gd name="T9" fmla="*/ 676 h 1142"/>
                <a:gd name="T10" fmla="*/ 197 w 951"/>
                <a:gd name="T11" fmla="*/ 733 h 1142"/>
                <a:gd name="T12" fmla="*/ 177 w 951"/>
                <a:gd name="T13" fmla="*/ 823 h 1142"/>
                <a:gd name="T14" fmla="*/ 195 w 951"/>
                <a:gd name="T15" fmla="*/ 904 h 1142"/>
                <a:gd name="T16" fmla="*/ 246 w 951"/>
                <a:gd name="T17" fmla="*/ 953 h 1142"/>
                <a:gd name="T18" fmla="*/ 318 w 951"/>
                <a:gd name="T19" fmla="*/ 978 h 1142"/>
                <a:gd name="T20" fmla="*/ 420 w 951"/>
                <a:gd name="T21" fmla="*/ 981 h 1142"/>
                <a:gd name="T22" fmla="*/ 540 w 951"/>
                <a:gd name="T23" fmla="*/ 947 h 1142"/>
                <a:gd name="T24" fmla="*/ 621 w 951"/>
                <a:gd name="T25" fmla="*/ 885 h 1142"/>
                <a:gd name="T26" fmla="*/ 667 w 951"/>
                <a:gd name="T27" fmla="*/ 810 h 1142"/>
                <a:gd name="T28" fmla="*/ 682 w 951"/>
                <a:gd name="T29" fmla="*/ 737 h 1142"/>
                <a:gd name="T30" fmla="*/ 502 w 951"/>
                <a:gd name="T31" fmla="*/ 0 h 1142"/>
                <a:gd name="T32" fmla="*/ 604 w 951"/>
                <a:gd name="T33" fmla="*/ 12 h 1142"/>
                <a:gd name="T34" fmla="*/ 699 w 951"/>
                <a:gd name="T35" fmla="*/ 40 h 1142"/>
                <a:gd name="T36" fmla="*/ 776 w 951"/>
                <a:gd name="T37" fmla="*/ 93 h 1142"/>
                <a:gd name="T38" fmla="*/ 828 w 951"/>
                <a:gd name="T39" fmla="*/ 177 h 1142"/>
                <a:gd name="T40" fmla="*/ 848 w 951"/>
                <a:gd name="T41" fmla="*/ 299 h 1142"/>
                <a:gd name="T42" fmla="*/ 849 w 951"/>
                <a:gd name="T43" fmla="*/ 916 h 1142"/>
                <a:gd name="T44" fmla="*/ 861 w 951"/>
                <a:gd name="T45" fmla="*/ 967 h 1142"/>
                <a:gd name="T46" fmla="*/ 900 w 951"/>
                <a:gd name="T47" fmla="*/ 983 h 1142"/>
                <a:gd name="T48" fmla="*/ 951 w 951"/>
                <a:gd name="T49" fmla="*/ 972 h 1142"/>
                <a:gd name="T50" fmla="*/ 900 w 951"/>
                <a:gd name="T51" fmla="*/ 1134 h 1142"/>
                <a:gd name="T52" fmla="*/ 805 w 951"/>
                <a:gd name="T53" fmla="*/ 1139 h 1142"/>
                <a:gd name="T54" fmla="*/ 739 w 951"/>
                <a:gd name="T55" fmla="*/ 1110 h 1142"/>
                <a:gd name="T56" fmla="*/ 699 w 951"/>
                <a:gd name="T57" fmla="*/ 1042 h 1142"/>
                <a:gd name="T58" fmla="*/ 655 w 951"/>
                <a:gd name="T59" fmla="*/ 1013 h 1142"/>
                <a:gd name="T60" fmla="*/ 531 w 951"/>
                <a:gd name="T61" fmla="*/ 1100 h 1142"/>
                <a:gd name="T62" fmla="*/ 387 w 951"/>
                <a:gd name="T63" fmla="*/ 1139 h 1142"/>
                <a:gd name="T64" fmla="*/ 253 w 951"/>
                <a:gd name="T65" fmla="*/ 1135 h 1142"/>
                <a:gd name="T66" fmla="*/ 144 w 951"/>
                <a:gd name="T67" fmla="*/ 1100 h 1142"/>
                <a:gd name="T68" fmla="*/ 61 w 951"/>
                <a:gd name="T69" fmla="*/ 1032 h 1142"/>
                <a:gd name="T70" fmla="*/ 11 w 951"/>
                <a:gd name="T71" fmla="*/ 927 h 1142"/>
                <a:gd name="T72" fmla="*/ 3 w 951"/>
                <a:gd name="T73" fmla="*/ 789 h 1142"/>
                <a:gd name="T74" fmla="*/ 34 w 951"/>
                <a:gd name="T75" fmla="*/ 676 h 1142"/>
                <a:gd name="T76" fmla="*/ 95 w 951"/>
                <a:gd name="T77" fmla="*/ 598 h 1142"/>
                <a:gd name="T78" fmla="*/ 178 w 951"/>
                <a:gd name="T79" fmla="*/ 549 h 1142"/>
                <a:gd name="T80" fmla="*/ 275 w 951"/>
                <a:gd name="T81" fmla="*/ 516 h 1142"/>
                <a:gd name="T82" fmla="*/ 382 w 951"/>
                <a:gd name="T83" fmla="*/ 493 h 1142"/>
                <a:gd name="T84" fmla="*/ 491 w 951"/>
                <a:gd name="T85" fmla="*/ 475 h 1142"/>
                <a:gd name="T86" fmla="*/ 582 w 951"/>
                <a:gd name="T87" fmla="*/ 456 h 1142"/>
                <a:gd name="T88" fmla="*/ 648 w 951"/>
                <a:gd name="T89" fmla="*/ 424 h 1142"/>
                <a:gd name="T90" fmla="*/ 682 w 951"/>
                <a:gd name="T91" fmla="*/ 367 h 1142"/>
                <a:gd name="T92" fmla="*/ 675 w 951"/>
                <a:gd name="T93" fmla="*/ 277 h 1142"/>
                <a:gd name="T94" fmla="*/ 638 w 951"/>
                <a:gd name="T95" fmla="*/ 212 h 1142"/>
                <a:gd name="T96" fmla="*/ 580 w 951"/>
                <a:gd name="T97" fmla="*/ 176 h 1142"/>
                <a:gd name="T98" fmla="*/ 507 w 951"/>
                <a:gd name="T99" fmla="*/ 161 h 1142"/>
                <a:gd name="T100" fmla="*/ 424 w 951"/>
                <a:gd name="T101" fmla="*/ 160 h 1142"/>
                <a:gd name="T102" fmla="*/ 332 w 951"/>
                <a:gd name="T103" fmla="*/ 176 h 1142"/>
                <a:gd name="T104" fmla="*/ 261 w 951"/>
                <a:gd name="T105" fmla="*/ 220 h 1142"/>
                <a:gd name="T106" fmla="*/ 218 w 951"/>
                <a:gd name="T107" fmla="*/ 294 h 1142"/>
                <a:gd name="T108" fmla="*/ 40 w 951"/>
                <a:gd name="T109" fmla="*/ 365 h 1142"/>
                <a:gd name="T110" fmla="*/ 66 w 951"/>
                <a:gd name="T111" fmla="*/ 223 h 1142"/>
                <a:gd name="T112" fmla="*/ 129 w 951"/>
                <a:gd name="T113" fmla="*/ 120 h 1142"/>
                <a:gd name="T114" fmla="*/ 223 w 951"/>
                <a:gd name="T115" fmla="*/ 51 h 1142"/>
                <a:gd name="T116" fmla="*/ 338 w 951"/>
                <a:gd name="T117" fmla="*/ 13 h 1142"/>
                <a:gd name="T118" fmla="*/ 469 w 951"/>
                <a:gd name="T119" fmla="*/ 0 h 1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51" h="1142">
                  <a:moveTo>
                    <a:pt x="682" y="554"/>
                  </a:moveTo>
                  <a:lnTo>
                    <a:pt x="658" y="569"/>
                  </a:lnTo>
                  <a:lnTo>
                    <a:pt x="631" y="580"/>
                  </a:lnTo>
                  <a:lnTo>
                    <a:pt x="599" y="590"/>
                  </a:lnTo>
                  <a:lnTo>
                    <a:pt x="566" y="597"/>
                  </a:lnTo>
                  <a:lnTo>
                    <a:pt x="531" y="605"/>
                  </a:lnTo>
                  <a:lnTo>
                    <a:pt x="494" y="610"/>
                  </a:lnTo>
                  <a:lnTo>
                    <a:pt x="455" y="615"/>
                  </a:lnTo>
                  <a:lnTo>
                    <a:pt x="418" y="621"/>
                  </a:lnTo>
                  <a:lnTo>
                    <a:pt x="381" y="627"/>
                  </a:lnTo>
                  <a:lnTo>
                    <a:pt x="351" y="633"/>
                  </a:lnTo>
                  <a:lnTo>
                    <a:pt x="322" y="641"/>
                  </a:lnTo>
                  <a:lnTo>
                    <a:pt x="296" y="651"/>
                  </a:lnTo>
                  <a:lnTo>
                    <a:pt x="271" y="662"/>
                  </a:lnTo>
                  <a:lnTo>
                    <a:pt x="248" y="676"/>
                  </a:lnTo>
                  <a:lnTo>
                    <a:pt x="228" y="692"/>
                  </a:lnTo>
                  <a:lnTo>
                    <a:pt x="210" y="711"/>
                  </a:lnTo>
                  <a:lnTo>
                    <a:pt x="197" y="733"/>
                  </a:lnTo>
                  <a:lnTo>
                    <a:pt x="185" y="759"/>
                  </a:lnTo>
                  <a:lnTo>
                    <a:pt x="179" y="789"/>
                  </a:lnTo>
                  <a:lnTo>
                    <a:pt x="177" y="823"/>
                  </a:lnTo>
                  <a:lnTo>
                    <a:pt x="179" y="854"/>
                  </a:lnTo>
                  <a:lnTo>
                    <a:pt x="185" y="880"/>
                  </a:lnTo>
                  <a:lnTo>
                    <a:pt x="195" y="904"/>
                  </a:lnTo>
                  <a:lnTo>
                    <a:pt x="210" y="924"/>
                  </a:lnTo>
                  <a:lnTo>
                    <a:pt x="226" y="940"/>
                  </a:lnTo>
                  <a:lnTo>
                    <a:pt x="246" y="953"/>
                  </a:lnTo>
                  <a:lnTo>
                    <a:pt x="269" y="965"/>
                  </a:lnTo>
                  <a:lnTo>
                    <a:pt x="292" y="973"/>
                  </a:lnTo>
                  <a:lnTo>
                    <a:pt x="318" y="978"/>
                  </a:lnTo>
                  <a:lnTo>
                    <a:pt x="345" y="982"/>
                  </a:lnTo>
                  <a:lnTo>
                    <a:pt x="372" y="983"/>
                  </a:lnTo>
                  <a:lnTo>
                    <a:pt x="420" y="981"/>
                  </a:lnTo>
                  <a:lnTo>
                    <a:pt x="464" y="973"/>
                  </a:lnTo>
                  <a:lnTo>
                    <a:pt x="504" y="962"/>
                  </a:lnTo>
                  <a:lnTo>
                    <a:pt x="540" y="947"/>
                  </a:lnTo>
                  <a:lnTo>
                    <a:pt x="570" y="929"/>
                  </a:lnTo>
                  <a:lnTo>
                    <a:pt x="597" y="909"/>
                  </a:lnTo>
                  <a:lnTo>
                    <a:pt x="621" y="885"/>
                  </a:lnTo>
                  <a:lnTo>
                    <a:pt x="639" y="861"/>
                  </a:lnTo>
                  <a:lnTo>
                    <a:pt x="655" y="836"/>
                  </a:lnTo>
                  <a:lnTo>
                    <a:pt x="667" y="810"/>
                  </a:lnTo>
                  <a:lnTo>
                    <a:pt x="675" y="785"/>
                  </a:lnTo>
                  <a:lnTo>
                    <a:pt x="680" y="760"/>
                  </a:lnTo>
                  <a:lnTo>
                    <a:pt x="682" y="737"/>
                  </a:lnTo>
                  <a:lnTo>
                    <a:pt x="682" y="554"/>
                  </a:lnTo>
                  <a:close/>
                  <a:moveTo>
                    <a:pt x="469" y="0"/>
                  </a:moveTo>
                  <a:lnTo>
                    <a:pt x="502" y="0"/>
                  </a:lnTo>
                  <a:lnTo>
                    <a:pt x="537" y="3"/>
                  </a:lnTo>
                  <a:lnTo>
                    <a:pt x="571" y="7"/>
                  </a:lnTo>
                  <a:lnTo>
                    <a:pt x="604" y="12"/>
                  </a:lnTo>
                  <a:lnTo>
                    <a:pt x="637" y="18"/>
                  </a:lnTo>
                  <a:lnTo>
                    <a:pt x="669" y="28"/>
                  </a:lnTo>
                  <a:lnTo>
                    <a:pt x="699" y="40"/>
                  </a:lnTo>
                  <a:lnTo>
                    <a:pt x="726" y="54"/>
                  </a:lnTo>
                  <a:lnTo>
                    <a:pt x="752" y="73"/>
                  </a:lnTo>
                  <a:lnTo>
                    <a:pt x="776" y="93"/>
                  </a:lnTo>
                  <a:lnTo>
                    <a:pt x="797" y="117"/>
                  </a:lnTo>
                  <a:lnTo>
                    <a:pt x="815" y="145"/>
                  </a:lnTo>
                  <a:lnTo>
                    <a:pt x="828" y="177"/>
                  </a:lnTo>
                  <a:lnTo>
                    <a:pt x="840" y="213"/>
                  </a:lnTo>
                  <a:lnTo>
                    <a:pt x="846" y="255"/>
                  </a:lnTo>
                  <a:lnTo>
                    <a:pt x="848" y="299"/>
                  </a:lnTo>
                  <a:lnTo>
                    <a:pt x="848" y="861"/>
                  </a:lnTo>
                  <a:lnTo>
                    <a:pt x="848" y="890"/>
                  </a:lnTo>
                  <a:lnTo>
                    <a:pt x="849" y="916"/>
                  </a:lnTo>
                  <a:lnTo>
                    <a:pt x="851" y="937"/>
                  </a:lnTo>
                  <a:lnTo>
                    <a:pt x="854" y="953"/>
                  </a:lnTo>
                  <a:lnTo>
                    <a:pt x="861" y="967"/>
                  </a:lnTo>
                  <a:lnTo>
                    <a:pt x="871" y="976"/>
                  </a:lnTo>
                  <a:lnTo>
                    <a:pt x="883" y="981"/>
                  </a:lnTo>
                  <a:lnTo>
                    <a:pt x="900" y="983"/>
                  </a:lnTo>
                  <a:lnTo>
                    <a:pt x="915" y="982"/>
                  </a:lnTo>
                  <a:lnTo>
                    <a:pt x="933" y="980"/>
                  </a:lnTo>
                  <a:lnTo>
                    <a:pt x="951" y="972"/>
                  </a:lnTo>
                  <a:lnTo>
                    <a:pt x="951" y="1112"/>
                  </a:lnTo>
                  <a:lnTo>
                    <a:pt x="928" y="1124"/>
                  </a:lnTo>
                  <a:lnTo>
                    <a:pt x="900" y="1134"/>
                  </a:lnTo>
                  <a:lnTo>
                    <a:pt x="869" y="1139"/>
                  </a:lnTo>
                  <a:lnTo>
                    <a:pt x="832" y="1142"/>
                  </a:lnTo>
                  <a:lnTo>
                    <a:pt x="805" y="1139"/>
                  </a:lnTo>
                  <a:lnTo>
                    <a:pt x="780" y="1134"/>
                  </a:lnTo>
                  <a:lnTo>
                    <a:pt x="757" y="1124"/>
                  </a:lnTo>
                  <a:lnTo>
                    <a:pt x="739" y="1110"/>
                  </a:lnTo>
                  <a:lnTo>
                    <a:pt x="721" y="1092"/>
                  </a:lnTo>
                  <a:lnTo>
                    <a:pt x="709" y="1069"/>
                  </a:lnTo>
                  <a:lnTo>
                    <a:pt x="699" y="1042"/>
                  </a:lnTo>
                  <a:lnTo>
                    <a:pt x="694" y="1010"/>
                  </a:lnTo>
                  <a:lnTo>
                    <a:pt x="692" y="972"/>
                  </a:lnTo>
                  <a:lnTo>
                    <a:pt x="655" y="1013"/>
                  </a:lnTo>
                  <a:lnTo>
                    <a:pt x="617" y="1048"/>
                  </a:lnTo>
                  <a:lnTo>
                    <a:pt x="576" y="1077"/>
                  </a:lnTo>
                  <a:lnTo>
                    <a:pt x="531" y="1100"/>
                  </a:lnTo>
                  <a:lnTo>
                    <a:pt x="485" y="1119"/>
                  </a:lnTo>
                  <a:lnTo>
                    <a:pt x="438" y="1132"/>
                  </a:lnTo>
                  <a:lnTo>
                    <a:pt x="387" y="1139"/>
                  </a:lnTo>
                  <a:lnTo>
                    <a:pt x="336" y="1142"/>
                  </a:lnTo>
                  <a:lnTo>
                    <a:pt x="294" y="1140"/>
                  </a:lnTo>
                  <a:lnTo>
                    <a:pt x="253" y="1135"/>
                  </a:lnTo>
                  <a:lnTo>
                    <a:pt x="214" y="1127"/>
                  </a:lnTo>
                  <a:lnTo>
                    <a:pt x="178" y="1115"/>
                  </a:lnTo>
                  <a:lnTo>
                    <a:pt x="144" y="1100"/>
                  </a:lnTo>
                  <a:lnTo>
                    <a:pt x="113" y="1081"/>
                  </a:lnTo>
                  <a:lnTo>
                    <a:pt x="85" y="1058"/>
                  </a:lnTo>
                  <a:lnTo>
                    <a:pt x="61" y="1032"/>
                  </a:lnTo>
                  <a:lnTo>
                    <a:pt x="40" y="1001"/>
                  </a:lnTo>
                  <a:lnTo>
                    <a:pt x="22" y="966"/>
                  </a:lnTo>
                  <a:lnTo>
                    <a:pt x="11" y="927"/>
                  </a:lnTo>
                  <a:lnTo>
                    <a:pt x="3" y="884"/>
                  </a:lnTo>
                  <a:lnTo>
                    <a:pt x="0" y="835"/>
                  </a:lnTo>
                  <a:lnTo>
                    <a:pt x="3" y="789"/>
                  </a:lnTo>
                  <a:lnTo>
                    <a:pt x="9" y="747"/>
                  </a:lnTo>
                  <a:lnTo>
                    <a:pt x="20" y="709"/>
                  </a:lnTo>
                  <a:lnTo>
                    <a:pt x="34" y="676"/>
                  </a:lnTo>
                  <a:lnTo>
                    <a:pt x="51" y="647"/>
                  </a:lnTo>
                  <a:lnTo>
                    <a:pt x="71" y="621"/>
                  </a:lnTo>
                  <a:lnTo>
                    <a:pt x="95" y="598"/>
                  </a:lnTo>
                  <a:lnTo>
                    <a:pt x="121" y="580"/>
                  </a:lnTo>
                  <a:lnTo>
                    <a:pt x="148" y="562"/>
                  </a:lnTo>
                  <a:lnTo>
                    <a:pt x="178" y="549"/>
                  </a:lnTo>
                  <a:lnTo>
                    <a:pt x="209" y="536"/>
                  </a:lnTo>
                  <a:lnTo>
                    <a:pt x="241" y="525"/>
                  </a:lnTo>
                  <a:lnTo>
                    <a:pt x="275" y="516"/>
                  </a:lnTo>
                  <a:lnTo>
                    <a:pt x="308" y="507"/>
                  </a:lnTo>
                  <a:lnTo>
                    <a:pt x="343" y="500"/>
                  </a:lnTo>
                  <a:lnTo>
                    <a:pt x="382" y="493"/>
                  </a:lnTo>
                  <a:lnTo>
                    <a:pt x="420" y="486"/>
                  </a:lnTo>
                  <a:lnTo>
                    <a:pt x="456" y="481"/>
                  </a:lnTo>
                  <a:lnTo>
                    <a:pt x="491" y="475"/>
                  </a:lnTo>
                  <a:lnTo>
                    <a:pt x="524" y="470"/>
                  </a:lnTo>
                  <a:lnTo>
                    <a:pt x="555" y="464"/>
                  </a:lnTo>
                  <a:lnTo>
                    <a:pt x="582" y="456"/>
                  </a:lnTo>
                  <a:lnTo>
                    <a:pt x="607" y="448"/>
                  </a:lnTo>
                  <a:lnTo>
                    <a:pt x="629" y="438"/>
                  </a:lnTo>
                  <a:lnTo>
                    <a:pt x="648" y="424"/>
                  </a:lnTo>
                  <a:lnTo>
                    <a:pt x="663" y="408"/>
                  </a:lnTo>
                  <a:lnTo>
                    <a:pt x="674" y="389"/>
                  </a:lnTo>
                  <a:lnTo>
                    <a:pt x="682" y="367"/>
                  </a:lnTo>
                  <a:lnTo>
                    <a:pt x="684" y="341"/>
                  </a:lnTo>
                  <a:lnTo>
                    <a:pt x="682" y="307"/>
                  </a:lnTo>
                  <a:lnTo>
                    <a:pt x="675" y="277"/>
                  </a:lnTo>
                  <a:lnTo>
                    <a:pt x="667" y="252"/>
                  </a:lnTo>
                  <a:lnTo>
                    <a:pt x="654" y="230"/>
                  </a:lnTo>
                  <a:lnTo>
                    <a:pt x="638" y="212"/>
                  </a:lnTo>
                  <a:lnTo>
                    <a:pt x="621" y="197"/>
                  </a:lnTo>
                  <a:lnTo>
                    <a:pt x="601" y="185"/>
                  </a:lnTo>
                  <a:lnTo>
                    <a:pt x="580" y="176"/>
                  </a:lnTo>
                  <a:lnTo>
                    <a:pt x="556" y="169"/>
                  </a:lnTo>
                  <a:lnTo>
                    <a:pt x="532" y="164"/>
                  </a:lnTo>
                  <a:lnTo>
                    <a:pt x="507" y="161"/>
                  </a:lnTo>
                  <a:lnTo>
                    <a:pt x="483" y="159"/>
                  </a:lnTo>
                  <a:lnTo>
                    <a:pt x="459" y="159"/>
                  </a:lnTo>
                  <a:lnTo>
                    <a:pt x="424" y="160"/>
                  </a:lnTo>
                  <a:lnTo>
                    <a:pt x="392" y="162"/>
                  </a:lnTo>
                  <a:lnTo>
                    <a:pt x="361" y="169"/>
                  </a:lnTo>
                  <a:lnTo>
                    <a:pt x="332" y="176"/>
                  </a:lnTo>
                  <a:lnTo>
                    <a:pt x="306" y="187"/>
                  </a:lnTo>
                  <a:lnTo>
                    <a:pt x="282" y="202"/>
                  </a:lnTo>
                  <a:lnTo>
                    <a:pt x="261" y="220"/>
                  </a:lnTo>
                  <a:lnTo>
                    <a:pt x="244" y="241"/>
                  </a:lnTo>
                  <a:lnTo>
                    <a:pt x="229" y="266"/>
                  </a:lnTo>
                  <a:lnTo>
                    <a:pt x="218" y="294"/>
                  </a:lnTo>
                  <a:lnTo>
                    <a:pt x="210" y="328"/>
                  </a:lnTo>
                  <a:lnTo>
                    <a:pt x="206" y="365"/>
                  </a:lnTo>
                  <a:lnTo>
                    <a:pt x="40" y="365"/>
                  </a:lnTo>
                  <a:lnTo>
                    <a:pt x="44" y="313"/>
                  </a:lnTo>
                  <a:lnTo>
                    <a:pt x="52" y="267"/>
                  </a:lnTo>
                  <a:lnTo>
                    <a:pt x="66" y="223"/>
                  </a:lnTo>
                  <a:lnTo>
                    <a:pt x="83" y="185"/>
                  </a:lnTo>
                  <a:lnTo>
                    <a:pt x="105" y="151"/>
                  </a:lnTo>
                  <a:lnTo>
                    <a:pt x="129" y="120"/>
                  </a:lnTo>
                  <a:lnTo>
                    <a:pt x="158" y="94"/>
                  </a:lnTo>
                  <a:lnTo>
                    <a:pt x="189" y="70"/>
                  </a:lnTo>
                  <a:lnTo>
                    <a:pt x="223" y="51"/>
                  </a:lnTo>
                  <a:lnTo>
                    <a:pt x="259" y="35"/>
                  </a:lnTo>
                  <a:lnTo>
                    <a:pt x="297" y="22"/>
                  </a:lnTo>
                  <a:lnTo>
                    <a:pt x="338" y="13"/>
                  </a:lnTo>
                  <a:lnTo>
                    <a:pt x="381" y="5"/>
                  </a:lnTo>
                  <a:lnTo>
                    <a:pt x="424" y="2"/>
                  </a:lnTo>
                  <a:lnTo>
                    <a:pt x="469"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7" name="Freeform 22"/>
            <p:cNvSpPr>
              <a:spLocks/>
            </p:cNvSpPr>
            <p:nvPr userDrawn="1"/>
          </p:nvSpPr>
          <p:spPr bwMode="auto">
            <a:xfrm>
              <a:off x="8270875" y="4959350"/>
              <a:ext cx="341313" cy="452438"/>
            </a:xfrm>
            <a:custGeom>
              <a:avLst/>
              <a:gdLst>
                <a:gd name="T0" fmla="*/ 487 w 860"/>
                <a:gd name="T1" fmla="*/ 4 h 1142"/>
                <a:gd name="T2" fmla="*/ 603 w 860"/>
                <a:gd name="T3" fmla="*/ 30 h 1142"/>
                <a:gd name="T4" fmla="*/ 700 w 860"/>
                <a:gd name="T5" fmla="*/ 83 h 1142"/>
                <a:gd name="T6" fmla="*/ 771 w 860"/>
                <a:gd name="T7" fmla="*/ 167 h 1142"/>
                <a:gd name="T8" fmla="*/ 810 w 860"/>
                <a:gd name="T9" fmla="*/ 292 h 1142"/>
                <a:gd name="T10" fmla="*/ 642 w 860"/>
                <a:gd name="T11" fmla="*/ 307 h 1142"/>
                <a:gd name="T12" fmla="*/ 600 w 860"/>
                <a:gd name="T13" fmla="*/ 226 h 1142"/>
                <a:gd name="T14" fmla="*/ 529 w 860"/>
                <a:gd name="T15" fmla="*/ 179 h 1142"/>
                <a:gd name="T16" fmla="*/ 443 w 860"/>
                <a:gd name="T17" fmla="*/ 160 h 1142"/>
                <a:gd name="T18" fmla="*/ 358 w 860"/>
                <a:gd name="T19" fmla="*/ 162 h 1142"/>
                <a:gd name="T20" fmla="*/ 280 w 860"/>
                <a:gd name="T21" fmla="*/ 181 h 1142"/>
                <a:gd name="T22" fmla="*/ 220 w 860"/>
                <a:gd name="T23" fmla="*/ 225 h 1142"/>
                <a:gd name="T24" fmla="*/ 198 w 860"/>
                <a:gd name="T25" fmla="*/ 298 h 1142"/>
                <a:gd name="T26" fmla="*/ 220 w 860"/>
                <a:gd name="T27" fmla="*/ 367 h 1142"/>
                <a:gd name="T28" fmla="*/ 279 w 860"/>
                <a:gd name="T29" fmla="*/ 414 h 1142"/>
                <a:gd name="T30" fmla="*/ 363 w 860"/>
                <a:gd name="T31" fmla="*/ 446 h 1142"/>
                <a:gd name="T32" fmla="*/ 462 w 860"/>
                <a:gd name="T33" fmla="*/ 471 h 1142"/>
                <a:gd name="T34" fmla="*/ 564 w 860"/>
                <a:gd name="T35" fmla="*/ 496 h 1142"/>
                <a:gd name="T36" fmla="*/ 667 w 860"/>
                <a:gd name="T37" fmla="*/ 530 h 1142"/>
                <a:gd name="T38" fmla="*/ 756 w 860"/>
                <a:gd name="T39" fmla="*/ 578 h 1142"/>
                <a:gd name="T40" fmla="*/ 824 w 860"/>
                <a:gd name="T41" fmla="*/ 651 h 1142"/>
                <a:gd name="T42" fmla="*/ 857 w 860"/>
                <a:gd name="T43" fmla="*/ 754 h 1142"/>
                <a:gd name="T44" fmla="*/ 850 w 860"/>
                <a:gd name="T45" fmla="*/ 887 h 1142"/>
                <a:gd name="T46" fmla="*/ 801 w 860"/>
                <a:gd name="T47" fmla="*/ 992 h 1142"/>
                <a:gd name="T48" fmla="*/ 722 w 860"/>
                <a:gd name="T49" fmla="*/ 1067 h 1142"/>
                <a:gd name="T50" fmla="*/ 620 w 860"/>
                <a:gd name="T51" fmla="*/ 1114 h 1142"/>
                <a:gd name="T52" fmla="*/ 506 w 860"/>
                <a:gd name="T53" fmla="*/ 1138 h 1142"/>
                <a:gd name="T54" fmla="*/ 383 w 860"/>
                <a:gd name="T55" fmla="*/ 1140 h 1142"/>
                <a:gd name="T56" fmla="*/ 258 w 860"/>
                <a:gd name="T57" fmla="*/ 1119 h 1142"/>
                <a:gd name="T58" fmla="*/ 148 w 860"/>
                <a:gd name="T59" fmla="*/ 1069 h 1142"/>
                <a:gd name="T60" fmla="*/ 65 w 860"/>
                <a:gd name="T61" fmla="*/ 988 h 1142"/>
                <a:gd name="T62" fmla="*/ 13 w 860"/>
                <a:gd name="T63" fmla="*/ 871 h 1142"/>
                <a:gd name="T64" fmla="*/ 167 w 860"/>
                <a:gd name="T65" fmla="*/ 773 h 1142"/>
                <a:gd name="T66" fmla="*/ 192 w 860"/>
                <a:gd name="T67" fmla="*/ 872 h 1142"/>
                <a:gd name="T68" fmla="*/ 253 w 860"/>
                <a:gd name="T69" fmla="*/ 939 h 1142"/>
                <a:gd name="T70" fmla="*/ 339 w 860"/>
                <a:gd name="T71" fmla="*/ 973 h 1142"/>
                <a:gd name="T72" fmla="*/ 438 w 860"/>
                <a:gd name="T73" fmla="*/ 983 h 1142"/>
                <a:gd name="T74" fmla="*/ 514 w 860"/>
                <a:gd name="T75" fmla="*/ 978 h 1142"/>
                <a:gd name="T76" fmla="*/ 588 w 860"/>
                <a:gd name="T77" fmla="*/ 958 h 1142"/>
                <a:gd name="T78" fmla="*/ 648 w 860"/>
                <a:gd name="T79" fmla="*/ 919 h 1142"/>
                <a:gd name="T80" fmla="*/ 681 w 860"/>
                <a:gd name="T81" fmla="*/ 850 h 1142"/>
                <a:gd name="T82" fmla="*/ 672 w 860"/>
                <a:gd name="T83" fmla="*/ 764 h 1142"/>
                <a:gd name="T84" fmla="*/ 620 w 860"/>
                <a:gd name="T85" fmla="*/ 704 h 1142"/>
                <a:gd name="T86" fmla="*/ 534 w 860"/>
                <a:gd name="T87" fmla="*/ 664 h 1142"/>
                <a:gd name="T88" fmla="*/ 428 w 860"/>
                <a:gd name="T89" fmla="*/ 636 h 1142"/>
                <a:gd name="T90" fmla="*/ 317 w 860"/>
                <a:gd name="T91" fmla="*/ 610 h 1142"/>
                <a:gd name="T92" fmla="*/ 215 w 860"/>
                <a:gd name="T93" fmla="*/ 576 h 1142"/>
                <a:gd name="T94" fmla="*/ 126 w 860"/>
                <a:gd name="T95" fmla="*/ 527 h 1142"/>
                <a:gd name="T96" fmla="*/ 59 w 860"/>
                <a:gd name="T97" fmla="*/ 456 h 1142"/>
                <a:gd name="T98" fmla="*/ 24 w 860"/>
                <a:gd name="T99" fmla="*/ 353 h 1142"/>
                <a:gd name="T100" fmla="*/ 31 w 860"/>
                <a:gd name="T101" fmla="*/ 230 h 1142"/>
                <a:gd name="T102" fmla="*/ 80 w 860"/>
                <a:gd name="T103" fmla="*/ 132 h 1142"/>
                <a:gd name="T104" fmla="*/ 159 w 860"/>
                <a:gd name="T105" fmla="*/ 64 h 1142"/>
                <a:gd name="T106" fmla="*/ 258 w 860"/>
                <a:gd name="T107" fmla="*/ 20 h 1142"/>
                <a:gd name="T108" fmla="*/ 363 w 860"/>
                <a:gd name="T109" fmla="*/ 2 h 1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60" h="1142">
                  <a:moveTo>
                    <a:pt x="399" y="0"/>
                  </a:moveTo>
                  <a:lnTo>
                    <a:pt x="443" y="2"/>
                  </a:lnTo>
                  <a:lnTo>
                    <a:pt x="487" y="4"/>
                  </a:lnTo>
                  <a:lnTo>
                    <a:pt x="528" y="10"/>
                  </a:lnTo>
                  <a:lnTo>
                    <a:pt x="566" y="19"/>
                  </a:lnTo>
                  <a:lnTo>
                    <a:pt x="603" y="30"/>
                  </a:lnTo>
                  <a:lnTo>
                    <a:pt x="638" y="44"/>
                  </a:lnTo>
                  <a:lnTo>
                    <a:pt x="671" y="61"/>
                  </a:lnTo>
                  <a:lnTo>
                    <a:pt x="700" y="83"/>
                  </a:lnTo>
                  <a:lnTo>
                    <a:pt x="727" y="108"/>
                  </a:lnTo>
                  <a:lnTo>
                    <a:pt x="750" y="135"/>
                  </a:lnTo>
                  <a:lnTo>
                    <a:pt x="771" y="167"/>
                  </a:lnTo>
                  <a:lnTo>
                    <a:pt x="787" y="205"/>
                  </a:lnTo>
                  <a:lnTo>
                    <a:pt x="800" y="246"/>
                  </a:lnTo>
                  <a:lnTo>
                    <a:pt x="810" y="292"/>
                  </a:lnTo>
                  <a:lnTo>
                    <a:pt x="815" y="342"/>
                  </a:lnTo>
                  <a:lnTo>
                    <a:pt x="648" y="342"/>
                  </a:lnTo>
                  <a:lnTo>
                    <a:pt x="642" y="307"/>
                  </a:lnTo>
                  <a:lnTo>
                    <a:pt x="632" y="276"/>
                  </a:lnTo>
                  <a:lnTo>
                    <a:pt x="618" y="248"/>
                  </a:lnTo>
                  <a:lnTo>
                    <a:pt x="600" y="226"/>
                  </a:lnTo>
                  <a:lnTo>
                    <a:pt x="579" y="206"/>
                  </a:lnTo>
                  <a:lnTo>
                    <a:pt x="555" y="191"/>
                  </a:lnTo>
                  <a:lnTo>
                    <a:pt x="529" y="179"/>
                  </a:lnTo>
                  <a:lnTo>
                    <a:pt x="501" y="170"/>
                  </a:lnTo>
                  <a:lnTo>
                    <a:pt x="473" y="164"/>
                  </a:lnTo>
                  <a:lnTo>
                    <a:pt x="443" y="160"/>
                  </a:lnTo>
                  <a:lnTo>
                    <a:pt x="413" y="159"/>
                  </a:lnTo>
                  <a:lnTo>
                    <a:pt x="386" y="160"/>
                  </a:lnTo>
                  <a:lnTo>
                    <a:pt x="358" y="162"/>
                  </a:lnTo>
                  <a:lnTo>
                    <a:pt x="331" y="166"/>
                  </a:lnTo>
                  <a:lnTo>
                    <a:pt x="304" y="172"/>
                  </a:lnTo>
                  <a:lnTo>
                    <a:pt x="280" y="181"/>
                  </a:lnTo>
                  <a:lnTo>
                    <a:pt x="256" y="193"/>
                  </a:lnTo>
                  <a:lnTo>
                    <a:pt x="238" y="207"/>
                  </a:lnTo>
                  <a:lnTo>
                    <a:pt x="220" y="225"/>
                  </a:lnTo>
                  <a:lnTo>
                    <a:pt x="208" y="246"/>
                  </a:lnTo>
                  <a:lnTo>
                    <a:pt x="200" y="269"/>
                  </a:lnTo>
                  <a:lnTo>
                    <a:pt x="198" y="298"/>
                  </a:lnTo>
                  <a:lnTo>
                    <a:pt x="200" y="324"/>
                  </a:lnTo>
                  <a:lnTo>
                    <a:pt x="208" y="347"/>
                  </a:lnTo>
                  <a:lnTo>
                    <a:pt x="220" y="367"/>
                  </a:lnTo>
                  <a:lnTo>
                    <a:pt x="237" y="384"/>
                  </a:lnTo>
                  <a:lnTo>
                    <a:pt x="256" y="400"/>
                  </a:lnTo>
                  <a:lnTo>
                    <a:pt x="279" y="414"/>
                  </a:lnTo>
                  <a:lnTo>
                    <a:pt x="305" y="426"/>
                  </a:lnTo>
                  <a:lnTo>
                    <a:pt x="334" y="436"/>
                  </a:lnTo>
                  <a:lnTo>
                    <a:pt x="363" y="446"/>
                  </a:lnTo>
                  <a:lnTo>
                    <a:pt x="396" y="455"/>
                  </a:lnTo>
                  <a:lnTo>
                    <a:pt x="428" y="464"/>
                  </a:lnTo>
                  <a:lnTo>
                    <a:pt x="462" y="471"/>
                  </a:lnTo>
                  <a:lnTo>
                    <a:pt x="495" y="479"/>
                  </a:lnTo>
                  <a:lnTo>
                    <a:pt x="529" y="488"/>
                  </a:lnTo>
                  <a:lnTo>
                    <a:pt x="564" y="496"/>
                  </a:lnTo>
                  <a:lnTo>
                    <a:pt x="600" y="506"/>
                  </a:lnTo>
                  <a:lnTo>
                    <a:pt x="633" y="517"/>
                  </a:lnTo>
                  <a:lnTo>
                    <a:pt x="667" y="530"/>
                  </a:lnTo>
                  <a:lnTo>
                    <a:pt x="699" y="544"/>
                  </a:lnTo>
                  <a:lnTo>
                    <a:pt x="729" y="560"/>
                  </a:lnTo>
                  <a:lnTo>
                    <a:pt x="756" y="578"/>
                  </a:lnTo>
                  <a:lnTo>
                    <a:pt x="781" y="600"/>
                  </a:lnTo>
                  <a:lnTo>
                    <a:pt x="804" y="623"/>
                  </a:lnTo>
                  <a:lnTo>
                    <a:pt x="824" y="651"/>
                  </a:lnTo>
                  <a:lnTo>
                    <a:pt x="838" y="682"/>
                  </a:lnTo>
                  <a:lnTo>
                    <a:pt x="850" y="717"/>
                  </a:lnTo>
                  <a:lnTo>
                    <a:pt x="857" y="754"/>
                  </a:lnTo>
                  <a:lnTo>
                    <a:pt x="860" y="798"/>
                  </a:lnTo>
                  <a:lnTo>
                    <a:pt x="857" y="844"/>
                  </a:lnTo>
                  <a:lnTo>
                    <a:pt x="850" y="887"/>
                  </a:lnTo>
                  <a:lnTo>
                    <a:pt x="837" y="926"/>
                  </a:lnTo>
                  <a:lnTo>
                    <a:pt x="821" y="961"/>
                  </a:lnTo>
                  <a:lnTo>
                    <a:pt x="801" y="992"/>
                  </a:lnTo>
                  <a:lnTo>
                    <a:pt x="778" y="1021"/>
                  </a:lnTo>
                  <a:lnTo>
                    <a:pt x="750" y="1046"/>
                  </a:lnTo>
                  <a:lnTo>
                    <a:pt x="722" y="1067"/>
                  </a:lnTo>
                  <a:lnTo>
                    <a:pt x="689" y="1086"/>
                  </a:lnTo>
                  <a:lnTo>
                    <a:pt x="656" y="1100"/>
                  </a:lnTo>
                  <a:lnTo>
                    <a:pt x="620" y="1114"/>
                  </a:lnTo>
                  <a:lnTo>
                    <a:pt x="582" y="1124"/>
                  </a:lnTo>
                  <a:lnTo>
                    <a:pt x="545" y="1132"/>
                  </a:lnTo>
                  <a:lnTo>
                    <a:pt x="506" y="1138"/>
                  </a:lnTo>
                  <a:lnTo>
                    <a:pt x="468" y="1140"/>
                  </a:lnTo>
                  <a:lnTo>
                    <a:pt x="429" y="1142"/>
                  </a:lnTo>
                  <a:lnTo>
                    <a:pt x="383" y="1140"/>
                  </a:lnTo>
                  <a:lnTo>
                    <a:pt x="340" y="1137"/>
                  </a:lnTo>
                  <a:lnTo>
                    <a:pt x="297" y="1129"/>
                  </a:lnTo>
                  <a:lnTo>
                    <a:pt x="258" y="1119"/>
                  </a:lnTo>
                  <a:lnTo>
                    <a:pt x="219" y="1105"/>
                  </a:lnTo>
                  <a:lnTo>
                    <a:pt x="183" y="1089"/>
                  </a:lnTo>
                  <a:lnTo>
                    <a:pt x="148" y="1069"/>
                  </a:lnTo>
                  <a:lnTo>
                    <a:pt x="117" y="1046"/>
                  </a:lnTo>
                  <a:lnTo>
                    <a:pt x="90" y="1020"/>
                  </a:lnTo>
                  <a:lnTo>
                    <a:pt x="65" y="988"/>
                  </a:lnTo>
                  <a:lnTo>
                    <a:pt x="44" y="953"/>
                  </a:lnTo>
                  <a:lnTo>
                    <a:pt x="26" y="915"/>
                  </a:lnTo>
                  <a:lnTo>
                    <a:pt x="13" y="871"/>
                  </a:lnTo>
                  <a:lnTo>
                    <a:pt x="4" y="824"/>
                  </a:lnTo>
                  <a:lnTo>
                    <a:pt x="0" y="773"/>
                  </a:lnTo>
                  <a:lnTo>
                    <a:pt x="167" y="773"/>
                  </a:lnTo>
                  <a:lnTo>
                    <a:pt x="171" y="810"/>
                  </a:lnTo>
                  <a:lnTo>
                    <a:pt x="179" y="844"/>
                  </a:lnTo>
                  <a:lnTo>
                    <a:pt x="192" y="872"/>
                  </a:lnTo>
                  <a:lnTo>
                    <a:pt x="209" y="899"/>
                  </a:lnTo>
                  <a:lnTo>
                    <a:pt x="229" y="920"/>
                  </a:lnTo>
                  <a:lnTo>
                    <a:pt x="253" y="939"/>
                  </a:lnTo>
                  <a:lnTo>
                    <a:pt x="280" y="952"/>
                  </a:lnTo>
                  <a:lnTo>
                    <a:pt x="309" y="965"/>
                  </a:lnTo>
                  <a:lnTo>
                    <a:pt x="339" y="973"/>
                  </a:lnTo>
                  <a:lnTo>
                    <a:pt x="371" y="978"/>
                  </a:lnTo>
                  <a:lnTo>
                    <a:pt x="404" y="982"/>
                  </a:lnTo>
                  <a:lnTo>
                    <a:pt x="438" y="983"/>
                  </a:lnTo>
                  <a:lnTo>
                    <a:pt x="463" y="983"/>
                  </a:lnTo>
                  <a:lnTo>
                    <a:pt x="489" y="981"/>
                  </a:lnTo>
                  <a:lnTo>
                    <a:pt x="514" y="978"/>
                  </a:lnTo>
                  <a:lnTo>
                    <a:pt x="540" y="973"/>
                  </a:lnTo>
                  <a:lnTo>
                    <a:pt x="565" y="967"/>
                  </a:lnTo>
                  <a:lnTo>
                    <a:pt x="588" y="958"/>
                  </a:lnTo>
                  <a:lnTo>
                    <a:pt x="611" y="947"/>
                  </a:lnTo>
                  <a:lnTo>
                    <a:pt x="631" y="935"/>
                  </a:lnTo>
                  <a:lnTo>
                    <a:pt x="648" y="919"/>
                  </a:lnTo>
                  <a:lnTo>
                    <a:pt x="663" y="899"/>
                  </a:lnTo>
                  <a:lnTo>
                    <a:pt x="674" y="876"/>
                  </a:lnTo>
                  <a:lnTo>
                    <a:pt x="681" y="850"/>
                  </a:lnTo>
                  <a:lnTo>
                    <a:pt x="683" y="821"/>
                  </a:lnTo>
                  <a:lnTo>
                    <a:pt x="681" y="790"/>
                  </a:lnTo>
                  <a:lnTo>
                    <a:pt x="672" y="764"/>
                  </a:lnTo>
                  <a:lnTo>
                    <a:pt x="659" y="742"/>
                  </a:lnTo>
                  <a:lnTo>
                    <a:pt x="641" y="722"/>
                  </a:lnTo>
                  <a:lnTo>
                    <a:pt x="620" y="704"/>
                  </a:lnTo>
                  <a:lnTo>
                    <a:pt x="595" y="689"/>
                  </a:lnTo>
                  <a:lnTo>
                    <a:pt x="566" y="676"/>
                  </a:lnTo>
                  <a:lnTo>
                    <a:pt x="534" y="664"/>
                  </a:lnTo>
                  <a:lnTo>
                    <a:pt x="500" y="654"/>
                  </a:lnTo>
                  <a:lnTo>
                    <a:pt x="465" y="644"/>
                  </a:lnTo>
                  <a:lnTo>
                    <a:pt x="428" y="636"/>
                  </a:lnTo>
                  <a:lnTo>
                    <a:pt x="391" y="627"/>
                  </a:lnTo>
                  <a:lnTo>
                    <a:pt x="352" y="618"/>
                  </a:lnTo>
                  <a:lnTo>
                    <a:pt x="317" y="610"/>
                  </a:lnTo>
                  <a:lnTo>
                    <a:pt x="283" y="600"/>
                  </a:lnTo>
                  <a:lnTo>
                    <a:pt x="248" y="588"/>
                  </a:lnTo>
                  <a:lnTo>
                    <a:pt x="215" y="576"/>
                  </a:lnTo>
                  <a:lnTo>
                    <a:pt x="183" y="562"/>
                  </a:lnTo>
                  <a:lnTo>
                    <a:pt x="153" y="546"/>
                  </a:lnTo>
                  <a:lnTo>
                    <a:pt x="126" y="527"/>
                  </a:lnTo>
                  <a:lnTo>
                    <a:pt x="100" y="506"/>
                  </a:lnTo>
                  <a:lnTo>
                    <a:pt x="77" y="483"/>
                  </a:lnTo>
                  <a:lnTo>
                    <a:pt x="59" y="456"/>
                  </a:lnTo>
                  <a:lnTo>
                    <a:pt x="43" y="425"/>
                  </a:lnTo>
                  <a:lnTo>
                    <a:pt x="31" y="392"/>
                  </a:lnTo>
                  <a:lnTo>
                    <a:pt x="24" y="353"/>
                  </a:lnTo>
                  <a:lnTo>
                    <a:pt x="21" y="311"/>
                  </a:lnTo>
                  <a:lnTo>
                    <a:pt x="24" y="268"/>
                  </a:lnTo>
                  <a:lnTo>
                    <a:pt x="31" y="230"/>
                  </a:lnTo>
                  <a:lnTo>
                    <a:pt x="44" y="193"/>
                  </a:lnTo>
                  <a:lnTo>
                    <a:pt x="60" y="161"/>
                  </a:lnTo>
                  <a:lnTo>
                    <a:pt x="80" y="132"/>
                  </a:lnTo>
                  <a:lnTo>
                    <a:pt x="103" y="106"/>
                  </a:lnTo>
                  <a:lnTo>
                    <a:pt x="130" y="84"/>
                  </a:lnTo>
                  <a:lnTo>
                    <a:pt x="159" y="64"/>
                  </a:lnTo>
                  <a:lnTo>
                    <a:pt x="191" y="46"/>
                  </a:lnTo>
                  <a:lnTo>
                    <a:pt x="223" y="32"/>
                  </a:lnTo>
                  <a:lnTo>
                    <a:pt x="258" y="20"/>
                  </a:lnTo>
                  <a:lnTo>
                    <a:pt x="292" y="12"/>
                  </a:lnTo>
                  <a:lnTo>
                    <a:pt x="329" y="5"/>
                  </a:lnTo>
                  <a:lnTo>
                    <a:pt x="363" y="2"/>
                  </a:lnTo>
                  <a:lnTo>
                    <a:pt x="399"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8" name="Freeform 23"/>
            <p:cNvSpPr>
              <a:spLocks/>
            </p:cNvSpPr>
            <p:nvPr userDrawn="1"/>
          </p:nvSpPr>
          <p:spPr bwMode="auto">
            <a:xfrm>
              <a:off x="7050088" y="5060950"/>
              <a:ext cx="434975" cy="482600"/>
            </a:xfrm>
            <a:custGeom>
              <a:avLst/>
              <a:gdLst>
                <a:gd name="T0" fmla="*/ 622 w 1095"/>
                <a:gd name="T1" fmla="*/ 0 h 1217"/>
                <a:gd name="T2" fmla="*/ 664 w 1095"/>
                <a:gd name="T3" fmla="*/ 17 h 1217"/>
                <a:gd name="T4" fmla="*/ 710 w 1095"/>
                <a:gd name="T5" fmla="*/ 68 h 1217"/>
                <a:gd name="T6" fmla="*/ 947 w 1095"/>
                <a:gd name="T7" fmla="*/ 356 h 1217"/>
                <a:gd name="T8" fmla="*/ 1027 w 1095"/>
                <a:gd name="T9" fmla="*/ 472 h 1217"/>
                <a:gd name="T10" fmla="*/ 1075 w 1095"/>
                <a:gd name="T11" fmla="*/ 584 h 1217"/>
                <a:gd name="T12" fmla="*/ 1095 w 1095"/>
                <a:gd name="T13" fmla="*/ 691 h 1217"/>
                <a:gd name="T14" fmla="*/ 1090 w 1095"/>
                <a:gd name="T15" fmla="*/ 791 h 1217"/>
                <a:gd name="T16" fmla="*/ 1064 w 1095"/>
                <a:gd name="T17" fmla="*/ 884 h 1217"/>
                <a:gd name="T18" fmla="*/ 1020 w 1095"/>
                <a:gd name="T19" fmla="*/ 967 h 1217"/>
                <a:gd name="T20" fmla="*/ 961 w 1095"/>
                <a:gd name="T21" fmla="*/ 1040 h 1217"/>
                <a:gd name="T22" fmla="*/ 893 w 1095"/>
                <a:gd name="T23" fmla="*/ 1101 h 1217"/>
                <a:gd name="T24" fmla="*/ 817 w 1095"/>
                <a:gd name="T25" fmla="*/ 1151 h 1217"/>
                <a:gd name="T26" fmla="*/ 737 w 1095"/>
                <a:gd name="T27" fmla="*/ 1186 h 1217"/>
                <a:gd name="T28" fmla="*/ 629 w 1095"/>
                <a:gd name="T29" fmla="*/ 1211 h 1217"/>
                <a:gd name="T30" fmla="*/ 497 w 1095"/>
                <a:gd name="T31" fmla="*/ 1217 h 1217"/>
                <a:gd name="T32" fmla="*/ 374 w 1095"/>
                <a:gd name="T33" fmla="*/ 1196 h 1217"/>
                <a:gd name="T34" fmla="*/ 261 w 1095"/>
                <a:gd name="T35" fmla="*/ 1152 h 1217"/>
                <a:gd name="T36" fmla="*/ 163 w 1095"/>
                <a:gd name="T37" fmla="*/ 1087 h 1217"/>
                <a:gd name="T38" fmla="*/ 82 w 1095"/>
                <a:gd name="T39" fmla="*/ 1005 h 1217"/>
                <a:gd name="T40" fmla="*/ 22 w 1095"/>
                <a:gd name="T41" fmla="*/ 908 h 1217"/>
                <a:gd name="T42" fmla="*/ 25 w 1095"/>
                <a:gd name="T43" fmla="*/ 889 h 1217"/>
                <a:gd name="T44" fmla="*/ 89 w 1095"/>
                <a:gd name="T45" fmla="*/ 947 h 1217"/>
                <a:gd name="T46" fmla="*/ 169 w 1095"/>
                <a:gd name="T47" fmla="*/ 989 h 1217"/>
                <a:gd name="T48" fmla="*/ 258 w 1095"/>
                <a:gd name="T49" fmla="*/ 1016 h 1217"/>
                <a:gd name="T50" fmla="*/ 353 w 1095"/>
                <a:gd name="T51" fmla="*/ 1026 h 1217"/>
                <a:gd name="T52" fmla="*/ 446 w 1095"/>
                <a:gd name="T53" fmla="*/ 1023 h 1217"/>
                <a:gd name="T54" fmla="*/ 534 w 1095"/>
                <a:gd name="T55" fmla="*/ 1001 h 1217"/>
                <a:gd name="T56" fmla="*/ 612 w 1095"/>
                <a:gd name="T57" fmla="*/ 965 h 1217"/>
                <a:gd name="T58" fmla="*/ 695 w 1095"/>
                <a:gd name="T59" fmla="*/ 901 h 1217"/>
                <a:gd name="T60" fmla="*/ 757 w 1095"/>
                <a:gd name="T61" fmla="*/ 826 h 1217"/>
                <a:gd name="T62" fmla="*/ 796 w 1095"/>
                <a:gd name="T63" fmla="*/ 744 h 1217"/>
                <a:gd name="T64" fmla="*/ 811 w 1095"/>
                <a:gd name="T65" fmla="*/ 656 h 1217"/>
                <a:gd name="T66" fmla="*/ 799 w 1095"/>
                <a:gd name="T67" fmla="*/ 568 h 1217"/>
                <a:gd name="T68" fmla="*/ 761 w 1095"/>
                <a:gd name="T69" fmla="*/ 481 h 1217"/>
                <a:gd name="T70" fmla="*/ 729 w 1095"/>
                <a:gd name="T71" fmla="*/ 436 h 1217"/>
                <a:gd name="T72" fmla="*/ 714 w 1095"/>
                <a:gd name="T73" fmla="*/ 418 h 1217"/>
                <a:gd name="T74" fmla="*/ 686 w 1095"/>
                <a:gd name="T75" fmla="*/ 386 h 1217"/>
                <a:gd name="T76" fmla="*/ 651 w 1095"/>
                <a:gd name="T77" fmla="*/ 342 h 1217"/>
                <a:gd name="T78" fmla="*/ 610 w 1095"/>
                <a:gd name="T79" fmla="*/ 293 h 1217"/>
                <a:gd name="T80" fmla="*/ 567 w 1095"/>
                <a:gd name="T81" fmla="*/ 240 h 1217"/>
                <a:gd name="T82" fmla="*/ 525 w 1095"/>
                <a:gd name="T83" fmla="*/ 189 h 1217"/>
                <a:gd name="T84" fmla="*/ 521 w 1095"/>
                <a:gd name="T85" fmla="*/ 185 h 1217"/>
                <a:gd name="T86" fmla="*/ 515 w 1095"/>
                <a:gd name="T87" fmla="*/ 178 h 1217"/>
                <a:gd name="T88" fmla="*/ 512 w 1095"/>
                <a:gd name="T89" fmla="*/ 175 h 1217"/>
                <a:gd name="T90" fmla="*/ 492 w 1095"/>
                <a:gd name="T91" fmla="*/ 132 h 1217"/>
                <a:gd name="T92" fmla="*/ 495 w 1095"/>
                <a:gd name="T93" fmla="*/ 87 h 1217"/>
                <a:gd name="T94" fmla="*/ 517 w 1095"/>
                <a:gd name="T95" fmla="*/ 45 h 1217"/>
                <a:gd name="T96" fmla="*/ 556 w 1095"/>
                <a:gd name="T97" fmla="*/ 13 h 1217"/>
                <a:gd name="T98" fmla="*/ 599 w 1095"/>
                <a:gd name="T99" fmla="*/ 0 h 1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17">
                  <a:moveTo>
                    <a:pt x="599" y="0"/>
                  </a:moveTo>
                  <a:lnTo>
                    <a:pt x="622" y="0"/>
                  </a:lnTo>
                  <a:lnTo>
                    <a:pt x="644" y="6"/>
                  </a:lnTo>
                  <a:lnTo>
                    <a:pt x="664" y="17"/>
                  </a:lnTo>
                  <a:lnTo>
                    <a:pt x="681" y="35"/>
                  </a:lnTo>
                  <a:lnTo>
                    <a:pt x="710" y="68"/>
                  </a:lnTo>
                  <a:lnTo>
                    <a:pt x="694" y="50"/>
                  </a:lnTo>
                  <a:lnTo>
                    <a:pt x="947" y="356"/>
                  </a:lnTo>
                  <a:lnTo>
                    <a:pt x="991" y="415"/>
                  </a:lnTo>
                  <a:lnTo>
                    <a:pt x="1027" y="472"/>
                  </a:lnTo>
                  <a:lnTo>
                    <a:pt x="1054" y="529"/>
                  </a:lnTo>
                  <a:lnTo>
                    <a:pt x="1075" y="584"/>
                  </a:lnTo>
                  <a:lnTo>
                    <a:pt x="1088" y="639"/>
                  </a:lnTo>
                  <a:lnTo>
                    <a:pt x="1095" y="691"/>
                  </a:lnTo>
                  <a:lnTo>
                    <a:pt x="1095" y="742"/>
                  </a:lnTo>
                  <a:lnTo>
                    <a:pt x="1090" y="791"/>
                  </a:lnTo>
                  <a:lnTo>
                    <a:pt x="1079" y="838"/>
                  </a:lnTo>
                  <a:lnTo>
                    <a:pt x="1064" y="884"/>
                  </a:lnTo>
                  <a:lnTo>
                    <a:pt x="1043" y="927"/>
                  </a:lnTo>
                  <a:lnTo>
                    <a:pt x="1020" y="967"/>
                  </a:lnTo>
                  <a:lnTo>
                    <a:pt x="992" y="1005"/>
                  </a:lnTo>
                  <a:lnTo>
                    <a:pt x="961" y="1040"/>
                  </a:lnTo>
                  <a:lnTo>
                    <a:pt x="929" y="1072"/>
                  </a:lnTo>
                  <a:lnTo>
                    <a:pt x="893" y="1101"/>
                  </a:lnTo>
                  <a:lnTo>
                    <a:pt x="855" y="1127"/>
                  </a:lnTo>
                  <a:lnTo>
                    <a:pt x="817" y="1151"/>
                  </a:lnTo>
                  <a:lnTo>
                    <a:pt x="777" y="1170"/>
                  </a:lnTo>
                  <a:lnTo>
                    <a:pt x="737" y="1186"/>
                  </a:lnTo>
                  <a:lnTo>
                    <a:pt x="697" y="1197"/>
                  </a:lnTo>
                  <a:lnTo>
                    <a:pt x="629" y="1211"/>
                  </a:lnTo>
                  <a:lnTo>
                    <a:pt x="563" y="1217"/>
                  </a:lnTo>
                  <a:lnTo>
                    <a:pt x="497" y="1217"/>
                  </a:lnTo>
                  <a:lnTo>
                    <a:pt x="434" y="1210"/>
                  </a:lnTo>
                  <a:lnTo>
                    <a:pt x="374" y="1196"/>
                  </a:lnTo>
                  <a:lnTo>
                    <a:pt x="316" y="1177"/>
                  </a:lnTo>
                  <a:lnTo>
                    <a:pt x="261" y="1152"/>
                  </a:lnTo>
                  <a:lnTo>
                    <a:pt x="210" y="1122"/>
                  </a:lnTo>
                  <a:lnTo>
                    <a:pt x="163" y="1087"/>
                  </a:lnTo>
                  <a:lnTo>
                    <a:pt x="120" y="1049"/>
                  </a:lnTo>
                  <a:lnTo>
                    <a:pt x="82" y="1005"/>
                  </a:lnTo>
                  <a:lnTo>
                    <a:pt x="49" y="959"/>
                  </a:lnTo>
                  <a:lnTo>
                    <a:pt x="22" y="908"/>
                  </a:lnTo>
                  <a:lnTo>
                    <a:pt x="0" y="854"/>
                  </a:lnTo>
                  <a:lnTo>
                    <a:pt x="25" y="889"/>
                  </a:lnTo>
                  <a:lnTo>
                    <a:pt x="56" y="920"/>
                  </a:lnTo>
                  <a:lnTo>
                    <a:pt x="89" y="947"/>
                  </a:lnTo>
                  <a:lnTo>
                    <a:pt x="128" y="970"/>
                  </a:lnTo>
                  <a:lnTo>
                    <a:pt x="169" y="989"/>
                  </a:lnTo>
                  <a:lnTo>
                    <a:pt x="212" y="1004"/>
                  </a:lnTo>
                  <a:lnTo>
                    <a:pt x="258" y="1016"/>
                  </a:lnTo>
                  <a:lnTo>
                    <a:pt x="306" y="1024"/>
                  </a:lnTo>
                  <a:lnTo>
                    <a:pt x="353" y="1026"/>
                  </a:lnTo>
                  <a:lnTo>
                    <a:pt x="400" y="1026"/>
                  </a:lnTo>
                  <a:lnTo>
                    <a:pt x="446" y="1023"/>
                  </a:lnTo>
                  <a:lnTo>
                    <a:pt x="491" y="1014"/>
                  </a:lnTo>
                  <a:lnTo>
                    <a:pt x="534" y="1001"/>
                  </a:lnTo>
                  <a:lnTo>
                    <a:pt x="576" y="985"/>
                  </a:lnTo>
                  <a:lnTo>
                    <a:pt x="612" y="965"/>
                  </a:lnTo>
                  <a:lnTo>
                    <a:pt x="656" y="934"/>
                  </a:lnTo>
                  <a:lnTo>
                    <a:pt x="695" y="901"/>
                  </a:lnTo>
                  <a:lnTo>
                    <a:pt x="729" y="864"/>
                  </a:lnTo>
                  <a:lnTo>
                    <a:pt x="757" y="826"/>
                  </a:lnTo>
                  <a:lnTo>
                    <a:pt x="779" y="786"/>
                  </a:lnTo>
                  <a:lnTo>
                    <a:pt x="796" y="744"/>
                  </a:lnTo>
                  <a:lnTo>
                    <a:pt x="807" y="700"/>
                  </a:lnTo>
                  <a:lnTo>
                    <a:pt x="811" y="656"/>
                  </a:lnTo>
                  <a:lnTo>
                    <a:pt x="809" y="613"/>
                  </a:lnTo>
                  <a:lnTo>
                    <a:pt x="799" y="568"/>
                  </a:lnTo>
                  <a:lnTo>
                    <a:pt x="784" y="524"/>
                  </a:lnTo>
                  <a:lnTo>
                    <a:pt x="761" y="481"/>
                  </a:lnTo>
                  <a:lnTo>
                    <a:pt x="731" y="438"/>
                  </a:lnTo>
                  <a:lnTo>
                    <a:pt x="729" y="436"/>
                  </a:lnTo>
                  <a:lnTo>
                    <a:pt x="724" y="430"/>
                  </a:lnTo>
                  <a:lnTo>
                    <a:pt x="714" y="418"/>
                  </a:lnTo>
                  <a:lnTo>
                    <a:pt x="701" y="403"/>
                  </a:lnTo>
                  <a:lnTo>
                    <a:pt x="686" y="386"/>
                  </a:lnTo>
                  <a:lnTo>
                    <a:pt x="670" y="365"/>
                  </a:lnTo>
                  <a:lnTo>
                    <a:pt x="651" y="342"/>
                  </a:lnTo>
                  <a:lnTo>
                    <a:pt x="631" y="319"/>
                  </a:lnTo>
                  <a:lnTo>
                    <a:pt x="610" y="293"/>
                  </a:lnTo>
                  <a:lnTo>
                    <a:pt x="588" y="266"/>
                  </a:lnTo>
                  <a:lnTo>
                    <a:pt x="567" y="240"/>
                  </a:lnTo>
                  <a:lnTo>
                    <a:pt x="544" y="215"/>
                  </a:lnTo>
                  <a:lnTo>
                    <a:pt x="525" y="189"/>
                  </a:lnTo>
                  <a:lnTo>
                    <a:pt x="525" y="190"/>
                  </a:lnTo>
                  <a:lnTo>
                    <a:pt x="521" y="185"/>
                  </a:lnTo>
                  <a:lnTo>
                    <a:pt x="517" y="182"/>
                  </a:lnTo>
                  <a:lnTo>
                    <a:pt x="515" y="178"/>
                  </a:lnTo>
                  <a:lnTo>
                    <a:pt x="513" y="177"/>
                  </a:lnTo>
                  <a:lnTo>
                    <a:pt x="512" y="175"/>
                  </a:lnTo>
                  <a:lnTo>
                    <a:pt x="500" y="154"/>
                  </a:lnTo>
                  <a:lnTo>
                    <a:pt x="492" y="132"/>
                  </a:lnTo>
                  <a:lnTo>
                    <a:pt x="491" y="109"/>
                  </a:lnTo>
                  <a:lnTo>
                    <a:pt x="495" y="87"/>
                  </a:lnTo>
                  <a:lnTo>
                    <a:pt x="503" y="65"/>
                  </a:lnTo>
                  <a:lnTo>
                    <a:pt x="517" y="45"/>
                  </a:lnTo>
                  <a:lnTo>
                    <a:pt x="534" y="27"/>
                  </a:lnTo>
                  <a:lnTo>
                    <a:pt x="556" y="13"/>
                  </a:lnTo>
                  <a:lnTo>
                    <a:pt x="577" y="4"/>
                  </a:lnTo>
                  <a:lnTo>
                    <a:pt x="599"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9" name="Freeform 24"/>
            <p:cNvSpPr>
              <a:spLocks/>
            </p:cNvSpPr>
            <p:nvPr userDrawn="1"/>
          </p:nvSpPr>
          <p:spPr bwMode="auto">
            <a:xfrm>
              <a:off x="7048500" y="4889500"/>
              <a:ext cx="434975" cy="481013"/>
            </a:xfrm>
            <a:custGeom>
              <a:avLst/>
              <a:gdLst>
                <a:gd name="T0" fmla="*/ 598 w 1096"/>
                <a:gd name="T1" fmla="*/ 0 h 1212"/>
                <a:gd name="T2" fmla="*/ 723 w 1096"/>
                <a:gd name="T3" fmla="*/ 21 h 1212"/>
                <a:gd name="T4" fmla="*/ 834 w 1096"/>
                <a:gd name="T5" fmla="*/ 65 h 1212"/>
                <a:gd name="T6" fmla="*/ 933 w 1096"/>
                <a:gd name="T7" fmla="*/ 130 h 1212"/>
                <a:gd name="T8" fmla="*/ 1014 w 1096"/>
                <a:gd name="T9" fmla="*/ 212 h 1212"/>
                <a:gd name="T10" fmla="*/ 1075 w 1096"/>
                <a:gd name="T11" fmla="*/ 309 h 1212"/>
                <a:gd name="T12" fmla="*/ 1071 w 1096"/>
                <a:gd name="T13" fmla="*/ 328 h 1212"/>
                <a:gd name="T14" fmla="*/ 1006 w 1096"/>
                <a:gd name="T15" fmla="*/ 271 h 1212"/>
                <a:gd name="T16" fmla="*/ 927 w 1096"/>
                <a:gd name="T17" fmla="*/ 228 h 1212"/>
                <a:gd name="T18" fmla="*/ 837 w 1096"/>
                <a:gd name="T19" fmla="*/ 201 h 1212"/>
                <a:gd name="T20" fmla="*/ 744 w 1096"/>
                <a:gd name="T21" fmla="*/ 190 h 1212"/>
                <a:gd name="T22" fmla="*/ 649 w 1096"/>
                <a:gd name="T23" fmla="*/ 195 h 1212"/>
                <a:gd name="T24" fmla="*/ 561 w 1096"/>
                <a:gd name="T25" fmla="*/ 215 h 1212"/>
                <a:gd name="T26" fmla="*/ 484 w 1096"/>
                <a:gd name="T27" fmla="*/ 252 h 1212"/>
                <a:gd name="T28" fmla="*/ 402 w 1096"/>
                <a:gd name="T29" fmla="*/ 315 h 1212"/>
                <a:gd name="T30" fmla="*/ 340 w 1096"/>
                <a:gd name="T31" fmla="*/ 390 h 1212"/>
                <a:gd name="T32" fmla="*/ 300 w 1096"/>
                <a:gd name="T33" fmla="*/ 474 h 1212"/>
                <a:gd name="T34" fmla="*/ 285 w 1096"/>
                <a:gd name="T35" fmla="*/ 561 h 1212"/>
                <a:gd name="T36" fmla="*/ 296 w 1096"/>
                <a:gd name="T37" fmla="*/ 649 h 1212"/>
                <a:gd name="T38" fmla="*/ 335 w 1096"/>
                <a:gd name="T39" fmla="*/ 737 h 1212"/>
                <a:gd name="T40" fmla="*/ 367 w 1096"/>
                <a:gd name="T41" fmla="*/ 781 h 1212"/>
                <a:gd name="T42" fmla="*/ 383 w 1096"/>
                <a:gd name="T43" fmla="*/ 800 h 1212"/>
                <a:gd name="T44" fmla="*/ 410 w 1096"/>
                <a:gd name="T45" fmla="*/ 834 h 1212"/>
                <a:gd name="T46" fmla="*/ 448 w 1096"/>
                <a:gd name="T47" fmla="*/ 877 h 1212"/>
                <a:gd name="T48" fmla="*/ 490 w 1096"/>
                <a:gd name="T49" fmla="*/ 928 h 1212"/>
                <a:gd name="T50" fmla="*/ 534 w 1096"/>
                <a:gd name="T51" fmla="*/ 982 h 1212"/>
                <a:gd name="T52" fmla="*/ 524 w 1096"/>
                <a:gd name="T53" fmla="*/ 970 h 1212"/>
                <a:gd name="T54" fmla="*/ 552 w 1096"/>
                <a:gd name="T55" fmla="*/ 1004 h 1212"/>
                <a:gd name="T56" fmla="*/ 571 w 1096"/>
                <a:gd name="T57" fmla="*/ 1028 h 1212"/>
                <a:gd name="T58" fmla="*/ 578 w 1096"/>
                <a:gd name="T59" fmla="*/ 1037 h 1212"/>
                <a:gd name="T60" fmla="*/ 599 w 1096"/>
                <a:gd name="T61" fmla="*/ 1079 h 1212"/>
                <a:gd name="T62" fmla="*/ 597 w 1096"/>
                <a:gd name="T63" fmla="*/ 1125 h 1212"/>
                <a:gd name="T64" fmla="*/ 575 w 1096"/>
                <a:gd name="T65" fmla="*/ 1166 h 1212"/>
                <a:gd name="T66" fmla="*/ 536 w 1096"/>
                <a:gd name="T67" fmla="*/ 1199 h 1212"/>
                <a:gd name="T68" fmla="*/ 491 w 1096"/>
                <a:gd name="T69" fmla="*/ 1212 h 1212"/>
                <a:gd name="T70" fmla="*/ 446 w 1096"/>
                <a:gd name="T71" fmla="*/ 1205 h 1212"/>
                <a:gd name="T72" fmla="*/ 409 w 1096"/>
                <a:gd name="T73" fmla="*/ 1178 h 1212"/>
                <a:gd name="T74" fmla="*/ 391 w 1096"/>
                <a:gd name="T75" fmla="*/ 1153 h 1212"/>
                <a:gd name="T76" fmla="*/ 104 w 1096"/>
                <a:gd name="T77" fmla="*/ 803 h 1212"/>
                <a:gd name="T78" fmla="*/ 41 w 1096"/>
                <a:gd name="T79" fmla="*/ 688 h 1212"/>
                <a:gd name="T80" fmla="*/ 7 w 1096"/>
                <a:gd name="T81" fmla="*/ 578 h 1212"/>
                <a:gd name="T82" fmla="*/ 0 w 1096"/>
                <a:gd name="T83" fmla="*/ 475 h 1212"/>
                <a:gd name="T84" fmla="*/ 16 w 1096"/>
                <a:gd name="T85" fmla="*/ 378 h 1212"/>
                <a:gd name="T86" fmla="*/ 52 w 1096"/>
                <a:gd name="T87" fmla="*/ 291 h 1212"/>
                <a:gd name="T88" fmla="*/ 103 w 1096"/>
                <a:gd name="T89" fmla="*/ 212 h 1212"/>
                <a:gd name="T90" fmla="*/ 168 w 1096"/>
                <a:gd name="T91" fmla="*/ 145 h 1212"/>
                <a:gd name="T92" fmla="*/ 240 w 1096"/>
                <a:gd name="T93" fmla="*/ 89 h 1212"/>
                <a:gd name="T94" fmla="*/ 318 w 1096"/>
                <a:gd name="T95" fmla="*/ 48 h 1212"/>
                <a:gd name="T96" fmla="*/ 398 w 1096"/>
                <a:gd name="T97" fmla="*/ 19 h 1212"/>
                <a:gd name="T98" fmla="*/ 534 w 1096"/>
                <a:gd name="T99" fmla="*/ 0 h 1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12">
                  <a:moveTo>
                    <a:pt x="534" y="0"/>
                  </a:moveTo>
                  <a:lnTo>
                    <a:pt x="598" y="0"/>
                  </a:lnTo>
                  <a:lnTo>
                    <a:pt x="662" y="8"/>
                  </a:lnTo>
                  <a:lnTo>
                    <a:pt x="723" y="21"/>
                  </a:lnTo>
                  <a:lnTo>
                    <a:pt x="780" y="40"/>
                  </a:lnTo>
                  <a:lnTo>
                    <a:pt x="834" y="65"/>
                  </a:lnTo>
                  <a:lnTo>
                    <a:pt x="885" y="95"/>
                  </a:lnTo>
                  <a:lnTo>
                    <a:pt x="933" y="130"/>
                  </a:lnTo>
                  <a:lnTo>
                    <a:pt x="976" y="168"/>
                  </a:lnTo>
                  <a:lnTo>
                    <a:pt x="1014" y="212"/>
                  </a:lnTo>
                  <a:lnTo>
                    <a:pt x="1047" y="258"/>
                  </a:lnTo>
                  <a:lnTo>
                    <a:pt x="1075" y="309"/>
                  </a:lnTo>
                  <a:lnTo>
                    <a:pt x="1096" y="363"/>
                  </a:lnTo>
                  <a:lnTo>
                    <a:pt x="1071" y="328"/>
                  </a:lnTo>
                  <a:lnTo>
                    <a:pt x="1041" y="297"/>
                  </a:lnTo>
                  <a:lnTo>
                    <a:pt x="1006" y="271"/>
                  </a:lnTo>
                  <a:lnTo>
                    <a:pt x="968" y="247"/>
                  </a:lnTo>
                  <a:lnTo>
                    <a:pt x="927" y="228"/>
                  </a:lnTo>
                  <a:lnTo>
                    <a:pt x="883" y="212"/>
                  </a:lnTo>
                  <a:lnTo>
                    <a:pt x="837" y="201"/>
                  </a:lnTo>
                  <a:lnTo>
                    <a:pt x="791" y="193"/>
                  </a:lnTo>
                  <a:lnTo>
                    <a:pt x="744" y="190"/>
                  </a:lnTo>
                  <a:lnTo>
                    <a:pt x="696" y="190"/>
                  </a:lnTo>
                  <a:lnTo>
                    <a:pt x="649" y="195"/>
                  </a:lnTo>
                  <a:lnTo>
                    <a:pt x="604" y="203"/>
                  </a:lnTo>
                  <a:lnTo>
                    <a:pt x="561" y="215"/>
                  </a:lnTo>
                  <a:lnTo>
                    <a:pt x="521" y="231"/>
                  </a:lnTo>
                  <a:lnTo>
                    <a:pt x="484" y="252"/>
                  </a:lnTo>
                  <a:lnTo>
                    <a:pt x="440" y="282"/>
                  </a:lnTo>
                  <a:lnTo>
                    <a:pt x="402" y="315"/>
                  </a:lnTo>
                  <a:lnTo>
                    <a:pt x="368" y="352"/>
                  </a:lnTo>
                  <a:lnTo>
                    <a:pt x="340" y="390"/>
                  </a:lnTo>
                  <a:lnTo>
                    <a:pt x="317" y="431"/>
                  </a:lnTo>
                  <a:lnTo>
                    <a:pt x="300" y="474"/>
                  </a:lnTo>
                  <a:lnTo>
                    <a:pt x="290" y="516"/>
                  </a:lnTo>
                  <a:lnTo>
                    <a:pt x="285" y="561"/>
                  </a:lnTo>
                  <a:lnTo>
                    <a:pt x="287" y="604"/>
                  </a:lnTo>
                  <a:lnTo>
                    <a:pt x="296" y="649"/>
                  </a:lnTo>
                  <a:lnTo>
                    <a:pt x="312" y="693"/>
                  </a:lnTo>
                  <a:lnTo>
                    <a:pt x="335" y="737"/>
                  </a:lnTo>
                  <a:lnTo>
                    <a:pt x="366" y="779"/>
                  </a:lnTo>
                  <a:lnTo>
                    <a:pt x="367" y="781"/>
                  </a:lnTo>
                  <a:lnTo>
                    <a:pt x="373" y="788"/>
                  </a:lnTo>
                  <a:lnTo>
                    <a:pt x="383" y="800"/>
                  </a:lnTo>
                  <a:lnTo>
                    <a:pt x="395" y="815"/>
                  </a:lnTo>
                  <a:lnTo>
                    <a:pt x="410" y="834"/>
                  </a:lnTo>
                  <a:lnTo>
                    <a:pt x="428" y="855"/>
                  </a:lnTo>
                  <a:lnTo>
                    <a:pt x="448" y="877"/>
                  </a:lnTo>
                  <a:lnTo>
                    <a:pt x="468" y="902"/>
                  </a:lnTo>
                  <a:lnTo>
                    <a:pt x="490" y="928"/>
                  </a:lnTo>
                  <a:lnTo>
                    <a:pt x="511" y="955"/>
                  </a:lnTo>
                  <a:lnTo>
                    <a:pt x="534" y="982"/>
                  </a:lnTo>
                  <a:lnTo>
                    <a:pt x="556" y="1008"/>
                  </a:lnTo>
                  <a:lnTo>
                    <a:pt x="524" y="970"/>
                  </a:lnTo>
                  <a:lnTo>
                    <a:pt x="538" y="988"/>
                  </a:lnTo>
                  <a:lnTo>
                    <a:pt x="552" y="1004"/>
                  </a:lnTo>
                  <a:lnTo>
                    <a:pt x="563" y="1018"/>
                  </a:lnTo>
                  <a:lnTo>
                    <a:pt x="571" y="1028"/>
                  </a:lnTo>
                  <a:lnTo>
                    <a:pt x="576" y="1034"/>
                  </a:lnTo>
                  <a:lnTo>
                    <a:pt x="578" y="1037"/>
                  </a:lnTo>
                  <a:lnTo>
                    <a:pt x="592" y="1057"/>
                  </a:lnTo>
                  <a:lnTo>
                    <a:pt x="599" y="1079"/>
                  </a:lnTo>
                  <a:lnTo>
                    <a:pt x="601" y="1102"/>
                  </a:lnTo>
                  <a:lnTo>
                    <a:pt x="597" y="1125"/>
                  </a:lnTo>
                  <a:lnTo>
                    <a:pt x="588" y="1146"/>
                  </a:lnTo>
                  <a:lnTo>
                    <a:pt x="575" y="1166"/>
                  </a:lnTo>
                  <a:lnTo>
                    <a:pt x="556" y="1185"/>
                  </a:lnTo>
                  <a:lnTo>
                    <a:pt x="536" y="1199"/>
                  </a:lnTo>
                  <a:lnTo>
                    <a:pt x="514" y="1207"/>
                  </a:lnTo>
                  <a:lnTo>
                    <a:pt x="491" y="1212"/>
                  </a:lnTo>
                  <a:lnTo>
                    <a:pt x="469" y="1211"/>
                  </a:lnTo>
                  <a:lnTo>
                    <a:pt x="446" y="1205"/>
                  </a:lnTo>
                  <a:lnTo>
                    <a:pt x="427" y="1194"/>
                  </a:lnTo>
                  <a:lnTo>
                    <a:pt x="409" y="1178"/>
                  </a:lnTo>
                  <a:lnTo>
                    <a:pt x="352" y="1108"/>
                  </a:lnTo>
                  <a:lnTo>
                    <a:pt x="391" y="1153"/>
                  </a:lnTo>
                  <a:lnTo>
                    <a:pt x="149" y="861"/>
                  </a:lnTo>
                  <a:lnTo>
                    <a:pt x="104" y="803"/>
                  </a:lnTo>
                  <a:lnTo>
                    <a:pt x="68" y="744"/>
                  </a:lnTo>
                  <a:lnTo>
                    <a:pt x="41" y="688"/>
                  </a:lnTo>
                  <a:lnTo>
                    <a:pt x="21" y="632"/>
                  </a:lnTo>
                  <a:lnTo>
                    <a:pt x="7" y="578"/>
                  </a:lnTo>
                  <a:lnTo>
                    <a:pt x="1" y="526"/>
                  </a:lnTo>
                  <a:lnTo>
                    <a:pt x="0" y="475"/>
                  </a:lnTo>
                  <a:lnTo>
                    <a:pt x="6" y="425"/>
                  </a:lnTo>
                  <a:lnTo>
                    <a:pt x="16" y="378"/>
                  </a:lnTo>
                  <a:lnTo>
                    <a:pt x="32" y="333"/>
                  </a:lnTo>
                  <a:lnTo>
                    <a:pt x="52" y="291"/>
                  </a:lnTo>
                  <a:lnTo>
                    <a:pt x="76" y="249"/>
                  </a:lnTo>
                  <a:lnTo>
                    <a:pt x="103" y="212"/>
                  </a:lnTo>
                  <a:lnTo>
                    <a:pt x="134" y="177"/>
                  </a:lnTo>
                  <a:lnTo>
                    <a:pt x="168" y="145"/>
                  </a:lnTo>
                  <a:lnTo>
                    <a:pt x="203" y="115"/>
                  </a:lnTo>
                  <a:lnTo>
                    <a:pt x="240" y="89"/>
                  </a:lnTo>
                  <a:lnTo>
                    <a:pt x="279" y="66"/>
                  </a:lnTo>
                  <a:lnTo>
                    <a:pt x="318" y="48"/>
                  </a:lnTo>
                  <a:lnTo>
                    <a:pt x="358" y="31"/>
                  </a:lnTo>
                  <a:lnTo>
                    <a:pt x="398" y="19"/>
                  </a:lnTo>
                  <a:lnTo>
                    <a:pt x="466" y="6"/>
                  </a:lnTo>
                  <a:lnTo>
                    <a:pt x="534"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30" name="Freeform 25"/>
            <p:cNvSpPr>
              <a:spLocks noEditPoints="1"/>
            </p:cNvSpPr>
            <p:nvPr userDrawn="1"/>
          </p:nvSpPr>
          <p:spPr bwMode="auto">
            <a:xfrm>
              <a:off x="8618538" y="5702300"/>
              <a:ext cx="52388" cy="50800"/>
            </a:xfrm>
            <a:custGeom>
              <a:avLst/>
              <a:gdLst>
                <a:gd name="T0" fmla="*/ 51 w 131"/>
                <a:gd name="T1" fmla="*/ 60 h 130"/>
                <a:gd name="T2" fmla="*/ 68 w 131"/>
                <a:gd name="T3" fmla="*/ 60 h 130"/>
                <a:gd name="T4" fmla="*/ 76 w 131"/>
                <a:gd name="T5" fmla="*/ 59 h 130"/>
                <a:gd name="T6" fmla="*/ 81 w 131"/>
                <a:gd name="T7" fmla="*/ 55 h 130"/>
                <a:gd name="T8" fmla="*/ 83 w 131"/>
                <a:gd name="T9" fmla="*/ 49 h 130"/>
                <a:gd name="T10" fmla="*/ 81 w 131"/>
                <a:gd name="T11" fmla="*/ 43 h 130"/>
                <a:gd name="T12" fmla="*/ 76 w 131"/>
                <a:gd name="T13" fmla="*/ 39 h 130"/>
                <a:gd name="T14" fmla="*/ 70 w 131"/>
                <a:gd name="T15" fmla="*/ 38 h 130"/>
                <a:gd name="T16" fmla="*/ 51 w 131"/>
                <a:gd name="T17" fmla="*/ 38 h 130"/>
                <a:gd name="T18" fmla="*/ 68 w 131"/>
                <a:gd name="T19" fmla="*/ 28 h 130"/>
                <a:gd name="T20" fmla="*/ 88 w 131"/>
                <a:gd name="T21" fmla="*/ 33 h 130"/>
                <a:gd name="T22" fmla="*/ 95 w 131"/>
                <a:gd name="T23" fmla="*/ 49 h 130"/>
                <a:gd name="T24" fmla="*/ 90 w 131"/>
                <a:gd name="T25" fmla="*/ 64 h 130"/>
                <a:gd name="T26" fmla="*/ 76 w 131"/>
                <a:gd name="T27" fmla="*/ 69 h 130"/>
                <a:gd name="T28" fmla="*/ 83 w 131"/>
                <a:gd name="T29" fmla="*/ 103 h 130"/>
                <a:gd name="T30" fmla="*/ 51 w 131"/>
                <a:gd name="T31" fmla="*/ 70 h 130"/>
                <a:gd name="T32" fmla="*/ 40 w 131"/>
                <a:gd name="T33" fmla="*/ 103 h 130"/>
                <a:gd name="T34" fmla="*/ 65 w 131"/>
                <a:gd name="T35" fmla="*/ 12 h 130"/>
                <a:gd name="T36" fmla="*/ 34 w 131"/>
                <a:gd name="T37" fmla="*/ 22 h 130"/>
                <a:gd name="T38" fmla="*/ 15 w 131"/>
                <a:gd name="T39" fmla="*/ 48 h 130"/>
                <a:gd name="T40" fmla="*/ 15 w 131"/>
                <a:gd name="T41" fmla="*/ 83 h 130"/>
                <a:gd name="T42" fmla="*/ 34 w 131"/>
                <a:gd name="T43" fmla="*/ 109 h 130"/>
                <a:gd name="T44" fmla="*/ 65 w 131"/>
                <a:gd name="T45" fmla="*/ 119 h 130"/>
                <a:gd name="T46" fmla="*/ 96 w 131"/>
                <a:gd name="T47" fmla="*/ 109 h 130"/>
                <a:gd name="T48" fmla="*/ 114 w 131"/>
                <a:gd name="T49" fmla="*/ 83 h 130"/>
                <a:gd name="T50" fmla="*/ 114 w 131"/>
                <a:gd name="T51" fmla="*/ 48 h 130"/>
                <a:gd name="T52" fmla="*/ 96 w 131"/>
                <a:gd name="T53" fmla="*/ 22 h 130"/>
                <a:gd name="T54" fmla="*/ 65 w 131"/>
                <a:gd name="T55" fmla="*/ 12 h 130"/>
                <a:gd name="T56" fmla="*/ 86 w 131"/>
                <a:gd name="T57" fmla="*/ 4 h 130"/>
                <a:gd name="T58" fmla="*/ 117 w 131"/>
                <a:gd name="T59" fmla="*/ 27 h 130"/>
                <a:gd name="T60" fmla="*/ 131 w 131"/>
                <a:gd name="T61" fmla="*/ 65 h 130"/>
                <a:gd name="T62" fmla="*/ 117 w 131"/>
                <a:gd name="T63" fmla="*/ 104 h 130"/>
                <a:gd name="T64" fmla="*/ 86 w 131"/>
                <a:gd name="T65" fmla="*/ 126 h 130"/>
                <a:gd name="T66" fmla="*/ 45 w 131"/>
                <a:gd name="T67" fmla="*/ 126 h 130"/>
                <a:gd name="T68" fmla="*/ 12 w 131"/>
                <a:gd name="T69" fmla="*/ 104 h 130"/>
                <a:gd name="T70" fmla="*/ 0 w 131"/>
                <a:gd name="T71" fmla="*/ 65 h 130"/>
                <a:gd name="T72" fmla="*/ 12 w 131"/>
                <a:gd name="T73" fmla="*/ 27 h 130"/>
                <a:gd name="T74" fmla="*/ 45 w 131"/>
                <a:gd name="T75" fmla="*/ 4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1" h="130">
                  <a:moveTo>
                    <a:pt x="51" y="38"/>
                  </a:moveTo>
                  <a:lnTo>
                    <a:pt x="51" y="60"/>
                  </a:lnTo>
                  <a:lnTo>
                    <a:pt x="65" y="60"/>
                  </a:lnTo>
                  <a:lnTo>
                    <a:pt x="68" y="60"/>
                  </a:lnTo>
                  <a:lnTo>
                    <a:pt x="72" y="60"/>
                  </a:lnTo>
                  <a:lnTo>
                    <a:pt x="76" y="59"/>
                  </a:lnTo>
                  <a:lnTo>
                    <a:pt x="78" y="58"/>
                  </a:lnTo>
                  <a:lnTo>
                    <a:pt x="81" y="55"/>
                  </a:lnTo>
                  <a:lnTo>
                    <a:pt x="82" y="53"/>
                  </a:lnTo>
                  <a:lnTo>
                    <a:pt x="83" y="49"/>
                  </a:lnTo>
                  <a:lnTo>
                    <a:pt x="82" y="45"/>
                  </a:lnTo>
                  <a:lnTo>
                    <a:pt x="81" y="43"/>
                  </a:lnTo>
                  <a:lnTo>
                    <a:pt x="78" y="40"/>
                  </a:lnTo>
                  <a:lnTo>
                    <a:pt x="76" y="39"/>
                  </a:lnTo>
                  <a:lnTo>
                    <a:pt x="73" y="38"/>
                  </a:lnTo>
                  <a:lnTo>
                    <a:pt x="70" y="38"/>
                  </a:lnTo>
                  <a:lnTo>
                    <a:pt x="67" y="38"/>
                  </a:lnTo>
                  <a:lnTo>
                    <a:pt x="51" y="38"/>
                  </a:lnTo>
                  <a:close/>
                  <a:moveTo>
                    <a:pt x="40" y="28"/>
                  </a:moveTo>
                  <a:lnTo>
                    <a:pt x="68" y="28"/>
                  </a:lnTo>
                  <a:lnTo>
                    <a:pt x="80" y="29"/>
                  </a:lnTo>
                  <a:lnTo>
                    <a:pt x="88" y="33"/>
                  </a:lnTo>
                  <a:lnTo>
                    <a:pt x="93" y="39"/>
                  </a:lnTo>
                  <a:lnTo>
                    <a:pt x="95" y="49"/>
                  </a:lnTo>
                  <a:lnTo>
                    <a:pt x="93" y="58"/>
                  </a:lnTo>
                  <a:lnTo>
                    <a:pt x="90" y="64"/>
                  </a:lnTo>
                  <a:lnTo>
                    <a:pt x="83" y="68"/>
                  </a:lnTo>
                  <a:lnTo>
                    <a:pt x="76" y="69"/>
                  </a:lnTo>
                  <a:lnTo>
                    <a:pt x="97" y="103"/>
                  </a:lnTo>
                  <a:lnTo>
                    <a:pt x="83" y="103"/>
                  </a:lnTo>
                  <a:lnTo>
                    <a:pt x="65" y="70"/>
                  </a:lnTo>
                  <a:lnTo>
                    <a:pt x="51" y="70"/>
                  </a:lnTo>
                  <a:lnTo>
                    <a:pt x="51" y="103"/>
                  </a:lnTo>
                  <a:lnTo>
                    <a:pt x="40" y="103"/>
                  </a:lnTo>
                  <a:lnTo>
                    <a:pt x="40" y="28"/>
                  </a:lnTo>
                  <a:close/>
                  <a:moveTo>
                    <a:pt x="65" y="12"/>
                  </a:moveTo>
                  <a:lnTo>
                    <a:pt x="49" y="14"/>
                  </a:lnTo>
                  <a:lnTo>
                    <a:pt x="34" y="22"/>
                  </a:lnTo>
                  <a:lnTo>
                    <a:pt x="22" y="33"/>
                  </a:lnTo>
                  <a:lnTo>
                    <a:pt x="15" y="48"/>
                  </a:lnTo>
                  <a:lnTo>
                    <a:pt x="12" y="65"/>
                  </a:lnTo>
                  <a:lnTo>
                    <a:pt x="15" y="83"/>
                  </a:lnTo>
                  <a:lnTo>
                    <a:pt x="22" y="98"/>
                  </a:lnTo>
                  <a:lnTo>
                    <a:pt x="34" y="109"/>
                  </a:lnTo>
                  <a:lnTo>
                    <a:pt x="49" y="116"/>
                  </a:lnTo>
                  <a:lnTo>
                    <a:pt x="65" y="119"/>
                  </a:lnTo>
                  <a:lnTo>
                    <a:pt x="82" y="116"/>
                  </a:lnTo>
                  <a:lnTo>
                    <a:pt x="96" y="109"/>
                  </a:lnTo>
                  <a:lnTo>
                    <a:pt x="107" y="98"/>
                  </a:lnTo>
                  <a:lnTo>
                    <a:pt x="114" y="83"/>
                  </a:lnTo>
                  <a:lnTo>
                    <a:pt x="117" y="65"/>
                  </a:lnTo>
                  <a:lnTo>
                    <a:pt x="114" y="48"/>
                  </a:lnTo>
                  <a:lnTo>
                    <a:pt x="107" y="33"/>
                  </a:lnTo>
                  <a:lnTo>
                    <a:pt x="96" y="22"/>
                  </a:lnTo>
                  <a:lnTo>
                    <a:pt x="82" y="14"/>
                  </a:lnTo>
                  <a:lnTo>
                    <a:pt x="65" y="12"/>
                  </a:lnTo>
                  <a:close/>
                  <a:moveTo>
                    <a:pt x="65" y="0"/>
                  </a:moveTo>
                  <a:lnTo>
                    <a:pt x="86" y="4"/>
                  </a:lnTo>
                  <a:lnTo>
                    <a:pt x="103" y="13"/>
                  </a:lnTo>
                  <a:lnTo>
                    <a:pt x="117" y="27"/>
                  </a:lnTo>
                  <a:lnTo>
                    <a:pt x="127" y="44"/>
                  </a:lnTo>
                  <a:lnTo>
                    <a:pt x="131" y="65"/>
                  </a:lnTo>
                  <a:lnTo>
                    <a:pt x="127" y="86"/>
                  </a:lnTo>
                  <a:lnTo>
                    <a:pt x="117" y="104"/>
                  </a:lnTo>
                  <a:lnTo>
                    <a:pt x="103" y="118"/>
                  </a:lnTo>
                  <a:lnTo>
                    <a:pt x="86" y="126"/>
                  </a:lnTo>
                  <a:lnTo>
                    <a:pt x="65" y="130"/>
                  </a:lnTo>
                  <a:lnTo>
                    <a:pt x="45" y="126"/>
                  </a:lnTo>
                  <a:lnTo>
                    <a:pt x="27" y="118"/>
                  </a:lnTo>
                  <a:lnTo>
                    <a:pt x="12" y="104"/>
                  </a:lnTo>
                  <a:lnTo>
                    <a:pt x="2" y="86"/>
                  </a:lnTo>
                  <a:lnTo>
                    <a:pt x="0" y="65"/>
                  </a:lnTo>
                  <a:lnTo>
                    <a:pt x="2" y="44"/>
                  </a:lnTo>
                  <a:lnTo>
                    <a:pt x="12" y="27"/>
                  </a:lnTo>
                  <a:lnTo>
                    <a:pt x="27" y="13"/>
                  </a:lnTo>
                  <a:lnTo>
                    <a:pt x="45" y="4"/>
                  </a:lnTo>
                  <a:lnTo>
                    <a:pt x="65"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31" name="Freeform 26"/>
            <p:cNvSpPr>
              <a:spLocks noEditPoints="1"/>
            </p:cNvSpPr>
            <p:nvPr userDrawn="1"/>
          </p:nvSpPr>
          <p:spPr bwMode="auto">
            <a:xfrm>
              <a:off x="8578850" y="5375275"/>
              <a:ext cx="52388" cy="50800"/>
            </a:xfrm>
            <a:custGeom>
              <a:avLst/>
              <a:gdLst>
                <a:gd name="T0" fmla="*/ 52 w 130"/>
                <a:gd name="T1" fmla="*/ 60 h 129"/>
                <a:gd name="T2" fmla="*/ 69 w 130"/>
                <a:gd name="T3" fmla="*/ 60 h 129"/>
                <a:gd name="T4" fmla="*/ 77 w 130"/>
                <a:gd name="T5" fmla="*/ 59 h 129"/>
                <a:gd name="T6" fmla="*/ 82 w 130"/>
                <a:gd name="T7" fmla="*/ 55 h 129"/>
                <a:gd name="T8" fmla="*/ 83 w 130"/>
                <a:gd name="T9" fmla="*/ 48 h 129"/>
                <a:gd name="T10" fmla="*/ 82 w 130"/>
                <a:gd name="T11" fmla="*/ 42 h 129"/>
                <a:gd name="T12" fmla="*/ 77 w 130"/>
                <a:gd name="T13" fmla="*/ 38 h 129"/>
                <a:gd name="T14" fmla="*/ 70 w 130"/>
                <a:gd name="T15" fmla="*/ 37 h 129"/>
                <a:gd name="T16" fmla="*/ 52 w 130"/>
                <a:gd name="T17" fmla="*/ 37 h 129"/>
                <a:gd name="T18" fmla="*/ 69 w 130"/>
                <a:gd name="T19" fmla="*/ 28 h 129"/>
                <a:gd name="T20" fmla="*/ 89 w 130"/>
                <a:gd name="T21" fmla="*/ 33 h 129"/>
                <a:gd name="T22" fmla="*/ 95 w 130"/>
                <a:gd name="T23" fmla="*/ 49 h 129"/>
                <a:gd name="T24" fmla="*/ 89 w 130"/>
                <a:gd name="T25" fmla="*/ 63 h 129"/>
                <a:gd name="T26" fmla="*/ 75 w 130"/>
                <a:gd name="T27" fmla="*/ 69 h 129"/>
                <a:gd name="T28" fmla="*/ 84 w 130"/>
                <a:gd name="T29" fmla="*/ 101 h 129"/>
                <a:gd name="T30" fmla="*/ 52 w 130"/>
                <a:gd name="T31" fmla="*/ 69 h 129"/>
                <a:gd name="T32" fmla="*/ 41 w 130"/>
                <a:gd name="T33" fmla="*/ 101 h 129"/>
                <a:gd name="T34" fmla="*/ 65 w 130"/>
                <a:gd name="T35" fmla="*/ 10 h 129"/>
                <a:gd name="T36" fmla="*/ 34 w 130"/>
                <a:gd name="T37" fmla="*/ 20 h 129"/>
                <a:gd name="T38" fmla="*/ 16 w 130"/>
                <a:gd name="T39" fmla="*/ 47 h 129"/>
                <a:gd name="T40" fmla="*/ 16 w 130"/>
                <a:gd name="T41" fmla="*/ 81 h 129"/>
                <a:gd name="T42" fmla="*/ 34 w 130"/>
                <a:gd name="T43" fmla="*/ 108 h 129"/>
                <a:gd name="T44" fmla="*/ 65 w 130"/>
                <a:gd name="T45" fmla="*/ 119 h 129"/>
                <a:gd name="T46" fmla="*/ 97 w 130"/>
                <a:gd name="T47" fmla="*/ 108 h 129"/>
                <a:gd name="T48" fmla="*/ 115 w 130"/>
                <a:gd name="T49" fmla="*/ 81 h 129"/>
                <a:gd name="T50" fmla="*/ 115 w 130"/>
                <a:gd name="T51" fmla="*/ 47 h 129"/>
                <a:gd name="T52" fmla="*/ 97 w 130"/>
                <a:gd name="T53" fmla="*/ 20 h 129"/>
                <a:gd name="T54" fmla="*/ 65 w 130"/>
                <a:gd name="T55" fmla="*/ 10 h 129"/>
                <a:gd name="T56" fmla="*/ 85 w 130"/>
                <a:gd name="T57" fmla="*/ 3 h 129"/>
                <a:gd name="T58" fmla="*/ 118 w 130"/>
                <a:gd name="T59" fmla="*/ 25 h 129"/>
                <a:gd name="T60" fmla="*/ 130 w 130"/>
                <a:gd name="T61" fmla="*/ 64 h 129"/>
                <a:gd name="T62" fmla="*/ 118 w 130"/>
                <a:gd name="T63" fmla="*/ 103 h 129"/>
                <a:gd name="T64" fmla="*/ 85 w 130"/>
                <a:gd name="T65" fmla="*/ 126 h 129"/>
                <a:gd name="T66" fmla="*/ 46 w 130"/>
                <a:gd name="T67" fmla="*/ 126 h 129"/>
                <a:gd name="T68" fmla="*/ 13 w 130"/>
                <a:gd name="T69" fmla="*/ 103 h 129"/>
                <a:gd name="T70" fmla="*/ 0 w 130"/>
                <a:gd name="T71" fmla="*/ 64 h 129"/>
                <a:gd name="T72" fmla="*/ 13 w 130"/>
                <a:gd name="T73" fmla="*/ 25 h 129"/>
                <a:gd name="T74" fmla="*/ 46 w 130"/>
                <a:gd name="T75" fmla="*/ 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9">
                  <a:moveTo>
                    <a:pt x="52" y="37"/>
                  </a:moveTo>
                  <a:lnTo>
                    <a:pt x="52" y="60"/>
                  </a:lnTo>
                  <a:lnTo>
                    <a:pt x="65" y="60"/>
                  </a:lnTo>
                  <a:lnTo>
                    <a:pt x="69" y="60"/>
                  </a:lnTo>
                  <a:lnTo>
                    <a:pt x="73" y="59"/>
                  </a:lnTo>
                  <a:lnTo>
                    <a:pt x="77" y="59"/>
                  </a:lnTo>
                  <a:lnTo>
                    <a:pt x="79" y="58"/>
                  </a:lnTo>
                  <a:lnTo>
                    <a:pt x="82" y="55"/>
                  </a:lnTo>
                  <a:lnTo>
                    <a:pt x="83" y="51"/>
                  </a:lnTo>
                  <a:lnTo>
                    <a:pt x="83" y="48"/>
                  </a:lnTo>
                  <a:lnTo>
                    <a:pt x="83" y="44"/>
                  </a:lnTo>
                  <a:lnTo>
                    <a:pt x="82" y="42"/>
                  </a:lnTo>
                  <a:lnTo>
                    <a:pt x="79" y="39"/>
                  </a:lnTo>
                  <a:lnTo>
                    <a:pt x="77" y="38"/>
                  </a:lnTo>
                  <a:lnTo>
                    <a:pt x="74" y="38"/>
                  </a:lnTo>
                  <a:lnTo>
                    <a:pt x="70" y="37"/>
                  </a:lnTo>
                  <a:lnTo>
                    <a:pt x="67" y="37"/>
                  </a:lnTo>
                  <a:lnTo>
                    <a:pt x="52" y="37"/>
                  </a:lnTo>
                  <a:close/>
                  <a:moveTo>
                    <a:pt x="41" y="28"/>
                  </a:moveTo>
                  <a:lnTo>
                    <a:pt x="69" y="28"/>
                  </a:lnTo>
                  <a:lnTo>
                    <a:pt x="80" y="29"/>
                  </a:lnTo>
                  <a:lnTo>
                    <a:pt x="89" y="33"/>
                  </a:lnTo>
                  <a:lnTo>
                    <a:pt x="94" y="39"/>
                  </a:lnTo>
                  <a:lnTo>
                    <a:pt x="95" y="49"/>
                  </a:lnTo>
                  <a:lnTo>
                    <a:pt x="94" y="56"/>
                  </a:lnTo>
                  <a:lnTo>
                    <a:pt x="89" y="63"/>
                  </a:lnTo>
                  <a:lnTo>
                    <a:pt x="83" y="66"/>
                  </a:lnTo>
                  <a:lnTo>
                    <a:pt x="75" y="69"/>
                  </a:lnTo>
                  <a:lnTo>
                    <a:pt x="97" y="101"/>
                  </a:lnTo>
                  <a:lnTo>
                    <a:pt x="84" y="101"/>
                  </a:lnTo>
                  <a:lnTo>
                    <a:pt x="64" y="69"/>
                  </a:lnTo>
                  <a:lnTo>
                    <a:pt x="52" y="69"/>
                  </a:lnTo>
                  <a:lnTo>
                    <a:pt x="52" y="101"/>
                  </a:lnTo>
                  <a:lnTo>
                    <a:pt x="41" y="101"/>
                  </a:lnTo>
                  <a:lnTo>
                    <a:pt x="41" y="28"/>
                  </a:lnTo>
                  <a:close/>
                  <a:moveTo>
                    <a:pt x="65" y="10"/>
                  </a:moveTo>
                  <a:lnTo>
                    <a:pt x="48" y="13"/>
                  </a:lnTo>
                  <a:lnTo>
                    <a:pt x="34" y="20"/>
                  </a:lnTo>
                  <a:lnTo>
                    <a:pt x="23" y="33"/>
                  </a:lnTo>
                  <a:lnTo>
                    <a:pt x="16" y="47"/>
                  </a:lnTo>
                  <a:lnTo>
                    <a:pt x="13" y="64"/>
                  </a:lnTo>
                  <a:lnTo>
                    <a:pt x="16" y="81"/>
                  </a:lnTo>
                  <a:lnTo>
                    <a:pt x="23" y="96"/>
                  </a:lnTo>
                  <a:lnTo>
                    <a:pt x="34" y="108"/>
                  </a:lnTo>
                  <a:lnTo>
                    <a:pt x="48" y="115"/>
                  </a:lnTo>
                  <a:lnTo>
                    <a:pt x="65" y="119"/>
                  </a:lnTo>
                  <a:lnTo>
                    <a:pt x="82" y="115"/>
                  </a:lnTo>
                  <a:lnTo>
                    <a:pt x="97" y="108"/>
                  </a:lnTo>
                  <a:lnTo>
                    <a:pt x="108" y="96"/>
                  </a:lnTo>
                  <a:lnTo>
                    <a:pt x="115" y="81"/>
                  </a:lnTo>
                  <a:lnTo>
                    <a:pt x="118" y="64"/>
                  </a:lnTo>
                  <a:lnTo>
                    <a:pt x="115" y="47"/>
                  </a:lnTo>
                  <a:lnTo>
                    <a:pt x="108" y="33"/>
                  </a:lnTo>
                  <a:lnTo>
                    <a:pt x="97" y="20"/>
                  </a:lnTo>
                  <a:lnTo>
                    <a:pt x="82" y="13"/>
                  </a:lnTo>
                  <a:lnTo>
                    <a:pt x="65" y="10"/>
                  </a:lnTo>
                  <a:close/>
                  <a:moveTo>
                    <a:pt x="65" y="0"/>
                  </a:moveTo>
                  <a:lnTo>
                    <a:pt x="85" y="3"/>
                  </a:lnTo>
                  <a:lnTo>
                    <a:pt x="104" y="12"/>
                  </a:lnTo>
                  <a:lnTo>
                    <a:pt x="118" y="25"/>
                  </a:lnTo>
                  <a:lnTo>
                    <a:pt x="128" y="44"/>
                  </a:lnTo>
                  <a:lnTo>
                    <a:pt x="130" y="64"/>
                  </a:lnTo>
                  <a:lnTo>
                    <a:pt x="128" y="85"/>
                  </a:lnTo>
                  <a:lnTo>
                    <a:pt x="118" y="103"/>
                  </a:lnTo>
                  <a:lnTo>
                    <a:pt x="104" y="116"/>
                  </a:lnTo>
                  <a:lnTo>
                    <a:pt x="85" y="126"/>
                  </a:lnTo>
                  <a:lnTo>
                    <a:pt x="65" y="129"/>
                  </a:lnTo>
                  <a:lnTo>
                    <a:pt x="46" y="126"/>
                  </a:lnTo>
                  <a:lnTo>
                    <a:pt x="27" y="116"/>
                  </a:lnTo>
                  <a:lnTo>
                    <a:pt x="13" y="103"/>
                  </a:lnTo>
                  <a:lnTo>
                    <a:pt x="3" y="85"/>
                  </a:lnTo>
                  <a:lnTo>
                    <a:pt x="0" y="64"/>
                  </a:lnTo>
                  <a:lnTo>
                    <a:pt x="3" y="44"/>
                  </a:lnTo>
                  <a:lnTo>
                    <a:pt x="13" y="25"/>
                  </a:lnTo>
                  <a:lnTo>
                    <a:pt x="27" y="12"/>
                  </a:lnTo>
                  <a:lnTo>
                    <a:pt x="46" y="3"/>
                  </a:lnTo>
                  <a:lnTo>
                    <a:pt x="65"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32" name="Freeform 27"/>
            <p:cNvSpPr>
              <a:spLocks noEditPoints="1"/>
            </p:cNvSpPr>
            <p:nvPr userDrawn="1"/>
          </p:nvSpPr>
          <p:spPr bwMode="auto">
            <a:xfrm>
              <a:off x="7494588" y="5375275"/>
              <a:ext cx="52388" cy="50800"/>
            </a:xfrm>
            <a:custGeom>
              <a:avLst/>
              <a:gdLst>
                <a:gd name="T0" fmla="*/ 52 w 131"/>
                <a:gd name="T1" fmla="*/ 60 h 129"/>
                <a:gd name="T2" fmla="*/ 70 w 131"/>
                <a:gd name="T3" fmla="*/ 60 h 129"/>
                <a:gd name="T4" fmla="*/ 76 w 131"/>
                <a:gd name="T5" fmla="*/ 59 h 129"/>
                <a:gd name="T6" fmla="*/ 81 w 131"/>
                <a:gd name="T7" fmla="*/ 55 h 129"/>
                <a:gd name="T8" fmla="*/ 84 w 131"/>
                <a:gd name="T9" fmla="*/ 48 h 129"/>
                <a:gd name="T10" fmla="*/ 81 w 131"/>
                <a:gd name="T11" fmla="*/ 42 h 129"/>
                <a:gd name="T12" fmla="*/ 77 w 131"/>
                <a:gd name="T13" fmla="*/ 38 h 129"/>
                <a:gd name="T14" fmla="*/ 71 w 131"/>
                <a:gd name="T15" fmla="*/ 37 h 129"/>
                <a:gd name="T16" fmla="*/ 52 w 131"/>
                <a:gd name="T17" fmla="*/ 37 h 129"/>
                <a:gd name="T18" fmla="*/ 69 w 131"/>
                <a:gd name="T19" fmla="*/ 28 h 129"/>
                <a:gd name="T20" fmla="*/ 89 w 131"/>
                <a:gd name="T21" fmla="*/ 33 h 129"/>
                <a:gd name="T22" fmla="*/ 95 w 131"/>
                <a:gd name="T23" fmla="*/ 49 h 129"/>
                <a:gd name="T24" fmla="*/ 90 w 131"/>
                <a:gd name="T25" fmla="*/ 63 h 129"/>
                <a:gd name="T26" fmla="*/ 76 w 131"/>
                <a:gd name="T27" fmla="*/ 69 h 129"/>
                <a:gd name="T28" fmla="*/ 85 w 131"/>
                <a:gd name="T29" fmla="*/ 101 h 129"/>
                <a:gd name="T30" fmla="*/ 52 w 131"/>
                <a:gd name="T31" fmla="*/ 69 h 129"/>
                <a:gd name="T32" fmla="*/ 41 w 131"/>
                <a:gd name="T33" fmla="*/ 101 h 129"/>
                <a:gd name="T34" fmla="*/ 66 w 131"/>
                <a:gd name="T35" fmla="*/ 10 h 129"/>
                <a:gd name="T36" fmla="*/ 34 w 131"/>
                <a:gd name="T37" fmla="*/ 20 h 129"/>
                <a:gd name="T38" fmla="*/ 15 w 131"/>
                <a:gd name="T39" fmla="*/ 47 h 129"/>
                <a:gd name="T40" fmla="*/ 15 w 131"/>
                <a:gd name="T41" fmla="*/ 81 h 129"/>
                <a:gd name="T42" fmla="*/ 34 w 131"/>
                <a:gd name="T43" fmla="*/ 108 h 129"/>
                <a:gd name="T44" fmla="*/ 66 w 131"/>
                <a:gd name="T45" fmla="*/ 119 h 129"/>
                <a:gd name="T46" fmla="*/ 96 w 131"/>
                <a:gd name="T47" fmla="*/ 108 h 129"/>
                <a:gd name="T48" fmla="*/ 115 w 131"/>
                <a:gd name="T49" fmla="*/ 81 h 129"/>
                <a:gd name="T50" fmla="*/ 115 w 131"/>
                <a:gd name="T51" fmla="*/ 47 h 129"/>
                <a:gd name="T52" fmla="*/ 96 w 131"/>
                <a:gd name="T53" fmla="*/ 20 h 129"/>
                <a:gd name="T54" fmla="*/ 66 w 131"/>
                <a:gd name="T55" fmla="*/ 10 h 129"/>
                <a:gd name="T56" fmla="*/ 86 w 131"/>
                <a:gd name="T57" fmla="*/ 3 h 129"/>
                <a:gd name="T58" fmla="*/ 118 w 131"/>
                <a:gd name="T59" fmla="*/ 25 h 129"/>
                <a:gd name="T60" fmla="*/ 131 w 131"/>
                <a:gd name="T61" fmla="*/ 64 h 129"/>
                <a:gd name="T62" fmla="*/ 118 w 131"/>
                <a:gd name="T63" fmla="*/ 103 h 129"/>
                <a:gd name="T64" fmla="*/ 86 w 131"/>
                <a:gd name="T65" fmla="*/ 126 h 129"/>
                <a:gd name="T66" fmla="*/ 45 w 131"/>
                <a:gd name="T67" fmla="*/ 126 h 129"/>
                <a:gd name="T68" fmla="*/ 13 w 131"/>
                <a:gd name="T69" fmla="*/ 103 h 129"/>
                <a:gd name="T70" fmla="*/ 0 w 131"/>
                <a:gd name="T71" fmla="*/ 64 h 129"/>
                <a:gd name="T72" fmla="*/ 13 w 131"/>
                <a:gd name="T73" fmla="*/ 25 h 129"/>
                <a:gd name="T74" fmla="*/ 45 w 131"/>
                <a:gd name="T75" fmla="*/ 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1" h="129">
                  <a:moveTo>
                    <a:pt x="52" y="37"/>
                  </a:moveTo>
                  <a:lnTo>
                    <a:pt x="52" y="60"/>
                  </a:lnTo>
                  <a:lnTo>
                    <a:pt x="65" y="60"/>
                  </a:lnTo>
                  <a:lnTo>
                    <a:pt x="70" y="60"/>
                  </a:lnTo>
                  <a:lnTo>
                    <a:pt x="74" y="59"/>
                  </a:lnTo>
                  <a:lnTo>
                    <a:pt x="76" y="59"/>
                  </a:lnTo>
                  <a:lnTo>
                    <a:pt x="80" y="58"/>
                  </a:lnTo>
                  <a:lnTo>
                    <a:pt x="81" y="55"/>
                  </a:lnTo>
                  <a:lnTo>
                    <a:pt x="82" y="51"/>
                  </a:lnTo>
                  <a:lnTo>
                    <a:pt x="84" y="48"/>
                  </a:lnTo>
                  <a:lnTo>
                    <a:pt x="82" y="44"/>
                  </a:lnTo>
                  <a:lnTo>
                    <a:pt x="81" y="42"/>
                  </a:lnTo>
                  <a:lnTo>
                    <a:pt x="80" y="39"/>
                  </a:lnTo>
                  <a:lnTo>
                    <a:pt x="77" y="38"/>
                  </a:lnTo>
                  <a:lnTo>
                    <a:pt x="74" y="38"/>
                  </a:lnTo>
                  <a:lnTo>
                    <a:pt x="71" y="37"/>
                  </a:lnTo>
                  <a:lnTo>
                    <a:pt x="67" y="37"/>
                  </a:lnTo>
                  <a:lnTo>
                    <a:pt x="52" y="37"/>
                  </a:lnTo>
                  <a:close/>
                  <a:moveTo>
                    <a:pt x="41" y="28"/>
                  </a:moveTo>
                  <a:lnTo>
                    <a:pt x="69" y="28"/>
                  </a:lnTo>
                  <a:lnTo>
                    <a:pt x="80" y="29"/>
                  </a:lnTo>
                  <a:lnTo>
                    <a:pt x="89" y="33"/>
                  </a:lnTo>
                  <a:lnTo>
                    <a:pt x="94" y="39"/>
                  </a:lnTo>
                  <a:lnTo>
                    <a:pt x="95" y="49"/>
                  </a:lnTo>
                  <a:lnTo>
                    <a:pt x="94" y="56"/>
                  </a:lnTo>
                  <a:lnTo>
                    <a:pt x="90" y="63"/>
                  </a:lnTo>
                  <a:lnTo>
                    <a:pt x="84" y="66"/>
                  </a:lnTo>
                  <a:lnTo>
                    <a:pt x="76" y="69"/>
                  </a:lnTo>
                  <a:lnTo>
                    <a:pt x="97" y="101"/>
                  </a:lnTo>
                  <a:lnTo>
                    <a:pt x="85" y="101"/>
                  </a:lnTo>
                  <a:lnTo>
                    <a:pt x="65" y="69"/>
                  </a:lnTo>
                  <a:lnTo>
                    <a:pt x="52" y="69"/>
                  </a:lnTo>
                  <a:lnTo>
                    <a:pt x="52" y="101"/>
                  </a:lnTo>
                  <a:lnTo>
                    <a:pt x="41" y="101"/>
                  </a:lnTo>
                  <a:lnTo>
                    <a:pt x="41" y="28"/>
                  </a:lnTo>
                  <a:close/>
                  <a:moveTo>
                    <a:pt x="66" y="10"/>
                  </a:moveTo>
                  <a:lnTo>
                    <a:pt x="49" y="13"/>
                  </a:lnTo>
                  <a:lnTo>
                    <a:pt x="34" y="20"/>
                  </a:lnTo>
                  <a:lnTo>
                    <a:pt x="23" y="33"/>
                  </a:lnTo>
                  <a:lnTo>
                    <a:pt x="15" y="47"/>
                  </a:lnTo>
                  <a:lnTo>
                    <a:pt x="13" y="64"/>
                  </a:lnTo>
                  <a:lnTo>
                    <a:pt x="15" y="81"/>
                  </a:lnTo>
                  <a:lnTo>
                    <a:pt x="23" y="96"/>
                  </a:lnTo>
                  <a:lnTo>
                    <a:pt x="34" y="108"/>
                  </a:lnTo>
                  <a:lnTo>
                    <a:pt x="49" y="115"/>
                  </a:lnTo>
                  <a:lnTo>
                    <a:pt x="66" y="119"/>
                  </a:lnTo>
                  <a:lnTo>
                    <a:pt x="82" y="115"/>
                  </a:lnTo>
                  <a:lnTo>
                    <a:pt x="96" y="108"/>
                  </a:lnTo>
                  <a:lnTo>
                    <a:pt x="107" y="96"/>
                  </a:lnTo>
                  <a:lnTo>
                    <a:pt x="115" y="81"/>
                  </a:lnTo>
                  <a:lnTo>
                    <a:pt x="117" y="64"/>
                  </a:lnTo>
                  <a:lnTo>
                    <a:pt x="115" y="47"/>
                  </a:lnTo>
                  <a:lnTo>
                    <a:pt x="107" y="33"/>
                  </a:lnTo>
                  <a:lnTo>
                    <a:pt x="96" y="20"/>
                  </a:lnTo>
                  <a:lnTo>
                    <a:pt x="82" y="13"/>
                  </a:lnTo>
                  <a:lnTo>
                    <a:pt x="66" y="10"/>
                  </a:lnTo>
                  <a:close/>
                  <a:moveTo>
                    <a:pt x="66" y="0"/>
                  </a:moveTo>
                  <a:lnTo>
                    <a:pt x="86" y="3"/>
                  </a:lnTo>
                  <a:lnTo>
                    <a:pt x="103" y="12"/>
                  </a:lnTo>
                  <a:lnTo>
                    <a:pt x="118" y="25"/>
                  </a:lnTo>
                  <a:lnTo>
                    <a:pt x="127" y="44"/>
                  </a:lnTo>
                  <a:lnTo>
                    <a:pt x="131" y="64"/>
                  </a:lnTo>
                  <a:lnTo>
                    <a:pt x="127" y="85"/>
                  </a:lnTo>
                  <a:lnTo>
                    <a:pt x="118" y="103"/>
                  </a:lnTo>
                  <a:lnTo>
                    <a:pt x="103" y="116"/>
                  </a:lnTo>
                  <a:lnTo>
                    <a:pt x="86" y="126"/>
                  </a:lnTo>
                  <a:lnTo>
                    <a:pt x="66" y="129"/>
                  </a:lnTo>
                  <a:lnTo>
                    <a:pt x="45" y="126"/>
                  </a:lnTo>
                  <a:lnTo>
                    <a:pt x="28" y="116"/>
                  </a:lnTo>
                  <a:lnTo>
                    <a:pt x="13" y="103"/>
                  </a:lnTo>
                  <a:lnTo>
                    <a:pt x="4" y="85"/>
                  </a:lnTo>
                  <a:lnTo>
                    <a:pt x="0" y="64"/>
                  </a:lnTo>
                  <a:lnTo>
                    <a:pt x="4" y="44"/>
                  </a:lnTo>
                  <a:lnTo>
                    <a:pt x="13" y="25"/>
                  </a:lnTo>
                  <a:lnTo>
                    <a:pt x="28" y="12"/>
                  </a:lnTo>
                  <a:lnTo>
                    <a:pt x="45" y="3"/>
                  </a:lnTo>
                  <a:lnTo>
                    <a:pt x="66"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33" name="Line 28"/>
            <p:cNvSpPr>
              <a:spLocks noChangeShapeType="1"/>
            </p:cNvSpPr>
            <p:nvPr userDrawn="1"/>
          </p:nvSpPr>
          <p:spPr bwMode="auto">
            <a:xfrm>
              <a:off x="7548563" y="5530850"/>
              <a:ext cx="1052513" cy="0"/>
            </a:xfrm>
            <a:prstGeom prst="line">
              <a:avLst/>
            </a:prstGeom>
            <a:noFill/>
            <a:ln w="6350">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a:p>
          </p:txBody>
        </p:sp>
      </p:grpSp>
      <p:sp>
        <p:nvSpPr>
          <p:cNvPr id="5" name="Title 1"/>
          <p:cNvSpPr>
            <a:spLocks noGrp="1"/>
          </p:cNvSpPr>
          <p:nvPr>
            <p:ph type="title" hasCustomPrompt="1"/>
          </p:nvPr>
        </p:nvSpPr>
        <p:spPr>
          <a:xfrm>
            <a:off x="1536192" y="2429445"/>
            <a:ext cx="8814816" cy="748988"/>
          </a:xfrm>
        </p:spPr>
        <p:txBody>
          <a:bodyPr anchor="b" anchorCtr="0">
            <a:spAutoFit/>
          </a:bodyPr>
          <a:lstStyle>
            <a:lvl1pPr algn="l">
              <a:defRPr sz="4267" cap="none" baseline="0">
                <a:solidFill>
                  <a:schemeClr val="bg1"/>
                </a:solidFill>
              </a:defRPr>
            </a:lvl1pPr>
          </a:lstStyle>
          <a:p>
            <a:r>
              <a:rPr lang="en-US"/>
              <a:t>Click to Edit Title</a:t>
            </a:r>
          </a:p>
        </p:txBody>
      </p:sp>
      <p:sp>
        <p:nvSpPr>
          <p:cNvPr id="8" name="Subtitle 2"/>
          <p:cNvSpPr>
            <a:spLocks noGrp="1"/>
          </p:cNvSpPr>
          <p:nvPr>
            <p:ph type="body" sz="quarter" idx="13" hasCustomPrompt="1"/>
          </p:nvPr>
        </p:nvSpPr>
        <p:spPr>
          <a:xfrm>
            <a:off x="1536192" y="3178433"/>
            <a:ext cx="8814816" cy="444289"/>
          </a:xfrm>
        </p:spPr>
        <p:txBody>
          <a:bodyPr wrap="square" anchor="t">
            <a:spAutoFit/>
          </a:bodyPr>
          <a:lstStyle>
            <a:lvl1pPr marL="0" indent="-243834" algn="l">
              <a:lnSpc>
                <a:spcPct val="85000"/>
              </a:lnSpc>
              <a:spcBef>
                <a:spcPts val="1067"/>
              </a:spcBef>
              <a:buFont typeface="Arial" pitchFamily="34" charset="0"/>
              <a:buNone/>
              <a:defRPr sz="2667" b="0" cap="none" baseline="0">
                <a:solidFill>
                  <a:schemeClr val="bg1"/>
                </a:solidFill>
                <a:latin typeface="+mn-lt"/>
              </a:defRPr>
            </a:lvl1pPr>
          </a:lstStyle>
          <a:p>
            <a:pPr lvl="0"/>
            <a:r>
              <a:rPr lang="en-US"/>
              <a:t>Click to edit subtitle</a:t>
            </a:r>
          </a:p>
        </p:txBody>
      </p:sp>
      <p:pic>
        <p:nvPicPr>
          <p:cNvPr id="9"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
            <a:ext cx="2561072" cy="2408679"/>
          </a:xfrm>
          <a:prstGeom prst="rect">
            <a:avLst/>
          </a:prstGeom>
        </p:spPr>
      </p:pic>
      <p:sp>
        <p:nvSpPr>
          <p:cNvPr id="34" name="TextBox 3"/>
          <p:cNvSpPr txBox="1">
            <a:spLocks noChangeAspect="1"/>
          </p:cNvSpPr>
          <p:nvPr userDrawn="1"/>
        </p:nvSpPr>
        <p:spPr>
          <a:xfrm>
            <a:off x="4413504" y="6516793"/>
            <a:ext cx="3352800" cy="297646"/>
          </a:xfrm>
          <a:prstGeom prst="rect">
            <a:avLst/>
          </a:prstGeom>
          <a:noFill/>
        </p:spPr>
        <p:txBody>
          <a:bodyPr wrap="square" anchor="b" anchorCtr="0">
            <a:spAutoFit/>
          </a:bodyPr>
          <a:lstStyle/>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rgbClr val="08649C"/>
                </a:solidFill>
                <a:effectLst/>
                <a:uLnTx/>
                <a:uFillTx/>
                <a:latin typeface="+mn-lt"/>
                <a:ea typeface="Calibri" charset="0"/>
                <a:cs typeface="Arial" panose="020B0604020202020204" pitchFamily="34" charset="0"/>
              </a:rPr>
              <a:t>Company Confidential – For Internal Use Only</a:t>
            </a:r>
          </a:p>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rgbClr val="08649C"/>
                </a:solidFill>
                <a:effectLst/>
                <a:uLnTx/>
                <a:uFillTx/>
                <a:latin typeface="+mn-lt"/>
                <a:ea typeface="Calibri" charset="0"/>
                <a:cs typeface="Arial" panose="020B0604020202020204" pitchFamily="34" charset="0"/>
              </a:rPr>
              <a:t>Copyright © SAS Institute Inc. All rights reserved.</a:t>
            </a:r>
          </a:p>
        </p:txBody>
      </p:sp>
    </p:spTree>
    <p:extLst>
      <p:ext uri="{BB962C8B-B14F-4D97-AF65-F5344CB8AC3E}">
        <p14:creationId xmlns:p14="http://schemas.microsoft.com/office/powerpoint/2010/main" val="1411957954"/>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SAS - Content - Whi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5152" y="256032"/>
            <a:ext cx="10521696" cy="609600"/>
          </a:xfrm>
        </p:spPr>
        <p:txBody>
          <a:bodyPr anchor="ctr" anchorCtr="0">
            <a:noAutofit/>
          </a:bodyPr>
          <a:lstStyle>
            <a:lvl1pPr algn="ctr">
              <a:defRPr>
                <a:solidFill>
                  <a:schemeClr val="tx2"/>
                </a:solidFill>
              </a:defRPr>
            </a:lvl1pPr>
          </a:lstStyle>
          <a:p>
            <a:r>
              <a:rPr lang="en-US"/>
              <a:t>Click to Edit Title</a:t>
            </a:r>
          </a:p>
        </p:txBody>
      </p:sp>
      <p:sp>
        <p:nvSpPr>
          <p:cNvPr id="6" name="Text Placeholder 2"/>
          <p:cNvSpPr>
            <a:spLocks noGrp="1"/>
          </p:cNvSpPr>
          <p:nvPr>
            <p:ph type="body" sz="quarter" idx="12" hasCustomPrompt="1"/>
          </p:nvPr>
        </p:nvSpPr>
        <p:spPr>
          <a:xfrm flipH="1">
            <a:off x="835152" y="853440"/>
            <a:ext cx="10521696" cy="365760"/>
          </a:xfrm>
        </p:spPr>
        <p:txBody>
          <a:bodyPr wrap="square" anchor="ctr">
            <a:noAutofit/>
          </a:bodyPr>
          <a:lstStyle>
            <a:lvl1pPr marL="0" indent="0" algn="ctr">
              <a:lnSpc>
                <a:spcPct val="100000"/>
              </a:lnSpc>
              <a:spcBef>
                <a:spcPts val="0"/>
              </a:spcBef>
              <a:buFont typeface="Arial" pitchFamily="34" charset="0"/>
              <a:buNone/>
              <a:defRPr sz="2933" b="0" cap="none" baseline="0">
                <a:solidFill>
                  <a:schemeClr val="accent1"/>
                </a:solidFill>
                <a:latin typeface="+mj-lt"/>
              </a:defRPr>
            </a:lvl1pPr>
          </a:lstStyle>
          <a:p>
            <a:pPr lvl="0"/>
            <a:r>
              <a:rPr lang="en-US"/>
              <a:t>Click to edit subtitle</a:t>
            </a:r>
          </a:p>
        </p:txBody>
      </p:sp>
      <p:sp>
        <p:nvSpPr>
          <p:cNvPr id="4" name="Content Placeholder 3"/>
          <p:cNvSpPr>
            <a:spLocks noGrp="1"/>
          </p:cNvSpPr>
          <p:nvPr>
            <p:ph sz="quarter" idx="11" hasCustomPrompt="1"/>
          </p:nvPr>
        </p:nvSpPr>
        <p:spPr>
          <a:xfrm>
            <a:off x="835152" y="1355280"/>
            <a:ext cx="10521696" cy="4857137"/>
          </a:xfrm>
        </p:spPr>
        <p:txBody>
          <a:bodyPr wrap="square" anchor="t" anchorCtr="0">
            <a:normAutofit/>
          </a:bodyPr>
          <a:lstStyle>
            <a:lvl1pPr>
              <a:defRPr baseline="0">
                <a:solidFill>
                  <a:schemeClr val="tx2"/>
                </a:solidFill>
              </a:defRPr>
            </a:lvl1pPr>
            <a:lvl2pPr>
              <a:buClr>
                <a:schemeClr val="tx1">
                  <a:lumMod val="65000"/>
                  <a:lumOff val="35000"/>
                </a:schemeClr>
              </a:buClr>
              <a:defRPr baseline="0">
                <a:solidFill>
                  <a:schemeClr val="tx1">
                    <a:lumMod val="65000"/>
                    <a:lumOff val="35000"/>
                  </a:schemeClr>
                </a:solidFill>
              </a:defRPr>
            </a:lvl2pPr>
            <a:lvl3pPr>
              <a:buClr>
                <a:schemeClr val="tx1">
                  <a:lumMod val="65000"/>
                  <a:lumOff val="35000"/>
                </a:schemeClr>
              </a:buClr>
              <a:defRPr baseline="0">
                <a:solidFill>
                  <a:schemeClr val="tx1">
                    <a:lumMod val="65000"/>
                    <a:lumOff val="35000"/>
                  </a:schemeClr>
                </a:solidFill>
              </a:defRPr>
            </a:lvl3pPr>
            <a:lvl4pPr>
              <a:buClr>
                <a:schemeClr val="tx1">
                  <a:lumMod val="65000"/>
                  <a:lumOff val="35000"/>
                </a:schemeClr>
              </a:buClr>
              <a:defRPr baseline="0">
                <a:solidFill>
                  <a:schemeClr val="tx1">
                    <a:lumMod val="65000"/>
                    <a:lumOff val="35000"/>
                  </a:schemeClr>
                </a:solidFill>
              </a:defRPr>
            </a:lvl4pPr>
            <a:lvl5pPr>
              <a:buClr>
                <a:schemeClr val="tx1">
                  <a:lumMod val="65000"/>
                  <a:lumOff val="35000"/>
                </a:schemeClr>
              </a:buClr>
              <a:defRPr baseline="0">
                <a:solidFill>
                  <a:schemeClr val="tx1">
                    <a:lumMod val="65000"/>
                    <a:lumOff val="35000"/>
                  </a:schemeClr>
                </a:solidFill>
              </a:defRPr>
            </a:lvl5pPr>
          </a:lstStyle>
          <a:p>
            <a:pPr lvl="0"/>
            <a:r>
              <a:rPr lang="en-US"/>
              <a:t>Click to add text or click an icon to add other content types.</a:t>
            </a:r>
          </a:p>
          <a:p>
            <a:pPr lvl="1"/>
            <a:r>
              <a:rPr lang="en-US"/>
              <a:t>Second level</a:t>
            </a:r>
          </a:p>
          <a:p>
            <a:pPr lvl="2"/>
            <a:r>
              <a:rPr lang="en-US"/>
              <a:t>Third level</a:t>
            </a:r>
          </a:p>
        </p:txBody>
      </p:sp>
      <p:sp>
        <p:nvSpPr>
          <p:cNvPr id="11" name="Slide Number Placeholder 4"/>
          <p:cNvSpPr>
            <a:spLocks noGrp="1"/>
          </p:cNvSpPr>
          <p:nvPr>
            <p:ph type="sldNum" sz="quarter" idx="14"/>
          </p:nvPr>
        </p:nvSpPr>
        <p:spPr/>
        <p:txBody>
          <a:bodyPr/>
          <a:lstStyle/>
          <a:p>
            <a:fld id="{4976208B-6111-490B-8CEC-FFB249DB2100}" type="slidenum">
              <a:rPr lang="en-US" smtClean="0"/>
              <a:pPr/>
              <a:t>‹#›</a:t>
            </a:fld>
            <a:endParaRPr lang="en-US"/>
          </a:p>
        </p:txBody>
      </p:sp>
    </p:spTree>
    <p:extLst>
      <p:ext uri="{BB962C8B-B14F-4D97-AF65-F5344CB8AC3E}">
        <p14:creationId xmlns:p14="http://schemas.microsoft.com/office/powerpoint/2010/main" val="437171785"/>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Subtitle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5152" y="256032"/>
            <a:ext cx="10521696" cy="609600"/>
          </a:xfrm>
        </p:spPr>
        <p:txBody>
          <a:bodyPr anchor="ctr" anchorCtr="0">
            <a:noAutofit/>
          </a:bodyPr>
          <a:lstStyle>
            <a:lvl1pPr algn="ctr">
              <a:defRPr baseline="0">
                <a:solidFill>
                  <a:schemeClr val="tx2"/>
                </a:solidFill>
              </a:defRPr>
            </a:lvl1pPr>
          </a:lstStyle>
          <a:p>
            <a:r>
              <a:rPr lang="en-US"/>
              <a:t>Click to Edit Title</a:t>
            </a:r>
          </a:p>
        </p:txBody>
      </p:sp>
      <p:sp>
        <p:nvSpPr>
          <p:cNvPr id="5" name="Text Placeholder 2"/>
          <p:cNvSpPr>
            <a:spLocks noGrp="1"/>
          </p:cNvSpPr>
          <p:nvPr>
            <p:ph type="body" sz="quarter" idx="11" hasCustomPrompt="1"/>
          </p:nvPr>
        </p:nvSpPr>
        <p:spPr>
          <a:xfrm flipH="1">
            <a:off x="835152" y="853440"/>
            <a:ext cx="10521696" cy="365760"/>
          </a:xfrm>
        </p:spPr>
        <p:txBody>
          <a:bodyPr wrap="square" anchor="ctr" anchorCtr="0">
            <a:noAutofit/>
          </a:bodyPr>
          <a:lstStyle>
            <a:lvl1pPr marL="0" indent="0" algn="ctr">
              <a:lnSpc>
                <a:spcPct val="100000"/>
              </a:lnSpc>
              <a:spcBef>
                <a:spcPts val="0"/>
              </a:spcBef>
              <a:buFont typeface="Arial" pitchFamily="34" charset="0"/>
              <a:buNone/>
              <a:defRPr sz="2933" b="0" cap="none" baseline="0">
                <a:solidFill>
                  <a:schemeClr val="accent1"/>
                </a:solidFill>
                <a:latin typeface="+mj-lt"/>
              </a:defRPr>
            </a:lvl1pPr>
          </a:lstStyle>
          <a:p>
            <a:pPr lvl="0"/>
            <a:r>
              <a:rPr lang="en-US"/>
              <a:t>Click to edit subtitle</a:t>
            </a:r>
          </a:p>
        </p:txBody>
      </p:sp>
      <p:sp>
        <p:nvSpPr>
          <p:cNvPr id="4" name="Slide Number Placeholder 3"/>
          <p:cNvSpPr>
            <a:spLocks noGrp="1"/>
          </p:cNvSpPr>
          <p:nvPr>
            <p:ph type="sldNum" sz="quarter" idx="13"/>
          </p:nvPr>
        </p:nvSpPr>
        <p:spPr/>
        <p:txBody>
          <a:bodyPr/>
          <a:lstStyle/>
          <a:p>
            <a:fld id="{4976208B-6111-490B-8CEC-FFB249DB2100}" type="slidenum">
              <a:rPr lang="en-US" smtClean="0"/>
              <a:pPr/>
              <a:t>‹#›</a:t>
            </a:fld>
            <a:endParaRPr lang="en-US"/>
          </a:p>
        </p:txBody>
      </p:sp>
    </p:spTree>
    <p:extLst>
      <p:ext uri="{BB962C8B-B14F-4D97-AF65-F5344CB8AC3E}">
        <p14:creationId xmlns:p14="http://schemas.microsoft.com/office/powerpoint/2010/main" val="1196452046"/>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SAS - Title Only - Whi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5152" y="256032"/>
            <a:ext cx="10521696" cy="609600"/>
          </a:xfrm>
        </p:spPr>
        <p:txBody>
          <a:bodyPr anchor="ctr" anchorCtr="0">
            <a:noAutofit/>
          </a:bodyPr>
          <a:lstStyle>
            <a:lvl1pPr algn="ctr">
              <a:defRPr baseline="0">
                <a:solidFill>
                  <a:schemeClr val="tx2"/>
                </a:solidFill>
              </a:defRPr>
            </a:lvl1pPr>
          </a:lstStyle>
          <a:p>
            <a:r>
              <a:rPr lang="en-US"/>
              <a:t>Click to Edit Title</a:t>
            </a:r>
          </a:p>
        </p:txBody>
      </p:sp>
      <p:sp>
        <p:nvSpPr>
          <p:cNvPr id="4" name="Slide Number Placeholder 2"/>
          <p:cNvSpPr>
            <a:spLocks noGrp="1"/>
          </p:cNvSpPr>
          <p:nvPr>
            <p:ph type="sldNum" sz="quarter" idx="11"/>
          </p:nvPr>
        </p:nvSpPr>
        <p:spPr/>
        <p:txBody>
          <a:bodyPr/>
          <a:lstStyle/>
          <a:p>
            <a:fld id="{4976208B-6111-490B-8CEC-FFB249DB2100}" type="slidenum">
              <a:rPr lang="en-US" smtClean="0"/>
              <a:pPr/>
              <a:t>‹#›</a:t>
            </a:fld>
            <a:endParaRPr lang="en-US"/>
          </a:p>
        </p:txBody>
      </p:sp>
    </p:spTree>
    <p:extLst>
      <p:ext uri="{BB962C8B-B14F-4D97-AF65-F5344CB8AC3E}">
        <p14:creationId xmlns:p14="http://schemas.microsoft.com/office/powerpoint/2010/main" val="689079559"/>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AS - Comparison - White">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835152" y="256032"/>
            <a:ext cx="10521696" cy="609600"/>
          </a:xfrm>
        </p:spPr>
        <p:txBody>
          <a:bodyPr>
            <a:noAutofit/>
          </a:bodyPr>
          <a:lstStyle>
            <a:lvl1pPr algn="ctr">
              <a:defRPr baseline="0">
                <a:solidFill>
                  <a:schemeClr val="tx2"/>
                </a:solidFill>
              </a:defRPr>
            </a:lvl1pPr>
          </a:lstStyle>
          <a:p>
            <a:r>
              <a:rPr lang="en-US"/>
              <a:t>Click to Edit Title</a:t>
            </a:r>
          </a:p>
        </p:txBody>
      </p:sp>
      <p:sp>
        <p:nvSpPr>
          <p:cNvPr id="5" name="Text Placeholder 2"/>
          <p:cNvSpPr>
            <a:spLocks noGrp="1"/>
          </p:cNvSpPr>
          <p:nvPr>
            <p:ph type="body" sz="quarter" idx="3" hasCustomPrompt="1"/>
          </p:nvPr>
        </p:nvSpPr>
        <p:spPr>
          <a:xfrm>
            <a:off x="836855" y="853440"/>
            <a:ext cx="10521696" cy="365760"/>
          </a:xfrm>
        </p:spPr>
        <p:txBody>
          <a:bodyPr wrap="square" anchor="ctr">
            <a:noAutofit/>
          </a:bodyPr>
          <a:lstStyle>
            <a:lvl1pPr marL="0" indent="0" algn="ctr">
              <a:lnSpc>
                <a:spcPct val="100000"/>
              </a:lnSpc>
              <a:spcBef>
                <a:spcPts val="0"/>
              </a:spcBef>
              <a:buFont typeface="Arial" pitchFamily="34" charset="0"/>
              <a:buNone/>
              <a:defRPr sz="2933" b="0" cap="none" baseline="0">
                <a:solidFill>
                  <a:schemeClr val="accent1"/>
                </a:solidFill>
                <a:latin typeface="+mj-lt"/>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subtitle</a:t>
            </a:r>
          </a:p>
        </p:txBody>
      </p:sp>
      <p:sp>
        <p:nvSpPr>
          <p:cNvPr id="6" name="Content Placeholder 3"/>
          <p:cNvSpPr>
            <a:spLocks noGrp="1"/>
          </p:cNvSpPr>
          <p:nvPr>
            <p:ph sz="quarter" idx="4" hasCustomPrompt="1"/>
          </p:nvPr>
        </p:nvSpPr>
        <p:spPr>
          <a:xfrm>
            <a:off x="836855" y="1353312"/>
            <a:ext cx="5181600" cy="4852416"/>
          </a:xfrm>
        </p:spPr>
        <p:txBody>
          <a:bodyPr wrap="square" anchor="t" anchorCtr="0">
            <a:normAutofit/>
          </a:bodyPr>
          <a:lstStyle>
            <a:lvl1pPr>
              <a:defRPr sz="2667" baseline="0">
                <a:solidFill>
                  <a:schemeClr val="tx2"/>
                </a:solidFill>
                <a:latin typeface="+mn-lt"/>
              </a:defRPr>
            </a:lvl1pPr>
            <a:lvl2pPr>
              <a:defRPr sz="2400" baseline="0">
                <a:latin typeface="+mn-lt"/>
              </a:defRPr>
            </a:lvl2pPr>
            <a:lvl3pPr>
              <a:defRPr sz="1867" baseline="0">
                <a:latin typeface="+mn-lt"/>
              </a:defRPr>
            </a:lvl3pPr>
            <a:lvl4pPr>
              <a:defRPr sz="1600" baseline="0">
                <a:latin typeface="+mj-lt"/>
              </a:defRPr>
            </a:lvl4pPr>
            <a:lvl5pPr>
              <a:defRPr sz="1333" baseline="0">
                <a:latin typeface="+mj-lt"/>
              </a:defRPr>
            </a:lvl5pPr>
            <a:lvl6pPr>
              <a:defRPr sz="2133"/>
            </a:lvl6pPr>
            <a:lvl7pPr>
              <a:defRPr sz="2133"/>
            </a:lvl7pPr>
            <a:lvl8pPr>
              <a:defRPr sz="2133"/>
            </a:lvl8pPr>
            <a:lvl9pPr>
              <a:defRPr sz="2133"/>
            </a:lvl9pPr>
          </a:lstStyle>
          <a:p>
            <a:pPr lvl="0"/>
            <a:r>
              <a:rPr lang="en-US"/>
              <a:t>Click to add text or click an icon to add other content types.</a:t>
            </a:r>
          </a:p>
          <a:p>
            <a:pPr lvl="1"/>
            <a:r>
              <a:rPr lang="en-US"/>
              <a:t>Second level</a:t>
            </a:r>
          </a:p>
          <a:p>
            <a:pPr lvl="2"/>
            <a:r>
              <a:rPr lang="en-US"/>
              <a:t>Third level</a:t>
            </a:r>
          </a:p>
        </p:txBody>
      </p:sp>
      <p:sp>
        <p:nvSpPr>
          <p:cNvPr id="7" name="Content Placeholder 4"/>
          <p:cNvSpPr>
            <a:spLocks noGrp="1"/>
          </p:cNvSpPr>
          <p:nvPr>
            <p:ph sz="quarter" idx="15" hasCustomPrompt="1"/>
          </p:nvPr>
        </p:nvSpPr>
        <p:spPr>
          <a:xfrm>
            <a:off x="6178828" y="1353312"/>
            <a:ext cx="5181600" cy="4852416"/>
          </a:xfrm>
        </p:spPr>
        <p:txBody>
          <a:bodyPr wrap="square">
            <a:normAutofit/>
          </a:bodyPr>
          <a:lstStyle>
            <a:lvl1pPr>
              <a:defRPr sz="2667" baseline="0">
                <a:solidFill>
                  <a:schemeClr val="tx2"/>
                </a:solidFill>
                <a:latin typeface="+mn-lt"/>
              </a:defRPr>
            </a:lvl1pPr>
            <a:lvl2pPr>
              <a:defRPr baseline="0">
                <a:latin typeface="+mn-lt"/>
              </a:defRPr>
            </a:lvl2pPr>
            <a:lvl3pPr>
              <a:defRPr baseline="0">
                <a:latin typeface="+mn-lt"/>
              </a:defRPr>
            </a:lvl3pPr>
            <a:lvl4pPr>
              <a:defRPr baseline="0">
                <a:latin typeface="+mj-lt"/>
              </a:defRPr>
            </a:lvl4pPr>
            <a:lvl5pPr>
              <a:defRPr baseline="0">
                <a:latin typeface="+mj-lt"/>
              </a:defRPr>
            </a:lvl5pPr>
          </a:lstStyle>
          <a:p>
            <a:pPr lvl="0"/>
            <a:r>
              <a:rPr lang="en-US"/>
              <a:t>Click to add text or click an icon to add other content types.</a:t>
            </a:r>
          </a:p>
          <a:p>
            <a:pPr lvl="1"/>
            <a:r>
              <a:rPr lang="en-US"/>
              <a:t>Second level</a:t>
            </a:r>
          </a:p>
          <a:p>
            <a:pPr lvl="2"/>
            <a:r>
              <a:rPr lang="en-US"/>
              <a:t>Third level</a:t>
            </a:r>
          </a:p>
        </p:txBody>
      </p:sp>
      <p:sp>
        <p:nvSpPr>
          <p:cNvPr id="4" name="Slide Number Placeholder 5"/>
          <p:cNvSpPr>
            <a:spLocks noGrp="1"/>
          </p:cNvSpPr>
          <p:nvPr>
            <p:ph type="sldNum" sz="quarter" idx="17"/>
          </p:nvPr>
        </p:nvSpPr>
        <p:spPr/>
        <p:txBody>
          <a:bodyPr/>
          <a:lstStyle/>
          <a:p>
            <a:fld id="{4976208B-6111-490B-8CEC-FFB249DB2100}" type="slidenum">
              <a:rPr lang="en-US" smtClean="0"/>
              <a:pPr/>
              <a:t>‹#›</a:t>
            </a:fld>
            <a:endParaRPr lang="en-US"/>
          </a:p>
        </p:txBody>
      </p:sp>
    </p:spTree>
    <p:extLst>
      <p:ext uri="{BB962C8B-B14F-4D97-AF65-F5344CB8AC3E}">
        <p14:creationId xmlns:p14="http://schemas.microsoft.com/office/powerpoint/2010/main" val="1104762709"/>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SAS - Two Content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835152" y="256032"/>
            <a:ext cx="10521696" cy="609600"/>
          </a:xfrm>
        </p:spPr>
        <p:txBody>
          <a:bodyPr>
            <a:noAutofit/>
          </a:bodyPr>
          <a:lstStyle>
            <a:lvl1pPr algn="ctr">
              <a:defRPr baseline="0">
                <a:solidFill>
                  <a:schemeClr val="tx2"/>
                </a:solidFill>
              </a:defRPr>
            </a:lvl1pPr>
          </a:lstStyle>
          <a:p>
            <a:r>
              <a:rPr lang="en-US"/>
              <a:t>Click to Edit Title</a:t>
            </a:r>
          </a:p>
        </p:txBody>
      </p:sp>
      <p:sp>
        <p:nvSpPr>
          <p:cNvPr id="5" name="Text Placeholder 2"/>
          <p:cNvSpPr>
            <a:spLocks noGrp="1"/>
          </p:cNvSpPr>
          <p:nvPr>
            <p:ph type="body" sz="quarter" idx="3" hasCustomPrompt="1"/>
          </p:nvPr>
        </p:nvSpPr>
        <p:spPr>
          <a:xfrm>
            <a:off x="835152" y="853440"/>
            <a:ext cx="10521696" cy="365760"/>
          </a:xfrm>
        </p:spPr>
        <p:txBody>
          <a:bodyPr wrap="square" anchor="ctr">
            <a:noAutofit/>
          </a:bodyPr>
          <a:lstStyle>
            <a:lvl1pPr marL="0" indent="0" algn="ctr">
              <a:lnSpc>
                <a:spcPct val="100000"/>
              </a:lnSpc>
              <a:spcBef>
                <a:spcPts val="0"/>
              </a:spcBef>
              <a:buFont typeface="Arial" pitchFamily="34" charset="0"/>
              <a:buNone/>
              <a:defRPr sz="2933" b="0" cap="none" baseline="0">
                <a:solidFill>
                  <a:schemeClr val="accent1"/>
                </a:solidFill>
                <a:latin typeface="+mn-lt"/>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subtitle</a:t>
            </a:r>
          </a:p>
        </p:txBody>
      </p:sp>
      <p:sp>
        <p:nvSpPr>
          <p:cNvPr id="6" name="Content Placeholder 3"/>
          <p:cNvSpPr>
            <a:spLocks noGrp="1"/>
          </p:cNvSpPr>
          <p:nvPr>
            <p:ph sz="quarter" idx="4" hasCustomPrompt="1"/>
          </p:nvPr>
        </p:nvSpPr>
        <p:spPr>
          <a:xfrm>
            <a:off x="836855" y="1353312"/>
            <a:ext cx="5181600" cy="4852416"/>
          </a:xfrm>
        </p:spPr>
        <p:txBody>
          <a:bodyPr wrap="square" anchor="t" anchorCtr="0">
            <a:normAutofit/>
          </a:bodyPr>
          <a:lstStyle>
            <a:lvl1pPr>
              <a:buClr>
                <a:schemeClr val="bg1"/>
              </a:buClr>
              <a:buSzPct val="80000"/>
              <a:defRPr sz="2667" baseline="0">
                <a:solidFill>
                  <a:schemeClr val="bg1"/>
                </a:solidFill>
                <a:latin typeface="+mn-lt"/>
              </a:defRPr>
            </a:lvl1pPr>
            <a:lvl2pPr>
              <a:buClr>
                <a:schemeClr val="bg1"/>
              </a:buClr>
              <a:buSzPct val="80000"/>
              <a:defRPr sz="2400" baseline="0">
                <a:solidFill>
                  <a:schemeClr val="bg1"/>
                </a:solidFill>
                <a:latin typeface="+mn-lt"/>
              </a:defRPr>
            </a:lvl2pPr>
            <a:lvl3pPr>
              <a:buClr>
                <a:schemeClr val="bg1"/>
              </a:buClr>
              <a:buSzPct val="100000"/>
              <a:defRPr sz="1867" baseline="0">
                <a:solidFill>
                  <a:schemeClr val="bg1"/>
                </a:solidFill>
                <a:latin typeface="+mn-lt"/>
              </a:defRPr>
            </a:lvl3pPr>
            <a:lvl4pPr>
              <a:buClr>
                <a:schemeClr val="bg1"/>
              </a:buClr>
              <a:buSzPct val="100000"/>
              <a:defRPr sz="1600" baseline="0">
                <a:solidFill>
                  <a:schemeClr val="bg1"/>
                </a:solidFill>
                <a:latin typeface="+mj-lt"/>
              </a:defRPr>
            </a:lvl4pPr>
            <a:lvl5pPr marL="1219170" indent="-243834">
              <a:buClr>
                <a:schemeClr val="bg1"/>
              </a:buClr>
              <a:buSzPct val="100000"/>
              <a:defRPr sz="1333" baseline="0">
                <a:solidFill>
                  <a:schemeClr val="bg1"/>
                </a:solidFill>
                <a:latin typeface="+mj-lt"/>
              </a:defRPr>
            </a:lvl5pPr>
            <a:lvl6pPr>
              <a:defRPr sz="2133"/>
            </a:lvl6pPr>
            <a:lvl7pPr>
              <a:defRPr sz="2133"/>
            </a:lvl7pPr>
            <a:lvl8pPr>
              <a:defRPr sz="2133"/>
            </a:lvl8pPr>
            <a:lvl9pPr>
              <a:defRPr sz="2133"/>
            </a:lvl9pPr>
          </a:lstStyle>
          <a:p>
            <a:pPr lvl="0"/>
            <a:r>
              <a:rPr lang="en-US"/>
              <a:t>Click to add text or click an icon to add other content types.</a:t>
            </a:r>
          </a:p>
          <a:p>
            <a:pPr lvl="1"/>
            <a:r>
              <a:rPr lang="en-US"/>
              <a:t>Second level</a:t>
            </a:r>
          </a:p>
          <a:p>
            <a:pPr lvl="2"/>
            <a:r>
              <a:rPr lang="en-US"/>
              <a:t>Third level</a:t>
            </a:r>
          </a:p>
        </p:txBody>
      </p:sp>
      <p:sp>
        <p:nvSpPr>
          <p:cNvPr id="7" name="Content Placeholder 4"/>
          <p:cNvSpPr>
            <a:spLocks noGrp="1"/>
          </p:cNvSpPr>
          <p:nvPr>
            <p:ph sz="quarter" idx="15" hasCustomPrompt="1"/>
          </p:nvPr>
        </p:nvSpPr>
        <p:spPr>
          <a:xfrm>
            <a:off x="6178828" y="1353312"/>
            <a:ext cx="5181600" cy="4852416"/>
          </a:xfrm>
        </p:spPr>
        <p:txBody>
          <a:bodyPr vert="horz" wrap="square" lIns="91440" tIns="45720" rIns="91440" bIns="45720" rtlCol="0" anchor="t" anchorCtr="0">
            <a:normAutofit/>
          </a:bodyPr>
          <a:lstStyle>
            <a:lvl1pPr>
              <a:buClr>
                <a:schemeClr val="bg1"/>
              </a:buClr>
              <a:defRPr lang="en-US" dirty="0" smtClean="0">
                <a:solidFill>
                  <a:schemeClr val="bg1"/>
                </a:solidFill>
              </a:defRPr>
            </a:lvl1pPr>
            <a:lvl2pPr marL="243834" indent="-243834" defTabSz="487668">
              <a:lnSpc>
                <a:spcPct val="85000"/>
              </a:lnSpc>
              <a:spcBef>
                <a:spcPts val="1067"/>
              </a:spcBef>
              <a:buClr>
                <a:schemeClr val="bg1"/>
              </a:buClr>
              <a:buFont typeface="Arial" panose="020B0604020202020204" pitchFamily="34" charset="0"/>
              <a:buChar char="•"/>
              <a:defRPr lang="en-US" sz="2667" dirty="0" smtClean="0">
                <a:solidFill>
                  <a:schemeClr val="bg1"/>
                </a:solidFill>
                <a:latin typeface="+mn-lt"/>
              </a:defRPr>
            </a:lvl2pPr>
            <a:lvl3pPr marL="487668" indent="-243834" defTabSz="487668">
              <a:lnSpc>
                <a:spcPct val="85000"/>
              </a:lnSpc>
              <a:spcBef>
                <a:spcPts val="1067"/>
              </a:spcBef>
              <a:buClr>
                <a:schemeClr val="bg1"/>
              </a:buClr>
              <a:buSzPct val="80000"/>
              <a:buFont typeface="Arial" panose="020B0604020202020204" pitchFamily="34" charset="0"/>
              <a:buChar char="•"/>
              <a:defRPr lang="en-US" sz="2400" dirty="0" smtClean="0">
                <a:solidFill>
                  <a:schemeClr val="bg1"/>
                </a:solidFill>
                <a:latin typeface="+mn-lt"/>
              </a:defRPr>
            </a:lvl3pPr>
            <a:lvl4pPr marL="731502" defTabSz="487668">
              <a:lnSpc>
                <a:spcPct val="85000"/>
              </a:lnSpc>
              <a:spcBef>
                <a:spcPts val="1067"/>
              </a:spcBef>
              <a:buClr>
                <a:schemeClr val="bg1"/>
              </a:buClr>
              <a:defRPr lang="en-US" sz="1867" dirty="0" smtClean="0">
                <a:solidFill>
                  <a:schemeClr val="bg1"/>
                </a:solidFill>
                <a:latin typeface="+mn-lt"/>
              </a:defRPr>
            </a:lvl4pPr>
            <a:lvl5pPr marL="975336" indent="-243834" defTabSz="487668">
              <a:buClr>
                <a:schemeClr val="bg1"/>
              </a:buClr>
              <a:defRPr lang="en-US" sz="1600" dirty="0">
                <a:solidFill>
                  <a:schemeClr val="bg1"/>
                </a:solidFill>
                <a:latin typeface="+mj-lt"/>
              </a:defRPr>
            </a:lvl5pPr>
            <a:lvl6pPr marL="1219170" indent="-243834" defTabSz="487668">
              <a:buClr>
                <a:schemeClr val="bg1"/>
              </a:buClr>
              <a:buSzPct val="100000"/>
              <a:buFont typeface="Calibri" panose="020F0502020204030204" pitchFamily="34" charset="0"/>
              <a:buChar char="-"/>
              <a:defRPr>
                <a:solidFill>
                  <a:schemeClr val="bg1"/>
                </a:solidFill>
                <a:latin typeface="+mj-lt"/>
              </a:defRPr>
            </a:lvl6pPr>
          </a:lstStyle>
          <a:p>
            <a:pPr lvl="1"/>
            <a:r>
              <a:rPr lang="en-US"/>
              <a:t>Click to add text or click an icon to add other content types.</a:t>
            </a:r>
          </a:p>
          <a:p>
            <a:pPr lvl="2"/>
            <a:r>
              <a:rPr lang="en-US"/>
              <a:t>Second level</a:t>
            </a:r>
          </a:p>
          <a:p>
            <a:pPr lvl="3"/>
            <a:r>
              <a:rPr lang="en-US"/>
              <a:t>Third level</a:t>
            </a:r>
          </a:p>
        </p:txBody>
      </p:sp>
      <p:sp>
        <p:nvSpPr>
          <p:cNvPr id="4" name="Slide Number Placeholder 5"/>
          <p:cNvSpPr>
            <a:spLocks noGrp="1"/>
          </p:cNvSpPr>
          <p:nvPr>
            <p:ph type="sldNum" sz="quarter" idx="17"/>
          </p:nvPr>
        </p:nvSpPr>
        <p:spPr/>
        <p:txBody>
          <a:bodyPr/>
          <a:lstStyle/>
          <a:p>
            <a:fld id="{4976208B-6111-490B-8CEC-FFB249DB2100}" type="slidenum">
              <a:rPr lang="en-US" smtClean="0"/>
              <a:pPr/>
              <a:t>‹#›</a:t>
            </a:fld>
            <a:endParaRPr lang="en-US"/>
          </a:p>
        </p:txBody>
      </p:sp>
    </p:spTree>
    <p:extLst>
      <p:ext uri="{BB962C8B-B14F-4D97-AF65-F5344CB8AC3E}">
        <p14:creationId xmlns:p14="http://schemas.microsoft.com/office/powerpoint/2010/main" val="2506128399"/>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SAS - Content with Caption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305183"/>
            <a:ext cx="4169664" cy="461665"/>
          </a:xfrm>
        </p:spPr>
        <p:txBody>
          <a:bodyPr lIns="91440" rIns="91440" anchor="t" anchorCtr="0">
            <a:spAutoFit/>
          </a:bodyPr>
          <a:lstStyle>
            <a:lvl1pPr algn="ctr" defTabSz="243834">
              <a:spcBef>
                <a:spcPts val="0"/>
              </a:spcBef>
              <a:defRPr sz="2400" baseline="0">
                <a:solidFill>
                  <a:schemeClr val="bg1"/>
                </a:solidFill>
                <a:effectLst/>
                <a:latin typeface="+mj-lt"/>
              </a:defRPr>
            </a:lvl1pPr>
          </a:lstStyle>
          <a:p>
            <a:r>
              <a:rPr lang="en-US"/>
              <a:t>Click to Edit Title</a:t>
            </a:r>
          </a:p>
        </p:txBody>
      </p:sp>
      <p:sp>
        <p:nvSpPr>
          <p:cNvPr id="16" name="Text Placeholder 2"/>
          <p:cNvSpPr>
            <a:spLocks noGrp="1"/>
          </p:cNvSpPr>
          <p:nvPr>
            <p:ph type="body" sz="quarter" idx="11" hasCustomPrompt="1"/>
          </p:nvPr>
        </p:nvSpPr>
        <p:spPr>
          <a:xfrm>
            <a:off x="4169664" y="256033"/>
            <a:ext cx="8022336" cy="574516"/>
          </a:xfrm>
        </p:spPr>
        <p:txBody>
          <a:bodyPr wrap="square" lIns="274320" rIns="274320" anchor="ctr" anchorCtr="0">
            <a:noAutofit/>
          </a:bodyPr>
          <a:lstStyle>
            <a:lvl1pPr marL="0" indent="0" algn="l" defTabSz="243834">
              <a:lnSpc>
                <a:spcPct val="100000"/>
              </a:lnSpc>
              <a:spcBef>
                <a:spcPts val="0"/>
              </a:spcBef>
              <a:buFont typeface="Arial" pitchFamily="34" charset="0"/>
              <a:buNone/>
              <a:defRPr sz="2933" b="0" i="0" cap="none" baseline="0">
                <a:solidFill>
                  <a:schemeClr val="tx2"/>
                </a:solidFill>
                <a:effectLst/>
                <a:latin typeface="+mj-lt"/>
              </a:defRPr>
            </a:lvl1pPr>
            <a:lvl2pPr marL="0" indent="0" algn="r">
              <a:buFontTx/>
              <a:buNone/>
              <a:defRPr sz="1867" b="1">
                <a:solidFill>
                  <a:schemeClr val="bg1"/>
                </a:solidFill>
              </a:defRPr>
            </a:lvl2pPr>
            <a:lvl3pPr marL="243834" indent="0" algn="r">
              <a:buFontTx/>
              <a:buNone/>
              <a:defRPr sz="1867" b="1">
                <a:solidFill>
                  <a:schemeClr val="bg1"/>
                </a:solidFill>
              </a:defRPr>
            </a:lvl3pPr>
            <a:lvl4pPr marL="487668" indent="0" algn="r">
              <a:buFontTx/>
              <a:buNone/>
              <a:defRPr sz="1867" b="1">
                <a:solidFill>
                  <a:schemeClr val="bg1"/>
                </a:solidFill>
              </a:defRPr>
            </a:lvl4pPr>
            <a:lvl5pPr marL="731502" indent="0" algn="r">
              <a:buFontTx/>
              <a:buNone/>
              <a:defRPr sz="1867" b="1">
                <a:solidFill>
                  <a:schemeClr val="bg1"/>
                </a:solidFill>
              </a:defRPr>
            </a:lvl5pPr>
          </a:lstStyle>
          <a:p>
            <a:pPr lvl="0"/>
            <a:r>
              <a:rPr lang="en-US"/>
              <a:t>Click to Edit Subtitle</a:t>
            </a:r>
          </a:p>
        </p:txBody>
      </p:sp>
      <p:sp>
        <p:nvSpPr>
          <p:cNvPr id="5" name="Content Placeholder 3"/>
          <p:cNvSpPr>
            <a:spLocks noGrp="1"/>
          </p:cNvSpPr>
          <p:nvPr>
            <p:ph sz="quarter" idx="14" hasCustomPrompt="1"/>
          </p:nvPr>
        </p:nvSpPr>
        <p:spPr>
          <a:xfrm>
            <a:off x="4169664" y="848479"/>
            <a:ext cx="8022336" cy="6009521"/>
          </a:xfrm>
        </p:spPr>
        <p:txBody>
          <a:bodyPr vert="horz" wrap="square" lIns="274320" tIns="45720" rIns="457200" bIns="91440" rtlCol="0" anchor="t" anchorCtr="0">
            <a:normAutofit/>
          </a:bodyPr>
          <a:lstStyle>
            <a:lvl1pPr>
              <a:defRPr lang="en-US" dirty="0" smtClean="0">
                <a:latin typeface="+mn-lt"/>
              </a:defRPr>
            </a:lvl1pPr>
            <a:lvl2pPr>
              <a:defRPr lang="en-US" dirty="0" smtClean="0">
                <a:latin typeface="+mn-lt"/>
              </a:defRPr>
            </a:lvl2pPr>
            <a:lvl3pPr>
              <a:defRPr lang="en-US" dirty="0" smtClean="0">
                <a:latin typeface="+mn-lt"/>
              </a:defRPr>
            </a:lvl3pPr>
          </a:lstStyle>
          <a:p>
            <a:pPr lvl="0"/>
            <a:r>
              <a:rPr lang="en-US"/>
              <a:t>Click to add text or click an icon to add other content types.</a:t>
            </a:r>
          </a:p>
          <a:p>
            <a:pPr lvl="1"/>
            <a:r>
              <a:rPr lang="en-US"/>
              <a:t>Second level</a:t>
            </a:r>
          </a:p>
          <a:p>
            <a:pPr lvl="2"/>
            <a:r>
              <a:rPr lang="en-US"/>
              <a:t>Third level</a:t>
            </a:r>
          </a:p>
        </p:txBody>
      </p:sp>
      <p:sp>
        <p:nvSpPr>
          <p:cNvPr id="12" name="Text Placeholder 4"/>
          <p:cNvSpPr>
            <a:spLocks noGrp="1"/>
          </p:cNvSpPr>
          <p:nvPr>
            <p:ph type="body" sz="quarter" idx="13" hasCustomPrompt="1"/>
          </p:nvPr>
        </p:nvSpPr>
        <p:spPr>
          <a:xfrm>
            <a:off x="548640" y="1328926"/>
            <a:ext cx="3072384" cy="820737"/>
          </a:xfrm>
        </p:spPr>
        <p:txBody>
          <a:bodyPr wrap="square" anchor="t" anchorCtr="0">
            <a:spAutoFit/>
          </a:bodyPr>
          <a:lstStyle>
            <a:lvl1pPr marL="0" indent="-243834" algn="l">
              <a:buFont typeface="Arial" pitchFamily="34" charset="0"/>
              <a:buNone/>
              <a:defRPr sz="2667" b="0" cap="none" baseline="0">
                <a:solidFill>
                  <a:schemeClr val="bg1"/>
                </a:solidFill>
                <a:effectLst/>
                <a:latin typeface="+mn-lt"/>
              </a:defRPr>
            </a:lvl1pPr>
          </a:lstStyle>
          <a:p>
            <a:pPr lvl="0"/>
            <a:r>
              <a:rPr lang="en-US"/>
              <a:t>Click to edit caption text</a:t>
            </a:r>
          </a:p>
        </p:txBody>
      </p:sp>
      <p:sp>
        <p:nvSpPr>
          <p:cNvPr id="4" name="Slide Number Placeholder 5"/>
          <p:cNvSpPr>
            <a:spLocks noGrp="1"/>
          </p:cNvSpPr>
          <p:nvPr>
            <p:ph type="sldNum" sz="quarter" idx="16"/>
          </p:nvPr>
        </p:nvSpPr>
        <p:spPr/>
        <p:txBody>
          <a:bodyPr/>
          <a:lstStyle/>
          <a:p>
            <a:fld id="{4976208B-6111-490B-8CEC-FFB249DB2100}" type="slidenum">
              <a:rPr lang="en-US" smtClean="0"/>
              <a:pPr/>
              <a:t>‹#›</a:t>
            </a:fld>
            <a:endParaRPr lang="en-US"/>
          </a:p>
        </p:txBody>
      </p:sp>
    </p:spTree>
    <p:extLst>
      <p:ext uri="{BB962C8B-B14F-4D97-AF65-F5344CB8AC3E}">
        <p14:creationId xmlns:p14="http://schemas.microsoft.com/office/powerpoint/2010/main" val="713219315"/>
      </p:ext>
    </p:extLst>
  </p:cSld>
  <p:clrMapOvr>
    <a:masterClrMapping/>
  </p:clrMapOvr>
  <p:transition>
    <p:fade/>
  </p:transition>
  <p:extLst>
    <p:ext uri="{DCECCB84-F9BA-43D5-87BE-67443E8EF086}">
      <p15:sldGuideLst xmlns:p15="http://schemas.microsoft.com/office/powerpoint/2012/main">
        <p15:guide id="1" pos="1968">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AS - Main Customer Success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 y="256032"/>
            <a:ext cx="8680359" cy="573024"/>
          </a:xfrm>
        </p:spPr>
        <p:txBody>
          <a:bodyPr lIns="182880" rIns="182880"/>
          <a:lstStyle>
            <a:lvl1pPr algn="ctr">
              <a:defRPr sz="2933" baseline="0">
                <a:latin typeface="+mj-lt"/>
              </a:defRPr>
            </a:lvl1pPr>
          </a:lstStyle>
          <a:p>
            <a:r>
              <a:rPr lang="en-US"/>
              <a:t>Customer Success - Click to Edit Title</a:t>
            </a:r>
          </a:p>
        </p:txBody>
      </p:sp>
      <p:sp>
        <p:nvSpPr>
          <p:cNvPr id="21" name="Text Placeholder 2"/>
          <p:cNvSpPr>
            <a:spLocks noGrp="1"/>
          </p:cNvSpPr>
          <p:nvPr>
            <p:ph type="body" sz="quarter" idx="11" hasCustomPrompt="1"/>
          </p:nvPr>
        </p:nvSpPr>
        <p:spPr>
          <a:xfrm>
            <a:off x="8680360" y="317808"/>
            <a:ext cx="3511640" cy="461665"/>
          </a:xfrm>
        </p:spPr>
        <p:txBody>
          <a:bodyPr wrap="square" anchor="ctr">
            <a:spAutoFit/>
          </a:bodyPr>
          <a:lstStyle>
            <a:lvl1pPr marL="0" indent="0" algn="ctr" defTabSz="243834">
              <a:lnSpc>
                <a:spcPct val="100000"/>
              </a:lnSpc>
              <a:spcBef>
                <a:spcPts val="0"/>
              </a:spcBef>
              <a:buFont typeface="Arial" pitchFamily="34" charset="0"/>
              <a:buNone/>
              <a:defRPr sz="2400" b="0" cap="none" baseline="0">
                <a:solidFill>
                  <a:schemeClr val="bg1"/>
                </a:solidFill>
                <a:effectLst/>
                <a:latin typeface="+mj-lt"/>
              </a:defRPr>
            </a:lvl1pPr>
          </a:lstStyle>
          <a:p>
            <a:pPr lvl="0"/>
            <a:r>
              <a:rPr lang="en-US"/>
              <a:t>Click to Edit Industry</a:t>
            </a:r>
          </a:p>
        </p:txBody>
      </p:sp>
      <p:sp>
        <p:nvSpPr>
          <p:cNvPr id="5" name="Content Placeholder 3"/>
          <p:cNvSpPr>
            <a:spLocks noGrp="1"/>
          </p:cNvSpPr>
          <p:nvPr>
            <p:ph sz="quarter" idx="15" hasCustomPrompt="1"/>
          </p:nvPr>
        </p:nvSpPr>
        <p:spPr>
          <a:xfrm>
            <a:off x="0" y="858019"/>
            <a:ext cx="8680360" cy="5446671"/>
          </a:xfrm>
        </p:spPr>
        <p:txBody>
          <a:bodyPr wrap="square" lIns="365760" rIns="274320" anchor="t">
            <a:normAutofit/>
          </a:bodyPr>
          <a:lstStyle>
            <a:lvl1pPr>
              <a:defRPr sz="2667" baseline="0">
                <a:latin typeface="+mn-lt"/>
              </a:defRPr>
            </a:lvl1pPr>
            <a:lvl2pPr>
              <a:defRPr sz="2400" baseline="0">
                <a:latin typeface="+mn-lt"/>
              </a:defRPr>
            </a:lvl2pPr>
            <a:lvl3pPr>
              <a:defRPr sz="2133" baseline="0">
                <a:latin typeface="+mn-lt"/>
              </a:defRPr>
            </a:lvl3pPr>
            <a:lvl4pPr>
              <a:defRPr baseline="0">
                <a:latin typeface="+mj-lt"/>
              </a:defRPr>
            </a:lvl4pPr>
            <a:lvl5pPr>
              <a:defRPr baseline="0">
                <a:latin typeface="+mj-lt"/>
              </a:defRPr>
            </a:lvl5pPr>
          </a:lstStyle>
          <a:p>
            <a:pPr lvl="0"/>
            <a:r>
              <a:rPr lang="en-US"/>
              <a:t>Click to add text or click an icon to add other content types.</a:t>
            </a:r>
          </a:p>
          <a:p>
            <a:pPr lvl="1"/>
            <a:r>
              <a:rPr lang="en-US"/>
              <a:t>Second level</a:t>
            </a:r>
          </a:p>
          <a:p>
            <a:pPr lvl="2"/>
            <a:r>
              <a:rPr lang="en-US"/>
              <a:t>Third level</a:t>
            </a:r>
          </a:p>
        </p:txBody>
      </p:sp>
      <p:sp>
        <p:nvSpPr>
          <p:cNvPr id="18" name="Text Placeholder 4"/>
          <p:cNvSpPr>
            <a:spLocks noGrp="1"/>
          </p:cNvSpPr>
          <p:nvPr>
            <p:ph type="body" sz="quarter" idx="14" hasCustomPrompt="1"/>
          </p:nvPr>
        </p:nvSpPr>
        <p:spPr>
          <a:xfrm>
            <a:off x="8803837" y="1035051"/>
            <a:ext cx="3264000" cy="3823077"/>
          </a:xfrm>
        </p:spPr>
        <p:txBody>
          <a:bodyPr wrap="square" anchor="t">
            <a:normAutofit/>
          </a:bodyPr>
          <a:lstStyle>
            <a:lvl1pPr marL="0" indent="-243834">
              <a:lnSpc>
                <a:spcPct val="85000"/>
              </a:lnSpc>
              <a:buFont typeface="Arial" pitchFamily="34" charset="0"/>
              <a:buNone/>
              <a:defRPr sz="2133" b="0" cap="none" baseline="0">
                <a:solidFill>
                  <a:schemeClr val="bg1"/>
                </a:solidFill>
              </a:defRPr>
            </a:lvl1pPr>
            <a:lvl2pPr marL="0" indent="0">
              <a:buFontTx/>
              <a:buNone/>
              <a:defRPr/>
            </a:lvl2pPr>
            <a:lvl3pPr marL="243834" indent="0">
              <a:buFontTx/>
              <a:buNone/>
              <a:defRPr/>
            </a:lvl3pPr>
            <a:lvl4pPr marL="487668" indent="0">
              <a:buFontTx/>
              <a:buNone/>
              <a:defRPr/>
            </a:lvl4pPr>
            <a:lvl5pPr marL="731502" indent="0">
              <a:buFontTx/>
              <a:buNone/>
              <a:defRPr/>
            </a:lvl5pPr>
          </a:lstStyle>
          <a:p>
            <a:pPr lvl="0"/>
            <a:r>
              <a:rPr lang="en-US"/>
              <a:t>“Add a customer win quote here regarding “Expected Results” and/or how the organization has been using SAS in the past.</a:t>
            </a:r>
          </a:p>
          <a:p>
            <a:pPr lvl="0"/>
            <a:r>
              <a:rPr lang="en-US"/>
              <a:t>If the name and title are unavailable, add the company name only.”</a:t>
            </a:r>
          </a:p>
        </p:txBody>
      </p:sp>
      <p:sp>
        <p:nvSpPr>
          <p:cNvPr id="4" name="Text Placeholder 5"/>
          <p:cNvSpPr>
            <a:spLocks noGrp="1"/>
          </p:cNvSpPr>
          <p:nvPr>
            <p:ph type="body" sz="quarter" idx="16" hasCustomPrompt="1"/>
          </p:nvPr>
        </p:nvSpPr>
        <p:spPr>
          <a:xfrm>
            <a:off x="8797857" y="4866145"/>
            <a:ext cx="3267456" cy="381643"/>
          </a:xfrm>
        </p:spPr>
        <p:txBody>
          <a:bodyPr anchor="b" anchorCtr="0">
            <a:normAutofit/>
          </a:bodyPr>
          <a:lstStyle>
            <a:lvl1pPr marL="0" indent="0" algn="l">
              <a:lnSpc>
                <a:spcPct val="85000"/>
              </a:lnSpc>
              <a:buNone/>
              <a:defRPr sz="1867" b="0">
                <a:solidFill>
                  <a:schemeClr val="bg1"/>
                </a:solidFill>
                <a:effectLst/>
                <a:latin typeface="+mn-lt"/>
              </a:defRPr>
            </a:lvl1pPr>
          </a:lstStyle>
          <a:p>
            <a:pPr lvl="0"/>
            <a:r>
              <a:rPr lang="en-US"/>
              <a:t>Spokesperson’s Name</a:t>
            </a:r>
          </a:p>
        </p:txBody>
      </p:sp>
      <p:sp>
        <p:nvSpPr>
          <p:cNvPr id="7" name="Text Placeholder 6"/>
          <p:cNvSpPr>
            <a:spLocks noGrp="1"/>
          </p:cNvSpPr>
          <p:nvPr>
            <p:ph type="body" sz="quarter" idx="17" hasCustomPrompt="1"/>
          </p:nvPr>
        </p:nvSpPr>
        <p:spPr>
          <a:xfrm>
            <a:off x="8797857" y="5255805"/>
            <a:ext cx="3267456" cy="670560"/>
          </a:xfrm>
        </p:spPr>
        <p:txBody>
          <a:bodyPr wrap="square" anchor="t">
            <a:normAutofit/>
          </a:bodyPr>
          <a:lstStyle>
            <a:lvl1pPr marL="243834" indent="0" algn="l">
              <a:lnSpc>
                <a:spcPct val="85000"/>
              </a:lnSpc>
              <a:buNone/>
              <a:defRPr sz="1600">
                <a:solidFill>
                  <a:schemeClr val="bg1">
                    <a:lumMod val="85000"/>
                  </a:schemeClr>
                </a:solidFill>
                <a:effectLst/>
              </a:defRPr>
            </a:lvl1pPr>
          </a:lstStyle>
          <a:p>
            <a:pPr lvl="0"/>
            <a:r>
              <a:rPr lang="en-US"/>
              <a:t>Spokesperson’s Job Title</a:t>
            </a:r>
          </a:p>
        </p:txBody>
      </p:sp>
      <p:sp>
        <p:nvSpPr>
          <p:cNvPr id="3" name="Slide Number Placeholder 8"/>
          <p:cNvSpPr>
            <a:spLocks noGrp="1"/>
          </p:cNvSpPr>
          <p:nvPr>
            <p:ph type="sldNum" sz="quarter" idx="18"/>
          </p:nvPr>
        </p:nvSpPr>
        <p:spPr>
          <a:xfrm>
            <a:off x="0" y="6581001"/>
            <a:ext cx="1219200" cy="276999"/>
          </a:xfrm>
        </p:spPr>
        <p:txBody>
          <a:bodyPr/>
          <a:lstStyle>
            <a:lvl1pPr algn="l">
              <a:defRPr/>
            </a:lvl1pPr>
          </a:lstStyle>
          <a:p>
            <a:fld id="{4976208B-6111-490B-8CEC-FFB249DB2100}" type="slidenum">
              <a:rPr lang="en-US" smtClean="0"/>
              <a:pPr/>
              <a:t>‹#›</a:t>
            </a:fld>
            <a:endParaRPr lang="en-US"/>
          </a:p>
        </p:txBody>
      </p:sp>
      <p:grpSp>
        <p:nvGrpSpPr>
          <p:cNvPr id="23" name="Group 22"/>
          <p:cNvGrpSpPr/>
          <p:nvPr userDrawn="1"/>
        </p:nvGrpSpPr>
        <p:grpSpPr>
          <a:xfrm>
            <a:off x="11237113" y="6353579"/>
            <a:ext cx="702523" cy="294037"/>
            <a:chOff x="6145213" y="4384676"/>
            <a:chExt cx="1582738" cy="649287"/>
          </a:xfrm>
          <a:solidFill>
            <a:schemeClr val="bg1"/>
          </a:solidFill>
        </p:grpSpPr>
        <p:sp>
          <p:nvSpPr>
            <p:cNvPr id="24" name="Freeform 6"/>
            <p:cNvSpPr>
              <a:spLocks/>
            </p:cNvSpPr>
            <p:nvPr userDrawn="1"/>
          </p:nvSpPr>
          <p:spPr bwMode="auto">
            <a:xfrm>
              <a:off x="6640513" y="4454526"/>
              <a:ext cx="341313" cy="449263"/>
            </a:xfrm>
            <a:custGeom>
              <a:avLst/>
              <a:gdLst>
                <a:gd name="T0" fmla="*/ 485 w 859"/>
                <a:gd name="T1" fmla="*/ 5 h 1132"/>
                <a:gd name="T2" fmla="*/ 603 w 859"/>
                <a:gd name="T3" fmla="*/ 31 h 1132"/>
                <a:gd name="T4" fmla="*/ 699 w 859"/>
                <a:gd name="T5" fmla="*/ 82 h 1132"/>
                <a:gd name="T6" fmla="*/ 771 w 859"/>
                <a:gd name="T7" fmla="*/ 167 h 1132"/>
                <a:gd name="T8" fmla="*/ 810 w 859"/>
                <a:gd name="T9" fmla="*/ 290 h 1132"/>
                <a:gd name="T10" fmla="*/ 642 w 859"/>
                <a:gd name="T11" fmla="*/ 307 h 1132"/>
                <a:gd name="T12" fmla="*/ 606 w 859"/>
                <a:gd name="T13" fmla="*/ 231 h 1132"/>
                <a:gd name="T14" fmla="*/ 544 w 859"/>
                <a:gd name="T15" fmla="*/ 184 h 1132"/>
                <a:gd name="T16" fmla="*/ 467 w 859"/>
                <a:gd name="T17" fmla="*/ 162 h 1132"/>
                <a:gd name="T18" fmla="*/ 385 w 859"/>
                <a:gd name="T19" fmla="*/ 158 h 1132"/>
                <a:gd name="T20" fmla="*/ 304 w 859"/>
                <a:gd name="T21" fmla="*/ 172 h 1132"/>
                <a:gd name="T22" fmla="*/ 236 w 859"/>
                <a:gd name="T23" fmla="*/ 207 h 1132"/>
                <a:gd name="T24" fmla="*/ 200 w 859"/>
                <a:gd name="T25" fmla="*/ 268 h 1132"/>
                <a:gd name="T26" fmla="*/ 207 w 859"/>
                <a:gd name="T27" fmla="*/ 344 h 1132"/>
                <a:gd name="T28" fmla="*/ 256 w 859"/>
                <a:gd name="T29" fmla="*/ 397 h 1132"/>
                <a:gd name="T30" fmla="*/ 334 w 859"/>
                <a:gd name="T31" fmla="*/ 434 h 1132"/>
                <a:gd name="T32" fmla="*/ 428 w 859"/>
                <a:gd name="T33" fmla="*/ 460 h 1132"/>
                <a:gd name="T34" fmla="*/ 528 w 859"/>
                <a:gd name="T35" fmla="*/ 484 h 1132"/>
                <a:gd name="T36" fmla="*/ 634 w 859"/>
                <a:gd name="T37" fmla="*/ 513 h 1132"/>
                <a:gd name="T38" fmla="*/ 728 w 859"/>
                <a:gd name="T39" fmla="*/ 556 h 1132"/>
                <a:gd name="T40" fmla="*/ 804 w 859"/>
                <a:gd name="T41" fmla="*/ 620 h 1132"/>
                <a:gd name="T42" fmla="*/ 850 w 859"/>
                <a:gd name="T43" fmla="*/ 711 h 1132"/>
                <a:gd name="T44" fmla="*/ 857 w 859"/>
                <a:gd name="T45" fmla="*/ 838 h 1132"/>
                <a:gd name="T46" fmla="*/ 821 w 859"/>
                <a:gd name="T47" fmla="*/ 954 h 1132"/>
                <a:gd name="T48" fmla="*/ 750 w 859"/>
                <a:gd name="T49" fmla="*/ 1037 h 1132"/>
                <a:gd name="T50" fmla="*/ 655 w 859"/>
                <a:gd name="T51" fmla="*/ 1093 h 1132"/>
                <a:gd name="T52" fmla="*/ 545 w 859"/>
                <a:gd name="T53" fmla="*/ 1124 h 1132"/>
                <a:gd name="T54" fmla="*/ 428 w 859"/>
                <a:gd name="T55" fmla="*/ 1132 h 1132"/>
                <a:gd name="T56" fmla="*/ 297 w 859"/>
                <a:gd name="T57" fmla="*/ 1120 h 1132"/>
                <a:gd name="T58" fmla="*/ 182 w 859"/>
                <a:gd name="T59" fmla="*/ 1081 h 1132"/>
                <a:gd name="T60" fmla="*/ 89 w 859"/>
                <a:gd name="T61" fmla="*/ 1012 h 1132"/>
                <a:gd name="T62" fmla="*/ 26 w 859"/>
                <a:gd name="T63" fmla="*/ 908 h 1132"/>
                <a:gd name="T64" fmla="*/ 0 w 859"/>
                <a:gd name="T65" fmla="*/ 767 h 1132"/>
                <a:gd name="T66" fmla="*/ 178 w 859"/>
                <a:gd name="T67" fmla="*/ 838 h 1132"/>
                <a:gd name="T68" fmla="*/ 229 w 859"/>
                <a:gd name="T69" fmla="*/ 913 h 1132"/>
                <a:gd name="T70" fmla="*/ 308 w 859"/>
                <a:gd name="T71" fmla="*/ 957 h 1132"/>
                <a:gd name="T72" fmla="*/ 404 w 859"/>
                <a:gd name="T73" fmla="*/ 974 h 1132"/>
                <a:gd name="T74" fmla="*/ 488 w 859"/>
                <a:gd name="T75" fmla="*/ 974 h 1132"/>
                <a:gd name="T76" fmla="*/ 564 w 859"/>
                <a:gd name="T77" fmla="*/ 960 h 1132"/>
                <a:gd name="T78" fmla="*/ 630 w 859"/>
                <a:gd name="T79" fmla="*/ 927 h 1132"/>
                <a:gd name="T80" fmla="*/ 674 w 859"/>
                <a:gd name="T81" fmla="*/ 871 h 1132"/>
                <a:gd name="T82" fmla="*/ 681 w 859"/>
                <a:gd name="T83" fmla="*/ 787 h 1132"/>
                <a:gd name="T84" fmla="*/ 647 w 859"/>
                <a:gd name="T85" fmla="*/ 722 h 1132"/>
                <a:gd name="T86" fmla="*/ 580 w 859"/>
                <a:gd name="T87" fmla="*/ 677 h 1132"/>
                <a:gd name="T88" fmla="*/ 490 w 859"/>
                <a:gd name="T89" fmla="*/ 647 h 1132"/>
                <a:gd name="T90" fmla="*/ 387 w 859"/>
                <a:gd name="T91" fmla="*/ 622 h 1132"/>
                <a:gd name="T92" fmla="*/ 281 w 859"/>
                <a:gd name="T93" fmla="*/ 595 h 1132"/>
                <a:gd name="T94" fmla="*/ 183 w 859"/>
                <a:gd name="T95" fmla="*/ 558 h 1132"/>
                <a:gd name="T96" fmla="*/ 99 w 859"/>
                <a:gd name="T97" fmla="*/ 504 h 1132"/>
                <a:gd name="T98" fmla="*/ 42 w 859"/>
                <a:gd name="T99" fmla="*/ 423 h 1132"/>
                <a:gd name="T100" fmla="*/ 21 w 859"/>
                <a:gd name="T101" fmla="*/ 308 h 1132"/>
                <a:gd name="T102" fmla="*/ 43 w 859"/>
                <a:gd name="T103" fmla="*/ 193 h 1132"/>
                <a:gd name="T104" fmla="*/ 103 w 859"/>
                <a:gd name="T105" fmla="*/ 107 h 1132"/>
                <a:gd name="T106" fmla="*/ 190 w 859"/>
                <a:gd name="T107" fmla="*/ 46 h 1132"/>
                <a:gd name="T108" fmla="*/ 292 w 859"/>
                <a:gd name="T109" fmla="*/ 12 h 1132"/>
                <a:gd name="T110" fmla="*/ 399 w 859"/>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9" h="1132">
                  <a:moveTo>
                    <a:pt x="399" y="0"/>
                  </a:moveTo>
                  <a:lnTo>
                    <a:pt x="443" y="2"/>
                  </a:lnTo>
                  <a:lnTo>
                    <a:pt x="485" y="5"/>
                  </a:lnTo>
                  <a:lnTo>
                    <a:pt x="527" y="11"/>
                  </a:lnTo>
                  <a:lnTo>
                    <a:pt x="566" y="20"/>
                  </a:lnTo>
                  <a:lnTo>
                    <a:pt x="603" y="31"/>
                  </a:lnTo>
                  <a:lnTo>
                    <a:pt x="637" y="44"/>
                  </a:lnTo>
                  <a:lnTo>
                    <a:pt x="670" y="62"/>
                  </a:lnTo>
                  <a:lnTo>
                    <a:pt x="699" y="82"/>
                  </a:lnTo>
                  <a:lnTo>
                    <a:pt x="726" y="107"/>
                  </a:lnTo>
                  <a:lnTo>
                    <a:pt x="750" y="134"/>
                  </a:lnTo>
                  <a:lnTo>
                    <a:pt x="771" y="167"/>
                  </a:lnTo>
                  <a:lnTo>
                    <a:pt x="787" y="203"/>
                  </a:lnTo>
                  <a:lnTo>
                    <a:pt x="800" y="244"/>
                  </a:lnTo>
                  <a:lnTo>
                    <a:pt x="810" y="290"/>
                  </a:lnTo>
                  <a:lnTo>
                    <a:pt x="815" y="339"/>
                  </a:lnTo>
                  <a:lnTo>
                    <a:pt x="648" y="339"/>
                  </a:lnTo>
                  <a:lnTo>
                    <a:pt x="642" y="307"/>
                  </a:lnTo>
                  <a:lnTo>
                    <a:pt x="634" y="278"/>
                  </a:lnTo>
                  <a:lnTo>
                    <a:pt x="621" y="254"/>
                  </a:lnTo>
                  <a:lnTo>
                    <a:pt x="606" y="231"/>
                  </a:lnTo>
                  <a:lnTo>
                    <a:pt x="587" y="213"/>
                  </a:lnTo>
                  <a:lnTo>
                    <a:pt x="567" y="197"/>
                  </a:lnTo>
                  <a:lnTo>
                    <a:pt x="544" y="184"/>
                  </a:lnTo>
                  <a:lnTo>
                    <a:pt x="519" y="174"/>
                  </a:lnTo>
                  <a:lnTo>
                    <a:pt x="494" y="167"/>
                  </a:lnTo>
                  <a:lnTo>
                    <a:pt x="467" y="162"/>
                  </a:lnTo>
                  <a:lnTo>
                    <a:pt x="440" y="158"/>
                  </a:lnTo>
                  <a:lnTo>
                    <a:pt x="412" y="157"/>
                  </a:lnTo>
                  <a:lnTo>
                    <a:pt x="385" y="158"/>
                  </a:lnTo>
                  <a:lnTo>
                    <a:pt x="358" y="161"/>
                  </a:lnTo>
                  <a:lnTo>
                    <a:pt x="330" y="166"/>
                  </a:lnTo>
                  <a:lnTo>
                    <a:pt x="304" y="172"/>
                  </a:lnTo>
                  <a:lnTo>
                    <a:pt x="279" y="180"/>
                  </a:lnTo>
                  <a:lnTo>
                    <a:pt x="257" y="192"/>
                  </a:lnTo>
                  <a:lnTo>
                    <a:pt x="236" y="207"/>
                  </a:lnTo>
                  <a:lnTo>
                    <a:pt x="221" y="224"/>
                  </a:lnTo>
                  <a:lnTo>
                    <a:pt x="208" y="244"/>
                  </a:lnTo>
                  <a:lnTo>
                    <a:pt x="200" y="268"/>
                  </a:lnTo>
                  <a:lnTo>
                    <a:pt x="198" y="296"/>
                  </a:lnTo>
                  <a:lnTo>
                    <a:pt x="200" y="321"/>
                  </a:lnTo>
                  <a:lnTo>
                    <a:pt x="207" y="344"/>
                  </a:lnTo>
                  <a:lnTo>
                    <a:pt x="219" y="365"/>
                  </a:lnTo>
                  <a:lnTo>
                    <a:pt x="236" y="382"/>
                  </a:lnTo>
                  <a:lnTo>
                    <a:pt x="256" y="397"/>
                  </a:lnTo>
                  <a:lnTo>
                    <a:pt x="279" y="411"/>
                  </a:lnTo>
                  <a:lnTo>
                    <a:pt x="304" y="423"/>
                  </a:lnTo>
                  <a:lnTo>
                    <a:pt x="334" y="434"/>
                  </a:lnTo>
                  <a:lnTo>
                    <a:pt x="363" y="443"/>
                  </a:lnTo>
                  <a:lnTo>
                    <a:pt x="395" y="452"/>
                  </a:lnTo>
                  <a:lnTo>
                    <a:pt x="428" y="460"/>
                  </a:lnTo>
                  <a:lnTo>
                    <a:pt x="461" y="467"/>
                  </a:lnTo>
                  <a:lnTo>
                    <a:pt x="495" y="476"/>
                  </a:lnTo>
                  <a:lnTo>
                    <a:pt x="528" y="484"/>
                  </a:lnTo>
                  <a:lnTo>
                    <a:pt x="564" y="493"/>
                  </a:lnTo>
                  <a:lnTo>
                    <a:pt x="600" y="502"/>
                  </a:lnTo>
                  <a:lnTo>
                    <a:pt x="634" y="513"/>
                  </a:lnTo>
                  <a:lnTo>
                    <a:pt x="666" y="527"/>
                  </a:lnTo>
                  <a:lnTo>
                    <a:pt x="698" y="540"/>
                  </a:lnTo>
                  <a:lnTo>
                    <a:pt x="728" y="556"/>
                  </a:lnTo>
                  <a:lnTo>
                    <a:pt x="756" y="575"/>
                  </a:lnTo>
                  <a:lnTo>
                    <a:pt x="782" y="595"/>
                  </a:lnTo>
                  <a:lnTo>
                    <a:pt x="804" y="620"/>
                  </a:lnTo>
                  <a:lnTo>
                    <a:pt x="823" y="646"/>
                  </a:lnTo>
                  <a:lnTo>
                    <a:pt x="838" y="676"/>
                  </a:lnTo>
                  <a:lnTo>
                    <a:pt x="850" y="711"/>
                  </a:lnTo>
                  <a:lnTo>
                    <a:pt x="857" y="750"/>
                  </a:lnTo>
                  <a:lnTo>
                    <a:pt x="859" y="792"/>
                  </a:lnTo>
                  <a:lnTo>
                    <a:pt x="857" y="838"/>
                  </a:lnTo>
                  <a:lnTo>
                    <a:pt x="849" y="880"/>
                  </a:lnTo>
                  <a:lnTo>
                    <a:pt x="838" y="919"/>
                  </a:lnTo>
                  <a:lnTo>
                    <a:pt x="821" y="954"/>
                  </a:lnTo>
                  <a:lnTo>
                    <a:pt x="801" y="985"/>
                  </a:lnTo>
                  <a:lnTo>
                    <a:pt x="777" y="1013"/>
                  </a:lnTo>
                  <a:lnTo>
                    <a:pt x="750" y="1037"/>
                  </a:lnTo>
                  <a:lnTo>
                    <a:pt x="721" y="1059"/>
                  </a:lnTo>
                  <a:lnTo>
                    <a:pt x="689" y="1077"/>
                  </a:lnTo>
                  <a:lnTo>
                    <a:pt x="655" y="1093"/>
                  </a:lnTo>
                  <a:lnTo>
                    <a:pt x="619" y="1106"/>
                  </a:lnTo>
                  <a:lnTo>
                    <a:pt x="583" y="1116"/>
                  </a:lnTo>
                  <a:lnTo>
                    <a:pt x="545" y="1124"/>
                  </a:lnTo>
                  <a:lnTo>
                    <a:pt x="506" y="1129"/>
                  </a:lnTo>
                  <a:lnTo>
                    <a:pt x="467" y="1132"/>
                  </a:lnTo>
                  <a:lnTo>
                    <a:pt x="428" y="1132"/>
                  </a:lnTo>
                  <a:lnTo>
                    <a:pt x="383" y="1131"/>
                  </a:lnTo>
                  <a:lnTo>
                    <a:pt x="340" y="1128"/>
                  </a:lnTo>
                  <a:lnTo>
                    <a:pt x="297" y="1120"/>
                  </a:lnTo>
                  <a:lnTo>
                    <a:pt x="257" y="1111"/>
                  </a:lnTo>
                  <a:lnTo>
                    <a:pt x="218" y="1097"/>
                  </a:lnTo>
                  <a:lnTo>
                    <a:pt x="182" y="1081"/>
                  </a:lnTo>
                  <a:lnTo>
                    <a:pt x="148" y="1061"/>
                  </a:lnTo>
                  <a:lnTo>
                    <a:pt x="117" y="1038"/>
                  </a:lnTo>
                  <a:lnTo>
                    <a:pt x="89" y="1012"/>
                  </a:lnTo>
                  <a:lnTo>
                    <a:pt x="65" y="980"/>
                  </a:lnTo>
                  <a:lnTo>
                    <a:pt x="43" y="947"/>
                  </a:lnTo>
                  <a:lnTo>
                    <a:pt x="26" y="908"/>
                  </a:lnTo>
                  <a:lnTo>
                    <a:pt x="13" y="865"/>
                  </a:lnTo>
                  <a:lnTo>
                    <a:pt x="4" y="819"/>
                  </a:lnTo>
                  <a:lnTo>
                    <a:pt x="0" y="767"/>
                  </a:lnTo>
                  <a:lnTo>
                    <a:pt x="166" y="767"/>
                  </a:lnTo>
                  <a:lnTo>
                    <a:pt x="170" y="804"/>
                  </a:lnTo>
                  <a:lnTo>
                    <a:pt x="178" y="838"/>
                  </a:lnTo>
                  <a:lnTo>
                    <a:pt x="191" y="867"/>
                  </a:lnTo>
                  <a:lnTo>
                    <a:pt x="208" y="891"/>
                  </a:lnTo>
                  <a:lnTo>
                    <a:pt x="229" y="913"/>
                  </a:lnTo>
                  <a:lnTo>
                    <a:pt x="253" y="931"/>
                  </a:lnTo>
                  <a:lnTo>
                    <a:pt x="279" y="945"/>
                  </a:lnTo>
                  <a:lnTo>
                    <a:pt x="308" y="957"/>
                  </a:lnTo>
                  <a:lnTo>
                    <a:pt x="338" y="966"/>
                  </a:lnTo>
                  <a:lnTo>
                    <a:pt x="371" y="972"/>
                  </a:lnTo>
                  <a:lnTo>
                    <a:pt x="404" y="974"/>
                  </a:lnTo>
                  <a:lnTo>
                    <a:pt x="438" y="976"/>
                  </a:lnTo>
                  <a:lnTo>
                    <a:pt x="462" y="976"/>
                  </a:lnTo>
                  <a:lnTo>
                    <a:pt x="488" y="974"/>
                  </a:lnTo>
                  <a:lnTo>
                    <a:pt x="513" y="971"/>
                  </a:lnTo>
                  <a:lnTo>
                    <a:pt x="539" y="966"/>
                  </a:lnTo>
                  <a:lnTo>
                    <a:pt x="564" y="960"/>
                  </a:lnTo>
                  <a:lnTo>
                    <a:pt x="589" y="951"/>
                  </a:lnTo>
                  <a:lnTo>
                    <a:pt x="610" y="941"/>
                  </a:lnTo>
                  <a:lnTo>
                    <a:pt x="630" y="927"/>
                  </a:lnTo>
                  <a:lnTo>
                    <a:pt x="648" y="912"/>
                  </a:lnTo>
                  <a:lnTo>
                    <a:pt x="663" y="892"/>
                  </a:lnTo>
                  <a:lnTo>
                    <a:pt x="674" y="871"/>
                  </a:lnTo>
                  <a:lnTo>
                    <a:pt x="681" y="844"/>
                  </a:lnTo>
                  <a:lnTo>
                    <a:pt x="683" y="815"/>
                  </a:lnTo>
                  <a:lnTo>
                    <a:pt x="681" y="787"/>
                  </a:lnTo>
                  <a:lnTo>
                    <a:pt x="674" y="762"/>
                  </a:lnTo>
                  <a:lnTo>
                    <a:pt x="661" y="740"/>
                  </a:lnTo>
                  <a:lnTo>
                    <a:pt x="647" y="722"/>
                  </a:lnTo>
                  <a:lnTo>
                    <a:pt x="627" y="705"/>
                  </a:lnTo>
                  <a:lnTo>
                    <a:pt x="606" y="691"/>
                  </a:lnTo>
                  <a:lnTo>
                    <a:pt x="580" y="677"/>
                  </a:lnTo>
                  <a:lnTo>
                    <a:pt x="552" y="667"/>
                  </a:lnTo>
                  <a:lnTo>
                    <a:pt x="522" y="656"/>
                  </a:lnTo>
                  <a:lnTo>
                    <a:pt x="490" y="647"/>
                  </a:lnTo>
                  <a:lnTo>
                    <a:pt x="457" y="639"/>
                  </a:lnTo>
                  <a:lnTo>
                    <a:pt x="422" y="630"/>
                  </a:lnTo>
                  <a:lnTo>
                    <a:pt x="387" y="622"/>
                  </a:lnTo>
                  <a:lnTo>
                    <a:pt x="352" y="613"/>
                  </a:lnTo>
                  <a:lnTo>
                    <a:pt x="317" y="605"/>
                  </a:lnTo>
                  <a:lnTo>
                    <a:pt x="281" y="595"/>
                  </a:lnTo>
                  <a:lnTo>
                    <a:pt x="247" y="585"/>
                  </a:lnTo>
                  <a:lnTo>
                    <a:pt x="215" y="572"/>
                  </a:lnTo>
                  <a:lnTo>
                    <a:pt x="183" y="558"/>
                  </a:lnTo>
                  <a:lnTo>
                    <a:pt x="153" y="542"/>
                  </a:lnTo>
                  <a:lnTo>
                    <a:pt x="125" y="524"/>
                  </a:lnTo>
                  <a:lnTo>
                    <a:pt x="99" y="504"/>
                  </a:lnTo>
                  <a:lnTo>
                    <a:pt x="77" y="480"/>
                  </a:lnTo>
                  <a:lnTo>
                    <a:pt x="58" y="453"/>
                  </a:lnTo>
                  <a:lnTo>
                    <a:pt x="42" y="423"/>
                  </a:lnTo>
                  <a:lnTo>
                    <a:pt x="31" y="389"/>
                  </a:lnTo>
                  <a:lnTo>
                    <a:pt x="24" y="350"/>
                  </a:lnTo>
                  <a:lnTo>
                    <a:pt x="21" y="308"/>
                  </a:lnTo>
                  <a:lnTo>
                    <a:pt x="24" y="267"/>
                  </a:lnTo>
                  <a:lnTo>
                    <a:pt x="31" y="228"/>
                  </a:lnTo>
                  <a:lnTo>
                    <a:pt x="43" y="193"/>
                  </a:lnTo>
                  <a:lnTo>
                    <a:pt x="60" y="161"/>
                  </a:lnTo>
                  <a:lnTo>
                    <a:pt x="80" y="132"/>
                  </a:lnTo>
                  <a:lnTo>
                    <a:pt x="103" y="107"/>
                  </a:lnTo>
                  <a:lnTo>
                    <a:pt x="130" y="84"/>
                  </a:lnTo>
                  <a:lnTo>
                    <a:pt x="159" y="63"/>
                  </a:lnTo>
                  <a:lnTo>
                    <a:pt x="190" y="46"/>
                  </a:lnTo>
                  <a:lnTo>
                    <a:pt x="223" y="32"/>
                  </a:lnTo>
                  <a:lnTo>
                    <a:pt x="257" y="21"/>
                  </a:lnTo>
                  <a:lnTo>
                    <a:pt x="292" y="12"/>
                  </a:lnTo>
                  <a:lnTo>
                    <a:pt x="327"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5" name="Freeform 7"/>
            <p:cNvSpPr>
              <a:spLocks noEditPoints="1"/>
            </p:cNvSpPr>
            <p:nvPr userDrawn="1"/>
          </p:nvSpPr>
          <p:spPr bwMode="auto">
            <a:xfrm>
              <a:off x="6994526" y="4454526"/>
              <a:ext cx="377825" cy="449263"/>
            </a:xfrm>
            <a:custGeom>
              <a:avLst/>
              <a:gdLst>
                <a:gd name="T0" fmla="*/ 629 w 951"/>
                <a:gd name="T1" fmla="*/ 576 h 1132"/>
                <a:gd name="T2" fmla="*/ 530 w 951"/>
                <a:gd name="T3" fmla="*/ 600 h 1132"/>
                <a:gd name="T4" fmla="*/ 417 w 951"/>
                <a:gd name="T5" fmla="*/ 616 h 1132"/>
                <a:gd name="T6" fmla="*/ 322 w 951"/>
                <a:gd name="T7" fmla="*/ 636 h 1132"/>
                <a:gd name="T8" fmla="*/ 247 w 951"/>
                <a:gd name="T9" fmla="*/ 670 h 1132"/>
                <a:gd name="T10" fmla="*/ 196 w 951"/>
                <a:gd name="T11" fmla="*/ 728 h 1132"/>
                <a:gd name="T12" fmla="*/ 176 w 951"/>
                <a:gd name="T13" fmla="*/ 817 h 1132"/>
                <a:gd name="T14" fmla="*/ 194 w 951"/>
                <a:gd name="T15" fmla="*/ 897 h 1132"/>
                <a:gd name="T16" fmla="*/ 245 w 951"/>
                <a:gd name="T17" fmla="*/ 947 h 1132"/>
                <a:gd name="T18" fmla="*/ 317 w 951"/>
                <a:gd name="T19" fmla="*/ 972 h 1132"/>
                <a:gd name="T20" fmla="*/ 417 w 951"/>
                <a:gd name="T21" fmla="*/ 974 h 1132"/>
                <a:gd name="T22" fmla="*/ 528 w 951"/>
                <a:gd name="T23" fmla="*/ 944 h 1132"/>
                <a:gd name="T24" fmla="*/ 609 w 951"/>
                <a:gd name="T25" fmla="*/ 890 h 1132"/>
                <a:gd name="T26" fmla="*/ 658 w 951"/>
                <a:gd name="T27" fmla="*/ 822 h 1132"/>
                <a:gd name="T28" fmla="*/ 679 w 951"/>
                <a:gd name="T29" fmla="*/ 753 h 1132"/>
                <a:gd name="T30" fmla="*/ 468 w 951"/>
                <a:gd name="T31" fmla="*/ 0 h 1132"/>
                <a:gd name="T32" fmla="*/ 570 w 951"/>
                <a:gd name="T33" fmla="*/ 6 h 1132"/>
                <a:gd name="T34" fmla="*/ 668 w 951"/>
                <a:gd name="T35" fmla="*/ 28 h 1132"/>
                <a:gd name="T36" fmla="*/ 752 w 951"/>
                <a:gd name="T37" fmla="*/ 72 h 1132"/>
                <a:gd name="T38" fmla="*/ 814 w 951"/>
                <a:gd name="T39" fmla="*/ 145 h 1132"/>
                <a:gd name="T40" fmla="*/ 845 w 951"/>
                <a:gd name="T41" fmla="*/ 253 h 1132"/>
                <a:gd name="T42" fmla="*/ 848 w 951"/>
                <a:gd name="T43" fmla="*/ 884 h 1132"/>
                <a:gd name="T44" fmla="*/ 854 w 951"/>
                <a:gd name="T45" fmla="*/ 947 h 1132"/>
                <a:gd name="T46" fmla="*/ 883 w 951"/>
                <a:gd name="T47" fmla="*/ 974 h 1132"/>
                <a:gd name="T48" fmla="*/ 932 w 951"/>
                <a:gd name="T49" fmla="*/ 972 h 1132"/>
                <a:gd name="T50" fmla="*/ 933 w 951"/>
                <a:gd name="T51" fmla="*/ 1114 h 1132"/>
                <a:gd name="T52" fmla="*/ 861 w 951"/>
                <a:gd name="T53" fmla="*/ 1131 h 1132"/>
                <a:gd name="T54" fmla="*/ 779 w 951"/>
                <a:gd name="T55" fmla="*/ 1125 h 1132"/>
                <a:gd name="T56" fmla="*/ 721 w 951"/>
                <a:gd name="T57" fmla="*/ 1083 h 1132"/>
                <a:gd name="T58" fmla="*/ 692 w 951"/>
                <a:gd name="T59" fmla="*/ 1002 h 1132"/>
                <a:gd name="T60" fmla="*/ 616 w 951"/>
                <a:gd name="T61" fmla="*/ 1041 h 1132"/>
                <a:gd name="T62" fmla="*/ 485 w 951"/>
                <a:gd name="T63" fmla="*/ 1111 h 1132"/>
                <a:gd name="T64" fmla="*/ 334 w 951"/>
                <a:gd name="T65" fmla="*/ 1132 h 1132"/>
                <a:gd name="T66" fmla="*/ 222 w 951"/>
                <a:gd name="T67" fmla="*/ 1120 h 1132"/>
                <a:gd name="T68" fmla="*/ 125 w 951"/>
                <a:gd name="T69" fmla="*/ 1082 h 1132"/>
                <a:gd name="T70" fmla="*/ 52 w 951"/>
                <a:gd name="T71" fmla="*/ 1013 h 1132"/>
                <a:gd name="T72" fmla="*/ 9 w 951"/>
                <a:gd name="T73" fmla="*/ 914 h 1132"/>
                <a:gd name="T74" fmla="*/ 1 w 951"/>
                <a:gd name="T75" fmla="*/ 784 h 1132"/>
                <a:gd name="T76" fmla="*/ 33 w 951"/>
                <a:gd name="T77" fmla="*/ 671 h 1132"/>
                <a:gd name="T78" fmla="*/ 94 w 951"/>
                <a:gd name="T79" fmla="*/ 594 h 1132"/>
                <a:gd name="T80" fmla="*/ 176 w 951"/>
                <a:gd name="T81" fmla="*/ 545 h 1132"/>
                <a:gd name="T82" fmla="*/ 273 w 951"/>
                <a:gd name="T83" fmla="*/ 512 h 1132"/>
                <a:gd name="T84" fmla="*/ 381 w 951"/>
                <a:gd name="T85" fmla="*/ 489 h 1132"/>
                <a:gd name="T86" fmla="*/ 491 w 951"/>
                <a:gd name="T87" fmla="*/ 472 h 1132"/>
                <a:gd name="T88" fmla="*/ 582 w 951"/>
                <a:gd name="T89" fmla="*/ 453 h 1132"/>
                <a:gd name="T90" fmla="*/ 647 w 951"/>
                <a:gd name="T91" fmla="*/ 422 h 1132"/>
                <a:gd name="T92" fmla="*/ 680 w 951"/>
                <a:gd name="T93" fmla="*/ 365 h 1132"/>
                <a:gd name="T94" fmla="*/ 675 w 951"/>
                <a:gd name="T95" fmla="*/ 276 h 1132"/>
                <a:gd name="T96" fmla="*/ 638 w 951"/>
                <a:gd name="T97" fmla="*/ 210 h 1132"/>
                <a:gd name="T98" fmla="*/ 578 w 951"/>
                <a:gd name="T99" fmla="*/ 175 h 1132"/>
                <a:gd name="T100" fmla="*/ 506 w 951"/>
                <a:gd name="T101" fmla="*/ 160 h 1132"/>
                <a:gd name="T102" fmla="*/ 423 w 951"/>
                <a:gd name="T103" fmla="*/ 158 h 1132"/>
                <a:gd name="T104" fmla="*/ 332 w 951"/>
                <a:gd name="T105" fmla="*/ 175 h 1132"/>
                <a:gd name="T106" fmla="*/ 261 w 951"/>
                <a:gd name="T107" fmla="*/ 218 h 1132"/>
                <a:gd name="T108" fmla="*/ 216 w 951"/>
                <a:gd name="T109" fmla="*/ 292 h 1132"/>
                <a:gd name="T110" fmla="*/ 39 w 951"/>
                <a:gd name="T111" fmla="*/ 362 h 1132"/>
                <a:gd name="T112" fmla="*/ 66 w 951"/>
                <a:gd name="T113" fmla="*/ 222 h 1132"/>
                <a:gd name="T114" fmla="*/ 129 w 951"/>
                <a:gd name="T115" fmla="*/ 120 h 1132"/>
                <a:gd name="T116" fmla="*/ 222 w 951"/>
                <a:gd name="T117" fmla="*/ 51 h 1132"/>
                <a:gd name="T118" fmla="*/ 338 w 951"/>
                <a:gd name="T119" fmla="*/ 12 h 1132"/>
                <a:gd name="T120" fmla="*/ 468 w 951"/>
                <a:gd name="T12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1" h="1132">
                  <a:moveTo>
                    <a:pt x="681" y="550"/>
                  </a:moveTo>
                  <a:lnTo>
                    <a:pt x="657" y="564"/>
                  </a:lnTo>
                  <a:lnTo>
                    <a:pt x="629" y="576"/>
                  </a:lnTo>
                  <a:lnTo>
                    <a:pt x="599" y="586"/>
                  </a:lnTo>
                  <a:lnTo>
                    <a:pt x="565" y="593"/>
                  </a:lnTo>
                  <a:lnTo>
                    <a:pt x="530" y="600"/>
                  </a:lnTo>
                  <a:lnTo>
                    <a:pt x="493" y="605"/>
                  </a:lnTo>
                  <a:lnTo>
                    <a:pt x="455" y="611"/>
                  </a:lnTo>
                  <a:lnTo>
                    <a:pt x="417" y="616"/>
                  </a:lnTo>
                  <a:lnTo>
                    <a:pt x="379" y="622"/>
                  </a:lnTo>
                  <a:lnTo>
                    <a:pt x="350" y="629"/>
                  </a:lnTo>
                  <a:lnTo>
                    <a:pt x="322" y="636"/>
                  </a:lnTo>
                  <a:lnTo>
                    <a:pt x="295" y="646"/>
                  </a:lnTo>
                  <a:lnTo>
                    <a:pt x="270" y="657"/>
                  </a:lnTo>
                  <a:lnTo>
                    <a:pt x="247" y="670"/>
                  </a:lnTo>
                  <a:lnTo>
                    <a:pt x="227" y="686"/>
                  </a:lnTo>
                  <a:lnTo>
                    <a:pt x="209" y="705"/>
                  </a:lnTo>
                  <a:lnTo>
                    <a:pt x="196" y="728"/>
                  </a:lnTo>
                  <a:lnTo>
                    <a:pt x="185" y="753"/>
                  </a:lnTo>
                  <a:lnTo>
                    <a:pt x="177" y="784"/>
                  </a:lnTo>
                  <a:lnTo>
                    <a:pt x="176" y="817"/>
                  </a:lnTo>
                  <a:lnTo>
                    <a:pt x="177" y="848"/>
                  </a:lnTo>
                  <a:lnTo>
                    <a:pt x="185" y="874"/>
                  </a:lnTo>
                  <a:lnTo>
                    <a:pt x="194" y="897"/>
                  </a:lnTo>
                  <a:lnTo>
                    <a:pt x="209" y="916"/>
                  </a:lnTo>
                  <a:lnTo>
                    <a:pt x="226" y="933"/>
                  </a:lnTo>
                  <a:lnTo>
                    <a:pt x="245" y="947"/>
                  </a:lnTo>
                  <a:lnTo>
                    <a:pt x="267" y="957"/>
                  </a:lnTo>
                  <a:lnTo>
                    <a:pt x="292" y="966"/>
                  </a:lnTo>
                  <a:lnTo>
                    <a:pt x="317" y="972"/>
                  </a:lnTo>
                  <a:lnTo>
                    <a:pt x="344" y="974"/>
                  </a:lnTo>
                  <a:lnTo>
                    <a:pt x="372" y="976"/>
                  </a:lnTo>
                  <a:lnTo>
                    <a:pt x="417" y="974"/>
                  </a:lnTo>
                  <a:lnTo>
                    <a:pt x="458" y="967"/>
                  </a:lnTo>
                  <a:lnTo>
                    <a:pt x="496" y="957"/>
                  </a:lnTo>
                  <a:lnTo>
                    <a:pt x="528" y="944"/>
                  </a:lnTo>
                  <a:lnTo>
                    <a:pt x="559" y="929"/>
                  </a:lnTo>
                  <a:lnTo>
                    <a:pt x="585" y="910"/>
                  </a:lnTo>
                  <a:lnTo>
                    <a:pt x="609" y="890"/>
                  </a:lnTo>
                  <a:lnTo>
                    <a:pt x="628" y="869"/>
                  </a:lnTo>
                  <a:lnTo>
                    <a:pt x="645" y="846"/>
                  </a:lnTo>
                  <a:lnTo>
                    <a:pt x="658" y="822"/>
                  </a:lnTo>
                  <a:lnTo>
                    <a:pt x="668" y="799"/>
                  </a:lnTo>
                  <a:lnTo>
                    <a:pt x="675" y="775"/>
                  </a:lnTo>
                  <a:lnTo>
                    <a:pt x="679" y="753"/>
                  </a:lnTo>
                  <a:lnTo>
                    <a:pt x="681" y="732"/>
                  </a:lnTo>
                  <a:lnTo>
                    <a:pt x="681" y="550"/>
                  </a:lnTo>
                  <a:close/>
                  <a:moveTo>
                    <a:pt x="468" y="0"/>
                  </a:moveTo>
                  <a:lnTo>
                    <a:pt x="502" y="2"/>
                  </a:lnTo>
                  <a:lnTo>
                    <a:pt x="536" y="3"/>
                  </a:lnTo>
                  <a:lnTo>
                    <a:pt x="570" y="6"/>
                  </a:lnTo>
                  <a:lnTo>
                    <a:pt x="604" y="11"/>
                  </a:lnTo>
                  <a:lnTo>
                    <a:pt x="636" y="18"/>
                  </a:lnTo>
                  <a:lnTo>
                    <a:pt x="668" y="28"/>
                  </a:lnTo>
                  <a:lnTo>
                    <a:pt x="697" y="40"/>
                  </a:lnTo>
                  <a:lnTo>
                    <a:pt x="725" y="55"/>
                  </a:lnTo>
                  <a:lnTo>
                    <a:pt x="752" y="72"/>
                  </a:lnTo>
                  <a:lnTo>
                    <a:pt x="775" y="93"/>
                  </a:lnTo>
                  <a:lnTo>
                    <a:pt x="796" y="117"/>
                  </a:lnTo>
                  <a:lnTo>
                    <a:pt x="814" y="145"/>
                  </a:lnTo>
                  <a:lnTo>
                    <a:pt x="828" y="177"/>
                  </a:lnTo>
                  <a:lnTo>
                    <a:pt x="838" y="213"/>
                  </a:lnTo>
                  <a:lnTo>
                    <a:pt x="845" y="253"/>
                  </a:lnTo>
                  <a:lnTo>
                    <a:pt x="848" y="298"/>
                  </a:lnTo>
                  <a:lnTo>
                    <a:pt x="848" y="855"/>
                  </a:lnTo>
                  <a:lnTo>
                    <a:pt x="848" y="884"/>
                  </a:lnTo>
                  <a:lnTo>
                    <a:pt x="848" y="909"/>
                  </a:lnTo>
                  <a:lnTo>
                    <a:pt x="850" y="930"/>
                  </a:lnTo>
                  <a:lnTo>
                    <a:pt x="854" y="947"/>
                  </a:lnTo>
                  <a:lnTo>
                    <a:pt x="860" y="960"/>
                  </a:lnTo>
                  <a:lnTo>
                    <a:pt x="870" y="968"/>
                  </a:lnTo>
                  <a:lnTo>
                    <a:pt x="883" y="974"/>
                  </a:lnTo>
                  <a:lnTo>
                    <a:pt x="900" y="976"/>
                  </a:lnTo>
                  <a:lnTo>
                    <a:pt x="915" y="976"/>
                  </a:lnTo>
                  <a:lnTo>
                    <a:pt x="932" y="972"/>
                  </a:lnTo>
                  <a:lnTo>
                    <a:pt x="951" y="966"/>
                  </a:lnTo>
                  <a:lnTo>
                    <a:pt x="951" y="1104"/>
                  </a:lnTo>
                  <a:lnTo>
                    <a:pt x="933" y="1114"/>
                  </a:lnTo>
                  <a:lnTo>
                    <a:pt x="911" y="1122"/>
                  </a:lnTo>
                  <a:lnTo>
                    <a:pt x="888" y="1128"/>
                  </a:lnTo>
                  <a:lnTo>
                    <a:pt x="861" y="1131"/>
                  </a:lnTo>
                  <a:lnTo>
                    <a:pt x="832" y="1132"/>
                  </a:lnTo>
                  <a:lnTo>
                    <a:pt x="804" y="1131"/>
                  </a:lnTo>
                  <a:lnTo>
                    <a:pt x="779" y="1125"/>
                  </a:lnTo>
                  <a:lnTo>
                    <a:pt x="757" y="1116"/>
                  </a:lnTo>
                  <a:lnTo>
                    <a:pt x="737" y="1101"/>
                  </a:lnTo>
                  <a:lnTo>
                    <a:pt x="721" y="1083"/>
                  </a:lnTo>
                  <a:lnTo>
                    <a:pt x="708" y="1061"/>
                  </a:lnTo>
                  <a:lnTo>
                    <a:pt x="698" y="1034"/>
                  </a:lnTo>
                  <a:lnTo>
                    <a:pt x="692" y="1002"/>
                  </a:lnTo>
                  <a:lnTo>
                    <a:pt x="691" y="966"/>
                  </a:lnTo>
                  <a:lnTo>
                    <a:pt x="655" y="1006"/>
                  </a:lnTo>
                  <a:lnTo>
                    <a:pt x="616" y="1041"/>
                  </a:lnTo>
                  <a:lnTo>
                    <a:pt x="575" y="1069"/>
                  </a:lnTo>
                  <a:lnTo>
                    <a:pt x="531" y="1093"/>
                  </a:lnTo>
                  <a:lnTo>
                    <a:pt x="485" y="1111"/>
                  </a:lnTo>
                  <a:lnTo>
                    <a:pt x="436" y="1123"/>
                  </a:lnTo>
                  <a:lnTo>
                    <a:pt x="386" y="1130"/>
                  </a:lnTo>
                  <a:lnTo>
                    <a:pt x="334" y="1132"/>
                  </a:lnTo>
                  <a:lnTo>
                    <a:pt x="295" y="1131"/>
                  </a:lnTo>
                  <a:lnTo>
                    <a:pt x="258" y="1128"/>
                  </a:lnTo>
                  <a:lnTo>
                    <a:pt x="222" y="1120"/>
                  </a:lnTo>
                  <a:lnTo>
                    <a:pt x="187" y="1111"/>
                  </a:lnTo>
                  <a:lnTo>
                    <a:pt x="155" y="1097"/>
                  </a:lnTo>
                  <a:lnTo>
                    <a:pt x="125" y="1082"/>
                  </a:lnTo>
                  <a:lnTo>
                    <a:pt x="98" y="1062"/>
                  </a:lnTo>
                  <a:lnTo>
                    <a:pt x="73" y="1040"/>
                  </a:lnTo>
                  <a:lnTo>
                    <a:pt x="52" y="1013"/>
                  </a:lnTo>
                  <a:lnTo>
                    <a:pt x="34" y="984"/>
                  </a:lnTo>
                  <a:lnTo>
                    <a:pt x="19" y="951"/>
                  </a:lnTo>
                  <a:lnTo>
                    <a:pt x="9" y="914"/>
                  </a:lnTo>
                  <a:lnTo>
                    <a:pt x="1" y="874"/>
                  </a:lnTo>
                  <a:lnTo>
                    <a:pt x="0" y="830"/>
                  </a:lnTo>
                  <a:lnTo>
                    <a:pt x="1" y="784"/>
                  </a:lnTo>
                  <a:lnTo>
                    <a:pt x="9" y="741"/>
                  </a:lnTo>
                  <a:lnTo>
                    <a:pt x="18" y="704"/>
                  </a:lnTo>
                  <a:lnTo>
                    <a:pt x="33" y="671"/>
                  </a:lnTo>
                  <a:lnTo>
                    <a:pt x="50" y="642"/>
                  </a:lnTo>
                  <a:lnTo>
                    <a:pt x="70" y="617"/>
                  </a:lnTo>
                  <a:lnTo>
                    <a:pt x="94" y="594"/>
                  </a:lnTo>
                  <a:lnTo>
                    <a:pt x="119" y="575"/>
                  </a:lnTo>
                  <a:lnTo>
                    <a:pt x="147" y="559"/>
                  </a:lnTo>
                  <a:lnTo>
                    <a:pt x="176" y="545"/>
                  </a:lnTo>
                  <a:lnTo>
                    <a:pt x="208" y="533"/>
                  </a:lnTo>
                  <a:lnTo>
                    <a:pt x="241" y="522"/>
                  </a:lnTo>
                  <a:lnTo>
                    <a:pt x="273" y="512"/>
                  </a:lnTo>
                  <a:lnTo>
                    <a:pt x="307" y="505"/>
                  </a:lnTo>
                  <a:lnTo>
                    <a:pt x="343" y="496"/>
                  </a:lnTo>
                  <a:lnTo>
                    <a:pt x="381" y="489"/>
                  </a:lnTo>
                  <a:lnTo>
                    <a:pt x="419" y="483"/>
                  </a:lnTo>
                  <a:lnTo>
                    <a:pt x="455" y="477"/>
                  </a:lnTo>
                  <a:lnTo>
                    <a:pt x="491" y="472"/>
                  </a:lnTo>
                  <a:lnTo>
                    <a:pt x="523" y="466"/>
                  </a:lnTo>
                  <a:lnTo>
                    <a:pt x="554" y="460"/>
                  </a:lnTo>
                  <a:lnTo>
                    <a:pt x="582" y="453"/>
                  </a:lnTo>
                  <a:lnTo>
                    <a:pt x="606" y="445"/>
                  </a:lnTo>
                  <a:lnTo>
                    <a:pt x="629" y="434"/>
                  </a:lnTo>
                  <a:lnTo>
                    <a:pt x="647" y="422"/>
                  </a:lnTo>
                  <a:lnTo>
                    <a:pt x="662" y="406"/>
                  </a:lnTo>
                  <a:lnTo>
                    <a:pt x="674" y="387"/>
                  </a:lnTo>
                  <a:lnTo>
                    <a:pt x="680" y="365"/>
                  </a:lnTo>
                  <a:lnTo>
                    <a:pt x="683" y="338"/>
                  </a:lnTo>
                  <a:lnTo>
                    <a:pt x="680" y="304"/>
                  </a:lnTo>
                  <a:lnTo>
                    <a:pt x="675" y="276"/>
                  </a:lnTo>
                  <a:lnTo>
                    <a:pt x="666" y="250"/>
                  </a:lnTo>
                  <a:lnTo>
                    <a:pt x="652" y="228"/>
                  </a:lnTo>
                  <a:lnTo>
                    <a:pt x="638" y="210"/>
                  </a:lnTo>
                  <a:lnTo>
                    <a:pt x="619" y="196"/>
                  </a:lnTo>
                  <a:lnTo>
                    <a:pt x="600" y="184"/>
                  </a:lnTo>
                  <a:lnTo>
                    <a:pt x="578" y="175"/>
                  </a:lnTo>
                  <a:lnTo>
                    <a:pt x="555" y="168"/>
                  </a:lnTo>
                  <a:lnTo>
                    <a:pt x="532" y="163"/>
                  </a:lnTo>
                  <a:lnTo>
                    <a:pt x="506" y="160"/>
                  </a:lnTo>
                  <a:lnTo>
                    <a:pt x="482" y="158"/>
                  </a:lnTo>
                  <a:lnTo>
                    <a:pt x="458" y="157"/>
                  </a:lnTo>
                  <a:lnTo>
                    <a:pt x="423" y="158"/>
                  </a:lnTo>
                  <a:lnTo>
                    <a:pt x="391" y="162"/>
                  </a:lnTo>
                  <a:lnTo>
                    <a:pt x="360" y="168"/>
                  </a:lnTo>
                  <a:lnTo>
                    <a:pt x="332" y="175"/>
                  </a:lnTo>
                  <a:lnTo>
                    <a:pt x="305" y="186"/>
                  </a:lnTo>
                  <a:lnTo>
                    <a:pt x="282" y="201"/>
                  </a:lnTo>
                  <a:lnTo>
                    <a:pt x="261" y="218"/>
                  </a:lnTo>
                  <a:lnTo>
                    <a:pt x="243" y="239"/>
                  </a:lnTo>
                  <a:lnTo>
                    <a:pt x="228" y="263"/>
                  </a:lnTo>
                  <a:lnTo>
                    <a:pt x="216" y="292"/>
                  </a:lnTo>
                  <a:lnTo>
                    <a:pt x="209" y="325"/>
                  </a:lnTo>
                  <a:lnTo>
                    <a:pt x="205" y="362"/>
                  </a:lnTo>
                  <a:lnTo>
                    <a:pt x="39" y="362"/>
                  </a:lnTo>
                  <a:lnTo>
                    <a:pt x="43" y="312"/>
                  </a:lnTo>
                  <a:lnTo>
                    <a:pt x="52" y="265"/>
                  </a:lnTo>
                  <a:lnTo>
                    <a:pt x="66" y="222"/>
                  </a:lnTo>
                  <a:lnTo>
                    <a:pt x="83" y="184"/>
                  </a:lnTo>
                  <a:lnTo>
                    <a:pt x="104" y="150"/>
                  </a:lnTo>
                  <a:lnTo>
                    <a:pt x="129" y="120"/>
                  </a:lnTo>
                  <a:lnTo>
                    <a:pt x="157" y="93"/>
                  </a:lnTo>
                  <a:lnTo>
                    <a:pt x="188" y="70"/>
                  </a:lnTo>
                  <a:lnTo>
                    <a:pt x="222" y="51"/>
                  </a:lnTo>
                  <a:lnTo>
                    <a:pt x="259" y="35"/>
                  </a:lnTo>
                  <a:lnTo>
                    <a:pt x="296" y="22"/>
                  </a:lnTo>
                  <a:lnTo>
                    <a:pt x="338" y="12"/>
                  </a:lnTo>
                  <a:lnTo>
                    <a:pt x="379" y="6"/>
                  </a:lnTo>
                  <a:lnTo>
                    <a:pt x="423" y="3"/>
                  </a:lnTo>
                  <a:lnTo>
                    <a:pt x="4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6" name="Freeform 8"/>
            <p:cNvSpPr>
              <a:spLocks/>
            </p:cNvSpPr>
            <p:nvPr userDrawn="1"/>
          </p:nvSpPr>
          <p:spPr bwMode="auto">
            <a:xfrm>
              <a:off x="7367588" y="4454526"/>
              <a:ext cx="341313" cy="449263"/>
            </a:xfrm>
            <a:custGeom>
              <a:avLst/>
              <a:gdLst>
                <a:gd name="T0" fmla="*/ 486 w 860"/>
                <a:gd name="T1" fmla="*/ 5 h 1132"/>
                <a:gd name="T2" fmla="*/ 604 w 860"/>
                <a:gd name="T3" fmla="*/ 31 h 1132"/>
                <a:gd name="T4" fmla="*/ 701 w 860"/>
                <a:gd name="T5" fmla="*/ 82 h 1132"/>
                <a:gd name="T6" fmla="*/ 771 w 860"/>
                <a:gd name="T7" fmla="*/ 167 h 1132"/>
                <a:gd name="T8" fmla="*/ 810 w 860"/>
                <a:gd name="T9" fmla="*/ 290 h 1132"/>
                <a:gd name="T10" fmla="*/ 644 w 860"/>
                <a:gd name="T11" fmla="*/ 307 h 1132"/>
                <a:gd name="T12" fmla="*/ 606 w 860"/>
                <a:gd name="T13" fmla="*/ 231 h 1132"/>
                <a:gd name="T14" fmla="*/ 545 w 860"/>
                <a:gd name="T15" fmla="*/ 184 h 1132"/>
                <a:gd name="T16" fmla="*/ 467 w 860"/>
                <a:gd name="T17" fmla="*/ 162 h 1132"/>
                <a:gd name="T18" fmla="*/ 386 w 860"/>
                <a:gd name="T19" fmla="*/ 158 h 1132"/>
                <a:gd name="T20" fmla="*/ 305 w 860"/>
                <a:gd name="T21" fmla="*/ 172 h 1132"/>
                <a:gd name="T22" fmla="*/ 238 w 860"/>
                <a:gd name="T23" fmla="*/ 207 h 1132"/>
                <a:gd name="T24" fmla="*/ 200 w 860"/>
                <a:gd name="T25" fmla="*/ 268 h 1132"/>
                <a:gd name="T26" fmla="*/ 208 w 860"/>
                <a:gd name="T27" fmla="*/ 344 h 1132"/>
                <a:gd name="T28" fmla="*/ 256 w 860"/>
                <a:gd name="T29" fmla="*/ 397 h 1132"/>
                <a:gd name="T30" fmla="*/ 334 w 860"/>
                <a:gd name="T31" fmla="*/ 434 h 1132"/>
                <a:gd name="T32" fmla="*/ 429 w 860"/>
                <a:gd name="T33" fmla="*/ 460 h 1132"/>
                <a:gd name="T34" fmla="*/ 528 w 860"/>
                <a:gd name="T35" fmla="*/ 484 h 1132"/>
                <a:gd name="T36" fmla="*/ 634 w 860"/>
                <a:gd name="T37" fmla="*/ 513 h 1132"/>
                <a:gd name="T38" fmla="*/ 729 w 860"/>
                <a:gd name="T39" fmla="*/ 556 h 1132"/>
                <a:gd name="T40" fmla="*/ 804 w 860"/>
                <a:gd name="T41" fmla="*/ 620 h 1132"/>
                <a:gd name="T42" fmla="*/ 850 w 860"/>
                <a:gd name="T43" fmla="*/ 711 h 1132"/>
                <a:gd name="T44" fmla="*/ 857 w 860"/>
                <a:gd name="T45" fmla="*/ 838 h 1132"/>
                <a:gd name="T46" fmla="*/ 821 w 860"/>
                <a:gd name="T47" fmla="*/ 954 h 1132"/>
                <a:gd name="T48" fmla="*/ 750 w 860"/>
                <a:gd name="T49" fmla="*/ 1037 h 1132"/>
                <a:gd name="T50" fmla="*/ 656 w 860"/>
                <a:gd name="T51" fmla="*/ 1093 h 1132"/>
                <a:gd name="T52" fmla="*/ 545 w 860"/>
                <a:gd name="T53" fmla="*/ 1124 h 1132"/>
                <a:gd name="T54" fmla="*/ 429 w 860"/>
                <a:gd name="T55" fmla="*/ 1132 h 1132"/>
                <a:gd name="T56" fmla="*/ 299 w 860"/>
                <a:gd name="T57" fmla="*/ 1120 h 1132"/>
                <a:gd name="T58" fmla="*/ 182 w 860"/>
                <a:gd name="T59" fmla="*/ 1081 h 1132"/>
                <a:gd name="T60" fmla="*/ 90 w 860"/>
                <a:gd name="T61" fmla="*/ 1012 h 1132"/>
                <a:gd name="T62" fmla="*/ 27 w 860"/>
                <a:gd name="T63" fmla="*/ 908 h 1132"/>
                <a:gd name="T64" fmla="*/ 0 w 860"/>
                <a:gd name="T65" fmla="*/ 767 h 1132"/>
                <a:gd name="T66" fmla="*/ 180 w 860"/>
                <a:gd name="T67" fmla="*/ 838 h 1132"/>
                <a:gd name="T68" fmla="*/ 229 w 860"/>
                <a:gd name="T69" fmla="*/ 913 h 1132"/>
                <a:gd name="T70" fmla="*/ 308 w 860"/>
                <a:gd name="T71" fmla="*/ 957 h 1132"/>
                <a:gd name="T72" fmla="*/ 404 w 860"/>
                <a:gd name="T73" fmla="*/ 974 h 1132"/>
                <a:gd name="T74" fmla="*/ 488 w 860"/>
                <a:gd name="T75" fmla="*/ 974 h 1132"/>
                <a:gd name="T76" fmla="*/ 565 w 860"/>
                <a:gd name="T77" fmla="*/ 960 h 1132"/>
                <a:gd name="T78" fmla="*/ 631 w 860"/>
                <a:gd name="T79" fmla="*/ 927 h 1132"/>
                <a:gd name="T80" fmla="*/ 674 w 860"/>
                <a:gd name="T81" fmla="*/ 871 h 1132"/>
                <a:gd name="T82" fmla="*/ 681 w 860"/>
                <a:gd name="T83" fmla="*/ 787 h 1132"/>
                <a:gd name="T84" fmla="*/ 647 w 860"/>
                <a:gd name="T85" fmla="*/ 722 h 1132"/>
                <a:gd name="T86" fmla="*/ 580 w 860"/>
                <a:gd name="T87" fmla="*/ 677 h 1132"/>
                <a:gd name="T88" fmla="*/ 491 w 860"/>
                <a:gd name="T89" fmla="*/ 647 h 1132"/>
                <a:gd name="T90" fmla="*/ 389 w 860"/>
                <a:gd name="T91" fmla="*/ 622 h 1132"/>
                <a:gd name="T92" fmla="*/ 283 w 860"/>
                <a:gd name="T93" fmla="*/ 595 h 1132"/>
                <a:gd name="T94" fmla="*/ 183 w 860"/>
                <a:gd name="T95" fmla="*/ 558 h 1132"/>
                <a:gd name="T96" fmla="*/ 99 w 860"/>
                <a:gd name="T97" fmla="*/ 504 h 1132"/>
                <a:gd name="T98" fmla="*/ 42 w 860"/>
                <a:gd name="T99" fmla="*/ 423 h 1132"/>
                <a:gd name="T100" fmla="*/ 22 w 860"/>
                <a:gd name="T101" fmla="*/ 308 h 1132"/>
                <a:gd name="T102" fmla="*/ 44 w 860"/>
                <a:gd name="T103" fmla="*/ 193 h 1132"/>
                <a:gd name="T104" fmla="*/ 104 w 860"/>
                <a:gd name="T105" fmla="*/ 107 h 1132"/>
                <a:gd name="T106" fmla="*/ 191 w 860"/>
                <a:gd name="T107" fmla="*/ 46 h 1132"/>
                <a:gd name="T108" fmla="*/ 293 w 860"/>
                <a:gd name="T109" fmla="*/ 12 h 1132"/>
                <a:gd name="T110" fmla="*/ 399 w 860"/>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60" h="1132">
                  <a:moveTo>
                    <a:pt x="399" y="0"/>
                  </a:moveTo>
                  <a:lnTo>
                    <a:pt x="443" y="2"/>
                  </a:lnTo>
                  <a:lnTo>
                    <a:pt x="486" y="5"/>
                  </a:lnTo>
                  <a:lnTo>
                    <a:pt x="527" y="11"/>
                  </a:lnTo>
                  <a:lnTo>
                    <a:pt x="566" y="20"/>
                  </a:lnTo>
                  <a:lnTo>
                    <a:pt x="604" y="31"/>
                  </a:lnTo>
                  <a:lnTo>
                    <a:pt x="639" y="44"/>
                  </a:lnTo>
                  <a:lnTo>
                    <a:pt x="670" y="62"/>
                  </a:lnTo>
                  <a:lnTo>
                    <a:pt x="701" y="82"/>
                  </a:lnTo>
                  <a:lnTo>
                    <a:pt x="727" y="107"/>
                  </a:lnTo>
                  <a:lnTo>
                    <a:pt x="750" y="134"/>
                  </a:lnTo>
                  <a:lnTo>
                    <a:pt x="771" y="167"/>
                  </a:lnTo>
                  <a:lnTo>
                    <a:pt x="788" y="203"/>
                  </a:lnTo>
                  <a:lnTo>
                    <a:pt x="800" y="244"/>
                  </a:lnTo>
                  <a:lnTo>
                    <a:pt x="810" y="290"/>
                  </a:lnTo>
                  <a:lnTo>
                    <a:pt x="815" y="339"/>
                  </a:lnTo>
                  <a:lnTo>
                    <a:pt x="648" y="339"/>
                  </a:lnTo>
                  <a:lnTo>
                    <a:pt x="644" y="307"/>
                  </a:lnTo>
                  <a:lnTo>
                    <a:pt x="634" y="278"/>
                  </a:lnTo>
                  <a:lnTo>
                    <a:pt x="622" y="254"/>
                  </a:lnTo>
                  <a:lnTo>
                    <a:pt x="606" y="231"/>
                  </a:lnTo>
                  <a:lnTo>
                    <a:pt x="588" y="213"/>
                  </a:lnTo>
                  <a:lnTo>
                    <a:pt x="567" y="197"/>
                  </a:lnTo>
                  <a:lnTo>
                    <a:pt x="545" y="184"/>
                  </a:lnTo>
                  <a:lnTo>
                    <a:pt x="520" y="174"/>
                  </a:lnTo>
                  <a:lnTo>
                    <a:pt x="494" y="167"/>
                  </a:lnTo>
                  <a:lnTo>
                    <a:pt x="467" y="162"/>
                  </a:lnTo>
                  <a:lnTo>
                    <a:pt x="441" y="158"/>
                  </a:lnTo>
                  <a:lnTo>
                    <a:pt x="413" y="157"/>
                  </a:lnTo>
                  <a:lnTo>
                    <a:pt x="386" y="158"/>
                  </a:lnTo>
                  <a:lnTo>
                    <a:pt x="358" y="161"/>
                  </a:lnTo>
                  <a:lnTo>
                    <a:pt x="330" y="166"/>
                  </a:lnTo>
                  <a:lnTo>
                    <a:pt x="305" y="172"/>
                  </a:lnTo>
                  <a:lnTo>
                    <a:pt x="279" y="180"/>
                  </a:lnTo>
                  <a:lnTo>
                    <a:pt x="257" y="192"/>
                  </a:lnTo>
                  <a:lnTo>
                    <a:pt x="238" y="207"/>
                  </a:lnTo>
                  <a:lnTo>
                    <a:pt x="221" y="224"/>
                  </a:lnTo>
                  <a:lnTo>
                    <a:pt x="209" y="244"/>
                  </a:lnTo>
                  <a:lnTo>
                    <a:pt x="200" y="268"/>
                  </a:lnTo>
                  <a:lnTo>
                    <a:pt x="198" y="296"/>
                  </a:lnTo>
                  <a:lnTo>
                    <a:pt x="200" y="321"/>
                  </a:lnTo>
                  <a:lnTo>
                    <a:pt x="208" y="344"/>
                  </a:lnTo>
                  <a:lnTo>
                    <a:pt x="220" y="365"/>
                  </a:lnTo>
                  <a:lnTo>
                    <a:pt x="237" y="382"/>
                  </a:lnTo>
                  <a:lnTo>
                    <a:pt x="256" y="397"/>
                  </a:lnTo>
                  <a:lnTo>
                    <a:pt x="279" y="411"/>
                  </a:lnTo>
                  <a:lnTo>
                    <a:pt x="305" y="423"/>
                  </a:lnTo>
                  <a:lnTo>
                    <a:pt x="334" y="434"/>
                  </a:lnTo>
                  <a:lnTo>
                    <a:pt x="364" y="443"/>
                  </a:lnTo>
                  <a:lnTo>
                    <a:pt x="396" y="452"/>
                  </a:lnTo>
                  <a:lnTo>
                    <a:pt x="429" y="460"/>
                  </a:lnTo>
                  <a:lnTo>
                    <a:pt x="461" y="467"/>
                  </a:lnTo>
                  <a:lnTo>
                    <a:pt x="495" y="476"/>
                  </a:lnTo>
                  <a:lnTo>
                    <a:pt x="528" y="484"/>
                  </a:lnTo>
                  <a:lnTo>
                    <a:pt x="565" y="493"/>
                  </a:lnTo>
                  <a:lnTo>
                    <a:pt x="600" y="502"/>
                  </a:lnTo>
                  <a:lnTo>
                    <a:pt x="634" y="513"/>
                  </a:lnTo>
                  <a:lnTo>
                    <a:pt x="667" y="527"/>
                  </a:lnTo>
                  <a:lnTo>
                    <a:pt x="699" y="540"/>
                  </a:lnTo>
                  <a:lnTo>
                    <a:pt x="729" y="556"/>
                  </a:lnTo>
                  <a:lnTo>
                    <a:pt x="757" y="575"/>
                  </a:lnTo>
                  <a:lnTo>
                    <a:pt x="782" y="595"/>
                  </a:lnTo>
                  <a:lnTo>
                    <a:pt x="804" y="620"/>
                  </a:lnTo>
                  <a:lnTo>
                    <a:pt x="823" y="646"/>
                  </a:lnTo>
                  <a:lnTo>
                    <a:pt x="839" y="676"/>
                  </a:lnTo>
                  <a:lnTo>
                    <a:pt x="850" y="711"/>
                  </a:lnTo>
                  <a:lnTo>
                    <a:pt x="857" y="750"/>
                  </a:lnTo>
                  <a:lnTo>
                    <a:pt x="860" y="792"/>
                  </a:lnTo>
                  <a:lnTo>
                    <a:pt x="857" y="838"/>
                  </a:lnTo>
                  <a:lnTo>
                    <a:pt x="850" y="880"/>
                  </a:lnTo>
                  <a:lnTo>
                    <a:pt x="838" y="919"/>
                  </a:lnTo>
                  <a:lnTo>
                    <a:pt x="821" y="954"/>
                  </a:lnTo>
                  <a:lnTo>
                    <a:pt x="801" y="985"/>
                  </a:lnTo>
                  <a:lnTo>
                    <a:pt x="777" y="1013"/>
                  </a:lnTo>
                  <a:lnTo>
                    <a:pt x="750" y="1037"/>
                  </a:lnTo>
                  <a:lnTo>
                    <a:pt x="721" y="1059"/>
                  </a:lnTo>
                  <a:lnTo>
                    <a:pt x="690" y="1077"/>
                  </a:lnTo>
                  <a:lnTo>
                    <a:pt x="656" y="1093"/>
                  </a:lnTo>
                  <a:lnTo>
                    <a:pt x="621" y="1106"/>
                  </a:lnTo>
                  <a:lnTo>
                    <a:pt x="583" y="1116"/>
                  </a:lnTo>
                  <a:lnTo>
                    <a:pt x="545" y="1124"/>
                  </a:lnTo>
                  <a:lnTo>
                    <a:pt x="506" y="1129"/>
                  </a:lnTo>
                  <a:lnTo>
                    <a:pt x="467" y="1132"/>
                  </a:lnTo>
                  <a:lnTo>
                    <a:pt x="429" y="1132"/>
                  </a:lnTo>
                  <a:lnTo>
                    <a:pt x="384" y="1131"/>
                  </a:lnTo>
                  <a:lnTo>
                    <a:pt x="340" y="1128"/>
                  </a:lnTo>
                  <a:lnTo>
                    <a:pt x="299" y="1120"/>
                  </a:lnTo>
                  <a:lnTo>
                    <a:pt x="257" y="1111"/>
                  </a:lnTo>
                  <a:lnTo>
                    <a:pt x="218" y="1097"/>
                  </a:lnTo>
                  <a:lnTo>
                    <a:pt x="182" y="1081"/>
                  </a:lnTo>
                  <a:lnTo>
                    <a:pt x="149" y="1061"/>
                  </a:lnTo>
                  <a:lnTo>
                    <a:pt x="118" y="1038"/>
                  </a:lnTo>
                  <a:lnTo>
                    <a:pt x="90" y="1012"/>
                  </a:lnTo>
                  <a:lnTo>
                    <a:pt x="65" y="980"/>
                  </a:lnTo>
                  <a:lnTo>
                    <a:pt x="44" y="947"/>
                  </a:lnTo>
                  <a:lnTo>
                    <a:pt x="27" y="908"/>
                  </a:lnTo>
                  <a:lnTo>
                    <a:pt x="13" y="865"/>
                  </a:lnTo>
                  <a:lnTo>
                    <a:pt x="5" y="819"/>
                  </a:lnTo>
                  <a:lnTo>
                    <a:pt x="0" y="767"/>
                  </a:lnTo>
                  <a:lnTo>
                    <a:pt x="166" y="767"/>
                  </a:lnTo>
                  <a:lnTo>
                    <a:pt x="171" y="804"/>
                  </a:lnTo>
                  <a:lnTo>
                    <a:pt x="180" y="838"/>
                  </a:lnTo>
                  <a:lnTo>
                    <a:pt x="192" y="867"/>
                  </a:lnTo>
                  <a:lnTo>
                    <a:pt x="209" y="891"/>
                  </a:lnTo>
                  <a:lnTo>
                    <a:pt x="229" y="913"/>
                  </a:lnTo>
                  <a:lnTo>
                    <a:pt x="254" y="931"/>
                  </a:lnTo>
                  <a:lnTo>
                    <a:pt x="279" y="945"/>
                  </a:lnTo>
                  <a:lnTo>
                    <a:pt x="308" y="957"/>
                  </a:lnTo>
                  <a:lnTo>
                    <a:pt x="339" y="966"/>
                  </a:lnTo>
                  <a:lnTo>
                    <a:pt x="372" y="972"/>
                  </a:lnTo>
                  <a:lnTo>
                    <a:pt x="404" y="974"/>
                  </a:lnTo>
                  <a:lnTo>
                    <a:pt x="438" y="976"/>
                  </a:lnTo>
                  <a:lnTo>
                    <a:pt x="463" y="976"/>
                  </a:lnTo>
                  <a:lnTo>
                    <a:pt x="488" y="974"/>
                  </a:lnTo>
                  <a:lnTo>
                    <a:pt x="515" y="971"/>
                  </a:lnTo>
                  <a:lnTo>
                    <a:pt x="540" y="966"/>
                  </a:lnTo>
                  <a:lnTo>
                    <a:pt x="565" y="960"/>
                  </a:lnTo>
                  <a:lnTo>
                    <a:pt x="589" y="951"/>
                  </a:lnTo>
                  <a:lnTo>
                    <a:pt x="611" y="941"/>
                  </a:lnTo>
                  <a:lnTo>
                    <a:pt x="631" y="927"/>
                  </a:lnTo>
                  <a:lnTo>
                    <a:pt x="648" y="912"/>
                  </a:lnTo>
                  <a:lnTo>
                    <a:pt x="663" y="892"/>
                  </a:lnTo>
                  <a:lnTo>
                    <a:pt x="674" y="871"/>
                  </a:lnTo>
                  <a:lnTo>
                    <a:pt x="681" y="844"/>
                  </a:lnTo>
                  <a:lnTo>
                    <a:pt x="684" y="815"/>
                  </a:lnTo>
                  <a:lnTo>
                    <a:pt x="681" y="787"/>
                  </a:lnTo>
                  <a:lnTo>
                    <a:pt x="674" y="762"/>
                  </a:lnTo>
                  <a:lnTo>
                    <a:pt x="662" y="740"/>
                  </a:lnTo>
                  <a:lnTo>
                    <a:pt x="647" y="722"/>
                  </a:lnTo>
                  <a:lnTo>
                    <a:pt x="628" y="705"/>
                  </a:lnTo>
                  <a:lnTo>
                    <a:pt x="606" y="691"/>
                  </a:lnTo>
                  <a:lnTo>
                    <a:pt x="580" y="677"/>
                  </a:lnTo>
                  <a:lnTo>
                    <a:pt x="552" y="667"/>
                  </a:lnTo>
                  <a:lnTo>
                    <a:pt x="523" y="656"/>
                  </a:lnTo>
                  <a:lnTo>
                    <a:pt x="491" y="647"/>
                  </a:lnTo>
                  <a:lnTo>
                    <a:pt x="458" y="639"/>
                  </a:lnTo>
                  <a:lnTo>
                    <a:pt x="424" y="630"/>
                  </a:lnTo>
                  <a:lnTo>
                    <a:pt x="389" y="622"/>
                  </a:lnTo>
                  <a:lnTo>
                    <a:pt x="352" y="613"/>
                  </a:lnTo>
                  <a:lnTo>
                    <a:pt x="317" y="605"/>
                  </a:lnTo>
                  <a:lnTo>
                    <a:pt x="283" y="595"/>
                  </a:lnTo>
                  <a:lnTo>
                    <a:pt x="248" y="585"/>
                  </a:lnTo>
                  <a:lnTo>
                    <a:pt x="215" y="572"/>
                  </a:lnTo>
                  <a:lnTo>
                    <a:pt x="183" y="558"/>
                  </a:lnTo>
                  <a:lnTo>
                    <a:pt x="153" y="542"/>
                  </a:lnTo>
                  <a:lnTo>
                    <a:pt x="125" y="524"/>
                  </a:lnTo>
                  <a:lnTo>
                    <a:pt x="99" y="504"/>
                  </a:lnTo>
                  <a:lnTo>
                    <a:pt x="78" y="480"/>
                  </a:lnTo>
                  <a:lnTo>
                    <a:pt x="58" y="453"/>
                  </a:lnTo>
                  <a:lnTo>
                    <a:pt x="42" y="423"/>
                  </a:lnTo>
                  <a:lnTo>
                    <a:pt x="31" y="389"/>
                  </a:lnTo>
                  <a:lnTo>
                    <a:pt x="24" y="350"/>
                  </a:lnTo>
                  <a:lnTo>
                    <a:pt x="22" y="308"/>
                  </a:lnTo>
                  <a:lnTo>
                    <a:pt x="24" y="267"/>
                  </a:lnTo>
                  <a:lnTo>
                    <a:pt x="31" y="228"/>
                  </a:lnTo>
                  <a:lnTo>
                    <a:pt x="44" y="193"/>
                  </a:lnTo>
                  <a:lnTo>
                    <a:pt x="61" y="161"/>
                  </a:lnTo>
                  <a:lnTo>
                    <a:pt x="80" y="132"/>
                  </a:lnTo>
                  <a:lnTo>
                    <a:pt x="104" y="107"/>
                  </a:lnTo>
                  <a:lnTo>
                    <a:pt x="130" y="84"/>
                  </a:lnTo>
                  <a:lnTo>
                    <a:pt x="159" y="63"/>
                  </a:lnTo>
                  <a:lnTo>
                    <a:pt x="191" y="46"/>
                  </a:lnTo>
                  <a:lnTo>
                    <a:pt x="223" y="32"/>
                  </a:lnTo>
                  <a:lnTo>
                    <a:pt x="257" y="21"/>
                  </a:lnTo>
                  <a:lnTo>
                    <a:pt x="293" y="12"/>
                  </a:lnTo>
                  <a:lnTo>
                    <a:pt x="328"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7" name="Freeform 9"/>
            <p:cNvSpPr>
              <a:spLocks/>
            </p:cNvSpPr>
            <p:nvPr userDrawn="1"/>
          </p:nvSpPr>
          <p:spPr bwMode="auto">
            <a:xfrm>
              <a:off x="6146801" y="4554538"/>
              <a:ext cx="434975" cy="479425"/>
            </a:xfrm>
            <a:custGeom>
              <a:avLst/>
              <a:gdLst>
                <a:gd name="T0" fmla="*/ 621 w 1095"/>
                <a:gd name="T1" fmla="*/ 1 h 1208"/>
                <a:gd name="T2" fmla="*/ 664 w 1095"/>
                <a:gd name="T3" fmla="*/ 18 h 1208"/>
                <a:gd name="T4" fmla="*/ 709 w 1095"/>
                <a:gd name="T5" fmla="*/ 67 h 1208"/>
                <a:gd name="T6" fmla="*/ 947 w 1095"/>
                <a:gd name="T7" fmla="*/ 353 h 1208"/>
                <a:gd name="T8" fmla="*/ 1027 w 1095"/>
                <a:gd name="T9" fmla="*/ 469 h 1208"/>
                <a:gd name="T10" fmla="*/ 1076 w 1095"/>
                <a:gd name="T11" fmla="*/ 580 h 1208"/>
                <a:gd name="T12" fmla="*/ 1095 w 1095"/>
                <a:gd name="T13" fmla="*/ 687 h 1208"/>
                <a:gd name="T14" fmla="*/ 1090 w 1095"/>
                <a:gd name="T15" fmla="*/ 786 h 1208"/>
                <a:gd name="T16" fmla="*/ 1064 w 1095"/>
                <a:gd name="T17" fmla="*/ 877 h 1208"/>
                <a:gd name="T18" fmla="*/ 1020 w 1095"/>
                <a:gd name="T19" fmla="*/ 959 h 1208"/>
                <a:gd name="T20" fmla="*/ 962 w 1095"/>
                <a:gd name="T21" fmla="*/ 1032 h 1208"/>
                <a:gd name="T22" fmla="*/ 892 w 1095"/>
                <a:gd name="T23" fmla="*/ 1093 h 1208"/>
                <a:gd name="T24" fmla="*/ 817 w 1095"/>
                <a:gd name="T25" fmla="*/ 1142 h 1208"/>
                <a:gd name="T26" fmla="*/ 738 w 1095"/>
                <a:gd name="T27" fmla="*/ 1177 h 1208"/>
                <a:gd name="T28" fmla="*/ 630 w 1095"/>
                <a:gd name="T29" fmla="*/ 1202 h 1208"/>
                <a:gd name="T30" fmla="*/ 498 w 1095"/>
                <a:gd name="T31" fmla="*/ 1207 h 1208"/>
                <a:gd name="T32" fmla="*/ 374 w 1095"/>
                <a:gd name="T33" fmla="*/ 1187 h 1208"/>
                <a:gd name="T34" fmla="*/ 261 w 1095"/>
                <a:gd name="T35" fmla="*/ 1144 h 1208"/>
                <a:gd name="T36" fmla="*/ 162 w 1095"/>
                <a:gd name="T37" fmla="*/ 1080 h 1208"/>
                <a:gd name="T38" fmla="*/ 82 w 1095"/>
                <a:gd name="T39" fmla="*/ 998 h 1208"/>
                <a:gd name="T40" fmla="*/ 22 w 1095"/>
                <a:gd name="T41" fmla="*/ 901 h 1208"/>
                <a:gd name="T42" fmla="*/ 25 w 1095"/>
                <a:gd name="T43" fmla="*/ 883 h 1208"/>
                <a:gd name="T44" fmla="*/ 90 w 1095"/>
                <a:gd name="T45" fmla="*/ 940 h 1208"/>
                <a:gd name="T46" fmla="*/ 170 w 1095"/>
                <a:gd name="T47" fmla="*/ 982 h 1208"/>
                <a:gd name="T48" fmla="*/ 258 w 1095"/>
                <a:gd name="T49" fmla="*/ 1009 h 1208"/>
                <a:gd name="T50" fmla="*/ 353 w 1095"/>
                <a:gd name="T51" fmla="*/ 1020 h 1208"/>
                <a:gd name="T52" fmla="*/ 447 w 1095"/>
                <a:gd name="T53" fmla="*/ 1015 h 1208"/>
                <a:gd name="T54" fmla="*/ 534 w 1095"/>
                <a:gd name="T55" fmla="*/ 994 h 1208"/>
                <a:gd name="T56" fmla="*/ 612 w 1095"/>
                <a:gd name="T57" fmla="*/ 958 h 1208"/>
                <a:gd name="T58" fmla="*/ 694 w 1095"/>
                <a:gd name="T59" fmla="*/ 894 h 1208"/>
                <a:gd name="T60" fmla="*/ 756 w 1095"/>
                <a:gd name="T61" fmla="*/ 821 h 1208"/>
                <a:gd name="T62" fmla="*/ 796 w 1095"/>
                <a:gd name="T63" fmla="*/ 738 h 1208"/>
                <a:gd name="T64" fmla="*/ 811 w 1095"/>
                <a:gd name="T65" fmla="*/ 652 h 1208"/>
                <a:gd name="T66" fmla="*/ 800 w 1095"/>
                <a:gd name="T67" fmla="*/ 563 h 1208"/>
                <a:gd name="T68" fmla="*/ 761 w 1095"/>
                <a:gd name="T69" fmla="*/ 478 h 1208"/>
                <a:gd name="T70" fmla="*/ 728 w 1095"/>
                <a:gd name="T71" fmla="*/ 433 h 1208"/>
                <a:gd name="T72" fmla="*/ 714 w 1095"/>
                <a:gd name="T73" fmla="*/ 415 h 1208"/>
                <a:gd name="T74" fmla="*/ 687 w 1095"/>
                <a:gd name="T75" fmla="*/ 382 h 1208"/>
                <a:gd name="T76" fmla="*/ 651 w 1095"/>
                <a:gd name="T77" fmla="*/ 340 h 1208"/>
                <a:gd name="T78" fmla="*/ 609 w 1095"/>
                <a:gd name="T79" fmla="*/ 291 h 1208"/>
                <a:gd name="T80" fmla="*/ 567 w 1095"/>
                <a:gd name="T81" fmla="*/ 239 h 1208"/>
                <a:gd name="T82" fmla="*/ 524 w 1095"/>
                <a:gd name="T83" fmla="*/ 188 h 1208"/>
                <a:gd name="T84" fmla="*/ 521 w 1095"/>
                <a:gd name="T85" fmla="*/ 184 h 1208"/>
                <a:gd name="T86" fmla="*/ 515 w 1095"/>
                <a:gd name="T87" fmla="*/ 177 h 1208"/>
                <a:gd name="T88" fmla="*/ 512 w 1095"/>
                <a:gd name="T89" fmla="*/ 175 h 1208"/>
                <a:gd name="T90" fmla="*/ 492 w 1095"/>
                <a:gd name="T91" fmla="*/ 131 h 1208"/>
                <a:gd name="T92" fmla="*/ 494 w 1095"/>
                <a:gd name="T93" fmla="*/ 87 h 1208"/>
                <a:gd name="T94" fmla="*/ 517 w 1095"/>
                <a:gd name="T95" fmla="*/ 44 h 1208"/>
                <a:gd name="T96" fmla="*/ 555 w 1095"/>
                <a:gd name="T97" fmla="*/ 13 h 1208"/>
                <a:gd name="T98" fmla="*/ 600 w 1095"/>
                <a:gd name="T99"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08">
                  <a:moveTo>
                    <a:pt x="600" y="0"/>
                  </a:moveTo>
                  <a:lnTo>
                    <a:pt x="621" y="1"/>
                  </a:lnTo>
                  <a:lnTo>
                    <a:pt x="643" y="7"/>
                  </a:lnTo>
                  <a:lnTo>
                    <a:pt x="664" y="18"/>
                  </a:lnTo>
                  <a:lnTo>
                    <a:pt x="682" y="35"/>
                  </a:lnTo>
                  <a:lnTo>
                    <a:pt x="709" y="67"/>
                  </a:lnTo>
                  <a:lnTo>
                    <a:pt x="694" y="50"/>
                  </a:lnTo>
                  <a:lnTo>
                    <a:pt x="947" y="353"/>
                  </a:lnTo>
                  <a:lnTo>
                    <a:pt x="991" y="411"/>
                  </a:lnTo>
                  <a:lnTo>
                    <a:pt x="1027" y="469"/>
                  </a:lnTo>
                  <a:lnTo>
                    <a:pt x="1055" y="525"/>
                  </a:lnTo>
                  <a:lnTo>
                    <a:pt x="1076" y="580"/>
                  </a:lnTo>
                  <a:lnTo>
                    <a:pt x="1088" y="633"/>
                  </a:lnTo>
                  <a:lnTo>
                    <a:pt x="1095" y="687"/>
                  </a:lnTo>
                  <a:lnTo>
                    <a:pt x="1095" y="737"/>
                  </a:lnTo>
                  <a:lnTo>
                    <a:pt x="1090" y="786"/>
                  </a:lnTo>
                  <a:lnTo>
                    <a:pt x="1079" y="833"/>
                  </a:lnTo>
                  <a:lnTo>
                    <a:pt x="1064" y="877"/>
                  </a:lnTo>
                  <a:lnTo>
                    <a:pt x="1044" y="920"/>
                  </a:lnTo>
                  <a:lnTo>
                    <a:pt x="1020" y="959"/>
                  </a:lnTo>
                  <a:lnTo>
                    <a:pt x="992" y="998"/>
                  </a:lnTo>
                  <a:lnTo>
                    <a:pt x="962" y="1032"/>
                  </a:lnTo>
                  <a:lnTo>
                    <a:pt x="929" y="1064"/>
                  </a:lnTo>
                  <a:lnTo>
                    <a:pt x="892" y="1093"/>
                  </a:lnTo>
                  <a:lnTo>
                    <a:pt x="856" y="1119"/>
                  </a:lnTo>
                  <a:lnTo>
                    <a:pt x="817" y="1142"/>
                  </a:lnTo>
                  <a:lnTo>
                    <a:pt x="778" y="1161"/>
                  </a:lnTo>
                  <a:lnTo>
                    <a:pt x="738" y="1177"/>
                  </a:lnTo>
                  <a:lnTo>
                    <a:pt x="698" y="1189"/>
                  </a:lnTo>
                  <a:lnTo>
                    <a:pt x="630" y="1202"/>
                  </a:lnTo>
                  <a:lnTo>
                    <a:pt x="563" y="1208"/>
                  </a:lnTo>
                  <a:lnTo>
                    <a:pt x="498" y="1207"/>
                  </a:lnTo>
                  <a:lnTo>
                    <a:pt x="434" y="1201"/>
                  </a:lnTo>
                  <a:lnTo>
                    <a:pt x="374" y="1187"/>
                  </a:lnTo>
                  <a:lnTo>
                    <a:pt x="315" y="1168"/>
                  </a:lnTo>
                  <a:lnTo>
                    <a:pt x="261" y="1144"/>
                  </a:lnTo>
                  <a:lnTo>
                    <a:pt x="210" y="1114"/>
                  </a:lnTo>
                  <a:lnTo>
                    <a:pt x="162" y="1080"/>
                  </a:lnTo>
                  <a:lnTo>
                    <a:pt x="120" y="1040"/>
                  </a:lnTo>
                  <a:lnTo>
                    <a:pt x="82" y="998"/>
                  </a:lnTo>
                  <a:lnTo>
                    <a:pt x="49" y="951"/>
                  </a:lnTo>
                  <a:lnTo>
                    <a:pt x="22" y="901"/>
                  </a:lnTo>
                  <a:lnTo>
                    <a:pt x="0" y="848"/>
                  </a:lnTo>
                  <a:lnTo>
                    <a:pt x="25" y="883"/>
                  </a:lnTo>
                  <a:lnTo>
                    <a:pt x="56" y="913"/>
                  </a:lnTo>
                  <a:lnTo>
                    <a:pt x="90" y="940"/>
                  </a:lnTo>
                  <a:lnTo>
                    <a:pt x="128" y="963"/>
                  </a:lnTo>
                  <a:lnTo>
                    <a:pt x="170" y="982"/>
                  </a:lnTo>
                  <a:lnTo>
                    <a:pt x="213" y="997"/>
                  </a:lnTo>
                  <a:lnTo>
                    <a:pt x="258" y="1009"/>
                  </a:lnTo>
                  <a:lnTo>
                    <a:pt x="306" y="1016"/>
                  </a:lnTo>
                  <a:lnTo>
                    <a:pt x="353" y="1020"/>
                  </a:lnTo>
                  <a:lnTo>
                    <a:pt x="399" y="1019"/>
                  </a:lnTo>
                  <a:lnTo>
                    <a:pt x="447" y="1015"/>
                  </a:lnTo>
                  <a:lnTo>
                    <a:pt x="492" y="1006"/>
                  </a:lnTo>
                  <a:lnTo>
                    <a:pt x="534" y="994"/>
                  </a:lnTo>
                  <a:lnTo>
                    <a:pt x="575" y="979"/>
                  </a:lnTo>
                  <a:lnTo>
                    <a:pt x="612" y="958"/>
                  </a:lnTo>
                  <a:lnTo>
                    <a:pt x="655" y="928"/>
                  </a:lnTo>
                  <a:lnTo>
                    <a:pt x="694" y="894"/>
                  </a:lnTo>
                  <a:lnTo>
                    <a:pt x="728" y="858"/>
                  </a:lnTo>
                  <a:lnTo>
                    <a:pt x="756" y="821"/>
                  </a:lnTo>
                  <a:lnTo>
                    <a:pt x="779" y="780"/>
                  </a:lnTo>
                  <a:lnTo>
                    <a:pt x="796" y="738"/>
                  </a:lnTo>
                  <a:lnTo>
                    <a:pt x="806" y="695"/>
                  </a:lnTo>
                  <a:lnTo>
                    <a:pt x="811" y="652"/>
                  </a:lnTo>
                  <a:lnTo>
                    <a:pt x="809" y="608"/>
                  </a:lnTo>
                  <a:lnTo>
                    <a:pt x="800" y="563"/>
                  </a:lnTo>
                  <a:lnTo>
                    <a:pt x="784" y="520"/>
                  </a:lnTo>
                  <a:lnTo>
                    <a:pt x="761" y="478"/>
                  </a:lnTo>
                  <a:lnTo>
                    <a:pt x="731" y="436"/>
                  </a:lnTo>
                  <a:lnTo>
                    <a:pt x="728" y="433"/>
                  </a:lnTo>
                  <a:lnTo>
                    <a:pt x="724" y="426"/>
                  </a:lnTo>
                  <a:lnTo>
                    <a:pt x="714" y="415"/>
                  </a:lnTo>
                  <a:lnTo>
                    <a:pt x="702" y="401"/>
                  </a:lnTo>
                  <a:lnTo>
                    <a:pt x="687" y="382"/>
                  </a:lnTo>
                  <a:lnTo>
                    <a:pt x="670" y="363"/>
                  </a:lnTo>
                  <a:lnTo>
                    <a:pt x="651" y="340"/>
                  </a:lnTo>
                  <a:lnTo>
                    <a:pt x="631" y="316"/>
                  </a:lnTo>
                  <a:lnTo>
                    <a:pt x="609" y="291"/>
                  </a:lnTo>
                  <a:lnTo>
                    <a:pt x="589" y="265"/>
                  </a:lnTo>
                  <a:lnTo>
                    <a:pt x="567" y="239"/>
                  </a:lnTo>
                  <a:lnTo>
                    <a:pt x="545" y="213"/>
                  </a:lnTo>
                  <a:lnTo>
                    <a:pt x="524" y="188"/>
                  </a:lnTo>
                  <a:lnTo>
                    <a:pt x="526" y="189"/>
                  </a:lnTo>
                  <a:lnTo>
                    <a:pt x="521" y="184"/>
                  </a:lnTo>
                  <a:lnTo>
                    <a:pt x="517" y="180"/>
                  </a:lnTo>
                  <a:lnTo>
                    <a:pt x="515" y="177"/>
                  </a:lnTo>
                  <a:lnTo>
                    <a:pt x="513" y="175"/>
                  </a:lnTo>
                  <a:lnTo>
                    <a:pt x="512" y="175"/>
                  </a:lnTo>
                  <a:lnTo>
                    <a:pt x="499" y="154"/>
                  </a:lnTo>
                  <a:lnTo>
                    <a:pt x="492" y="131"/>
                  </a:lnTo>
                  <a:lnTo>
                    <a:pt x="490" y="110"/>
                  </a:lnTo>
                  <a:lnTo>
                    <a:pt x="494" y="87"/>
                  </a:lnTo>
                  <a:lnTo>
                    <a:pt x="502" y="65"/>
                  </a:lnTo>
                  <a:lnTo>
                    <a:pt x="517" y="44"/>
                  </a:lnTo>
                  <a:lnTo>
                    <a:pt x="534" y="28"/>
                  </a:lnTo>
                  <a:lnTo>
                    <a:pt x="555" y="13"/>
                  </a:lnTo>
                  <a:lnTo>
                    <a:pt x="577" y="5"/>
                  </a:lnTo>
                  <a:lnTo>
                    <a:pt x="60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8" name="Freeform 10"/>
            <p:cNvSpPr>
              <a:spLocks/>
            </p:cNvSpPr>
            <p:nvPr userDrawn="1"/>
          </p:nvSpPr>
          <p:spPr bwMode="auto">
            <a:xfrm>
              <a:off x="6145213" y="4384676"/>
              <a:ext cx="434975" cy="476250"/>
            </a:xfrm>
            <a:custGeom>
              <a:avLst/>
              <a:gdLst>
                <a:gd name="T0" fmla="*/ 599 w 1096"/>
                <a:gd name="T1" fmla="*/ 0 h 1202"/>
                <a:gd name="T2" fmla="*/ 723 w 1096"/>
                <a:gd name="T3" fmla="*/ 21 h 1202"/>
                <a:gd name="T4" fmla="*/ 834 w 1096"/>
                <a:gd name="T5" fmla="*/ 64 h 1202"/>
                <a:gd name="T6" fmla="*/ 933 w 1096"/>
                <a:gd name="T7" fmla="*/ 128 h 1202"/>
                <a:gd name="T8" fmla="*/ 1014 w 1096"/>
                <a:gd name="T9" fmla="*/ 210 h 1202"/>
                <a:gd name="T10" fmla="*/ 1075 w 1096"/>
                <a:gd name="T11" fmla="*/ 307 h 1202"/>
                <a:gd name="T12" fmla="*/ 1071 w 1096"/>
                <a:gd name="T13" fmla="*/ 325 h 1202"/>
                <a:gd name="T14" fmla="*/ 1007 w 1096"/>
                <a:gd name="T15" fmla="*/ 268 h 1202"/>
                <a:gd name="T16" fmla="*/ 927 w 1096"/>
                <a:gd name="T17" fmla="*/ 226 h 1202"/>
                <a:gd name="T18" fmla="*/ 838 w 1096"/>
                <a:gd name="T19" fmla="*/ 199 h 1202"/>
                <a:gd name="T20" fmla="*/ 743 w 1096"/>
                <a:gd name="T21" fmla="*/ 188 h 1202"/>
                <a:gd name="T22" fmla="*/ 650 w 1096"/>
                <a:gd name="T23" fmla="*/ 193 h 1202"/>
                <a:gd name="T24" fmla="*/ 561 w 1096"/>
                <a:gd name="T25" fmla="*/ 214 h 1202"/>
                <a:gd name="T26" fmla="*/ 483 w 1096"/>
                <a:gd name="T27" fmla="*/ 249 h 1202"/>
                <a:gd name="T28" fmla="*/ 401 w 1096"/>
                <a:gd name="T29" fmla="*/ 313 h 1202"/>
                <a:gd name="T30" fmla="*/ 339 w 1096"/>
                <a:gd name="T31" fmla="*/ 388 h 1202"/>
                <a:gd name="T32" fmla="*/ 300 w 1096"/>
                <a:gd name="T33" fmla="*/ 470 h 1202"/>
                <a:gd name="T34" fmla="*/ 285 w 1096"/>
                <a:gd name="T35" fmla="*/ 555 h 1202"/>
                <a:gd name="T36" fmla="*/ 296 w 1096"/>
                <a:gd name="T37" fmla="*/ 643 h 1202"/>
                <a:gd name="T38" fmla="*/ 335 w 1096"/>
                <a:gd name="T39" fmla="*/ 730 h 1202"/>
                <a:gd name="T40" fmla="*/ 367 w 1096"/>
                <a:gd name="T41" fmla="*/ 775 h 1202"/>
                <a:gd name="T42" fmla="*/ 383 w 1096"/>
                <a:gd name="T43" fmla="*/ 793 h 1202"/>
                <a:gd name="T44" fmla="*/ 411 w 1096"/>
                <a:gd name="T45" fmla="*/ 827 h 1202"/>
                <a:gd name="T46" fmla="*/ 447 w 1096"/>
                <a:gd name="T47" fmla="*/ 870 h 1202"/>
                <a:gd name="T48" fmla="*/ 489 w 1096"/>
                <a:gd name="T49" fmla="*/ 921 h 1202"/>
                <a:gd name="T50" fmla="*/ 534 w 1096"/>
                <a:gd name="T51" fmla="*/ 974 h 1202"/>
                <a:gd name="T52" fmla="*/ 523 w 1096"/>
                <a:gd name="T53" fmla="*/ 962 h 1202"/>
                <a:gd name="T54" fmla="*/ 551 w 1096"/>
                <a:gd name="T55" fmla="*/ 996 h 1202"/>
                <a:gd name="T56" fmla="*/ 571 w 1096"/>
                <a:gd name="T57" fmla="*/ 1020 h 1202"/>
                <a:gd name="T58" fmla="*/ 578 w 1096"/>
                <a:gd name="T59" fmla="*/ 1028 h 1202"/>
                <a:gd name="T60" fmla="*/ 599 w 1096"/>
                <a:gd name="T61" fmla="*/ 1071 h 1202"/>
                <a:gd name="T62" fmla="*/ 596 w 1096"/>
                <a:gd name="T63" fmla="*/ 1115 h 1202"/>
                <a:gd name="T64" fmla="*/ 574 w 1096"/>
                <a:gd name="T65" fmla="*/ 1158 h 1202"/>
                <a:gd name="T66" fmla="*/ 536 w 1096"/>
                <a:gd name="T67" fmla="*/ 1189 h 1202"/>
                <a:gd name="T68" fmla="*/ 491 w 1096"/>
                <a:gd name="T69" fmla="*/ 1202 h 1202"/>
                <a:gd name="T70" fmla="*/ 447 w 1096"/>
                <a:gd name="T71" fmla="*/ 1196 h 1202"/>
                <a:gd name="T72" fmla="*/ 409 w 1096"/>
                <a:gd name="T73" fmla="*/ 1168 h 1202"/>
                <a:gd name="T74" fmla="*/ 390 w 1096"/>
                <a:gd name="T75" fmla="*/ 1143 h 1202"/>
                <a:gd name="T76" fmla="*/ 104 w 1096"/>
                <a:gd name="T77" fmla="*/ 796 h 1202"/>
                <a:gd name="T78" fmla="*/ 41 w 1096"/>
                <a:gd name="T79" fmla="*/ 682 h 1202"/>
                <a:gd name="T80" fmla="*/ 7 w 1096"/>
                <a:gd name="T81" fmla="*/ 573 h 1202"/>
                <a:gd name="T82" fmla="*/ 0 w 1096"/>
                <a:gd name="T83" fmla="*/ 471 h 1202"/>
                <a:gd name="T84" fmla="*/ 17 w 1096"/>
                <a:gd name="T85" fmla="*/ 375 h 1202"/>
                <a:gd name="T86" fmla="*/ 52 w 1096"/>
                <a:gd name="T87" fmla="*/ 287 h 1202"/>
                <a:gd name="T88" fmla="*/ 103 w 1096"/>
                <a:gd name="T89" fmla="*/ 210 h 1202"/>
                <a:gd name="T90" fmla="*/ 168 w 1096"/>
                <a:gd name="T91" fmla="*/ 144 h 1202"/>
                <a:gd name="T92" fmla="*/ 240 w 1096"/>
                <a:gd name="T93" fmla="*/ 88 h 1202"/>
                <a:gd name="T94" fmla="*/ 318 w 1096"/>
                <a:gd name="T95" fmla="*/ 47 h 1202"/>
                <a:gd name="T96" fmla="*/ 398 w 1096"/>
                <a:gd name="T97" fmla="*/ 19 h 1202"/>
                <a:gd name="T98" fmla="*/ 533 w 1096"/>
                <a:gd name="T99" fmla="*/ 0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02">
                  <a:moveTo>
                    <a:pt x="533" y="0"/>
                  </a:moveTo>
                  <a:lnTo>
                    <a:pt x="599" y="0"/>
                  </a:lnTo>
                  <a:lnTo>
                    <a:pt x="662" y="7"/>
                  </a:lnTo>
                  <a:lnTo>
                    <a:pt x="723" y="21"/>
                  </a:lnTo>
                  <a:lnTo>
                    <a:pt x="780" y="40"/>
                  </a:lnTo>
                  <a:lnTo>
                    <a:pt x="834" y="64"/>
                  </a:lnTo>
                  <a:lnTo>
                    <a:pt x="887" y="94"/>
                  </a:lnTo>
                  <a:lnTo>
                    <a:pt x="933" y="128"/>
                  </a:lnTo>
                  <a:lnTo>
                    <a:pt x="976" y="167"/>
                  </a:lnTo>
                  <a:lnTo>
                    <a:pt x="1014" y="210"/>
                  </a:lnTo>
                  <a:lnTo>
                    <a:pt x="1047" y="256"/>
                  </a:lnTo>
                  <a:lnTo>
                    <a:pt x="1075" y="307"/>
                  </a:lnTo>
                  <a:lnTo>
                    <a:pt x="1096" y="360"/>
                  </a:lnTo>
                  <a:lnTo>
                    <a:pt x="1071" y="325"/>
                  </a:lnTo>
                  <a:lnTo>
                    <a:pt x="1041" y="295"/>
                  </a:lnTo>
                  <a:lnTo>
                    <a:pt x="1007" y="268"/>
                  </a:lnTo>
                  <a:lnTo>
                    <a:pt x="968" y="245"/>
                  </a:lnTo>
                  <a:lnTo>
                    <a:pt x="927" y="226"/>
                  </a:lnTo>
                  <a:lnTo>
                    <a:pt x="883" y="210"/>
                  </a:lnTo>
                  <a:lnTo>
                    <a:pt x="838" y="199"/>
                  </a:lnTo>
                  <a:lnTo>
                    <a:pt x="791" y="192"/>
                  </a:lnTo>
                  <a:lnTo>
                    <a:pt x="743" y="188"/>
                  </a:lnTo>
                  <a:lnTo>
                    <a:pt x="696" y="188"/>
                  </a:lnTo>
                  <a:lnTo>
                    <a:pt x="650" y="193"/>
                  </a:lnTo>
                  <a:lnTo>
                    <a:pt x="605" y="202"/>
                  </a:lnTo>
                  <a:lnTo>
                    <a:pt x="561" y="214"/>
                  </a:lnTo>
                  <a:lnTo>
                    <a:pt x="521" y="229"/>
                  </a:lnTo>
                  <a:lnTo>
                    <a:pt x="483" y="249"/>
                  </a:lnTo>
                  <a:lnTo>
                    <a:pt x="440" y="280"/>
                  </a:lnTo>
                  <a:lnTo>
                    <a:pt x="401" y="313"/>
                  </a:lnTo>
                  <a:lnTo>
                    <a:pt x="368" y="349"/>
                  </a:lnTo>
                  <a:lnTo>
                    <a:pt x="339" y="388"/>
                  </a:lnTo>
                  <a:lnTo>
                    <a:pt x="317" y="427"/>
                  </a:lnTo>
                  <a:lnTo>
                    <a:pt x="300" y="470"/>
                  </a:lnTo>
                  <a:lnTo>
                    <a:pt x="289" y="512"/>
                  </a:lnTo>
                  <a:lnTo>
                    <a:pt x="285" y="555"/>
                  </a:lnTo>
                  <a:lnTo>
                    <a:pt x="287" y="600"/>
                  </a:lnTo>
                  <a:lnTo>
                    <a:pt x="296" y="643"/>
                  </a:lnTo>
                  <a:lnTo>
                    <a:pt x="312" y="687"/>
                  </a:lnTo>
                  <a:lnTo>
                    <a:pt x="335" y="730"/>
                  </a:lnTo>
                  <a:lnTo>
                    <a:pt x="366" y="773"/>
                  </a:lnTo>
                  <a:lnTo>
                    <a:pt x="367" y="775"/>
                  </a:lnTo>
                  <a:lnTo>
                    <a:pt x="373" y="782"/>
                  </a:lnTo>
                  <a:lnTo>
                    <a:pt x="383" y="793"/>
                  </a:lnTo>
                  <a:lnTo>
                    <a:pt x="396" y="809"/>
                  </a:lnTo>
                  <a:lnTo>
                    <a:pt x="411" y="827"/>
                  </a:lnTo>
                  <a:lnTo>
                    <a:pt x="429" y="847"/>
                  </a:lnTo>
                  <a:lnTo>
                    <a:pt x="447" y="870"/>
                  </a:lnTo>
                  <a:lnTo>
                    <a:pt x="468" y="896"/>
                  </a:lnTo>
                  <a:lnTo>
                    <a:pt x="489" y="921"/>
                  </a:lnTo>
                  <a:lnTo>
                    <a:pt x="511" y="948"/>
                  </a:lnTo>
                  <a:lnTo>
                    <a:pt x="534" y="974"/>
                  </a:lnTo>
                  <a:lnTo>
                    <a:pt x="556" y="999"/>
                  </a:lnTo>
                  <a:lnTo>
                    <a:pt x="523" y="962"/>
                  </a:lnTo>
                  <a:lnTo>
                    <a:pt x="538" y="980"/>
                  </a:lnTo>
                  <a:lnTo>
                    <a:pt x="551" y="996"/>
                  </a:lnTo>
                  <a:lnTo>
                    <a:pt x="562" y="1009"/>
                  </a:lnTo>
                  <a:lnTo>
                    <a:pt x="571" y="1020"/>
                  </a:lnTo>
                  <a:lnTo>
                    <a:pt x="577" y="1026"/>
                  </a:lnTo>
                  <a:lnTo>
                    <a:pt x="578" y="1028"/>
                  </a:lnTo>
                  <a:lnTo>
                    <a:pt x="591" y="1049"/>
                  </a:lnTo>
                  <a:lnTo>
                    <a:pt x="599" y="1071"/>
                  </a:lnTo>
                  <a:lnTo>
                    <a:pt x="600" y="1094"/>
                  </a:lnTo>
                  <a:lnTo>
                    <a:pt x="596" y="1115"/>
                  </a:lnTo>
                  <a:lnTo>
                    <a:pt x="588" y="1137"/>
                  </a:lnTo>
                  <a:lnTo>
                    <a:pt x="574" y="1158"/>
                  </a:lnTo>
                  <a:lnTo>
                    <a:pt x="556" y="1176"/>
                  </a:lnTo>
                  <a:lnTo>
                    <a:pt x="536" y="1189"/>
                  </a:lnTo>
                  <a:lnTo>
                    <a:pt x="514" y="1199"/>
                  </a:lnTo>
                  <a:lnTo>
                    <a:pt x="491" y="1202"/>
                  </a:lnTo>
                  <a:lnTo>
                    <a:pt x="469" y="1202"/>
                  </a:lnTo>
                  <a:lnTo>
                    <a:pt x="447" y="1196"/>
                  </a:lnTo>
                  <a:lnTo>
                    <a:pt x="428" y="1184"/>
                  </a:lnTo>
                  <a:lnTo>
                    <a:pt x="409" y="1168"/>
                  </a:lnTo>
                  <a:lnTo>
                    <a:pt x="352" y="1098"/>
                  </a:lnTo>
                  <a:lnTo>
                    <a:pt x="390" y="1143"/>
                  </a:lnTo>
                  <a:lnTo>
                    <a:pt x="149" y="855"/>
                  </a:lnTo>
                  <a:lnTo>
                    <a:pt x="104" y="796"/>
                  </a:lnTo>
                  <a:lnTo>
                    <a:pt x="69" y="739"/>
                  </a:lnTo>
                  <a:lnTo>
                    <a:pt x="41" y="682"/>
                  </a:lnTo>
                  <a:lnTo>
                    <a:pt x="21" y="628"/>
                  </a:lnTo>
                  <a:lnTo>
                    <a:pt x="7" y="573"/>
                  </a:lnTo>
                  <a:lnTo>
                    <a:pt x="1" y="522"/>
                  </a:lnTo>
                  <a:lnTo>
                    <a:pt x="0" y="471"/>
                  </a:lnTo>
                  <a:lnTo>
                    <a:pt x="6" y="421"/>
                  </a:lnTo>
                  <a:lnTo>
                    <a:pt x="17" y="375"/>
                  </a:lnTo>
                  <a:lnTo>
                    <a:pt x="33" y="331"/>
                  </a:lnTo>
                  <a:lnTo>
                    <a:pt x="52" y="287"/>
                  </a:lnTo>
                  <a:lnTo>
                    <a:pt x="77" y="248"/>
                  </a:lnTo>
                  <a:lnTo>
                    <a:pt x="103" y="210"/>
                  </a:lnTo>
                  <a:lnTo>
                    <a:pt x="135" y="175"/>
                  </a:lnTo>
                  <a:lnTo>
                    <a:pt x="168" y="144"/>
                  </a:lnTo>
                  <a:lnTo>
                    <a:pt x="203" y="115"/>
                  </a:lnTo>
                  <a:lnTo>
                    <a:pt x="240" y="88"/>
                  </a:lnTo>
                  <a:lnTo>
                    <a:pt x="279" y="65"/>
                  </a:lnTo>
                  <a:lnTo>
                    <a:pt x="318" y="47"/>
                  </a:lnTo>
                  <a:lnTo>
                    <a:pt x="358" y="31"/>
                  </a:lnTo>
                  <a:lnTo>
                    <a:pt x="398" y="19"/>
                  </a:lnTo>
                  <a:lnTo>
                    <a:pt x="466" y="6"/>
                  </a:lnTo>
                  <a:lnTo>
                    <a:pt x="5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9" name="Freeform 11"/>
            <p:cNvSpPr>
              <a:spLocks noEditPoints="1"/>
            </p:cNvSpPr>
            <p:nvPr userDrawn="1"/>
          </p:nvSpPr>
          <p:spPr bwMode="auto">
            <a:xfrm>
              <a:off x="7675563" y="4867276"/>
              <a:ext cx="52388" cy="50800"/>
            </a:xfrm>
            <a:custGeom>
              <a:avLst/>
              <a:gdLst>
                <a:gd name="T0" fmla="*/ 51 w 130"/>
                <a:gd name="T1" fmla="*/ 60 h 128"/>
                <a:gd name="T2" fmla="*/ 70 w 130"/>
                <a:gd name="T3" fmla="*/ 60 h 128"/>
                <a:gd name="T4" fmla="*/ 77 w 130"/>
                <a:gd name="T5" fmla="*/ 59 h 128"/>
                <a:gd name="T6" fmla="*/ 82 w 130"/>
                <a:gd name="T7" fmla="*/ 55 h 128"/>
                <a:gd name="T8" fmla="*/ 83 w 130"/>
                <a:gd name="T9" fmla="*/ 48 h 128"/>
                <a:gd name="T10" fmla="*/ 82 w 130"/>
                <a:gd name="T11" fmla="*/ 42 h 128"/>
                <a:gd name="T12" fmla="*/ 77 w 130"/>
                <a:gd name="T13" fmla="*/ 38 h 128"/>
                <a:gd name="T14" fmla="*/ 71 w 130"/>
                <a:gd name="T15" fmla="*/ 37 h 128"/>
                <a:gd name="T16" fmla="*/ 51 w 130"/>
                <a:gd name="T17" fmla="*/ 37 h 128"/>
                <a:gd name="T18" fmla="*/ 68 w 130"/>
                <a:gd name="T19" fmla="*/ 28 h 128"/>
                <a:gd name="T20" fmla="*/ 89 w 130"/>
                <a:gd name="T21" fmla="*/ 32 h 128"/>
                <a:gd name="T22" fmla="*/ 95 w 130"/>
                <a:gd name="T23" fmla="*/ 48 h 128"/>
                <a:gd name="T24" fmla="*/ 90 w 130"/>
                <a:gd name="T25" fmla="*/ 63 h 128"/>
                <a:gd name="T26" fmla="*/ 76 w 130"/>
                <a:gd name="T27" fmla="*/ 69 h 128"/>
                <a:gd name="T28" fmla="*/ 84 w 130"/>
                <a:gd name="T29" fmla="*/ 101 h 128"/>
                <a:gd name="T30" fmla="*/ 51 w 130"/>
                <a:gd name="T31" fmla="*/ 69 h 128"/>
                <a:gd name="T32" fmla="*/ 40 w 130"/>
                <a:gd name="T33" fmla="*/ 101 h 128"/>
                <a:gd name="T34" fmla="*/ 66 w 130"/>
                <a:gd name="T35" fmla="*/ 11 h 128"/>
                <a:gd name="T36" fmla="*/ 34 w 130"/>
                <a:gd name="T37" fmla="*/ 20 h 128"/>
                <a:gd name="T38" fmla="*/ 16 w 130"/>
                <a:gd name="T39" fmla="*/ 47 h 128"/>
                <a:gd name="T40" fmla="*/ 16 w 130"/>
                <a:gd name="T41" fmla="*/ 82 h 128"/>
                <a:gd name="T42" fmla="*/ 34 w 130"/>
                <a:gd name="T43" fmla="*/ 107 h 128"/>
                <a:gd name="T44" fmla="*/ 66 w 130"/>
                <a:gd name="T45" fmla="*/ 117 h 128"/>
                <a:gd name="T46" fmla="*/ 96 w 130"/>
                <a:gd name="T47" fmla="*/ 107 h 128"/>
                <a:gd name="T48" fmla="*/ 115 w 130"/>
                <a:gd name="T49" fmla="*/ 82 h 128"/>
                <a:gd name="T50" fmla="*/ 115 w 130"/>
                <a:gd name="T51" fmla="*/ 47 h 128"/>
                <a:gd name="T52" fmla="*/ 96 w 130"/>
                <a:gd name="T53" fmla="*/ 20 h 128"/>
                <a:gd name="T54" fmla="*/ 66 w 130"/>
                <a:gd name="T55" fmla="*/ 11 h 128"/>
                <a:gd name="T56" fmla="*/ 85 w 130"/>
                <a:gd name="T57" fmla="*/ 3 h 128"/>
                <a:gd name="T58" fmla="*/ 118 w 130"/>
                <a:gd name="T59" fmla="*/ 25 h 128"/>
                <a:gd name="T60" fmla="*/ 130 w 130"/>
                <a:gd name="T61" fmla="*/ 64 h 128"/>
                <a:gd name="T62" fmla="*/ 118 w 130"/>
                <a:gd name="T63" fmla="*/ 102 h 128"/>
                <a:gd name="T64" fmla="*/ 85 w 130"/>
                <a:gd name="T65" fmla="*/ 125 h 128"/>
                <a:gd name="T66" fmla="*/ 45 w 130"/>
                <a:gd name="T67" fmla="*/ 125 h 128"/>
                <a:gd name="T68" fmla="*/ 13 w 130"/>
                <a:gd name="T69" fmla="*/ 102 h 128"/>
                <a:gd name="T70" fmla="*/ 0 w 130"/>
                <a:gd name="T71" fmla="*/ 64 h 128"/>
                <a:gd name="T72" fmla="*/ 13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6" y="60"/>
                  </a:lnTo>
                  <a:lnTo>
                    <a:pt x="70" y="60"/>
                  </a:lnTo>
                  <a:lnTo>
                    <a:pt x="73" y="59"/>
                  </a:lnTo>
                  <a:lnTo>
                    <a:pt x="77" y="59"/>
                  </a:lnTo>
                  <a:lnTo>
                    <a:pt x="79" y="56"/>
                  </a:lnTo>
                  <a:lnTo>
                    <a:pt x="82" y="55"/>
                  </a:lnTo>
                  <a:lnTo>
                    <a:pt x="83" y="52"/>
                  </a:lnTo>
                  <a:lnTo>
                    <a:pt x="83" y="48"/>
                  </a:lnTo>
                  <a:lnTo>
                    <a:pt x="83" y="44"/>
                  </a:lnTo>
                  <a:lnTo>
                    <a:pt x="82" y="42"/>
                  </a:lnTo>
                  <a:lnTo>
                    <a:pt x="79" y="40"/>
                  </a:lnTo>
                  <a:lnTo>
                    <a:pt x="77" y="38"/>
                  </a:lnTo>
                  <a:lnTo>
                    <a:pt x="73" y="37"/>
                  </a:lnTo>
                  <a:lnTo>
                    <a:pt x="71" y="37"/>
                  </a:lnTo>
                  <a:lnTo>
                    <a:pt x="67" y="37"/>
                  </a:lnTo>
                  <a:lnTo>
                    <a:pt x="51" y="37"/>
                  </a:lnTo>
                  <a:close/>
                  <a:moveTo>
                    <a:pt x="40" y="28"/>
                  </a:moveTo>
                  <a:lnTo>
                    <a:pt x="68" y="28"/>
                  </a:lnTo>
                  <a:lnTo>
                    <a:pt x="81" y="29"/>
                  </a:lnTo>
                  <a:lnTo>
                    <a:pt x="89" y="32"/>
                  </a:lnTo>
                  <a:lnTo>
                    <a:pt x="94" y="38"/>
                  </a:lnTo>
                  <a:lnTo>
                    <a:pt x="95" y="48"/>
                  </a:lnTo>
                  <a:lnTo>
                    <a:pt x="94" y="56"/>
                  </a:lnTo>
                  <a:lnTo>
                    <a:pt x="90" y="63"/>
                  </a:lnTo>
                  <a:lnTo>
                    <a:pt x="83" y="66"/>
                  </a:lnTo>
                  <a:lnTo>
                    <a:pt x="76" y="69"/>
                  </a:lnTo>
                  <a:lnTo>
                    <a:pt x="98" y="101"/>
                  </a:lnTo>
                  <a:lnTo>
                    <a:pt x="84" y="101"/>
                  </a:lnTo>
                  <a:lnTo>
                    <a:pt x="65" y="69"/>
                  </a:lnTo>
                  <a:lnTo>
                    <a:pt x="51" y="69"/>
                  </a:lnTo>
                  <a:lnTo>
                    <a:pt x="51" y="101"/>
                  </a:lnTo>
                  <a:lnTo>
                    <a:pt x="40" y="101"/>
                  </a:lnTo>
                  <a:lnTo>
                    <a:pt x="40" y="28"/>
                  </a:lnTo>
                  <a:close/>
                  <a:moveTo>
                    <a:pt x="66" y="11"/>
                  </a:moveTo>
                  <a:lnTo>
                    <a:pt x="49" y="13"/>
                  </a:lnTo>
                  <a:lnTo>
                    <a:pt x="34" y="20"/>
                  </a:lnTo>
                  <a:lnTo>
                    <a:pt x="23" y="32"/>
                  </a:lnTo>
                  <a:lnTo>
                    <a:pt x="16" y="47"/>
                  </a:lnTo>
                  <a:lnTo>
                    <a:pt x="14" y="64"/>
                  </a:lnTo>
                  <a:lnTo>
                    <a:pt x="16" y="82"/>
                  </a:lnTo>
                  <a:lnTo>
                    <a:pt x="23" y="96"/>
                  </a:lnTo>
                  <a:lnTo>
                    <a:pt x="34" y="107"/>
                  </a:lnTo>
                  <a:lnTo>
                    <a:pt x="49" y="114"/>
                  </a:lnTo>
                  <a:lnTo>
                    <a:pt x="66" y="117"/>
                  </a:lnTo>
                  <a:lnTo>
                    <a:pt x="82" y="114"/>
                  </a:lnTo>
                  <a:lnTo>
                    <a:pt x="96" y="107"/>
                  </a:lnTo>
                  <a:lnTo>
                    <a:pt x="107" y="96"/>
                  </a:lnTo>
                  <a:lnTo>
                    <a:pt x="115" y="82"/>
                  </a:lnTo>
                  <a:lnTo>
                    <a:pt x="118" y="64"/>
                  </a:lnTo>
                  <a:lnTo>
                    <a:pt x="115" y="47"/>
                  </a:lnTo>
                  <a:lnTo>
                    <a:pt x="107" y="32"/>
                  </a:lnTo>
                  <a:lnTo>
                    <a:pt x="96" y="20"/>
                  </a:lnTo>
                  <a:lnTo>
                    <a:pt x="82" y="13"/>
                  </a:lnTo>
                  <a:lnTo>
                    <a:pt x="66" y="11"/>
                  </a:lnTo>
                  <a:close/>
                  <a:moveTo>
                    <a:pt x="66" y="0"/>
                  </a:moveTo>
                  <a:lnTo>
                    <a:pt x="85" y="3"/>
                  </a:lnTo>
                  <a:lnTo>
                    <a:pt x="104" y="12"/>
                  </a:lnTo>
                  <a:lnTo>
                    <a:pt x="118" y="25"/>
                  </a:lnTo>
                  <a:lnTo>
                    <a:pt x="127" y="43"/>
                  </a:lnTo>
                  <a:lnTo>
                    <a:pt x="130" y="64"/>
                  </a:lnTo>
                  <a:lnTo>
                    <a:pt x="127" y="84"/>
                  </a:lnTo>
                  <a:lnTo>
                    <a:pt x="118" y="102"/>
                  </a:lnTo>
                  <a:lnTo>
                    <a:pt x="104" y="116"/>
                  </a:lnTo>
                  <a:lnTo>
                    <a:pt x="85" y="125"/>
                  </a:lnTo>
                  <a:lnTo>
                    <a:pt x="66" y="128"/>
                  </a:lnTo>
                  <a:lnTo>
                    <a:pt x="45" y="125"/>
                  </a:lnTo>
                  <a:lnTo>
                    <a:pt x="27" y="116"/>
                  </a:lnTo>
                  <a:lnTo>
                    <a:pt x="13" y="102"/>
                  </a:lnTo>
                  <a:lnTo>
                    <a:pt x="4" y="84"/>
                  </a:lnTo>
                  <a:lnTo>
                    <a:pt x="0" y="64"/>
                  </a:lnTo>
                  <a:lnTo>
                    <a:pt x="4" y="43"/>
                  </a:lnTo>
                  <a:lnTo>
                    <a:pt x="13" y="25"/>
                  </a:lnTo>
                  <a:lnTo>
                    <a:pt x="27" y="12"/>
                  </a:lnTo>
                  <a:lnTo>
                    <a:pt x="45" y="3"/>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30" name="Freeform 12"/>
            <p:cNvSpPr>
              <a:spLocks noEditPoints="1"/>
            </p:cNvSpPr>
            <p:nvPr userDrawn="1"/>
          </p:nvSpPr>
          <p:spPr bwMode="auto">
            <a:xfrm>
              <a:off x="6591301" y="4867276"/>
              <a:ext cx="52388" cy="50800"/>
            </a:xfrm>
            <a:custGeom>
              <a:avLst/>
              <a:gdLst>
                <a:gd name="T0" fmla="*/ 51 w 130"/>
                <a:gd name="T1" fmla="*/ 60 h 128"/>
                <a:gd name="T2" fmla="*/ 69 w 130"/>
                <a:gd name="T3" fmla="*/ 60 h 128"/>
                <a:gd name="T4" fmla="*/ 75 w 130"/>
                <a:gd name="T5" fmla="*/ 59 h 128"/>
                <a:gd name="T6" fmla="*/ 81 w 130"/>
                <a:gd name="T7" fmla="*/ 55 h 128"/>
                <a:gd name="T8" fmla="*/ 82 w 130"/>
                <a:gd name="T9" fmla="*/ 48 h 128"/>
                <a:gd name="T10" fmla="*/ 81 w 130"/>
                <a:gd name="T11" fmla="*/ 42 h 128"/>
                <a:gd name="T12" fmla="*/ 76 w 130"/>
                <a:gd name="T13" fmla="*/ 38 h 128"/>
                <a:gd name="T14" fmla="*/ 70 w 130"/>
                <a:gd name="T15" fmla="*/ 37 h 128"/>
                <a:gd name="T16" fmla="*/ 51 w 130"/>
                <a:gd name="T17" fmla="*/ 37 h 128"/>
                <a:gd name="T18" fmla="*/ 68 w 130"/>
                <a:gd name="T19" fmla="*/ 28 h 128"/>
                <a:gd name="T20" fmla="*/ 88 w 130"/>
                <a:gd name="T21" fmla="*/ 32 h 128"/>
                <a:gd name="T22" fmla="*/ 94 w 130"/>
                <a:gd name="T23" fmla="*/ 48 h 128"/>
                <a:gd name="T24" fmla="*/ 88 w 130"/>
                <a:gd name="T25" fmla="*/ 63 h 128"/>
                <a:gd name="T26" fmla="*/ 75 w 130"/>
                <a:gd name="T27" fmla="*/ 69 h 128"/>
                <a:gd name="T28" fmla="*/ 83 w 130"/>
                <a:gd name="T29" fmla="*/ 101 h 128"/>
                <a:gd name="T30" fmla="*/ 51 w 130"/>
                <a:gd name="T31" fmla="*/ 69 h 128"/>
                <a:gd name="T32" fmla="*/ 40 w 130"/>
                <a:gd name="T33" fmla="*/ 101 h 128"/>
                <a:gd name="T34" fmla="*/ 64 w 130"/>
                <a:gd name="T35" fmla="*/ 11 h 128"/>
                <a:gd name="T36" fmla="*/ 34 w 130"/>
                <a:gd name="T37" fmla="*/ 20 h 128"/>
                <a:gd name="T38" fmla="*/ 14 w 130"/>
                <a:gd name="T39" fmla="*/ 47 h 128"/>
                <a:gd name="T40" fmla="*/ 14 w 130"/>
                <a:gd name="T41" fmla="*/ 82 h 128"/>
                <a:gd name="T42" fmla="*/ 34 w 130"/>
                <a:gd name="T43" fmla="*/ 107 h 128"/>
                <a:gd name="T44" fmla="*/ 64 w 130"/>
                <a:gd name="T45" fmla="*/ 117 h 128"/>
                <a:gd name="T46" fmla="*/ 96 w 130"/>
                <a:gd name="T47" fmla="*/ 107 h 128"/>
                <a:gd name="T48" fmla="*/ 114 w 130"/>
                <a:gd name="T49" fmla="*/ 82 h 128"/>
                <a:gd name="T50" fmla="*/ 114 w 130"/>
                <a:gd name="T51" fmla="*/ 47 h 128"/>
                <a:gd name="T52" fmla="*/ 96 w 130"/>
                <a:gd name="T53" fmla="*/ 20 h 128"/>
                <a:gd name="T54" fmla="*/ 64 w 130"/>
                <a:gd name="T55" fmla="*/ 11 h 128"/>
                <a:gd name="T56" fmla="*/ 85 w 130"/>
                <a:gd name="T57" fmla="*/ 3 h 128"/>
                <a:gd name="T58" fmla="*/ 117 w 130"/>
                <a:gd name="T59" fmla="*/ 25 h 128"/>
                <a:gd name="T60" fmla="*/ 130 w 130"/>
                <a:gd name="T61" fmla="*/ 64 h 128"/>
                <a:gd name="T62" fmla="*/ 117 w 130"/>
                <a:gd name="T63" fmla="*/ 102 h 128"/>
                <a:gd name="T64" fmla="*/ 85 w 130"/>
                <a:gd name="T65" fmla="*/ 125 h 128"/>
                <a:gd name="T66" fmla="*/ 45 w 130"/>
                <a:gd name="T67" fmla="*/ 125 h 128"/>
                <a:gd name="T68" fmla="*/ 12 w 130"/>
                <a:gd name="T69" fmla="*/ 102 h 128"/>
                <a:gd name="T70" fmla="*/ 0 w 130"/>
                <a:gd name="T71" fmla="*/ 64 h 128"/>
                <a:gd name="T72" fmla="*/ 12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4" y="60"/>
                  </a:lnTo>
                  <a:lnTo>
                    <a:pt x="69" y="60"/>
                  </a:lnTo>
                  <a:lnTo>
                    <a:pt x="73" y="59"/>
                  </a:lnTo>
                  <a:lnTo>
                    <a:pt x="75" y="59"/>
                  </a:lnTo>
                  <a:lnTo>
                    <a:pt x="79" y="56"/>
                  </a:lnTo>
                  <a:lnTo>
                    <a:pt x="81" y="55"/>
                  </a:lnTo>
                  <a:lnTo>
                    <a:pt x="82" y="52"/>
                  </a:lnTo>
                  <a:lnTo>
                    <a:pt x="82" y="48"/>
                  </a:lnTo>
                  <a:lnTo>
                    <a:pt x="82" y="44"/>
                  </a:lnTo>
                  <a:lnTo>
                    <a:pt x="81" y="42"/>
                  </a:lnTo>
                  <a:lnTo>
                    <a:pt x="79" y="40"/>
                  </a:lnTo>
                  <a:lnTo>
                    <a:pt x="76" y="38"/>
                  </a:lnTo>
                  <a:lnTo>
                    <a:pt x="73" y="37"/>
                  </a:lnTo>
                  <a:lnTo>
                    <a:pt x="70" y="37"/>
                  </a:lnTo>
                  <a:lnTo>
                    <a:pt x="66" y="37"/>
                  </a:lnTo>
                  <a:lnTo>
                    <a:pt x="51" y="37"/>
                  </a:lnTo>
                  <a:close/>
                  <a:moveTo>
                    <a:pt x="40" y="28"/>
                  </a:moveTo>
                  <a:lnTo>
                    <a:pt x="68" y="28"/>
                  </a:lnTo>
                  <a:lnTo>
                    <a:pt x="80" y="29"/>
                  </a:lnTo>
                  <a:lnTo>
                    <a:pt x="88" y="32"/>
                  </a:lnTo>
                  <a:lnTo>
                    <a:pt x="93" y="38"/>
                  </a:lnTo>
                  <a:lnTo>
                    <a:pt x="94" y="48"/>
                  </a:lnTo>
                  <a:lnTo>
                    <a:pt x="93" y="56"/>
                  </a:lnTo>
                  <a:lnTo>
                    <a:pt x="88" y="63"/>
                  </a:lnTo>
                  <a:lnTo>
                    <a:pt x="82" y="66"/>
                  </a:lnTo>
                  <a:lnTo>
                    <a:pt x="75" y="69"/>
                  </a:lnTo>
                  <a:lnTo>
                    <a:pt x="96" y="101"/>
                  </a:lnTo>
                  <a:lnTo>
                    <a:pt x="83" y="101"/>
                  </a:lnTo>
                  <a:lnTo>
                    <a:pt x="64" y="69"/>
                  </a:lnTo>
                  <a:lnTo>
                    <a:pt x="51" y="69"/>
                  </a:lnTo>
                  <a:lnTo>
                    <a:pt x="51" y="101"/>
                  </a:lnTo>
                  <a:lnTo>
                    <a:pt x="40" y="101"/>
                  </a:lnTo>
                  <a:lnTo>
                    <a:pt x="40" y="28"/>
                  </a:lnTo>
                  <a:close/>
                  <a:moveTo>
                    <a:pt x="64" y="11"/>
                  </a:moveTo>
                  <a:lnTo>
                    <a:pt x="48" y="13"/>
                  </a:lnTo>
                  <a:lnTo>
                    <a:pt x="34" y="20"/>
                  </a:lnTo>
                  <a:lnTo>
                    <a:pt x="22" y="32"/>
                  </a:lnTo>
                  <a:lnTo>
                    <a:pt x="14" y="47"/>
                  </a:lnTo>
                  <a:lnTo>
                    <a:pt x="12" y="64"/>
                  </a:lnTo>
                  <a:lnTo>
                    <a:pt x="14" y="82"/>
                  </a:lnTo>
                  <a:lnTo>
                    <a:pt x="22" y="96"/>
                  </a:lnTo>
                  <a:lnTo>
                    <a:pt x="34" y="107"/>
                  </a:lnTo>
                  <a:lnTo>
                    <a:pt x="48" y="114"/>
                  </a:lnTo>
                  <a:lnTo>
                    <a:pt x="64" y="117"/>
                  </a:lnTo>
                  <a:lnTo>
                    <a:pt x="81" y="114"/>
                  </a:lnTo>
                  <a:lnTo>
                    <a:pt x="96" y="107"/>
                  </a:lnTo>
                  <a:lnTo>
                    <a:pt x="107" y="96"/>
                  </a:lnTo>
                  <a:lnTo>
                    <a:pt x="114" y="82"/>
                  </a:lnTo>
                  <a:lnTo>
                    <a:pt x="116" y="64"/>
                  </a:lnTo>
                  <a:lnTo>
                    <a:pt x="114" y="47"/>
                  </a:lnTo>
                  <a:lnTo>
                    <a:pt x="107" y="32"/>
                  </a:lnTo>
                  <a:lnTo>
                    <a:pt x="96" y="20"/>
                  </a:lnTo>
                  <a:lnTo>
                    <a:pt x="81" y="13"/>
                  </a:lnTo>
                  <a:lnTo>
                    <a:pt x="64" y="11"/>
                  </a:lnTo>
                  <a:close/>
                  <a:moveTo>
                    <a:pt x="64" y="0"/>
                  </a:moveTo>
                  <a:lnTo>
                    <a:pt x="85" y="3"/>
                  </a:lnTo>
                  <a:lnTo>
                    <a:pt x="103" y="12"/>
                  </a:lnTo>
                  <a:lnTo>
                    <a:pt x="117" y="25"/>
                  </a:lnTo>
                  <a:lnTo>
                    <a:pt x="126" y="43"/>
                  </a:lnTo>
                  <a:lnTo>
                    <a:pt x="130" y="64"/>
                  </a:lnTo>
                  <a:lnTo>
                    <a:pt x="126" y="84"/>
                  </a:lnTo>
                  <a:lnTo>
                    <a:pt x="117" y="102"/>
                  </a:lnTo>
                  <a:lnTo>
                    <a:pt x="103" y="116"/>
                  </a:lnTo>
                  <a:lnTo>
                    <a:pt x="85" y="125"/>
                  </a:lnTo>
                  <a:lnTo>
                    <a:pt x="64" y="128"/>
                  </a:lnTo>
                  <a:lnTo>
                    <a:pt x="45" y="125"/>
                  </a:lnTo>
                  <a:lnTo>
                    <a:pt x="26" y="116"/>
                  </a:lnTo>
                  <a:lnTo>
                    <a:pt x="12" y="102"/>
                  </a:lnTo>
                  <a:lnTo>
                    <a:pt x="2" y="84"/>
                  </a:lnTo>
                  <a:lnTo>
                    <a:pt x="0" y="64"/>
                  </a:lnTo>
                  <a:lnTo>
                    <a:pt x="2" y="43"/>
                  </a:lnTo>
                  <a:lnTo>
                    <a:pt x="12" y="25"/>
                  </a:lnTo>
                  <a:lnTo>
                    <a:pt x="26" y="12"/>
                  </a:lnTo>
                  <a:lnTo>
                    <a:pt x="45" y="3"/>
                  </a:lnTo>
                  <a:lnTo>
                    <a:pt x="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grpSp>
      <p:sp>
        <p:nvSpPr>
          <p:cNvPr id="8" name="Text Placeholder 7"/>
          <p:cNvSpPr>
            <a:spLocks noGrp="1"/>
          </p:cNvSpPr>
          <p:nvPr>
            <p:ph type="body" sz="quarter" idx="19" hasCustomPrompt="1"/>
          </p:nvPr>
        </p:nvSpPr>
        <p:spPr>
          <a:xfrm>
            <a:off x="8676374" y="6314645"/>
            <a:ext cx="1979981" cy="389467"/>
          </a:xfrm>
        </p:spPr>
        <p:txBody>
          <a:bodyPr anchor="ctr" anchorCtr="0">
            <a:noAutofit/>
          </a:bodyPr>
          <a:lstStyle>
            <a:lvl1pPr marL="0" indent="0">
              <a:buNone/>
              <a:defRPr sz="1600" baseline="0">
                <a:solidFill>
                  <a:schemeClr val="bg1"/>
                </a:solidFill>
                <a:latin typeface="+mn-lt"/>
              </a:defRPr>
            </a:lvl1pPr>
          </a:lstStyle>
          <a:p>
            <a:pPr lvl="0"/>
            <a:r>
              <a:rPr lang="en-US"/>
              <a:t>Partner Name</a:t>
            </a:r>
          </a:p>
        </p:txBody>
      </p:sp>
      <p:sp>
        <p:nvSpPr>
          <p:cNvPr id="10" name="Text Placeholder 9"/>
          <p:cNvSpPr>
            <a:spLocks noGrp="1"/>
          </p:cNvSpPr>
          <p:nvPr>
            <p:ph type="body" sz="quarter" idx="20" hasCustomPrompt="1"/>
          </p:nvPr>
        </p:nvSpPr>
        <p:spPr>
          <a:xfrm>
            <a:off x="2" y="6304691"/>
            <a:ext cx="8680357" cy="245533"/>
          </a:xfrm>
        </p:spPr>
        <p:txBody>
          <a:bodyPr>
            <a:noAutofit/>
          </a:bodyPr>
          <a:lstStyle>
            <a:lvl1pPr marL="0" indent="0" algn="ctr">
              <a:buNone/>
              <a:defRPr sz="1600" baseline="0"/>
            </a:lvl1pPr>
            <a:lvl2pPr marL="243834" indent="0">
              <a:buNone/>
              <a:defRPr/>
            </a:lvl2pPr>
            <a:lvl3pPr marL="487668" indent="0">
              <a:buNone/>
              <a:defRPr/>
            </a:lvl3pPr>
            <a:lvl4pPr marL="731502" indent="0">
              <a:buNone/>
              <a:defRPr/>
            </a:lvl4pPr>
            <a:lvl5pPr marL="975336" indent="0">
              <a:buNone/>
              <a:defRPr/>
            </a:lvl5pPr>
          </a:lstStyle>
          <a:p>
            <a:pPr lvl="0"/>
            <a:r>
              <a:rPr lang="en-US"/>
              <a:t>Click to add URL to online story</a:t>
            </a:r>
          </a:p>
        </p:txBody>
      </p:sp>
    </p:spTree>
    <p:extLst>
      <p:ext uri="{BB962C8B-B14F-4D97-AF65-F5344CB8AC3E}">
        <p14:creationId xmlns:p14="http://schemas.microsoft.com/office/powerpoint/2010/main" val="425872864"/>
      </p:ext>
    </p:extLst>
  </p:cSld>
  <p:clrMapOvr>
    <a:masterClrMapping/>
  </p:clrMapOvr>
  <p:transition>
    <p:fade/>
  </p:transition>
  <p:extLst>
    <p:ext uri="{DCECCB84-F9BA-43D5-87BE-67443E8EF086}">
      <p15:sldGuideLst xmlns:p15="http://schemas.microsoft.com/office/powerpoint/2012/main">
        <p15:guide id="1" pos="4104">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AS - Customer Validation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 y="256032"/>
            <a:ext cx="8680359" cy="573024"/>
          </a:xfrm>
        </p:spPr>
        <p:txBody>
          <a:bodyPr lIns="182880" rIns="182880"/>
          <a:lstStyle>
            <a:lvl1pPr algn="ctr">
              <a:defRPr sz="2933" baseline="0">
                <a:latin typeface="+mj-lt"/>
              </a:defRPr>
            </a:lvl1pPr>
          </a:lstStyle>
          <a:p>
            <a:r>
              <a:rPr lang="en-US"/>
              <a:t>Customer Validation - Click to Edit Title</a:t>
            </a:r>
          </a:p>
        </p:txBody>
      </p:sp>
      <p:sp>
        <p:nvSpPr>
          <p:cNvPr id="21" name="Text Placeholder 2"/>
          <p:cNvSpPr>
            <a:spLocks noGrp="1"/>
          </p:cNvSpPr>
          <p:nvPr>
            <p:ph type="body" sz="quarter" idx="11" hasCustomPrompt="1"/>
          </p:nvPr>
        </p:nvSpPr>
        <p:spPr>
          <a:xfrm>
            <a:off x="8680360" y="317808"/>
            <a:ext cx="3511640" cy="461665"/>
          </a:xfrm>
        </p:spPr>
        <p:txBody>
          <a:bodyPr wrap="square" anchor="ctr">
            <a:spAutoFit/>
          </a:bodyPr>
          <a:lstStyle>
            <a:lvl1pPr marL="0" indent="0" algn="ctr" defTabSz="243834">
              <a:lnSpc>
                <a:spcPct val="100000"/>
              </a:lnSpc>
              <a:spcBef>
                <a:spcPts val="0"/>
              </a:spcBef>
              <a:buFont typeface="Arial" pitchFamily="34" charset="0"/>
              <a:buNone/>
              <a:defRPr sz="2400" b="0" cap="none" baseline="0">
                <a:solidFill>
                  <a:schemeClr val="bg1"/>
                </a:solidFill>
                <a:effectLst/>
                <a:latin typeface="+mj-lt"/>
              </a:defRPr>
            </a:lvl1pPr>
          </a:lstStyle>
          <a:p>
            <a:pPr lvl="0"/>
            <a:r>
              <a:rPr lang="en-US"/>
              <a:t>Click to Edit Industry</a:t>
            </a:r>
          </a:p>
        </p:txBody>
      </p:sp>
      <p:sp>
        <p:nvSpPr>
          <p:cNvPr id="5" name="Content Placeholder 3"/>
          <p:cNvSpPr>
            <a:spLocks noGrp="1"/>
          </p:cNvSpPr>
          <p:nvPr>
            <p:ph sz="quarter" idx="15" hasCustomPrompt="1"/>
          </p:nvPr>
        </p:nvSpPr>
        <p:spPr>
          <a:xfrm>
            <a:off x="0" y="858020"/>
            <a:ext cx="8680360" cy="5456625"/>
          </a:xfrm>
        </p:spPr>
        <p:txBody>
          <a:bodyPr wrap="square" lIns="365760" rIns="274320" anchor="t">
            <a:normAutofit/>
          </a:bodyPr>
          <a:lstStyle>
            <a:lvl1pPr>
              <a:defRPr sz="2667" baseline="0">
                <a:latin typeface="+mn-lt"/>
              </a:defRPr>
            </a:lvl1pPr>
            <a:lvl2pPr>
              <a:defRPr sz="2400" baseline="0">
                <a:latin typeface="+mn-lt"/>
              </a:defRPr>
            </a:lvl2pPr>
            <a:lvl3pPr>
              <a:defRPr sz="2133" baseline="0">
                <a:latin typeface="+mn-lt"/>
              </a:defRPr>
            </a:lvl3pPr>
            <a:lvl4pPr>
              <a:defRPr baseline="0">
                <a:latin typeface="+mj-lt"/>
              </a:defRPr>
            </a:lvl4pPr>
            <a:lvl5pPr>
              <a:defRPr baseline="0">
                <a:latin typeface="+mj-lt"/>
              </a:defRPr>
            </a:lvl5pPr>
          </a:lstStyle>
          <a:p>
            <a:pPr lvl="0"/>
            <a:r>
              <a:rPr lang="en-US"/>
              <a:t>Click to add text or click an icon to add other content types.</a:t>
            </a:r>
          </a:p>
          <a:p>
            <a:pPr lvl="1"/>
            <a:r>
              <a:rPr lang="en-US"/>
              <a:t>Second level</a:t>
            </a:r>
          </a:p>
          <a:p>
            <a:pPr lvl="2"/>
            <a:r>
              <a:rPr lang="en-US"/>
              <a:t>Third level</a:t>
            </a:r>
          </a:p>
        </p:txBody>
      </p:sp>
      <p:sp>
        <p:nvSpPr>
          <p:cNvPr id="18" name="Text Placeholder 4"/>
          <p:cNvSpPr>
            <a:spLocks noGrp="1"/>
          </p:cNvSpPr>
          <p:nvPr>
            <p:ph type="body" sz="quarter" idx="14" hasCustomPrompt="1"/>
          </p:nvPr>
        </p:nvSpPr>
        <p:spPr>
          <a:xfrm>
            <a:off x="8803837" y="1035051"/>
            <a:ext cx="3264000" cy="3823077"/>
          </a:xfrm>
        </p:spPr>
        <p:txBody>
          <a:bodyPr wrap="square" anchor="t">
            <a:normAutofit/>
          </a:bodyPr>
          <a:lstStyle>
            <a:lvl1pPr marL="0" indent="-243834">
              <a:lnSpc>
                <a:spcPct val="85000"/>
              </a:lnSpc>
              <a:buFont typeface="Arial" pitchFamily="34" charset="0"/>
              <a:buNone/>
              <a:defRPr sz="2133" b="0" cap="none" baseline="0">
                <a:solidFill>
                  <a:schemeClr val="bg1"/>
                </a:solidFill>
              </a:defRPr>
            </a:lvl1pPr>
            <a:lvl2pPr marL="0" indent="0">
              <a:buFontTx/>
              <a:buNone/>
              <a:defRPr/>
            </a:lvl2pPr>
            <a:lvl3pPr marL="243834" indent="0">
              <a:buFontTx/>
              <a:buNone/>
              <a:defRPr/>
            </a:lvl3pPr>
            <a:lvl4pPr marL="487668" indent="0">
              <a:buFontTx/>
              <a:buNone/>
              <a:defRPr/>
            </a:lvl4pPr>
            <a:lvl5pPr marL="731502" indent="0">
              <a:buFontTx/>
              <a:buNone/>
              <a:defRPr/>
            </a:lvl5pPr>
          </a:lstStyle>
          <a:p>
            <a:pPr lvl="0"/>
            <a:r>
              <a:rPr lang="en-US"/>
              <a:t>“Add a customer win quote here regarding “Expected Results” and/or how the organization has been using SAS in the past.</a:t>
            </a:r>
          </a:p>
          <a:p>
            <a:pPr lvl="0"/>
            <a:r>
              <a:rPr lang="en-US"/>
              <a:t>If the name and title are unavailable, add the company name only.”</a:t>
            </a:r>
          </a:p>
        </p:txBody>
      </p:sp>
      <p:sp>
        <p:nvSpPr>
          <p:cNvPr id="4" name="Text Placeholder 5"/>
          <p:cNvSpPr>
            <a:spLocks noGrp="1"/>
          </p:cNvSpPr>
          <p:nvPr>
            <p:ph type="body" sz="quarter" idx="16" hasCustomPrompt="1"/>
          </p:nvPr>
        </p:nvSpPr>
        <p:spPr>
          <a:xfrm>
            <a:off x="8797857" y="4866145"/>
            <a:ext cx="3267456" cy="381643"/>
          </a:xfrm>
        </p:spPr>
        <p:txBody>
          <a:bodyPr anchor="b" anchorCtr="0">
            <a:normAutofit/>
          </a:bodyPr>
          <a:lstStyle>
            <a:lvl1pPr marL="0" indent="0" algn="l">
              <a:lnSpc>
                <a:spcPct val="85000"/>
              </a:lnSpc>
              <a:buNone/>
              <a:defRPr sz="1867" b="0">
                <a:solidFill>
                  <a:schemeClr val="bg1"/>
                </a:solidFill>
                <a:effectLst/>
                <a:latin typeface="+mn-lt"/>
              </a:defRPr>
            </a:lvl1pPr>
          </a:lstStyle>
          <a:p>
            <a:pPr lvl="0"/>
            <a:r>
              <a:rPr lang="en-US"/>
              <a:t>Spokesperson’s Name</a:t>
            </a:r>
          </a:p>
        </p:txBody>
      </p:sp>
      <p:sp>
        <p:nvSpPr>
          <p:cNvPr id="7" name="Text Placeholder 6"/>
          <p:cNvSpPr>
            <a:spLocks noGrp="1"/>
          </p:cNvSpPr>
          <p:nvPr>
            <p:ph type="body" sz="quarter" idx="17" hasCustomPrompt="1"/>
          </p:nvPr>
        </p:nvSpPr>
        <p:spPr>
          <a:xfrm>
            <a:off x="8797857" y="5255805"/>
            <a:ext cx="3267456" cy="669180"/>
          </a:xfrm>
        </p:spPr>
        <p:txBody>
          <a:bodyPr wrap="square" anchor="t">
            <a:normAutofit/>
          </a:bodyPr>
          <a:lstStyle>
            <a:lvl1pPr marL="243834" indent="0" algn="l">
              <a:lnSpc>
                <a:spcPct val="85000"/>
              </a:lnSpc>
              <a:buNone/>
              <a:defRPr sz="1600">
                <a:solidFill>
                  <a:schemeClr val="bg1">
                    <a:lumMod val="85000"/>
                  </a:schemeClr>
                </a:solidFill>
                <a:effectLst/>
              </a:defRPr>
            </a:lvl1pPr>
          </a:lstStyle>
          <a:p>
            <a:pPr lvl="0"/>
            <a:r>
              <a:rPr lang="en-US"/>
              <a:t>Spokesperson’s Job Title</a:t>
            </a:r>
          </a:p>
        </p:txBody>
      </p:sp>
      <p:sp>
        <p:nvSpPr>
          <p:cNvPr id="3" name="Slide Number Placeholder 8"/>
          <p:cNvSpPr>
            <a:spLocks noGrp="1"/>
          </p:cNvSpPr>
          <p:nvPr>
            <p:ph type="sldNum" sz="quarter" idx="18"/>
          </p:nvPr>
        </p:nvSpPr>
        <p:spPr>
          <a:xfrm>
            <a:off x="0" y="6581001"/>
            <a:ext cx="1219200" cy="276999"/>
          </a:xfrm>
        </p:spPr>
        <p:txBody>
          <a:bodyPr/>
          <a:lstStyle>
            <a:lvl1pPr algn="l">
              <a:defRPr/>
            </a:lvl1pPr>
          </a:lstStyle>
          <a:p>
            <a:fld id="{4976208B-6111-490B-8CEC-FFB249DB2100}" type="slidenum">
              <a:rPr lang="en-US" smtClean="0"/>
              <a:pPr/>
              <a:t>‹#›</a:t>
            </a:fld>
            <a:endParaRPr lang="en-US"/>
          </a:p>
        </p:txBody>
      </p:sp>
      <p:grpSp>
        <p:nvGrpSpPr>
          <p:cNvPr id="23" name="Group 22"/>
          <p:cNvGrpSpPr/>
          <p:nvPr userDrawn="1"/>
        </p:nvGrpSpPr>
        <p:grpSpPr>
          <a:xfrm>
            <a:off x="11237113" y="6353579"/>
            <a:ext cx="702523" cy="294037"/>
            <a:chOff x="6145213" y="4384676"/>
            <a:chExt cx="1582738" cy="649287"/>
          </a:xfrm>
          <a:solidFill>
            <a:schemeClr val="bg1"/>
          </a:solidFill>
        </p:grpSpPr>
        <p:sp>
          <p:nvSpPr>
            <p:cNvPr id="24" name="Freeform 6"/>
            <p:cNvSpPr>
              <a:spLocks/>
            </p:cNvSpPr>
            <p:nvPr userDrawn="1"/>
          </p:nvSpPr>
          <p:spPr bwMode="auto">
            <a:xfrm>
              <a:off x="6640513" y="4454526"/>
              <a:ext cx="341313" cy="449263"/>
            </a:xfrm>
            <a:custGeom>
              <a:avLst/>
              <a:gdLst>
                <a:gd name="T0" fmla="*/ 485 w 859"/>
                <a:gd name="T1" fmla="*/ 5 h 1132"/>
                <a:gd name="T2" fmla="*/ 603 w 859"/>
                <a:gd name="T3" fmla="*/ 31 h 1132"/>
                <a:gd name="T4" fmla="*/ 699 w 859"/>
                <a:gd name="T5" fmla="*/ 82 h 1132"/>
                <a:gd name="T6" fmla="*/ 771 w 859"/>
                <a:gd name="T7" fmla="*/ 167 h 1132"/>
                <a:gd name="T8" fmla="*/ 810 w 859"/>
                <a:gd name="T9" fmla="*/ 290 h 1132"/>
                <a:gd name="T10" fmla="*/ 642 w 859"/>
                <a:gd name="T11" fmla="*/ 307 h 1132"/>
                <a:gd name="T12" fmla="*/ 606 w 859"/>
                <a:gd name="T13" fmla="*/ 231 h 1132"/>
                <a:gd name="T14" fmla="*/ 544 w 859"/>
                <a:gd name="T15" fmla="*/ 184 h 1132"/>
                <a:gd name="T16" fmla="*/ 467 w 859"/>
                <a:gd name="T17" fmla="*/ 162 h 1132"/>
                <a:gd name="T18" fmla="*/ 385 w 859"/>
                <a:gd name="T19" fmla="*/ 158 h 1132"/>
                <a:gd name="T20" fmla="*/ 304 w 859"/>
                <a:gd name="T21" fmla="*/ 172 h 1132"/>
                <a:gd name="T22" fmla="*/ 236 w 859"/>
                <a:gd name="T23" fmla="*/ 207 h 1132"/>
                <a:gd name="T24" fmla="*/ 200 w 859"/>
                <a:gd name="T25" fmla="*/ 268 h 1132"/>
                <a:gd name="T26" fmla="*/ 207 w 859"/>
                <a:gd name="T27" fmla="*/ 344 h 1132"/>
                <a:gd name="T28" fmla="*/ 256 w 859"/>
                <a:gd name="T29" fmla="*/ 397 h 1132"/>
                <a:gd name="T30" fmla="*/ 334 w 859"/>
                <a:gd name="T31" fmla="*/ 434 h 1132"/>
                <a:gd name="T32" fmla="*/ 428 w 859"/>
                <a:gd name="T33" fmla="*/ 460 h 1132"/>
                <a:gd name="T34" fmla="*/ 528 w 859"/>
                <a:gd name="T35" fmla="*/ 484 h 1132"/>
                <a:gd name="T36" fmla="*/ 634 w 859"/>
                <a:gd name="T37" fmla="*/ 513 h 1132"/>
                <a:gd name="T38" fmla="*/ 728 w 859"/>
                <a:gd name="T39" fmla="*/ 556 h 1132"/>
                <a:gd name="T40" fmla="*/ 804 w 859"/>
                <a:gd name="T41" fmla="*/ 620 h 1132"/>
                <a:gd name="T42" fmla="*/ 850 w 859"/>
                <a:gd name="T43" fmla="*/ 711 h 1132"/>
                <a:gd name="T44" fmla="*/ 857 w 859"/>
                <a:gd name="T45" fmla="*/ 838 h 1132"/>
                <a:gd name="T46" fmla="*/ 821 w 859"/>
                <a:gd name="T47" fmla="*/ 954 h 1132"/>
                <a:gd name="T48" fmla="*/ 750 w 859"/>
                <a:gd name="T49" fmla="*/ 1037 h 1132"/>
                <a:gd name="T50" fmla="*/ 655 w 859"/>
                <a:gd name="T51" fmla="*/ 1093 h 1132"/>
                <a:gd name="T52" fmla="*/ 545 w 859"/>
                <a:gd name="T53" fmla="*/ 1124 h 1132"/>
                <a:gd name="T54" fmla="*/ 428 w 859"/>
                <a:gd name="T55" fmla="*/ 1132 h 1132"/>
                <a:gd name="T56" fmla="*/ 297 w 859"/>
                <a:gd name="T57" fmla="*/ 1120 h 1132"/>
                <a:gd name="T58" fmla="*/ 182 w 859"/>
                <a:gd name="T59" fmla="*/ 1081 h 1132"/>
                <a:gd name="T60" fmla="*/ 89 w 859"/>
                <a:gd name="T61" fmla="*/ 1012 h 1132"/>
                <a:gd name="T62" fmla="*/ 26 w 859"/>
                <a:gd name="T63" fmla="*/ 908 h 1132"/>
                <a:gd name="T64" fmla="*/ 0 w 859"/>
                <a:gd name="T65" fmla="*/ 767 h 1132"/>
                <a:gd name="T66" fmla="*/ 178 w 859"/>
                <a:gd name="T67" fmla="*/ 838 h 1132"/>
                <a:gd name="T68" fmla="*/ 229 w 859"/>
                <a:gd name="T69" fmla="*/ 913 h 1132"/>
                <a:gd name="T70" fmla="*/ 308 w 859"/>
                <a:gd name="T71" fmla="*/ 957 h 1132"/>
                <a:gd name="T72" fmla="*/ 404 w 859"/>
                <a:gd name="T73" fmla="*/ 974 h 1132"/>
                <a:gd name="T74" fmla="*/ 488 w 859"/>
                <a:gd name="T75" fmla="*/ 974 h 1132"/>
                <a:gd name="T76" fmla="*/ 564 w 859"/>
                <a:gd name="T77" fmla="*/ 960 h 1132"/>
                <a:gd name="T78" fmla="*/ 630 w 859"/>
                <a:gd name="T79" fmla="*/ 927 h 1132"/>
                <a:gd name="T80" fmla="*/ 674 w 859"/>
                <a:gd name="T81" fmla="*/ 871 h 1132"/>
                <a:gd name="T82" fmla="*/ 681 w 859"/>
                <a:gd name="T83" fmla="*/ 787 h 1132"/>
                <a:gd name="T84" fmla="*/ 647 w 859"/>
                <a:gd name="T85" fmla="*/ 722 h 1132"/>
                <a:gd name="T86" fmla="*/ 580 w 859"/>
                <a:gd name="T87" fmla="*/ 677 h 1132"/>
                <a:gd name="T88" fmla="*/ 490 w 859"/>
                <a:gd name="T89" fmla="*/ 647 h 1132"/>
                <a:gd name="T90" fmla="*/ 387 w 859"/>
                <a:gd name="T91" fmla="*/ 622 h 1132"/>
                <a:gd name="T92" fmla="*/ 281 w 859"/>
                <a:gd name="T93" fmla="*/ 595 h 1132"/>
                <a:gd name="T94" fmla="*/ 183 w 859"/>
                <a:gd name="T95" fmla="*/ 558 h 1132"/>
                <a:gd name="T96" fmla="*/ 99 w 859"/>
                <a:gd name="T97" fmla="*/ 504 h 1132"/>
                <a:gd name="T98" fmla="*/ 42 w 859"/>
                <a:gd name="T99" fmla="*/ 423 h 1132"/>
                <a:gd name="T100" fmla="*/ 21 w 859"/>
                <a:gd name="T101" fmla="*/ 308 h 1132"/>
                <a:gd name="T102" fmla="*/ 43 w 859"/>
                <a:gd name="T103" fmla="*/ 193 h 1132"/>
                <a:gd name="T104" fmla="*/ 103 w 859"/>
                <a:gd name="T105" fmla="*/ 107 h 1132"/>
                <a:gd name="T106" fmla="*/ 190 w 859"/>
                <a:gd name="T107" fmla="*/ 46 h 1132"/>
                <a:gd name="T108" fmla="*/ 292 w 859"/>
                <a:gd name="T109" fmla="*/ 12 h 1132"/>
                <a:gd name="T110" fmla="*/ 399 w 859"/>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9" h="1132">
                  <a:moveTo>
                    <a:pt x="399" y="0"/>
                  </a:moveTo>
                  <a:lnTo>
                    <a:pt x="443" y="2"/>
                  </a:lnTo>
                  <a:lnTo>
                    <a:pt x="485" y="5"/>
                  </a:lnTo>
                  <a:lnTo>
                    <a:pt x="527" y="11"/>
                  </a:lnTo>
                  <a:lnTo>
                    <a:pt x="566" y="20"/>
                  </a:lnTo>
                  <a:lnTo>
                    <a:pt x="603" y="31"/>
                  </a:lnTo>
                  <a:lnTo>
                    <a:pt x="637" y="44"/>
                  </a:lnTo>
                  <a:lnTo>
                    <a:pt x="670" y="62"/>
                  </a:lnTo>
                  <a:lnTo>
                    <a:pt x="699" y="82"/>
                  </a:lnTo>
                  <a:lnTo>
                    <a:pt x="726" y="107"/>
                  </a:lnTo>
                  <a:lnTo>
                    <a:pt x="750" y="134"/>
                  </a:lnTo>
                  <a:lnTo>
                    <a:pt x="771" y="167"/>
                  </a:lnTo>
                  <a:lnTo>
                    <a:pt x="787" y="203"/>
                  </a:lnTo>
                  <a:lnTo>
                    <a:pt x="800" y="244"/>
                  </a:lnTo>
                  <a:lnTo>
                    <a:pt x="810" y="290"/>
                  </a:lnTo>
                  <a:lnTo>
                    <a:pt x="815" y="339"/>
                  </a:lnTo>
                  <a:lnTo>
                    <a:pt x="648" y="339"/>
                  </a:lnTo>
                  <a:lnTo>
                    <a:pt x="642" y="307"/>
                  </a:lnTo>
                  <a:lnTo>
                    <a:pt x="634" y="278"/>
                  </a:lnTo>
                  <a:lnTo>
                    <a:pt x="621" y="254"/>
                  </a:lnTo>
                  <a:lnTo>
                    <a:pt x="606" y="231"/>
                  </a:lnTo>
                  <a:lnTo>
                    <a:pt x="587" y="213"/>
                  </a:lnTo>
                  <a:lnTo>
                    <a:pt x="567" y="197"/>
                  </a:lnTo>
                  <a:lnTo>
                    <a:pt x="544" y="184"/>
                  </a:lnTo>
                  <a:lnTo>
                    <a:pt x="519" y="174"/>
                  </a:lnTo>
                  <a:lnTo>
                    <a:pt x="494" y="167"/>
                  </a:lnTo>
                  <a:lnTo>
                    <a:pt x="467" y="162"/>
                  </a:lnTo>
                  <a:lnTo>
                    <a:pt x="440" y="158"/>
                  </a:lnTo>
                  <a:lnTo>
                    <a:pt x="412" y="157"/>
                  </a:lnTo>
                  <a:lnTo>
                    <a:pt x="385" y="158"/>
                  </a:lnTo>
                  <a:lnTo>
                    <a:pt x="358" y="161"/>
                  </a:lnTo>
                  <a:lnTo>
                    <a:pt x="330" y="166"/>
                  </a:lnTo>
                  <a:lnTo>
                    <a:pt x="304" y="172"/>
                  </a:lnTo>
                  <a:lnTo>
                    <a:pt x="279" y="180"/>
                  </a:lnTo>
                  <a:lnTo>
                    <a:pt x="257" y="192"/>
                  </a:lnTo>
                  <a:lnTo>
                    <a:pt x="236" y="207"/>
                  </a:lnTo>
                  <a:lnTo>
                    <a:pt x="221" y="224"/>
                  </a:lnTo>
                  <a:lnTo>
                    <a:pt x="208" y="244"/>
                  </a:lnTo>
                  <a:lnTo>
                    <a:pt x="200" y="268"/>
                  </a:lnTo>
                  <a:lnTo>
                    <a:pt x="198" y="296"/>
                  </a:lnTo>
                  <a:lnTo>
                    <a:pt x="200" y="321"/>
                  </a:lnTo>
                  <a:lnTo>
                    <a:pt x="207" y="344"/>
                  </a:lnTo>
                  <a:lnTo>
                    <a:pt x="219" y="365"/>
                  </a:lnTo>
                  <a:lnTo>
                    <a:pt x="236" y="382"/>
                  </a:lnTo>
                  <a:lnTo>
                    <a:pt x="256" y="397"/>
                  </a:lnTo>
                  <a:lnTo>
                    <a:pt x="279" y="411"/>
                  </a:lnTo>
                  <a:lnTo>
                    <a:pt x="304" y="423"/>
                  </a:lnTo>
                  <a:lnTo>
                    <a:pt x="334" y="434"/>
                  </a:lnTo>
                  <a:lnTo>
                    <a:pt x="363" y="443"/>
                  </a:lnTo>
                  <a:lnTo>
                    <a:pt x="395" y="452"/>
                  </a:lnTo>
                  <a:lnTo>
                    <a:pt x="428" y="460"/>
                  </a:lnTo>
                  <a:lnTo>
                    <a:pt x="461" y="467"/>
                  </a:lnTo>
                  <a:lnTo>
                    <a:pt x="495" y="476"/>
                  </a:lnTo>
                  <a:lnTo>
                    <a:pt x="528" y="484"/>
                  </a:lnTo>
                  <a:lnTo>
                    <a:pt x="564" y="493"/>
                  </a:lnTo>
                  <a:lnTo>
                    <a:pt x="600" y="502"/>
                  </a:lnTo>
                  <a:lnTo>
                    <a:pt x="634" y="513"/>
                  </a:lnTo>
                  <a:lnTo>
                    <a:pt x="666" y="527"/>
                  </a:lnTo>
                  <a:lnTo>
                    <a:pt x="698" y="540"/>
                  </a:lnTo>
                  <a:lnTo>
                    <a:pt x="728" y="556"/>
                  </a:lnTo>
                  <a:lnTo>
                    <a:pt x="756" y="575"/>
                  </a:lnTo>
                  <a:lnTo>
                    <a:pt x="782" y="595"/>
                  </a:lnTo>
                  <a:lnTo>
                    <a:pt x="804" y="620"/>
                  </a:lnTo>
                  <a:lnTo>
                    <a:pt x="823" y="646"/>
                  </a:lnTo>
                  <a:lnTo>
                    <a:pt x="838" y="676"/>
                  </a:lnTo>
                  <a:lnTo>
                    <a:pt x="850" y="711"/>
                  </a:lnTo>
                  <a:lnTo>
                    <a:pt x="857" y="750"/>
                  </a:lnTo>
                  <a:lnTo>
                    <a:pt x="859" y="792"/>
                  </a:lnTo>
                  <a:lnTo>
                    <a:pt x="857" y="838"/>
                  </a:lnTo>
                  <a:lnTo>
                    <a:pt x="849" y="880"/>
                  </a:lnTo>
                  <a:lnTo>
                    <a:pt x="838" y="919"/>
                  </a:lnTo>
                  <a:lnTo>
                    <a:pt x="821" y="954"/>
                  </a:lnTo>
                  <a:lnTo>
                    <a:pt x="801" y="985"/>
                  </a:lnTo>
                  <a:lnTo>
                    <a:pt x="777" y="1013"/>
                  </a:lnTo>
                  <a:lnTo>
                    <a:pt x="750" y="1037"/>
                  </a:lnTo>
                  <a:lnTo>
                    <a:pt x="721" y="1059"/>
                  </a:lnTo>
                  <a:lnTo>
                    <a:pt x="689" y="1077"/>
                  </a:lnTo>
                  <a:lnTo>
                    <a:pt x="655" y="1093"/>
                  </a:lnTo>
                  <a:lnTo>
                    <a:pt x="619" y="1106"/>
                  </a:lnTo>
                  <a:lnTo>
                    <a:pt x="583" y="1116"/>
                  </a:lnTo>
                  <a:lnTo>
                    <a:pt x="545" y="1124"/>
                  </a:lnTo>
                  <a:lnTo>
                    <a:pt x="506" y="1129"/>
                  </a:lnTo>
                  <a:lnTo>
                    <a:pt x="467" y="1132"/>
                  </a:lnTo>
                  <a:lnTo>
                    <a:pt x="428" y="1132"/>
                  </a:lnTo>
                  <a:lnTo>
                    <a:pt x="383" y="1131"/>
                  </a:lnTo>
                  <a:lnTo>
                    <a:pt x="340" y="1128"/>
                  </a:lnTo>
                  <a:lnTo>
                    <a:pt x="297" y="1120"/>
                  </a:lnTo>
                  <a:lnTo>
                    <a:pt x="257" y="1111"/>
                  </a:lnTo>
                  <a:lnTo>
                    <a:pt x="218" y="1097"/>
                  </a:lnTo>
                  <a:lnTo>
                    <a:pt x="182" y="1081"/>
                  </a:lnTo>
                  <a:lnTo>
                    <a:pt x="148" y="1061"/>
                  </a:lnTo>
                  <a:lnTo>
                    <a:pt x="117" y="1038"/>
                  </a:lnTo>
                  <a:lnTo>
                    <a:pt x="89" y="1012"/>
                  </a:lnTo>
                  <a:lnTo>
                    <a:pt x="65" y="980"/>
                  </a:lnTo>
                  <a:lnTo>
                    <a:pt x="43" y="947"/>
                  </a:lnTo>
                  <a:lnTo>
                    <a:pt x="26" y="908"/>
                  </a:lnTo>
                  <a:lnTo>
                    <a:pt x="13" y="865"/>
                  </a:lnTo>
                  <a:lnTo>
                    <a:pt x="4" y="819"/>
                  </a:lnTo>
                  <a:lnTo>
                    <a:pt x="0" y="767"/>
                  </a:lnTo>
                  <a:lnTo>
                    <a:pt x="166" y="767"/>
                  </a:lnTo>
                  <a:lnTo>
                    <a:pt x="170" y="804"/>
                  </a:lnTo>
                  <a:lnTo>
                    <a:pt x="178" y="838"/>
                  </a:lnTo>
                  <a:lnTo>
                    <a:pt x="191" y="867"/>
                  </a:lnTo>
                  <a:lnTo>
                    <a:pt x="208" y="891"/>
                  </a:lnTo>
                  <a:lnTo>
                    <a:pt x="229" y="913"/>
                  </a:lnTo>
                  <a:lnTo>
                    <a:pt x="253" y="931"/>
                  </a:lnTo>
                  <a:lnTo>
                    <a:pt x="279" y="945"/>
                  </a:lnTo>
                  <a:lnTo>
                    <a:pt x="308" y="957"/>
                  </a:lnTo>
                  <a:lnTo>
                    <a:pt x="338" y="966"/>
                  </a:lnTo>
                  <a:lnTo>
                    <a:pt x="371" y="972"/>
                  </a:lnTo>
                  <a:lnTo>
                    <a:pt x="404" y="974"/>
                  </a:lnTo>
                  <a:lnTo>
                    <a:pt x="438" y="976"/>
                  </a:lnTo>
                  <a:lnTo>
                    <a:pt x="462" y="976"/>
                  </a:lnTo>
                  <a:lnTo>
                    <a:pt x="488" y="974"/>
                  </a:lnTo>
                  <a:lnTo>
                    <a:pt x="513" y="971"/>
                  </a:lnTo>
                  <a:lnTo>
                    <a:pt x="539" y="966"/>
                  </a:lnTo>
                  <a:lnTo>
                    <a:pt x="564" y="960"/>
                  </a:lnTo>
                  <a:lnTo>
                    <a:pt x="589" y="951"/>
                  </a:lnTo>
                  <a:lnTo>
                    <a:pt x="610" y="941"/>
                  </a:lnTo>
                  <a:lnTo>
                    <a:pt x="630" y="927"/>
                  </a:lnTo>
                  <a:lnTo>
                    <a:pt x="648" y="912"/>
                  </a:lnTo>
                  <a:lnTo>
                    <a:pt x="663" y="892"/>
                  </a:lnTo>
                  <a:lnTo>
                    <a:pt x="674" y="871"/>
                  </a:lnTo>
                  <a:lnTo>
                    <a:pt x="681" y="844"/>
                  </a:lnTo>
                  <a:lnTo>
                    <a:pt x="683" y="815"/>
                  </a:lnTo>
                  <a:lnTo>
                    <a:pt x="681" y="787"/>
                  </a:lnTo>
                  <a:lnTo>
                    <a:pt x="674" y="762"/>
                  </a:lnTo>
                  <a:lnTo>
                    <a:pt x="661" y="740"/>
                  </a:lnTo>
                  <a:lnTo>
                    <a:pt x="647" y="722"/>
                  </a:lnTo>
                  <a:lnTo>
                    <a:pt x="627" y="705"/>
                  </a:lnTo>
                  <a:lnTo>
                    <a:pt x="606" y="691"/>
                  </a:lnTo>
                  <a:lnTo>
                    <a:pt x="580" y="677"/>
                  </a:lnTo>
                  <a:lnTo>
                    <a:pt x="552" y="667"/>
                  </a:lnTo>
                  <a:lnTo>
                    <a:pt x="522" y="656"/>
                  </a:lnTo>
                  <a:lnTo>
                    <a:pt x="490" y="647"/>
                  </a:lnTo>
                  <a:lnTo>
                    <a:pt x="457" y="639"/>
                  </a:lnTo>
                  <a:lnTo>
                    <a:pt x="422" y="630"/>
                  </a:lnTo>
                  <a:lnTo>
                    <a:pt x="387" y="622"/>
                  </a:lnTo>
                  <a:lnTo>
                    <a:pt x="352" y="613"/>
                  </a:lnTo>
                  <a:lnTo>
                    <a:pt x="317" y="605"/>
                  </a:lnTo>
                  <a:lnTo>
                    <a:pt x="281" y="595"/>
                  </a:lnTo>
                  <a:lnTo>
                    <a:pt x="247" y="585"/>
                  </a:lnTo>
                  <a:lnTo>
                    <a:pt x="215" y="572"/>
                  </a:lnTo>
                  <a:lnTo>
                    <a:pt x="183" y="558"/>
                  </a:lnTo>
                  <a:lnTo>
                    <a:pt x="153" y="542"/>
                  </a:lnTo>
                  <a:lnTo>
                    <a:pt x="125" y="524"/>
                  </a:lnTo>
                  <a:lnTo>
                    <a:pt x="99" y="504"/>
                  </a:lnTo>
                  <a:lnTo>
                    <a:pt x="77" y="480"/>
                  </a:lnTo>
                  <a:lnTo>
                    <a:pt x="58" y="453"/>
                  </a:lnTo>
                  <a:lnTo>
                    <a:pt x="42" y="423"/>
                  </a:lnTo>
                  <a:lnTo>
                    <a:pt x="31" y="389"/>
                  </a:lnTo>
                  <a:lnTo>
                    <a:pt x="24" y="350"/>
                  </a:lnTo>
                  <a:lnTo>
                    <a:pt x="21" y="308"/>
                  </a:lnTo>
                  <a:lnTo>
                    <a:pt x="24" y="267"/>
                  </a:lnTo>
                  <a:lnTo>
                    <a:pt x="31" y="228"/>
                  </a:lnTo>
                  <a:lnTo>
                    <a:pt x="43" y="193"/>
                  </a:lnTo>
                  <a:lnTo>
                    <a:pt x="60" y="161"/>
                  </a:lnTo>
                  <a:lnTo>
                    <a:pt x="80" y="132"/>
                  </a:lnTo>
                  <a:lnTo>
                    <a:pt x="103" y="107"/>
                  </a:lnTo>
                  <a:lnTo>
                    <a:pt x="130" y="84"/>
                  </a:lnTo>
                  <a:lnTo>
                    <a:pt x="159" y="63"/>
                  </a:lnTo>
                  <a:lnTo>
                    <a:pt x="190" y="46"/>
                  </a:lnTo>
                  <a:lnTo>
                    <a:pt x="223" y="32"/>
                  </a:lnTo>
                  <a:lnTo>
                    <a:pt x="257" y="21"/>
                  </a:lnTo>
                  <a:lnTo>
                    <a:pt x="292" y="12"/>
                  </a:lnTo>
                  <a:lnTo>
                    <a:pt x="327"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5" name="Freeform 7"/>
            <p:cNvSpPr>
              <a:spLocks noEditPoints="1"/>
            </p:cNvSpPr>
            <p:nvPr userDrawn="1"/>
          </p:nvSpPr>
          <p:spPr bwMode="auto">
            <a:xfrm>
              <a:off x="6994526" y="4454526"/>
              <a:ext cx="377825" cy="449263"/>
            </a:xfrm>
            <a:custGeom>
              <a:avLst/>
              <a:gdLst>
                <a:gd name="T0" fmla="*/ 629 w 951"/>
                <a:gd name="T1" fmla="*/ 576 h 1132"/>
                <a:gd name="T2" fmla="*/ 530 w 951"/>
                <a:gd name="T3" fmla="*/ 600 h 1132"/>
                <a:gd name="T4" fmla="*/ 417 w 951"/>
                <a:gd name="T5" fmla="*/ 616 h 1132"/>
                <a:gd name="T6" fmla="*/ 322 w 951"/>
                <a:gd name="T7" fmla="*/ 636 h 1132"/>
                <a:gd name="T8" fmla="*/ 247 w 951"/>
                <a:gd name="T9" fmla="*/ 670 h 1132"/>
                <a:gd name="T10" fmla="*/ 196 w 951"/>
                <a:gd name="T11" fmla="*/ 728 h 1132"/>
                <a:gd name="T12" fmla="*/ 176 w 951"/>
                <a:gd name="T13" fmla="*/ 817 h 1132"/>
                <a:gd name="T14" fmla="*/ 194 w 951"/>
                <a:gd name="T15" fmla="*/ 897 h 1132"/>
                <a:gd name="T16" fmla="*/ 245 w 951"/>
                <a:gd name="T17" fmla="*/ 947 h 1132"/>
                <a:gd name="T18" fmla="*/ 317 w 951"/>
                <a:gd name="T19" fmla="*/ 972 h 1132"/>
                <a:gd name="T20" fmla="*/ 417 w 951"/>
                <a:gd name="T21" fmla="*/ 974 h 1132"/>
                <a:gd name="T22" fmla="*/ 528 w 951"/>
                <a:gd name="T23" fmla="*/ 944 h 1132"/>
                <a:gd name="T24" fmla="*/ 609 w 951"/>
                <a:gd name="T25" fmla="*/ 890 h 1132"/>
                <a:gd name="T26" fmla="*/ 658 w 951"/>
                <a:gd name="T27" fmla="*/ 822 h 1132"/>
                <a:gd name="T28" fmla="*/ 679 w 951"/>
                <a:gd name="T29" fmla="*/ 753 h 1132"/>
                <a:gd name="T30" fmla="*/ 468 w 951"/>
                <a:gd name="T31" fmla="*/ 0 h 1132"/>
                <a:gd name="T32" fmla="*/ 570 w 951"/>
                <a:gd name="T33" fmla="*/ 6 h 1132"/>
                <a:gd name="T34" fmla="*/ 668 w 951"/>
                <a:gd name="T35" fmla="*/ 28 h 1132"/>
                <a:gd name="T36" fmla="*/ 752 w 951"/>
                <a:gd name="T37" fmla="*/ 72 h 1132"/>
                <a:gd name="T38" fmla="*/ 814 w 951"/>
                <a:gd name="T39" fmla="*/ 145 h 1132"/>
                <a:gd name="T40" fmla="*/ 845 w 951"/>
                <a:gd name="T41" fmla="*/ 253 h 1132"/>
                <a:gd name="T42" fmla="*/ 848 w 951"/>
                <a:gd name="T43" fmla="*/ 884 h 1132"/>
                <a:gd name="T44" fmla="*/ 854 w 951"/>
                <a:gd name="T45" fmla="*/ 947 h 1132"/>
                <a:gd name="T46" fmla="*/ 883 w 951"/>
                <a:gd name="T47" fmla="*/ 974 h 1132"/>
                <a:gd name="T48" fmla="*/ 932 w 951"/>
                <a:gd name="T49" fmla="*/ 972 h 1132"/>
                <a:gd name="T50" fmla="*/ 933 w 951"/>
                <a:gd name="T51" fmla="*/ 1114 h 1132"/>
                <a:gd name="T52" fmla="*/ 861 w 951"/>
                <a:gd name="T53" fmla="*/ 1131 h 1132"/>
                <a:gd name="T54" fmla="*/ 779 w 951"/>
                <a:gd name="T55" fmla="*/ 1125 h 1132"/>
                <a:gd name="T56" fmla="*/ 721 w 951"/>
                <a:gd name="T57" fmla="*/ 1083 h 1132"/>
                <a:gd name="T58" fmla="*/ 692 w 951"/>
                <a:gd name="T59" fmla="*/ 1002 h 1132"/>
                <a:gd name="T60" fmla="*/ 616 w 951"/>
                <a:gd name="T61" fmla="*/ 1041 h 1132"/>
                <a:gd name="T62" fmla="*/ 485 w 951"/>
                <a:gd name="T63" fmla="*/ 1111 h 1132"/>
                <a:gd name="T64" fmla="*/ 334 w 951"/>
                <a:gd name="T65" fmla="*/ 1132 h 1132"/>
                <a:gd name="T66" fmla="*/ 222 w 951"/>
                <a:gd name="T67" fmla="*/ 1120 h 1132"/>
                <a:gd name="T68" fmla="*/ 125 w 951"/>
                <a:gd name="T69" fmla="*/ 1082 h 1132"/>
                <a:gd name="T70" fmla="*/ 52 w 951"/>
                <a:gd name="T71" fmla="*/ 1013 h 1132"/>
                <a:gd name="T72" fmla="*/ 9 w 951"/>
                <a:gd name="T73" fmla="*/ 914 h 1132"/>
                <a:gd name="T74" fmla="*/ 1 w 951"/>
                <a:gd name="T75" fmla="*/ 784 h 1132"/>
                <a:gd name="T76" fmla="*/ 33 w 951"/>
                <a:gd name="T77" fmla="*/ 671 h 1132"/>
                <a:gd name="T78" fmla="*/ 94 w 951"/>
                <a:gd name="T79" fmla="*/ 594 h 1132"/>
                <a:gd name="T80" fmla="*/ 176 w 951"/>
                <a:gd name="T81" fmla="*/ 545 h 1132"/>
                <a:gd name="T82" fmla="*/ 273 w 951"/>
                <a:gd name="T83" fmla="*/ 512 h 1132"/>
                <a:gd name="T84" fmla="*/ 381 w 951"/>
                <a:gd name="T85" fmla="*/ 489 h 1132"/>
                <a:gd name="T86" fmla="*/ 491 w 951"/>
                <a:gd name="T87" fmla="*/ 472 h 1132"/>
                <a:gd name="T88" fmla="*/ 582 w 951"/>
                <a:gd name="T89" fmla="*/ 453 h 1132"/>
                <a:gd name="T90" fmla="*/ 647 w 951"/>
                <a:gd name="T91" fmla="*/ 422 h 1132"/>
                <a:gd name="T92" fmla="*/ 680 w 951"/>
                <a:gd name="T93" fmla="*/ 365 h 1132"/>
                <a:gd name="T94" fmla="*/ 675 w 951"/>
                <a:gd name="T95" fmla="*/ 276 h 1132"/>
                <a:gd name="T96" fmla="*/ 638 w 951"/>
                <a:gd name="T97" fmla="*/ 210 h 1132"/>
                <a:gd name="T98" fmla="*/ 578 w 951"/>
                <a:gd name="T99" fmla="*/ 175 h 1132"/>
                <a:gd name="T100" fmla="*/ 506 w 951"/>
                <a:gd name="T101" fmla="*/ 160 h 1132"/>
                <a:gd name="T102" fmla="*/ 423 w 951"/>
                <a:gd name="T103" fmla="*/ 158 h 1132"/>
                <a:gd name="T104" fmla="*/ 332 w 951"/>
                <a:gd name="T105" fmla="*/ 175 h 1132"/>
                <a:gd name="T106" fmla="*/ 261 w 951"/>
                <a:gd name="T107" fmla="*/ 218 h 1132"/>
                <a:gd name="T108" fmla="*/ 216 w 951"/>
                <a:gd name="T109" fmla="*/ 292 h 1132"/>
                <a:gd name="T110" fmla="*/ 39 w 951"/>
                <a:gd name="T111" fmla="*/ 362 h 1132"/>
                <a:gd name="T112" fmla="*/ 66 w 951"/>
                <a:gd name="T113" fmla="*/ 222 h 1132"/>
                <a:gd name="T114" fmla="*/ 129 w 951"/>
                <a:gd name="T115" fmla="*/ 120 h 1132"/>
                <a:gd name="T116" fmla="*/ 222 w 951"/>
                <a:gd name="T117" fmla="*/ 51 h 1132"/>
                <a:gd name="T118" fmla="*/ 338 w 951"/>
                <a:gd name="T119" fmla="*/ 12 h 1132"/>
                <a:gd name="T120" fmla="*/ 468 w 951"/>
                <a:gd name="T12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1" h="1132">
                  <a:moveTo>
                    <a:pt x="681" y="550"/>
                  </a:moveTo>
                  <a:lnTo>
                    <a:pt x="657" y="564"/>
                  </a:lnTo>
                  <a:lnTo>
                    <a:pt x="629" y="576"/>
                  </a:lnTo>
                  <a:lnTo>
                    <a:pt x="599" y="586"/>
                  </a:lnTo>
                  <a:lnTo>
                    <a:pt x="565" y="593"/>
                  </a:lnTo>
                  <a:lnTo>
                    <a:pt x="530" y="600"/>
                  </a:lnTo>
                  <a:lnTo>
                    <a:pt x="493" y="605"/>
                  </a:lnTo>
                  <a:lnTo>
                    <a:pt x="455" y="611"/>
                  </a:lnTo>
                  <a:lnTo>
                    <a:pt x="417" y="616"/>
                  </a:lnTo>
                  <a:lnTo>
                    <a:pt x="379" y="622"/>
                  </a:lnTo>
                  <a:lnTo>
                    <a:pt x="350" y="629"/>
                  </a:lnTo>
                  <a:lnTo>
                    <a:pt x="322" y="636"/>
                  </a:lnTo>
                  <a:lnTo>
                    <a:pt x="295" y="646"/>
                  </a:lnTo>
                  <a:lnTo>
                    <a:pt x="270" y="657"/>
                  </a:lnTo>
                  <a:lnTo>
                    <a:pt x="247" y="670"/>
                  </a:lnTo>
                  <a:lnTo>
                    <a:pt x="227" y="686"/>
                  </a:lnTo>
                  <a:lnTo>
                    <a:pt x="209" y="705"/>
                  </a:lnTo>
                  <a:lnTo>
                    <a:pt x="196" y="728"/>
                  </a:lnTo>
                  <a:lnTo>
                    <a:pt x="185" y="753"/>
                  </a:lnTo>
                  <a:lnTo>
                    <a:pt x="177" y="784"/>
                  </a:lnTo>
                  <a:lnTo>
                    <a:pt x="176" y="817"/>
                  </a:lnTo>
                  <a:lnTo>
                    <a:pt x="177" y="848"/>
                  </a:lnTo>
                  <a:lnTo>
                    <a:pt x="185" y="874"/>
                  </a:lnTo>
                  <a:lnTo>
                    <a:pt x="194" y="897"/>
                  </a:lnTo>
                  <a:lnTo>
                    <a:pt x="209" y="916"/>
                  </a:lnTo>
                  <a:lnTo>
                    <a:pt x="226" y="933"/>
                  </a:lnTo>
                  <a:lnTo>
                    <a:pt x="245" y="947"/>
                  </a:lnTo>
                  <a:lnTo>
                    <a:pt x="267" y="957"/>
                  </a:lnTo>
                  <a:lnTo>
                    <a:pt x="292" y="966"/>
                  </a:lnTo>
                  <a:lnTo>
                    <a:pt x="317" y="972"/>
                  </a:lnTo>
                  <a:lnTo>
                    <a:pt x="344" y="974"/>
                  </a:lnTo>
                  <a:lnTo>
                    <a:pt x="372" y="976"/>
                  </a:lnTo>
                  <a:lnTo>
                    <a:pt x="417" y="974"/>
                  </a:lnTo>
                  <a:lnTo>
                    <a:pt x="458" y="967"/>
                  </a:lnTo>
                  <a:lnTo>
                    <a:pt x="496" y="957"/>
                  </a:lnTo>
                  <a:lnTo>
                    <a:pt x="528" y="944"/>
                  </a:lnTo>
                  <a:lnTo>
                    <a:pt x="559" y="929"/>
                  </a:lnTo>
                  <a:lnTo>
                    <a:pt x="585" y="910"/>
                  </a:lnTo>
                  <a:lnTo>
                    <a:pt x="609" y="890"/>
                  </a:lnTo>
                  <a:lnTo>
                    <a:pt x="628" y="869"/>
                  </a:lnTo>
                  <a:lnTo>
                    <a:pt x="645" y="846"/>
                  </a:lnTo>
                  <a:lnTo>
                    <a:pt x="658" y="822"/>
                  </a:lnTo>
                  <a:lnTo>
                    <a:pt x="668" y="799"/>
                  </a:lnTo>
                  <a:lnTo>
                    <a:pt x="675" y="775"/>
                  </a:lnTo>
                  <a:lnTo>
                    <a:pt x="679" y="753"/>
                  </a:lnTo>
                  <a:lnTo>
                    <a:pt x="681" y="732"/>
                  </a:lnTo>
                  <a:lnTo>
                    <a:pt x="681" y="550"/>
                  </a:lnTo>
                  <a:close/>
                  <a:moveTo>
                    <a:pt x="468" y="0"/>
                  </a:moveTo>
                  <a:lnTo>
                    <a:pt x="502" y="2"/>
                  </a:lnTo>
                  <a:lnTo>
                    <a:pt x="536" y="3"/>
                  </a:lnTo>
                  <a:lnTo>
                    <a:pt x="570" y="6"/>
                  </a:lnTo>
                  <a:lnTo>
                    <a:pt x="604" y="11"/>
                  </a:lnTo>
                  <a:lnTo>
                    <a:pt x="636" y="18"/>
                  </a:lnTo>
                  <a:lnTo>
                    <a:pt x="668" y="28"/>
                  </a:lnTo>
                  <a:lnTo>
                    <a:pt x="697" y="40"/>
                  </a:lnTo>
                  <a:lnTo>
                    <a:pt x="725" y="55"/>
                  </a:lnTo>
                  <a:lnTo>
                    <a:pt x="752" y="72"/>
                  </a:lnTo>
                  <a:lnTo>
                    <a:pt x="775" y="93"/>
                  </a:lnTo>
                  <a:lnTo>
                    <a:pt x="796" y="117"/>
                  </a:lnTo>
                  <a:lnTo>
                    <a:pt x="814" y="145"/>
                  </a:lnTo>
                  <a:lnTo>
                    <a:pt x="828" y="177"/>
                  </a:lnTo>
                  <a:lnTo>
                    <a:pt x="838" y="213"/>
                  </a:lnTo>
                  <a:lnTo>
                    <a:pt x="845" y="253"/>
                  </a:lnTo>
                  <a:lnTo>
                    <a:pt x="848" y="298"/>
                  </a:lnTo>
                  <a:lnTo>
                    <a:pt x="848" y="855"/>
                  </a:lnTo>
                  <a:lnTo>
                    <a:pt x="848" y="884"/>
                  </a:lnTo>
                  <a:lnTo>
                    <a:pt x="848" y="909"/>
                  </a:lnTo>
                  <a:lnTo>
                    <a:pt x="850" y="930"/>
                  </a:lnTo>
                  <a:lnTo>
                    <a:pt x="854" y="947"/>
                  </a:lnTo>
                  <a:lnTo>
                    <a:pt x="860" y="960"/>
                  </a:lnTo>
                  <a:lnTo>
                    <a:pt x="870" y="968"/>
                  </a:lnTo>
                  <a:lnTo>
                    <a:pt x="883" y="974"/>
                  </a:lnTo>
                  <a:lnTo>
                    <a:pt x="900" y="976"/>
                  </a:lnTo>
                  <a:lnTo>
                    <a:pt x="915" y="976"/>
                  </a:lnTo>
                  <a:lnTo>
                    <a:pt x="932" y="972"/>
                  </a:lnTo>
                  <a:lnTo>
                    <a:pt x="951" y="966"/>
                  </a:lnTo>
                  <a:lnTo>
                    <a:pt x="951" y="1104"/>
                  </a:lnTo>
                  <a:lnTo>
                    <a:pt x="933" y="1114"/>
                  </a:lnTo>
                  <a:lnTo>
                    <a:pt x="911" y="1122"/>
                  </a:lnTo>
                  <a:lnTo>
                    <a:pt x="888" y="1128"/>
                  </a:lnTo>
                  <a:lnTo>
                    <a:pt x="861" y="1131"/>
                  </a:lnTo>
                  <a:lnTo>
                    <a:pt x="832" y="1132"/>
                  </a:lnTo>
                  <a:lnTo>
                    <a:pt x="804" y="1131"/>
                  </a:lnTo>
                  <a:lnTo>
                    <a:pt x="779" y="1125"/>
                  </a:lnTo>
                  <a:lnTo>
                    <a:pt x="757" y="1116"/>
                  </a:lnTo>
                  <a:lnTo>
                    <a:pt x="737" y="1101"/>
                  </a:lnTo>
                  <a:lnTo>
                    <a:pt x="721" y="1083"/>
                  </a:lnTo>
                  <a:lnTo>
                    <a:pt x="708" y="1061"/>
                  </a:lnTo>
                  <a:lnTo>
                    <a:pt x="698" y="1034"/>
                  </a:lnTo>
                  <a:lnTo>
                    <a:pt x="692" y="1002"/>
                  </a:lnTo>
                  <a:lnTo>
                    <a:pt x="691" y="966"/>
                  </a:lnTo>
                  <a:lnTo>
                    <a:pt x="655" y="1006"/>
                  </a:lnTo>
                  <a:lnTo>
                    <a:pt x="616" y="1041"/>
                  </a:lnTo>
                  <a:lnTo>
                    <a:pt x="575" y="1069"/>
                  </a:lnTo>
                  <a:lnTo>
                    <a:pt x="531" y="1093"/>
                  </a:lnTo>
                  <a:lnTo>
                    <a:pt x="485" y="1111"/>
                  </a:lnTo>
                  <a:lnTo>
                    <a:pt x="436" y="1123"/>
                  </a:lnTo>
                  <a:lnTo>
                    <a:pt x="386" y="1130"/>
                  </a:lnTo>
                  <a:lnTo>
                    <a:pt x="334" y="1132"/>
                  </a:lnTo>
                  <a:lnTo>
                    <a:pt x="295" y="1131"/>
                  </a:lnTo>
                  <a:lnTo>
                    <a:pt x="258" y="1128"/>
                  </a:lnTo>
                  <a:lnTo>
                    <a:pt x="222" y="1120"/>
                  </a:lnTo>
                  <a:lnTo>
                    <a:pt x="187" y="1111"/>
                  </a:lnTo>
                  <a:lnTo>
                    <a:pt x="155" y="1097"/>
                  </a:lnTo>
                  <a:lnTo>
                    <a:pt x="125" y="1082"/>
                  </a:lnTo>
                  <a:lnTo>
                    <a:pt x="98" y="1062"/>
                  </a:lnTo>
                  <a:lnTo>
                    <a:pt x="73" y="1040"/>
                  </a:lnTo>
                  <a:lnTo>
                    <a:pt x="52" y="1013"/>
                  </a:lnTo>
                  <a:lnTo>
                    <a:pt x="34" y="984"/>
                  </a:lnTo>
                  <a:lnTo>
                    <a:pt x="19" y="951"/>
                  </a:lnTo>
                  <a:lnTo>
                    <a:pt x="9" y="914"/>
                  </a:lnTo>
                  <a:lnTo>
                    <a:pt x="1" y="874"/>
                  </a:lnTo>
                  <a:lnTo>
                    <a:pt x="0" y="830"/>
                  </a:lnTo>
                  <a:lnTo>
                    <a:pt x="1" y="784"/>
                  </a:lnTo>
                  <a:lnTo>
                    <a:pt x="9" y="741"/>
                  </a:lnTo>
                  <a:lnTo>
                    <a:pt x="18" y="704"/>
                  </a:lnTo>
                  <a:lnTo>
                    <a:pt x="33" y="671"/>
                  </a:lnTo>
                  <a:lnTo>
                    <a:pt x="50" y="642"/>
                  </a:lnTo>
                  <a:lnTo>
                    <a:pt x="70" y="617"/>
                  </a:lnTo>
                  <a:lnTo>
                    <a:pt x="94" y="594"/>
                  </a:lnTo>
                  <a:lnTo>
                    <a:pt x="119" y="575"/>
                  </a:lnTo>
                  <a:lnTo>
                    <a:pt x="147" y="559"/>
                  </a:lnTo>
                  <a:lnTo>
                    <a:pt x="176" y="545"/>
                  </a:lnTo>
                  <a:lnTo>
                    <a:pt x="208" y="533"/>
                  </a:lnTo>
                  <a:lnTo>
                    <a:pt x="241" y="522"/>
                  </a:lnTo>
                  <a:lnTo>
                    <a:pt x="273" y="512"/>
                  </a:lnTo>
                  <a:lnTo>
                    <a:pt x="307" y="505"/>
                  </a:lnTo>
                  <a:lnTo>
                    <a:pt x="343" y="496"/>
                  </a:lnTo>
                  <a:lnTo>
                    <a:pt x="381" y="489"/>
                  </a:lnTo>
                  <a:lnTo>
                    <a:pt x="419" y="483"/>
                  </a:lnTo>
                  <a:lnTo>
                    <a:pt x="455" y="477"/>
                  </a:lnTo>
                  <a:lnTo>
                    <a:pt x="491" y="472"/>
                  </a:lnTo>
                  <a:lnTo>
                    <a:pt x="523" y="466"/>
                  </a:lnTo>
                  <a:lnTo>
                    <a:pt x="554" y="460"/>
                  </a:lnTo>
                  <a:lnTo>
                    <a:pt x="582" y="453"/>
                  </a:lnTo>
                  <a:lnTo>
                    <a:pt x="606" y="445"/>
                  </a:lnTo>
                  <a:lnTo>
                    <a:pt x="629" y="434"/>
                  </a:lnTo>
                  <a:lnTo>
                    <a:pt x="647" y="422"/>
                  </a:lnTo>
                  <a:lnTo>
                    <a:pt x="662" y="406"/>
                  </a:lnTo>
                  <a:lnTo>
                    <a:pt x="674" y="387"/>
                  </a:lnTo>
                  <a:lnTo>
                    <a:pt x="680" y="365"/>
                  </a:lnTo>
                  <a:lnTo>
                    <a:pt x="683" y="338"/>
                  </a:lnTo>
                  <a:lnTo>
                    <a:pt x="680" y="304"/>
                  </a:lnTo>
                  <a:lnTo>
                    <a:pt x="675" y="276"/>
                  </a:lnTo>
                  <a:lnTo>
                    <a:pt x="666" y="250"/>
                  </a:lnTo>
                  <a:lnTo>
                    <a:pt x="652" y="228"/>
                  </a:lnTo>
                  <a:lnTo>
                    <a:pt x="638" y="210"/>
                  </a:lnTo>
                  <a:lnTo>
                    <a:pt x="619" y="196"/>
                  </a:lnTo>
                  <a:lnTo>
                    <a:pt x="600" y="184"/>
                  </a:lnTo>
                  <a:lnTo>
                    <a:pt x="578" y="175"/>
                  </a:lnTo>
                  <a:lnTo>
                    <a:pt x="555" y="168"/>
                  </a:lnTo>
                  <a:lnTo>
                    <a:pt x="532" y="163"/>
                  </a:lnTo>
                  <a:lnTo>
                    <a:pt x="506" y="160"/>
                  </a:lnTo>
                  <a:lnTo>
                    <a:pt x="482" y="158"/>
                  </a:lnTo>
                  <a:lnTo>
                    <a:pt x="458" y="157"/>
                  </a:lnTo>
                  <a:lnTo>
                    <a:pt x="423" y="158"/>
                  </a:lnTo>
                  <a:lnTo>
                    <a:pt x="391" y="162"/>
                  </a:lnTo>
                  <a:lnTo>
                    <a:pt x="360" y="168"/>
                  </a:lnTo>
                  <a:lnTo>
                    <a:pt x="332" y="175"/>
                  </a:lnTo>
                  <a:lnTo>
                    <a:pt x="305" y="186"/>
                  </a:lnTo>
                  <a:lnTo>
                    <a:pt x="282" y="201"/>
                  </a:lnTo>
                  <a:lnTo>
                    <a:pt x="261" y="218"/>
                  </a:lnTo>
                  <a:lnTo>
                    <a:pt x="243" y="239"/>
                  </a:lnTo>
                  <a:lnTo>
                    <a:pt x="228" y="263"/>
                  </a:lnTo>
                  <a:lnTo>
                    <a:pt x="216" y="292"/>
                  </a:lnTo>
                  <a:lnTo>
                    <a:pt x="209" y="325"/>
                  </a:lnTo>
                  <a:lnTo>
                    <a:pt x="205" y="362"/>
                  </a:lnTo>
                  <a:lnTo>
                    <a:pt x="39" y="362"/>
                  </a:lnTo>
                  <a:lnTo>
                    <a:pt x="43" y="312"/>
                  </a:lnTo>
                  <a:lnTo>
                    <a:pt x="52" y="265"/>
                  </a:lnTo>
                  <a:lnTo>
                    <a:pt x="66" y="222"/>
                  </a:lnTo>
                  <a:lnTo>
                    <a:pt x="83" y="184"/>
                  </a:lnTo>
                  <a:lnTo>
                    <a:pt x="104" y="150"/>
                  </a:lnTo>
                  <a:lnTo>
                    <a:pt x="129" y="120"/>
                  </a:lnTo>
                  <a:lnTo>
                    <a:pt x="157" y="93"/>
                  </a:lnTo>
                  <a:lnTo>
                    <a:pt x="188" y="70"/>
                  </a:lnTo>
                  <a:lnTo>
                    <a:pt x="222" y="51"/>
                  </a:lnTo>
                  <a:lnTo>
                    <a:pt x="259" y="35"/>
                  </a:lnTo>
                  <a:lnTo>
                    <a:pt x="296" y="22"/>
                  </a:lnTo>
                  <a:lnTo>
                    <a:pt x="338" y="12"/>
                  </a:lnTo>
                  <a:lnTo>
                    <a:pt x="379" y="6"/>
                  </a:lnTo>
                  <a:lnTo>
                    <a:pt x="423" y="3"/>
                  </a:lnTo>
                  <a:lnTo>
                    <a:pt x="4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6" name="Freeform 8"/>
            <p:cNvSpPr>
              <a:spLocks/>
            </p:cNvSpPr>
            <p:nvPr userDrawn="1"/>
          </p:nvSpPr>
          <p:spPr bwMode="auto">
            <a:xfrm>
              <a:off x="7367588" y="4454526"/>
              <a:ext cx="341313" cy="449263"/>
            </a:xfrm>
            <a:custGeom>
              <a:avLst/>
              <a:gdLst>
                <a:gd name="T0" fmla="*/ 486 w 860"/>
                <a:gd name="T1" fmla="*/ 5 h 1132"/>
                <a:gd name="T2" fmla="*/ 604 w 860"/>
                <a:gd name="T3" fmla="*/ 31 h 1132"/>
                <a:gd name="T4" fmla="*/ 701 w 860"/>
                <a:gd name="T5" fmla="*/ 82 h 1132"/>
                <a:gd name="T6" fmla="*/ 771 w 860"/>
                <a:gd name="T7" fmla="*/ 167 h 1132"/>
                <a:gd name="T8" fmla="*/ 810 w 860"/>
                <a:gd name="T9" fmla="*/ 290 h 1132"/>
                <a:gd name="T10" fmla="*/ 644 w 860"/>
                <a:gd name="T11" fmla="*/ 307 h 1132"/>
                <a:gd name="T12" fmla="*/ 606 w 860"/>
                <a:gd name="T13" fmla="*/ 231 h 1132"/>
                <a:gd name="T14" fmla="*/ 545 w 860"/>
                <a:gd name="T15" fmla="*/ 184 h 1132"/>
                <a:gd name="T16" fmla="*/ 467 w 860"/>
                <a:gd name="T17" fmla="*/ 162 h 1132"/>
                <a:gd name="T18" fmla="*/ 386 w 860"/>
                <a:gd name="T19" fmla="*/ 158 h 1132"/>
                <a:gd name="T20" fmla="*/ 305 w 860"/>
                <a:gd name="T21" fmla="*/ 172 h 1132"/>
                <a:gd name="T22" fmla="*/ 238 w 860"/>
                <a:gd name="T23" fmla="*/ 207 h 1132"/>
                <a:gd name="T24" fmla="*/ 200 w 860"/>
                <a:gd name="T25" fmla="*/ 268 h 1132"/>
                <a:gd name="T26" fmla="*/ 208 w 860"/>
                <a:gd name="T27" fmla="*/ 344 h 1132"/>
                <a:gd name="T28" fmla="*/ 256 w 860"/>
                <a:gd name="T29" fmla="*/ 397 h 1132"/>
                <a:gd name="T30" fmla="*/ 334 w 860"/>
                <a:gd name="T31" fmla="*/ 434 h 1132"/>
                <a:gd name="T32" fmla="*/ 429 w 860"/>
                <a:gd name="T33" fmla="*/ 460 h 1132"/>
                <a:gd name="T34" fmla="*/ 528 w 860"/>
                <a:gd name="T35" fmla="*/ 484 h 1132"/>
                <a:gd name="T36" fmla="*/ 634 w 860"/>
                <a:gd name="T37" fmla="*/ 513 h 1132"/>
                <a:gd name="T38" fmla="*/ 729 w 860"/>
                <a:gd name="T39" fmla="*/ 556 h 1132"/>
                <a:gd name="T40" fmla="*/ 804 w 860"/>
                <a:gd name="T41" fmla="*/ 620 h 1132"/>
                <a:gd name="T42" fmla="*/ 850 w 860"/>
                <a:gd name="T43" fmla="*/ 711 h 1132"/>
                <a:gd name="T44" fmla="*/ 857 w 860"/>
                <a:gd name="T45" fmla="*/ 838 h 1132"/>
                <a:gd name="T46" fmla="*/ 821 w 860"/>
                <a:gd name="T47" fmla="*/ 954 h 1132"/>
                <a:gd name="T48" fmla="*/ 750 w 860"/>
                <a:gd name="T49" fmla="*/ 1037 h 1132"/>
                <a:gd name="T50" fmla="*/ 656 w 860"/>
                <a:gd name="T51" fmla="*/ 1093 h 1132"/>
                <a:gd name="T52" fmla="*/ 545 w 860"/>
                <a:gd name="T53" fmla="*/ 1124 h 1132"/>
                <a:gd name="T54" fmla="*/ 429 w 860"/>
                <a:gd name="T55" fmla="*/ 1132 h 1132"/>
                <a:gd name="T56" fmla="*/ 299 w 860"/>
                <a:gd name="T57" fmla="*/ 1120 h 1132"/>
                <a:gd name="T58" fmla="*/ 182 w 860"/>
                <a:gd name="T59" fmla="*/ 1081 h 1132"/>
                <a:gd name="T60" fmla="*/ 90 w 860"/>
                <a:gd name="T61" fmla="*/ 1012 h 1132"/>
                <a:gd name="T62" fmla="*/ 27 w 860"/>
                <a:gd name="T63" fmla="*/ 908 h 1132"/>
                <a:gd name="T64" fmla="*/ 0 w 860"/>
                <a:gd name="T65" fmla="*/ 767 h 1132"/>
                <a:gd name="T66" fmla="*/ 180 w 860"/>
                <a:gd name="T67" fmla="*/ 838 h 1132"/>
                <a:gd name="T68" fmla="*/ 229 w 860"/>
                <a:gd name="T69" fmla="*/ 913 h 1132"/>
                <a:gd name="T70" fmla="*/ 308 w 860"/>
                <a:gd name="T71" fmla="*/ 957 h 1132"/>
                <a:gd name="T72" fmla="*/ 404 w 860"/>
                <a:gd name="T73" fmla="*/ 974 h 1132"/>
                <a:gd name="T74" fmla="*/ 488 w 860"/>
                <a:gd name="T75" fmla="*/ 974 h 1132"/>
                <a:gd name="T76" fmla="*/ 565 w 860"/>
                <a:gd name="T77" fmla="*/ 960 h 1132"/>
                <a:gd name="T78" fmla="*/ 631 w 860"/>
                <a:gd name="T79" fmla="*/ 927 h 1132"/>
                <a:gd name="T80" fmla="*/ 674 w 860"/>
                <a:gd name="T81" fmla="*/ 871 h 1132"/>
                <a:gd name="T82" fmla="*/ 681 w 860"/>
                <a:gd name="T83" fmla="*/ 787 h 1132"/>
                <a:gd name="T84" fmla="*/ 647 w 860"/>
                <a:gd name="T85" fmla="*/ 722 h 1132"/>
                <a:gd name="T86" fmla="*/ 580 w 860"/>
                <a:gd name="T87" fmla="*/ 677 h 1132"/>
                <a:gd name="T88" fmla="*/ 491 w 860"/>
                <a:gd name="T89" fmla="*/ 647 h 1132"/>
                <a:gd name="T90" fmla="*/ 389 w 860"/>
                <a:gd name="T91" fmla="*/ 622 h 1132"/>
                <a:gd name="T92" fmla="*/ 283 w 860"/>
                <a:gd name="T93" fmla="*/ 595 h 1132"/>
                <a:gd name="T94" fmla="*/ 183 w 860"/>
                <a:gd name="T95" fmla="*/ 558 h 1132"/>
                <a:gd name="T96" fmla="*/ 99 w 860"/>
                <a:gd name="T97" fmla="*/ 504 h 1132"/>
                <a:gd name="T98" fmla="*/ 42 w 860"/>
                <a:gd name="T99" fmla="*/ 423 h 1132"/>
                <a:gd name="T100" fmla="*/ 22 w 860"/>
                <a:gd name="T101" fmla="*/ 308 h 1132"/>
                <a:gd name="T102" fmla="*/ 44 w 860"/>
                <a:gd name="T103" fmla="*/ 193 h 1132"/>
                <a:gd name="T104" fmla="*/ 104 w 860"/>
                <a:gd name="T105" fmla="*/ 107 h 1132"/>
                <a:gd name="T106" fmla="*/ 191 w 860"/>
                <a:gd name="T107" fmla="*/ 46 h 1132"/>
                <a:gd name="T108" fmla="*/ 293 w 860"/>
                <a:gd name="T109" fmla="*/ 12 h 1132"/>
                <a:gd name="T110" fmla="*/ 399 w 860"/>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60" h="1132">
                  <a:moveTo>
                    <a:pt x="399" y="0"/>
                  </a:moveTo>
                  <a:lnTo>
                    <a:pt x="443" y="2"/>
                  </a:lnTo>
                  <a:lnTo>
                    <a:pt x="486" y="5"/>
                  </a:lnTo>
                  <a:lnTo>
                    <a:pt x="527" y="11"/>
                  </a:lnTo>
                  <a:lnTo>
                    <a:pt x="566" y="20"/>
                  </a:lnTo>
                  <a:lnTo>
                    <a:pt x="604" y="31"/>
                  </a:lnTo>
                  <a:lnTo>
                    <a:pt x="639" y="44"/>
                  </a:lnTo>
                  <a:lnTo>
                    <a:pt x="670" y="62"/>
                  </a:lnTo>
                  <a:lnTo>
                    <a:pt x="701" y="82"/>
                  </a:lnTo>
                  <a:lnTo>
                    <a:pt x="727" y="107"/>
                  </a:lnTo>
                  <a:lnTo>
                    <a:pt x="750" y="134"/>
                  </a:lnTo>
                  <a:lnTo>
                    <a:pt x="771" y="167"/>
                  </a:lnTo>
                  <a:lnTo>
                    <a:pt x="788" y="203"/>
                  </a:lnTo>
                  <a:lnTo>
                    <a:pt x="800" y="244"/>
                  </a:lnTo>
                  <a:lnTo>
                    <a:pt x="810" y="290"/>
                  </a:lnTo>
                  <a:lnTo>
                    <a:pt x="815" y="339"/>
                  </a:lnTo>
                  <a:lnTo>
                    <a:pt x="648" y="339"/>
                  </a:lnTo>
                  <a:lnTo>
                    <a:pt x="644" y="307"/>
                  </a:lnTo>
                  <a:lnTo>
                    <a:pt x="634" y="278"/>
                  </a:lnTo>
                  <a:lnTo>
                    <a:pt x="622" y="254"/>
                  </a:lnTo>
                  <a:lnTo>
                    <a:pt x="606" y="231"/>
                  </a:lnTo>
                  <a:lnTo>
                    <a:pt x="588" y="213"/>
                  </a:lnTo>
                  <a:lnTo>
                    <a:pt x="567" y="197"/>
                  </a:lnTo>
                  <a:lnTo>
                    <a:pt x="545" y="184"/>
                  </a:lnTo>
                  <a:lnTo>
                    <a:pt x="520" y="174"/>
                  </a:lnTo>
                  <a:lnTo>
                    <a:pt x="494" y="167"/>
                  </a:lnTo>
                  <a:lnTo>
                    <a:pt x="467" y="162"/>
                  </a:lnTo>
                  <a:lnTo>
                    <a:pt x="441" y="158"/>
                  </a:lnTo>
                  <a:lnTo>
                    <a:pt x="413" y="157"/>
                  </a:lnTo>
                  <a:lnTo>
                    <a:pt x="386" y="158"/>
                  </a:lnTo>
                  <a:lnTo>
                    <a:pt x="358" y="161"/>
                  </a:lnTo>
                  <a:lnTo>
                    <a:pt x="330" y="166"/>
                  </a:lnTo>
                  <a:lnTo>
                    <a:pt x="305" y="172"/>
                  </a:lnTo>
                  <a:lnTo>
                    <a:pt x="279" y="180"/>
                  </a:lnTo>
                  <a:lnTo>
                    <a:pt x="257" y="192"/>
                  </a:lnTo>
                  <a:lnTo>
                    <a:pt x="238" y="207"/>
                  </a:lnTo>
                  <a:lnTo>
                    <a:pt x="221" y="224"/>
                  </a:lnTo>
                  <a:lnTo>
                    <a:pt x="209" y="244"/>
                  </a:lnTo>
                  <a:lnTo>
                    <a:pt x="200" y="268"/>
                  </a:lnTo>
                  <a:lnTo>
                    <a:pt x="198" y="296"/>
                  </a:lnTo>
                  <a:lnTo>
                    <a:pt x="200" y="321"/>
                  </a:lnTo>
                  <a:lnTo>
                    <a:pt x="208" y="344"/>
                  </a:lnTo>
                  <a:lnTo>
                    <a:pt x="220" y="365"/>
                  </a:lnTo>
                  <a:lnTo>
                    <a:pt x="237" y="382"/>
                  </a:lnTo>
                  <a:lnTo>
                    <a:pt x="256" y="397"/>
                  </a:lnTo>
                  <a:lnTo>
                    <a:pt x="279" y="411"/>
                  </a:lnTo>
                  <a:lnTo>
                    <a:pt x="305" y="423"/>
                  </a:lnTo>
                  <a:lnTo>
                    <a:pt x="334" y="434"/>
                  </a:lnTo>
                  <a:lnTo>
                    <a:pt x="364" y="443"/>
                  </a:lnTo>
                  <a:lnTo>
                    <a:pt x="396" y="452"/>
                  </a:lnTo>
                  <a:lnTo>
                    <a:pt x="429" y="460"/>
                  </a:lnTo>
                  <a:lnTo>
                    <a:pt x="461" y="467"/>
                  </a:lnTo>
                  <a:lnTo>
                    <a:pt x="495" y="476"/>
                  </a:lnTo>
                  <a:lnTo>
                    <a:pt x="528" y="484"/>
                  </a:lnTo>
                  <a:lnTo>
                    <a:pt x="565" y="493"/>
                  </a:lnTo>
                  <a:lnTo>
                    <a:pt x="600" y="502"/>
                  </a:lnTo>
                  <a:lnTo>
                    <a:pt x="634" y="513"/>
                  </a:lnTo>
                  <a:lnTo>
                    <a:pt x="667" y="527"/>
                  </a:lnTo>
                  <a:lnTo>
                    <a:pt x="699" y="540"/>
                  </a:lnTo>
                  <a:lnTo>
                    <a:pt x="729" y="556"/>
                  </a:lnTo>
                  <a:lnTo>
                    <a:pt x="757" y="575"/>
                  </a:lnTo>
                  <a:lnTo>
                    <a:pt x="782" y="595"/>
                  </a:lnTo>
                  <a:lnTo>
                    <a:pt x="804" y="620"/>
                  </a:lnTo>
                  <a:lnTo>
                    <a:pt x="823" y="646"/>
                  </a:lnTo>
                  <a:lnTo>
                    <a:pt x="839" y="676"/>
                  </a:lnTo>
                  <a:lnTo>
                    <a:pt x="850" y="711"/>
                  </a:lnTo>
                  <a:lnTo>
                    <a:pt x="857" y="750"/>
                  </a:lnTo>
                  <a:lnTo>
                    <a:pt x="860" y="792"/>
                  </a:lnTo>
                  <a:lnTo>
                    <a:pt x="857" y="838"/>
                  </a:lnTo>
                  <a:lnTo>
                    <a:pt x="850" y="880"/>
                  </a:lnTo>
                  <a:lnTo>
                    <a:pt x="838" y="919"/>
                  </a:lnTo>
                  <a:lnTo>
                    <a:pt x="821" y="954"/>
                  </a:lnTo>
                  <a:lnTo>
                    <a:pt x="801" y="985"/>
                  </a:lnTo>
                  <a:lnTo>
                    <a:pt x="777" y="1013"/>
                  </a:lnTo>
                  <a:lnTo>
                    <a:pt x="750" y="1037"/>
                  </a:lnTo>
                  <a:lnTo>
                    <a:pt x="721" y="1059"/>
                  </a:lnTo>
                  <a:lnTo>
                    <a:pt x="690" y="1077"/>
                  </a:lnTo>
                  <a:lnTo>
                    <a:pt x="656" y="1093"/>
                  </a:lnTo>
                  <a:lnTo>
                    <a:pt x="621" y="1106"/>
                  </a:lnTo>
                  <a:lnTo>
                    <a:pt x="583" y="1116"/>
                  </a:lnTo>
                  <a:lnTo>
                    <a:pt x="545" y="1124"/>
                  </a:lnTo>
                  <a:lnTo>
                    <a:pt x="506" y="1129"/>
                  </a:lnTo>
                  <a:lnTo>
                    <a:pt x="467" y="1132"/>
                  </a:lnTo>
                  <a:lnTo>
                    <a:pt x="429" y="1132"/>
                  </a:lnTo>
                  <a:lnTo>
                    <a:pt x="384" y="1131"/>
                  </a:lnTo>
                  <a:lnTo>
                    <a:pt x="340" y="1128"/>
                  </a:lnTo>
                  <a:lnTo>
                    <a:pt x="299" y="1120"/>
                  </a:lnTo>
                  <a:lnTo>
                    <a:pt x="257" y="1111"/>
                  </a:lnTo>
                  <a:lnTo>
                    <a:pt x="218" y="1097"/>
                  </a:lnTo>
                  <a:lnTo>
                    <a:pt x="182" y="1081"/>
                  </a:lnTo>
                  <a:lnTo>
                    <a:pt x="149" y="1061"/>
                  </a:lnTo>
                  <a:lnTo>
                    <a:pt x="118" y="1038"/>
                  </a:lnTo>
                  <a:lnTo>
                    <a:pt x="90" y="1012"/>
                  </a:lnTo>
                  <a:lnTo>
                    <a:pt x="65" y="980"/>
                  </a:lnTo>
                  <a:lnTo>
                    <a:pt x="44" y="947"/>
                  </a:lnTo>
                  <a:lnTo>
                    <a:pt x="27" y="908"/>
                  </a:lnTo>
                  <a:lnTo>
                    <a:pt x="13" y="865"/>
                  </a:lnTo>
                  <a:lnTo>
                    <a:pt x="5" y="819"/>
                  </a:lnTo>
                  <a:lnTo>
                    <a:pt x="0" y="767"/>
                  </a:lnTo>
                  <a:lnTo>
                    <a:pt x="166" y="767"/>
                  </a:lnTo>
                  <a:lnTo>
                    <a:pt x="171" y="804"/>
                  </a:lnTo>
                  <a:lnTo>
                    <a:pt x="180" y="838"/>
                  </a:lnTo>
                  <a:lnTo>
                    <a:pt x="192" y="867"/>
                  </a:lnTo>
                  <a:lnTo>
                    <a:pt x="209" y="891"/>
                  </a:lnTo>
                  <a:lnTo>
                    <a:pt x="229" y="913"/>
                  </a:lnTo>
                  <a:lnTo>
                    <a:pt x="254" y="931"/>
                  </a:lnTo>
                  <a:lnTo>
                    <a:pt x="279" y="945"/>
                  </a:lnTo>
                  <a:lnTo>
                    <a:pt x="308" y="957"/>
                  </a:lnTo>
                  <a:lnTo>
                    <a:pt x="339" y="966"/>
                  </a:lnTo>
                  <a:lnTo>
                    <a:pt x="372" y="972"/>
                  </a:lnTo>
                  <a:lnTo>
                    <a:pt x="404" y="974"/>
                  </a:lnTo>
                  <a:lnTo>
                    <a:pt x="438" y="976"/>
                  </a:lnTo>
                  <a:lnTo>
                    <a:pt x="463" y="976"/>
                  </a:lnTo>
                  <a:lnTo>
                    <a:pt x="488" y="974"/>
                  </a:lnTo>
                  <a:lnTo>
                    <a:pt x="515" y="971"/>
                  </a:lnTo>
                  <a:lnTo>
                    <a:pt x="540" y="966"/>
                  </a:lnTo>
                  <a:lnTo>
                    <a:pt x="565" y="960"/>
                  </a:lnTo>
                  <a:lnTo>
                    <a:pt x="589" y="951"/>
                  </a:lnTo>
                  <a:lnTo>
                    <a:pt x="611" y="941"/>
                  </a:lnTo>
                  <a:lnTo>
                    <a:pt x="631" y="927"/>
                  </a:lnTo>
                  <a:lnTo>
                    <a:pt x="648" y="912"/>
                  </a:lnTo>
                  <a:lnTo>
                    <a:pt x="663" y="892"/>
                  </a:lnTo>
                  <a:lnTo>
                    <a:pt x="674" y="871"/>
                  </a:lnTo>
                  <a:lnTo>
                    <a:pt x="681" y="844"/>
                  </a:lnTo>
                  <a:lnTo>
                    <a:pt x="684" y="815"/>
                  </a:lnTo>
                  <a:lnTo>
                    <a:pt x="681" y="787"/>
                  </a:lnTo>
                  <a:lnTo>
                    <a:pt x="674" y="762"/>
                  </a:lnTo>
                  <a:lnTo>
                    <a:pt x="662" y="740"/>
                  </a:lnTo>
                  <a:lnTo>
                    <a:pt x="647" y="722"/>
                  </a:lnTo>
                  <a:lnTo>
                    <a:pt x="628" y="705"/>
                  </a:lnTo>
                  <a:lnTo>
                    <a:pt x="606" y="691"/>
                  </a:lnTo>
                  <a:lnTo>
                    <a:pt x="580" y="677"/>
                  </a:lnTo>
                  <a:lnTo>
                    <a:pt x="552" y="667"/>
                  </a:lnTo>
                  <a:lnTo>
                    <a:pt x="523" y="656"/>
                  </a:lnTo>
                  <a:lnTo>
                    <a:pt x="491" y="647"/>
                  </a:lnTo>
                  <a:lnTo>
                    <a:pt x="458" y="639"/>
                  </a:lnTo>
                  <a:lnTo>
                    <a:pt x="424" y="630"/>
                  </a:lnTo>
                  <a:lnTo>
                    <a:pt x="389" y="622"/>
                  </a:lnTo>
                  <a:lnTo>
                    <a:pt x="352" y="613"/>
                  </a:lnTo>
                  <a:lnTo>
                    <a:pt x="317" y="605"/>
                  </a:lnTo>
                  <a:lnTo>
                    <a:pt x="283" y="595"/>
                  </a:lnTo>
                  <a:lnTo>
                    <a:pt x="248" y="585"/>
                  </a:lnTo>
                  <a:lnTo>
                    <a:pt x="215" y="572"/>
                  </a:lnTo>
                  <a:lnTo>
                    <a:pt x="183" y="558"/>
                  </a:lnTo>
                  <a:lnTo>
                    <a:pt x="153" y="542"/>
                  </a:lnTo>
                  <a:lnTo>
                    <a:pt x="125" y="524"/>
                  </a:lnTo>
                  <a:lnTo>
                    <a:pt x="99" y="504"/>
                  </a:lnTo>
                  <a:lnTo>
                    <a:pt x="78" y="480"/>
                  </a:lnTo>
                  <a:lnTo>
                    <a:pt x="58" y="453"/>
                  </a:lnTo>
                  <a:lnTo>
                    <a:pt x="42" y="423"/>
                  </a:lnTo>
                  <a:lnTo>
                    <a:pt x="31" y="389"/>
                  </a:lnTo>
                  <a:lnTo>
                    <a:pt x="24" y="350"/>
                  </a:lnTo>
                  <a:lnTo>
                    <a:pt x="22" y="308"/>
                  </a:lnTo>
                  <a:lnTo>
                    <a:pt x="24" y="267"/>
                  </a:lnTo>
                  <a:lnTo>
                    <a:pt x="31" y="228"/>
                  </a:lnTo>
                  <a:lnTo>
                    <a:pt x="44" y="193"/>
                  </a:lnTo>
                  <a:lnTo>
                    <a:pt x="61" y="161"/>
                  </a:lnTo>
                  <a:lnTo>
                    <a:pt x="80" y="132"/>
                  </a:lnTo>
                  <a:lnTo>
                    <a:pt x="104" y="107"/>
                  </a:lnTo>
                  <a:lnTo>
                    <a:pt x="130" y="84"/>
                  </a:lnTo>
                  <a:lnTo>
                    <a:pt x="159" y="63"/>
                  </a:lnTo>
                  <a:lnTo>
                    <a:pt x="191" y="46"/>
                  </a:lnTo>
                  <a:lnTo>
                    <a:pt x="223" y="32"/>
                  </a:lnTo>
                  <a:lnTo>
                    <a:pt x="257" y="21"/>
                  </a:lnTo>
                  <a:lnTo>
                    <a:pt x="293" y="12"/>
                  </a:lnTo>
                  <a:lnTo>
                    <a:pt x="328"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7" name="Freeform 9"/>
            <p:cNvSpPr>
              <a:spLocks/>
            </p:cNvSpPr>
            <p:nvPr userDrawn="1"/>
          </p:nvSpPr>
          <p:spPr bwMode="auto">
            <a:xfrm>
              <a:off x="6146801" y="4554538"/>
              <a:ext cx="434975" cy="479425"/>
            </a:xfrm>
            <a:custGeom>
              <a:avLst/>
              <a:gdLst>
                <a:gd name="T0" fmla="*/ 621 w 1095"/>
                <a:gd name="T1" fmla="*/ 1 h 1208"/>
                <a:gd name="T2" fmla="*/ 664 w 1095"/>
                <a:gd name="T3" fmla="*/ 18 h 1208"/>
                <a:gd name="T4" fmla="*/ 709 w 1095"/>
                <a:gd name="T5" fmla="*/ 67 h 1208"/>
                <a:gd name="T6" fmla="*/ 947 w 1095"/>
                <a:gd name="T7" fmla="*/ 353 h 1208"/>
                <a:gd name="T8" fmla="*/ 1027 w 1095"/>
                <a:gd name="T9" fmla="*/ 469 h 1208"/>
                <a:gd name="T10" fmla="*/ 1076 w 1095"/>
                <a:gd name="T11" fmla="*/ 580 h 1208"/>
                <a:gd name="T12" fmla="*/ 1095 w 1095"/>
                <a:gd name="T13" fmla="*/ 687 h 1208"/>
                <a:gd name="T14" fmla="*/ 1090 w 1095"/>
                <a:gd name="T15" fmla="*/ 786 h 1208"/>
                <a:gd name="T16" fmla="*/ 1064 w 1095"/>
                <a:gd name="T17" fmla="*/ 877 h 1208"/>
                <a:gd name="T18" fmla="*/ 1020 w 1095"/>
                <a:gd name="T19" fmla="*/ 959 h 1208"/>
                <a:gd name="T20" fmla="*/ 962 w 1095"/>
                <a:gd name="T21" fmla="*/ 1032 h 1208"/>
                <a:gd name="T22" fmla="*/ 892 w 1095"/>
                <a:gd name="T23" fmla="*/ 1093 h 1208"/>
                <a:gd name="T24" fmla="*/ 817 w 1095"/>
                <a:gd name="T25" fmla="*/ 1142 h 1208"/>
                <a:gd name="T26" fmla="*/ 738 w 1095"/>
                <a:gd name="T27" fmla="*/ 1177 h 1208"/>
                <a:gd name="T28" fmla="*/ 630 w 1095"/>
                <a:gd name="T29" fmla="*/ 1202 h 1208"/>
                <a:gd name="T30" fmla="*/ 498 w 1095"/>
                <a:gd name="T31" fmla="*/ 1207 h 1208"/>
                <a:gd name="T32" fmla="*/ 374 w 1095"/>
                <a:gd name="T33" fmla="*/ 1187 h 1208"/>
                <a:gd name="T34" fmla="*/ 261 w 1095"/>
                <a:gd name="T35" fmla="*/ 1144 h 1208"/>
                <a:gd name="T36" fmla="*/ 162 w 1095"/>
                <a:gd name="T37" fmla="*/ 1080 h 1208"/>
                <a:gd name="T38" fmla="*/ 82 w 1095"/>
                <a:gd name="T39" fmla="*/ 998 h 1208"/>
                <a:gd name="T40" fmla="*/ 22 w 1095"/>
                <a:gd name="T41" fmla="*/ 901 h 1208"/>
                <a:gd name="T42" fmla="*/ 25 w 1095"/>
                <a:gd name="T43" fmla="*/ 883 h 1208"/>
                <a:gd name="T44" fmla="*/ 90 w 1095"/>
                <a:gd name="T45" fmla="*/ 940 h 1208"/>
                <a:gd name="T46" fmla="*/ 170 w 1095"/>
                <a:gd name="T47" fmla="*/ 982 h 1208"/>
                <a:gd name="T48" fmla="*/ 258 w 1095"/>
                <a:gd name="T49" fmla="*/ 1009 h 1208"/>
                <a:gd name="T50" fmla="*/ 353 w 1095"/>
                <a:gd name="T51" fmla="*/ 1020 h 1208"/>
                <a:gd name="T52" fmla="*/ 447 w 1095"/>
                <a:gd name="T53" fmla="*/ 1015 h 1208"/>
                <a:gd name="T54" fmla="*/ 534 w 1095"/>
                <a:gd name="T55" fmla="*/ 994 h 1208"/>
                <a:gd name="T56" fmla="*/ 612 w 1095"/>
                <a:gd name="T57" fmla="*/ 958 h 1208"/>
                <a:gd name="T58" fmla="*/ 694 w 1095"/>
                <a:gd name="T59" fmla="*/ 894 h 1208"/>
                <a:gd name="T60" fmla="*/ 756 w 1095"/>
                <a:gd name="T61" fmla="*/ 821 h 1208"/>
                <a:gd name="T62" fmla="*/ 796 w 1095"/>
                <a:gd name="T63" fmla="*/ 738 h 1208"/>
                <a:gd name="T64" fmla="*/ 811 w 1095"/>
                <a:gd name="T65" fmla="*/ 652 h 1208"/>
                <a:gd name="T66" fmla="*/ 800 w 1095"/>
                <a:gd name="T67" fmla="*/ 563 h 1208"/>
                <a:gd name="T68" fmla="*/ 761 w 1095"/>
                <a:gd name="T69" fmla="*/ 478 h 1208"/>
                <a:gd name="T70" fmla="*/ 728 w 1095"/>
                <a:gd name="T71" fmla="*/ 433 h 1208"/>
                <a:gd name="T72" fmla="*/ 714 w 1095"/>
                <a:gd name="T73" fmla="*/ 415 h 1208"/>
                <a:gd name="T74" fmla="*/ 687 w 1095"/>
                <a:gd name="T75" fmla="*/ 382 h 1208"/>
                <a:gd name="T76" fmla="*/ 651 w 1095"/>
                <a:gd name="T77" fmla="*/ 340 h 1208"/>
                <a:gd name="T78" fmla="*/ 609 w 1095"/>
                <a:gd name="T79" fmla="*/ 291 h 1208"/>
                <a:gd name="T80" fmla="*/ 567 w 1095"/>
                <a:gd name="T81" fmla="*/ 239 h 1208"/>
                <a:gd name="T82" fmla="*/ 524 w 1095"/>
                <a:gd name="T83" fmla="*/ 188 h 1208"/>
                <a:gd name="T84" fmla="*/ 521 w 1095"/>
                <a:gd name="T85" fmla="*/ 184 h 1208"/>
                <a:gd name="T86" fmla="*/ 515 w 1095"/>
                <a:gd name="T87" fmla="*/ 177 h 1208"/>
                <a:gd name="T88" fmla="*/ 512 w 1095"/>
                <a:gd name="T89" fmla="*/ 175 h 1208"/>
                <a:gd name="T90" fmla="*/ 492 w 1095"/>
                <a:gd name="T91" fmla="*/ 131 h 1208"/>
                <a:gd name="T92" fmla="*/ 494 w 1095"/>
                <a:gd name="T93" fmla="*/ 87 h 1208"/>
                <a:gd name="T94" fmla="*/ 517 w 1095"/>
                <a:gd name="T95" fmla="*/ 44 h 1208"/>
                <a:gd name="T96" fmla="*/ 555 w 1095"/>
                <a:gd name="T97" fmla="*/ 13 h 1208"/>
                <a:gd name="T98" fmla="*/ 600 w 1095"/>
                <a:gd name="T99"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08">
                  <a:moveTo>
                    <a:pt x="600" y="0"/>
                  </a:moveTo>
                  <a:lnTo>
                    <a:pt x="621" y="1"/>
                  </a:lnTo>
                  <a:lnTo>
                    <a:pt x="643" y="7"/>
                  </a:lnTo>
                  <a:lnTo>
                    <a:pt x="664" y="18"/>
                  </a:lnTo>
                  <a:lnTo>
                    <a:pt x="682" y="35"/>
                  </a:lnTo>
                  <a:lnTo>
                    <a:pt x="709" y="67"/>
                  </a:lnTo>
                  <a:lnTo>
                    <a:pt x="694" y="50"/>
                  </a:lnTo>
                  <a:lnTo>
                    <a:pt x="947" y="353"/>
                  </a:lnTo>
                  <a:lnTo>
                    <a:pt x="991" y="411"/>
                  </a:lnTo>
                  <a:lnTo>
                    <a:pt x="1027" y="469"/>
                  </a:lnTo>
                  <a:lnTo>
                    <a:pt x="1055" y="525"/>
                  </a:lnTo>
                  <a:lnTo>
                    <a:pt x="1076" y="580"/>
                  </a:lnTo>
                  <a:lnTo>
                    <a:pt x="1088" y="633"/>
                  </a:lnTo>
                  <a:lnTo>
                    <a:pt x="1095" y="687"/>
                  </a:lnTo>
                  <a:lnTo>
                    <a:pt x="1095" y="737"/>
                  </a:lnTo>
                  <a:lnTo>
                    <a:pt x="1090" y="786"/>
                  </a:lnTo>
                  <a:lnTo>
                    <a:pt x="1079" y="833"/>
                  </a:lnTo>
                  <a:lnTo>
                    <a:pt x="1064" y="877"/>
                  </a:lnTo>
                  <a:lnTo>
                    <a:pt x="1044" y="920"/>
                  </a:lnTo>
                  <a:lnTo>
                    <a:pt x="1020" y="959"/>
                  </a:lnTo>
                  <a:lnTo>
                    <a:pt x="992" y="998"/>
                  </a:lnTo>
                  <a:lnTo>
                    <a:pt x="962" y="1032"/>
                  </a:lnTo>
                  <a:lnTo>
                    <a:pt x="929" y="1064"/>
                  </a:lnTo>
                  <a:lnTo>
                    <a:pt x="892" y="1093"/>
                  </a:lnTo>
                  <a:lnTo>
                    <a:pt x="856" y="1119"/>
                  </a:lnTo>
                  <a:lnTo>
                    <a:pt x="817" y="1142"/>
                  </a:lnTo>
                  <a:lnTo>
                    <a:pt x="778" y="1161"/>
                  </a:lnTo>
                  <a:lnTo>
                    <a:pt x="738" y="1177"/>
                  </a:lnTo>
                  <a:lnTo>
                    <a:pt x="698" y="1189"/>
                  </a:lnTo>
                  <a:lnTo>
                    <a:pt x="630" y="1202"/>
                  </a:lnTo>
                  <a:lnTo>
                    <a:pt x="563" y="1208"/>
                  </a:lnTo>
                  <a:lnTo>
                    <a:pt x="498" y="1207"/>
                  </a:lnTo>
                  <a:lnTo>
                    <a:pt x="434" y="1201"/>
                  </a:lnTo>
                  <a:lnTo>
                    <a:pt x="374" y="1187"/>
                  </a:lnTo>
                  <a:lnTo>
                    <a:pt x="315" y="1168"/>
                  </a:lnTo>
                  <a:lnTo>
                    <a:pt x="261" y="1144"/>
                  </a:lnTo>
                  <a:lnTo>
                    <a:pt x="210" y="1114"/>
                  </a:lnTo>
                  <a:lnTo>
                    <a:pt x="162" y="1080"/>
                  </a:lnTo>
                  <a:lnTo>
                    <a:pt x="120" y="1040"/>
                  </a:lnTo>
                  <a:lnTo>
                    <a:pt x="82" y="998"/>
                  </a:lnTo>
                  <a:lnTo>
                    <a:pt x="49" y="951"/>
                  </a:lnTo>
                  <a:lnTo>
                    <a:pt x="22" y="901"/>
                  </a:lnTo>
                  <a:lnTo>
                    <a:pt x="0" y="848"/>
                  </a:lnTo>
                  <a:lnTo>
                    <a:pt x="25" y="883"/>
                  </a:lnTo>
                  <a:lnTo>
                    <a:pt x="56" y="913"/>
                  </a:lnTo>
                  <a:lnTo>
                    <a:pt x="90" y="940"/>
                  </a:lnTo>
                  <a:lnTo>
                    <a:pt x="128" y="963"/>
                  </a:lnTo>
                  <a:lnTo>
                    <a:pt x="170" y="982"/>
                  </a:lnTo>
                  <a:lnTo>
                    <a:pt x="213" y="997"/>
                  </a:lnTo>
                  <a:lnTo>
                    <a:pt x="258" y="1009"/>
                  </a:lnTo>
                  <a:lnTo>
                    <a:pt x="306" y="1016"/>
                  </a:lnTo>
                  <a:lnTo>
                    <a:pt x="353" y="1020"/>
                  </a:lnTo>
                  <a:lnTo>
                    <a:pt x="399" y="1019"/>
                  </a:lnTo>
                  <a:lnTo>
                    <a:pt x="447" y="1015"/>
                  </a:lnTo>
                  <a:lnTo>
                    <a:pt x="492" y="1006"/>
                  </a:lnTo>
                  <a:lnTo>
                    <a:pt x="534" y="994"/>
                  </a:lnTo>
                  <a:lnTo>
                    <a:pt x="575" y="979"/>
                  </a:lnTo>
                  <a:lnTo>
                    <a:pt x="612" y="958"/>
                  </a:lnTo>
                  <a:lnTo>
                    <a:pt x="655" y="928"/>
                  </a:lnTo>
                  <a:lnTo>
                    <a:pt x="694" y="894"/>
                  </a:lnTo>
                  <a:lnTo>
                    <a:pt x="728" y="858"/>
                  </a:lnTo>
                  <a:lnTo>
                    <a:pt x="756" y="821"/>
                  </a:lnTo>
                  <a:lnTo>
                    <a:pt x="779" y="780"/>
                  </a:lnTo>
                  <a:lnTo>
                    <a:pt x="796" y="738"/>
                  </a:lnTo>
                  <a:lnTo>
                    <a:pt x="806" y="695"/>
                  </a:lnTo>
                  <a:lnTo>
                    <a:pt x="811" y="652"/>
                  </a:lnTo>
                  <a:lnTo>
                    <a:pt x="809" y="608"/>
                  </a:lnTo>
                  <a:lnTo>
                    <a:pt x="800" y="563"/>
                  </a:lnTo>
                  <a:lnTo>
                    <a:pt x="784" y="520"/>
                  </a:lnTo>
                  <a:lnTo>
                    <a:pt x="761" y="478"/>
                  </a:lnTo>
                  <a:lnTo>
                    <a:pt x="731" y="436"/>
                  </a:lnTo>
                  <a:lnTo>
                    <a:pt x="728" y="433"/>
                  </a:lnTo>
                  <a:lnTo>
                    <a:pt x="724" y="426"/>
                  </a:lnTo>
                  <a:lnTo>
                    <a:pt x="714" y="415"/>
                  </a:lnTo>
                  <a:lnTo>
                    <a:pt x="702" y="401"/>
                  </a:lnTo>
                  <a:lnTo>
                    <a:pt x="687" y="382"/>
                  </a:lnTo>
                  <a:lnTo>
                    <a:pt x="670" y="363"/>
                  </a:lnTo>
                  <a:lnTo>
                    <a:pt x="651" y="340"/>
                  </a:lnTo>
                  <a:lnTo>
                    <a:pt x="631" y="316"/>
                  </a:lnTo>
                  <a:lnTo>
                    <a:pt x="609" y="291"/>
                  </a:lnTo>
                  <a:lnTo>
                    <a:pt x="589" y="265"/>
                  </a:lnTo>
                  <a:lnTo>
                    <a:pt x="567" y="239"/>
                  </a:lnTo>
                  <a:lnTo>
                    <a:pt x="545" y="213"/>
                  </a:lnTo>
                  <a:lnTo>
                    <a:pt x="524" y="188"/>
                  </a:lnTo>
                  <a:lnTo>
                    <a:pt x="526" y="189"/>
                  </a:lnTo>
                  <a:lnTo>
                    <a:pt x="521" y="184"/>
                  </a:lnTo>
                  <a:lnTo>
                    <a:pt x="517" y="180"/>
                  </a:lnTo>
                  <a:lnTo>
                    <a:pt x="515" y="177"/>
                  </a:lnTo>
                  <a:lnTo>
                    <a:pt x="513" y="175"/>
                  </a:lnTo>
                  <a:lnTo>
                    <a:pt x="512" y="175"/>
                  </a:lnTo>
                  <a:lnTo>
                    <a:pt x="499" y="154"/>
                  </a:lnTo>
                  <a:lnTo>
                    <a:pt x="492" y="131"/>
                  </a:lnTo>
                  <a:lnTo>
                    <a:pt x="490" y="110"/>
                  </a:lnTo>
                  <a:lnTo>
                    <a:pt x="494" y="87"/>
                  </a:lnTo>
                  <a:lnTo>
                    <a:pt x="502" y="65"/>
                  </a:lnTo>
                  <a:lnTo>
                    <a:pt x="517" y="44"/>
                  </a:lnTo>
                  <a:lnTo>
                    <a:pt x="534" y="28"/>
                  </a:lnTo>
                  <a:lnTo>
                    <a:pt x="555" y="13"/>
                  </a:lnTo>
                  <a:lnTo>
                    <a:pt x="577" y="5"/>
                  </a:lnTo>
                  <a:lnTo>
                    <a:pt x="60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8" name="Freeform 10"/>
            <p:cNvSpPr>
              <a:spLocks/>
            </p:cNvSpPr>
            <p:nvPr userDrawn="1"/>
          </p:nvSpPr>
          <p:spPr bwMode="auto">
            <a:xfrm>
              <a:off x="6145213" y="4384676"/>
              <a:ext cx="434975" cy="476250"/>
            </a:xfrm>
            <a:custGeom>
              <a:avLst/>
              <a:gdLst>
                <a:gd name="T0" fmla="*/ 599 w 1096"/>
                <a:gd name="T1" fmla="*/ 0 h 1202"/>
                <a:gd name="T2" fmla="*/ 723 w 1096"/>
                <a:gd name="T3" fmla="*/ 21 h 1202"/>
                <a:gd name="T4" fmla="*/ 834 w 1096"/>
                <a:gd name="T5" fmla="*/ 64 h 1202"/>
                <a:gd name="T6" fmla="*/ 933 w 1096"/>
                <a:gd name="T7" fmla="*/ 128 h 1202"/>
                <a:gd name="T8" fmla="*/ 1014 w 1096"/>
                <a:gd name="T9" fmla="*/ 210 h 1202"/>
                <a:gd name="T10" fmla="*/ 1075 w 1096"/>
                <a:gd name="T11" fmla="*/ 307 h 1202"/>
                <a:gd name="T12" fmla="*/ 1071 w 1096"/>
                <a:gd name="T13" fmla="*/ 325 h 1202"/>
                <a:gd name="T14" fmla="*/ 1007 w 1096"/>
                <a:gd name="T15" fmla="*/ 268 h 1202"/>
                <a:gd name="T16" fmla="*/ 927 w 1096"/>
                <a:gd name="T17" fmla="*/ 226 h 1202"/>
                <a:gd name="T18" fmla="*/ 838 w 1096"/>
                <a:gd name="T19" fmla="*/ 199 h 1202"/>
                <a:gd name="T20" fmla="*/ 743 w 1096"/>
                <a:gd name="T21" fmla="*/ 188 h 1202"/>
                <a:gd name="T22" fmla="*/ 650 w 1096"/>
                <a:gd name="T23" fmla="*/ 193 h 1202"/>
                <a:gd name="T24" fmla="*/ 561 w 1096"/>
                <a:gd name="T25" fmla="*/ 214 h 1202"/>
                <a:gd name="T26" fmla="*/ 483 w 1096"/>
                <a:gd name="T27" fmla="*/ 249 h 1202"/>
                <a:gd name="T28" fmla="*/ 401 w 1096"/>
                <a:gd name="T29" fmla="*/ 313 h 1202"/>
                <a:gd name="T30" fmla="*/ 339 w 1096"/>
                <a:gd name="T31" fmla="*/ 388 h 1202"/>
                <a:gd name="T32" fmla="*/ 300 w 1096"/>
                <a:gd name="T33" fmla="*/ 470 h 1202"/>
                <a:gd name="T34" fmla="*/ 285 w 1096"/>
                <a:gd name="T35" fmla="*/ 555 h 1202"/>
                <a:gd name="T36" fmla="*/ 296 w 1096"/>
                <a:gd name="T37" fmla="*/ 643 h 1202"/>
                <a:gd name="T38" fmla="*/ 335 w 1096"/>
                <a:gd name="T39" fmla="*/ 730 h 1202"/>
                <a:gd name="T40" fmla="*/ 367 w 1096"/>
                <a:gd name="T41" fmla="*/ 775 h 1202"/>
                <a:gd name="T42" fmla="*/ 383 w 1096"/>
                <a:gd name="T43" fmla="*/ 793 h 1202"/>
                <a:gd name="T44" fmla="*/ 411 w 1096"/>
                <a:gd name="T45" fmla="*/ 827 h 1202"/>
                <a:gd name="T46" fmla="*/ 447 w 1096"/>
                <a:gd name="T47" fmla="*/ 870 h 1202"/>
                <a:gd name="T48" fmla="*/ 489 w 1096"/>
                <a:gd name="T49" fmla="*/ 921 h 1202"/>
                <a:gd name="T50" fmla="*/ 534 w 1096"/>
                <a:gd name="T51" fmla="*/ 974 h 1202"/>
                <a:gd name="T52" fmla="*/ 523 w 1096"/>
                <a:gd name="T53" fmla="*/ 962 h 1202"/>
                <a:gd name="T54" fmla="*/ 551 w 1096"/>
                <a:gd name="T55" fmla="*/ 996 h 1202"/>
                <a:gd name="T56" fmla="*/ 571 w 1096"/>
                <a:gd name="T57" fmla="*/ 1020 h 1202"/>
                <a:gd name="T58" fmla="*/ 578 w 1096"/>
                <a:gd name="T59" fmla="*/ 1028 h 1202"/>
                <a:gd name="T60" fmla="*/ 599 w 1096"/>
                <a:gd name="T61" fmla="*/ 1071 h 1202"/>
                <a:gd name="T62" fmla="*/ 596 w 1096"/>
                <a:gd name="T63" fmla="*/ 1115 h 1202"/>
                <a:gd name="T64" fmla="*/ 574 w 1096"/>
                <a:gd name="T65" fmla="*/ 1158 h 1202"/>
                <a:gd name="T66" fmla="*/ 536 w 1096"/>
                <a:gd name="T67" fmla="*/ 1189 h 1202"/>
                <a:gd name="T68" fmla="*/ 491 w 1096"/>
                <a:gd name="T69" fmla="*/ 1202 h 1202"/>
                <a:gd name="T70" fmla="*/ 447 w 1096"/>
                <a:gd name="T71" fmla="*/ 1196 h 1202"/>
                <a:gd name="T72" fmla="*/ 409 w 1096"/>
                <a:gd name="T73" fmla="*/ 1168 h 1202"/>
                <a:gd name="T74" fmla="*/ 390 w 1096"/>
                <a:gd name="T75" fmla="*/ 1143 h 1202"/>
                <a:gd name="T76" fmla="*/ 104 w 1096"/>
                <a:gd name="T77" fmla="*/ 796 h 1202"/>
                <a:gd name="T78" fmla="*/ 41 w 1096"/>
                <a:gd name="T79" fmla="*/ 682 h 1202"/>
                <a:gd name="T80" fmla="*/ 7 w 1096"/>
                <a:gd name="T81" fmla="*/ 573 h 1202"/>
                <a:gd name="T82" fmla="*/ 0 w 1096"/>
                <a:gd name="T83" fmla="*/ 471 h 1202"/>
                <a:gd name="T84" fmla="*/ 17 w 1096"/>
                <a:gd name="T85" fmla="*/ 375 h 1202"/>
                <a:gd name="T86" fmla="*/ 52 w 1096"/>
                <a:gd name="T87" fmla="*/ 287 h 1202"/>
                <a:gd name="T88" fmla="*/ 103 w 1096"/>
                <a:gd name="T89" fmla="*/ 210 h 1202"/>
                <a:gd name="T90" fmla="*/ 168 w 1096"/>
                <a:gd name="T91" fmla="*/ 144 h 1202"/>
                <a:gd name="T92" fmla="*/ 240 w 1096"/>
                <a:gd name="T93" fmla="*/ 88 h 1202"/>
                <a:gd name="T94" fmla="*/ 318 w 1096"/>
                <a:gd name="T95" fmla="*/ 47 h 1202"/>
                <a:gd name="T96" fmla="*/ 398 w 1096"/>
                <a:gd name="T97" fmla="*/ 19 h 1202"/>
                <a:gd name="T98" fmla="*/ 533 w 1096"/>
                <a:gd name="T99" fmla="*/ 0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02">
                  <a:moveTo>
                    <a:pt x="533" y="0"/>
                  </a:moveTo>
                  <a:lnTo>
                    <a:pt x="599" y="0"/>
                  </a:lnTo>
                  <a:lnTo>
                    <a:pt x="662" y="7"/>
                  </a:lnTo>
                  <a:lnTo>
                    <a:pt x="723" y="21"/>
                  </a:lnTo>
                  <a:lnTo>
                    <a:pt x="780" y="40"/>
                  </a:lnTo>
                  <a:lnTo>
                    <a:pt x="834" y="64"/>
                  </a:lnTo>
                  <a:lnTo>
                    <a:pt x="887" y="94"/>
                  </a:lnTo>
                  <a:lnTo>
                    <a:pt x="933" y="128"/>
                  </a:lnTo>
                  <a:lnTo>
                    <a:pt x="976" y="167"/>
                  </a:lnTo>
                  <a:lnTo>
                    <a:pt x="1014" y="210"/>
                  </a:lnTo>
                  <a:lnTo>
                    <a:pt x="1047" y="256"/>
                  </a:lnTo>
                  <a:lnTo>
                    <a:pt x="1075" y="307"/>
                  </a:lnTo>
                  <a:lnTo>
                    <a:pt x="1096" y="360"/>
                  </a:lnTo>
                  <a:lnTo>
                    <a:pt x="1071" y="325"/>
                  </a:lnTo>
                  <a:lnTo>
                    <a:pt x="1041" y="295"/>
                  </a:lnTo>
                  <a:lnTo>
                    <a:pt x="1007" y="268"/>
                  </a:lnTo>
                  <a:lnTo>
                    <a:pt x="968" y="245"/>
                  </a:lnTo>
                  <a:lnTo>
                    <a:pt x="927" y="226"/>
                  </a:lnTo>
                  <a:lnTo>
                    <a:pt x="883" y="210"/>
                  </a:lnTo>
                  <a:lnTo>
                    <a:pt x="838" y="199"/>
                  </a:lnTo>
                  <a:lnTo>
                    <a:pt x="791" y="192"/>
                  </a:lnTo>
                  <a:lnTo>
                    <a:pt x="743" y="188"/>
                  </a:lnTo>
                  <a:lnTo>
                    <a:pt x="696" y="188"/>
                  </a:lnTo>
                  <a:lnTo>
                    <a:pt x="650" y="193"/>
                  </a:lnTo>
                  <a:lnTo>
                    <a:pt x="605" y="202"/>
                  </a:lnTo>
                  <a:lnTo>
                    <a:pt x="561" y="214"/>
                  </a:lnTo>
                  <a:lnTo>
                    <a:pt x="521" y="229"/>
                  </a:lnTo>
                  <a:lnTo>
                    <a:pt x="483" y="249"/>
                  </a:lnTo>
                  <a:lnTo>
                    <a:pt x="440" y="280"/>
                  </a:lnTo>
                  <a:lnTo>
                    <a:pt x="401" y="313"/>
                  </a:lnTo>
                  <a:lnTo>
                    <a:pt x="368" y="349"/>
                  </a:lnTo>
                  <a:lnTo>
                    <a:pt x="339" y="388"/>
                  </a:lnTo>
                  <a:lnTo>
                    <a:pt x="317" y="427"/>
                  </a:lnTo>
                  <a:lnTo>
                    <a:pt x="300" y="470"/>
                  </a:lnTo>
                  <a:lnTo>
                    <a:pt x="289" y="512"/>
                  </a:lnTo>
                  <a:lnTo>
                    <a:pt x="285" y="555"/>
                  </a:lnTo>
                  <a:lnTo>
                    <a:pt x="287" y="600"/>
                  </a:lnTo>
                  <a:lnTo>
                    <a:pt x="296" y="643"/>
                  </a:lnTo>
                  <a:lnTo>
                    <a:pt x="312" y="687"/>
                  </a:lnTo>
                  <a:lnTo>
                    <a:pt x="335" y="730"/>
                  </a:lnTo>
                  <a:lnTo>
                    <a:pt x="366" y="773"/>
                  </a:lnTo>
                  <a:lnTo>
                    <a:pt x="367" y="775"/>
                  </a:lnTo>
                  <a:lnTo>
                    <a:pt x="373" y="782"/>
                  </a:lnTo>
                  <a:lnTo>
                    <a:pt x="383" y="793"/>
                  </a:lnTo>
                  <a:lnTo>
                    <a:pt x="396" y="809"/>
                  </a:lnTo>
                  <a:lnTo>
                    <a:pt x="411" y="827"/>
                  </a:lnTo>
                  <a:lnTo>
                    <a:pt x="429" y="847"/>
                  </a:lnTo>
                  <a:lnTo>
                    <a:pt x="447" y="870"/>
                  </a:lnTo>
                  <a:lnTo>
                    <a:pt x="468" y="896"/>
                  </a:lnTo>
                  <a:lnTo>
                    <a:pt x="489" y="921"/>
                  </a:lnTo>
                  <a:lnTo>
                    <a:pt x="511" y="948"/>
                  </a:lnTo>
                  <a:lnTo>
                    <a:pt x="534" y="974"/>
                  </a:lnTo>
                  <a:lnTo>
                    <a:pt x="556" y="999"/>
                  </a:lnTo>
                  <a:lnTo>
                    <a:pt x="523" y="962"/>
                  </a:lnTo>
                  <a:lnTo>
                    <a:pt x="538" y="980"/>
                  </a:lnTo>
                  <a:lnTo>
                    <a:pt x="551" y="996"/>
                  </a:lnTo>
                  <a:lnTo>
                    <a:pt x="562" y="1009"/>
                  </a:lnTo>
                  <a:lnTo>
                    <a:pt x="571" y="1020"/>
                  </a:lnTo>
                  <a:lnTo>
                    <a:pt x="577" y="1026"/>
                  </a:lnTo>
                  <a:lnTo>
                    <a:pt x="578" y="1028"/>
                  </a:lnTo>
                  <a:lnTo>
                    <a:pt x="591" y="1049"/>
                  </a:lnTo>
                  <a:lnTo>
                    <a:pt x="599" y="1071"/>
                  </a:lnTo>
                  <a:lnTo>
                    <a:pt x="600" y="1094"/>
                  </a:lnTo>
                  <a:lnTo>
                    <a:pt x="596" y="1115"/>
                  </a:lnTo>
                  <a:lnTo>
                    <a:pt x="588" y="1137"/>
                  </a:lnTo>
                  <a:lnTo>
                    <a:pt x="574" y="1158"/>
                  </a:lnTo>
                  <a:lnTo>
                    <a:pt x="556" y="1176"/>
                  </a:lnTo>
                  <a:lnTo>
                    <a:pt x="536" y="1189"/>
                  </a:lnTo>
                  <a:lnTo>
                    <a:pt x="514" y="1199"/>
                  </a:lnTo>
                  <a:lnTo>
                    <a:pt x="491" y="1202"/>
                  </a:lnTo>
                  <a:lnTo>
                    <a:pt x="469" y="1202"/>
                  </a:lnTo>
                  <a:lnTo>
                    <a:pt x="447" y="1196"/>
                  </a:lnTo>
                  <a:lnTo>
                    <a:pt x="428" y="1184"/>
                  </a:lnTo>
                  <a:lnTo>
                    <a:pt x="409" y="1168"/>
                  </a:lnTo>
                  <a:lnTo>
                    <a:pt x="352" y="1098"/>
                  </a:lnTo>
                  <a:lnTo>
                    <a:pt x="390" y="1143"/>
                  </a:lnTo>
                  <a:lnTo>
                    <a:pt x="149" y="855"/>
                  </a:lnTo>
                  <a:lnTo>
                    <a:pt x="104" y="796"/>
                  </a:lnTo>
                  <a:lnTo>
                    <a:pt x="69" y="739"/>
                  </a:lnTo>
                  <a:lnTo>
                    <a:pt x="41" y="682"/>
                  </a:lnTo>
                  <a:lnTo>
                    <a:pt x="21" y="628"/>
                  </a:lnTo>
                  <a:lnTo>
                    <a:pt x="7" y="573"/>
                  </a:lnTo>
                  <a:lnTo>
                    <a:pt x="1" y="522"/>
                  </a:lnTo>
                  <a:lnTo>
                    <a:pt x="0" y="471"/>
                  </a:lnTo>
                  <a:lnTo>
                    <a:pt x="6" y="421"/>
                  </a:lnTo>
                  <a:lnTo>
                    <a:pt x="17" y="375"/>
                  </a:lnTo>
                  <a:lnTo>
                    <a:pt x="33" y="331"/>
                  </a:lnTo>
                  <a:lnTo>
                    <a:pt x="52" y="287"/>
                  </a:lnTo>
                  <a:lnTo>
                    <a:pt x="77" y="248"/>
                  </a:lnTo>
                  <a:lnTo>
                    <a:pt x="103" y="210"/>
                  </a:lnTo>
                  <a:lnTo>
                    <a:pt x="135" y="175"/>
                  </a:lnTo>
                  <a:lnTo>
                    <a:pt x="168" y="144"/>
                  </a:lnTo>
                  <a:lnTo>
                    <a:pt x="203" y="115"/>
                  </a:lnTo>
                  <a:lnTo>
                    <a:pt x="240" y="88"/>
                  </a:lnTo>
                  <a:lnTo>
                    <a:pt x="279" y="65"/>
                  </a:lnTo>
                  <a:lnTo>
                    <a:pt x="318" y="47"/>
                  </a:lnTo>
                  <a:lnTo>
                    <a:pt x="358" y="31"/>
                  </a:lnTo>
                  <a:lnTo>
                    <a:pt x="398" y="19"/>
                  </a:lnTo>
                  <a:lnTo>
                    <a:pt x="466" y="6"/>
                  </a:lnTo>
                  <a:lnTo>
                    <a:pt x="5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9" name="Freeform 11"/>
            <p:cNvSpPr>
              <a:spLocks noEditPoints="1"/>
            </p:cNvSpPr>
            <p:nvPr userDrawn="1"/>
          </p:nvSpPr>
          <p:spPr bwMode="auto">
            <a:xfrm>
              <a:off x="7675563" y="4867276"/>
              <a:ext cx="52388" cy="50800"/>
            </a:xfrm>
            <a:custGeom>
              <a:avLst/>
              <a:gdLst>
                <a:gd name="T0" fmla="*/ 51 w 130"/>
                <a:gd name="T1" fmla="*/ 60 h 128"/>
                <a:gd name="T2" fmla="*/ 70 w 130"/>
                <a:gd name="T3" fmla="*/ 60 h 128"/>
                <a:gd name="T4" fmla="*/ 77 w 130"/>
                <a:gd name="T5" fmla="*/ 59 h 128"/>
                <a:gd name="T6" fmla="*/ 82 w 130"/>
                <a:gd name="T7" fmla="*/ 55 h 128"/>
                <a:gd name="T8" fmla="*/ 83 w 130"/>
                <a:gd name="T9" fmla="*/ 48 h 128"/>
                <a:gd name="T10" fmla="*/ 82 w 130"/>
                <a:gd name="T11" fmla="*/ 42 h 128"/>
                <a:gd name="T12" fmla="*/ 77 w 130"/>
                <a:gd name="T13" fmla="*/ 38 h 128"/>
                <a:gd name="T14" fmla="*/ 71 w 130"/>
                <a:gd name="T15" fmla="*/ 37 h 128"/>
                <a:gd name="T16" fmla="*/ 51 w 130"/>
                <a:gd name="T17" fmla="*/ 37 h 128"/>
                <a:gd name="T18" fmla="*/ 68 w 130"/>
                <a:gd name="T19" fmla="*/ 28 h 128"/>
                <a:gd name="T20" fmla="*/ 89 w 130"/>
                <a:gd name="T21" fmla="*/ 32 h 128"/>
                <a:gd name="T22" fmla="*/ 95 w 130"/>
                <a:gd name="T23" fmla="*/ 48 h 128"/>
                <a:gd name="T24" fmla="*/ 90 w 130"/>
                <a:gd name="T25" fmla="*/ 63 h 128"/>
                <a:gd name="T26" fmla="*/ 76 w 130"/>
                <a:gd name="T27" fmla="*/ 69 h 128"/>
                <a:gd name="T28" fmla="*/ 84 w 130"/>
                <a:gd name="T29" fmla="*/ 101 h 128"/>
                <a:gd name="T30" fmla="*/ 51 w 130"/>
                <a:gd name="T31" fmla="*/ 69 h 128"/>
                <a:gd name="T32" fmla="*/ 40 w 130"/>
                <a:gd name="T33" fmla="*/ 101 h 128"/>
                <a:gd name="T34" fmla="*/ 66 w 130"/>
                <a:gd name="T35" fmla="*/ 11 h 128"/>
                <a:gd name="T36" fmla="*/ 34 w 130"/>
                <a:gd name="T37" fmla="*/ 20 h 128"/>
                <a:gd name="T38" fmla="*/ 16 w 130"/>
                <a:gd name="T39" fmla="*/ 47 h 128"/>
                <a:gd name="T40" fmla="*/ 16 w 130"/>
                <a:gd name="T41" fmla="*/ 82 h 128"/>
                <a:gd name="T42" fmla="*/ 34 w 130"/>
                <a:gd name="T43" fmla="*/ 107 h 128"/>
                <a:gd name="T44" fmla="*/ 66 w 130"/>
                <a:gd name="T45" fmla="*/ 117 h 128"/>
                <a:gd name="T46" fmla="*/ 96 w 130"/>
                <a:gd name="T47" fmla="*/ 107 h 128"/>
                <a:gd name="T48" fmla="*/ 115 w 130"/>
                <a:gd name="T49" fmla="*/ 82 h 128"/>
                <a:gd name="T50" fmla="*/ 115 w 130"/>
                <a:gd name="T51" fmla="*/ 47 h 128"/>
                <a:gd name="T52" fmla="*/ 96 w 130"/>
                <a:gd name="T53" fmla="*/ 20 h 128"/>
                <a:gd name="T54" fmla="*/ 66 w 130"/>
                <a:gd name="T55" fmla="*/ 11 h 128"/>
                <a:gd name="T56" fmla="*/ 85 w 130"/>
                <a:gd name="T57" fmla="*/ 3 h 128"/>
                <a:gd name="T58" fmla="*/ 118 w 130"/>
                <a:gd name="T59" fmla="*/ 25 h 128"/>
                <a:gd name="T60" fmla="*/ 130 w 130"/>
                <a:gd name="T61" fmla="*/ 64 h 128"/>
                <a:gd name="T62" fmla="*/ 118 w 130"/>
                <a:gd name="T63" fmla="*/ 102 h 128"/>
                <a:gd name="T64" fmla="*/ 85 w 130"/>
                <a:gd name="T65" fmla="*/ 125 h 128"/>
                <a:gd name="T66" fmla="*/ 45 w 130"/>
                <a:gd name="T67" fmla="*/ 125 h 128"/>
                <a:gd name="T68" fmla="*/ 13 w 130"/>
                <a:gd name="T69" fmla="*/ 102 h 128"/>
                <a:gd name="T70" fmla="*/ 0 w 130"/>
                <a:gd name="T71" fmla="*/ 64 h 128"/>
                <a:gd name="T72" fmla="*/ 13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6" y="60"/>
                  </a:lnTo>
                  <a:lnTo>
                    <a:pt x="70" y="60"/>
                  </a:lnTo>
                  <a:lnTo>
                    <a:pt x="73" y="59"/>
                  </a:lnTo>
                  <a:lnTo>
                    <a:pt x="77" y="59"/>
                  </a:lnTo>
                  <a:lnTo>
                    <a:pt x="79" y="56"/>
                  </a:lnTo>
                  <a:lnTo>
                    <a:pt x="82" y="55"/>
                  </a:lnTo>
                  <a:lnTo>
                    <a:pt x="83" y="52"/>
                  </a:lnTo>
                  <a:lnTo>
                    <a:pt x="83" y="48"/>
                  </a:lnTo>
                  <a:lnTo>
                    <a:pt x="83" y="44"/>
                  </a:lnTo>
                  <a:lnTo>
                    <a:pt x="82" y="42"/>
                  </a:lnTo>
                  <a:lnTo>
                    <a:pt x="79" y="40"/>
                  </a:lnTo>
                  <a:lnTo>
                    <a:pt x="77" y="38"/>
                  </a:lnTo>
                  <a:lnTo>
                    <a:pt x="73" y="37"/>
                  </a:lnTo>
                  <a:lnTo>
                    <a:pt x="71" y="37"/>
                  </a:lnTo>
                  <a:lnTo>
                    <a:pt x="67" y="37"/>
                  </a:lnTo>
                  <a:lnTo>
                    <a:pt x="51" y="37"/>
                  </a:lnTo>
                  <a:close/>
                  <a:moveTo>
                    <a:pt x="40" y="28"/>
                  </a:moveTo>
                  <a:lnTo>
                    <a:pt x="68" y="28"/>
                  </a:lnTo>
                  <a:lnTo>
                    <a:pt x="81" y="29"/>
                  </a:lnTo>
                  <a:lnTo>
                    <a:pt x="89" y="32"/>
                  </a:lnTo>
                  <a:lnTo>
                    <a:pt x="94" y="38"/>
                  </a:lnTo>
                  <a:lnTo>
                    <a:pt x="95" y="48"/>
                  </a:lnTo>
                  <a:lnTo>
                    <a:pt x="94" y="56"/>
                  </a:lnTo>
                  <a:lnTo>
                    <a:pt x="90" y="63"/>
                  </a:lnTo>
                  <a:lnTo>
                    <a:pt x="83" y="66"/>
                  </a:lnTo>
                  <a:lnTo>
                    <a:pt x="76" y="69"/>
                  </a:lnTo>
                  <a:lnTo>
                    <a:pt x="98" y="101"/>
                  </a:lnTo>
                  <a:lnTo>
                    <a:pt x="84" y="101"/>
                  </a:lnTo>
                  <a:lnTo>
                    <a:pt x="65" y="69"/>
                  </a:lnTo>
                  <a:lnTo>
                    <a:pt x="51" y="69"/>
                  </a:lnTo>
                  <a:lnTo>
                    <a:pt x="51" y="101"/>
                  </a:lnTo>
                  <a:lnTo>
                    <a:pt x="40" y="101"/>
                  </a:lnTo>
                  <a:lnTo>
                    <a:pt x="40" y="28"/>
                  </a:lnTo>
                  <a:close/>
                  <a:moveTo>
                    <a:pt x="66" y="11"/>
                  </a:moveTo>
                  <a:lnTo>
                    <a:pt x="49" y="13"/>
                  </a:lnTo>
                  <a:lnTo>
                    <a:pt x="34" y="20"/>
                  </a:lnTo>
                  <a:lnTo>
                    <a:pt x="23" y="32"/>
                  </a:lnTo>
                  <a:lnTo>
                    <a:pt x="16" y="47"/>
                  </a:lnTo>
                  <a:lnTo>
                    <a:pt x="14" y="64"/>
                  </a:lnTo>
                  <a:lnTo>
                    <a:pt x="16" y="82"/>
                  </a:lnTo>
                  <a:lnTo>
                    <a:pt x="23" y="96"/>
                  </a:lnTo>
                  <a:lnTo>
                    <a:pt x="34" y="107"/>
                  </a:lnTo>
                  <a:lnTo>
                    <a:pt x="49" y="114"/>
                  </a:lnTo>
                  <a:lnTo>
                    <a:pt x="66" y="117"/>
                  </a:lnTo>
                  <a:lnTo>
                    <a:pt x="82" y="114"/>
                  </a:lnTo>
                  <a:lnTo>
                    <a:pt x="96" y="107"/>
                  </a:lnTo>
                  <a:lnTo>
                    <a:pt x="107" y="96"/>
                  </a:lnTo>
                  <a:lnTo>
                    <a:pt x="115" y="82"/>
                  </a:lnTo>
                  <a:lnTo>
                    <a:pt x="118" y="64"/>
                  </a:lnTo>
                  <a:lnTo>
                    <a:pt x="115" y="47"/>
                  </a:lnTo>
                  <a:lnTo>
                    <a:pt x="107" y="32"/>
                  </a:lnTo>
                  <a:lnTo>
                    <a:pt x="96" y="20"/>
                  </a:lnTo>
                  <a:lnTo>
                    <a:pt x="82" y="13"/>
                  </a:lnTo>
                  <a:lnTo>
                    <a:pt x="66" y="11"/>
                  </a:lnTo>
                  <a:close/>
                  <a:moveTo>
                    <a:pt x="66" y="0"/>
                  </a:moveTo>
                  <a:lnTo>
                    <a:pt x="85" y="3"/>
                  </a:lnTo>
                  <a:lnTo>
                    <a:pt x="104" y="12"/>
                  </a:lnTo>
                  <a:lnTo>
                    <a:pt x="118" y="25"/>
                  </a:lnTo>
                  <a:lnTo>
                    <a:pt x="127" y="43"/>
                  </a:lnTo>
                  <a:lnTo>
                    <a:pt x="130" y="64"/>
                  </a:lnTo>
                  <a:lnTo>
                    <a:pt x="127" y="84"/>
                  </a:lnTo>
                  <a:lnTo>
                    <a:pt x="118" y="102"/>
                  </a:lnTo>
                  <a:lnTo>
                    <a:pt x="104" y="116"/>
                  </a:lnTo>
                  <a:lnTo>
                    <a:pt x="85" y="125"/>
                  </a:lnTo>
                  <a:lnTo>
                    <a:pt x="66" y="128"/>
                  </a:lnTo>
                  <a:lnTo>
                    <a:pt x="45" y="125"/>
                  </a:lnTo>
                  <a:lnTo>
                    <a:pt x="27" y="116"/>
                  </a:lnTo>
                  <a:lnTo>
                    <a:pt x="13" y="102"/>
                  </a:lnTo>
                  <a:lnTo>
                    <a:pt x="4" y="84"/>
                  </a:lnTo>
                  <a:lnTo>
                    <a:pt x="0" y="64"/>
                  </a:lnTo>
                  <a:lnTo>
                    <a:pt x="4" y="43"/>
                  </a:lnTo>
                  <a:lnTo>
                    <a:pt x="13" y="25"/>
                  </a:lnTo>
                  <a:lnTo>
                    <a:pt x="27" y="12"/>
                  </a:lnTo>
                  <a:lnTo>
                    <a:pt x="45" y="3"/>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30" name="Freeform 12"/>
            <p:cNvSpPr>
              <a:spLocks noEditPoints="1"/>
            </p:cNvSpPr>
            <p:nvPr userDrawn="1"/>
          </p:nvSpPr>
          <p:spPr bwMode="auto">
            <a:xfrm>
              <a:off x="6591301" y="4867276"/>
              <a:ext cx="52388" cy="50800"/>
            </a:xfrm>
            <a:custGeom>
              <a:avLst/>
              <a:gdLst>
                <a:gd name="T0" fmla="*/ 51 w 130"/>
                <a:gd name="T1" fmla="*/ 60 h 128"/>
                <a:gd name="T2" fmla="*/ 69 w 130"/>
                <a:gd name="T3" fmla="*/ 60 h 128"/>
                <a:gd name="T4" fmla="*/ 75 w 130"/>
                <a:gd name="T5" fmla="*/ 59 h 128"/>
                <a:gd name="T6" fmla="*/ 81 w 130"/>
                <a:gd name="T7" fmla="*/ 55 h 128"/>
                <a:gd name="T8" fmla="*/ 82 w 130"/>
                <a:gd name="T9" fmla="*/ 48 h 128"/>
                <a:gd name="T10" fmla="*/ 81 w 130"/>
                <a:gd name="T11" fmla="*/ 42 h 128"/>
                <a:gd name="T12" fmla="*/ 76 w 130"/>
                <a:gd name="T13" fmla="*/ 38 h 128"/>
                <a:gd name="T14" fmla="*/ 70 w 130"/>
                <a:gd name="T15" fmla="*/ 37 h 128"/>
                <a:gd name="T16" fmla="*/ 51 w 130"/>
                <a:gd name="T17" fmla="*/ 37 h 128"/>
                <a:gd name="T18" fmla="*/ 68 w 130"/>
                <a:gd name="T19" fmla="*/ 28 h 128"/>
                <a:gd name="T20" fmla="*/ 88 w 130"/>
                <a:gd name="T21" fmla="*/ 32 h 128"/>
                <a:gd name="T22" fmla="*/ 94 w 130"/>
                <a:gd name="T23" fmla="*/ 48 h 128"/>
                <a:gd name="T24" fmla="*/ 88 w 130"/>
                <a:gd name="T25" fmla="*/ 63 h 128"/>
                <a:gd name="T26" fmla="*/ 75 w 130"/>
                <a:gd name="T27" fmla="*/ 69 h 128"/>
                <a:gd name="T28" fmla="*/ 83 w 130"/>
                <a:gd name="T29" fmla="*/ 101 h 128"/>
                <a:gd name="T30" fmla="*/ 51 w 130"/>
                <a:gd name="T31" fmla="*/ 69 h 128"/>
                <a:gd name="T32" fmla="*/ 40 w 130"/>
                <a:gd name="T33" fmla="*/ 101 h 128"/>
                <a:gd name="T34" fmla="*/ 64 w 130"/>
                <a:gd name="T35" fmla="*/ 11 h 128"/>
                <a:gd name="T36" fmla="*/ 34 w 130"/>
                <a:gd name="T37" fmla="*/ 20 h 128"/>
                <a:gd name="T38" fmla="*/ 14 w 130"/>
                <a:gd name="T39" fmla="*/ 47 h 128"/>
                <a:gd name="T40" fmla="*/ 14 w 130"/>
                <a:gd name="T41" fmla="*/ 82 h 128"/>
                <a:gd name="T42" fmla="*/ 34 w 130"/>
                <a:gd name="T43" fmla="*/ 107 h 128"/>
                <a:gd name="T44" fmla="*/ 64 w 130"/>
                <a:gd name="T45" fmla="*/ 117 h 128"/>
                <a:gd name="T46" fmla="*/ 96 w 130"/>
                <a:gd name="T47" fmla="*/ 107 h 128"/>
                <a:gd name="T48" fmla="*/ 114 w 130"/>
                <a:gd name="T49" fmla="*/ 82 h 128"/>
                <a:gd name="T50" fmla="*/ 114 w 130"/>
                <a:gd name="T51" fmla="*/ 47 h 128"/>
                <a:gd name="T52" fmla="*/ 96 w 130"/>
                <a:gd name="T53" fmla="*/ 20 h 128"/>
                <a:gd name="T54" fmla="*/ 64 w 130"/>
                <a:gd name="T55" fmla="*/ 11 h 128"/>
                <a:gd name="T56" fmla="*/ 85 w 130"/>
                <a:gd name="T57" fmla="*/ 3 h 128"/>
                <a:gd name="T58" fmla="*/ 117 w 130"/>
                <a:gd name="T59" fmla="*/ 25 h 128"/>
                <a:gd name="T60" fmla="*/ 130 w 130"/>
                <a:gd name="T61" fmla="*/ 64 h 128"/>
                <a:gd name="T62" fmla="*/ 117 w 130"/>
                <a:gd name="T63" fmla="*/ 102 h 128"/>
                <a:gd name="T64" fmla="*/ 85 w 130"/>
                <a:gd name="T65" fmla="*/ 125 h 128"/>
                <a:gd name="T66" fmla="*/ 45 w 130"/>
                <a:gd name="T67" fmla="*/ 125 h 128"/>
                <a:gd name="T68" fmla="*/ 12 w 130"/>
                <a:gd name="T69" fmla="*/ 102 h 128"/>
                <a:gd name="T70" fmla="*/ 0 w 130"/>
                <a:gd name="T71" fmla="*/ 64 h 128"/>
                <a:gd name="T72" fmla="*/ 12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4" y="60"/>
                  </a:lnTo>
                  <a:lnTo>
                    <a:pt x="69" y="60"/>
                  </a:lnTo>
                  <a:lnTo>
                    <a:pt x="73" y="59"/>
                  </a:lnTo>
                  <a:lnTo>
                    <a:pt x="75" y="59"/>
                  </a:lnTo>
                  <a:lnTo>
                    <a:pt x="79" y="56"/>
                  </a:lnTo>
                  <a:lnTo>
                    <a:pt x="81" y="55"/>
                  </a:lnTo>
                  <a:lnTo>
                    <a:pt x="82" y="52"/>
                  </a:lnTo>
                  <a:lnTo>
                    <a:pt x="82" y="48"/>
                  </a:lnTo>
                  <a:lnTo>
                    <a:pt x="82" y="44"/>
                  </a:lnTo>
                  <a:lnTo>
                    <a:pt x="81" y="42"/>
                  </a:lnTo>
                  <a:lnTo>
                    <a:pt x="79" y="40"/>
                  </a:lnTo>
                  <a:lnTo>
                    <a:pt x="76" y="38"/>
                  </a:lnTo>
                  <a:lnTo>
                    <a:pt x="73" y="37"/>
                  </a:lnTo>
                  <a:lnTo>
                    <a:pt x="70" y="37"/>
                  </a:lnTo>
                  <a:lnTo>
                    <a:pt x="66" y="37"/>
                  </a:lnTo>
                  <a:lnTo>
                    <a:pt x="51" y="37"/>
                  </a:lnTo>
                  <a:close/>
                  <a:moveTo>
                    <a:pt x="40" y="28"/>
                  </a:moveTo>
                  <a:lnTo>
                    <a:pt x="68" y="28"/>
                  </a:lnTo>
                  <a:lnTo>
                    <a:pt x="80" y="29"/>
                  </a:lnTo>
                  <a:lnTo>
                    <a:pt x="88" y="32"/>
                  </a:lnTo>
                  <a:lnTo>
                    <a:pt x="93" y="38"/>
                  </a:lnTo>
                  <a:lnTo>
                    <a:pt x="94" y="48"/>
                  </a:lnTo>
                  <a:lnTo>
                    <a:pt x="93" y="56"/>
                  </a:lnTo>
                  <a:lnTo>
                    <a:pt x="88" y="63"/>
                  </a:lnTo>
                  <a:lnTo>
                    <a:pt x="82" y="66"/>
                  </a:lnTo>
                  <a:lnTo>
                    <a:pt x="75" y="69"/>
                  </a:lnTo>
                  <a:lnTo>
                    <a:pt x="96" y="101"/>
                  </a:lnTo>
                  <a:lnTo>
                    <a:pt x="83" y="101"/>
                  </a:lnTo>
                  <a:lnTo>
                    <a:pt x="64" y="69"/>
                  </a:lnTo>
                  <a:lnTo>
                    <a:pt x="51" y="69"/>
                  </a:lnTo>
                  <a:lnTo>
                    <a:pt x="51" y="101"/>
                  </a:lnTo>
                  <a:lnTo>
                    <a:pt x="40" y="101"/>
                  </a:lnTo>
                  <a:lnTo>
                    <a:pt x="40" y="28"/>
                  </a:lnTo>
                  <a:close/>
                  <a:moveTo>
                    <a:pt x="64" y="11"/>
                  </a:moveTo>
                  <a:lnTo>
                    <a:pt x="48" y="13"/>
                  </a:lnTo>
                  <a:lnTo>
                    <a:pt x="34" y="20"/>
                  </a:lnTo>
                  <a:lnTo>
                    <a:pt x="22" y="32"/>
                  </a:lnTo>
                  <a:lnTo>
                    <a:pt x="14" y="47"/>
                  </a:lnTo>
                  <a:lnTo>
                    <a:pt x="12" y="64"/>
                  </a:lnTo>
                  <a:lnTo>
                    <a:pt x="14" y="82"/>
                  </a:lnTo>
                  <a:lnTo>
                    <a:pt x="22" y="96"/>
                  </a:lnTo>
                  <a:lnTo>
                    <a:pt x="34" y="107"/>
                  </a:lnTo>
                  <a:lnTo>
                    <a:pt x="48" y="114"/>
                  </a:lnTo>
                  <a:lnTo>
                    <a:pt x="64" y="117"/>
                  </a:lnTo>
                  <a:lnTo>
                    <a:pt x="81" y="114"/>
                  </a:lnTo>
                  <a:lnTo>
                    <a:pt x="96" y="107"/>
                  </a:lnTo>
                  <a:lnTo>
                    <a:pt x="107" y="96"/>
                  </a:lnTo>
                  <a:lnTo>
                    <a:pt x="114" y="82"/>
                  </a:lnTo>
                  <a:lnTo>
                    <a:pt x="116" y="64"/>
                  </a:lnTo>
                  <a:lnTo>
                    <a:pt x="114" y="47"/>
                  </a:lnTo>
                  <a:lnTo>
                    <a:pt x="107" y="32"/>
                  </a:lnTo>
                  <a:lnTo>
                    <a:pt x="96" y="20"/>
                  </a:lnTo>
                  <a:lnTo>
                    <a:pt x="81" y="13"/>
                  </a:lnTo>
                  <a:lnTo>
                    <a:pt x="64" y="11"/>
                  </a:lnTo>
                  <a:close/>
                  <a:moveTo>
                    <a:pt x="64" y="0"/>
                  </a:moveTo>
                  <a:lnTo>
                    <a:pt x="85" y="3"/>
                  </a:lnTo>
                  <a:lnTo>
                    <a:pt x="103" y="12"/>
                  </a:lnTo>
                  <a:lnTo>
                    <a:pt x="117" y="25"/>
                  </a:lnTo>
                  <a:lnTo>
                    <a:pt x="126" y="43"/>
                  </a:lnTo>
                  <a:lnTo>
                    <a:pt x="130" y="64"/>
                  </a:lnTo>
                  <a:lnTo>
                    <a:pt x="126" y="84"/>
                  </a:lnTo>
                  <a:lnTo>
                    <a:pt x="117" y="102"/>
                  </a:lnTo>
                  <a:lnTo>
                    <a:pt x="103" y="116"/>
                  </a:lnTo>
                  <a:lnTo>
                    <a:pt x="85" y="125"/>
                  </a:lnTo>
                  <a:lnTo>
                    <a:pt x="64" y="128"/>
                  </a:lnTo>
                  <a:lnTo>
                    <a:pt x="45" y="125"/>
                  </a:lnTo>
                  <a:lnTo>
                    <a:pt x="26" y="116"/>
                  </a:lnTo>
                  <a:lnTo>
                    <a:pt x="12" y="102"/>
                  </a:lnTo>
                  <a:lnTo>
                    <a:pt x="2" y="84"/>
                  </a:lnTo>
                  <a:lnTo>
                    <a:pt x="0" y="64"/>
                  </a:lnTo>
                  <a:lnTo>
                    <a:pt x="2" y="43"/>
                  </a:lnTo>
                  <a:lnTo>
                    <a:pt x="12" y="25"/>
                  </a:lnTo>
                  <a:lnTo>
                    <a:pt x="26" y="12"/>
                  </a:lnTo>
                  <a:lnTo>
                    <a:pt x="45" y="3"/>
                  </a:lnTo>
                  <a:lnTo>
                    <a:pt x="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grpSp>
      <p:sp>
        <p:nvSpPr>
          <p:cNvPr id="8" name="Text Placeholder 7"/>
          <p:cNvSpPr>
            <a:spLocks noGrp="1"/>
          </p:cNvSpPr>
          <p:nvPr>
            <p:ph type="body" sz="quarter" idx="19" hasCustomPrompt="1"/>
          </p:nvPr>
        </p:nvSpPr>
        <p:spPr>
          <a:xfrm>
            <a:off x="8676374" y="6314645"/>
            <a:ext cx="1979981" cy="389467"/>
          </a:xfrm>
        </p:spPr>
        <p:txBody>
          <a:bodyPr anchor="ctr" anchorCtr="0">
            <a:noAutofit/>
          </a:bodyPr>
          <a:lstStyle>
            <a:lvl1pPr marL="0" indent="0">
              <a:buNone/>
              <a:defRPr sz="1600" baseline="0">
                <a:solidFill>
                  <a:schemeClr val="bg1"/>
                </a:solidFill>
                <a:latin typeface="+mn-lt"/>
              </a:defRPr>
            </a:lvl1pPr>
          </a:lstStyle>
          <a:p>
            <a:pPr lvl="0"/>
            <a:r>
              <a:rPr lang="en-US"/>
              <a:t>Partner Name</a:t>
            </a:r>
          </a:p>
        </p:txBody>
      </p:sp>
      <p:sp>
        <p:nvSpPr>
          <p:cNvPr id="6" name="TextBox 5"/>
          <p:cNvSpPr txBox="1"/>
          <p:nvPr userDrawn="1"/>
        </p:nvSpPr>
        <p:spPr>
          <a:xfrm>
            <a:off x="4587533" y="6236860"/>
            <a:ext cx="3035727" cy="307776"/>
          </a:xfrm>
          <a:prstGeom prst="rect">
            <a:avLst/>
          </a:prstGeom>
          <a:noFill/>
        </p:spPr>
        <p:txBody>
          <a:bodyPr wrap="square" lIns="60960" rIns="60960" rtlCol="0">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1200">
                <a:solidFill>
                  <a:schemeClr val="accent1"/>
                </a:solidFill>
              </a:rPr>
              <a:t>For One-to-One Customer Use Only</a:t>
            </a:r>
          </a:p>
        </p:txBody>
      </p:sp>
    </p:spTree>
    <p:extLst>
      <p:ext uri="{BB962C8B-B14F-4D97-AF65-F5344CB8AC3E}">
        <p14:creationId xmlns:p14="http://schemas.microsoft.com/office/powerpoint/2010/main" val="392624690"/>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AS - Dark Blue Section Header">
    <p:bg>
      <p:bgPr>
        <a:gradFill>
          <a:gsLst>
            <a:gs pos="0">
              <a:srgbClr val="00517E"/>
            </a:gs>
            <a:gs pos="100000">
              <a:srgbClr val="04304B"/>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2434710"/>
            <a:ext cx="12192000" cy="748988"/>
          </a:xfrm>
        </p:spPr>
        <p:txBody>
          <a:bodyPr anchor="b" anchorCtr="0">
            <a:spAutoFit/>
          </a:bodyPr>
          <a:lstStyle>
            <a:lvl1pPr algn="ctr">
              <a:defRPr sz="4267" baseline="0">
                <a:solidFill>
                  <a:schemeClr val="bg1"/>
                </a:solidFill>
                <a:latin typeface="+mj-lt"/>
              </a:defRPr>
            </a:lvl1pPr>
          </a:lstStyle>
          <a:p>
            <a:r>
              <a:rPr lang="en-US"/>
              <a:t>Click to Edit Title</a:t>
            </a:r>
          </a:p>
        </p:txBody>
      </p:sp>
      <p:sp>
        <p:nvSpPr>
          <p:cNvPr id="4" name="Text Placeholder 2"/>
          <p:cNvSpPr>
            <a:spLocks noGrp="1"/>
          </p:cNvSpPr>
          <p:nvPr>
            <p:ph type="body" sz="quarter" idx="10" hasCustomPrompt="1"/>
          </p:nvPr>
        </p:nvSpPr>
        <p:spPr>
          <a:xfrm>
            <a:off x="0" y="3178433"/>
            <a:ext cx="12192000" cy="444289"/>
          </a:xfrm>
        </p:spPr>
        <p:txBody>
          <a:bodyPr anchor="t">
            <a:spAutoFit/>
          </a:bodyPr>
          <a:lstStyle>
            <a:lvl1pPr marL="0" indent="-243834" algn="ctr">
              <a:lnSpc>
                <a:spcPct val="85000"/>
              </a:lnSpc>
              <a:spcBef>
                <a:spcPts val="1067"/>
              </a:spcBef>
              <a:buFont typeface="Arial" pitchFamily="34" charset="0"/>
              <a:buNone/>
              <a:defRPr sz="2667" b="0" i="0" cap="none" baseline="0">
                <a:solidFill>
                  <a:schemeClr val="bg1"/>
                </a:solidFill>
                <a:latin typeface="+mn-lt"/>
              </a:defRPr>
            </a:lvl1pPr>
          </a:lstStyle>
          <a:p>
            <a:pPr lvl="0"/>
            <a:r>
              <a:rPr lang="en-US"/>
              <a:t>Click to edit subtitle</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88470" y="0"/>
            <a:ext cx="2815063" cy="1468912"/>
          </a:xfrm>
          <a:prstGeom prst="rect">
            <a:avLst/>
          </a:prstGeom>
        </p:spPr>
      </p:pic>
      <p:grpSp>
        <p:nvGrpSpPr>
          <p:cNvPr id="8" name="Group 7"/>
          <p:cNvGrpSpPr/>
          <p:nvPr userDrawn="1"/>
        </p:nvGrpSpPr>
        <p:grpSpPr>
          <a:xfrm>
            <a:off x="11237113" y="6353579"/>
            <a:ext cx="702523" cy="294037"/>
            <a:chOff x="6145213" y="4384676"/>
            <a:chExt cx="1582738" cy="649287"/>
          </a:xfrm>
          <a:solidFill>
            <a:schemeClr val="bg1"/>
          </a:solidFill>
        </p:grpSpPr>
        <p:sp>
          <p:nvSpPr>
            <p:cNvPr id="11" name="Freeform 6"/>
            <p:cNvSpPr>
              <a:spLocks/>
            </p:cNvSpPr>
            <p:nvPr userDrawn="1"/>
          </p:nvSpPr>
          <p:spPr bwMode="auto">
            <a:xfrm>
              <a:off x="6640513" y="4454526"/>
              <a:ext cx="341313" cy="449263"/>
            </a:xfrm>
            <a:custGeom>
              <a:avLst/>
              <a:gdLst>
                <a:gd name="T0" fmla="*/ 485 w 859"/>
                <a:gd name="T1" fmla="*/ 5 h 1132"/>
                <a:gd name="T2" fmla="*/ 603 w 859"/>
                <a:gd name="T3" fmla="*/ 31 h 1132"/>
                <a:gd name="T4" fmla="*/ 699 w 859"/>
                <a:gd name="T5" fmla="*/ 82 h 1132"/>
                <a:gd name="T6" fmla="*/ 771 w 859"/>
                <a:gd name="T7" fmla="*/ 167 h 1132"/>
                <a:gd name="T8" fmla="*/ 810 w 859"/>
                <a:gd name="T9" fmla="*/ 290 h 1132"/>
                <a:gd name="T10" fmla="*/ 642 w 859"/>
                <a:gd name="T11" fmla="*/ 307 h 1132"/>
                <a:gd name="T12" fmla="*/ 606 w 859"/>
                <a:gd name="T13" fmla="*/ 231 h 1132"/>
                <a:gd name="T14" fmla="*/ 544 w 859"/>
                <a:gd name="T15" fmla="*/ 184 h 1132"/>
                <a:gd name="T16" fmla="*/ 467 w 859"/>
                <a:gd name="T17" fmla="*/ 162 h 1132"/>
                <a:gd name="T18" fmla="*/ 385 w 859"/>
                <a:gd name="T19" fmla="*/ 158 h 1132"/>
                <a:gd name="T20" fmla="*/ 304 w 859"/>
                <a:gd name="T21" fmla="*/ 172 h 1132"/>
                <a:gd name="T22" fmla="*/ 236 w 859"/>
                <a:gd name="T23" fmla="*/ 207 h 1132"/>
                <a:gd name="T24" fmla="*/ 200 w 859"/>
                <a:gd name="T25" fmla="*/ 268 h 1132"/>
                <a:gd name="T26" fmla="*/ 207 w 859"/>
                <a:gd name="T27" fmla="*/ 344 h 1132"/>
                <a:gd name="T28" fmla="*/ 256 w 859"/>
                <a:gd name="T29" fmla="*/ 397 h 1132"/>
                <a:gd name="T30" fmla="*/ 334 w 859"/>
                <a:gd name="T31" fmla="*/ 434 h 1132"/>
                <a:gd name="T32" fmla="*/ 428 w 859"/>
                <a:gd name="T33" fmla="*/ 460 h 1132"/>
                <a:gd name="T34" fmla="*/ 528 w 859"/>
                <a:gd name="T35" fmla="*/ 484 h 1132"/>
                <a:gd name="T36" fmla="*/ 634 w 859"/>
                <a:gd name="T37" fmla="*/ 513 h 1132"/>
                <a:gd name="T38" fmla="*/ 728 w 859"/>
                <a:gd name="T39" fmla="*/ 556 h 1132"/>
                <a:gd name="T40" fmla="*/ 804 w 859"/>
                <a:gd name="T41" fmla="*/ 620 h 1132"/>
                <a:gd name="T42" fmla="*/ 850 w 859"/>
                <a:gd name="T43" fmla="*/ 711 h 1132"/>
                <a:gd name="T44" fmla="*/ 857 w 859"/>
                <a:gd name="T45" fmla="*/ 838 h 1132"/>
                <a:gd name="T46" fmla="*/ 821 w 859"/>
                <a:gd name="T47" fmla="*/ 954 h 1132"/>
                <a:gd name="T48" fmla="*/ 750 w 859"/>
                <a:gd name="T49" fmla="*/ 1037 h 1132"/>
                <a:gd name="T50" fmla="*/ 655 w 859"/>
                <a:gd name="T51" fmla="*/ 1093 h 1132"/>
                <a:gd name="T52" fmla="*/ 545 w 859"/>
                <a:gd name="T53" fmla="*/ 1124 h 1132"/>
                <a:gd name="T54" fmla="*/ 428 w 859"/>
                <a:gd name="T55" fmla="*/ 1132 h 1132"/>
                <a:gd name="T56" fmla="*/ 297 w 859"/>
                <a:gd name="T57" fmla="*/ 1120 h 1132"/>
                <a:gd name="T58" fmla="*/ 182 w 859"/>
                <a:gd name="T59" fmla="*/ 1081 h 1132"/>
                <a:gd name="T60" fmla="*/ 89 w 859"/>
                <a:gd name="T61" fmla="*/ 1012 h 1132"/>
                <a:gd name="T62" fmla="*/ 26 w 859"/>
                <a:gd name="T63" fmla="*/ 908 h 1132"/>
                <a:gd name="T64" fmla="*/ 0 w 859"/>
                <a:gd name="T65" fmla="*/ 767 h 1132"/>
                <a:gd name="T66" fmla="*/ 178 w 859"/>
                <a:gd name="T67" fmla="*/ 838 h 1132"/>
                <a:gd name="T68" fmla="*/ 229 w 859"/>
                <a:gd name="T69" fmla="*/ 913 h 1132"/>
                <a:gd name="T70" fmla="*/ 308 w 859"/>
                <a:gd name="T71" fmla="*/ 957 h 1132"/>
                <a:gd name="T72" fmla="*/ 404 w 859"/>
                <a:gd name="T73" fmla="*/ 974 h 1132"/>
                <a:gd name="T74" fmla="*/ 488 w 859"/>
                <a:gd name="T75" fmla="*/ 974 h 1132"/>
                <a:gd name="T76" fmla="*/ 564 w 859"/>
                <a:gd name="T77" fmla="*/ 960 h 1132"/>
                <a:gd name="T78" fmla="*/ 630 w 859"/>
                <a:gd name="T79" fmla="*/ 927 h 1132"/>
                <a:gd name="T80" fmla="*/ 674 w 859"/>
                <a:gd name="T81" fmla="*/ 871 h 1132"/>
                <a:gd name="T82" fmla="*/ 681 w 859"/>
                <a:gd name="T83" fmla="*/ 787 h 1132"/>
                <a:gd name="T84" fmla="*/ 647 w 859"/>
                <a:gd name="T85" fmla="*/ 722 h 1132"/>
                <a:gd name="T86" fmla="*/ 580 w 859"/>
                <a:gd name="T87" fmla="*/ 677 h 1132"/>
                <a:gd name="T88" fmla="*/ 490 w 859"/>
                <a:gd name="T89" fmla="*/ 647 h 1132"/>
                <a:gd name="T90" fmla="*/ 387 w 859"/>
                <a:gd name="T91" fmla="*/ 622 h 1132"/>
                <a:gd name="T92" fmla="*/ 281 w 859"/>
                <a:gd name="T93" fmla="*/ 595 h 1132"/>
                <a:gd name="T94" fmla="*/ 183 w 859"/>
                <a:gd name="T95" fmla="*/ 558 h 1132"/>
                <a:gd name="T96" fmla="*/ 99 w 859"/>
                <a:gd name="T97" fmla="*/ 504 h 1132"/>
                <a:gd name="T98" fmla="*/ 42 w 859"/>
                <a:gd name="T99" fmla="*/ 423 h 1132"/>
                <a:gd name="T100" fmla="*/ 21 w 859"/>
                <a:gd name="T101" fmla="*/ 308 h 1132"/>
                <a:gd name="T102" fmla="*/ 43 w 859"/>
                <a:gd name="T103" fmla="*/ 193 h 1132"/>
                <a:gd name="T104" fmla="*/ 103 w 859"/>
                <a:gd name="T105" fmla="*/ 107 h 1132"/>
                <a:gd name="T106" fmla="*/ 190 w 859"/>
                <a:gd name="T107" fmla="*/ 46 h 1132"/>
                <a:gd name="T108" fmla="*/ 292 w 859"/>
                <a:gd name="T109" fmla="*/ 12 h 1132"/>
                <a:gd name="T110" fmla="*/ 399 w 859"/>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9" h="1132">
                  <a:moveTo>
                    <a:pt x="399" y="0"/>
                  </a:moveTo>
                  <a:lnTo>
                    <a:pt x="443" y="2"/>
                  </a:lnTo>
                  <a:lnTo>
                    <a:pt x="485" y="5"/>
                  </a:lnTo>
                  <a:lnTo>
                    <a:pt x="527" y="11"/>
                  </a:lnTo>
                  <a:lnTo>
                    <a:pt x="566" y="20"/>
                  </a:lnTo>
                  <a:lnTo>
                    <a:pt x="603" y="31"/>
                  </a:lnTo>
                  <a:lnTo>
                    <a:pt x="637" y="44"/>
                  </a:lnTo>
                  <a:lnTo>
                    <a:pt x="670" y="62"/>
                  </a:lnTo>
                  <a:lnTo>
                    <a:pt x="699" y="82"/>
                  </a:lnTo>
                  <a:lnTo>
                    <a:pt x="726" y="107"/>
                  </a:lnTo>
                  <a:lnTo>
                    <a:pt x="750" y="134"/>
                  </a:lnTo>
                  <a:lnTo>
                    <a:pt x="771" y="167"/>
                  </a:lnTo>
                  <a:lnTo>
                    <a:pt x="787" y="203"/>
                  </a:lnTo>
                  <a:lnTo>
                    <a:pt x="800" y="244"/>
                  </a:lnTo>
                  <a:lnTo>
                    <a:pt x="810" y="290"/>
                  </a:lnTo>
                  <a:lnTo>
                    <a:pt x="815" y="339"/>
                  </a:lnTo>
                  <a:lnTo>
                    <a:pt x="648" y="339"/>
                  </a:lnTo>
                  <a:lnTo>
                    <a:pt x="642" y="307"/>
                  </a:lnTo>
                  <a:lnTo>
                    <a:pt x="634" y="278"/>
                  </a:lnTo>
                  <a:lnTo>
                    <a:pt x="621" y="254"/>
                  </a:lnTo>
                  <a:lnTo>
                    <a:pt x="606" y="231"/>
                  </a:lnTo>
                  <a:lnTo>
                    <a:pt x="587" y="213"/>
                  </a:lnTo>
                  <a:lnTo>
                    <a:pt x="567" y="197"/>
                  </a:lnTo>
                  <a:lnTo>
                    <a:pt x="544" y="184"/>
                  </a:lnTo>
                  <a:lnTo>
                    <a:pt x="519" y="174"/>
                  </a:lnTo>
                  <a:lnTo>
                    <a:pt x="494" y="167"/>
                  </a:lnTo>
                  <a:lnTo>
                    <a:pt x="467" y="162"/>
                  </a:lnTo>
                  <a:lnTo>
                    <a:pt x="440" y="158"/>
                  </a:lnTo>
                  <a:lnTo>
                    <a:pt x="412" y="157"/>
                  </a:lnTo>
                  <a:lnTo>
                    <a:pt x="385" y="158"/>
                  </a:lnTo>
                  <a:lnTo>
                    <a:pt x="358" y="161"/>
                  </a:lnTo>
                  <a:lnTo>
                    <a:pt x="330" y="166"/>
                  </a:lnTo>
                  <a:lnTo>
                    <a:pt x="304" y="172"/>
                  </a:lnTo>
                  <a:lnTo>
                    <a:pt x="279" y="180"/>
                  </a:lnTo>
                  <a:lnTo>
                    <a:pt x="257" y="192"/>
                  </a:lnTo>
                  <a:lnTo>
                    <a:pt x="236" y="207"/>
                  </a:lnTo>
                  <a:lnTo>
                    <a:pt x="221" y="224"/>
                  </a:lnTo>
                  <a:lnTo>
                    <a:pt x="208" y="244"/>
                  </a:lnTo>
                  <a:lnTo>
                    <a:pt x="200" y="268"/>
                  </a:lnTo>
                  <a:lnTo>
                    <a:pt x="198" y="296"/>
                  </a:lnTo>
                  <a:lnTo>
                    <a:pt x="200" y="321"/>
                  </a:lnTo>
                  <a:lnTo>
                    <a:pt x="207" y="344"/>
                  </a:lnTo>
                  <a:lnTo>
                    <a:pt x="219" y="365"/>
                  </a:lnTo>
                  <a:lnTo>
                    <a:pt x="236" y="382"/>
                  </a:lnTo>
                  <a:lnTo>
                    <a:pt x="256" y="397"/>
                  </a:lnTo>
                  <a:lnTo>
                    <a:pt x="279" y="411"/>
                  </a:lnTo>
                  <a:lnTo>
                    <a:pt x="304" y="423"/>
                  </a:lnTo>
                  <a:lnTo>
                    <a:pt x="334" y="434"/>
                  </a:lnTo>
                  <a:lnTo>
                    <a:pt x="363" y="443"/>
                  </a:lnTo>
                  <a:lnTo>
                    <a:pt x="395" y="452"/>
                  </a:lnTo>
                  <a:lnTo>
                    <a:pt x="428" y="460"/>
                  </a:lnTo>
                  <a:lnTo>
                    <a:pt x="461" y="467"/>
                  </a:lnTo>
                  <a:lnTo>
                    <a:pt x="495" y="476"/>
                  </a:lnTo>
                  <a:lnTo>
                    <a:pt x="528" y="484"/>
                  </a:lnTo>
                  <a:lnTo>
                    <a:pt x="564" y="493"/>
                  </a:lnTo>
                  <a:lnTo>
                    <a:pt x="600" y="502"/>
                  </a:lnTo>
                  <a:lnTo>
                    <a:pt x="634" y="513"/>
                  </a:lnTo>
                  <a:lnTo>
                    <a:pt x="666" y="527"/>
                  </a:lnTo>
                  <a:lnTo>
                    <a:pt x="698" y="540"/>
                  </a:lnTo>
                  <a:lnTo>
                    <a:pt x="728" y="556"/>
                  </a:lnTo>
                  <a:lnTo>
                    <a:pt x="756" y="575"/>
                  </a:lnTo>
                  <a:lnTo>
                    <a:pt x="782" y="595"/>
                  </a:lnTo>
                  <a:lnTo>
                    <a:pt x="804" y="620"/>
                  </a:lnTo>
                  <a:lnTo>
                    <a:pt x="823" y="646"/>
                  </a:lnTo>
                  <a:lnTo>
                    <a:pt x="838" y="676"/>
                  </a:lnTo>
                  <a:lnTo>
                    <a:pt x="850" y="711"/>
                  </a:lnTo>
                  <a:lnTo>
                    <a:pt x="857" y="750"/>
                  </a:lnTo>
                  <a:lnTo>
                    <a:pt x="859" y="792"/>
                  </a:lnTo>
                  <a:lnTo>
                    <a:pt x="857" y="838"/>
                  </a:lnTo>
                  <a:lnTo>
                    <a:pt x="849" y="880"/>
                  </a:lnTo>
                  <a:lnTo>
                    <a:pt x="838" y="919"/>
                  </a:lnTo>
                  <a:lnTo>
                    <a:pt x="821" y="954"/>
                  </a:lnTo>
                  <a:lnTo>
                    <a:pt x="801" y="985"/>
                  </a:lnTo>
                  <a:lnTo>
                    <a:pt x="777" y="1013"/>
                  </a:lnTo>
                  <a:lnTo>
                    <a:pt x="750" y="1037"/>
                  </a:lnTo>
                  <a:lnTo>
                    <a:pt x="721" y="1059"/>
                  </a:lnTo>
                  <a:lnTo>
                    <a:pt x="689" y="1077"/>
                  </a:lnTo>
                  <a:lnTo>
                    <a:pt x="655" y="1093"/>
                  </a:lnTo>
                  <a:lnTo>
                    <a:pt x="619" y="1106"/>
                  </a:lnTo>
                  <a:lnTo>
                    <a:pt x="583" y="1116"/>
                  </a:lnTo>
                  <a:lnTo>
                    <a:pt x="545" y="1124"/>
                  </a:lnTo>
                  <a:lnTo>
                    <a:pt x="506" y="1129"/>
                  </a:lnTo>
                  <a:lnTo>
                    <a:pt x="467" y="1132"/>
                  </a:lnTo>
                  <a:lnTo>
                    <a:pt x="428" y="1132"/>
                  </a:lnTo>
                  <a:lnTo>
                    <a:pt x="383" y="1131"/>
                  </a:lnTo>
                  <a:lnTo>
                    <a:pt x="340" y="1128"/>
                  </a:lnTo>
                  <a:lnTo>
                    <a:pt x="297" y="1120"/>
                  </a:lnTo>
                  <a:lnTo>
                    <a:pt x="257" y="1111"/>
                  </a:lnTo>
                  <a:lnTo>
                    <a:pt x="218" y="1097"/>
                  </a:lnTo>
                  <a:lnTo>
                    <a:pt x="182" y="1081"/>
                  </a:lnTo>
                  <a:lnTo>
                    <a:pt x="148" y="1061"/>
                  </a:lnTo>
                  <a:lnTo>
                    <a:pt x="117" y="1038"/>
                  </a:lnTo>
                  <a:lnTo>
                    <a:pt x="89" y="1012"/>
                  </a:lnTo>
                  <a:lnTo>
                    <a:pt x="65" y="980"/>
                  </a:lnTo>
                  <a:lnTo>
                    <a:pt x="43" y="947"/>
                  </a:lnTo>
                  <a:lnTo>
                    <a:pt x="26" y="908"/>
                  </a:lnTo>
                  <a:lnTo>
                    <a:pt x="13" y="865"/>
                  </a:lnTo>
                  <a:lnTo>
                    <a:pt x="4" y="819"/>
                  </a:lnTo>
                  <a:lnTo>
                    <a:pt x="0" y="767"/>
                  </a:lnTo>
                  <a:lnTo>
                    <a:pt x="166" y="767"/>
                  </a:lnTo>
                  <a:lnTo>
                    <a:pt x="170" y="804"/>
                  </a:lnTo>
                  <a:lnTo>
                    <a:pt x="178" y="838"/>
                  </a:lnTo>
                  <a:lnTo>
                    <a:pt x="191" y="867"/>
                  </a:lnTo>
                  <a:lnTo>
                    <a:pt x="208" y="891"/>
                  </a:lnTo>
                  <a:lnTo>
                    <a:pt x="229" y="913"/>
                  </a:lnTo>
                  <a:lnTo>
                    <a:pt x="253" y="931"/>
                  </a:lnTo>
                  <a:lnTo>
                    <a:pt x="279" y="945"/>
                  </a:lnTo>
                  <a:lnTo>
                    <a:pt x="308" y="957"/>
                  </a:lnTo>
                  <a:lnTo>
                    <a:pt x="338" y="966"/>
                  </a:lnTo>
                  <a:lnTo>
                    <a:pt x="371" y="972"/>
                  </a:lnTo>
                  <a:lnTo>
                    <a:pt x="404" y="974"/>
                  </a:lnTo>
                  <a:lnTo>
                    <a:pt x="438" y="976"/>
                  </a:lnTo>
                  <a:lnTo>
                    <a:pt x="462" y="976"/>
                  </a:lnTo>
                  <a:lnTo>
                    <a:pt x="488" y="974"/>
                  </a:lnTo>
                  <a:lnTo>
                    <a:pt x="513" y="971"/>
                  </a:lnTo>
                  <a:lnTo>
                    <a:pt x="539" y="966"/>
                  </a:lnTo>
                  <a:lnTo>
                    <a:pt x="564" y="960"/>
                  </a:lnTo>
                  <a:lnTo>
                    <a:pt x="589" y="951"/>
                  </a:lnTo>
                  <a:lnTo>
                    <a:pt x="610" y="941"/>
                  </a:lnTo>
                  <a:lnTo>
                    <a:pt x="630" y="927"/>
                  </a:lnTo>
                  <a:lnTo>
                    <a:pt x="648" y="912"/>
                  </a:lnTo>
                  <a:lnTo>
                    <a:pt x="663" y="892"/>
                  </a:lnTo>
                  <a:lnTo>
                    <a:pt x="674" y="871"/>
                  </a:lnTo>
                  <a:lnTo>
                    <a:pt x="681" y="844"/>
                  </a:lnTo>
                  <a:lnTo>
                    <a:pt x="683" y="815"/>
                  </a:lnTo>
                  <a:lnTo>
                    <a:pt x="681" y="787"/>
                  </a:lnTo>
                  <a:lnTo>
                    <a:pt x="674" y="762"/>
                  </a:lnTo>
                  <a:lnTo>
                    <a:pt x="661" y="740"/>
                  </a:lnTo>
                  <a:lnTo>
                    <a:pt x="647" y="722"/>
                  </a:lnTo>
                  <a:lnTo>
                    <a:pt x="627" y="705"/>
                  </a:lnTo>
                  <a:lnTo>
                    <a:pt x="606" y="691"/>
                  </a:lnTo>
                  <a:lnTo>
                    <a:pt x="580" y="677"/>
                  </a:lnTo>
                  <a:lnTo>
                    <a:pt x="552" y="667"/>
                  </a:lnTo>
                  <a:lnTo>
                    <a:pt x="522" y="656"/>
                  </a:lnTo>
                  <a:lnTo>
                    <a:pt x="490" y="647"/>
                  </a:lnTo>
                  <a:lnTo>
                    <a:pt x="457" y="639"/>
                  </a:lnTo>
                  <a:lnTo>
                    <a:pt x="422" y="630"/>
                  </a:lnTo>
                  <a:lnTo>
                    <a:pt x="387" y="622"/>
                  </a:lnTo>
                  <a:lnTo>
                    <a:pt x="352" y="613"/>
                  </a:lnTo>
                  <a:lnTo>
                    <a:pt x="317" y="605"/>
                  </a:lnTo>
                  <a:lnTo>
                    <a:pt x="281" y="595"/>
                  </a:lnTo>
                  <a:lnTo>
                    <a:pt x="247" y="585"/>
                  </a:lnTo>
                  <a:lnTo>
                    <a:pt x="215" y="572"/>
                  </a:lnTo>
                  <a:lnTo>
                    <a:pt x="183" y="558"/>
                  </a:lnTo>
                  <a:lnTo>
                    <a:pt x="153" y="542"/>
                  </a:lnTo>
                  <a:lnTo>
                    <a:pt x="125" y="524"/>
                  </a:lnTo>
                  <a:lnTo>
                    <a:pt x="99" y="504"/>
                  </a:lnTo>
                  <a:lnTo>
                    <a:pt x="77" y="480"/>
                  </a:lnTo>
                  <a:lnTo>
                    <a:pt x="58" y="453"/>
                  </a:lnTo>
                  <a:lnTo>
                    <a:pt x="42" y="423"/>
                  </a:lnTo>
                  <a:lnTo>
                    <a:pt x="31" y="389"/>
                  </a:lnTo>
                  <a:lnTo>
                    <a:pt x="24" y="350"/>
                  </a:lnTo>
                  <a:lnTo>
                    <a:pt x="21" y="308"/>
                  </a:lnTo>
                  <a:lnTo>
                    <a:pt x="24" y="267"/>
                  </a:lnTo>
                  <a:lnTo>
                    <a:pt x="31" y="228"/>
                  </a:lnTo>
                  <a:lnTo>
                    <a:pt x="43" y="193"/>
                  </a:lnTo>
                  <a:lnTo>
                    <a:pt x="60" y="161"/>
                  </a:lnTo>
                  <a:lnTo>
                    <a:pt x="80" y="132"/>
                  </a:lnTo>
                  <a:lnTo>
                    <a:pt x="103" y="107"/>
                  </a:lnTo>
                  <a:lnTo>
                    <a:pt x="130" y="84"/>
                  </a:lnTo>
                  <a:lnTo>
                    <a:pt x="159" y="63"/>
                  </a:lnTo>
                  <a:lnTo>
                    <a:pt x="190" y="46"/>
                  </a:lnTo>
                  <a:lnTo>
                    <a:pt x="223" y="32"/>
                  </a:lnTo>
                  <a:lnTo>
                    <a:pt x="257" y="21"/>
                  </a:lnTo>
                  <a:lnTo>
                    <a:pt x="292" y="12"/>
                  </a:lnTo>
                  <a:lnTo>
                    <a:pt x="327"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2" name="Freeform 7"/>
            <p:cNvSpPr>
              <a:spLocks noEditPoints="1"/>
            </p:cNvSpPr>
            <p:nvPr userDrawn="1"/>
          </p:nvSpPr>
          <p:spPr bwMode="auto">
            <a:xfrm>
              <a:off x="6994526" y="4454526"/>
              <a:ext cx="377825" cy="449263"/>
            </a:xfrm>
            <a:custGeom>
              <a:avLst/>
              <a:gdLst>
                <a:gd name="T0" fmla="*/ 629 w 951"/>
                <a:gd name="T1" fmla="*/ 576 h 1132"/>
                <a:gd name="T2" fmla="*/ 530 w 951"/>
                <a:gd name="T3" fmla="*/ 600 h 1132"/>
                <a:gd name="T4" fmla="*/ 417 w 951"/>
                <a:gd name="T5" fmla="*/ 616 h 1132"/>
                <a:gd name="T6" fmla="*/ 322 w 951"/>
                <a:gd name="T7" fmla="*/ 636 h 1132"/>
                <a:gd name="T8" fmla="*/ 247 w 951"/>
                <a:gd name="T9" fmla="*/ 670 h 1132"/>
                <a:gd name="T10" fmla="*/ 196 w 951"/>
                <a:gd name="T11" fmla="*/ 728 h 1132"/>
                <a:gd name="T12" fmla="*/ 176 w 951"/>
                <a:gd name="T13" fmla="*/ 817 h 1132"/>
                <a:gd name="T14" fmla="*/ 194 w 951"/>
                <a:gd name="T15" fmla="*/ 897 h 1132"/>
                <a:gd name="T16" fmla="*/ 245 w 951"/>
                <a:gd name="T17" fmla="*/ 947 h 1132"/>
                <a:gd name="T18" fmla="*/ 317 w 951"/>
                <a:gd name="T19" fmla="*/ 972 h 1132"/>
                <a:gd name="T20" fmla="*/ 417 w 951"/>
                <a:gd name="T21" fmla="*/ 974 h 1132"/>
                <a:gd name="T22" fmla="*/ 528 w 951"/>
                <a:gd name="T23" fmla="*/ 944 h 1132"/>
                <a:gd name="T24" fmla="*/ 609 w 951"/>
                <a:gd name="T25" fmla="*/ 890 h 1132"/>
                <a:gd name="T26" fmla="*/ 658 w 951"/>
                <a:gd name="T27" fmla="*/ 822 h 1132"/>
                <a:gd name="T28" fmla="*/ 679 w 951"/>
                <a:gd name="T29" fmla="*/ 753 h 1132"/>
                <a:gd name="T30" fmla="*/ 468 w 951"/>
                <a:gd name="T31" fmla="*/ 0 h 1132"/>
                <a:gd name="T32" fmla="*/ 570 w 951"/>
                <a:gd name="T33" fmla="*/ 6 h 1132"/>
                <a:gd name="T34" fmla="*/ 668 w 951"/>
                <a:gd name="T35" fmla="*/ 28 h 1132"/>
                <a:gd name="T36" fmla="*/ 752 w 951"/>
                <a:gd name="T37" fmla="*/ 72 h 1132"/>
                <a:gd name="T38" fmla="*/ 814 w 951"/>
                <a:gd name="T39" fmla="*/ 145 h 1132"/>
                <a:gd name="T40" fmla="*/ 845 w 951"/>
                <a:gd name="T41" fmla="*/ 253 h 1132"/>
                <a:gd name="T42" fmla="*/ 848 w 951"/>
                <a:gd name="T43" fmla="*/ 884 h 1132"/>
                <a:gd name="T44" fmla="*/ 854 w 951"/>
                <a:gd name="T45" fmla="*/ 947 h 1132"/>
                <a:gd name="T46" fmla="*/ 883 w 951"/>
                <a:gd name="T47" fmla="*/ 974 h 1132"/>
                <a:gd name="T48" fmla="*/ 932 w 951"/>
                <a:gd name="T49" fmla="*/ 972 h 1132"/>
                <a:gd name="T50" fmla="*/ 933 w 951"/>
                <a:gd name="T51" fmla="*/ 1114 h 1132"/>
                <a:gd name="T52" fmla="*/ 861 w 951"/>
                <a:gd name="T53" fmla="*/ 1131 h 1132"/>
                <a:gd name="T54" fmla="*/ 779 w 951"/>
                <a:gd name="T55" fmla="*/ 1125 h 1132"/>
                <a:gd name="T56" fmla="*/ 721 w 951"/>
                <a:gd name="T57" fmla="*/ 1083 h 1132"/>
                <a:gd name="T58" fmla="*/ 692 w 951"/>
                <a:gd name="T59" fmla="*/ 1002 h 1132"/>
                <a:gd name="T60" fmla="*/ 616 w 951"/>
                <a:gd name="T61" fmla="*/ 1041 h 1132"/>
                <a:gd name="T62" fmla="*/ 485 w 951"/>
                <a:gd name="T63" fmla="*/ 1111 h 1132"/>
                <a:gd name="T64" fmla="*/ 334 w 951"/>
                <a:gd name="T65" fmla="*/ 1132 h 1132"/>
                <a:gd name="T66" fmla="*/ 222 w 951"/>
                <a:gd name="T67" fmla="*/ 1120 h 1132"/>
                <a:gd name="T68" fmla="*/ 125 w 951"/>
                <a:gd name="T69" fmla="*/ 1082 h 1132"/>
                <a:gd name="T70" fmla="*/ 52 w 951"/>
                <a:gd name="T71" fmla="*/ 1013 h 1132"/>
                <a:gd name="T72" fmla="*/ 9 w 951"/>
                <a:gd name="T73" fmla="*/ 914 h 1132"/>
                <a:gd name="T74" fmla="*/ 1 w 951"/>
                <a:gd name="T75" fmla="*/ 784 h 1132"/>
                <a:gd name="T76" fmla="*/ 33 w 951"/>
                <a:gd name="T77" fmla="*/ 671 h 1132"/>
                <a:gd name="T78" fmla="*/ 94 w 951"/>
                <a:gd name="T79" fmla="*/ 594 h 1132"/>
                <a:gd name="T80" fmla="*/ 176 w 951"/>
                <a:gd name="T81" fmla="*/ 545 h 1132"/>
                <a:gd name="T82" fmla="*/ 273 w 951"/>
                <a:gd name="T83" fmla="*/ 512 h 1132"/>
                <a:gd name="T84" fmla="*/ 381 w 951"/>
                <a:gd name="T85" fmla="*/ 489 h 1132"/>
                <a:gd name="T86" fmla="*/ 491 w 951"/>
                <a:gd name="T87" fmla="*/ 472 h 1132"/>
                <a:gd name="T88" fmla="*/ 582 w 951"/>
                <a:gd name="T89" fmla="*/ 453 h 1132"/>
                <a:gd name="T90" fmla="*/ 647 w 951"/>
                <a:gd name="T91" fmla="*/ 422 h 1132"/>
                <a:gd name="T92" fmla="*/ 680 w 951"/>
                <a:gd name="T93" fmla="*/ 365 h 1132"/>
                <a:gd name="T94" fmla="*/ 675 w 951"/>
                <a:gd name="T95" fmla="*/ 276 h 1132"/>
                <a:gd name="T96" fmla="*/ 638 w 951"/>
                <a:gd name="T97" fmla="*/ 210 h 1132"/>
                <a:gd name="T98" fmla="*/ 578 w 951"/>
                <a:gd name="T99" fmla="*/ 175 h 1132"/>
                <a:gd name="T100" fmla="*/ 506 w 951"/>
                <a:gd name="T101" fmla="*/ 160 h 1132"/>
                <a:gd name="T102" fmla="*/ 423 w 951"/>
                <a:gd name="T103" fmla="*/ 158 h 1132"/>
                <a:gd name="T104" fmla="*/ 332 w 951"/>
                <a:gd name="T105" fmla="*/ 175 h 1132"/>
                <a:gd name="T106" fmla="*/ 261 w 951"/>
                <a:gd name="T107" fmla="*/ 218 h 1132"/>
                <a:gd name="T108" fmla="*/ 216 w 951"/>
                <a:gd name="T109" fmla="*/ 292 h 1132"/>
                <a:gd name="T110" fmla="*/ 39 w 951"/>
                <a:gd name="T111" fmla="*/ 362 h 1132"/>
                <a:gd name="T112" fmla="*/ 66 w 951"/>
                <a:gd name="T113" fmla="*/ 222 h 1132"/>
                <a:gd name="T114" fmla="*/ 129 w 951"/>
                <a:gd name="T115" fmla="*/ 120 h 1132"/>
                <a:gd name="T116" fmla="*/ 222 w 951"/>
                <a:gd name="T117" fmla="*/ 51 h 1132"/>
                <a:gd name="T118" fmla="*/ 338 w 951"/>
                <a:gd name="T119" fmla="*/ 12 h 1132"/>
                <a:gd name="T120" fmla="*/ 468 w 951"/>
                <a:gd name="T12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1" h="1132">
                  <a:moveTo>
                    <a:pt x="681" y="550"/>
                  </a:moveTo>
                  <a:lnTo>
                    <a:pt x="657" y="564"/>
                  </a:lnTo>
                  <a:lnTo>
                    <a:pt x="629" y="576"/>
                  </a:lnTo>
                  <a:lnTo>
                    <a:pt x="599" y="586"/>
                  </a:lnTo>
                  <a:lnTo>
                    <a:pt x="565" y="593"/>
                  </a:lnTo>
                  <a:lnTo>
                    <a:pt x="530" y="600"/>
                  </a:lnTo>
                  <a:lnTo>
                    <a:pt x="493" y="605"/>
                  </a:lnTo>
                  <a:lnTo>
                    <a:pt x="455" y="611"/>
                  </a:lnTo>
                  <a:lnTo>
                    <a:pt x="417" y="616"/>
                  </a:lnTo>
                  <a:lnTo>
                    <a:pt x="379" y="622"/>
                  </a:lnTo>
                  <a:lnTo>
                    <a:pt x="350" y="629"/>
                  </a:lnTo>
                  <a:lnTo>
                    <a:pt x="322" y="636"/>
                  </a:lnTo>
                  <a:lnTo>
                    <a:pt x="295" y="646"/>
                  </a:lnTo>
                  <a:lnTo>
                    <a:pt x="270" y="657"/>
                  </a:lnTo>
                  <a:lnTo>
                    <a:pt x="247" y="670"/>
                  </a:lnTo>
                  <a:lnTo>
                    <a:pt x="227" y="686"/>
                  </a:lnTo>
                  <a:lnTo>
                    <a:pt x="209" y="705"/>
                  </a:lnTo>
                  <a:lnTo>
                    <a:pt x="196" y="728"/>
                  </a:lnTo>
                  <a:lnTo>
                    <a:pt x="185" y="753"/>
                  </a:lnTo>
                  <a:lnTo>
                    <a:pt x="177" y="784"/>
                  </a:lnTo>
                  <a:lnTo>
                    <a:pt x="176" y="817"/>
                  </a:lnTo>
                  <a:lnTo>
                    <a:pt x="177" y="848"/>
                  </a:lnTo>
                  <a:lnTo>
                    <a:pt x="185" y="874"/>
                  </a:lnTo>
                  <a:lnTo>
                    <a:pt x="194" y="897"/>
                  </a:lnTo>
                  <a:lnTo>
                    <a:pt x="209" y="916"/>
                  </a:lnTo>
                  <a:lnTo>
                    <a:pt x="226" y="933"/>
                  </a:lnTo>
                  <a:lnTo>
                    <a:pt x="245" y="947"/>
                  </a:lnTo>
                  <a:lnTo>
                    <a:pt x="267" y="957"/>
                  </a:lnTo>
                  <a:lnTo>
                    <a:pt x="292" y="966"/>
                  </a:lnTo>
                  <a:lnTo>
                    <a:pt x="317" y="972"/>
                  </a:lnTo>
                  <a:lnTo>
                    <a:pt x="344" y="974"/>
                  </a:lnTo>
                  <a:lnTo>
                    <a:pt x="372" y="976"/>
                  </a:lnTo>
                  <a:lnTo>
                    <a:pt x="417" y="974"/>
                  </a:lnTo>
                  <a:lnTo>
                    <a:pt x="458" y="967"/>
                  </a:lnTo>
                  <a:lnTo>
                    <a:pt x="496" y="957"/>
                  </a:lnTo>
                  <a:lnTo>
                    <a:pt x="528" y="944"/>
                  </a:lnTo>
                  <a:lnTo>
                    <a:pt x="559" y="929"/>
                  </a:lnTo>
                  <a:lnTo>
                    <a:pt x="585" y="910"/>
                  </a:lnTo>
                  <a:lnTo>
                    <a:pt x="609" y="890"/>
                  </a:lnTo>
                  <a:lnTo>
                    <a:pt x="628" y="869"/>
                  </a:lnTo>
                  <a:lnTo>
                    <a:pt x="645" y="846"/>
                  </a:lnTo>
                  <a:lnTo>
                    <a:pt x="658" y="822"/>
                  </a:lnTo>
                  <a:lnTo>
                    <a:pt x="668" y="799"/>
                  </a:lnTo>
                  <a:lnTo>
                    <a:pt x="675" y="775"/>
                  </a:lnTo>
                  <a:lnTo>
                    <a:pt x="679" y="753"/>
                  </a:lnTo>
                  <a:lnTo>
                    <a:pt x="681" y="732"/>
                  </a:lnTo>
                  <a:lnTo>
                    <a:pt x="681" y="550"/>
                  </a:lnTo>
                  <a:close/>
                  <a:moveTo>
                    <a:pt x="468" y="0"/>
                  </a:moveTo>
                  <a:lnTo>
                    <a:pt x="502" y="2"/>
                  </a:lnTo>
                  <a:lnTo>
                    <a:pt x="536" y="3"/>
                  </a:lnTo>
                  <a:lnTo>
                    <a:pt x="570" y="6"/>
                  </a:lnTo>
                  <a:lnTo>
                    <a:pt x="604" y="11"/>
                  </a:lnTo>
                  <a:lnTo>
                    <a:pt x="636" y="18"/>
                  </a:lnTo>
                  <a:lnTo>
                    <a:pt x="668" y="28"/>
                  </a:lnTo>
                  <a:lnTo>
                    <a:pt x="697" y="40"/>
                  </a:lnTo>
                  <a:lnTo>
                    <a:pt x="725" y="55"/>
                  </a:lnTo>
                  <a:lnTo>
                    <a:pt x="752" y="72"/>
                  </a:lnTo>
                  <a:lnTo>
                    <a:pt x="775" y="93"/>
                  </a:lnTo>
                  <a:lnTo>
                    <a:pt x="796" y="117"/>
                  </a:lnTo>
                  <a:lnTo>
                    <a:pt x="814" y="145"/>
                  </a:lnTo>
                  <a:lnTo>
                    <a:pt x="828" y="177"/>
                  </a:lnTo>
                  <a:lnTo>
                    <a:pt x="838" y="213"/>
                  </a:lnTo>
                  <a:lnTo>
                    <a:pt x="845" y="253"/>
                  </a:lnTo>
                  <a:lnTo>
                    <a:pt x="848" y="298"/>
                  </a:lnTo>
                  <a:lnTo>
                    <a:pt x="848" y="855"/>
                  </a:lnTo>
                  <a:lnTo>
                    <a:pt x="848" y="884"/>
                  </a:lnTo>
                  <a:lnTo>
                    <a:pt x="848" y="909"/>
                  </a:lnTo>
                  <a:lnTo>
                    <a:pt x="850" y="930"/>
                  </a:lnTo>
                  <a:lnTo>
                    <a:pt x="854" y="947"/>
                  </a:lnTo>
                  <a:lnTo>
                    <a:pt x="860" y="960"/>
                  </a:lnTo>
                  <a:lnTo>
                    <a:pt x="870" y="968"/>
                  </a:lnTo>
                  <a:lnTo>
                    <a:pt x="883" y="974"/>
                  </a:lnTo>
                  <a:lnTo>
                    <a:pt x="900" y="976"/>
                  </a:lnTo>
                  <a:lnTo>
                    <a:pt x="915" y="976"/>
                  </a:lnTo>
                  <a:lnTo>
                    <a:pt x="932" y="972"/>
                  </a:lnTo>
                  <a:lnTo>
                    <a:pt x="951" y="966"/>
                  </a:lnTo>
                  <a:lnTo>
                    <a:pt x="951" y="1104"/>
                  </a:lnTo>
                  <a:lnTo>
                    <a:pt x="933" y="1114"/>
                  </a:lnTo>
                  <a:lnTo>
                    <a:pt x="911" y="1122"/>
                  </a:lnTo>
                  <a:lnTo>
                    <a:pt x="888" y="1128"/>
                  </a:lnTo>
                  <a:lnTo>
                    <a:pt x="861" y="1131"/>
                  </a:lnTo>
                  <a:lnTo>
                    <a:pt x="832" y="1132"/>
                  </a:lnTo>
                  <a:lnTo>
                    <a:pt x="804" y="1131"/>
                  </a:lnTo>
                  <a:lnTo>
                    <a:pt x="779" y="1125"/>
                  </a:lnTo>
                  <a:lnTo>
                    <a:pt x="757" y="1116"/>
                  </a:lnTo>
                  <a:lnTo>
                    <a:pt x="737" y="1101"/>
                  </a:lnTo>
                  <a:lnTo>
                    <a:pt x="721" y="1083"/>
                  </a:lnTo>
                  <a:lnTo>
                    <a:pt x="708" y="1061"/>
                  </a:lnTo>
                  <a:lnTo>
                    <a:pt x="698" y="1034"/>
                  </a:lnTo>
                  <a:lnTo>
                    <a:pt x="692" y="1002"/>
                  </a:lnTo>
                  <a:lnTo>
                    <a:pt x="691" y="966"/>
                  </a:lnTo>
                  <a:lnTo>
                    <a:pt x="655" y="1006"/>
                  </a:lnTo>
                  <a:lnTo>
                    <a:pt x="616" y="1041"/>
                  </a:lnTo>
                  <a:lnTo>
                    <a:pt x="575" y="1069"/>
                  </a:lnTo>
                  <a:lnTo>
                    <a:pt x="531" y="1093"/>
                  </a:lnTo>
                  <a:lnTo>
                    <a:pt x="485" y="1111"/>
                  </a:lnTo>
                  <a:lnTo>
                    <a:pt x="436" y="1123"/>
                  </a:lnTo>
                  <a:lnTo>
                    <a:pt x="386" y="1130"/>
                  </a:lnTo>
                  <a:lnTo>
                    <a:pt x="334" y="1132"/>
                  </a:lnTo>
                  <a:lnTo>
                    <a:pt x="295" y="1131"/>
                  </a:lnTo>
                  <a:lnTo>
                    <a:pt x="258" y="1128"/>
                  </a:lnTo>
                  <a:lnTo>
                    <a:pt x="222" y="1120"/>
                  </a:lnTo>
                  <a:lnTo>
                    <a:pt x="187" y="1111"/>
                  </a:lnTo>
                  <a:lnTo>
                    <a:pt x="155" y="1097"/>
                  </a:lnTo>
                  <a:lnTo>
                    <a:pt x="125" y="1082"/>
                  </a:lnTo>
                  <a:lnTo>
                    <a:pt x="98" y="1062"/>
                  </a:lnTo>
                  <a:lnTo>
                    <a:pt x="73" y="1040"/>
                  </a:lnTo>
                  <a:lnTo>
                    <a:pt x="52" y="1013"/>
                  </a:lnTo>
                  <a:lnTo>
                    <a:pt x="34" y="984"/>
                  </a:lnTo>
                  <a:lnTo>
                    <a:pt x="19" y="951"/>
                  </a:lnTo>
                  <a:lnTo>
                    <a:pt x="9" y="914"/>
                  </a:lnTo>
                  <a:lnTo>
                    <a:pt x="1" y="874"/>
                  </a:lnTo>
                  <a:lnTo>
                    <a:pt x="0" y="830"/>
                  </a:lnTo>
                  <a:lnTo>
                    <a:pt x="1" y="784"/>
                  </a:lnTo>
                  <a:lnTo>
                    <a:pt x="9" y="741"/>
                  </a:lnTo>
                  <a:lnTo>
                    <a:pt x="18" y="704"/>
                  </a:lnTo>
                  <a:lnTo>
                    <a:pt x="33" y="671"/>
                  </a:lnTo>
                  <a:lnTo>
                    <a:pt x="50" y="642"/>
                  </a:lnTo>
                  <a:lnTo>
                    <a:pt x="70" y="617"/>
                  </a:lnTo>
                  <a:lnTo>
                    <a:pt x="94" y="594"/>
                  </a:lnTo>
                  <a:lnTo>
                    <a:pt x="119" y="575"/>
                  </a:lnTo>
                  <a:lnTo>
                    <a:pt x="147" y="559"/>
                  </a:lnTo>
                  <a:lnTo>
                    <a:pt x="176" y="545"/>
                  </a:lnTo>
                  <a:lnTo>
                    <a:pt x="208" y="533"/>
                  </a:lnTo>
                  <a:lnTo>
                    <a:pt x="241" y="522"/>
                  </a:lnTo>
                  <a:lnTo>
                    <a:pt x="273" y="512"/>
                  </a:lnTo>
                  <a:lnTo>
                    <a:pt x="307" y="505"/>
                  </a:lnTo>
                  <a:lnTo>
                    <a:pt x="343" y="496"/>
                  </a:lnTo>
                  <a:lnTo>
                    <a:pt x="381" y="489"/>
                  </a:lnTo>
                  <a:lnTo>
                    <a:pt x="419" y="483"/>
                  </a:lnTo>
                  <a:lnTo>
                    <a:pt x="455" y="477"/>
                  </a:lnTo>
                  <a:lnTo>
                    <a:pt x="491" y="472"/>
                  </a:lnTo>
                  <a:lnTo>
                    <a:pt x="523" y="466"/>
                  </a:lnTo>
                  <a:lnTo>
                    <a:pt x="554" y="460"/>
                  </a:lnTo>
                  <a:lnTo>
                    <a:pt x="582" y="453"/>
                  </a:lnTo>
                  <a:lnTo>
                    <a:pt x="606" y="445"/>
                  </a:lnTo>
                  <a:lnTo>
                    <a:pt x="629" y="434"/>
                  </a:lnTo>
                  <a:lnTo>
                    <a:pt x="647" y="422"/>
                  </a:lnTo>
                  <a:lnTo>
                    <a:pt x="662" y="406"/>
                  </a:lnTo>
                  <a:lnTo>
                    <a:pt x="674" y="387"/>
                  </a:lnTo>
                  <a:lnTo>
                    <a:pt x="680" y="365"/>
                  </a:lnTo>
                  <a:lnTo>
                    <a:pt x="683" y="338"/>
                  </a:lnTo>
                  <a:lnTo>
                    <a:pt x="680" y="304"/>
                  </a:lnTo>
                  <a:lnTo>
                    <a:pt x="675" y="276"/>
                  </a:lnTo>
                  <a:lnTo>
                    <a:pt x="666" y="250"/>
                  </a:lnTo>
                  <a:lnTo>
                    <a:pt x="652" y="228"/>
                  </a:lnTo>
                  <a:lnTo>
                    <a:pt x="638" y="210"/>
                  </a:lnTo>
                  <a:lnTo>
                    <a:pt x="619" y="196"/>
                  </a:lnTo>
                  <a:lnTo>
                    <a:pt x="600" y="184"/>
                  </a:lnTo>
                  <a:lnTo>
                    <a:pt x="578" y="175"/>
                  </a:lnTo>
                  <a:lnTo>
                    <a:pt x="555" y="168"/>
                  </a:lnTo>
                  <a:lnTo>
                    <a:pt x="532" y="163"/>
                  </a:lnTo>
                  <a:lnTo>
                    <a:pt x="506" y="160"/>
                  </a:lnTo>
                  <a:lnTo>
                    <a:pt x="482" y="158"/>
                  </a:lnTo>
                  <a:lnTo>
                    <a:pt x="458" y="157"/>
                  </a:lnTo>
                  <a:lnTo>
                    <a:pt x="423" y="158"/>
                  </a:lnTo>
                  <a:lnTo>
                    <a:pt x="391" y="162"/>
                  </a:lnTo>
                  <a:lnTo>
                    <a:pt x="360" y="168"/>
                  </a:lnTo>
                  <a:lnTo>
                    <a:pt x="332" y="175"/>
                  </a:lnTo>
                  <a:lnTo>
                    <a:pt x="305" y="186"/>
                  </a:lnTo>
                  <a:lnTo>
                    <a:pt x="282" y="201"/>
                  </a:lnTo>
                  <a:lnTo>
                    <a:pt x="261" y="218"/>
                  </a:lnTo>
                  <a:lnTo>
                    <a:pt x="243" y="239"/>
                  </a:lnTo>
                  <a:lnTo>
                    <a:pt x="228" y="263"/>
                  </a:lnTo>
                  <a:lnTo>
                    <a:pt x="216" y="292"/>
                  </a:lnTo>
                  <a:lnTo>
                    <a:pt x="209" y="325"/>
                  </a:lnTo>
                  <a:lnTo>
                    <a:pt x="205" y="362"/>
                  </a:lnTo>
                  <a:lnTo>
                    <a:pt x="39" y="362"/>
                  </a:lnTo>
                  <a:lnTo>
                    <a:pt x="43" y="312"/>
                  </a:lnTo>
                  <a:lnTo>
                    <a:pt x="52" y="265"/>
                  </a:lnTo>
                  <a:lnTo>
                    <a:pt x="66" y="222"/>
                  </a:lnTo>
                  <a:lnTo>
                    <a:pt x="83" y="184"/>
                  </a:lnTo>
                  <a:lnTo>
                    <a:pt x="104" y="150"/>
                  </a:lnTo>
                  <a:lnTo>
                    <a:pt x="129" y="120"/>
                  </a:lnTo>
                  <a:lnTo>
                    <a:pt x="157" y="93"/>
                  </a:lnTo>
                  <a:lnTo>
                    <a:pt x="188" y="70"/>
                  </a:lnTo>
                  <a:lnTo>
                    <a:pt x="222" y="51"/>
                  </a:lnTo>
                  <a:lnTo>
                    <a:pt x="259" y="35"/>
                  </a:lnTo>
                  <a:lnTo>
                    <a:pt x="296" y="22"/>
                  </a:lnTo>
                  <a:lnTo>
                    <a:pt x="338" y="12"/>
                  </a:lnTo>
                  <a:lnTo>
                    <a:pt x="379" y="6"/>
                  </a:lnTo>
                  <a:lnTo>
                    <a:pt x="423" y="3"/>
                  </a:lnTo>
                  <a:lnTo>
                    <a:pt x="4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3" name="Freeform 8"/>
            <p:cNvSpPr>
              <a:spLocks/>
            </p:cNvSpPr>
            <p:nvPr userDrawn="1"/>
          </p:nvSpPr>
          <p:spPr bwMode="auto">
            <a:xfrm>
              <a:off x="7367588" y="4454526"/>
              <a:ext cx="341313" cy="449263"/>
            </a:xfrm>
            <a:custGeom>
              <a:avLst/>
              <a:gdLst>
                <a:gd name="T0" fmla="*/ 486 w 860"/>
                <a:gd name="T1" fmla="*/ 5 h 1132"/>
                <a:gd name="T2" fmla="*/ 604 w 860"/>
                <a:gd name="T3" fmla="*/ 31 h 1132"/>
                <a:gd name="T4" fmla="*/ 701 w 860"/>
                <a:gd name="T5" fmla="*/ 82 h 1132"/>
                <a:gd name="T6" fmla="*/ 771 w 860"/>
                <a:gd name="T7" fmla="*/ 167 h 1132"/>
                <a:gd name="T8" fmla="*/ 810 w 860"/>
                <a:gd name="T9" fmla="*/ 290 h 1132"/>
                <a:gd name="T10" fmla="*/ 644 w 860"/>
                <a:gd name="T11" fmla="*/ 307 h 1132"/>
                <a:gd name="T12" fmla="*/ 606 w 860"/>
                <a:gd name="T13" fmla="*/ 231 h 1132"/>
                <a:gd name="T14" fmla="*/ 545 w 860"/>
                <a:gd name="T15" fmla="*/ 184 h 1132"/>
                <a:gd name="T16" fmla="*/ 467 w 860"/>
                <a:gd name="T17" fmla="*/ 162 h 1132"/>
                <a:gd name="T18" fmla="*/ 386 w 860"/>
                <a:gd name="T19" fmla="*/ 158 h 1132"/>
                <a:gd name="T20" fmla="*/ 305 w 860"/>
                <a:gd name="T21" fmla="*/ 172 h 1132"/>
                <a:gd name="T22" fmla="*/ 238 w 860"/>
                <a:gd name="T23" fmla="*/ 207 h 1132"/>
                <a:gd name="T24" fmla="*/ 200 w 860"/>
                <a:gd name="T25" fmla="*/ 268 h 1132"/>
                <a:gd name="T26" fmla="*/ 208 w 860"/>
                <a:gd name="T27" fmla="*/ 344 h 1132"/>
                <a:gd name="T28" fmla="*/ 256 w 860"/>
                <a:gd name="T29" fmla="*/ 397 h 1132"/>
                <a:gd name="T30" fmla="*/ 334 w 860"/>
                <a:gd name="T31" fmla="*/ 434 h 1132"/>
                <a:gd name="T32" fmla="*/ 429 w 860"/>
                <a:gd name="T33" fmla="*/ 460 h 1132"/>
                <a:gd name="T34" fmla="*/ 528 w 860"/>
                <a:gd name="T35" fmla="*/ 484 h 1132"/>
                <a:gd name="T36" fmla="*/ 634 w 860"/>
                <a:gd name="T37" fmla="*/ 513 h 1132"/>
                <a:gd name="T38" fmla="*/ 729 w 860"/>
                <a:gd name="T39" fmla="*/ 556 h 1132"/>
                <a:gd name="T40" fmla="*/ 804 w 860"/>
                <a:gd name="T41" fmla="*/ 620 h 1132"/>
                <a:gd name="T42" fmla="*/ 850 w 860"/>
                <a:gd name="T43" fmla="*/ 711 h 1132"/>
                <a:gd name="T44" fmla="*/ 857 w 860"/>
                <a:gd name="T45" fmla="*/ 838 h 1132"/>
                <a:gd name="T46" fmla="*/ 821 w 860"/>
                <a:gd name="T47" fmla="*/ 954 h 1132"/>
                <a:gd name="T48" fmla="*/ 750 w 860"/>
                <a:gd name="T49" fmla="*/ 1037 h 1132"/>
                <a:gd name="T50" fmla="*/ 656 w 860"/>
                <a:gd name="T51" fmla="*/ 1093 h 1132"/>
                <a:gd name="T52" fmla="*/ 545 w 860"/>
                <a:gd name="T53" fmla="*/ 1124 h 1132"/>
                <a:gd name="T54" fmla="*/ 429 w 860"/>
                <a:gd name="T55" fmla="*/ 1132 h 1132"/>
                <a:gd name="T56" fmla="*/ 299 w 860"/>
                <a:gd name="T57" fmla="*/ 1120 h 1132"/>
                <a:gd name="T58" fmla="*/ 182 w 860"/>
                <a:gd name="T59" fmla="*/ 1081 h 1132"/>
                <a:gd name="T60" fmla="*/ 90 w 860"/>
                <a:gd name="T61" fmla="*/ 1012 h 1132"/>
                <a:gd name="T62" fmla="*/ 27 w 860"/>
                <a:gd name="T63" fmla="*/ 908 h 1132"/>
                <a:gd name="T64" fmla="*/ 0 w 860"/>
                <a:gd name="T65" fmla="*/ 767 h 1132"/>
                <a:gd name="T66" fmla="*/ 180 w 860"/>
                <a:gd name="T67" fmla="*/ 838 h 1132"/>
                <a:gd name="T68" fmla="*/ 229 w 860"/>
                <a:gd name="T69" fmla="*/ 913 h 1132"/>
                <a:gd name="T70" fmla="*/ 308 w 860"/>
                <a:gd name="T71" fmla="*/ 957 h 1132"/>
                <a:gd name="T72" fmla="*/ 404 w 860"/>
                <a:gd name="T73" fmla="*/ 974 h 1132"/>
                <a:gd name="T74" fmla="*/ 488 w 860"/>
                <a:gd name="T75" fmla="*/ 974 h 1132"/>
                <a:gd name="T76" fmla="*/ 565 w 860"/>
                <a:gd name="T77" fmla="*/ 960 h 1132"/>
                <a:gd name="T78" fmla="*/ 631 w 860"/>
                <a:gd name="T79" fmla="*/ 927 h 1132"/>
                <a:gd name="T80" fmla="*/ 674 w 860"/>
                <a:gd name="T81" fmla="*/ 871 h 1132"/>
                <a:gd name="T82" fmla="*/ 681 w 860"/>
                <a:gd name="T83" fmla="*/ 787 h 1132"/>
                <a:gd name="T84" fmla="*/ 647 w 860"/>
                <a:gd name="T85" fmla="*/ 722 h 1132"/>
                <a:gd name="T86" fmla="*/ 580 w 860"/>
                <a:gd name="T87" fmla="*/ 677 h 1132"/>
                <a:gd name="T88" fmla="*/ 491 w 860"/>
                <a:gd name="T89" fmla="*/ 647 h 1132"/>
                <a:gd name="T90" fmla="*/ 389 w 860"/>
                <a:gd name="T91" fmla="*/ 622 h 1132"/>
                <a:gd name="T92" fmla="*/ 283 w 860"/>
                <a:gd name="T93" fmla="*/ 595 h 1132"/>
                <a:gd name="T94" fmla="*/ 183 w 860"/>
                <a:gd name="T95" fmla="*/ 558 h 1132"/>
                <a:gd name="T96" fmla="*/ 99 w 860"/>
                <a:gd name="T97" fmla="*/ 504 h 1132"/>
                <a:gd name="T98" fmla="*/ 42 w 860"/>
                <a:gd name="T99" fmla="*/ 423 h 1132"/>
                <a:gd name="T100" fmla="*/ 22 w 860"/>
                <a:gd name="T101" fmla="*/ 308 h 1132"/>
                <a:gd name="T102" fmla="*/ 44 w 860"/>
                <a:gd name="T103" fmla="*/ 193 h 1132"/>
                <a:gd name="T104" fmla="*/ 104 w 860"/>
                <a:gd name="T105" fmla="*/ 107 h 1132"/>
                <a:gd name="T106" fmla="*/ 191 w 860"/>
                <a:gd name="T107" fmla="*/ 46 h 1132"/>
                <a:gd name="T108" fmla="*/ 293 w 860"/>
                <a:gd name="T109" fmla="*/ 12 h 1132"/>
                <a:gd name="T110" fmla="*/ 399 w 860"/>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60" h="1132">
                  <a:moveTo>
                    <a:pt x="399" y="0"/>
                  </a:moveTo>
                  <a:lnTo>
                    <a:pt x="443" y="2"/>
                  </a:lnTo>
                  <a:lnTo>
                    <a:pt x="486" y="5"/>
                  </a:lnTo>
                  <a:lnTo>
                    <a:pt x="527" y="11"/>
                  </a:lnTo>
                  <a:lnTo>
                    <a:pt x="566" y="20"/>
                  </a:lnTo>
                  <a:lnTo>
                    <a:pt x="604" y="31"/>
                  </a:lnTo>
                  <a:lnTo>
                    <a:pt x="639" y="44"/>
                  </a:lnTo>
                  <a:lnTo>
                    <a:pt x="670" y="62"/>
                  </a:lnTo>
                  <a:lnTo>
                    <a:pt x="701" y="82"/>
                  </a:lnTo>
                  <a:lnTo>
                    <a:pt x="727" y="107"/>
                  </a:lnTo>
                  <a:lnTo>
                    <a:pt x="750" y="134"/>
                  </a:lnTo>
                  <a:lnTo>
                    <a:pt x="771" y="167"/>
                  </a:lnTo>
                  <a:lnTo>
                    <a:pt x="788" y="203"/>
                  </a:lnTo>
                  <a:lnTo>
                    <a:pt x="800" y="244"/>
                  </a:lnTo>
                  <a:lnTo>
                    <a:pt x="810" y="290"/>
                  </a:lnTo>
                  <a:lnTo>
                    <a:pt x="815" y="339"/>
                  </a:lnTo>
                  <a:lnTo>
                    <a:pt x="648" y="339"/>
                  </a:lnTo>
                  <a:lnTo>
                    <a:pt x="644" y="307"/>
                  </a:lnTo>
                  <a:lnTo>
                    <a:pt x="634" y="278"/>
                  </a:lnTo>
                  <a:lnTo>
                    <a:pt x="622" y="254"/>
                  </a:lnTo>
                  <a:lnTo>
                    <a:pt x="606" y="231"/>
                  </a:lnTo>
                  <a:lnTo>
                    <a:pt x="588" y="213"/>
                  </a:lnTo>
                  <a:lnTo>
                    <a:pt x="567" y="197"/>
                  </a:lnTo>
                  <a:lnTo>
                    <a:pt x="545" y="184"/>
                  </a:lnTo>
                  <a:lnTo>
                    <a:pt x="520" y="174"/>
                  </a:lnTo>
                  <a:lnTo>
                    <a:pt x="494" y="167"/>
                  </a:lnTo>
                  <a:lnTo>
                    <a:pt x="467" y="162"/>
                  </a:lnTo>
                  <a:lnTo>
                    <a:pt x="441" y="158"/>
                  </a:lnTo>
                  <a:lnTo>
                    <a:pt x="413" y="157"/>
                  </a:lnTo>
                  <a:lnTo>
                    <a:pt x="386" y="158"/>
                  </a:lnTo>
                  <a:lnTo>
                    <a:pt x="358" y="161"/>
                  </a:lnTo>
                  <a:lnTo>
                    <a:pt x="330" y="166"/>
                  </a:lnTo>
                  <a:lnTo>
                    <a:pt x="305" y="172"/>
                  </a:lnTo>
                  <a:lnTo>
                    <a:pt x="279" y="180"/>
                  </a:lnTo>
                  <a:lnTo>
                    <a:pt x="257" y="192"/>
                  </a:lnTo>
                  <a:lnTo>
                    <a:pt x="238" y="207"/>
                  </a:lnTo>
                  <a:lnTo>
                    <a:pt x="221" y="224"/>
                  </a:lnTo>
                  <a:lnTo>
                    <a:pt x="209" y="244"/>
                  </a:lnTo>
                  <a:lnTo>
                    <a:pt x="200" y="268"/>
                  </a:lnTo>
                  <a:lnTo>
                    <a:pt x="198" y="296"/>
                  </a:lnTo>
                  <a:lnTo>
                    <a:pt x="200" y="321"/>
                  </a:lnTo>
                  <a:lnTo>
                    <a:pt x="208" y="344"/>
                  </a:lnTo>
                  <a:lnTo>
                    <a:pt x="220" y="365"/>
                  </a:lnTo>
                  <a:lnTo>
                    <a:pt x="237" y="382"/>
                  </a:lnTo>
                  <a:lnTo>
                    <a:pt x="256" y="397"/>
                  </a:lnTo>
                  <a:lnTo>
                    <a:pt x="279" y="411"/>
                  </a:lnTo>
                  <a:lnTo>
                    <a:pt x="305" y="423"/>
                  </a:lnTo>
                  <a:lnTo>
                    <a:pt x="334" y="434"/>
                  </a:lnTo>
                  <a:lnTo>
                    <a:pt x="364" y="443"/>
                  </a:lnTo>
                  <a:lnTo>
                    <a:pt x="396" y="452"/>
                  </a:lnTo>
                  <a:lnTo>
                    <a:pt x="429" y="460"/>
                  </a:lnTo>
                  <a:lnTo>
                    <a:pt x="461" y="467"/>
                  </a:lnTo>
                  <a:lnTo>
                    <a:pt x="495" y="476"/>
                  </a:lnTo>
                  <a:lnTo>
                    <a:pt x="528" y="484"/>
                  </a:lnTo>
                  <a:lnTo>
                    <a:pt x="565" y="493"/>
                  </a:lnTo>
                  <a:lnTo>
                    <a:pt x="600" y="502"/>
                  </a:lnTo>
                  <a:lnTo>
                    <a:pt x="634" y="513"/>
                  </a:lnTo>
                  <a:lnTo>
                    <a:pt x="667" y="527"/>
                  </a:lnTo>
                  <a:lnTo>
                    <a:pt x="699" y="540"/>
                  </a:lnTo>
                  <a:lnTo>
                    <a:pt x="729" y="556"/>
                  </a:lnTo>
                  <a:lnTo>
                    <a:pt x="757" y="575"/>
                  </a:lnTo>
                  <a:lnTo>
                    <a:pt x="782" y="595"/>
                  </a:lnTo>
                  <a:lnTo>
                    <a:pt x="804" y="620"/>
                  </a:lnTo>
                  <a:lnTo>
                    <a:pt x="823" y="646"/>
                  </a:lnTo>
                  <a:lnTo>
                    <a:pt x="839" y="676"/>
                  </a:lnTo>
                  <a:lnTo>
                    <a:pt x="850" y="711"/>
                  </a:lnTo>
                  <a:lnTo>
                    <a:pt x="857" y="750"/>
                  </a:lnTo>
                  <a:lnTo>
                    <a:pt x="860" y="792"/>
                  </a:lnTo>
                  <a:lnTo>
                    <a:pt x="857" y="838"/>
                  </a:lnTo>
                  <a:lnTo>
                    <a:pt x="850" y="880"/>
                  </a:lnTo>
                  <a:lnTo>
                    <a:pt x="838" y="919"/>
                  </a:lnTo>
                  <a:lnTo>
                    <a:pt x="821" y="954"/>
                  </a:lnTo>
                  <a:lnTo>
                    <a:pt x="801" y="985"/>
                  </a:lnTo>
                  <a:lnTo>
                    <a:pt x="777" y="1013"/>
                  </a:lnTo>
                  <a:lnTo>
                    <a:pt x="750" y="1037"/>
                  </a:lnTo>
                  <a:lnTo>
                    <a:pt x="721" y="1059"/>
                  </a:lnTo>
                  <a:lnTo>
                    <a:pt x="690" y="1077"/>
                  </a:lnTo>
                  <a:lnTo>
                    <a:pt x="656" y="1093"/>
                  </a:lnTo>
                  <a:lnTo>
                    <a:pt x="621" y="1106"/>
                  </a:lnTo>
                  <a:lnTo>
                    <a:pt x="583" y="1116"/>
                  </a:lnTo>
                  <a:lnTo>
                    <a:pt x="545" y="1124"/>
                  </a:lnTo>
                  <a:lnTo>
                    <a:pt x="506" y="1129"/>
                  </a:lnTo>
                  <a:lnTo>
                    <a:pt x="467" y="1132"/>
                  </a:lnTo>
                  <a:lnTo>
                    <a:pt x="429" y="1132"/>
                  </a:lnTo>
                  <a:lnTo>
                    <a:pt x="384" y="1131"/>
                  </a:lnTo>
                  <a:lnTo>
                    <a:pt x="340" y="1128"/>
                  </a:lnTo>
                  <a:lnTo>
                    <a:pt x="299" y="1120"/>
                  </a:lnTo>
                  <a:lnTo>
                    <a:pt x="257" y="1111"/>
                  </a:lnTo>
                  <a:lnTo>
                    <a:pt x="218" y="1097"/>
                  </a:lnTo>
                  <a:lnTo>
                    <a:pt x="182" y="1081"/>
                  </a:lnTo>
                  <a:lnTo>
                    <a:pt x="149" y="1061"/>
                  </a:lnTo>
                  <a:lnTo>
                    <a:pt x="118" y="1038"/>
                  </a:lnTo>
                  <a:lnTo>
                    <a:pt x="90" y="1012"/>
                  </a:lnTo>
                  <a:lnTo>
                    <a:pt x="65" y="980"/>
                  </a:lnTo>
                  <a:lnTo>
                    <a:pt x="44" y="947"/>
                  </a:lnTo>
                  <a:lnTo>
                    <a:pt x="27" y="908"/>
                  </a:lnTo>
                  <a:lnTo>
                    <a:pt x="13" y="865"/>
                  </a:lnTo>
                  <a:lnTo>
                    <a:pt x="5" y="819"/>
                  </a:lnTo>
                  <a:lnTo>
                    <a:pt x="0" y="767"/>
                  </a:lnTo>
                  <a:lnTo>
                    <a:pt x="166" y="767"/>
                  </a:lnTo>
                  <a:lnTo>
                    <a:pt x="171" y="804"/>
                  </a:lnTo>
                  <a:lnTo>
                    <a:pt x="180" y="838"/>
                  </a:lnTo>
                  <a:lnTo>
                    <a:pt x="192" y="867"/>
                  </a:lnTo>
                  <a:lnTo>
                    <a:pt x="209" y="891"/>
                  </a:lnTo>
                  <a:lnTo>
                    <a:pt x="229" y="913"/>
                  </a:lnTo>
                  <a:lnTo>
                    <a:pt x="254" y="931"/>
                  </a:lnTo>
                  <a:lnTo>
                    <a:pt x="279" y="945"/>
                  </a:lnTo>
                  <a:lnTo>
                    <a:pt x="308" y="957"/>
                  </a:lnTo>
                  <a:lnTo>
                    <a:pt x="339" y="966"/>
                  </a:lnTo>
                  <a:lnTo>
                    <a:pt x="372" y="972"/>
                  </a:lnTo>
                  <a:lnTo>
                    <a:pt x="404" y="974"/>
                  </a:lnTo>
                  <a:lnTo>
                    <a:pt x="438" y="976"/>
                  </a:lnTo>
                  <a:lnTo>
                    <a:pt x="463" y="976"/>
                  </a:lnTo>
                  <a:lnTo>
                    <a:pt x="488" y="974"/>
                  </a:lnTo>
                  <a:lnTo>
                    <a:pt x="515" y="971"/>
                  </a:lnTo>
                  <a:lnTo>
                    <a:pt x="540" y="966"/>
                  </a:lnTo>
                  <a:lnTo>
                    <a:pt x="565" y="960"/>
                  </a:lnTo>
                  <a:lnTo>
                    <a:pt x="589" y="951"/>
                  </a:lnTo>
                  <a:lnTo>
                    <a:pt x="611" y="941"/>
                  </a:lnTo>
                  <a:lnTo>
                    <a:pt x="631" y="927"/>
                  </a:lnTo>
                  <a:lnTo>
                    <a:pt x="648" y="912"/>
                  </a:lnTo>
                  <a:lnTo>
                    <a:pt x="663" y="892"/>
                  </a:lnTo>
                  <a:lnTo>
                    <a:pt x="674" y="871"/>
                  </a:lnTo>
                  <a:lnTo>
                    <a:pt x="681" y="844"/>
                  </a:lnTo>
                  <a:lnTo>
                    <a:pt x="684" y="815"/>
                  </a:lnTo>
                  <a:lnTo>
                    <a:pt x="681" y="787"/>
                  </a:lnTo>
                  <a:lnTo>
                    <a:pt x="674" y="762"/>
                  </a:lnTo>
                  <a:lnTo>
                    <a:pt x="662" y="740"/>
                  </a:lnTo>
                  <a:lnTo>
                    <a:pt x="647" y="722"/>
                  </a:lnTo>
                  <a:lnTo>
                    <a:pt x="628" y="705"/>
                  </a:lnTo>
                  <a:lnTo>
                    <a:pt x="606" y="691"/>
                  </a:lnTo>
                  <a:lnTo>
                    <a:pt x="580" y="677"/>
                  </a:lnTo>
                  <a:lnTo>
                    <a:pt x="552" y="667"/>
                  </a:lnTo>
                  <a:lnTo>
                    <a:pt x="523" y="656"/>
                  </a:lnTo>
                  <a:lnTo>
                    <a:pt x="491" y="647"/>
                  </a:lnTo>
                  <a:lnTo>
                    <a:pt x="458" y="639"/>
                  </a:lnTo>
                  <a:lnTo>
                    <a:pt x="424" y="630"/>
                  </a:lnTo>
                  <a:lnTo>
                    <a:pt x="389" y="622"/>
                  </a:lnTo>
                  <a:lnTo>
                    <a:pt x="352" y="613"/>
                  </a:lnTo>
                  <a:lnTo>
                    <a:pt x="317" y="605"/>
                  </a:lnTo>
                  <a:lnTo>
                    <a:pt x="283" y="595"/>
                  </a:lnTo>
                  <a:lnTo>
                    <a:pt x="248" y="585"/>
                  </a:lnTo>
                  <a:lnTo>
                    <a:pt x="215" y="572"/>
                  </a:lnTo>
                  <a:lnTo>
                    <a:pt x="183" y="558"/>
                  </a:lnTo>
                  <a:lnTo>
                    <a:pt x="153" y="542"/>
                  </a:lnTo>
                  <a:lnTo>
                    <a:pt x="125" y="524"/>
                  </a:lnTo>
                  <a:lnTo>
                    <a:pt x="99" y="504"/>
                  </a:lnTo>
                  <a:lnTo>
                    <a:pt x="78" y="480"/>
                  </a:lnTo>
                  <a:lnTo>
                    <a:pt x="58" y="453"/>
                  </a:lnTo>
                  <a:lnTo>
                    <a:pt x="42" y="423"/>
                  </a:lnTo>
                  <a:lnTo>
                    <a:pt x="31" y="389"/>
                  </a:lnTo>
                  <a:lnTo>
                    <a:pt x="24" y="350"/>
                  </a:lnTo>
                  <a:lnTo>
                    <a:pt x="22" y="308"/>
                  </a:lnTo>
                  <a:lnTo>
                    <a:pt x="24" y="267"/>
                  </a:lnTo>
                  <a:lnTo>
                    <a:pt x="31" y="228"/>
                  </a:lnTo>
                  <a:lnTo>
                    <a:pt x="44" y="193"/>
                  </a:lnTo>
                  <a:lnTo>
                    <a:pt x="61" y="161"/>
                  </a:lnTo>
                  <a:lnTo>
                    <a:pt x="80" y="132"/>
                  </a:lnTo>
                  <a:lnTo>
                    <a:pt x="104" y="107"/>
                  </a:lnTo>
                  <a:lnTo>
                    <a:pt x="130" y="84"/>
                  </a:lnTo>
                  <a:lnTo>
                    <a:pt x="159" y="63"/>
                  </a:lnTo>
                  <a:lnTo>
                    <a:pt x="191" y="46"/>
                  </a:lnTo>
                  <a:lnTo>
                    <a:pt x="223" y="32"/>
                  </a:lnTo>
                  <a:lnTo>
                    <a:pt x="257" y="21"/>
                  </a:lnTo>
                  <a:lnTo>
                    <a:pt x="293" y="12"/>
                  </a:lnTo>
                  <a:lnTo>
                    <a:pt x="328"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4" name="Freeform 9"/>
            <p:cNvSpPr>
              <a:spLocks/>
            </p:cNvSpPr>
            <p:nvPr userDrawn="1"/>
          </p:nvSpPr>
          <p:spPr bwMode="auto">
            <a:xfrm>
              <a:off x="6146801" y="4554538"/>
              <a:ext cx="434975" cy="479425"/>
            </a:xfrm>
            <a:custGeom>
              <a:avLst/>
              <a:gdLst>
                <a:gd name="T0" fmla="*/ 621 w 1095"/>
                <a:gd name="T1" fmla="*/ 1 h 1208"/>
                <a:gd name="T2" fmla="*/ 664 w 1095"/>
                <a:gd name="T3" fmla="*/ 18 h 1208"/>
                <a:gd name="T4" fmla="*/ 709 w 1095"/>
                <a:gd name="T5" fmla="*/ 67 h 1208"/>
                <a:gd name="T6" fmla="*/ 947 w 1095"/>
                <a:gd name="T7" fmla="*/ 353 h 1208"/>
                <a:gd name="T8" fmla="*/ 1027 w 1095"/>
                <a:gd name="T9" fmla="*/ 469 h 1208"/>
                <a:gd name="T10" fmla="*/ 1076 w 1095"/>
                <a:gd name="T11" fmla="*/ 580 h 1208"/>
                <a:gd name="T12" fmla="*/ 1095 w 1095"/>
                <a:gd name="T13" fmla="*/ 687 h 1208"/>
                <a:gd name="T14" fmla="*/ 1090 w 1095"/>
                <a:gd name="T15" fmla="*/ 786 h 1208"/>
                <a:gd name="T16" fmla="*/ 1064 w 1095"/>
                <a:gd name="T17" fmla="*/ 877 h 1208"/>
                <a:gd name="T18" fmla="*/ 1020 w 1095"/>
                <a:gd name="T19" fmla="*/ 959 h 1208"/>
                <a:gd name="T20" fmla="*/ 962 w 1095"/>
                <a:gd name="T21" fmla="*/ 1032 h 1208"/>
                <a:gd name="T22" fmla="*/ 892 w 1095"/>
                <a:gd name="T23" fmla="*/ 1093 h 1208"/>
                <a:gd name="T24" fmla="*/ 817 w 1095"/>
                <a:gd name="T25" fmla="*/ 1142 h 1208"/>
                <a:gd name="T26" fmla="*/ 738 w 1095"/>
                <a:gd name="T27" fmla="*/ 1177 h 1208"/>
                <a:gd name="T28" fmla="*/ 630 w 1095"/>
                <a:gd name="T29" fmla="*/ 1202 h 1208"/>
                <a:gd name="T30" fmla="*/ 498 w 1095"/>
                <a:gd name="T31" fmla="*/ 1207 h 1208"/>
                <a:gd name="T32" fmla="*/ 374 w 1095"/>
                <a:gd name="T33" fmla="*/ 1187 h 1208"/>
                <a:gd name="T34" fmla="*/ 261 w 1095"/>
                <a:gd name="T35" fmla="*/ 1144 h 1208"/>
                <a:gd name="T36" fmla="*/ 162 w 1095"/>
                <a:gd name="T37" fmla="*/ 1080 h 1208"/>
                <a:gd name="T38" fmla="*/ 82 w 1095"/>
                <a:gd name="T39" fmla="*/ 998 h 1208"/>
                <a:gd name="T40" fmla="*/ 22 w 1095"/>
                <a:gd name="T41" fmla="*/ 901 h 1208"/>
                <a:gd name="T42" fmla="*/ 25 w 1095"/>
                <a:gd name="T43" fmla="*/ 883 h 1208"/>
                <a:gd name="T44" fmla="*/ 90 w 1095"/>
                <a:gd name="T45" fmla="*/ 940 h 1208"/>
                <a:gd name="T46" fmla="*/ 170 w 1095"/>
                <a:gd name="T47" fmla="*/ 982 h 1208"/>
                <a:gd name="T48" fmla="*/ 258 w 1095"/>
                <a:gd name="T49" fmla="*/ 1009 h 1208"/>
                <a:gd name="T50" fmla="*/ 353 w 1095"/>
                <a:gd name="T51" fmla="*/ 1020 h 1208"/>
                <a:gd name="T52" fmla="*/ 447 w 1095"/>
                <a:gd name="T53" fmla="*/ 1015 h 1208"/>
                <a:gd name="T54" fmla="*/ 534 w 1095"/>
                <a:gd name="T55" fmla="*/ 994 h 1208"/>
                <a:gd name="T56" fmla="*/ 612 w 1095"/>
                <a:gd name="T57" fmla="*/ 958 h 1208"/>
                <a:gd name="T58" fmla="*/ 694 w 1095"/>
                <a:gd name="T59" fmla="*/ 894 h 1208"/>
                <a:gd name="T60" fmla="*/ 756 w 1095"/>
                <a:gd name="T61" fmla="*/ 821 h 1208"/>
                <a:gd name="T62" fmla="*/ 796 w 1095"/>
                <a:gd name="T63" fmla="*/ 738 h 1208"/>
                <a:gd name="T64" fmla="*/ 811 w 1095"/>
                <a:gd name="T65" fmla="*/ 652 h 1208"/>
                <a:gd name="T66" fmla="*/ 800 w 1095"/>
                <a:gd name="T67" fmla="*/ 563 h 1208"/>
                <a:gd name="T68" fmla="*/ 761 w 1095"/>
                <a:gd name="T69" fmla="*/ 478 h 1208"/>
                <a:gd name="T70" fmla="*/ 728 w 1095"/>
                <a:gd name="T71" fmla="*/ 433 h 1208"/>
                <a:gd name="T72" fmla="*/ 714 w 1095"/>
                <a:gd name="T73" fmla="*/ 415 h 1208"/>
                <a:gd name="T74" fmla="*/ 687 w 1095"/>
                <a:gd name="T75" fmla="*/ 382 h 1208"/>
                <a:gd name="T76" fmla="*/ 651 w 1095"/>
                <a:gd name="T77" fmla="*/ 340 h 1208"/>
                <a:gd name="T78" fmla="*/ 609 w 1095"/>
                <a:gd name="T79" fmla="*/ 291 h 1208"/>
                <a:gd name="T80" fmla="*/ 567 w 1095"/>
                <a:gd name="T81" fmla="*/ 239 h 1208"/>
                <a:gd name="T82" fmla="*/ 524 w 1095"/>
                <a:gd name="T83" fmla="*/ 188 h 1208"/>
                <a:gd name="T84" fmla="*/ 521 w 1095"/>
                <a:gd name="T85" fmla="*/ 184 h 1208"/>
                <a:gd name="T86" fmla="*/ 515 w 1095"/>
                <a:gd name="T87" fmla="*/ 177 h 1208"/>
                <a:gd name="T88" fmla="*/ 512 w 1095"/>
                <a:gd name="T89" fmla="*/ 175 h 1208"/>
                <a:gd name="T90" fmla="*/ 492 w 1095"/>
                <a:gd name="T91" fmla="*/ 131 h 1208"/>
                <a:gd name="T92" fmla="*/ 494 w 1095"/>
                <a:gd name="T93" fmla="*/ 87 h 1208"/>
                <a:gd name="T94" fmla="*/ 517 w 1095"/>
                <a:gd name="T95" fmla="*/ 44 h 1208"/>
                <a:gd name="T96" fmla="*/ 555 w 1095"/>
                <a:gd name="T97" fmla="*/ 13 h 1208"/>
                <a:gd name="T98" fmla="*/ 600 w 1095"/>
                <a:gd name="T99"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08">
                  <a:moveTo>
                    <a:pt x="600" y="0"/>
                  </a:moveTo>
                  <a:lnTo>
                    <a:pt x="621" y="1"/>
                  </a:lnTo>
                  <a:lnTo>
                    <a:pt x="643" y="7"/>
                  </a:lnTo>
                  <a:lnTo>
                    <a:pt x="664" y="18"/>
                  </a:lnTo>
                  <a:lnTo>
                    <a:pt x="682" y="35"/>
                  </a:lnTo>
                  <a:lnTo>
                    <a:pt x="709" y="67"/>
                  </a:lnTo>
                  <a:lnTo>
                    <a:pt x="694" y="50"/>
                  </a:lnTo>
                  <a:lnTo>
                    <a:pt x="947" y="353"/>
                  </a:lnTo>
                  <a:lnTo>
                    <a:pt x="991" y="411"/>
                  </a:lnTo>
                  <a:lnTo>
                    <a:pt x="1027" y="469"/>
                  </a:lnTo>
                  <a:lnTo>
                    <a:pt x="1055" y="525"/>
                  </a:lnTo>
                  <a:lnTo>
                    <a:pt x="1076" y="580"/>
                  </a:lnTo>
                  <a:lnTo>
                    <a:pt x="1088" y="633"/>
                  </a:lnTo>
                  <a:lnTo>
                    <a:pt x="1095" y="687"/>
                  </a:lnTo>
                  <a:lnTo>
                    <a:pt x="1095" y="737"/>
                  </a:lnTo>
                  <a:lnTo>
                    <a:pt x="1090" y="786"/>
                  </a:lnTo>
                  <a:lnTo>
                    <a:pt x="1079" y="833"/>
                  </a:lnTo>
                  <a:lnTo>
                    <a:pt x="1064" y="877"/>
                  </a:lnTo>
                  <a:lnTo>
                    <a:pt x="1044" y="920"/>
                  </a:lnTo>
                  <a:lnTo>
                    <a:pt x="1020" y="959"/>
                  </a:lnTo>
                  <a:lnTo>
                    <a:pt x="992" y="998"/>
                  </a:lnTo>
                  <a:lnTo>
                    <a:pt x="962" y="1032"/>
                  </a:lnTo>
                  <a:lnTo>
                    <a:pt x="929" y="1064"/>
                  </a:lnTo>
                  <a:lnTo>
                    <a:pt x="892" y="1093"/>
                  </a:lnTo>
                  <a:lnTo>
                    <a:pt x="856" y="1119"/>
                  </a:lnTo>
                  <a:lnTo>
                    <a:pt x="817" y="1142"/>
                  </a:lnTo>
                  <a:lnTo>
                    <a:pt x="778" y="1161"/>
                  </a:lnTo>
                  <a:lnTo>
                    <a:pt x="738" y="1177"/>
                  </a:lnTo>
                  <a:lnTo>
                    <a:pt x="698" y="1189"/>
                  </a:lnTo>
                  <a:lnTo>
                    <a:pt x="630" y="1202"/>
                  </a:lnTo>
                  <a:lnTo>
                    <a:pt x="563" y="1208"/>
                  </a:lnTo>
                  <a:lnTo>
                    <a:pt x="498" y="1207"/>
                  </a:lnTo>
                  <a:lnTo>
                    <a:pt x="434" y="1201"/>
                  </a:lnTo>
                  <a:lnTo>
                    <a:pt x="374" y="1187"/>
                  </a:lnTo>
                  <a:lnTo>
                    <a:pt x="315" y="1168"/>
                  </a:lnTo>
                  <a:lnTo>
                    <a:pt x="261" y="1144"/>
                  </a:lnTo>
                  <a:lnTo>
                    <a:pt x="210" y="1114"/>
                  </a:lnTo>
                  <a:lnTo>
                    <a:pt x="162" y="1080"/>
                  </a:lnTo>
                  <a:lnTo>
                    <a:pt x="120" y="1040"/>
                  </a:lnTo>
                  <a:lnTo>
                    <a:pt x="82" y="998"/>
                  </a:lnTo>
                  <a:lnTo>
                    <a:pt x="49" y="951"/>
                  </a:lnTo>
                  <a:lnTo>
                    <a:pt x="22" y="901"/>
                  </a:lnTo>
                  <a:lnTo>
                    <a:pt x="0" y="848"/>
                  </a:lnTo>
                  <a:lnTo>
                    <a:pt x="25" y="883"/>
                  </a:lnTo>
                  <a:lnTo>
                    <a:pt x="56" y="913"/>
                  </a:lnTo>
                  <a:lnTo>
                    <a:pt x="90" y="940"/>
                  </a:lnTo>
                  <a:lnTo>
                    <a:pt x="128" y="963"/>
                  </a:lnTo>
                  <a:lnTo>
                    <a:pt x="170" y="982"/>
                  </a:lnTo>
                  <a:lnTo>
                    <a:pt x="213" y="997"/>
                  </a:lnTo>
                  <a:lnTo>
                    <a:pt x="258" y="1009"/>
                  </a:lnTo>
                  <a:lnTo>
                    <a:pt x="306" y="1016"/>
                  </a:lnTo>
                  <a:lnTo>
                    <a:pt x="353" y="1020"/>
                  </a:lnTo>
                  <a:lnTo>
                    <a:pt x="399" y="1019"/>
                  </a:lnTo>
                  <a:lnTo>
                    <a:pt x="447" y="1015"/>
                  </a:lnTo>
                  <a:lnTo>
                    <a:pt x="492" y="1006"/>
                  </a:lnTo>
                  <a:lnTo>
                    <a:pt x="534" y="994"/>
                  </a:lnTo>
                  <a:lnTo>
                    <a:pt x="575" y="979"/>
                  </a:lnTo>
                  <a:lnTo>
                    <a:pt x="612" y="958"/>
                  </a:lnTo>
                  <a:lnTo>
                    <a:pt x="655" y="928"/>
                  </a:lnTo>
                  <a:lnTo>
                    <a:pt x="694" y="894"/>
                  </a:lnTo>
                  <a:lnTo>
                    <a:pt x="728" y="858"/>
                  </a:lnTo>
                  <a:lnTo>
                    <a:pt x="756" y="821"/>
                  </a:lnTo>
                  <a:lnTo>
                    <a:pt x="779" y="780"/>
                  </a:lnTo>
                  <a:lnTo>
                    <a:pt x="796" y="738"/>
                  </a:lnTo>
                  <a:lnTo>
                    <a:pt x="806" y="695"/>
                  </a:lnTo>
                  <a:lnTo>
                    <a:pt x="811" y="652"/>
                  </a:lnTo>
                  <a:lnTo>
                    <a:pt x="809" y="608"/>
                  </a:lnTo>
                  <a:lnTo>
                    <a:pt x="800" y="563"/>
                  </a:lnTo>
                  <a:lnTo>
                    <a:pt x="784" y="520"/>
                  </a:lnTo>
                  <a:lnTo>
                    <a:pt x="761" y="478"/>
                  </a:lnTo>
                  <a:lnTo>
                    <a:pt x="731" y="436"/>
                  </a:lnTo>
                  <a:lnTo>
                    <a:pt x="728" y="433"/>
                  </a:lnTo>
                  <a:lnTo>
                    <a:pt x="724" y="426"/>
                  </a:lnTo>
                  <a:lnTo>
                    <a:pt x="714" y="415"/>
                  </a:lnTo>
                  <a:lnTo>
                    <a:pt x="702" y="401"/>
                  </a:lnTo>
                  <a:lnTo>
                    <a:pt x="687" y="382"/>
                  </a:lnTo>
                  <a:lnTo>
                    <a:pt x="670" y="363"/>
                  </a:lnTo>
                  <a:lnTo>
                    <a:pt x="651" y="340"/>
                  </a:lnTo>
                  <a:lnTo>
                    <a:pt x="631" y="316"/>
                  </a:lnTo>
                  <a:lnTo>
                    <a:pt x="609" y="291"/>
                  </a:lnTo>
                  <a:lnTo>
                    <a:pt x="589" y="265"/>
                  </a:lnTo>
                  <a:lnTo>
                    <a:pt x="567" y="239"/>
                  </a:lnTo>
                  <a:lnTo>
                    <a:pt x="545" y="213"/>
                  </a:lnTo>
                  <a:lnTo>
                    <a:pt x="524" y="188"/>
                  </a:lnTo>
                  <a:lnTo>
                    <a:pt x="526" y="189"/>
                  </a:lnTo>
                  <a:lnTo>
                    <a:pt x="521" y="184"/>
                  </a:lnTo>
                  <a:lnTo>
                    <a:pt x="517" y="180"/>
                  </a:lnTo>
                  <a:lnTo>
                    <a:pt x="515" y="177"/>
                  </a:lnTo>
                  <a:lnTo>
                    <a:pt x="513" y="175"/>
                  </a:lnTo>
                  <a:lnTo>
                    <a:pt x="512" y="175"/>
                  </a:lnTo>
                  <a:lnTo>
                    <a:pt x="499" y="154"/>
                  </a:lnTo>
                  <a:lnTo>
                    <a:pt x="492" y="131"/>
                  </a:lnTo>
                  <a:lnTo>
                    <a:pt x="490" y="110"/>
                  </a:lnTo>
                  <a:lnTo>
                    <a:pt x="494" y="87"/>
                  </a:lnTo>
                  <a:lnTo>
                    <a:pt x="502" y="65"/>
                  </a:lnTo>
                  <a:lnTo>
                    <a:pt x="517" y="44"/>
                  </a:lnTo>
                  <a:lnTo>
                    <a:pt x="534" y="28"/>
                  </a:lnTo>
                  <a:lnTo>
                    <a:pt x="555" y="13"/>
                  </a:lnTo>
                  <a:lnTo>
                    <a:pt x="577" y="5"/>
                  </a:lnTo>
                  <a:lnTo>
                    <a:pt x="60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5" name="Freeform 10"/>
            <p:cNvSpPr>
              <a:spLocks/>
            </p:cNvSpPr>
            <p:nvPr userDrawn="1"/>
          </p:nvSpPr>
          <p:spPr bwMode="auto">
            <a:xfrm>
              <a:off x="6145213" y="4384676"/>
              <a:ext cx="434975" cy="476250"/>
            </a:xfrm>
            <a:custGeom>
              <a:avLst/>
              <a:gdLst>
                <a:gd name="T0" fmla="*/ 599 w 1096"/>
                <a:gd name="T1" fmla="*/ 0 h 1202"/>
                <a:gd name="T2" fmla="*/ 723 w 1096"/>
                <a:gd name="T3" fmla="*/ 21 h 1202"/>
                <a:gd name="T4" fmla="*/ 834 w 1096"/>
                <a:gd name="T5" fmla="*/ 64 h 1202"/>
                <a:gd name="T6" fmla="*/ 933 w 1096"/>
                <a:gd name="T7" fmla="*/ 128 h 1202"/>
                <a:gd name="T8" fmla="*/ 1014 w 1096"/>
                <a:gd name="T9" fmla="*/ 210 h 1202"/>
                <a:gd name="T10" fmla="*/ 1075 w 1096"/>
                <a:gd name="T11" fmla="*/ 307 h 1202"/>
                <a:gd name="T12" fmla="*/ 1071 w 1096"/>
                <a:gd name="T13" fmla="*/ 325 h 1202"/>
                <a:gd name="T14" fmla="*/ 1007 w 1096"/>
                <a:gd name="T15" fmla="*/ 268 h 1202"/>
                <a:gd name="T16" fmla="*/ 927 w 1096"/>
                <a:gd name="T17" fmla="*/ 226 h 1202"/>
                <a:gd name="T18" fmla="*/ 838 w 1096"/>
                <a:gd name="T19" fmla="*/ 199 h 1202"/>
                <a:gd name="T20" fmla="*/ 743 w 1096"/>
                <a:gd name="T21" fmla="*/ 188 h 1202"/>
                <a:gd name="T22" fmla="*/ 650 w 1096"/>
                <a:gd name="T23" fmla="*/ 193 h 1202"/>
                <a:gd name="T24" fmla="*/ 561 w 1096"/>
                <a:gd name="T25" fmla="*/ 214 h 1202"/>
                <a:gd name="T26" fmla="*/ 483 w 1096"/>
                <a:gd name="T27" fmla="*/ 249 h 1202"/>
                <a:gd name="T28" fmla="*/ 401 w 1096"/>
                <a:gd name="T29" fmla="*/ 313 h 1202"/>
                <a:gd name="T30" fmla="*/ 339 w 1096"/>
                <a:gd name="T31" fmla="*/ 388 h 1202"/>
                <a:gd name="T32" fmla="*/ 300 w 1096"/>
                <a:gd name="T33" fmla="*/ 470 h 1202"/>
                <a:gd name="T34" fmla="*/ 285 w 1096"/>
                <a:gd name="T35" fmla="*/ 555 h 1202"/>
                <a:gd name="T36" fmla="*/ 296 w 1096"/>
                <a:gd name="T37" fmla="*/ 643 h 1202"/>
                <a:gd name="T38" fmla="*/ 335 w 1096"/>
                <a:gd name="T39" fmla="*/ 730 h 1202"/>
                <a:gd name="T40" fmla="*/ 367 w 1096"/>
                <a:gd name="T41" fmla="*/ 775 h 1202"/>
                <a:gd name="T42" fmla="*/ 383 w 1096"/>
                <a:gd name="T43" fmla="*/ 793 h 1202"/>
                <a:gd name="T44" fmla="*/ 411 w 1096"/>
                <a:gd name="T45" fmla="*/ 827 h 1202"/>
                <a:gd name="T46" fmla="*/ 447 w 1096"/>
                <a:gd name="T47" fmla="*/ 870 h 1202"/>
                <a:gd name="T48" fmla="*/ 489 w 1096"/>
                <a:gd name="T49" fmla="*/ 921 h 1202"/>
                <a:gd name="T50" fmla="*/ 534 w 1096"/>
                <a:gd name="T51" fmla="*/ 974 h 1202"/>
                <a:gd name="T52" fmla="*/ 523 w 1096"/>
                <a:gd name="T53" fmla="*/ 962 h 1202"/>
                <a:gd name="T54" fmla="*/ 551 w 1096"/>
                <a:gd name="T55" fmla="*/ 996 h 1202"/>
                <a:gd name="T56" fmla="*/ 571 w 1096"/>
                <a:gd name="T57" fmla="*/ 1020 h 1202"/>
                <a:gd name="T58" fmla="*/ 578 w 1096"/>
                <a:gd name="T59" fmla="*/ 1028 h 1202"/>
                <a:gd name="T60" fmla="*/ 599 w 1096"/>
                <a:gd name="T61" fmla="*/ 1071 h 1202"/>
                <a:gd name="T62" fmla="*/ 596 w 1096"/>
                <a:gd name="T63" fmla="*/ 1115 h 1202"/>
                <a:gd name="T64" fmla="*/ 574 w 1096"/>
                <a:gd name="T65" fmla="*/ 1158 h 1202"/>
                <a:gd name="T66" fmla="*/ 536 w 1096"/>
                <a:gd name="T67" fmla="*/ 1189 h 1202"/>
                <a:gd name="T68" fmla="*/ 491 w 1096"/>
                <a:gd name="T69" fmla="*/ 1202 h 1202"/>
                <a:gd name="T70" fmla="*/ 447 w 1096"/>
                <a:gd name="T71" fmla="*/ 1196 h 1202"/>
                <a:gd name="T72" fmla="*/ 409 w 1096"/>
                <a:gd name="T73" fmla="*/ 1168 h 1202"/>
                <a:gd name="T74" fmla="*/ 390 w 1096"/>
                <a:gd name="T75" fmla="*/ 1143 h 1202"/>
                <a:gd name="T76" fmla="*/ 104 w 1096"/>
                <a:gd name="T77" fmla="*/ 796 h 1202"/>
                <a:gd name="T78" fmla="*/ 41 w 1096"/>
                <a:gd name="T79" fmla="*/ 682 h 1202"/>
                <a:gd name="T80" fmla="*/ 7 w 1096"/>
                <a:gd name="T81" fmla="*/ 573 h 1202"/>
                <a:gd name="T82" fmla="*/ 0 w 1096"/>
                <a:gd name="T83" fmla="*/ 471 h 1202"/>
                <a:gd name="T84" fmla="*/ 17 w 1096"/>
                <a:gd name="T85" fmla="*/ 375 h 1202"/>
                <a:gd name="T86" fmla="*/ 52 w 1096"/>
                <a:gd name="T87" fmla="*/ 287 h 1202"/>
                <a:gd name="T88" fmla="*/ 103 w 1096"/>
                <a:gd name="T89" fmla="*/ 210 h 1202"/>
                <a:gd name="T90" fmla="*/ 168 w 1096"/>
                <a:gd name="T91" fmla="*/ 144 h 1202"/>
                <a:gd name="T92" fmla="*/ 240 w 1096"/>
                <a:gd name="T93" fmla="*/ 88 h 1202"/>
                <a:gd name="T94" fmla="*/ 318 w 1096"/>
                <a:gd name="T95" fmla="*/ 47 h 1202"/>
                <a:gd name="T96" fmla="*/ 398 w 1096"/>
                <a:gd name="T97" fmla="*/ 19 h 1202"/>
                <a:gd name="T98" fmla="*/ 533 w 1096"/>
                <a:gd name="T99" fmla="*/ 0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02">
                  <a:moveTo>
                    <a:pt x="533" y="0"/>
                  </a:moveTo>
                  <a:lnTo>
                    <a:pt x="599" y="0"/>
                  </a:lnTo>
                  <a:lnTo>
                    <a:pt x="662" y="7"/>
                  </a:lnTo>
                  <a:lnTo>
                    <a:pt x="723" y="21"/>
                  </a:lnTo>
                  <a:lnTo>
                    <a:pt x="780" y="40"/>
                  </a:lnTo>
                  <a:lnTo>
                    <a:pt x="834" y="64"/>
                  </a:lnTo>
                  <a:lnTo>
                    <a:pt x="887" y="94"/>
                  </a:lnTo>
                  <a:lnTo>
                    <a:pt x="933" y="128"/>
                  </a:lnTo>
                  <a:lnTo>
                    <a:pt x="976" y="167"/>
                  </a:lnTo>
                  <a:lnTo>
                    <a:pt x="1014" y="210"/>
                  </a:lnTo>
                  <a:lnTo>
                    <a:pt x="1047" y="256"/>
                  </a:lnTo>
                  <a:lnTo>
                    <a:pt x="1075" y="307"/>
                  </a:lnTo>
                  <a:lnTo>
                    <a:pt x="1096" y="360"/>
                  </a:lnTo>
                  <a:lnTo>
                    <a:pt x="1071" y="325"/>
                  </a:lnTo>
                  <a:lnTo>
                    <a:pt x="1041" y="295"/>
                  </a:lnTo>
                  <a:lnTo>
                    <a:pt x="1007" y="268"/>
                  </a:lnTo>
                  <a:lnTo>
                    <a:pt x="968" y="245"/>
                  </a:lnTo>
                  <a:lnTo>
                    <a:pt x="927" y="226"/>
                  </a:lnTo>
                  <a:lnTo>
                    <a:pt x="883" y="210"/>
                  </a:lnTo>
                  <a:lnTo>
                    <a:pt x="838" y="199"/>
                  </a:lnTo>
                  <a:lnTo>
                    <a:pt x="791" y="192"/>
                  </a:lnTo>
                  <a:lnTo>
                    <a:pt x="743" y="188"/>
                  </a:lnTo>
                  <a:lnTo>
                    <a:pt x="696" y="188"/>
                  </a:lnTo>
                  <a:lnTo>
                    <a:pt x="650" y="193"/>
                  </a:lnTo>
                  <a:lnTo>
                    <a:pt x="605" y="202"/>
                  </a:lnTo>
                  <a:lnTo>
                    <a:pt x="561" y="214"/>
                  </a:lnTo>
                  <a:lnTo>
                    <a:pt x="521" y="229"/>
                  </a:lnTo>
                  <a:lnTo>
                    <a:pt x="483" y="249"/>
                  </a:lnTo>
                  <a:lnTo>
                    <a:pt x="440" y="280"/>
                  </a:lnTo>
                  <a:lnTo>
                    <a:pt x="401" y="313"/>
                  </a:lnTo>
                  <a:lnTo>
                    <a:pt x="368" y="349"/>
                  </a:lnTo>
                  <a:lnTo>
                    <a:pt x="339" y="388"/>
                  </a:lnTo>
                  <a:lnTo>
                    <a:pt x="317" y="427"/>
                  </a:lnTo>
                  <a:lnTo>
                    <a:pt x="300" y="470"/>
                  </a:lnTo>
                  <a:lnTo>
                    <a:pt x="289" y="512"/>
                  </a:lnTo>
                  <a:lnTo>
                    <a:pt x="285" y="555"/>
                  </a:lnTo>
                  <a:lnTo>
                    <a:pt x="287" y="600"/>
                  </a:lnTo>
                  <a:lnTo>
                    <a:pt x="296" y="643"/>
                  </a:lnTo>
                  <a:lnTo>
                    <a:pt x="312" y="687"/>
                  </a:lnTo>
                  <a:lnTo>
                    <a:pt x="335" y="730"/>
                  </a:lnTo>
                  <a:lnTo>
                    <a:pt x="366" y="773"/>
                  </a:lnTo>
                  <a:lnTo>
                    <a:pt x="367" y="775"/>
                  </a:lnTo>
                  <a:lnTo>
                    <a:pt x="373" y="782"/>
                  </a:lnTo>
                  <a:lnTo>
                    <a:pt x="383" y="793"/>
                  </a:lnTo>
                  <a:lnTo>
                    <a:pt x="396" y="809"/>
                  </a:lnTo>
                  <a:lnTo>
                    <a:pt x="411" y="827"/>
                  </a:lnTo>
                  <a:lnTo>
                    <a:pt x="429" y="847"/>
                  </a:lnTo>
                  <a:lnTo>
                    <a:pt x="447" y="870"/>
                  </a:lnTo>
                  <a:lnTo>
                    <a:pt x="468" y="896"/>
                  </a:lnTo>
                  <a:lnTo>
                    <a:pt x="489" y="921"/>
                  </a:lnTo>
                  <a:lnTo>
                    <a:pt x="511" y="948"/>
                  </a:lnTo>
                  <a:lnTo>
                    <a:pt x="534" y="974"/>
                  </a:lnTo>
                  <a:lnTo>
                    <a:pt x="556" y="999"/>
                  </a:lnTo>
                  <a:lnTo>
                    <a:pt x="523" y="962"/>
                  </a:lnTo>
                  <a:lnTo>
                    <a:pt x="538" y="980"/>
                  </a:lnTo>
                  <a:lnTo>
                    <a:pt x="551" y="996"/>
                  </a:lnTo>
                  <a:lnTo>
                    <a:pt x="562" y="1009"/>
                  </a:lnTo>
                  <a:lnTo>
                    <a:pt x="571" y="1020"/>
                  </a:lnTo>
                  <a:lnTo>
                    <a:pt x="577" y="1026"/>
                  </a:lnTo>
                  <a:lnTo>
                    <a:pt x="578" y="1028"/>
                  </a:lnTo>
                  <a:lnTo>
                    <a:pt x="591" y="1049"/>
                  </a:lnTo>
                  <a:lnTo>
                    <a:pt x="599" y="1071"/>
                  </a:lnTo>
                  <a:lnTo>
                    <a:pt x="600" y="1094"/>
                  </a:lnTo>
                  <a:lnTo>
                    <a:pt x="596" y="1115"/>
                  </a:lnTo>
                  <a:lnTo>
                    <a:pt x="588" y="1137"/>
                  </a:lnTo>
                  <a:lnTo>
                    <a:pt x="574" y="1158"/>
                  </a:lnTo>
                  <a:lnTo>
                    <a:pt x="556" y="1176"/>
                  </a:lnTo>
                  <a:lnTo>
                    <a:pt x="536" y="1189"/>
                  </a:lnTo>
                  <a:lnTo>
                    <a:pt x="514" y="1199"/>
                  </a:lnTo>
                  <a:lnTo>
                    <a:pt x="491" y="1202"/>
                  </a:lnTo>
                  <a:lnTo>
                    <a:pt x="469" y="1202"/>
                  </a:lnTo>
                  <a:lnTo>
                    <a:pt x="447" y="1196"/>
                  </a:lnTo>
                  <a:lnTo>
                    <a:pt x="428" y="1184"/>
                  </a:lnTo>
                  <a:lnTo>
                    <a:pt x="409" y="1168"/>
                  </a:lnTo>
                  <a:lnTo>
                    <a:pt x="352" y="1098"/>
                  </a:lnTo>
                  <a:lnTo>
                    <a:pt x="390" y="1143"/>
                  </a:lnTo>
                  <a:lnTo>
                    <a:pt x="149" y="855"/>
                  </a:lnTo>
                  <a:lnTo>
                    <a:pt x="104" y="796"/>
                  </a:lnTo>
                  <a:lnTo>
                    <a:pt x="69" y="739"/>
                  </a:lnTo>
                  <a:lnTo>
                    <a:pt x="41" y="682"/>
                  </a:lnTo>
                  <a:lnTo>
                    <a:pt x="21" y="628"/>
                  </a:lnTo>
                  <a:lnTo>
                    <a:pt x="7" y="573"/>
                  </a:lnTo>
                  <a:lnTo>
                    <a:pt x="1" y="522"/>
                  </a:lnTo>
                  <a:lnTo>
                    <a:pt x="0" y="471"/>
                  </a:lnTo>
                  <a:lnTo>
                    <a:pt x="6" y="421"/>
                  </a:lnTo>
                  <a:lnTo>
                    <a:pt x="17" y="375"/>
                  </a:lnTo>
                  <a:lnTo>
                    <a:pt x="33" y="331"/>
                  </a:lnTo>
                  <a:lnTo>
                    <a:pt x="52" y="287"/>
                  </a:lnTo>
                  <a:lnTo>
                    <a:pt x="77" y="248"/>
                  </a:lnTo>
                  <a:lnTo>
                    <a:pt x="103" y="210"/>
                  </a:lnTo>
                  <a:lnTo>
                    <a:pt x="135" y="175"/>
                  </a:lnTo>
                  <a:lnTo>
                    <a:pt x="168" y="144"/>
                  </a:lnTo>
                  <a:lnTo>
                    <a:pt x="203" y="115"/>
                  </a:lnTo>
                  <a:lnTo>
                    <a:pt x="240" y="88"/>
                  </a:lnTo>
                  <a:lnTo>
                    <a:pt x="279" y="65"/>
                  </a:lnTo>
                  <a:lnTo>
                    <a:pt x="318" y="47"/>
                  </a:lnTo>
                  <a:lnTo>
                    <a:pt x="358" y="31"/>
                  </a:lnTo>
                  <a:lnTo>
                    <a:pt x="398" y="19"/>
                  </a:lnTo>
                  <a:lnTo>
                    <a:pt x="466" y="6"/>
                  </a:lnTo>
                  <a:lnTo>
                    <a:pt x="5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6" name="Freeform 11"/>
            <p:cNvSpPr>
              <a:spLocks noEditPoints="1"/>
            </p:cNvSpPr>
            <p:nvPr userDrawn="1"/>
          </p:nvSpPr>
          <p:spPr bwMode="auto">
            <a:xfrm>
              <a:off x="7675563" y="4867276"/>
              <a:ext cx="52388" cy="50800"/>
            </a:xfrm>
            <a:custGeom>
              <a:avLst/>
              <a:gdLst>
                <a:gd name="T0" fmla="*/ 51 w 130"/>
                <a:gd name="T1" fmla="*/ 60 h 128"/>
                <a:gd name="T2" fmla="*/ 70 w 130"/>
                <a:gd name="T3" fmla="*/ 60 h 128"/>
                <a:gd name="T4" fmla="*/ 77 w 130"/>
                <a:gd name="T5" fmla="*/ 59 h 128"/>
                <a:gd name="T6" fmla="*/ 82 w 130"/>
                <a:gd name="T7" fmla="*/ 55 h 128"/>
                <a:gd name="T8" fmla="*/ 83 w 130"/>
                <a:gd name="T9" fmla="*/ 48 h 128"/>
                <a:gd name="T10" fmla="*/ 82 w 130"/>
                <a:gd name="T11" fmla="*/ 42 h 128"/>
                <a:gd name="T12" fmla="*/ 77 w 130"/>
                <a:gd name="T13" fmla="*/ 38 h 128"/>
                <a:gd name="T14" fmla="*/ 71 w 130"/>
                <a:gd name="T15" fmla="*/ 37 h 128"/>
                <a:gd name="T16" fmla="*/ 51 w 130"/>
                <a:gd name="T17" fmla="*/ 37 h 128"/>
                <a:gd name="T18" fmla="*/ 68 w 130"/>
                <a:gd name="T19" fmla="*/ 28 h 128"/>
                <a:gd name="T20" fmla="*/ 89 w 130"/>
                <a:gd name="T21" fmla="*/ 32 h 128"/>
                <a:gd name="T22" fmla="*/ 95 w 130"/>
                <a:gd name="T23" fmla="*/ 48 h 128"/>
                <a:gd name="T24" fmla="*/ 90 w 130"/>
                <a:gd name="T25" fmla="*/ 63 h 128"/>
                <a:gd name="T26" fmla="*/ 76 w 130"/>
                <a:gd name="T27" fmla="*/ 69 h 128"/>
                <a:gd name="T28" fmla="*/ 84 w 130"/>
                <a:gd name="T29" fmla="*/ 101 h 128"/>
                <a:gd name="T30" fmla="*/ 51 w 130"/>
                <a:gd name="T31" fmla="*/ 69 h 128"/>
                <a:gd name="T32" fmla="*/ 40 w 130"/>
                <a:gd name="T33" fmla="*/ 101 h 128"/>
                <a:gd name="T34" fmla="*/ 66 w 130"/>
                <a:gd name="T35" fmla="*/ 11 h 128"/>
                <a:gd name="T36" fmla="*/ 34 w 130"/>
                <a:gd name="T37" fmla="*/ 20 h 128"/>
                <a:gd name="T38" fmla="*/ 16 w 130"/>
                <a:gd name="T39" fmla="*/ 47 h 128"/>
                <a:gd name="T40" fmla="*/ 16 w 130"/>
                <a:gd name="T41" fmla="*/ 82 h 128"/>
                <a:gd name="T42" fmla="*/ 34 w 130"/>
                <a:gd name="T43" fmla="*/ 107 h 128"/>
                <a:gd name="T44" fmla="*/ 66 w 130"/>
                <a:gd name="T45" fmla="*/ 117 h 128"/>
                <a:gd name="T46" fmla="*/ 96 w 130"/>
                <a:gd name="T47" fmla="*/ 107 h 128"/>
                <a:gd name="T48" fmla="*/ 115 w 130"/>
                <a:gd name="T49" fmla="*/ 82 h 128"/>
                <a:gd name="T50" fmla="*/ 115 w 130"/>
                <a:gd name="T51" fmla="*/ 47 h 128"/>
                <a:gd name="T52" fmla="*/ 96 w 130"/>
                <a:gd name="T53" fmla="*/ 20 h 128"/>
                <a:gd name="T54" fmla="*/ 66 w 130"/>
                <a:gd name="T55" fmla="*/ 11 h 128"/>
                <a:gd name="T56" fmla="*/ 85 w 130"/>
                <a:gd name="T57" fmla="*/ 3 h 128"/>
                <a:gd name="T58" fmla="*/ 118 w 130"/>
                <a:gd name="T59" fmla="*/ 25 h 128"/>
                <a:gd name="T60" fmla="*/ 130 w 130"/>
                <a:gd name="T61" fmla="*/ 64 h 128"/>
                <a:gd name="T62" fmla="*/ 118 w 130"/>
                <a:gd name="T63" fmla="*/ 102 h 128"/>
                <a:gd name="T64" fmla="*/ 85 w 130"/>
                <a:gd name="T65" fmla="*/ 125 h 128"/>
                <a:gd name="T66" fmla="*/ 45 w 130"/>
                <a:gd name="T67" fmla="*/ 125 h 128"/>
                <a:gd name="T68" fmla="*/ 13 w 130"/>
                <a:gd name="T69" fmla="*/ 102 h 128"/>
                <a:gd name="T70" fmla="*/ 0 w 130"/>
                <a:gd name="T71" fmla="*/ 64 h 128"/>
                <a:gd name="T72" fmla="*/ 13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6" y="60"/>
                  </a:lnTo>
                  <a:lnTo>
                    <a:pt x="70" y="60"/>
                  </a:lnTo>
                  <a:lnTo>
                    <a:pt x="73" y="59"/>
                  </a:lnTo>
                  <a:lnTo>
                    <a:pt x="77" y="59"/>
                  </a:lnTo>
                  <a:lnTo>
                    <a:pt x="79" y="56"/>
                  </a:lnTo>
                  <a:lnTo>
                    <a:pt x="82" y="55"/>
                  </a:lnTo>
                  <a:lnTo>
                    <a:pt x="83" y="52"/>
                  </a:lnTo>
                  <a:lnTo>
                    <a:pt x="83" y="48"/>
                  </a:lnTo>
                  <a:lnTo>
                    <a:pt x="83" y="44"/>
                  </a:lnTo>
                  <a:lnTo>
                    <a:pt x="82" y="42"/>
                  </a:lnTo>
                  <a:lnTo>
                    <a:pt x="79" y="40"/>
                  </a:lnTo>
                  <a:lnTo>
                    <a:pt x="77" y="38"/>
                  </a:lnTo>
                  <a:lnTo>
                    <a:pt x="73" y="37"/>
                  </a:lnTo>
                  <a:lnTo>
                    <a:pt x="71" y="37"/>
                  </a:lnTo>
                  <a:lnTo>
                    <a:pt x="67" y="37"/>
                  </a:lnTo>
                  <a:lnTo>
                    <a:pt x="51" y="37"/>
                  </a:lnTo>
                  <a:close/>
                  <a:moveTo>
                    <a:pt x="40" y="28"/>
                  </a:moveTo>
                  <a:lnTo>
                    <a:pt x="68" y="28"/>
                  </a:lnTo>
                  <a:lnTo>
                    <a:pt x="81" y="29"/>
                  </a:lnTo>
                  <a:lnTo>
                    <a:pt x="89" y="32"/>
                  </a:lnTo>
                  <a:lnTo>
                    <a:pt x="94" y="38"/>
                  </a:lnTo>
                  <a:lnTo>
                    <a:pt x="95" y="48"/>
                  </a:lnTo>
                  <a:lnTo>
                    <a:pt x="94" y="56"/>
                  </a:lnTo>
                  <a:lnTo>
                    <a:pt x="90" y="63"/>
                  </a:lnTo>
                  <a:lnTo>
                    <a:pt x="83" y="66"/>
                  </a:lnTo>
                  <a:lnTo>
                    <a:pt x="76" y="69"/>
                  </a:lnTo>
                  <a:lnTo>
                    <a:pt x="98" y="101"/>
                  </a:lnTo>
                  <a:lnTo>
                    <a:pt x="84" y="101"/>
                  </a:lnTo>
                  <a:lnTo>
                    <a:pt x="65" y="69"/>
                  </a:lnTo>
                  <a:lnTo>
                    <a:pt x="51" y="69"/>
                  </a:lnTo>
                  <a:lnTo>
                    <a:pt x="51" y="101"/>
                  </a:lnTo>
                  <a:lnTo>
                    <a:pt x="40" y="101"/>
                  </a:lnTo>
                  <a:lnTo>
                    <a:pt x="40" y="28"/>
                  </a:lnTo>
                  <a:close/>
                  <a:moveTo>
                    <a:pt x="66" y="11"/>
                  </a:moveTo>
                  <a:lnTo>
                    <a:pt x="49" y="13"/>
                  </a:lnTo>
                  <a:lnTo>
                    <a:pt x="34" y="20"/>
                  </a:lnTo>
                  <a:lnTo>
                    <a:pt x="23" y="32"/>
                  </a:lnTo>
                  <a:lnTo>
                    <a:pt x="16" y="47"/>
                  </a:lnTo>
                  <a:lnTo>
                    <a:pt x="14" y="64"/>
                  </a:lnTo>
                  <a:lnTo>
                    <a:pt x="16" y="82"/>
                  </a:lnTo>
                  <a:lnTo>
                    <a:pt x="23" y="96"/>
                  </a:lnTo>
                  <a:lnTo>
                    <a:pt x="34" y="107"/>
                  </a:lnTo>
                  <a:lnTo>
                    <a:pt x="49" y="114"/>
                  </a:lnTo>
                  <a:lnTo>
                    <a:pt x="66" y="117"/>
                  </a:lnTo>
                  <a:lnTo>
                    <a:pt x="82" y="114"/>
                  </a:lnTo>
                  <a:lnTo>
                    <a:pt x="96" y="107"/>
                  </a:lnTo>
                  <a:lnTo>
                    <a:pt x="107" y="96"/>
                  </a:lnTo>
                  <a:lnTo>
                    <a:pt x="115" y="82"/>
                  </a:lnTo>
                  <a:lnTo>
                    <a:pt x="118" y="64"/>
                  </a:lnTo>
                  <a:lnTo>
                    <a:pt x="115" y="47"/>
                  </a:lnTo>
                  <a:lnTo>
                    <a:pt x="107" y="32"/>
                  </a:lnTo>
                  <a:lnTo>
                    <a:pt x="96" y="20"/>
                  </a:lnTo>
                  <a:lnTo>
                    <a:pt x="82" y="13"/>
                  </a:lnTo>
                  <a:lnTo>
                    <a:pt x="66" y="11"/>
                  </a:lnTo>
                  <a:close/>
                  <a:moveTo>
                    <a:pt x="66" y="0"/>
                  </a:moveTo>
                  <a:lnTo>
                    <a:pt x="85" y="3"/>
                  </a:lnTo>
                  <a:lnTo>
                    <a:pt x="104" y="12"/>
                  </a:lnTo>
                  <a:lnTo>
                    <a:pt x="118" y="25"/>
                  </a:lnTo>
                  <a:lnTo>
                    <a:pt x="127" y="43"/>
                  </a:lnTo>
                  <a:lnTo>
                    <a:pt x="130" y="64"/>
                  </a:lnTo>
                  <a:lnTo>
                    <a:pt x="127" y="84"/>
                  </a:lnTo>
                  <a:lnTo>
                    <a:pt x="118" y="102"/>
                  </a:lnTo>
                  <a:lnTo>
                    <a:pt x="104" y="116"/>
                  </a:lnTo>
                  <a:lnTo>
                    <a:pt x="85" y="125"/>
                  </a:lnTo>
                  <a:lnTo>
                    <a:pt x="66" y="128"/>
                  </a:lnTo>
                  <a:lnTo>
                    <a:pt x="45" y="125"/>
                  </a:lnTo>
                  <a:lnTo>
                    <a:pt x="27" y="116"/>
                  </a:lnTo>
                  <a:lnTo>
                    <a:pt x="13" y="102"/>
                  </a:lnTo>
                  <a:lnTo>
                    <a:pt x="4" y="84"/>
                  </a:lnTo>
                  <a:lnTo>
                    <a:pt x="0" y="64"/>
                  </a:lnTo>
                  <a:lnTo>
                    <a:pt x="4" y="43"/>
                  </a:lnTo>
                  <a:lnTo>
                    <a:pt x="13" y="25"/>
                  </a:lnTo>
                  <a:lnTo>
                    <a:pt x="27" y="12"/>
                  </a:lnTo>
                  <a:lnTo>
                    <a:pt x="45" y="3"/>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7" name="Freeform 12"/>
            <p:cNvSpPr>
              <a:spLocks noEditPoints="1"/>
            </p:cNvSpPr>
            <p:nvPr userDrawn="1"/>
          </p:nvSpPr>
          <p:spPr bwMode="auto">
            <a:xfrm>
              <a:off x="6591301" y="4867276"/>
              <a:ext cx="52388" cy="50800"/>
            </a:xfrm>
            <a:custGeom>
              <a:avLst/>
              <a:gdLst>
                <a:gd name="T0" fmla="*/ 51 w 130"/>
                <a:gd name="T1" fmla="*/ 60 h 128"/>
                <a:gd name="T2" fmla="*/ 69 w 130"/>
                <a:gd name="T3" fmla="*/ 60 h 128"/>
                <a:gd name="T4" fmla="*/ 75 w 130"/>
                <a:gd name="T5" fmla="*/ 59 h 128"/>
                <a:gd name="T6" fmla="*/ 81 w 130"/>
                <a:gd name="T7" fmla="*/ 55 h 128"/>
                <a:gd name="T8" fmla="*/ 82 w 130"/>
                <a:gd name="T9" fmla="*/ 48 h 128"/>
                <a:gd name="T10" fmla="*/ 81 w 130"/>
                <a:gd name="T11" fmla="*/ 42 h 128"/>
                <a:gd name="T12" fmla="*/ 76 w 130"/>
                <a:gd name="T13" fmla="*/ 38 h 128"/>
                <a:gd name="T14" fmla="*/ 70 w 130"/>
                <a:gd name="T15" fmla="*/ 37 h 128"/>
                <a:gd name="T16" fmla="*/ 51 w 130"/>
                <a:gd name="T17" fmla="*/ 37 h 128"/>
                <a:gd name="T18" fmla="*/ 68 w 130"/>
                <a:gd name="T19" fmla="*/ 28 h 128"/>
                <a:gd name="T20" fmla="*/ 88 w 130"/>
                <a:gd name="T21" fmla="*/ 32 h 128"/>
                <a:gd name="T22" fmla="*/ 94 w 130"/>
                <a:gd name="T23" fmla="*/ 48 h 128"/>
                <a:gd name="T24" fmla="*/ 88 w 130"/>
                <a:gd name="T25" fmla="*/ 63 h 128"/>
                <a:gd name="T26" fmla="*/ 75 w 130"/>
                <a:gd name="T27" fmla="*/ 69 h 128"/>
                <a:gd name="T28" fmla="*/ 83 w 130"/>
                <a:gd name="T29" fmla="*/ 101 h 128"/>
                <a:gd name="T30" fmla="*/ 51 w 130"/>
                <a:gd name="T31" fmla="*/ 69 h 128"/>
                <a:gd name="T32" fmla="*/ 40 w 130"/>
                <a:gd name="T33" fmla="*/ 101 h 128"/>
                <a:gd name="T34" fmla="*/ 64 w 130"/>
                <a:gd name="T35" fmla="*/ 11 h 128"/>
                <a:gd name="T36" fmla="*/ 34 w 130"/>
                <a:gd name="T37" fmla="*/ 20 h 128"/>
                <a:gd name="T38" fmla="*/ 14 w 130"/>
                <a:gd name="T39" fmla="*/ 47 h 128"/>
                <a:gd name="T40" fmla="*/ 14 w 130"/>
                <a:gd name="T41" fmla="*/ 82 h 128"/>
                <a:gd name="T42" fmla="*/ 34 w 130"/>
                <a:gd name="T43" fmla="*/ 107 h 128"/>
                <a:gd name="T44" fmla="*/ 64 w 130"/>
                <a:gd name="T45" fmla="*/ 117 h 128"/>
                <a:gd name="T46" fmla="*/ 96 w 130"/>
                <a:gd name="T47" fmla="*/ 107 h 128"/>
                <a:gd name="T48" fmla="*/ 114 w 130"/>
                <a:gd name="T49" fmla="*/ 82 h 128"/>
                <a:gd name="T50" fmla="*/ 114 w 130"/>
                <a:gd name="T51" fmla="*/ 47 h 128"/>
                <a:gd name="T52" fmla="*/ 96 w 130"/>
                <a:gd name="T53" fmla="*/ 20 h 128"/>
                <a:gd name="T54" fmla="*/ 64 w 130"/>
                <a:gd name="T55" fmla="*/ 11 h 128"/>
                <a:gd name="T56" fmla="*/ 85 w 130"/>
                <a:gd name="T57" fmla="*/ 3 h 128"/>
                <a:gd name="T58" fmla="*/ 117 w 130"/>
                <a:gd name="T59" fmla="*/ 25 h 128"/>
                <a:gd name="T60" fmla="*/ 130 w 130"/>
                <a:gd name="T61" fmla="*/ 64 h 128"/>
                <a:gd name="T62" fmla="*/ 117 w 130"/>
                <a:gd name="T63" fmla="*/ 102 h 128"/>
                <a:gd name="T64" fmla="*/ 85 w 130"/>
                <a:gd name="T65" fmla="*/ 125 h 128"/>
                <a:gd name="T66" fmla="*/ 45 w 130"/>
                <a:gd name="T67" fmla="*/ 125 h 128"/>
                <a:gd name="T68" fmla="*/ 12 w 130"/>
                <a:gd name="T69" fmla="*/ 102 h 128"/>
                <a:gd name="T70" fmla="*/ 0 w 130"/>
                <a:gd name="T71" fmla="*/ 64 h 128"/>
                <a:gd name="T72" fmla="*/ 12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4" y="60"/>
                  </a:lnTo>
                  <a:lnTo>
                    <a:pt x="69" y="60"/>
                  </a:lnTo>
                  <a:lnTo>
                    <a:pt x="73" y="59"/>
                  </a:lnTo>
                  <a:lnTo>
                    <a:pt x="75" y="59"/>
                  </a:lnTo>
                  <a:lnTo>
                    <a:pt x="79" y="56"/>
                  </a:lnTo>
                  <a:lnTo>
                    <a:pt x="81" y="55"/>
                  </a:lnTo>
                  <a:lnTo>
                    <a:pt x="82" y="52"/>
                  </a:lnTo>
                  <a:lnTo>
                    <a:pt x="82" y="48"/>
                  </a:lnTo>
                  <a:lnTo>
                    <a:pt x="82" y="44"/>
                  </a:lnTo>
                  <a:lnTo>
                    <a:pt x="81" y="42"/>
                  </a:lnTo>
                  <a:lnTo>
                    <a:pt x="79" y="40"/>
                  </a:lnTo>
                  <a:lnTo>
                    <a:pt x="76" y="38"/>
                  </a:lnTo>
                  <a:lnTo>
                    <a:pt x="73" y="37"/>
                  </a:lnTo>
                  <a:lnTo>
                    <a:pt x="70" y="37"/>
                  </a:lnTo>
                  <a:lnTo>
                    <a:pt x="66" y="37"/>
                  </a:lnTo>
                  <a:lnTo>
                    <a:pt x="51" y="37"/>
                  </a:lnTo>
                  <a:close/>
                  <a:moveTo>
                    <a:pt x="40" y="28"/>
                  </a:moveTo>
                  <a:lnTo>
                    <a:pt x="68" y="28"/>
                  </a:lnTo>
                  <a:lnTo>
                    <a:pt x="80" y="29"/>
                  </a:lnTo>
                  <a:lnTo>
                    <a:pt x="88" y="32"/>
                  </a:lnTo>
                  <a:lnTo>
                    <a:pt x="93" y="38"/>
                  </a:lnTo>
                  <a:lnTo>
                    <a:pt x="94" y="48"/>
                  </a:lnTo>
                  <a:lnTo>
                    <a:pt x="93" y="56"/>
                  </a:lnTo>
                  <a:lnTo>
                    <a:pt x="88" y="63"/>
                  </a:lnTo>
                  <a:lnTo>
                    <a:pt x="82" y="66"/>
                  </a:lnTo>
                  <a:lnTo>
                    <a:pt x="75" y="69"/>
                  </a:lnTo>
                  <a:lnTo>
                    <a:pt x="96" y="101"/>
                  </a:lnTo>
                  <a:lnTo>
                    <a:pt x="83" y="101"/>
                  </a:lnTo>
                  <a:lnTo>
                    <a:pt x="64" y="69"/>
                  </a:lnTo>
                  <a:lnTo>
                    <a:pt x="51" y="69"/>
                  </a:lnTo>
                  <a:lnTo>
                    <a:pt x="51" y="101"/>
                  </a:lnTo>
                  <a:lnTo>
                    <a:pt x="40" y="101"/>
                  </a:lnTo>
                  <a:lnTo>
                    <a:pt x="40" y="28"/>
                  </a:lnTo>
                  <a:close/>
                  <a:moveTo>
                    <a:pt x="64" y="11"/>
                  </a:moveTo>
                  <a:lnTo>
                    <a:pt x="48" y="13"/>
                  </a:lnTo>
                  <a:lnTo>
                    <a:pt x="34" y="20"/>
                  </a:lnTo>
                  <a:lnTo>
                    <a:pt x="22" y="32"/>
                  </a:lnTo>
                  <a:lnTo>
                    <a:pt x="14" y="47"/>
                  </a:lnTo>
                  <a:lnTo>
                    <a:pt x="12" y="64"/>
                  </a:lnTo>
                  <a:lnTo>
                    <a:pt x="14" y="82"/>
                  </a:lnTo>
                  <a:lnTo>
                    <a:pt x="22" y="96"/>
                  </a:lnTo>
                  <a:lnTo>
                    <a:pt x="34" y="107"/>
                  </a:lnTo>
                  <a:lnTo>
                    <a:pt x="48" y="114"/>
                  </a:lnTo>
                  <a:lnTo>
                    <a:pt x="64" y="117"/>
                  </a:lnTo>
                  <a:lnTo>
                    <a:pt x="81" y="114"/>
                  </a:lnTo>
                  <a:lnTo>
                    <a:pt x="96" y="107"/>
                  </a:lnTo>
                  <a:lnTo>
                    <a:pt x="107" y="96"/>
                  </a:lnTo>
                  <a:lnTo>
                    <a:pt x="114" y="82"/>
                  </a:lnTo>
                  <a:lnTo>
                    <a:pt x="116" y="64"/>
                  </a:lnTo>
                  <a:lnTo>
                    <a:pt x="114" y="47"/>
                  </a:lnTo>
                  <a:lnTo>
                    <a:pt x="107" y="32"/>
                  </a:lnTo>
                  <a:lnTo>
                    <a:pt x="96" y="20"/>
                  </a:lnTo>
                  <a:lnTo>
                    <a:pt x="81" y="13"/>
                  </a:lnTo>
                  <a:lnTo>
                    <a:pt x="64" y="11"/>
                  </a:lnTo>
                  <a:close/>
                  <a:moveTo>
                    <a:pt x="64" y="0"/>
                  </a:moveTo>
                  <a:lnTo>
                    <a:pt x="85" y="3"/>
                  </a:lnTo>
                  <a:lnTo>
                    <a:pt x="103" y="12"/>
                  </a:lnTo>
                  <a:lnTo>
                    <a:pt x="117" y="25"/>
                  </a:lnTo>
                  <a:lnTo>
                    <a:pt x="126" y="43"/>
                  </a:lnTo>
                  <a:lnTo>
                    <a:pt x="130" y="64"/>
                  </a:lnTo>
                  <a:lnTo>
                    <a:pt x="126" y="84"/>
                  </a:lnTo>
                  <a:lnTo>
                    <a:pt x="117" y="102"/>
                  </a:lnTo>
                  <a:lnTo>
                    <a:pt x="103" y="116"/>
                  </a:lnTo>
                  <a:lnTo>
                    <a:pt x="85" y="125"/>
                  </a:lnTo>
                  <a:lnTo>
                    <a:pt x="64" y="128"/>
                  </a:lnTo>
                  <a:lnTo>
                    <a:pt x="45" y="125"/>
                  </a:lnTo>
                  <a:lnTo>
                    <a:pt x="26" y="116"/>
                  </a:lnTo>
                  <a:lnTo>
                    <a:pt x="12" y="102"/>
                  </a:lnTo>
                  <a:lnTo>
                    <a:pt x="2" y="84"/>
                  </a:lnTo>
                  <a:lnTo>
                    <a:pt x="0" y="64"/>
                  </a:lnTo>
                  <a:lnTo>
                    <a:pt x="2" y="43"/>
                  </a:lnTo>
                  <a:lnTo>
                    <a:pt x="12" y="25"/>
                  </a:lnTo>
                  <a:lnTo>
                    <a:pt x="26" y="12"/>
                  </a:lnTo>
                  <a:lnTo>
                    <a:pt x="45" y="3"/>
                  </a:lnTo>
                  <a:lnTo>
                    <a:pt x="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grpSp>
      <p:sp>
        <p:nvSpPr>
          <p:cNvPr id="18" name="TextBox 3"/>
          <p:cNvSpPr txBox="1">
            <a:spLocks noChangeAspect="1"/>
          </p:cNvSpPr>
          <p:nvPr userDrawn="1"/>
        </p:nvSpPr>
        <p:spPr>
          <a:xfrm>
            <a:off x="4413504" y="6516793"/>
            <a:ext cx="3352800" cy="297646"/>
          </a:xfrm>
          <a:prstGeom prst="rect">
            <a:avLst/>
          </a:prstGeom>
          <a:noFill/>
        </p:spPr>
        <p:txBody>
          <a:bodyPr wrap="square" anchor="b" anchorCtr="0">
            <a:spAutoFit/>
          </a:bodyPr>
          <a:lstStyle/>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rgbClr val="08649C"/>
                </a:solidFill>
                <a:effectLst/>
                <a:uLnTx/>
                <a:uFillTx/>
                <a:latin typeface="+mn-lt"/>
                <a:ea typeface="Calibri" charset="0"/>
                <a:cs typeface="Arial" panose="020B0604020202020204" pitchFamily="34" charset="0"/>
              </a:rPr>
              <a:t>Company Confidential – For Internal Use Only</a:t>
            </a:r>
          </a:p>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rgbClr val="08649C"/>
                </a:solidFill>
                <a:effectLst/>
                <a:uLnTx/>
                <a:uFillTx/>
                <a:latin typeface="+mn-lt"/>
                <a:ea typeface="Calibri" charset="0"/>
                <a:cs typeface="Arial" panose="020B0604020202020204" pitchFamily="34" charset="0"/>
              </a:rPr>
              <a:t>Copyright © SAS Institute Inc. All rights reserved.</a:t>
            </a:r>
          </a:p>
        </p:txBody>
      </p:sp>
      <p:sp>
        <p:nvSpPr>
          <p:cNvPr id="19" name="Slide Number Placeholder 3"/>
          <p:cNvSpPr txBox="1">
            <a:spLocks/>
          </p:cNvSpPr>
          <p:nvPr userDrawn="1"/>
        </p:nvSpPr>
        <p:spPr>
          <a:xfrm>
            <a:off x="5486400" y="6339840"/>
            <a:ext cx="1219200" cy="307777"/>
          </a:xfrm>
          <a:prstGeom prst="rect">
            <a:avLst/>
          </a:prstGeom>
        </p:spPr>
        <p:txBody>
          <a:bodyPr vert="horz" lIns="121920" tIns="60960" rIns="121920" bIns="60960" rtlCol="0" anchor="b">
            <a:spAutoFit/>
          </a:bodyPr>
          <a:lstStyle>
            <a:defPPr>
              <a:defRPr lang="en-US"/>
            </a:defPPr>
            <a:lvl1pPr marL="0" algn="ctr" defTabSz="182880" rtl="0" eaLnBrk="1" latinLnBrk="0" hangingPunct="1">
              <a:defRPr sz="9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976208B-6111-490B-8CEC-FFB249DB2100}" type="slidenum">
              <a:rPr lang="en-US" sz="1200" smtClean="0"/>
              <a:pPr/>
              <a:t>‹#›</a:t>
            </a:fld>
            <a:endParaRPr lang="en-US" sz="1200"/>
          </a:p>
        </p:txBody>
      </p:sp>
    </p:spTree>
    <p:extLst>
      <p:ext uri="{BB962C8B-B14F-4D97-AF65-F5344CB8AC3E}">
        <p14:creationId xmlns:p14="http://schemas.microsoft.com/office/powerpoint/2010/main" val="2236130779"/>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SAS - Green Section Header">
    <p:bg>
      <p:bgPr>
        <a:gradFill>
          <a:gsLst>
            <a:gs pos="0">
              <a:srgbClr val="90B328"/>
            </a:gs>
            <a:gs pos="100000">
              <a:srgbClr val="4B7C1A"/>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2431905"/>
            <a:ext cx="12192000" cy="748988"/>
          </a:xfrm>
        </p:spPr>
        <p:txBody>
          <a:bodyPr anchor="b" anchorCtr="0">
            <a:spAutoFit/>
          </a:bodyPr>
          <a:lstStyle>
            <a:lvl1pPr algn="ctr">
              <a:defRPr sz="4267" baseline="0">
                <a:solidFill>
                  <a:schemeClr val="bg1"/>
                </a:solidFill>
                <a:latin typeface="+mj-lt"/>
              </a:defRPr>
            </a:lvl1pPr>
          </a:lstStyle>
          <a:p>
            <a:r>
              <a:rPr lang="en-US"/>
              <a:t>Click to Edit Title</a:t>
            </a:r>
          </a:p>
        </p:txBody>
      </p:sp>
      <p:sp>
        <p:nvSpPr>
          <p:cNvPr id="4" name="Text Placeholder 2"/>
          <p:cNvSpPr>
            <a:spLocks noGrp="1"/>
          </p:cNvSpPr>
          <p:nvPr>
            <p:ph type="body" sz="quarter" idx="10" hasCustomPrompt="1"/>
          </p:nvPr>
        </p:nvSpPr>
        <p:spPr>
          <a:xfrm>
            <a:off x="0" y="3178433"/>
            <a:ext cx="12192000" cy="444289"/>
          </a:xfrm>
        </p:spPr>
        <p:txBody>
          <a:bodyPr anchor="t">
            <a:spAutoFit/>
          </a:bodyPr>
          <a:lstStyle>
            <a:lvl1pPr marL="0" indent="-243834" algn="ctr">
              <a:lnSpc>
                <a:spcPct val="85000"/>
              </a:lnSpc>
              <a:buFont typeface="Arial" pitchFamily="34" charset="0"/>
              <a:buNone/>
              <a:defRPr sz="2667" b="0" i="0" cap="none" baseline="0">
                <a:solidFill>
                  <a:schemeClr val="bg1"/>
                </a:solidFill>
                <a:latin typeface="+mn-lt"/>
              </a:defRPr>
            </a:lvl1pPr>
          </a:lstStyle>
          <a:p>
            <a:pPr lvl="0"/>
            <a:r>
              <a:rPr lang="en-US"/>
              <a:t>Click to edit subtitle</a:t>
            </a:r>
          </a:p>
        </p:txBody>
      </p:sp>
      <p:pic>
        <p:nvPicPr>
          <p:cNvPr id="11"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88470" y="0"/>
            <a:ext cx="2815063" cy="1468912"/>
          </a:xfrm>
          <a:prstGeom prst="rect">
            <a:avLst/>
          </a:prstGeom>
        </p:spPr>
      </p:pic>
      <p:grpSp>
        <p:nvGrpSpPr>
          <p:cNvPr id="8" name="Group 7"/>
          <p:cNvGrpSpPr/>
          <p:nvPr userDrawn="1"/>
        </p:nvGrpSpPr>
        <p:grpSpPr>
          <a:xfrm>
            <a:off x="11237113" y="6353579"/>
            <a:ext cx="702523" cy="294037"/>
            <a:chOff x="6145213" y="4384676"/>
            <a:chExt cx="1582738" cy="649287"/>
          </a:xfrm>
          <a:solidFill>
            <a:schemeClr val="bg1"/>
          </a:solidFill>
        </p:grpSpPr>
        <p:sp>
          <p:nvSpPr>
            <p:cNvPr id="12" name="Freeform 6"/>
            <p:cNvSpPr>
              <a:spLocks/>
            </p:cNvSpPr>
            <p:nvPr userDrawn="1"/>
          </p:nvSpPr>
          <p:spPr bwMode="auto">
            <a:xfrm>
              <a:off x="6640513" y="4454526"/>
              <a:ext cx="341313" cy="449263"/>
            </a:xfrm>
            <a:custGeom>
              <a:avLst/>
              <a:gdLst>
                <a:gd name="T0" fmla="*/ 485 w 859"/>
                <a:gd name="T1" fmla="*/ 5 h 1132"/>
                <a:gd name="T2" fmla="*/ 603 w 859"/>
                <a:gd name="T3" fmla="*/ 31 h 1132"/>
                <a:gd name="T4" fmla="*/ 699 w 859"/>
                <a:gd name="T5" fmla="*/ 82 h 1132"/>
                <a:gd name="T6" fmla="*/ 771 w 859"/>
                <a:gd name="T7" fmla="*/ 167 h 1132"/>
                <a:gd name="T8" fmla="*/ 810 w 859"/>
                <a:gd name="T9" fmla="*/ 290 h 1132"/>
                <a:gd name="T10" fmla="*/ 642 w 859"/>
                <a:gd name="T11" fmla="*/ 307 h 1132"/>
                <a:gd name="T12" fmla="*/ 606 w 859"/>
                <a:gd name="T13" fmla="*/ 231 h 1132"/>
                <a:gd name="T14" fmla="*/ 544 w 859"/>
                <a:gd name="T15" fmla="*/ 184 h 1132"/>
                <a:gd name="T16" fmla="*/ 467 w 859"/>
                <a:gd name="T17" fmla="*/ 162 h 1132"/>
                <a:gd name="T18" fmla="*/ 385 w 859"/>
                <a:gd name="T19" fmla="*/ 158 h 1132"/>
                <a:gd name="T20" fmla="*/ 304 w 859"/>
                <a:gd name="T21" fmla="*/ 172 h 1132"/>
                <a:gd name="T22" fmla="*/ 236 w 859"/>
                <a:gd name="T23" fmla="*/ 207 h 1132"/>
                <a:gd name="T24" fmla="*/ 200 w 859"/>
                <a:gd name="T25" fmla="*/ 268 h 1132"/>
                <a:gd name="T26" fmla="*/ 207 w 859"/>
                <a:gd name="T27" fmla="*/ 344 h 1132"/>
                <a:gd name="T28" fmla="*/ 256 w 859"/>
                <a:gd name="T29" fmla="*/ 397 h 1132"/>
                <a:gd name="T30" fmla="*/ 334 w 859"/>
                <a:gd name="T31" fmla="*/ 434 h 1132"/>
                <a:gd name="T32" fmla="*/ 428 w 859"/>
                <a:gd name="T33" fmla="*/ 460 h 1132"/>
                <a:gd name="T34" fmla="*/ 528 w 859"/>
                <a:gd name="T35" fmla="*/ 484 h 1132"/>
                <a:gd name="T36" fmla="*/ 634 w 859"/>
                <a:gd name="T37" fmla="*/ 513 h 1132"/>
                <a:gd name="T38" fmla="*/ 728 w 859"/>
                <a:gd name="T39" fmla="*/ 556 h 1132"/>
                <a:gd name="T40" fmla="*/ 804 w 859"/>
                <a:gd name="T41" fmla="*/ 620 h 1132"/>
                <a:gd name="T42" fmla="*/ 850 w 859"/>
                <a:gd name="T43" fmla="*/ 711 h 1132"/>
                <a:gd name="T44" fmla="*/ 857 w 859"/>
                <a:gd name="T45" fmla="*/ 838 h 1132"/>
                <a:gd name="T46" fmla="*/ 821 w 859"/>
                <a:gd name="T47" fmla="*/ 954 h 1132"/>
                <a:gd name="T48" fmla="*/ 750 w 859"/>
                <a:gd name="T49" fmla="*/ 1037 h 1132"/>
                <a:gd name="T50" fmla="*/ 655 w 859"/>
                <a:gd name="T51" fmla="*/ 1093 h 1132"/>
                <a:gd name="T52" fmla="*/ 545 w 859"/>
                <a:gd name="T53" fmla="*/ 1124 h 1132"/>
                <a:gd name="T54" fmla="*/ 428 w 859"/>
                <a:gd name="T55" fmla="*/ 1132 h 1132"/>
                <a:gd name="T56" fmla="*/ 297 w 859"/>
                <a:gd name="T57" fmla="*/ 1120 h 1132"/>
                <a:gd name="T58" fmla="*/ 182 w 859"/>
                <a:gd name="T59" fmla="*/ 1081 h 1132"/>
                <a:gd name="T60" fmla="*/ 89 w 859"/>
                <a:gd name="T61" fmla="*/ 1012 h 1132"/>
                <a:gd name="T62" fmla="*/ 26 w 859"/>
                <a:gd name="T63" fmla="*/ 908 h 1132"/>
                <a:gd name="T64" fmla="*/ 0 w 859"/>
                <a:gd name="T65" fmla="*/ 767 h 1132"/>
                <a:gd name="T66" fmla="*/ 178 w 859"/>
                <a:gd name="T67" fmla="*/ 838 h 1132"/>
                <a:gd name="T68" fmla="*/ 229 w 859"/>
                <a:gd name="T69" fmla="*/ 913 h 1132"/>
                <a:gd name="T70" fmla="*/ 308 w 859"/>
                <a:gd name="T71" fmla="*/ 957 h 1132"/>
                <a:gd name="T72" fmla="*/ 404 w 859"/>
                <a:gd name="T73" fmla="*/ 974 h 1132"/>
                <a:gd name="T74" fmla="*/ 488 w 859"/>
                <a:gd name="T75" fmla="*/ 974 h 1132"/>
                <a:gd name="T76" fmla="*/ 564 w 859"/>
                <a:gd name="T77" fmla="*/ 960 h 1132"/>
                <a:gd name="T78" fmla="*/ 630 w 859"/>
                <a:gd name="T79" fmla="*/ 927 h 1132"/>
                <a:gd name="T80" fmla="*/ 674 w 859"/>
                <a:gd name="T81" fmla="*/ 871 h 1132"/>
                <a:gd name="T82" fmla="*/ 681 w 859"/>
                <a:gd name="T83" fmla="*/ 787 h 1132"/>
                <a:gd name="T84" fmla="*/ 647 w 859"/>
                <a:gd name="T85" fmla="*/ 722 h 1132"/>
                <a:gd name="T86" fmla="*/ 580 w 859"/>
                <a:gd name="T87" fmla="*/ 677 h 1132"/>
                <a:gd name="T88" fmla="*/ 490 w 859"/>
                <a:gd name="T89" fmla="*/ 647 h 1132"/>
                <a:gd name="T90" fmla="*/ 387 w 859"/>
                <a:gd name="T91" fmla="*/ 622 h 1132"/>
                <a:gd name="T92" fmla="*/ 281 w 859"/>
                <a:gd name="T93" fmla="*/ 595 h 1132"/>
                <a:gd name="T94" fmla="*/ 183 w 859"/>
                <a:gd name="T95" fmla="*/ 558 h 1132"/>
                <a:gd name="T96" fmla="*/ 99 w 859"/>
                <a:gd name="T97" fmla="*/ 504 h 1132"/>
                <a:gd name="T98" fmla="*/ 42 w 859"/>
                <a:gd name="T99" fmla="*/ 423 h 1132"/>
                <a:gd name="T100" fmla="*/ 21 w 859"/>
                <a:gd name="T101" fmla="*/ 308 h 1132"/>
                <a:gd name="T102" fmla="*/ 43 w 859"/>
                <a:gd name="T103" fmla="*/ 193 h 1132"/>
                <a:gd name="T104" fmla="*/ 103 w 859"/>
                <a:gd name="T105" fmla="*/ 107 h 1132"/>
                <a:gd name="T106" fmla="*/ 190 w 859"/>
                <a:gd name="T107" fmla="*/ 46 h 1132"/>
                <a:gd name="T108" fmla="*/ 292 w 859"/>
                <a:gd name="T109" fmla="*/ 12 h 1132"/>
                <a:gd name="T110" fmla="*/ 399 w 859"/>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9" h="1132">
                  <a:moveTo>
                    <a:pt x="399" y="0"/>
                  </a:moveTo>
                  <a:lnTo>
                    <a:pt x="443" y="2"/>
                  </a:lnTo>
                  <a:lnTo>
                    <a:pt x="485" y="5"/>
                  </a:lnTo>
                  <a:lnTo>
                    <a:pt x="527" y="11"/>
                  </a:lnTo>
                  <a:lnTo>
                    <a:pt x="566" y="20"/>
                  </a:lnTo>
                  <a:lnTo>
                    <a:pt x="603" y="31"/>
                  </a:lnTo>
                  <a:lnTo>
                    <a:pt x="637" y="44"/>
                  </a:lnTo>
                  <a:lnTo>
                    <a:pt x="670" y="62"/>
                  </a:lnTo>
                  <a:lnTo>
                    <a:pt x="699" y="82"/>
                  </a:lnTo>
                  <a:lnTo>
                    <a:pt x="726" y="107"/>
                  </a:lnTo>
                  <a:lnTo>
                    <a:pt x="750" y="134"/>
                  </a:lnTo>
                  <a:lnTo>
                    <a:pt x="771" y="167"/>
                  </a:lnTo>
                  <a:lnTo>
                    <a:pt x="787" y="203"/>
                  </a:lnTo>
                  <a:lnTo>
                    <a:pt x="800" y="244"/>
                  </a:lnTo>
                  <a:lnTo>
                    <a:pt x="810" y="290"/>
                  </a:lnTo>
                  <a:lnTo>
                    <a:pt x="815" y="339"/>
                  </a:lnTo>
                  <a:lnTo>
                    <a:pt x="648" y="339"/>
                  </a:lnTo>
                  <a:lnTo>
                    <a:pt x="642" y="307"/>
                  </a:lnTo>
                  <a:lnTo>
                    <a:pt x="634" y="278"/>
                  </a:lnTo>
                  <a:lnTo>
                    <a:pt x="621" y="254"/>
                  </a:lnTo>
                  <a:lnTo>
                    <a:pt x="606" y="231"/>
                  </a:lnTo>
                  <a:lnTo>
                    <a:pt x="587" y="213"/>
                  </a:lnTo>
                  <a:lnTo>
                    <a:pt x="567" y="197"/>
                  </a:lnTo>
                  <a:lnTo>
                    <a:pt x="544" y="184"/>
                  </a:lnTo>
                  <a:lnTo>
                    <a:pt x="519" y="174"/>
                  </a:lnTo>
                  <a:lnTo>
                    <a:pt x="494" y="167"/>
                  </a:lnTo>
                  <a:lnTo>
                    <a:pt x="467" y="162"/>
                  </a:lnTo>
                  <a:lnTo>
                    <a:pt x="440" y="158"/>
                  </a:lnTo>
                  <a:lnTo>
                    <a:pt x="412" y="157"/>
                  </a:lnTo>
                  <a:lnTo>
                    <a:pt x="385" y="158"/>
                  </a:lnTo>
                  <a:lnTo>
                    <a:pt x="358" y="161"/>
                  </a:lnTo>
                  <a:lnTo>
                    <a:pt x="330" y="166"/>
                  </a:lnTo>
                  <a:lnTo>
                    <a:pt x="304" y="172"/>
                  </a:lnTo>
                  <a:lnTo>
                    <a:pt x="279" y="180"/>
                  </a:lnTo>
                  <a:lnTo>
                    <a:pt x="257" y="192"/>
                  </a:lnTo>
                  <a:lnTo>
                    <a:pt x="236" y="207"/>
                  </a:lnTo>
                  <a:lnTo>
                    <a:pt x="221" y="224"/>
                  </a:lnTo>
                  <a:lnTo>
                    <a:pt x="208" y="244"/>
                  </a:lnTo>
                  <a:lnTo>
                    <a:pt x="200" y="268"/>
                  </a:lnTo>
                  <a:lnTo>
                    <a:pt x="198" y="296"/>
                  </a:lnTo>
                  <a:lnTo>
                    <a:pt x="200" y="321"/>
                  </a:lnTo>
                  <a:lnTo>
                    <a:pt x="207" y="344"/>
                  </a:lnTo>
                  <a:lnTo>
                    <a:pt x="219" y="365"/>
                  </a:lnTo>
                  <a:lnTo>
                    <a:pt x="236" y="382"/>
                  </a:lnTo>
                  <a:lnTo>
                    <a:pt x="256" y="397"/>
                  </a:lnTo>
                  <a:lnTo>
                    <a:pt x="279" y="411"/>
                  </a:lnTo>
                  <a:lnTo>
                    <a:pt x="304" y="423"/>
                  </a:lnTo>
                  <a:lnTo>
                    <a:pt x="334" y="434"/>
                  </a:lnTo>
                  <a:lnTo>
                    <a:pt x="363" y="443"/>
                  </a:lnTo>
                  <a:lnTo>
                    <a:pt x="395" y="452"/>
                  </a:lnTo>
                  <a:lnTo>
                    <a:pt x="428" y="460"/>
                  </a:lnTo>
                  <a:lnTo>
                    <a:pt x="461" y="467"/>
                  </a:lnTo>
                  <a:lnTo>
                    <a:pt x="495" y="476"/>
                  </a:lnTo>
                  <a:lnTo>
                    <a:pt x="528" y="484"/>
                  </a:lnTo>
                  <a:lnTo>
                    <a:pt x="564" y="493"/>
                  </a:lnTo>
                  <a:lnTo>
                    <a:pt x="600" y="502"/>
                  </a:lnTo>
                  <a:lnTo>
                    <a:pt x="634" y="513"/>
                  </a:lnTo>
                  <a:lnTo>
                    <a:pt x="666" y="527"/>
                  </a:lnTo>
                  <a:lnTo>
                    <a:pt x="698" y="540"/>
                  </a:lnTo>
                  <a:lnTo>
                    <a:pt x="728" y="556"/>
                  </a:lnTo>
                  <a:lnTo>
                    <a:pt x="756" y="575"/>
                  </a:lnTo>
                  <a:lnTo>
                    <a:pt x="782" y="595"/>
                  </a:lnTo>
                  <a:lnTo>
                    <a:pt x="804" y="620"/>
                  </a:lnTo>
                  <a:lnTo>
                    <a:pt x="823" y="646"/>
                  </a:lnTo>
                  <a:lnTo>
                    <a:pt x="838" y="676"/>
                  </a:lnTo>
                  <a:lnTo>
                    <a:pt x="850" y="711"/>
                  </a:lnTo>
                  <a:lnTo>
                    <a:pt x="857" y="750"/>
                  </a:lnTo>
                  <a:lnTo>
                    <a:pt x="859" y="792"/>
                  </a:lnTo>
                  <a:lnTo>
                    <a:pt x="857" y="838"/>
                  </a:lnTo>
                  <a:lnTo>
                    <a:pt x="849" y="880"/>
                  </a:lnTo>
                  <a:lnTo>
                    <a:pt x="838" y="919"/>
                  </a:lnTo>
                  <a:lnTo>
                    <a:pt x="821" y="954"/>
                  </a:lnTo>
                  <a:lnTo>
                    <a:pt x="801" y="985"/>
                  </a:lnTo>
                  <a:lnTo>
                    <a:pt x="777" y="1013"/>
                  </a:lnTo>
                  <a:lnTo>
                    <a:pt x="750" y="1037"/>
                  </a:lnTo>
                  <a:lnTo>
                    <a:pt x="721" y="1059"/>
                  </a:lnTo>
                  <a:lnTo>
                    <a:pt x="689" y="1077"/>
                  </a:lnTo>
                  <a:lnTo>
                    <a:pt x="655" y="1093"/>
                  </a:lnTo>
                  <a:lnTo>
                    <a:pt x="619" y="1106"/>
                  </a:lnTo>
                  <a:lnTo>
                    <a:pt x="583" y="1116"/>
                  </a:lnTo>
                  <a:lnTo>
                    <a:pt x="545" y="1124"/>
                  </a:lnTo>
                  <a:lnTo>
                    <a:pt x="506" y="1129"/>
                  </a:lnTo>
                  <a:lnTo>
                    <a:pt x="467" y="1132"/>
                  </a:lnTo>
                  <a:lnTo>
                    <a:pt x="428" y="1132"/>
                  </a:lnTo>
                  <a:lnTo>
                    <a:pt x="383" y="1131"/>
                  </a:lnTo>
                  <a:lnTo>
                    <a:pt x="340" y="1128"/>
                  </a:lnTo>
                  <a:lnTo>
                    <a:pt x="297" y="1120"/>
                  </a:lnTo>
                  <a:lnTo>
                    <a:pt x="257" y="1111"/>
                  </a:lnTo>
                  <a:lnTo>
                    <a:pt x="218" y="1097"/>
                  </a:lnTo>
                  <a:lnTo>
                    <a:pt x="182" y="1081"/>
                  </a:lnTo>
                  <a:lnTo>
                    <a:pt x="148" y="1061"/>
                  </a:lnTo>
                  <a:lnTo>
                    <a:pt x="117" y="1038"/>
                  </a:lnTo>
                  <a:lnTo>
                    <a:pt x="89" y="1012"/>
                  </a:lnTo>
                  <a:lnTo>
                    <a:pt x="65" y="980"/>
                  </a:lnTo>
                  <a:lnTo>
                    <a:pt x="43" y="947"/>
                  </a:lnTo>
                  <a:lnTo>
                    <a:pt x="26" y="908"/>
                  </a:lnTo>
                  <a:lnTo>
                    <a:pt x="13" y="865"/>
                  </a:lnTo>
                  <a:lnTo>
                    <a:pt x="4" y="819"/>
                  </a:lnTo>
                  <a:lnTo>
                    <a:pt x="0" y="767"/>
                  </a:lnTo>
                  <a:lnTo>
                    <a:pt x="166" y="767"/>
                  </a:lnTo>
                  <a:lnTo>
                    <a:pt x="170" y="804"/>
                  </a:lnTo>
                  <a:lnTo>
                    <a:pt x="178" y="838"/>
                  </a:lnTo>
                  <a:lnTo>
                    <a:pt x="191" y="867"/>
                  </a:lnTo>
                  <a:lnTo>
                    <a:pt x="208" y="891"/>
                  </a:lnTo>
                  <a:lnTo>
                    <a:pt x="229" y="913"/>
                  </a:lnTo>
                  <a:lnTo>
                    <a:pt x="253" y="931"/>
                  </a:lnTo>
                  <a:lnTo>
                    <a:pt x="279" y="945"/>
                  </a:lnTo>
                  <a:lnTo>
                    <a:pt x="308" y="957"/>
                  </a:lnTo>
                  <a:lnTo>
                    <a:pt x="338" y="966"/>
                  </a:lnTo>
                  <a:lnTo>
                    <a:pt x="371" y="972"/>
                  </a:lnTo>
                  <a:lnTo>
                    <a:pt x="404" y="974"/>
                  </a:lnTo>
                  <a:lnTo>
                    <a:pt x="438" y="976"/>
                  </a:lnTo>
                  <a:lnTo>
                    <a:pt x="462" y="976"/>
                  </a:lnTo>
                  <a:lnTo>
                    <a:pt x="488" y="974"/>
                  </a:lnTo>
                  <a:lnTo>
                    <a:pt x="513" y="971"/>
                  </a:lnTo>
                  <a:lnTo>
                    <a:pt x="539" y="966"/>
                  </a:lnTo>
                  <a:lnTo>
                    <a:pt x="564" y="960"/>
                  </a:lnTo>
                  <a:lnTo>
                    <a:pt x="589" y="951"/>
                  </a:lnTo>
                  <a:lnTo>
                    <a:pt x="610" y="941"/>
                  </a:lnTo>
                  <a:lnTo>
                    <a:pt x="630" y="927"/>
                  </a:lnTo>
                  <a:lnTo>
                    <a:pt x="648" y="912"/>
                  </a:lnTo>
                  <a:lnTo>
                    <a:pt x="663" y="892"/>
                  </a:lnTo>
                  <a:lnTo>
                    <a:pt x="674" y="871"/>
                  </a:lnTo>
                  <a:lnTo>
                    <a:pt x="681" y="844"/>
                  </a:lnTo>
                  <a:lnTo>
                    <a:pt x="683" y="815"/>
                  </a:lnTo>
                  <a:lnTo>
                    <a:pt x="681" y="787"/>
                  </a:lnTo>
                  <a:lnTo>
                    <a:pt x="674" y="762"/>
                  </a:lnTo>
                  <a:lnTo>
                    <a:pt x="661" y="740"/>
                  </a:lnTo>
                  <a:lnTo>
                    <a:pt x="647" y="722"/>
                  </a:lnTo>
                  <a:lnTo>
                    <a:pt x="627" y="705"/>
                  </a:lnTo>
                  <a:lnTo>
                    <a:pt x="606" y="691"/>
                  </a:lnTo>
                  <a:lnTo>
                    <a:pt x="580" y="677"/>
                  </a:lnTo>
                  <a:lnTo>
                    <a:pt x="552" y="667"/>
                  </a:lnTo>
                  <a:lnTo>
                    <a:pt x="522" y="656"/>
                  </a:lnTo>
                  <a:lnTo>
                    <a:pt x="490" y="647"/>
                  </a:lnTo>
                  <a:lnTo>
                    <a:pt x="457" y="639"/>
                  </a:lnTo>
                  <a:lnTo>
                    <a:pt x="422" y="630"/>
                  </a:lnTo>
                  <a:lnTo>
                    <a:pt x="387" y="622"/>
                  </a:lnTo>
                  <a:lnTo>
                    <a:pt x="352" y="613"/>
                  </a:lnTo>
                  <a:lnTo>
                    <a:pt x="317" y="605"/>
                  </a:lnTo>
                  <a:lnTo>
                    <a:pt x="281" y="595"/>
                  </a:lnTo>
                  <a:lnTo>
                    <a:pt x="247" y="585"/>
                  </a:lnTo>
                  <a:lnTo>
                    <a:pt x="215" y="572"/>
                  </a:lnTo>
                  <a:lnTo>
                    <a:pt x="183" y="558"/>
                  </a:lnTo>
                  <a:lnTo>
                    <a:pt x="153" y="542"/>
                  </a:lnTo>
                  <a:lnTo>
                    <a:pt x="125" y="524"/>
                  </a:lnTo>
                  <a:lnTo>
                    <a:pt x="99" y="504"/>
                  </a:lnTo>
                  <a:lnTo>
                    <a:pt x="77" y="480"/>
                  </a:lnTo>
                  <a:lnTo>
                    <a:pt x="58" y="453"/>
                  </a:lnTo>
                  <a:lnTo>
                    <a:pt x="42" y="423"/>
                  </a:lnTo>
                  <a:lnTo>
                    <a:pt x="31" y="389"/>
                  </a:lnTo>
                  <a:lnTo>
                    <a:pt x="24" y="350"/>
                  </a:lnTo>
                  <a:lnTo>
                    <a:pt x="21" y="308"/>
                  </a:lnTo>
                  <a:lnTo>
                    <a:pt x="24" y="267"/>
                  </a:lnTo>
                  <a:lnTo>
                    <a:pt x="31" y="228"/>
                  </a:lnTo>
                  <a:lnTo>
                    <a:pt x="43" y="193"/>
                  </a:lnTo>
                  <a:lnTo>
                    <a:pt x="60" y="161"/>
                  </a:lnTo>
                  <a:lnTo>
                    <a:pt x="80" y="132"/>
                  </a:lnTo>
                  <a:lnTo>
                    <a:pt x="103" y="107"/>
                  </a:lnTo>
                  <a:lnTo>
                    <a:pt x="130" y="84"/>
                  </a:lnTo>
                  <a:lnTo>
                    <a:pt x="159" y="63"/>
                  </a:lnTo>
                  <a:lnTo>
                    <a:pt x="190" y="46"/>
                  </a:lnTo>
                  <a:lnTo>
                    <a:pt x="223" y="32"/>
                  </a:lnTo>
                  <a:lnTo>
                    <a:pt x="257" y="21"/>
                  </a:lnTo>
                  <a:lnTo>
                    <a:pt x="292" y="12"/>
                  </a:lnTo>
                  <a:lnTo>
                    <a:pt x="327"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3" name="Freeform 7"/>
            <p:cNvSpPr>
              <a:spLocks noEditPoints="1"/>
            </p:cNvSpPr>
            <p:nvPr userDrawn="1"/>
          </p:nvSpPr>
          <p:spPr bwMode="auto">
            <a:xfrm>
              <a:off x="6994526" y="4454526"/>
              <a:ext cx="377825" cy="449263"/>
            </a:xfrm>
            <a:custGeom>
              <a:avLst/>
              <a:gdLst>
                <a:gd name="T0" fmla="*/ 629 w 951"/>
                <a:gd name="T1" fmla="*/ 576 h 1132"/>
                <a:gd name="T2" fmla="*/ 530 w 951"/>
                <a:gd name="T3" fmla="*/ 600 h 1132"/>
                <a:gd name="T4" fmla="*/ 417 w 951"/>
                <a:gd name="T5" fmla="*/ 616 h 1132"/>
                <a:gd name="T6" fmla="*/ 322 w 951"/>
                <a:gd name="T7" fmla="*/ 636 h 1132"/>
                <a:gd name="T8" fmla="*/ 247 w 951"/>
                <a:gd name="T9" fmla="*/ 670 h 1132"/>
                <a:gd name="T10" fmla="*/ 196 w 951"/>
                <a:gd name="T11" fmla="*/ 728 h 1132"/>
                <a:gd name="T12" fmla="*/ 176 w 951"/>
                <a:gd name="T13" fmla="*/ 817 h 1132"/>
                <a:gd name="T14" fmla="*/ 194 w 951"/>
                <a:gd name="T15" fmla="*/ 897 h 1132"/>
                <a:gd name="T16" fmla="*/ 245 w 951"/>
                <a:gd name="T17" fmla="*/ 947 h 1132"/>
                <a:gd name="T18" fmla="*/ 317 w 951"/>
                <a:gd name="T19" fmla="*/ 972 h 1132"/>
                <a:gd name="T20" fmla="*/ 417 w 951"/>
                <a:gd name="T21" fmla="*/ 974 h 1132"/>
                <a:gd name="T22" fmla="*/ 528 w 951"/>
                <a:gd name="T23" fmla="*/ 944 h 1132"/>
                <a:gd name="T24" fmla="*/ 609 w 951"/>
                <a:gd name="T25" fmla="*/ 890 h 1132"/>
                <a:gd name="T26" fmla="*/ 658 w 951"/>
                <a:gd name="T27" fmla="*/ 822 h 1132"/>
                <a:gd name="T28" fmla="*/ 679 w 951"/>
                <a:gd name="T29" fmla="*/ 753 h 1132"/>
                <a:gd name="T30" fmla="*/ 468 w 951"/>
                <a:gd name="T31" fmla="*/ 0 h 1132"/>
                <a:gd name="T32" fmla="*/ 570 w 951"/>
                <a:gd name="T33" fmla="*/ 6 h 1132"/>
                <a:gd name="T34" fmla="*/ 668 w 951"/>
                <a:gd name="T35" fmla="*/ 28 h 1132"/>
                <a:gd name="T36" fmla="*/ 752 w 951"/>
                <a:gd name="T37" fmla="*/ 72 h 1132"/>
                <a:gd name="T38" fmla="*/ 814 w 951"/>
                <a:gd name="T39" fmla="*/ 145 h 1132"/>
                <a:gd name="T40" fmla="*/ 845 w 951"/>
                <a:gd name="T41" fmla="*/ 253 h 1132"/>
                <a:gd name="T42" fmla="*/ 848 w 951"/>
                <a:gd name="T43" fmla="*/ 884 h 1132"/>
                <a:gd name="T44" fmla="*/ 854 w 951"/>
                <a:gd name="T45" fmla="*/ 947 h 1132"/>
                <a:gd name="T46" fmla="*/ 883 w 951"/>
                <a:gd name="T47" fmla="*/ 974 h 1132"/>
                <a:gd name="T48" fmla="*/ 932 w 951"/>
                <a:gd name="T49" fmla="*/ 972 h 1132"/>
                <a:gd name="T50" fmla="*/ 933 w 951"/>
                <a:gd name="T51" fmla="*/ 1114 h 1132"/>
                <a:gd name="T52" fmla="*/ 861 w 951"/>
                <a:gd name="T53" fmla="*/ 1131 h 1132"/>
                <a:gd name="T54" fmla="*/ 779 w 951"/>
                <a:gd name="T55" fmla="*/ 1125 h 1132"/>
                <a:gd name="T56" fmla="*/ 721 w 951"/>
                <a:gd name="T57" fmla="*/ 1083 h 1132"/>
                <a:gd name="T58" fmla="*/ 692 w 951"/>
                <a:gd name="T59" fmla="*/ 1002 h 1132"/>
                <a:gd name="T60" fmla="*/ 616 w 951"/>
                <a:gd name="T61" fmla="*/ 1041 h 1132"/>
                <a:gd name="T62" fmla="*/ 485 w 951"/>
                <a:gd name="T63" fmla="*/ 1111 h 1132"/>
                <a:gd name="T64" fmla="*/ 334 w 951"/>
                <a:gd name="T65" fmla="*/ 1132 h 1132"/>
                <a:gd name="T66" fmla="*/ 222 w 951"/>
                <a:gd name="T67" fmla="*/ 1120 h 1132"/>
                <a:gd name="T68" fmla="*/ 125 w 951"/>
                <a:gd name="T69" fmla="*/ 1082 h 1132"/>
                <a:gd name="T70" fmla="*/ 52 w 951"/>
                <a:gd name="T71" fmla="*/ 1013 h 1132"/>
                <a:gd name="T72" fmla="*/ 9 w 951"/>
                <a:gd name="T73" fmla="*/ 914 h 1132"/>
                <a:gd name="T74" fmla="*/ 1 w 951"/>
                <a:gd name="T75" fmla="*/ 784 h 1132"/>
                <a:gd name="T76" fmla="*/ 33 w 951"/>
                <a:gd name="T77" fmla="*/ 671 h 1132"/>
                <a:gd name="T78" fmla="*/ 94 w 951"/>
                <a:gd name="T79" fmla="*/ 594 h 1132"/>
                <a:gd name="T80" fmla="*/ 176 w 951"/>
                <a:gd name="T81" fmla="*/ 545 h 1132"/>
                <a:gd name="T82" fmla="*/ 273 w 951"/>
                <a:gd name="T83" fmla="*/ 512 h 1132"/>
                <a:gd name="T84" fmla="*/ 381 w 951"/>
                <a:gd name="T85" fmla="*/ 489 h 1132"/>
                <a:gd name="T86" fmla="*/ 491 w 951"/>
                <a:gd name="T87" fmla="*/ 472 h 1132"/>
                <a:gd name="T88" fmla="*/ 582 w 951"/>
                <a:gd name="T89" fmla="*/ 453 h 1132"/>
                <a:gd name="T90" fmla="*/ 647 w 951"/>
                <a:gd name="T91" fmla="*/ 422 h 1132"/>
                <a:gd name="T92" fmla="*/ 680 w 951"/>
                <a:gd name="T93" fmla="*/ 365 h 1132"/>
                <a:gd name="T94" fmla="*/ 675 w 951"/>
                <a:gd name="T95" fmla="*/ 276 h 1132"/>
                <a:gd name="T96" fmla="*/ 638 w 951"/>
                <a:gd name="T97" fmla="*/ 210 h 1132"/>
                <a:gd name="T98" fmla="*/ 578 w 951"/>
                <a:gd name="T99" fmla="*/ 175 h 1132"/>
                <a:gd name="T100" fmla="*/ 506 w 951"/>
                <a:gd name="T101" fmla="*/ 160 h 1132"/>
                <a:gd name="T102" fmla="*/ 423 w 951"/>
                <a:gd name="T103" fmla="*/ 158 h 1132"/>
                <a:gd name="T104" fmla="*/ 332 w 951"/>
                <a:gd name="T105" fmla="*/ 175 h 1132"/>
                <a:gd name="T106" fmla="*/ 261 w 951"/>
                <a:gd name="T107" fmla="*/ 218 h 1132"/>
                <a:gd name="T108" fmla="*/ 216 w 951"/>
                <a:gd name="T109" fmla="*/ 292 h 1132"/>
                <a:gd name="T110" fmla="*/ 39 w 951"/>
                <a:gd name="T111" fmla="*/ 362 h 1132"/>
                <a:gd name="T112" fmla="*/ 66 w 951"/>
                <a:gd name="T113" fmla="*/ 222 h 1132"/>
                <a:gd name="T114" fmla="*/ 129 w 951"/>
                <a:gd name="T115" fmla="*/ 120 h 1132"/>
                <a:gd name="T116" fmla="*/ 222 w 951"/>
                <a:gd name="T117" fmla="*/ 51 h 1132"/>
                <a:gd name="T118" fmla="*/ 338 w 951"/>
                <a:gd name="T119" fmla="*/ 12 h 1132"/>
                <a:gd name="T120" fmla="*/ 468 w 951"/>
                <a:gd name="T12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1" h="1132">
                  <a:moveTo>
                    <a:pt x="681" y="550"/>
                  </a:moveTo>
                  <a:lnTo>
                    <a:pt x="657" y="564"/>
                  </a:lnTo>
                  <a:lnTo>
                    <a:pt x="629" y="576"/>
                  </a:lnTo>
                  <a:lnTo>
                    <a:pt x="599" y="586"/>
                  </a:lnTo>
                  <a:lnTo>
                    <a:pt x="565" y="593"/>
                  </a:lnTo>
                  <a:lnTo>
                    <a:pt x="530" y="600"/>
                  </a:lnTo>
                  <a:lnTo>
                    <a:pt x="493" y="605"/>
                  </a:lnTo>
                  <a:lnTo>
                    <a:pt x="455" y="611"/>
                  </a:lnTo>
                  <a:lnTo>
                    <a:pt x="417" y="616"/>
                  </a:lnTo>
                  <a:lnTo>
                    <a:pt x="379" y="622"/>
                  </a:lnTo>
                  <a:lnTo>
                    <a:pt x="350" y="629"/>
                  </a:lnTo>
                  <a:lnTo>
                    <a:pt x="322" y="636"/>
                  </a:lnTo>
                  <a:lnTo>
                    <a:pt x="295" y="646"/>
                  </a:lnTo>
                  <a:lnTo>
                    <a:pt x="270" y="657"/>
                  </a:lnTo>
                  <a:lnTo>
                    <a:pt x="247" y="670"/>
                  </a:lnTo>
                  <a:lnTo>
                    <a:pt x="227" y="686"/>
                  </a:lnTo>
                  <a:lnTo>
                    <a:pt x="209" y="705"/>
                  </a:lnTo>
                  <a:lnTo>
                    <a:pt x="196" y="728"/>
                  </a:lnTo>
                  <a:lnTo>
                    <a:pt x="185" y="753"/>
                  </a:lnTo>
                  <a:lnTo>
                    <a:pt x="177" y="784"/>
                  </a:lnTo>
                  <a:lnTo>
                    <a:pt x="176" y="817"/>
                  </a:lnTo>
                  <a:lnTo>
                    <a:pt x="177" y="848"/>
                  </a:lnTo>
                  <a:lnTo>
                    <a:pt x="185" y="874"/>
                  </a:lnTo>
                  <a:lnTo>
                    <a:pt x="194" y="897"/>
                  </a:lnTo>
                  <a:lnTo>
                    <a:pt x="209" y="916"/>
                  </a:lnTo>
                  <a:lnTo>
                    <a:pt x="226" y="933"/>
                  </a:lnTo>
                  <a:lnTo>
                    <a:pt x="245" y="947"/>
                  </a:lnTo>
                  <a:lnTo>
                    <a:pt x="267" y="957"/>
                  </a:lnTo>
                  <a:lnTo>
                    <a:pt x="292" y="966"/>
                  </a:lnTo>
                  <a:lnTo>
                    <a:pt x="317" y="972"/>
                  </a:lnTo>
                  <a:lnTo>
                    <a:pt x="344" y="974"/>
                  </a:lnTo>
                  <a:lnTo>
                    <a:pt x="372" y="976"/>
                  </a:lnTo>
                  <a:lnTo>
                    <a:pt x="417" y="974"/>
                  </a:lnTo>
                  <a:lnTo>
                    <a:pt x="458" y="967"/>
                  </a:lnTo>
                  <a:lnTo>
                    <a:pt x="496" y="957"/>
                  </a:lnTo>
                  <a:lnTo>
                    <a:pt x="528" y="944"/>
                  </a:lnTo>
                  <a:lnTo>
                    <a:pt x="559" y="929"/>
                  </a:lnTo>
                  <a:lnTo>
                    <a:pt x="585" y="910"/>
                  </a:lnTo>
                  <a:lnTo>
                    <a:pt x="609" y="890"/>
                  </a:lnTo>
                  <a:lnTo>
                    <a:pt x="628" y="869"/>
                  </a:lnTo>
                  <a:lnTo>
                    <a:pt x="645" y="846"/>
                  </a:lnTo>
                  <a:lnTo>
                    <a:pt x="658" y="822"/>
                  </a:lnTo>
                  <a:lnTo>
                    <a:pt x="668" y="799"/>
                  </a:lnTo>
                  <a:lnTo>
                    <a:pt x="675" y="775"/>
                  </a:lnTo>
                  <a:lnTo>
                    <a:pt x="679" y="753"/>
                  </a:lnTo>
                  <a:lnTo>
                    <a:pt x="681" y="732"/>
                  </a:lnTo>
                  <a:lnTo>
                    <a:pt x="681" y="550"/>
                  </a:lnTo>
                  <a:close/>
                  <a:moveTo>
                    <a:pt x="468" y="0"/>
                  </a:moveTo>
                  <a:lnTo>
                    <a:pt x="502" y="2"/>
                  </a:lnTo>
                  <a:lnTo>
                    <a:pt x="536" y="3"/>
                  </a:lnTo>
                  <a:lnTo>
                    <a:pt x="570" y="6"/>
                  </a:lnTo>
                  <a:lnTo>
                    <a:pt x="604" y="11"/>
                  </a:lnTo>
                  <a:lnTo>
                    <a:pt x="636" y="18"/>
                  </a:lnTo>
                  <a:lnTo>
                    <a:pt x="668" y="28"/>
                  </a:lnTo>
                  <a:lnTo>
                    <a:pt x="697" y="40"/>
                  </a:lnTo>
                  <a:lnTo>
                    <a:pt x="725" y="55"/>
                  </a:lnTo>
                  <a:lnTo>
                    <a:pt x="752" y="72"/>
                  </a:lnTo>
                  <a:lnTo>
                    <a:pt x="775" y="93"/>
                  </a:lnTo>
                  <a:lnTo>
                    <a:pt x="796" y="117"/>
                  </a:lnTo>
                  <a:lnTo>
                    <a:pt x="814" y="145"/>
                  </a:lnTo>
                  <a:lnTo>
                    <a:pt x="828" y="177"/>
                  </a:lnTo>
                  <a:lnTo>
                    <a:pt x="838" y="213"/>
                  </a:lnTo>
                  <a:lnTo>
                    <a:pt x="845" y="253"/>
                  </a:lnTo>
                  <a:lnTo>
                    <a:pt x="848" y="298"/>
                  </a:lnTo>
                  <a:lnTo>
                    <a:pt x="848" y="855"/>
                  </a:lnTo>
                  <a:lnTo>
                    <a:pt x="848" y="884"/>
                  </a:lnTo>
                  <a:lnTo>
                    <a:pt x="848" y="909"/>
                  </a:lnTo>
                  <a:lnTo>
                    <a:pt x="850" y="930"/>
                  </a:lnTo>
                  <a:lnTo>
                    <a:pt x="854" y="947"/>
                  </a:lnTo>
                  <a:lnTo>
                    <a:pt x="860" y="960"/>
                  </a:lnTo>
                  <a:lnTo>
                    <a:pt x="870" y="968"/>
                  </a:lnTo>
                  <a:lnTo>
                    <a:pt x="883" y="974"/>
                  </a:lnTo>
                  <a:lnTo>
                    <a:pt x="900" y="976"/>
                  </a:lnTo>
                  <a:lnTo>
                    <a:pt x="915" y="976"/>
                  </a:lnTo>
                  <a:lnTo>
                    <a:pt x="932" y="972"/>
                  </a:lnTo>
                  <a:lnTo>
                    <a:pt x="951" y="966"/>
                  </a:lnTo>
                  <a:lnTo>
                    <a:pt x="951" y="1104"/>
                  </a:lnTo>
                  <a:lnTo>
                    <a:pt x="933" y="1114"/>
                  </a:lnTo>
                  <a:lnTo>
                    <a:pt x="911" y="1122"/>
                  </a:lnTo>
                  <a:lnTo>
                    <a:pt x="888" y="1128"/>
                  </a:lnTo>
                  <a:lnTo>
                    <a:pt x="861" y="1131"/>
                  </a:lnTo>
                  <a:lnTo>
                    <a:pt x="832" y="1132"/>
                  </a:lnTo>
                  <a:lnTo>
                    <a:pt x="804" y="1131"/>
                  </a:lnTo>
                  <a:lnTo>
                    <a:pt x="779" y="1125"/>
                  </a:lnTo>
                  <a:lnTo>
                    <a:pt x="757" y="1116"/>
                  </a:lnTo>
                  <a:lnTo>
                    <a:pt x="737" y="1101"/>
                  </a:lnTo>
                  <a:lnTo>
                    <a:pt x="721" y="1083"/>
                  </a:lnTo>
                  <a:lnTo>
                    <a:pt x="708" y="1061"/>
                  </a:lnTo>
                  <a:lnTo>
                    <a:pt x="698" y="1034"/>
                  </a:lnTo>
                  <a:lnTo>
                    <a:pt x="692" y="1002"/>
                  </a:lnTo>
                  <a:lnTo>
                    <a:pt x="691" y="966"/>
                  </a:lnTo>
                  <a:lnTo>
                    <a:pt x="655" y="1006"/>
                  </a:lnTo>
                  <a:lnTo>
                    <a:pt x="616" y="1041"/>
                  </a:lnTo>
                  <a:lnTo>
                    <a:pt x="575" y="1069"/>
                  </a:lnTo>
                  <a:lnTo>
                    <a:pt x="531" y="1093"/>
                  </a:lnTo>
                  <a:lnTo>
                    <a:pt x="485" y="1111"/>
                  </a:lnTo>
                  <a:lnTo>
                    <a:pt x="436" y="1123"/>
                  </a:lnTo>
                  <a:lnTo>
                    <a:pt x="386" y="1130"/>
                  </a:lnTo>
                  <a:lnTo>
                    <a:pt x="334" y="1132"/>
                  </a:lnTo>
                  <a:lnTo>
                    <a:pt x="295" y="1131"/>
                  </a:lnTo>
                  <a:lnTo>
                    <a:pt x="258" y="1128"/>
                  </a:lnTo>
                  <a:lnTo>
                    <a:pt x="222" y="1120"/>
                  </a:lnTo>
                  <a:lnTo>
                    <a:pt x="187" y="1111"/>
                  </a:lnTo>
                  <a:lnTo>
                    <a:pt x="155" y="1097"/>
                  </a:lnTo>
                  <a:lnTo>
                    <a:pt x="125" y="1082"/>
                  </a:lnTo>
                  <a:lnTo>
                    <a:pt x="98" y="1062"/>
                  </a:lnTo>
                  <a:lnTo>
                    <a:pt x="73" y="1040"/>
                  </a:lnTo>
                  <a:lnTo>
                    <a:pt x="52" y="1013"/>
                  </a:lnTo>
                  <a:lnTo>
                    <a:pt x="34" y="984"/>
                  </a:lnTo>
                  <a:lnTo>
                    <a:pt x="19" y="951"/>
                  </a:lnTo>
                  <a:lnTo>
                    <a:pt x="9" y="914"/>
                  </a:lnTo>
                  <a:lnTo>
                    <a:pt x="1" y="874"/>
                  </a:lnTo>
                  <a:lnTo>
                    <a:pt x="0" y="830"/>
                  </a:lnTo>
                  <a:lnTo>
                    <a:pt x="1" y="784"/>
                  </a:lnTo>
                  <a:lnTo>
                    <a:pt x="9" y="741"/>
                  </a:lnTo>
                  <a:lnTo>
                    <a:pt x="18" y="704"/>
                  </a:lnTo>
                  <a:lnTo>
                    <a:pt x="33" y="671"/>
                  </a:lnTo>
                  <a:lnTo>
                    <a:pt x="50" y="642"/>
                  </a:lnTo>
                  <a:lnTo>
                    <a:pt x="70" y="617"/>
                  </a:lnTo>
                  <a:lnTo>
                    <a:pt x="94" y="594"/>
                  </a:lnTo>
                  <a:lnTo>
                    <a:pt x="119" y="575"/>
                  </a:lnTo>
                  <a:lnTo>
                    <a:pt x="147" y="559"/>
                  </a:lnTo>
                  <a:lnTo>
                    <a:pt x="176" y="545"/>
                  </a:lnTo>
                  <a:lnTo>
                    <a:pt x="208" y="533"/>
                  </a:lnTo>
                  <a:lnTo>
                    <a:pt x="241" y="522"/>
                  </a:lnTo>
                  <a:lnTo>
                    <a:pt x="273" y="512"/>
                  </a:lnTo>
                  <a:lnTo>
                    <a:pt x="307" y="505"/>
                  </a:lnTo>
                  <a:lnTo>
                    <a:pt x="343" y="496"/>
                  </a:lnTo>
                  <a:lnTo>
                    <a:pt x="381" y="489"/>
                  </a:lnTo>
                  <a:lnTo>
                    <a:pt x="419" y="483"/>
                  </a:lnTo>
                  <a:lnTo>
                    <a:pt x="455" y="477"/>
                  </a:lnTo>
                  <a:lnTo>
                    <a:pt x="491" y="472"/>
                  </a:lnTo>
                  <a:lnTo>
                    <a:pt x="523" y="466"/>
                  </a:lnTo>
                  <a:lnTo>
                    <a:pt x="554" y="460"/>
                  </a:lnTo>
                  <a:lnTo>
                    <a:pt x="582" y="453"/>
                  </a:lnTo>
                  <a:lnTo>
                    <a:pt x="606" y="445"/>
                  </a:lnTo>
                  <a:lnTo>
                    <a:pt x="629" y="434"/>
                  </a:lnTo>
                  <a:lnTo>
                    <a:pt x="647" y="422"/>
                  </a:lnTo>
                  <a:lnTo>
                    <a:pt x="662" y="406"/>
                  </a:lnTo>
                  <a:lnTo>
                    <a:pt x="674" y="387"/>
                  </a:lnTo>
                  <a:lnTo>
                    <a:pt x="680" y="365"/>
                  </a:lnTo>
                  <a:lnTo>
                    <a:pt x="683" y="338"/>
                  </a:lnTo>
                  <a:lnTo>
                    <a:pt x="680" y="304"/>
                  </a:lnTo>
                  <a:lnTo>
                    <a:pt x="675" y="276"/>
                  </a:lnTo>
                  <a:lnTo>
                    <a:pt x="666" y="250"/>
                  </a:lnTo>
                  <a:lnTo>
                    <a:pt x="652" y="228"/>
                  </a:lnTo>
                  <a:lnTo>
                    <a:pt x="638" y="210"/>
                  </a:lnTo>
                  <a:lnTo>
                    <a:pt x="619" y="196"/>
                  </a:lnTo>
                  <a:lnTo>
                    <a:pt x="600" y="184"/>
                  </a:lnTo>
                  <a:lnTo>
                    <a:pt x="578" y="175"/>
                  </a:lnTo>
                  <a:lnTo>
                    <a:pt x="555" y="168"/>
                  </a:lnTo>
                  <a:lnTo>
                    <a:pt x="532" y="163"/>
                  </a:lnTo>
                  <a:lnTo>
                    <a:pt x="506" y="160"/>
                  </a:lnTo>
                  <a:lnTo>
                    <a:pt x="482" y="158"/>
                  </a:lnTo>
                  <a:lnTo>
                    <a:pt x="458" y="157"/>
                  </a:lnTo>
                  <a:lnTo>
                    <a:pt x="423" y="158"/>
                  </a:lnTo>
                  <a:lnTo>
                    <a:pt x="391" y="162"/>
                  </a:lnTo>
                  <a:lnTo>
                    <a:pt x="360" y="168"/>
                  </a:lnTo>
                  <a:lnTo>
                    <a:pt x="332" y="175"/>
                  </a:lnTo>
                  <a:lnTo>
                    <a:pt x="305" y="186"/>
                  </a:lnTo>
                  <a:lnTo>
                    <a:pt x="282" y="201"/>
                  </a:lnTo>
                  <a:lnTo>
                    <a:pt x="261" y="218"/>
                  </a:lnTo>
                  <a:lnTo>
                    <a:pt x="243" y="239"/>
                  </a:lnTo>
                  <a:lnTo>
                    <a:pt x="228" y="263"/>
                  </a:lnTo>
                  <a:lnTo>
                    <a:pt x="216" y="292"/>
                  </a:lnTo>
                  <a:lnTo>
                    <a:pt x="209" y="325"/>
                  </a:lnTo>
                  <a:lnTo>
                    <a:pt x="205" y="362"/>
                  </a:lnTo>
                  <a:lnTo>
                    <a:pt x="39" y="362"/>
                  </a:lnTo>
                  <a:lnTo>
                    <a:pt x="43" y="312"/>
                  </a:lnTo>
                  <a:lnTo>
                    <a:pt x="52" y="265"/>
                  </a:lnTo>
                  <a:lnTo>
                    <a:pt x="66" y="222"/>
                  </a:lnTo>
                  <a:lnTo>
                    <a:pt x="83" y="184"/>
                  </a:lnTo>
                  <a:lnTo>
                    <a:pt x="104" y="150"/>
                  </a:lnTo>
                  <a:lnTo>
                    <a:pt x="129" y="120"/>
                  </a:lnTo>
                  <a:lnTo>
                    <a:pt x="157" y="93"/>
                  </a:lnTo>
                  <a:lnTo>
                    <a:pt x="188" y="70"/>
                  </a:lnTo>
                  <a:lnTo>
                    <a:pt x="222" y="51"/>
                  </a:lnTo>
                  <a:lnTo>
                    <a:pt x="259" y="35"/>
                  </a:lnTo>
                  <a:lnTo>
                    <a:pt x="296" y="22"/>
                  </a:lnTo>
                  <a:lnTo>
                    <a:pt x="338" y="12"/>
                  </a:lnTo>
                  <a:lnTo>
                    <a:pt x="379" y="6"/>
                  </a:lnTo>
                  <a:lnTo>
                    <a:pt x="423" y="3"/>
                  </a:lnTo>
                  <a:lnTo>
                    <a:pt x="4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4" name="Freeform 8"/>
            <p:cNvSpPr>
              <a:spLocks/>
            </p:cNvSpPr>
            <p:nvPr userDrawn="1"/>
          </p:nvSpPr>
          <p:spPr bwMode="auto">
            <a:xfrm>
              <a:off x="7367588" y="4454526"/>
              <a:ext cx="341313" cy="449263"/>
            </a:xfrm>
            <a:custGeom>
              <a:avLst/>
              <a:gdLst>
                <a:gd name="T0" fmla="*/ 486 w 860"/>
                <a:gd name="T1" fmla="*/ 5 h 1132"/>
                <a:gd name="T2" fmla="*/ 604 w 860"/>
                <a:gd name="T3" fmla="*/ 31 h 1132"/>
                <a:gd name="T4" fmla="*/ 701 w 860"/>
                <a:gd name="T5" fmla="*/ 82 h 1132"/>
                <a:gd name="T6" fmla="*/ 771 w 860"/>
                <a:gd name="T7" fmla="*/ 167 h 1132"/>
                <a:gd name="T8" fmla="*/ 810 w 860"/>
                <a:gd name="T9" fmla="*/ 290 h 1132"/>
                <a:gd name="T10" fmla="*/ 644 w 860"/>
                <a:gd name="T11" fmla="*/ 307 h 1132"/>
                <a:gd name="T12" fmla="*/ 606 w 860"/>
                <a:gd name="T13" fmla="*/ 231 h 1132"/>
                <a:gd name="T14" fmla="*/ 545 w 860"/>
                <a:gd name="T15" fmla="*/ 184 h 1132"/>
                <a:gd name="T16" fmla="*/ 467 w 860"/>
                <a:gd name="T17" fmla="*/ 162 h 1132"/>
                <a:gd name="T18" fmla="*/ 386 w 860"/>
                <a:gd name="T19" fmla="*/ 158 h 1132"/>
                <a:gd name="T20" fmla="*/ 305 w 860"/>
                <a:gd name="T21" fmla="*/ 172 h 1132"/>
                <a:gd name="T22" fmla="*/ 238 w 860"/>
                <a:gd name="T23" fmla="*/ 207 h 1132"/>
                <a:gd name="T24" fmla="*/ 200 w 860"/>
                <a:gd name="T25" fmla="*/ 268 h 1132"/>
                <a:gd name="T26" fmla="*/ 208 w 860"/>
                <a:gd name="T27" fmla="*/ 344 h 1132"/>
                <a:gd name="T28" fmla="*/ 256 w 860"/>
                <a:gd name="T29" fmla="*/ 397 h 1132"/>
                <a:gd name="T30" fmla="*/ 334 w 860"/>
                <a:gd name="T31" fmla="*/ 434 h 1132"/>
                <a:gd name="T32" fmla="*/ 429 w 860"/>
                <a:gd name="T33" fmla="*/ 460 h 1132"/>
                <a:gd name="T34" fmla="*/ 528 w 860"/>
                <a:gd name="T35" fmla="*/ 484 h 1132"/>
                <a:gd name="T36" fmla="*/ 634 w 860"/>
                <a:gd name="T37" fmla="*/ 513 h 1132"/>
                <a:gd name="T38" fmla="*/ 729 w 860"/>
                <a:gd name="T39" fmla="*/ 556 h 1132"/>
                <a:gd name="T40" fmla="*/ 804 w 860"/>
                <a:gd name="T41" fmla="*/ 620 h 1132"/>
                <a:gd name="T42" fmla="*/ 850 w 860"/>
                <a:gd name="T43" fmla="*/ 711 h 1132"/>
                <a:gd name="T44" fmla="*/ 857 w 860"/>
                <a:gd name="T45" fmla="*/ 838 h 1132"/>
                <a:gd name="T46" fmla="*/ 821 w 860"/>
                <a:gd name="T47" fmla="*/ 954 h 1132"/>
                <a:gd name="T48" fmla="*/ 750 w 860"/>
                <a:gd name="T49" fmla="*/ 1037 h 1132"/>
                <a:gd name="T50" fmla="*/ 656 w 860"/>
                <a:gd name="T51" fmla="*/ 1093 h 1132"/>
                <a:gd name="T52" fmla="*/ 545 w 860"/>
                <a:gd name="T53" fmla="*/ 1124 h 1132"/>
                <a:gd name="T54" fmla="*/ 429 w 860"/>
                <a:gd name="T55" fmla="*/ 1132 h 1132"/>
                <a:gd name="T56" fmla="*/ 299 w 860"/>
                <a:gd name="T57" fmla="*/ 1120 h 1132"/>
                <a:gd name="T58" fmla="*/ 182 w 860"/>
                <a:gd name="T59" fmla="*/ 1081 h 1132"/>
                <a:gd name="T60" fmla="*/ 90 w 860"/>
                <a:gd name="T61" fmla="*/ 1012 h 1132"/>
                <a:gd name="T62" fmla="*/ 27 w 860"/>
                <a:gd name="T63" fmla="*/ 908 h 1132"/>
                <a:gd name="T64" fmla="*/ 0 w 860"/>
                <a:gd name="T65" fmla="*/ 767 h 1132"/>
                <a:gd name="T66" fmla="*/ 180 w 860"/>
                <a:gd name="T67" fmla="*/ 838 h 1132"/>
                <a:gd name="T68" fmla="*/ 229 w 860"/>
                <a:gd name="T69" fmla="*/ 913 h 1132"/>
                <a:gd name="T70" fmla="*/ 308 w 860"/>
                <a:gd name="T71" fmla="*/ 957 h 1132"/>
                <a:gd name="T72" fmla="*/ 404 w 860"/>
                <a:gd name="T73" fmla="*/ 974 h 1132"/>
                <a:gd name="T74" fmla="*/ 488 w 860"/>
                <a:gd name="T75" fmla="*/ 974 h 1132"/>
                <a:gd name="T76" fmla="*/ 565 w 860"/>
                <a:gd name="T77" fmla="*/ 960 h 1132"/>
                <a:gd name="T78" fmla="*/ 631 w 860"/>
                <a:gd name="T79" fmla="*/ 927 h 1132"/>
                <a:gd name="T80" fmla="*/ 674 w 860"/>
                <a:gd name="T81" fmla="*/ 871 h 1132"/>
                <a:gd name="T82" fmla="*/ 681 w 860"/>
                <a:gd name="T83" fmla="*/ 787 h 1132"/>
                <a:gd name="T84" fmla="*/ 647 w 860"/>
                <a:gd name="T85" fmla="*/ 722 h 1132"/>
                <a:gd name="T86" fmla="*/ 580 w 860"/>
                <a:gd name="T87" fmla="*/ 677 h 1132"/>
                <a:gd name="T88" fmla="*/ 491 w 860"/>
                <a:gd name="T89" fmla="*/ 647 h 1132"/>
                <a:gd name="T90" fmla="*/ 389 w 860"/>
                <a:gd name="T91" fmla="*/ 622 h 1132"/>
                <a:gd name="T92" fmla="*/ 283 w 860"/>
                <a:gd name="T93" fmla="*/ 595 h 1132"/>
                <a:gd name="T94" fmla="*/ 183 w 860"/>
                <a:gd name="T95" fmla="*/ 558 h 1132"/>
                <a:gd name="T96" fmla="*/ 99 w 860"/>
                <a:gd name="T97" fmla="*/ 504 h 1132"/>
                <a:gd name="T98" fmla="*/ 42 w 860"/>
                <a:gd name="T99" fmla="*/ 423 h 1132"/>
                <a:gd name="T100" fmla="*/ 22 w 860"/>
                <a:gd name="T101" fmla="*/ 308 h 1132"/>
                <a:gd name="T102" fmla="*/ 44 w 860"/>
                <a:gd name="T103" fmla="*/ 193 h 1132"/>
                <a:gd name="T104" fmla="*/ 104 w 860"/>
                <a:gd name="T105" fmla="*/ 107 h 1132"/>
                <a:gd name="T106" fmla="*/ 191 w 860"/>
                <a:gd name="T107" fmla="*/ 46 h 1132"/>
                <a:gd name="T108" fmla="*/ 293 w 860"/>
                <a:gd name="T109" fmla="*/ 12 h 1132"/>
                <a:gd name="T110" fmla="*/ 399 w 860"/>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60" h="1132">
                  <a:moveTo>
                    <a:pt x="399" y="0"/>
                  </a:moveTo>
                  <a:lnTo>
                    <a:pt x="443" y="2"/>
                  </a:lnTo>
                  <a:lnTo>
                    <a:pt x="486" y="5"/>
                  </a:lnTo>
                  <a:lnTo>
                    <a:pt x="527" y="11"/>
                  </a:lnTo>
                  <a:lnTo>
                    <a:pt x="566" y="20"/>
                  </a:lnTo>
                  <a:lnTo>
                    <a:pt x="604" y="31"/>
                  </a:lnTo>
                  <a:lnTo>
                    <a:pt x="639" y="44"/>
                  </a:lnTo>
                  <a:lnTo>
                    <a:pt x="670" y="62"/>
                  </a:lnTo>
                  <a:lnTo>
                    <a:pt x="701" y="82"/>
                  </a:lnTo>
                  <a:lnTo>
                    <a:pt x="727" y="107"/>
                  </a:lnTo>
                  <a:lnTo>
                    <a:pt x="750" y="134"/>
                  </a:lnTo>
                  <a:lnTo>
                    <a:pt x="771" y="167"/>
                  </a:lnTo>
                  <a:lnTo>
                    <a:pt x="788" y="203"/>
                  </a:lnTo>
                  <a:lnTo>
                    <a:pt x="800" y="244"/>
                  </a:lnTo>
                  <a:lnTo>
                    <a:pt x="810" y="290"/>
                  </a:lnTo>
                  <a:lnTo>
                    <a:pt x="815" y="339"/>
                  </a:lnTo>
                  <a:lnTo>
                    <a:pt x="648" y="339"/>
                  </a:lnTo>
                  <a:lnTo>
                    <a:pt x="644" y="307"/>
                  </a:lnTo>
                  <a:lnTo>
                    <a:pt x="634" y="278"/>
                  </a:lnTo>
                  <a:lnTo>
                    <a:pt x="622" y="254"/>
                  </a:lnTo>
                  <a:lnTo>
                    <a:pt x="606" y="231"/>
                  </a:lnTo>
                  <a:lnTo>
                    <a:pt x="588" y="213"/>
                  </a:lnTo>
                  <a:lnTo>
                    <a:pt x="567" y="197"/>
                  </a:lnTo>
                  <a:lnTo>
                    <a:pt x="545" y="184"/>
                  </a:lnTo>
                  <a:lnTo>
                    <a:pt x="520" y="174"/>
                  </a:lnTo>
                  <a:lnTo>
                    <a:pt x="494" y="167"/>
                  </a:lnTo>
                  <a:lnTo>
                    <a:pt x="467" y="162"/>
                  </a:lnTo>
                  <a:lnTo>
                    <a:pt x="441" y="158"/>
                  </a:lnTo>
                  <a:lnTo>
                    <a:pt x="413" y="157"/>
                  </a:lnTo>
                  <a:lnTo>
                    <a:pt x="386" y="158"/>
                  </a:lnTo>
                  <a:lnTo>
                    <a:pt x="358" y="161"/>
                  </a:lnTo>
                  <a:lnTo>
                    <a:pt x="330" y="166"/>
                  </a:lnTo>
                  <a:lnTo>
                    <a:pt x="305" y="172"/>
                  </a:lnTo>
                  <a:lnTo>
                    <a:pt x="279" y="180"/>
                  </a:lnTo>
                  <a:lnTo>
                    <a:pt x="257" y="192"/>
                  </a:lnTo>
                  <a:lnTo>
                    <a:pt x="238" y="207"/>
                  </a:lnTo>
                  <a:lnTo>
                    <a:pt x="221" y="224"/>
                  </a:lnTo>
                  <a:lnTo>
                    <a:pt x="209" y="244"/>
                  </a:lnTo>
                  <a:lnTo>
                    <a:pt x="200" y="268"/>
                  </a:lnTo>
                  <a:lnTo>
                    <a:pt x="198" y="296"/>
                  </a:lnTo>
                  <a:lnTo>
                    <a:pt x="200" y="321"/>
                  </a:lnTo>
                  <a:lnTo>
                    <a:pt x="208" y="344"/>
                  </a:lnTo>
                  <a:lnTo>
                    <a:pt x="220" y="365"/>
                  </a:lnTo>
                  <a:lnTo>
                    <a:pt x="237" y="382"/>
                  </a:lnTo>
                  <a:lnTo>
                    <a:pt x="256" y="397"/>
                  </a:lnTo>
                  <a:lnTo>
                    <a:pt x="279" y="411"/>
                  </a:lnTo>
                  <a:lnTo>
                    <a:pt x="305" y="423"/>
                  </a:lnTo>
                  <a:lnTo>
                    <a:pt x="334" y="434"/>
                  </a:lnTo>
                  <a:lnTo>
                    <a:pt x="364" y="443"/>
                  </a:lnTo>
                  <a:lnTo>
                    <a:pt x="396" y="452"/>
                  </a:lnTo>
                  <a:lnTo>
                    <a:pt x="429" y="460"/>
                  </a:lnTo>
                  <a:lnTo>
                    <a:pt x="461" y="467"/>
                  </a:lnTo>
                  <a:lnTo>
                    <a:pt x="495" y="476"/>
                  </a:lnTo>
                  <a:lnTo>
                    <a:pt x="528" y="484"/>
                  </a:lnTo>
                  <a:lnTo>
                    <a:pt x="565" y="493"/>
                  </a:lnTo>
                  <a:lnTo>
                    <a:pt x="600" y="502"/>
                  </a:lnTo>
                  <a:lnTo>
                    <a:pt x="634" y="513"/>
                  </a:lnTo>
                  <a:lnTo>
                    <a:pt x="667" y="527"/>
                  </a:lnTo>
                  <a:lnTo>
                    <a:pt x="699" y="540"/>
                  </a:lnTo>
                  <a:lnTo>
                    <a:pt x="729" y="556"/>
                  </a:lnTo>
                  <a:lnTo>
                    <a:pt x="757" y="575"/>
                  </a:lnTo>
                  <a:lnTo>
                    <a:pt x="782" y="595"/>
                  </a:lnTo>
                  <a:lnTo>
                    <a:pt x="804" y="620"/>
                  </a:lnTo>
                  <a:lnTo>
                    <a:pt x="823" y="646"/>
                  </a:lnTo>
                  <a:lnTo>
                    <a:pt x="839" y="676"/>
                  </a:lnTo>
                  <a:lnTo>
                    <a:pt x="850" y="711"/>
                  </a:lnTo>
                  <a:lnTo>
                    <a:pt x="857" y="750"/>
                  </a:lnTo>
                  <a:lnTo>
                    <a:pt x="860" y="792"/>
                  </a:lnTo>
                  <a:lnTo>
                    <a:pt x="857" y="838"/>
                  </a:lnTo>
                  <a:lnTo>
                    <a:pt x="850" y="880"/>
                  </a:lnTo>
                  <a:lnTo>
                    <a:pt x="838" y="919"/>
                  </a:lnTo>
                  <a:lnTo>
                    <a:pt x="821" y="954"/>
                  </a:lnTo>
                  <a:lnTo>
                    <a:pt x="801" y="985"/>
                  </a:lnTo>
                  <a:lnTo>
                    <a:pt x="777" y="1013"/>
                  </a:lnTo>
                  <a:lnTo>
                    <a:pt x="750" y="1037"/>
                  </a:lnTo>
                  <a:lnTo>
                    <a:pt x="721" y="1059"/>
                  </a:lnTo>
                  <a:lnTo>
                    <a:pt x="690" y="1077"/>
                  </a:lnTo>
                  <a:lnTo>
                    <a:pt x="656" y="1093"/>
                  </a:lnTo>
                  <a:lnTo>
                    <a:pt x="621" y="1106"/>
                  </a:lnTo>
                  <a:lnTo>
                    <a:pt x="583" y="1116"/>
                  </a:lnTo>
                  <a:lnTo>
                    <a:pt x="545" y="1124"/>
                  </a:lnTo>
                  <a:lnTo>
                    <a:pt x="506" y="1129"/>
                  </a:lnTo>
                  <a:lnTo>
                    <a:pt x="467" y="1132"/>
                  </a:lnTo>
                  <a:lnTo>
                    <a:pt x="429" y="1132"/>
                  </a:lnTo>
                  <a:lnTo>
                    <a:pt x="384" y="1131"/>
                  </a:lnTo>
                  <a:lnTo>
                    <a:pt x="340" y="1128"/>
                  </a:lnTo>
                  <a:lnTo>
                    <a:pt x="299" y="1120"/>
                  </a:lnTo>
                  <a:lnTo>
                    <a:pt x="257" y="1111"/>
                  </a:lnTo>
                  <a:lnTo>
                    <a:pt x="218" y="1097"/>
                  </a:lnTo>
                  <a:lnTo>
                    <a:pt x="182" y="1081"/>
                  </a:lnTo>
                  <a:lnTo>
                    <a:pt x="149" y="1061"/>
                  </a:lnTo>
                  <a:lnTo>
                    <a:pt x="118" y="1038"/>
                  </a:lnTo>
                  <a:lnTo>
                    <a:pt x="90" y="1012"/>
                  </a:lnTo>
                  <a:lnTo>
                    <a:pt x="65" y="980"/>
                  </a:lnTo>
                  <a:lnTo>
                    <a:pt x="44" y="947"/>
                  </a:lnTo>
                  <a:lnTo>
                    <a:pt x="27" y="908"/>
                  </a:lnTo>
                  <a:lnTo>
                    <a:pt x="13" y="865"/>
                  </a:lnTo>
                  <a:lnTo>
                    <a:pt x="5" y="819"/>
                  </a:lnTo>
                  <a:lnTo>
                    <a:pt x="0" y="767"/>
                  </a:lnTo>
                  <a:lnTo>
                    <a:pt x="166" y="767"/>
                  </a:lnTo>
                  <a:lnTo>
                    <a:pt x="171" y="804"/>
                  </a:lnTo>
                  <a:lnTo>
                    <a:pt x="180" y="838"/>
                  </a:lnTo>
                  <a:lnTo>
                    <a:pt x="192" y="867"/>
                  </a:lnTo>
                  <a:lnTo>
                    <a:pt x="209" y="891"/>
                  </a:lnTo>
                  <a:lnTo>
                    <a:pt x="229" y="913"/>
                  </a:lnTo>
                  <a:lnTo>
                    <a:pt x="254" y="931"/>
                  </a:lnTo>
                  <a:lnTo>
                    <a:pt x="279" y="945"/>
                  </a:lnTo>
                  <a:lnTo>
                    <a:pt x="308" y="957"/>
                  </a:lnTo>
                  <a:lnTo>
                    <a:pt x="339" y="966"/>
                  </a:lnTo>
                  <a:lnTo>
                    <a:pt x="372" y="972"/>
                  </a:lnTo>
                  <a:lnTo>
                    <a:pt x="404" y="974"/>
                  </a:lnTo>
                  <a:lnTo>
                    <a:pt x="438" y="976"/>
                  </a:lnTo>
                  <a:lnTo>
                    <a:pt x="463" y="976"/>
                  </a:lnTo>
                  <a:lnTo>
                    <a:pt x="488" y="974"/>
                  </a:lnTo>
                  <a:lnTo>
                    <a:pt x="515" y="971"/>
                  </a:lnTo>
                  <a:lnTo>
                    <a:pt x="540" y="966"/>
                  </a:lnTo>
                  <a:lnTo>
                    <a:pt x="565" y="960"/>
                  </a:lnTo>
                  <a:lnTo>
                    <a:pt x="589" y="951"/>
                  </a:lnTo>
                  <a:lnTo>
                    <a:pt x="611" y="941"/>
                  </a:lnTo>
                  <a:lnTo>
                    <a:pt x="631" y="927"/>
                  </a:lnTo>
                  <a:lnTo>
                    <a:pt x="648" y="912"/>
                  </a:lnTo>
                  <a:lnTo>
                    <a:pt x="663" y="892"/>
                  </a:lnTo>
                  <a:lnTo>
                    <a:pt x="674" y="871"/>
                  </a:lnTo>
                  <a:lnTo>
                    <a:pt x="681" y="844"/>
                  </a:lnTo>
                  <a:lnTo>
                    <a:pt x="684" y="815"/>
                  </a:lnTo>
                  <a:lnTo>
                    <a:pt x="681" y="787"/>
                  </a:lnTo>
                  <a:lnTo>
                    <a:pt x="674" y="762"/>
                  </a:lnTo>
                  <a:lnTo>
                    <a:pt x="662" y="740"/>
                  </a:lnTo>
                  <a:lnTo>
                    <a:pt x="647" y="722"/>
                  </a:lnTo>
                  <a:lnTo>
                    <a:pt x="628" y="705"/>
                  </a:lnTo>
                  <a:lnTo>
                    <a:pt x="606" y="691"/>
                  </a:lnTo>
                  <a:lnTo>
                    <a:pt x="580" y="677"/>
                  </a:lnTo>
                  <a:lnTo>
                    <a:pt x="552" y="667"/>
                  </a:lnTo>
                  <a:lnTo>
                    <a:pt x="523" y="656"/>
                  </a:lnTo>
                  <a:lnTo>
                    <a:pt x="491" y="647"/>
                  </a:lnTo>
                  <a:lnTo>
                    <a:pt x="458" y="639"/>
                  </a:lnTo>
                  <a:lnTo>
                    <a:pt x="424" y="630"/>
                  </a:lnTo>
                  <a:lnTo>
                    <a:pt x="389" y="622"/>
                  </a:lnTo>
                  <a:lnTo>
                    <a:pt x="352" y="613"/>
                  </a:lnTo>
                  <a:lnTo>
                    <a:pt x="317" y="605"/>
                  </a:lnTo>
                  <a:lnTo>
                    <a:pt x="283" y="595"/>
                  </a:lnTo>
                  <a:lnTo>
                    <a:pt x="248" y="585"/>
                  </a:lnTo>
                  <a:lnTo>
                    <a:pt x="215" y="572"/>
                  </a:lnTo>
                  <a:lnTo>
                    <a:pt x="183" y="558"/>
                  </a:lnTo>
                  <a:lnTo>
                    <a:pt x="153" y="542"/>
                  </a:lnTo>
                  <a:lnTo>
                    <a:pt x="125" y="524"/>
                  </a:lnTo>
                  <a:lnTo>
                    <a:pt x="99" y="504"/>
                  </a:lnTo>
                  <a:lnTo>
                    <a:pt x="78" y="480"/>
                  </a:lnTo>
                  <a:lnTo>
                    <a:pt x="58" y="453"/>
                  </a:lnTo>
                  <a:lnTo>
                    <a:pt x="42" y="423"/>
                  </a:lnTo>
                  <a:lnTo>
                    <a:pt x="31" y="389"/>
                  </a:lnTo>
                  <a:lnTo>
                    <a:pt x="24" y="350"/>
                  </a:lnTo>
                  <a:lnTo>
                    <a:pt x="22" y="308"/>
                  </a:lnTo>
                  <a:lnTo>
                    <a:pt x="24" y="267"/>
                  </a:lnTo>
                  <a:lnTo>
                    <a:pt x="31" y="228"/>
                  </a:lnTo>
                  <a:lnTo>
                    <a:pt x="44" y="193"/>
                  </a:lnTo>
                  <a:lnTo>
                    <a:pt x="61" y="161"/>
                  </a:lnTo>
                  <a:lnTo>
                    <a:pt x="80" y="132"/>
                  </a:lnTo>
                  <a:lnTo>
                    <a:pt x="104" y="107"/>
                  </a:lnTo>
                  <a:lnTo>
                    <a:pt x="130" y="84"/>
                  </a:lnTo>
                  <a:lnTo>
                    <a:pt x="159" y="63"/>
                  </a:lnTo>
                  <a:lnTo>
                    <a:pt x="191" y="46"/>
                  </a:lnTo>
                  <a:lnTo>
                    <a:pt x="223" y="32"/>
                  </a:lnTo>
                  <a:lnTo>
                    <a:pt x="257" y="21"/>
                  </a:lnTo>
                  <a:lnTo>
                    <a:pt x="293" y="12"/>
                  </a:lnTo>
                  <a:lnTo>
                    <a:pt x="328"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5" name="Freeform 9"/>
            <p:cNvSpPr>
              <a:spLocks/>
            </p:cNvSpPr>
            <p:nvPr userDrawn="1"/>
          </p:nvSpPr>
          <p:spPr bwMode="auto">
            <a:xfrm>
              <a:off x="6146801" y="4554538"/>
              <a:ext cx="434975" cy="479425"/>
            </a:xfrm>
            <a:custGeom>
              <a:avLst/>
              <a:gdLst>
                <a:gd name="T0" fmla="*/ 621 w 1095"/>
                <a:gd name="T1" fmla="*/ 1 h 1208"/>
                <a:gd name="T2" fmla="*/ 664 w 1095"/>
                <a:gd name="T3" fmla="*/ 18 h 1208"/>
                <a:gd name="T4" fmla="*/ 709 w 1095"/>
                <a:gd name="T5" fmla="*/ 67 h 1208"/>
                <a:gd name="T6" fmla="*/ 947 w 1095"/>
                <a:gd name="T7" fmla="*/ 353 h 1208"/>
                <a:gd name="T8" fmla="*/ 1027 w 1095"/>
                <a:gd name="T9" fmla="*/ 469 h 1208"/>
                <a:gd name="T10" fmla="*/ 1076 w 1095"/>
                <a:gd name="T11" fmla="*/ 580 h 1208"/>
                <a:gd name="T12" fmla="*/ 1095 w 1095"/>
                <a:gd name="T13" fmla="*/ 687 h 1208"/>
                <a:gd name="T14" fmla="*/ 1090 w 1095"/>
                <a:gd name="T15" fmla="*/ 786 h 1208"/>
                <a:gd name="T16" fmla="*/ 1064 w 1095"/>
                <a:gd name="T17" fmla="*/ 877 h 1208"/>
                <a:gd name="T18" fmla="*/ 1020 w 1095"/>
                <a:gd name="T19" fmla="*/ 959 h 1208"/>
                <a:gd name="T20" fmla="*/ 962 w 1095"/>
                <a:gd name="T21" fmla="*/ 1032 h 1208"/>
                <a:gd name="T22" fmla="*/ 892 w 1095"/>
                <a:gd name="T23" fmla="*/ 1093 h 1208"/>
                <a:gd name="T24" fmla="*/ 817 w 1095"/>
                <a:gd name="T25" fmla="*/ 1142 h 1208"/>
                <a:gd name="T26" fmla="*/ 738 w 1095"/>
                <a:gd name="T27" fmla="*/ 1177 h 1208"/>
                <a:gd name="T28" fmla="*/ 630 w 1095"/>
                <a:gd name="T29" fmla="*/ 1202 h 1208"/>
                <a:gd name="T30" fmla="*/ 498 w 1095"/>
                <a:gd name="T31" fmla="*/ 1207 h 1208"/>
                <a:gd name="T32" fmla="*/ 374 w 1095"/>
                <a:gd name="T33" fmla="*/ 1187 h 1208"/>
                <a:gd name="T34" fmla="*/ 261 w 1095"/>
                <a:gd name="T35" fmla="*/ 1144 h 1208"/>
                <a:gd name="T36" fmla="*/ 162 w 1095"/>
                <a:gd name="T37" fmla="*/ 1080 h 1208"/>
                <a:gd name="T38" fmla="*/ 82 w 1095"/>
                <a:gd name="T39" fmla="*/ 998 h 1208"/>
                <a:gd name="T40" fmla="*/ 22 w 1095"/>
                <a:gd name="T41" fmla="*/ 901 h 1208"/>
                <a:gd name="T42" fmla="*/ 25 w 1095"/>
                <a:gd name="T43" fmla="*/ 883 h 1208"/>
                <a:gd name="T44" fmla="*/ 90 w 1095"/>
                <a:gd name="T45" fmla="*/ 940 h 1208"/>
                <a:gd name="T46" fmla="*/ 170 w 1095"/>
                <a:gd name="T47" fmla="*/ 982 h 1208"/>
                <a:gd name="T48" fmla="*/ 258 w 1095"/>
                <a:gd name="T49" fmla="*/ 1009 h 1208"/>
                <a:gd name="T50" fmla="*/ 353 w 1095"/>
                <a:gd name="T51" fmla="*/ 1020 h 1208"/>
                <a:gd name="T52" fmla="*/ 447 w 1095"/>
                <a:gd name="T53" fmla="*/ 1015 h 1208"/>
                <a:gd name="T54" fmla="*/ 534 w 1095"/>
                <a:gd name="T55" fmla="*/ 994 h 1208"/>
                <a:gd name="T56" fmla="*/ 612 w 1095"/>
                <a:gd name="T57" fmla="*/ 958 h 1208"/>
                <a:gd name="T58" fmla="*/ 694 w 1095"/>
                <a:gd name="T59" fmla="*/ 894 h 1208"/>
                <a:gd name="T60" fmla="*/ 756 w 1095"/>
                <a:gd name="T61" fmla="*/ 821 h 1208"/>
                <a:gd name="T62" fmla="*/ 796 w 1095"/>
                <a:gd name="T63" fmla="*/ 738 h 1208"/>
                <a:gd name="T64" fmla="*/ 811 w 1095"/>
                <a:gd name="T65" fmla="*/ 652 h 1208"/>
                <a:gd name="T66" fmla="*/ 800 w 1095"/>
                <a:gd name="T67" fmla="*/ 563 h 1208"/>
                <a:gd name="T68" fmla="*/ 761 w 1095"/>
                <a:gd name="T69" fmla="*/ 478 h 1208"/>
                <a:gd name="T70" fmla="*/ 728 w 1095"/>
                <a:gd name="T71" fmla="*/ 433 h 1208"/>
                <a:gd name="T72" fmla="*/ 714 w 1095"/>
                <a:gd name="T73" fmla="*/ 415 h 1208"/>
                <a:gd name="T74" fmla="*/ 687 w 1095"/>
                <a:gd name="T75" fmla="*/ 382 h 1208"/>
                <a:gd name="T76" fmla="*/ 651 w 1095"/>
                <a:gd name="T77" fmla="*/ 340 h 1208"/>
                <a:gd name="T78" fmla="*/ 609 w 1095"/>
                <a:gd name="T79" fmla="*/ 291 h 1208"/>
                <a:gd name="T80" fmla="*/ 567 w 1095"/>
                <a:gd name="T81" fmla="*/ 239 h 1208"/>
                <a:gd name="T82" fmla="*/ 524 w 1095"/>
                <a:gd name="T83" fmla="*/ 188 h 1208"/>
                <a:gd name="T84" fmla="*/ 521 w 1095"/>
                <a:gd name="T85" fmla="*/ 184 h 1208"/>
                <a:gd name="T86" fmla="*/ 515 w 1095"/>
                <a:gd name="T87" fmla="*/ 177 h 1208"/>
                <a:gd name="T88" fmla="*/ 512 w 1095"/>
                <a:gd name="T89" fmla="*/ 175 h 1208"/>
                <a:gd name="T90" fmla="*/ 492 w 1095"/>
                <a:gd name="T91" fmla="*/ 131 h 1208"/>
                <a:gd name="T92" fmla="*/ 494 w 1095"/>
                <a:gd name="T93" fmla="*/ 87 h 1208"/>
                <a:gd name="T94" fmla="*/ 517 w 1095"/>
                <a:gd name="T95" fmla="*/ 44 h 1208"/>
                <a:gd name="T96" fmla="*/ 555 w 1095"/>
                <a:gd name="T97" fmla="*/ 13 h 1208"/>
                <a:gd name="T98" fmla="*/ 600 w 1095"/>
                <a:gd name="T99"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08">
                  <a:moveTo>
                    <a:pt x="600" y="0"/>
                  </a:moveTo>
                  <a:lnTo>
                    <a:pt x="621" y="1"/>
                  </a:lnTo>
                  <a:lnTo>
                    <a:pt x="643" y="7"/>
                  </a:lnTo>
                  <a:lnTo>
                    <a:pt x="664" y="18"/>
                  </a:lnTo>
                  <a:lnTo>
                    <a:pt x="682" y="35"/>
                  </a:lnTo>
                  <a:lnTo>
                    <a:pt x="709" y="67"/>
                  </a:lnTo>
                  <a:lnTo>
                    <a:pt x="694" y="50"/>
                  </a:lnTo>
                  <a:lnTo>
                    <a:pt x="947" y="353"/>
                  </a:lnTo>
                  <a:lnTo>
                    <a:pt x="991" y="411"/>
                  </a:lnTo>
                  <a:lnTo>
                    <a:pt x="1027" y="469"/>
                  </a:lnTo>
                  <a:lnTo>
                    <a:pt x="1055" y="525"/>
                  </a:lnTo>
                  <a:lnTo>
                    <a:pt x="1076" y="580"/>
                  </a:lnTo>
                  <a:lnTo>
                    <a:pt x="1088" y="633"/>
                  </a:lnTo>
                  <a:lnTo>
                    <a:pt x="1095" y="687"/>
                  </a:lnTo>
                  <a:lnTo>
                    <a:pt x="1095" y="737"/>
                  </a:lnTo>
                  <a:lnTo>
                    <a:pt x="1090" y="786"/>
                  </a:lnTo>
                  <a:lnTo>
                    <a:pt x="1079" y="833"/>
                  </a:lnTo>
                  <a:lnTo>
                    <a:pt x="1064" y="877"/>
                  </a:lnTo>
                  <a:lnTo>
                    <a:pt x="1044" y="920"/>
                  </a:lnTo>
                  <a:lnTo>
                    <a:pt x="1020" y="959"/>
                  </a:lnTo>
                  <a:lnTo>
                    <a:pt x="992" y="998"/>
                  </a:lnTo>
                  <a:lnTo>
                    <a:pt x="962" y="1032"/>
                  </a:lnTo>
                  <a:lnTo>
                    <a:pt x="929" y="1064"/>
                  </a:lnTo>
                  <a:lnTo>
                    <a:pt x="892" y="1093"/>
                  </a:lnTo>
                  <a:lnTo>
                    <a:pt x="856" y="1119"/>
                  </a:lnTo>
                  <a:lnTo>
                    <a:pt x="817" y="1142"/>
                  </a:lnTo>
                  <a:lnTo>
                    <a:pt x="778" y="1161"/>
                  </a:lnTo>
                  <a:lnTo>
                    <a:pt x="738" y="1177"/>
                  </a:lnTo>
                  <a:lnTo>
                    <a:pt x="698" y="1189"/>
                  </a:lnTo>
                  <a:lnTo>
                    <a:pt x="630" y="1202"/>
                  </a:lnTo>
                  <a:lnTo>
                    <a:pt x="563" y="1208"/>
                  </a:lnTo>
                  <a:lnTo>
                    <a:pt x="498" y="1207"/>
                  </a:lnTo>
                  <a:lnTo>
                    <a:pt x="434" y="1201"/>
                  </a:lnTo>
                  <a:lnTo>
                    <a:pt x="374" y="1187"/>
                  </a:lnTo>
                  <a:lnTo>
                    <a:pt x="315" y="1168"/>
                  </a:lnTo>
                  <a:lnTo>
                    <a:pt x="261" y="1144"/>
                  </a:lnTo>
                  <a:lnTo>
                    <a:pt x="210" y="1114"/>
                  </a:lnTo>
                  <a:lnTo>
                    <a:pt x="162" y="1080"/>
                  </a:lnTo>
                  <a:lnTo>
                    <a:pt x="120" y="1040"/>
                  </a:lnTo>
                  <a:lnTo>
                    <a:pt x="82" y="998"/>
                  </a:lnTo>
                  <a:lnTo>
                    <a:pt x="49" y="951"/>
                  </a:lnTo>
                  <a:lnTo>
                    <a:pt x="22" y="901"/>
                  </a:lnTo>
                  <a:lnTo>
                    <a:pt x="0" y="848"/>
                  </a:lnTo>
                  <a:lnTo>
                    <a:pt x="25" y="883"/>
                  </a:lnTo>
                  <a:lnTo>
                    <a:pt x="56" y="913"/>
                  </a:lnTo>
                  <a:lnTo>
                    <a:pt x="90" y="940"/>
                  </a:lnTo>
                  <a:lnTo>
                    <a:pt x="128" y="963"/>
                  </a:lnTo>
                  <a:lnTo>
                    <a:pt x="170" y="982"/>
                  </a:lnTo>
                  <a:lnTo>
                    <a:pt x="213" y="997"/>
                  </a:lnTo>
                  <a:lnTo>
                    <a:pt x="258" y="1009"/>
                  </a:lnTo>
                  <a:lnTo>
                    <a:pt x="306" y="1016"/>
                  </a:lnTo>
                  <a:lnTo>
                    <a:pt x="353" y="1020"/>
                  </a:lnTo>
                  <a:lnTo>
                    <a:pt x="399" y="1019"/>
                  </a:lnTo>
                  <a:lnTo>
                    <a:pt x="447" y="1015"/>
                  </a:lnTo>
                  <a:lnTo>
                    <a:pt x="492" y="1006"/>
                  </a:lnTo>
                  <a:lnTo>
                    <a:pt x="534" y="994"/>
                  </a:lnTo>
                  <a:lnTo>
                    <a:pt x="575" y="979"/>
                  </a:lnTo>
                  <a:lnTo>
                    <a:pt x="612" y="958"/>
                  </a:lnTo>
                  <a:lnTo>
                    <a:pt x="655" y="928"/>
                  </a:lnTo>
                  <a:lnTo>
                    <a:pt x="694" y="894"/>
                  </a:lnTo>
                  <a:lnTo>
                    <a:pt x="728" y="858"/>
                  </a:lnTo>
                  <a:lnTo>
                    <a:pt x="756" y="821"/>
                  </a:lnTo>
                  <a:lnTo>
                    <a:pt x="779" y="780"/>
                  </a:lnTo>
                  <a:lnTo>
                    <a:pt x="796" y="738"/>
                  </a:lnTo>
                  <a:lnTo>
                    <a:pt x="806" y="695"/>
                  </a:lnTo>
                  <a:lnTo>
                    <a:pt x="811" y="652"/>
                  </a:lnTo>
                  <a:lnTo>
                    <a:pt x="809" y="608"/>
                  </a:lnTo>
                  <a:lnTo>
                    <a:pt x="800" y="563"/>
                  </a:lnTo>
                  <a:lnTo>
                    <a:pt x="784" y="520"/>
                  </a:lnTo>
                  <a:lnTo>
                    <a:pt x="761" y="478"/>
                  </a:lnTo>
                  <a:lnTo>
                    <a:pt x="731" y="436"/>
                  </a:lnTo>
                  <a:lnTo>
                    <a:pt x="728" y="433"/>
                  </a:lnTo>
                  <a:lnTo>
                    <a:pt x="724" y="426"/>
                  </a:lnTo>
                  <a:lnTo>
                    <a:pt x="714" y="415"/>
                  </a:lnTo>
                  <a:lnTo>
                    <a:pt x="702" y="401"/>
                  </a:lnTo>
                  <a:lnTo>
                    <a:pt x="687" y="382"/>
                  </a:lnTo>
                  <a:lnTo>
                    <a:pt x="670" y="363"/>
                  </a:lnTo>
                  <a:lnTo>
                    <a:pt x="651" y="340"/>
                  </a:lnTo>
                  <a:lnTo>
                    <a:pt x="631" y="316"/>
                  </a:lnTo>
                  <a:lnTo>
                    <a:pt x="609" y="291"/>
                  </a:lnTo>
                  <a:lnTo>
                    <a:pt x="589" y="265"/>
                  </a:lnTo>
                  <a:lnTo>
                    <a:pt x="567" y="239"/>
                  </a:lnTo>
                  <a:lnTo>
                    <a:pt x="545" y="213"/>
                  </a:lnTo>
                  <a:lnTo>
                    <a:pt x="524" y="188"/>
                  </a:lnTo>
                  <a:lnTo>
                    <a:pt x="526" y="189"/>
                  </a:lnTo>
                  <a:lnTo>
                    <a:pt x="521" y="184"/>
                  </a:lnTo>
                  <a:lnTo>
                    <a:pt x="517" y="180"/>
                  </a:lnTo>
                  <a:lnTo>
                    <a:pt x="515" y="177"/>
                  </a:lnTo>
                  <a:lnTo>
                    <a:pt x="513" y="175"/>
                  </a:lnTo>
                  <a:lnTo>
                    <a:pt x="512" y="175"/>
                  </a:lnTo>
                  <a:lnTo>
                    <a:pt x="499" y="154"/>
                  </a:lnTo>
                  <a:lnTo>
                    <a:pt x="492" y="131"/>
                  </a:lnTo>
                  <a:lnTo>
                    <a:pt x="490" y="110"/>
                  </a:lnTo>
                  <a:lnTo>
                    <a:pt x="494" y="87"/>
                  </a:lnTo>
                  <a:lnTo>
                    <a:pt x="502" y="65"/>
                  </a:lnTo>
                  <a:lnTo>
                    <a:pt x="517" y="44"/>
                  </a:lnTo>
                  <a:lnTo>
                    <a:pt x="534" y="28"/>
                  </a:lnTo>
                  <a:lnTo>
                    <a:pt x="555" y="13"/>
                  </a:lnTo>
                  <a:lnTo>
                    <a:pt x="577" y="5"/>
                  </a:lnTo>
                  <a:lnTo>
                    <a:pt x="60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6" name="Freeform 10"/>
            <p:cNvSpPr>
              <a:spLocks/>
            </p:cNvSpPr>
            <p:nvPr userDrawn="1"/>
          </p:nvSpPr>
          <p:spPr bwMode="auto">
            <a:xfrm>
              <a:off x="6145213" y="4384676"/>
              <a:ext cx="434975" cy="476250"/>
            </a:xfrm>
            <a:custGeom>
              <a:avLst/>
              <a:gdLst>
                <a:gd name="T0" fmla="*/ 599 w 1096"/>
                <a:gd name="T1" fmla="*/ 0 h 1202"/>
                <a:gd name="T2" fmla="*/ 723 w 1096"/>
                <a:gd name="T3" fmla="*/ 21 h 1202"/>
                <a:gd name="T4" fmla="*/ 834 w 1096"/>
                <a:gd name="T5" fmla="*/ 64 h 1202"/>
                <a:gd name="T6" fmla="*/ 933 w 1096"/>
                <a:gd name="T7" fmla="*/ 128 h 1202"/>
                <a:gd name="T8" fmla="*/ 1014 w 1096"/>
                <a:gd name="T9" fmla="*/ 210 h 1202"/>
                <a:gd name="T10" fmla="*/ 1075 w 1096"/>
                <a:gd name="T11" fmla="*/ 307 h 1202"/>
                <a:gd name="T12" fmla="*/ 1071 w 1096"/>
                <a:gd name="T13" fmla="*/ 325 h 1202"/>
                <a:gd name="T14" fmla="*/ 1007 w 1096"/>
                <a:gd name="T15" fmla="*/ 268 h 1202"/>
                <a:gd name="T16" fmla="*/ 927 w 1096"/>
                <a:gd name="T17" fmla="*/ 226 h 1202"/>
                <a:gd name="T18" fmla="*/ 838 w 1096"/>
                <a:gd name="T19" fmla="*/ 199 h 1202"/>
                <a:gd name="T20" fmla="*/ 743 w 1096"/>
                <a:gd name="T21" fmla="*/ 188 h 1202"/>
                <a:gd name="T22" fmla="*/ 650 w 1096"/>
                <a:gd name="T23" fmla="*/ 193 h 1202"/>
                <a:gd name="T24" fmla="*/ 561 w 1096"/>
                <a:gd name="T25" fmla="*/ 214 h 1202"/>
                <a:gd name="T26" fmla="*/ 483 w 1096"/>
                <a:gd name="T27" fmla="*/ 249 h 1202"/>
                <a:gd name="T28" fmla="*/ 401 w 1096"/>
                <a:gd name="T29" fmla="*/ 313 h 1202"/>
                <a:gd name="T30" fmla="*/ 339 w 1096"/>
                <a:gd name="T31" fmla="*/ 388 h 1202"/>
                <a:gd name="T32" fmla="*/ 300 w 1096"/>
                <a:gd name="T33" fmla="*/ 470 h 1202"/>
                <a:gd name="T34" fmla="*/ 285 w 1096"/>
                <a:gd name="T35" fmla="*/ 555 h 1202"/>
                <a:gd name="T36" fmla="*/ 296 w 1096"/>
                <a:gd name="T37" fmla="*/ 643 h 1202"/>
                <a:gd name="T38" fmla="*/ 335 w 1096"/>
                <a:gd name="T39" fmla="*/ 730 h 1202"/>
                <a:gd name="T40" fmla="*/ 367 w 1096"/>
                <a:gd name="T41" fmla="*/ 775 h 1202"/>
                <a:gd name="T42" fmla="*/ 383 w 1096"/>
                <a:gd name="T43" fmla="*/ 793 h 1202"/>
                <a:gd name="T44" fmla="*/ 411 w 1096"/>
                <a:gd name="T45" fmla="*/ 827 h 1202"/>
                <a:gd name="T46" fmla="*/ 447 w 1096"/>
                <a:gd name="T47" fmla="*/ 870 h 1202"/>
                <a:gd name="T48" fmla="*/ 489 w 1096"/>
                <a:gd name="T49" fmla="*/ 921 h 1202"/>
                <a:gd name="T50" fmla="*/ 534 w 1096"/>
                <a:gd name="T51" fmla="*/ 974 h 1202"/>
                <a:gd name="T52" fmla="*/ 523 w 1096"/>
                <a:gd name="T53" fmla="*/ 962 h 1202"/>
                <a:gd name="T54" fmla="*/ 551 w 1096"/>
                <a:gd name="T55" fmla="*/ 996 h 1202"/>
                <a:gd name="T56" fmla="*/ 571 w 1096"/>
                <a:gd name="T57" fmla="*/ 1020 h 1202"/>
                <a:gd name="T58" fmla="*/ 578 w 1096"/>
                <a:gd name="T59" fmla="*/ 1028 h 1202"/>
                <a:gd name="T60" fmla="*/ 599 w 1096"/>
                <a:gd name="T61" fmla="*/ 1071 h 1202"/>
                <a:gd name="T62" fmla="*/ 596 w 1096"/>
                <a:gd name="T63" fmla="*/ 1115 h 1202"/>
                <a:gd name="T64" fmla="*/ 574 w 1096"/>
                <a:gd name="T65" fmla="*/ 1158 h 1202"/>
                <a:gd name="T66" fmla="*/ 536 w 1096"/>
                <a:gd name="T67" fmla="*/ 1189 h 1202"/>
                <a:gd name="T68" fmla="*/ 491 w 1096"/>
                <a:gd name="T69" fmla="*/ 1202 h 1202"/>
                <a:gd name="T70" fmla="*/ 447 w 1096"/>
                <a:gd name="T71" fmla="*/ 1196 h 1202"/>
                <a:gd name="T72" fmla="*/ 409 w 1096"/>
                <a:gd name="T73" fmla="*/ 1168 h 1202"/>
                <a:gd name="T74" fmla="*/ 390 w 1096"/>
                <a:gd name="T75" fmla="*/ 1143 h 1202"/>
                <a:gd name="T76" fmla="*/ 104 w 1096"/>
                <a:gd name="T77" fmla="*/ 796 h 1202"/>
                <a:gd name="T78" fmla="*/ 41 w 1096"/>
                <a:gd name="T79" fmla="*/ 682 h 1202"/>
                <a:gd name="T80" fmla="*/ 7 w 1096"/>
                <a:gd name="T81" fmla="*/ 573 h 1202"/>
                <a:gd name="T82" fmla="*/ 0 w 1096"/>
                <a:gd name="T83" fmla="*/ 471 h 1202"/>
                <a:gd name="T84" fmla="*/ 17 w 1096"/>
                <a:gd name="T85" fmla="*/ 375 h 1202"/>
                <a:gd name="T86" fmla="*/ 52 w 1096"/>
                <a:gd name="T87" fmla="*/ 287 h 1202"/>
                <a:gd name="T88" fmla="*/ 103 w 1096"/>
                <a:gd name="T89" fmla="*/ 210 h 1202"/>
                <a:gd name="T90" fmla="*/ 168 w 1096"/>
                <a:gd name="T91" fmla="*/ 144 h 1202"/>
                <a:gd name="T92" fmla="*/ 240 w 1096"/>
                <a:gd name="T93" fmla="*/ 88 h 1202"/>
                <a:gd name="T94" fmla="*/ 318 w 1096"/>
                <a:gd name="T95" fmla="*/ 47 h 1202"/>
                <a:gd name="T96" fmla="*/ 398 w 1096"/>
                <a:gd name="T97" fmla="*/ 19 h 1202"/>
                <a:gd name="T98" fmla="*/ 533 w 1096"/>
                <a:gd name="T99" fmla="*/ 0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02">
                  <a:moveTo>
                    <a:pt x="533" y="0"/>
                  </a:moveTo>
                  <a:lnTo>
                    <a:pt x="599" y="0"/>
                  </a:lnTo>
                  <a:lnTo>
                    <a:pt x="662" y="7"/>
                  </a:lnTo>
                  <a:lnTo>
                    <a:pt x="723" y="21"/>
                  </a:lnTo>
                  <a:lnTo>
                    <a:pt x="780" y="40"/>
                  </a:lnTo>
                  <a:lnTo>
                    <a:pt x="834" y="64"/>
                  </a:lnTo>
                  <a:lnTo>
                    <a:pt x="887" y="94"/>
                  </a:lnTo>
                  <a:lnTo>
                    <a:pt x="933" y="128"/>
                  </a:lnTo>
                  <a:lnTo>
                    <a:pt x="976" y="167"/>
                  </a:lnTo>
                  <a:lnTo>
                    <a:pt x="1014" y="210"/>
                  </a:lnTo>
                  <a:lnTo>
                    <a:pt x="1047" y="256"/>
                  </a:lnTo>
                  <a:lnTo>
                    <a:pt x="1075" y="307"/>
                  </a:lnTo>
                  <a:lnTo>
                    <a:pt x="1096" y="360"/>
                  </a:lnTo>
                  <a:lnTo>
                    <a:pt x="1071" y="325"/>
                  </a:lnTo>
                  <a:lnTo>
                    <a:pt x="1041" y="295"/>
                  </a:lnTo>
                  <a:lnTo>
                    <a:pt x="1007" y="268"/>
                  </a:lnTo>
                  <a:lnTo>
                    <a:pt x="968" y="245"/>
                  </a:lnTo>
                  <a:lnTo>
                    <a:pt x="927" y="226"/>
                  </a:lnTo>
                  <a:lnTo>
                    <a:pt x="883" y="210"/>
                  </a:lnTo>
                  <a:lnTo>
                    <a:pt x="838" y="199"/>
                  </a:lnTo>
                  <a:lnTo>
                    <a:pt x="791" y="192"/>
                  </a:lnTo>
                  <a:lnTo>
                    <a:pt x="743" y="188"/>
                  </a:lnTo>
                  <a:lnTo>
                    <a:pt x="696" y="188"/>
                  </a:lnTo>
                  <a:lnTo>
                    <a:pt x="650" y="193"/>
                  </a:lnTo>
                  <a:lnTo>
                    <a:pt x="605" y="202"/>
                  </a:lnTo>
                  <a:lnTo>
                    <a:pt x="561" y="214"/>
                  </a:lnTo>
                  <a:lnTo>
                    <a:pt x="521" y="229"/>
                  </a:lnTo>
                  <a:lnTo>
                    <a:pt x="483" y="249"/>
                  </a:lnTo>
                  <a:lnTo>
                    <a:pt x="440" y="280"/>
                  </a:lnTo>
                  <a:lnTo>
                    <a:pt x="401" y="313"/>
                  </a:lnTo>
                  <a:lnTo>
                    <a:pt x="368" y="349"/>
                  </a:lnTo>
                  <a:lnTo>
                    <a:pt x="339" y="388"/>
                  </a:lnTo>
                  <a:lnTo>
                    <a:pt x="317" y="427"/>
                  </a:lnTo>
                  <a:lnTo>
                    <a:pt x="300" y="470"/>
                  </a:lnTo>
                  <a:lnTo>
                    <a:pt x="289" y="512"/>
                  </a:lnTo>
                  <a:lnTo>
                    <a:pt x="285" y="555"/>
                  </a:lnTo>
                  <a:lnTo>
                    <a:pt x="287" y="600"/>
                  </a:lnTo>
                  <a:lnTo>
                    <a:pt x="296" y="643"/>
                  </a:lnTo>
                  <a:lnTo>
                    <a:pt x="312" y="687"/>
                  </a:lnTo>
                  <a:lnTo>
                    <a:pt x="335" y="730"/>
                  </a:lnTo>
                  <a:lnTo>
                    <a:pt x="366" y="773"/>
                  </a:lnTo>
                  <a:lnTo>
                    <a:pt x="367" y="775"/>
                  </a:lnTo>
                  <a:lnTo>
                    <a:pt x="373" y="782"/>
                  </a:lnTo>
                  <a:lnTo>
                    <a:pt x="383" y="793"/>
                  </a:lnTo>
                  <a:lnTo>
                    <a:pt x="396" y="809"/>
                  </a:lnTo>
                  <a:lnTo>
                    <a:pt x="411" y="827"/>
                  </a:lnTo>
                  <a:lnTo>
                    <a:pt x="429" y="847"/>
                  </a:lnTo>
                  <a:lnTo>
                    <a:pt x="447" y="870"/>
                  </a:lnTo>
                  <a:lnTo>
                    <a:pt x="468" y="896"/>
                  </a:lnTo>
                  <a:lnTo>
                    <a:pt x="489" y="921"/>
                  </a:lnTo>
                  <a:lnTo>
                    <a:pt x="511" y="948"/>
                  </a:lnTo>
                  <a:lnTo>
                    <a:pt x="534" y="974"/>
                  </a:lnTo>
                  <a:lnTo>
                    <a:pt x="556" y="999"/>
                  </a:lnTo>
                  <a:lnTo>
                    <a:pt x="523" y="962"/>
                  </a:lnTo>
                  <a:lnTo>
                    <a:pt x="538" y="980"/>
                  </a:lnTo>
                  <a:lnTo>
                    <a:pt x="551" y="996"/>
                  </a:lnTo>
                  <a:lnTo>
                    <a:pt x="562" y="1009"/>
                  </a:lnTo>
                  <a:lnTo>
                    <a:pt x="571" y="1020"/>
                  </a:lnTo>
                  <a:lnTo>
                    <a:pt x="577" y="1026"/>
                  </a:lnTo>
                  <a:lnTo>
                    <a:pt x="578" y="1028"/>
                  </a:lnTo>
                  <a:lnTo>
                    <a:pt x="591" y="1049"/>
                  </a:lnTo>
                  <a:lnTo>
                    <a:pt x="599" y="1071"/>
                  </a:lnTo>
                  <a:lnTo>
                    <a:pt x="600" y="1094"/>
                  </a:lnTo>
                  <a:lnTo>
                    <a:pt x="596" y="1115"/>
                  </a:lnTo>
                  <a:lnTo>
                    <a:pt x="588" y="1137"/>
                  </a:lnTo>
                  <a:lnTo>
                    <a:pt x="574" y="1158"/>
                  </a:lnTo>
                  <a:lnTo>
                    <a:pt x="556" y="1176"/>
                  </a:lnTo>
                  <a:lnTo>
                    <a:pt x="536" y="1189"/>
                  </a:lnTo>
                  <a:lnTo>
                    <a:pt x="514" y="1199"/>
                  </a:lnTo>
                  <a:lnTo>
                    <a:pt x="491" y="1202"/>
                  </a:lnTo>
                  <a:lnTo>
                    <a:pt x="469" y="1202"/>
                  </a:lnTo>
                  <a:lnTo>
                    <a:pt x="447" y="1196"/>
                  </a:lnTo>
                  <a:lnTo>
                    <a:pt x="428" y="1184"/>
                  </a:lnTo>
                  <a:lnTo>
                    <a:pt x="409" y="1168"/>
                  </a:lnTo>
                  <a:lnTo>
                    <a:pt x="352" y="1098"/>
                  </a:lnTo>
                  <a:lnTo>
                    <a:pt x="390" y="1143"/>
                  </a:lnTo>
                  <a:lnTo>
                    <a:pt x="149" y="855"/>
                  </a:lnTo>
                  <a:lnTo>
                    <a:pt x="104" y="796"/>
                  </a:lnTo>
                  <a:lnTo>
                    <a:pt x="69" y="739"/>
                  </a:lnTo>
                  <a:lnTo>
                    <a:pt x="41" y="682"/>
                  </a:lnTo>
                  <a:lnTo>
                    <a:pt x="21" y="628"/>
                  </a:lnTo>
                  <a:lnTo>
                    <a:pt x="7" y="573"/>
                  </a:lnTo>
                  <a:lnTo>
                    <a:pt x="1" y="522"/>
                  </a:lnTo>
                  <a:lnTo>
                    <a:pt x="0" y="471"/>
                  </a:lnTo>
                  <a:lnTo>
                    <a:pt x="6" y="421"/>
                  </a:lnTo>
                  <a:lnTo>
                    <a:pt x="17" y="375"/>
                  </a:lnTo>
                  <a:lnTo>
                    <a:pt x="33" y="331"/>
                  </a:lnTo>
                  <a:lnTo>
                    <a:pt x="52" y="287"/>
                  </a:lnTo>
                  <a:lnTo>
                    <a:pt x="77" y="248"/>
                  </a:lnTo>
                  <a:lnTo>
                    <a:pt x="103" y="210"/>
                  </a:lnTo>
                  <a:lnTo>
                    <a:pt x="135" y="175"/>
                  </a:lnTo>
                  <a:lnTo>
                    <a:pt x="168" y="144"/>
                  </a:lnTo>
                  <a:lnTo>
                    <a:pt x="203" y="115"/>
                  </a:lnTo>
                  <a:lnTo>
                    <a:pt x="240" y="88"/>
                  </a:lnTo>
                  <a:lnTo>
                    <a:pt x="279" y="65"/>
                  </a:lnTo>
                  <a:lnTo>
                    <a:pt x="318" y="47"/>
                  </a:lnTo>
                  <a:lnTo>
                    <a:pt x="358" y="31"/>
                  </a:lnTo>
                  <a:lnTo>
                    <a:pt x="398" y="19"/>
                  </a:lnTo>
                  <a:lnTo>
                    <a:pt x="466" y="6"/>
                  </a:lnTo>
                  <a:lnTo>
                    <a:pt x="5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7" name="Freeform 11"/>
            <p:cNvSpPr>
              <a:spLocks noEditPoints="1"/>
            </p:cNvSpPr>
            <p:nvPr userDrawn="1"/>
          </p:nvSpPr>
          <p:spPr bwMode="auto">
            <a:xfrm>
              <a:off x="7675563" y="4867276"/>
              <a:ext cx="52388" cy="50800"/>
            </a:xfrm>
            <a:custGeom>
              <a:avLst/>
              <a:gdLst>
                <a:gd name="T0" fmla="*/ 51 w 130"/>
                <a:gd name="T1" fmla="*/ 60 h 128"/>
                <a:gd name="T2" fmla="*/ 70 w 130"/>
                <a:gd name="T3" fmla="*/ 60 h 128"/>
                <a:gd name="T4" fmla="*/ 77 w 130"/>
                <a:gd name="T5" fmla="*/ 59 h 128"/>
                <a:gd name="T6" fmla="*/ 82 w 130"/>
                <a:gd name="T7" fmla="*/ 55 h 128"/>
                <a:gd name="T8" fmla="*/ 83 w 130"/>
                <a:gd name="T9" fmla="*/ 48 h 128"/>
                <a:gd name="T10" fmla="*/ 82 w 130"/>
                <a:gd name="T11" fmla="*/ 42 h 128"/>
                <a:gd name="T12" fmla="*/ 77 w 130"/>
                <a:gd name="T13" fmla="*/ 38 h 128"/>
                <a:gd name="T14" fmla="*/ 71 w 130"/>
                <a:gd name="T15" fmla="*/ 37 h 128"/>
                <a:gd name="T16" fmla="*/ 51 w 130"/>
                <a:gd name="T17" fmla="*/ 37 h 128"/>
                <a:gd name="T18" fmla="*/ 68 w 130"/>
                <a:gd name="T19" fmla="*/ 28 h 128"/>
                <a:gd name="T20" fmla="*/ 89 w 130"/>
                <a:gd name="T21" fmla="*/ 32 h 128"/>
                <a:gd name="T22" fmla="*/ 95 w 130"/>
                <a:gd name="T23" fmla="*/ 48 h 128"/>
                <a:gd name="T24" fmla="*/ 90 w 130"/>
                <a:gd name="T25" fmla="*/ 63 h 128"/>
                <a:gd name="T26" fmla="*/ 76 w 130"/>
                <a:gd name="T27" fmla="*/ 69 h 128"/>
                <a:gd name="T28" fmla="*/ 84 w 130"/>
                <a:gd name="T29" fmla="*/ 101 h 128"/>
                <a:gd name="T30" fmla="*/ 51 w 130"/>
                <a:gd name="T31" fmla="*/ 69 h 128"/>
                <a:gd name="T32" fmla="*/ 40 w 130"/>
                <a:gd name="T33" fmla="*/ 101 h 128"/>
                <a:gd name="T34" fmla="*/ 66 w 130"/>
                <a:gd name="T35" fmla="*/ 11 h 128"/>
                <a:gd name="T36" fmla="*/ 34 w 130"/>
                <a:gd name="T37" fmla="*/ 20 h 128"/>
                <a:gd name="T38" fmla="*/ 16 w 130"/>
                <a:gd name="T39" fmla="*/ 47 h 128"/>
                <a:gd name="T40" fmla="*/ 16 w 130"/>
                <a:gd name="T41" fmla="*/ 82 h 128"/>
                <a:gd name="T42" fmla="*/ 34 w 130"/>
                <a:gd name="T43" fmla="*/ 107 h 128"/>
                <a:gd name="T44" fmla="*/ 66 w 130"/>
                <a:gd name="T45" fmla="*/ 117 h 128"/>
                <a:gd name="T46" fmla="*/ 96 w 130"/>
                <a:gd name="T47" fmla="*/ 107 h 128"/>
                <a:gd name="T48" fmla="*/ 115 w 130"/>
                <a:gd name="T49" fmla="*/ 82 h 128"/>
                <a:gd name="T50" fmla="*/ 115 w 130"/>
                <a:gd name="T51" fmla="*/ 47 h 128"/>
                <a:gd name="T52" fmla="*/ 96 w 130"/>
                <a:gd name="T53" fmla="*/ 20 h 128"/>
                <a:gd name="T54" fmla="*/ 66 w 130"/>
                <a:gd name="T55" fmla="*/ 11 h 128"/>
                <a:gd name="T56" fmla="*/ 85 w 130"/>
                <a:gd name="T57" fmla="*/ 3 h 128"/>
                <a:gd name="T58" fmla="*/ 118 w 130"/>
                <a:gd name="T59" fmla="*/ 25 h 128"/>
                <a:gd name="T60" fmla="*/ 130 w 130"/>
                <a:gd name="T61" fmla="*/ 64 h 128"/>
                <a:gd name="T62" fmla="*/ 118 w 130"/>
                <a:gd name="T63" fmla="*/ 102 h 128"/>
                <a:gd name="T64" fmla="*/ 85 w 130"/>
                <a:gd name="T65" fmla="*/ 125 h 128"/>
                <a:gd name="T66" fmla="*/ 45 w 130"/>
                <a:gd name="T67" fmla="*/ 125 h 128"/>
                <a:gd name="T68" fmla="*/ 13 w 130"/>
                <a:gd name="T69" fmla="*/ 102 h 128"/>
                <a:gd name="T70" fmla="*/ 0 w 130"/>
                <a:gd name="T71" fmla="*/ 64 h 128"/>
                <a:gd name="T72" fmla="*/ 13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6" y="60"/>
                  </a:lnTo>
                  <a:lnTo>
                    <a:pt x="70" y="60"/>
                  </a:lnTo>
                  <a:lnTo>
                    <a:pt x="73" y="59"/>
                  </a:lnTo>
                  <a:lnTo>
                    <a:pt x="77" y="59"/>
                  </a:lnTo>
                  <a:lnTo>
                    <a:pt x="79" y="56"/>
                  </a:lnTo>
                  <a:lnTo>
                    <a:pt x="82" y="55"/>
                  </a:lnTo>
                  <a:lnTo>
                    <a:pt x="83" y="52"/>
                  </a:lnTo>
                  <a:lnTo>
                    <a:pt x="83" y="48"/>
                  </a:lnTo>
                  <a:lnTo>
                    <a:pt x="83" y="44"/>
                  </a:lnTo>
                  <a:lnTo>
                    <a:pt x="82" y="42"/>
                  </a:lnTo>
                  <a:lnTo>
                    <a:pt x="79" y="40"/>
                  </a:lnTo>
                  <a:lnTo>
                    <a:pt x="77" y="38"/>
                  </a:lnTo>
                  <a:lnTo>
                    <a:pt x="73" y="37"/>
                  </a:lnTo>
                  <a:lnTo>
                    <a:pt x="71" y="37"/>
                  </a:lnTo>
                  <a:lnTo>
                    <a:pt x="67" y="37"/>
                  </a:lnTo>
                  <a:lnTo>
                    <a:pt x="51" y="37"/>
                  </a:lnTo>
                  <a:close/>
                  <a:moveTo>
                    <a:pt x="40" y="28"/>
                  </a:moveTo>
                  <a:lnTo>
                    <a:pt x="68" y="28"/>
                  </a:lnTo>
                  <a:lnTo>
                    <a:pt x="81" y="29"/>
                  </a:lnTo>
                  <a:lnTo>
                    <a:pt x="89" y="32"/>
                  </a:lnTo>
                  <a:lnTo>
                    <a:pt x="94" y="38"/>
                  </a:lnTo>
                  <a:lnTo>
                    <a:pt x="95" y="48"/>
                  </a:lnTo>
                  <a:lnTo>
                    <a:pt x="94" y="56"/>
                  </a:lnTo>
                  <a:lnTo>
                    <a:pt x="90" y="63"/>
                  </a:lnTo>
                  <a:lnTo>
                    <a:pt x="83" y="66"/>
                  </a:lnTo>
                  <a:lnTo>
                    <a:pt x="76" y="69"/>
                  </a:lnTo>
                  <a:lnTo>
                    <a:pt x="98" y="101"/>
                  </a:lnTo>
                  <a:lnTo>
                    <a:pt x="84" y="101"/>
                  </a:lnTo>
                  <a:lnTo>
                    <a:pt x="65" y="69"/>
                  </a:lnTo>
                  <a:lnTo>
                    <a:pt x="51" y="69"/>
                  </a:lnTo>
                  <a:lnTo>
                    <a:pt x="51" y="101"/>
                  </a:lnTo>
                  <a:lnTo>
                    <a:pt x="40" y="101"/>
                  </a:lnTo>
                  <a:lnTo>
                    <a:pt x="40" y="28"/>
                  </a:lnTo>
                  <a:close/>
                  <a:moveTo>
                    <a:pt x="66" y="11"/>
                  </a:moveTo>
                  <a:lnTo>
                    <a:pt x="49" y="13"/>
                  </a:lnTo>
                  <a:lnTo>
                    <a:pt x="34" y="20"/>
                  </a:lnTo>
                  <a:lnTo>
                    <a:pt x="23" y="32"/>
                  </a:lnTo>
                  <a:lnTo>
                    <a:pt x="16" y="47"/>
                  </a:lnTo>
                  <a:lnTo>
                    <a:pt x="14" y="64"/>
                  </a:lnTo>
                  <a:lnTo>
                    <a:pt x="16" y="82"/>
                  </a:lnTo>
                  <a:lnTo>
                    <a:pt x="23" y="96"/>
                  </a:lnTo>
                  <a:lnTo>
                    <a:pt x="34" y="107"/>
                  </a:lnTo>
                  <a:lnTo>
                    <a:pt x="49" y="114"/>
                  </a:lnTo>
                  <a:lnTo>
                    <a:pt x="66" y="117"/>
                  </a:lnTo>
                  <a:lnTo>
                    <a:pt x="82" y="114"/>
                  </a:lnTo>
                  <a:lnTo>
                    <a:pt x="96" y="107"/>
                  </a:lnTo>
                  <a:lnTo>
                    <a:pt x="107" y="96"/>
                  </a:lnTo>
                  <a:lnTo>
                    <a:pt x="115" y="82"/>
                  </a:lnTo>
                  <a:lnTo>
                    <a:pt x="118" y="64"/>
                  </a:lnTo>
                  <a:lnTo>
                    <a:pt x="115" y="47"/>
                  </a:lnTo>
                  <a:lnTo>
                    <a:pt x="107" y="32"/>
                  </a:lnTo>
                  <a:lnTo>
                    <a:pt x="96" y="20"/>
                  </a:lnTo>
                  <a:lnTo>
                    <a:pt x="82" y="13"/>
                  </a:lnTo>
                  <a:lnTo>
                    <a:pt x="66" y="11"/>
                  </a:lnTo>
                  <a:close/>
                  <a:moveTo>
                    <a:pt x="66" y="0"/>
                  </a:moveTo>
                  <a:lnTo>
                    <a:pt x="85" y="3"/>
                  </a:lnTo>
                  <a:lnTo>
                    <a:pt x="104" y="12"/>
                  </a:lnTo>
                  <a:lnTo>
                    <a:pt x="118" y="25"/>
                  </a:lnTo>
                  <a:lnTo>
                    <a:pt x="127" y="43"/>
                  </a:lnTo>
                  <a:lnTo>
                    <a:pt x="130" y="64"/>
                  </a:lnTo>
                  <a:lnTo>
                    <a:pt x="127" y="84"/>
                  </a:lnTo>
                  <a:lnTo>
                    <a:pt x="118" y="102"/>
                  </a:lnTo>
                  <a:lnTo>
                    <a:pt x="104" y="116"/>
                  </a:lnTo>
                  <a:lnTo>
                    <a:pt x="85" y="125"/>
                  </a:lnTo>
                  <a:lnTo>
                    <a:pt x="66" y="128"/>
                  </a:lnTo>
                  <a:lnTo>
                    <a:pt x="45" y="125"/>
                  </a:lnTo>
                  <a:lnTo>
                    <a:pt x="27" y="116"/>
                  </a:lnTo>
                  <a:lnTo>
                    <a:pt x="13" y="102"/>
                  </a:lnTo>
                  <a:lnTo>
                    <a:pt x="4" y="84"/>
                  </a:lnTo>
                  <a:lnTo>
                    <a:pt x="0" y="64"/>
                  </a:lnTo>
                  <a:lnTo>
                    <a:pt x="4" y="43"/>
                  </a:lnTo>
                  <a:lnTo>
                    <a:pt x="13" y="25"/>
                  </a:lnTo>
                  <a:lnTo>
                    <a:pt x="27" y="12"/>
                  </a:lnTo>
                  <a:lnTo>
                    <a:pt x="45" y="3"/>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8" name="Freeform 12"/>
            <p:cNvSpPr>
              <a:spLocks noEditPoints="1"/>
            </p:cNvSpPr>
            <p:nvPr userDrawn="1"/>
          </p:nvSpPr>
          <p:spPr bwMode="auto">
            <a:xfrm>
              <a:off x="6591301" y="4867276"/>
              <a:ext cx="52388" cy="50800"/>
            </a:xfrm>
            <a:custGeom>
              <a:avLst/>
              <a:gdLst>
                <a:gd name="T0" fmla="*/ 51 w 130"/>
                <a:gd name="T1" fmla="*/ 60 h 128"/>
                <a:gd name="T2" fmla="*/ 69 w 130"/>
                <a:gd name="T3" fmla="*/ 60 h 128"/>
                <a:gd name="T4" fmla="*/ 75 w 130"/>
                <a:gd name="T5" fmla="*/ 59 h 128"/>
                <a:gd name="T6" fmla="*/ 81 w 130"/>
                <a:gd name="T7" fmla="*/ 55 h 128"/>
                <a:gd name="T8" fmla="*/ 82 w 130"/>
                <a:gd name="T9" fmla="*/ 48 h 128"/>
                <a:gd name="T10" fmla="*/ 81 w 130"/>
                <a:gd name="T11" fmla="*/ 42 h 128"/>
                <a:gd name="T12" fmla="*/ 76 w 130"/>
                <a:gd name="T13" fmla="*/ 38 h 128"/>
                <a:gd name="T14" fmla="*/ 70 w 130"/>
                <a:gd name="T15" fmla="*/ 37 h 128"/>
                <a:gd name="T16" fmla="*/ 51 w 130"/>
                <a:gd name="T17" fmla="*/ 37 h 128"/>
                <a:gd name="T18" fmla="*/ 68 w 130"/>
                <a:gd name="T19" fmla="*/ 28 h 128"/>
                <a:gd name="T20" fmla="*/ 88 w 130"/>
                <a:gd name="T21" fmla="*/ 32 h 128"/>
                <a:gd name="T22" fmla="*/ 94 w 130"/>
                <a:gd name="T23" fmla="*/ 48 h 128"/>
                <a:gd name="T24" fmla="*/ 88 w 130"/>
                <a:gd name="T25" fmla="*/ 63 h 128"/>
                <a:gd name="T26" fmla="*/ 75 w 130"/>
                <a:gd name="T27" fmla="*/ 69 h 128"/>
                <a:gd name="T28" fmla="*/ 83 w 130"/>
                <a:gd name="T29" fmla="*/ 101 h 128"/>
                <a:gd name="T30" fmla="*/ 51 w 130"/>
                <a:gd name="T31" fmla="*/ 69 h 128"/>
                <a:gd name="T32" fmla="*/ 40 w 130"/>
                <a:gd name="T33" fmla="*/ 101 h 128"/>
                <a:gd name="T34" fmla="*/ 64 w 130"/>
                <a:gd name="T35" fmla="*/ 11 h 128"/>
                <a:gd name="T36" fmla="*/ 34 w 130"/>
                <a:gd name="T37" fmla="*/ 20 h 128"/>
                <a:gd name="T38" fmla="*/ 14 w 130"/>
                <a:gd name="T39" fmla="*/ 47 h 128"/>
                <a:gd name="T40" fmla="*/ 14 w 130"/>
                <a:gd name="T41" fmla="*/ 82 h 128"/>
                <a:gd name="T42" fmla="*/ 34 w 130"/>
                <a:gd name="T43" fmla="*/ 107 h 128"/>
                <a:gd name="T44" fmla="*/ 64 w 130"/>
                <a:gd name="T45" fmla="*/ 117 h 128"/>
                <a:gd name="T46" fmla="*/ 96 w 130"/>
                <a:gd name="T47" fmla="*/ 107 h 128"/>
                <a:gd name="T48" fmla="*/ 114 w 130"/>
                <a:gd name="T49" fmla="*/ 82 h 128"/>
                <a:gd name="T50" fmla="*/ 114 w 130"/>
                <a:gd name="T51" fmla="*/ 47 h 128"/>
                <a:gd name="T52" fmla="*/ 96 w 130"/>
                <a:gd name="T53" fmla="*/ 20 h 128"/>
                <a:gd name="T54" fmla="*/ 64 w 130"/>
                <a:gd name="T55" fmla="*/ 11 h 128"/>
                <a:gd name="T56" fmla="*/ 85 w 130"/>
                <a:gd name="T57" fmla="*/ 3 h 128"/>
                <a:gd name="T58" fmla="*/ 117 w 130"/>
                <a:gd name="T59" fmla="*/ 25 h 128"/>
                <a:gd name="T60" fmla="*/ 130 w 130"/>
                <a:gd name="T61" fmla="*/ 64 h 128"/>
                <a:gd name="T62" fmla="*/ 117 w 130"/>
                <a:gd name="T63" fmla="*/ 102 h 128"/>
                <a:gd name="T64" fmla="*/ 85 w 130"/>
                <a:gd name="T65" fmla="*/ 125 h 128"/>
                <a:gd name="T66" fmla="*/ 45 w 130"/>
                <a:gd name="T67" fmla="*/ 125 h 128"/>
                <a:gd name="T68" fmla="*/ 12 w 130"/>
                <a:gd name="T69" fmla="*/ 102 h 128"/>
                <a:gd name="T70" fmla="*/ 0 w 130"/>
                <a:gd name="T71" fmla="*/ 64 h 128"/>
                <a:gd name="T72" fmla="*/ 12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4" y="60"/>
                  </a:lnTo>
                  <a:lnTo>
                    <a:pt x="69" y="60"/>
                  </a:lnTo>
                  <a:lnTo>
                    <a:pt x="73" y="59"/>
                  </a:lnTo>
                  <a:lnTo>
                    <a:pt x="75" y="59"/>
                  </a:lnTo>
                  <a:lnTo>
                    <a:pt x="79" y="56"/>
                  </a:lnTo>
                  <a:lnTo>
                    <a:pt x="81" y="55"/>
                  </a:lnTo>
                  <a:lnTo>
                    <a:pt x="82" y="52"/>
                  </a:lnTo>
                  <a:lnTo>
                    <a:pt x="82" y="48"/>
                  </a:lnTo>
                  <a:lnTo>
                    <a:pt x="82" y="44"/>
                  </a:lnTo>
                  <a:lnTo>
                    <a:pt x="81" y="42"/>
                  </a:lnTo>
                  <a:lnTo>
                    <a:pt x="79" y="40"/>
                  </a:lnTo>
                  <a:lnTo>
                    <a:pt x="76" y="38"/>
                  </a:lnTo>
                  <a:lnTo>
                    <a:pt x="73" y="37"/>
                  </a:lnTo>
                  <a:lnTo>
                    <a:pt x="70" y="37"/>
                  </a:lnTo>
                  <a:lnTo>
                    <a:pt x="66" y="37"/>
                  </a:lnTo>
                  <a:lnTo>
                    <a:pt x="51" y="37"/>
                  </a:lnTo>
                  <a:close/>
                  <a:moveTo>
                    <a:pt x="40" y="28"/>
                  </a:moveTo>
                  <a:lnTo>
                    <a:pt x="68" y="28"/>
                  </a:lnTo>
                  <a:lnTo>
                    <a:pt x="80" y="29"/>
                  </a:lnTo>
                  <a:lnTo>
                    <a:pt x="88" y="32"/>
                  </a:lnTo>
                  <a:lnTo>
                    <a:pt x="93" y="38"/>
                  </a:lnTo>
                  <a:lnTo>
                    <a:pt x="94" y="48"/>
                  </a:lnTo>
                  <a:lnTo>
                    <a:pt x="93" y="56"/>
                  </a:lnTo>
                  <a:lnTo>
                    <a:pt x="88" y="63"/>
                  </a:lnTo>
                  <a:lnTo>
                    <a:pt x="82" y="66"/>
                  </a:lnTo>
                  <a:lnTo>
                    <a:pt x="75" y="69"/>
                  </a:lnTo>
                  <a:lnTo>
                    <a:pt x="96" y="101"/>
                  </a:lnTo>
                  <a:lnTo>
                    <a:pt x="83" y="101"/>
                  </a:lnTo>
                  <a:lnTo>
                    <a:pt x="64" y="69"/>
                  </a:lnTo>
                  <a:lnTo>
                    <a:pt x="51" y="69"/>
                  </a:lnTo>
                  <a:lnTo>
                    <a:pt x="51" y="101"/>
                  </a:lnTo>
                  <a:lnTo>
                    <a:pt x="40" y="101"/>
                  </a:lnTo>
                  <a:lnTo>
                    <a:pt x="40" y="28"/>
                  </a:lnTo>
                  <a:close/>
                  <a:moveTo>
                    <a:pt x="64" y="11"/>
                  </a:moveTo>
                  <a:lnTo>
                    <a:pt x="48" y="13"/>
                  </a:lnTo>
                  <a:lnTo>
                    <a:pt x="34" y="20"/>
                  </a:lnTo>
                  <a:lnTo>
                    <a:pt x="22" y="32"/>
                  </a:lnTo>
                  <a:lnTo>
                    <a:pt x="14" y="47"/>
                  </a:lnTo>
                  <a:lnTo>
                    <a:pt x="12" y="64"/>
                  </a:lnTo>
                  <a:lnTo>
                    <a:pt x="14" y="82"/>
                  </a:lnTo>
                  <a:lnTo>
                    <a:pt x="22" y="96"/>
                  </a:lnTo>
                  <a:lnTo>
                    <a:pt x="34" y="107"/>
                  </a:lnTo>
                  <a:lnTo>
                    <a:pt x="48" y="114"/>
                  </a:lnTo>
                  <a:lnTo>
                    <a:pt x="64" y="117"/>
                  </a:lnTo>
                  <a:lnTo>
                    <a:pt x="81" y="114"/>
                  </a:lnTo>
                  <a:lnTo>
                    <a:pt x="96" y="107"/>
                  </a:lnTo>
                  <a:lnTo>
                    <a:pt x="107" y="96"/>
                  </a:lnTo>
                  <a:lnTo>
                    <a:pt x="114" y="82"/>
                  </a:lnTo>
                  <a:lnTo>
                    <a:pt x="116" y="64"/>
                  </a:lnTo>
                  <a:lnTo>
                    <a:pt x="114" y="47"/>
                  </a:lnTo>
                  <a:lnTo>
                    <a:pt x="107" y="32"/>
                  </a:lnTo>
                  <a:lnTo>
                    <a:pt x="96" y="20"/>
                  </a:lnTo>
                  <a:lnTo>
                    <a:pt x="81" y="13"/>
                  </a:lnTo>
                  <a:lnTo>
                    <a:pt x="64" y="11"/>
                  </a:lnTo>
                  <a:close/>
                  <a:moveTo>
                    <a:pt x="64" y="0"/>
                  </a:moveTo>
                  <a:lnTo>
                    <a:pt x="85" y="3"/>
                  </a:lnTo>
                  <a:lnTo>
                    <a:pt x="103" y="12"/>
                  </a:lnTo>
                  <a:lnTo>
                    <a:pt x="117" y="25"/>
                  </a:lnTo>
                  <a:lnTo>
                    <a:pt x="126" y="43"/>
                  </a:lnTo>
                  <a:lnTo>
                    <a:pt x="130" y="64"/>
                  </a:lnTo>
                  <a:lnTo>
                    <a:pt x="126" y="84"/>
                  </a:lnTo>
                  <a:lnTo>
                    <a:pt x="117" y="102"/>
                  </a:lnTo>
                  <a:lnTo>
                    <a:pt x="103" y="116"/>
                  </a:lnTo>
                  <a:lnTo>
                    <a:pt x="85" y="125"/>
                  </a:lnTo>
                  <a:lnTo>
                    <a:pt x="64" y="128"/>
                  </a:lnTo>
                  <a:lnTo>
                    <a:pt x="45" y="125"/>
                  </a:lnTo>
                  <a:lnTo>
                    <a:pt x="26" y="116"/>
                  </a:lnTo>
                  <a:lnTo>
                    <a:pt x="12" y="102"/>
                  </a:lnTo>
                  <a:lnTo>
                    <a:pt x="2" y="84"/>
                  </a:lnTo>
                  <a:lnTo>
                    <a:pt x="0" y="64"/>
                  </a:lnTo>
                  <a:lnTo>
                    <a:pt x="2" y="43"/>
                  </a:lnTo>
                  <a:lnTo>
                    <a:pt x="12" y="25"/>
                  </a:lnTo>
                  <a:lnTo>
                    <a:pt x="26" y="12"/>
                  </a:lnTo>
                  <a:lnTo>
                    <a:pt x="45" y="3"/>
                  </a:lnTo>
                  <a:lnTo>
                    <a:pt x="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grpSp>
      <p:sp>
        <p:nvSpPr>
          <p:cNvPr id="21" name="Slide Number Placeholder 3"/>
          <p:cNvSpPr>
            <a:spLocks noGrp="1"/>
          </p:cNvSpPr>
          <p:nvPr>
            <p:ph type="sldNum" sz="quarter" idx="12"/>
          </p:nvPr>
        </p:nvSpPr>
        <p:spPr>
          <a:xfrm>
            <a:off x="5486400" y="6370617"/>
            <a:ext cx="1219200" cy="276999"/>
          </a:xfrm>
        </p:spPr>
        <p:txBody>
          <a:bodyPr/>
          <a:lstStyle>
            <a:lvl1pPr>
              <a:defRPr>
                <a:solidFill>
                  <a:schemeClr val="bg1">
                    <a:lumMod val="85000"/>
                  </a:schemeClr>
                </a:solidFill>
              </a:defRPr>
            </a:lvl1pPr>
          </a:lstStyle>
          <a:p>
            <a:fld id="{4976208B-6111-490B-8CEC-FFB249DB2100}" type="slidenum">
              <a:rPr lang="en-US" smtClean="0"/>
              <a:pPr/>
              <a:t>‹#›</a:t>
            </a:fld>
            <a:endParaRPr lang="en-US"/>
          </a:p>
        </p:txBody>
      </p:sp>
      <p:sp>
        <p:nvSpPr>
          <p:cNvPr id="22" name="TextBox 3"/>
          <p:cNvSpPr txBox="1">
            <a:spLocks noChangeAspect="1"/>
          </p:cNvSpPr>
          <p:nvPr userDrawn="1"/>
        </p:nvSpPr>
        <p:spPr>
          <a:xfrm>
            <a:off x="4413504" y="6516793"/>
            <a:ext cx="3352800" cy="297646"/>
          </a:xfrm>
          <a:prstGeom prst="rect">
            <a:avLst/>
          </a:prstGeom>
          <a:noFill/>
        </p:spPr>
        <p:txBody>
          <a:bodyPr wrap="square" anchor="b" anchorCtr="0">
            <a:spAutoFit/>
          </a:bodyPr>
          <a:lstStyle/>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rgbClr val="9EC62C"/>
                </a:solidFill>
                <a:effectLst/>
                <a:uLnTx/>
                <a:uFillTx/>
                <a:latin typeface="+mn-lt"/>
                <a:ea typeface="Calibri" charset="0"/>
                <a:cs typeface="Arial" panose="020B0604020202020204" pitchFamily="34" charset="0"/>
              </a:rPr>
              <a:t>Company Confidential – For Internal Use Only</a:t>
            </a:r>
          </a:p>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rgbClr val="9EC62C"/>
                </a:solidFill>
                <a:effectLst/>
                <a:uLnTx/>
                <a:uFillTx/>
                <a:latin typeface="+mn-lt"/>
                <a:ea typeface="Calibri" charset="0"/>
                <a:cs typeface="Arial" panose="020B0604020202020204" pitchFamily="34" charset="0"/>
              </a:rPr>
              <a:t>Copyright © SAS Institute Inc. All rights reserved.</a:t>
            </a:r>
          </a:p>
        </p:txBody>
      </p:sp>
    </p:spTree>
    <p:extLst>
      <p:ext uri="{BB962C8B-B14F-4D97-AF65-F5344CB8AC3E}">
        <p14:creationId xmlns:p14="http://schemas.microsoft.com/office/powerpoint/2010/main" val="1158680193"/>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SAS - Aquamarine Section Header">
    <p:bg>
      <p:bgPr>
        <a:gradFill>
          <a:gsLst>
            <a:gs pos="0">
              <a:srgbClr val="00B08D"/>
            </a:gs>
            <a:gs pos="100000">
              <a:srgbClr val="018566"/>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2431905"/>
            <a:ext cx="12192000" cy="748988"/>
          </a:xfrm>
        </p:spPr>
        <p:txBody>
          <a:bodyPr anchor="b" anchorCtr="0">
            <a:spAutoFit/>
          </a:bodyPr>
          <a:lstStyle>
            <a:lvl1pPr algn="ctr">
              <a:defRPr sz="4267" baseline="0">
                <a:solidFill>
                  <a:schemeClr val="bg1"/>
                </a:solidFill>
                <a:latin typeface="+mj-lt"/>
              </a:defRPr>
            </a:lvl1pPr>
          </a:lstStyle>
          <a:p>
            <a:r>
              <a:rPr lang="en-US"/>
              <a:t>Click to Edit Title</a:t>
            </a:r>
          </a:p>
        </p:txBody>
      </p:sp>
      <p:sp>
        <p:nvSpPr>
          <p:cNvPr id="4" name="Text Placeholder 2"/>
          <p:cNvSpPr>
            <a:spLocks noGrp="1"/>
          </p:cNvSpPr>
          <p:nvPr>
            <p:ph type="body" sz="quarter" idx="10" hasCustomPrompt="1"/>
          </p:nvPr>
        </p:nvSpPr>
        <p:spPr>
          <a:xfrm>
            <a:off x="0" y="3178433"/>
            <a:ext cx="12192000" cy="444289"/>
          </a:xfrm>
        </p:spPr>
        <p:txBody>
          <a:bodyPr anchor="t">
            <a:spAutoFit/>
          </a:bodyPr>
          <a:lstStyle>
            <a:lvl1pPr marL="0" indent="-243834" algn="ctr">
              <a:lnSpc>
                <a:spcPct val="85000"/>
              </a:lnSpc>
              <a:buFont typeface="Arial" pitchFamily="34" charset="0"/>
              <a:buNone/>
              <a:defRPr sz="2667" b="0" i="0" cap="none" baseline="0">
                <a:solidFill>
                  <a:schemeClr val="bg1"/>
                </a:solidFill>
                <a:latin typeface="+mn-lt"/>
              </a:defRPr>
            </a:lvl1pPr>
          </a:lstStyle>
          <a:p>
            <a:pPr lvl="0"/>
            <a:r>
              <a:rPr lang="en-US"/>
              <a:t>Click to edit subtitle</a:t>
            </a:r>
          </a:p>
        </p:txBody>
      </p:sp>
      <p:pic>
        <p:nvPicPr>
          <p:cNvPr id="11"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88470" y="0"/>
            <a:ext cx="2815063" cy="1468912"/>
          </a:xfrm>
          <a:prstGeom prst="rect">
            <a:avLst/>
          </a:prstGeom>
        </p:spPr>
      </p:pic>
      <p:grpSp>
        <p:nvGrpSpPr>
          <p:cNvPr id="8" name="Group 7"/>
          <p:cNvGrpSpPr/>
          <p:nvPr userDrawn="1"/>
        </p:nvGrpSpPr>
        <p:grpSpPr>
          <a:xfrm>
            <a:off x="11237113" y="6353579"/>
            <a:ext cx="702523" cy="294037"/>
            <a:chOff x="6145213" y="4384676"/>
            <a:chExt cx="1582738" cy="649287"/>
          </a:xfrm>
          <a:solidFill>
            <a:schemeClr val="bg1"/>
          </a:solidFill>
        </p:grpSpPr>
        <p:sp>
          <p:nvSpPr>
            <p:cNvPr id="12" name="Freeform 6"/>
            <p:cNvSpPr>
              <a:spLocks/>
            </p:cNvSpPr>
            <p:nvPr userDrawn="1"/>
          </p:nvSpPr>
          <p:spPr bwMode="auto">
            <a:xfrm>
              <a:off x="6640513" y="4454526"/>
              <a:ext cx="341313" cy="449263"/>
            </a:xfrm>
            <a:custGeom>
              <a:avLst/>
              <a:gdLst>
                <a:gd name="T0" fmla="*/ 485 w 859"/>
                <a:gd name="T1" fmla="*/ 5 h 1132"/>
                <a:gd name="T2" fmla="*/ 603 w 859"/>
                <a:gd name="T3" fmla="*/ 31 h 1132"/>
                <a:gd name="T4" fmla="*/ 699 w 859"/>
                <a:gd name="T5" fmla="*/ 82 h 1132"/>
                <a:gd name="T6" fmla="*/ 771 w 859"/>
                <a:gd name="T7" fmla="*/ 167 h 1132"/>
                <a:gd name="T8" fmla="*/ 810 w 859"/>
                <a:gd name="T9" fmla="*/ 290 h 1132"/>
                <a:gd name="T10" fmla="*/ 642 w 859"/>
                <a:gd name="T11" fmla="*/ 307 h 1132"/>
                <a:gd name="T12" fmla="*/ 606 w 859"/>
                <a:gd name="T13" fmla="*/ 231 h 1132"/>
                <a:gd name="T14" fmla="*/ 544 w 859"/>
                <a:gd name="T15" fmla="*/ 184 h 1132"/>
                <a:gd name="T16" fmla="*/ 467 w 859"/>
                <a:gd name="T17" fmla="*/ 162 h 1132"/>
                <a:gd name="T18" fmla="*/ 385 w 859"/>
                <a:gd name="T19" fmla="*/ 158 h 1132"/>
                <a:gd name="T20" fmla="*/ 304 w 859"/>
                <a:gd name="T21" fmla="*/ 172 h 1132"/>
                <a:gd name="T22" fmla="*/ 236 w 859"/>
                <a:gd name="T23" fmla="*/ 207 h 1132"/>
                <a:gd name="T24" fmla="*/ 200 w 859"/>
                <a:gd name="T25" fmla="*/ 268 h 1132"/>
                <a:gd name="T26" fmla="*/ 207 w 859"/>
                <a:gd name="T27" fmla="*/ 344 h 1132"/>
                <a:gd name="T28" fmla="*/ 256 w 859"/>
                <a:gd name="T29" fmla="*/ 397 h 1132"/>
                <a:gd name="T30" fmla="*/ 334 w 859"/>
                <a:gd name="T31" fmla="*/ 434 h 1132"/>
                <a:gd name="T32" fmla="*/ 428 w 859"/>
                <a:gd name="T33" fmla="*/ 460 h 1132"/>
                <a:gd name="T34" fmla="*/ 528 w 859"/>
                <a:gd name="T35" fmla="*/ 484 h 1132"/>
                <a:gd name="T36" fmla="*/ 634 w 859"/>
                <a:gd name="T37" fmla="*/ 513 h 1132"/>
                <a:gd name="T38" fmla="*/ 728 w 859"/>
                <a:gd name="T39" fmla="*/ 556 h 1132"/>
                <a:gd name="T40" fmla="*/ 804 w 859"/>
                <a:gd name="T41" fmla="*/ 620 h 1132"/>
                <a:gd name="T42" fmla="*/ 850 w 859"/>
                <a:gd name="T43" fmla="*/ 711 h 1132"/>
                <a:gd name="T44" fmla="*/ 857 w 859"/>
                <a:gd name="T45" fmla="*/ 838 h 1132"/>
                <a:gd name="T46" fmla="*/ 821 w 859"/>
                <a:gd name="T47" fmla="*/ 954 h 1132"/>
                <a:gd name="T48" fmla="*/ 750 w 859"/>
                <a:gd name="T49" fmla="*/ 1037 h 1132"/>
                <a:gd name="T50" fmla="*/ 655 w 859"/>
                <a:gd name="T51" fmla="*/ 1093 h 1132"/>
                <a:gd name="T52" fmla="*/ 545 w 859"/>
                <a:gd name="T53" fmla="*/ 1124 h 1132"/>
                <a:gd name="T54" fmla="*/ 428 w 859"/>
                <a:gd name="T55" fmla="*/ 1132 h 1132"/>
                <a:gd name="T56" fmla="*/ 297 w 859"/>
                <a:gd name="T57" fmla="*/ 1120 h 1132"/>
                <a:gd name="T58" fmla="*/ 182 w 859"/>
                <a:gd name="T59" fmla="*/ 1081 h 1132"/>
                <a:gd name="T60" fmla="*/ 89 w 859"/>
                <a:gd name="T61" fmla="*/ 1012 h 1132"/>
                <a:gd name="T62" fmla="*/ 26 w 859"/>
                <a:gd name="T63" fmla="*/ 908 h 1132"/>
                <a:gd name="T64" fmla="*/ 0 w 859"/>
                <a:gd name="T65" fmla="*/ 767 h 1132"/>
                <a:gd name="T66" fmla="*/ 178 w 859"/>
                <a:gd name="T67" fmla="*/ 838 h 1132"/>
                <a:gd name="T68" fmla="*/ 229 w 859"/>
                <a:gd name="T69" fmla="*/ 913 h 1132"/>
                <a:gd name="T70" fmla="*/ 308 w 859"/>
                <a:gd name="T71" fmla="*/ 957 h 1132"/>
                <a:gd name="T72" fmla="*/ 404 w 859"/>
                <a:gd name="T73" fmla="*/ 974 h 1132"/>
                <a:gd name="T74" fmla="*/ 488 w 859"/>
                <a:gd name="T75" fmla="*/ 974 h 1132"/>
                <a:gd name="T76" fmla="*/ 564 w 859"/>
                <a:gd name="T77" fmla="*/ 960 h 1132"/>
                <a:gd name="T78" fmla="*/ 630 w 859"/>
                <a:gd name="T79" fmla="*/ 927 h 1132"/>
                <a:gd name="T80" fmla="*/ 674 w 859"/>
                <a:gd name="T81" fmla="*/ 871 h 1132"/>
                <a:gd name="T82" fmla="*/ 681 w 859"/>
                <a:gd name="T83" fmla="*/ 787 h 1132"/>
                <a:gd name="T84" fmla="*/ 647 w 859"/>
                <a:gd name="T85" fmla="*/ 722 h 1132"/>
                <a:gd name="T86" fmla="*/ 580 w 859"/>
                <a:gd name="T87" fmla="*/ 677 h 1132"/>
                <a:gd name="T88" fmla="*/ 490 w 859"/>
                <a:gd name="T89" fmla="*/ 647 h 1132"/>
                <a:gd name="T90" fmla="*/ 387 w 859"/>
                <a:gd name="T91" fmla="*/ 622 h 1132"/>
                <a:gd name="T92" fmla="*/ 281 w 859"/>
                <a:gd name="T93" fmla="*/ 595 h 1132"/>
                <a:gd name="T94" fmla="*/ 183 w 859"/>
                <a:gd name="T95" fmla="*/ 558 h 1132"/>
                <a:gd name="T96" fmla="*/ 99 w 859"/>
                <a:gd name="T97" fmla="*/ 504 h 1132"/>
                <a:gd name="T98" fmla="*/ 42 w 859"/>
                <a:gd name="T99" fmla="*/ 423 h 1132"/>
                <a:gd name="T100" fmla="*/ 21 w 859"/>
                <a:gd name="T101" fmla="*/ 308 h 1132"/>
                <a:gd name="T102" fmla="*/ 43 w 859"/>
                <a:gd name="T103" fmla="*/ 193 h 1132"/>
                <a:gd name="T104" fmla="*/ 103 w 859"/>
                <a:gd name="T105" fmla="*/ 107 h 1132"/>
                <a:gd name="T106" fmla="*/ 190 w 859"/>
                <a:gd name="T107" fmla="*/ 46 h 1132"/>
                <a:gd name="T108" fmla="*/ 292 w 859"/>
                <a:gd name="T109" fmla="*/ 12 h 1132"/>
                <a:gd name="T110" fmla="*/ 399 w 859"/>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9" h="1132">
                  <a:moveTo>
                    <a:pt x="399" y="0"/>
                  </a:moveTo>
                  <a:lnTo>
                    <a:pt x="443" y="2"/>
                  </a:lnTo>
                  <a:lnTo>
                    <a:pt x="485" y="5"/>
                  </a:lnTo>
                  <a:lnTo>
                    <a:pt x="527" y="11"/>
                  </a:lnTo>
                  <a:lnTo>
                    <a:pt x="566" y="20"/>
                  </a:lnTo>
                  <a:lnTo>
                    <a:pt x="603" y="31"/>
                  </a:lnTo>
                  <a:lnTo>
                    <a:pt x="637" y="44"/>
                  </a:lnTo>
                  <a:lnTo>
                    <a:pt x="670" y="62"/>
                  </a:lnTo>
                  <a:lnTo>
                    <a:pt x="699" y="82"/>
                  </a:lnTo>
                  <a:lnTo>
                    <a:pt x="726" y="107"/>
                  </a:lnTo>
                  <a:lnTo>
                    <a:pt x="750" y="134"/>
                  </a:lnTo>
                  <a:lnTo>
                    <a:pt x="771" y="167"/>
                  </a:lnTo>
                  <a:lnTo>
                    <a:pt x="787" y="203"/>
                  </a:lnTo>
                  <a:lnTo>
                    <a:pt x="800" y="244"/>
                  </a:lnTo>
                  <a:lnTo>
                    <a:pt x="810" y="290"/>
                  </a:lnTo>
                  <a:lnTo>
                    <a:pt x="815" y="339"/>
                  </a:lnTo>
                  <a:lnTo>
                    <a:pt x="648" y="339"/>
                  </a:lnTo>
                  <a:lnTo>
                    <a:pt x="642" y="307"/>
                  </a:lnTo>
                  <a:lnTo>
                    <a:pt x="634" y="278"/>
                  </a:lnTo>
                  <a:lnTo>
                    <a:pt x="621" y="254"/>
                  </a:lnTo>
                  <a:lnTo>
                    <a:pt x="606" y="231"/>
                  </a:lnTo>
                  <a:lnTo>
                    <a:pt x="587" y="213"/>
                  </a:lnTo>
                  <a:lnTo>
                    <a:pt x="567" y="197"/>
                  </a:lnTo>
                  <a:lnTo>
                    <a:pt x="544" y="184"/>
                  </a:lnTo>
                  <a:lnTo>
                    <a:pt x="519" y="174"/>
                  </a:lnTo>
                  <a:lnTo>
                    <a:pt x="494" y="167"/>
                  </a:lnTo>
                  <a:lnTo>
                    <a:pt x="467" y="162"/>
                  </a:lnTo>
                  <a:lnTo>
                    <a:pt x="440" y="158"/>
                  </a:lnTo>
                  <a:lnTo>
                    <a:pt x="412" y="157"/>
                  </a:lnTo>
                  <a:lnTo>
                    <a:pt x="385" y="158"/>
                  </a:lnTo>
                  <a:lnTo>
                    <a:pt x="358" y="161"/>
                  </a:lnTo>
                  <a:lnTo>
                    <a:pt x="330" y="166"/>
                  </a:lnTo>
                  <a:lnTo>
                    <a:pt x="304" y="172"/>
                  </a:lnTo>
                  <a:lnTo>
                    <a:pt x="279" y="180"/>
                  </a:lnTo>
                  <a:lnTo>
                    <a:pt x="257" y="192"/>
                  </a:lnTo>
                  <a:lnTo>
                    <a:pt x="236" y="207"/>
                  </a:lnTo>
                  <a:lnTo>
                    <a:pt x="221" y="224"/>
                  </a:lnTo>
                  <a:lnTo>
                    <a:pt x="208" y="244"/>
                  </a:lnTo>
                  <a:lnTo>
                    <a:pt x="200" y="268"/>
                  </a:lnTo>
                  <a:lnTo>
                    <a:pt x="198" y="296"/>
                  </a:lnTo>
                  <a:lnTo>
                    <a:pt x="200" y="321"/>
                  </a:lnTo>
                  <a:lnTo>
                    <a:pt x="207" y="344"/>
                  </a:lnTo>
                  <a:lnTo>
                    <a:pt x="219" y="365"/>
                  </a:lnTo>
                  <a:lnTo>
                    <a:pt x="236" y="382"/>
                  </a:lnTo>
                  <a:lnTo>
                    <a:pt x="256" y="397"/>
                  </a:lnTo>
                  <a:lnTo>
                    <a:pt x="279" y="411"/>
                  </a:lnTo>
                  <a:lnTo>
                    <a:pt x="304" y="423"/>
                  </a:lnTo>
                  <a:lnTo>
                    <a:pt x="334" y="434"/>
                  </a:lnTo>
                  <a:lnTo>
                    <a:pt x="363" y="443"/>
                  </a:lnTo>
                  <a:lnTo>
                    <a:pt x="395" y="452"/>
                  </a:lnTo>
                  <a:lnTo>
                    <a:pt x="428" y="460"/>
                  </a:lnTo>
                  <a:lnTo>
                    <a:pt x="461" y="467"/>
                  </a:lnTo>
                  <a:lnTo>
                    <a:pt x="495" y="476"/>
                  </a:lnTo>
                  <a:lnTo>
                    <a:pt x="528" y="484"/>
                  </a:lnTo>
                  <a:lnTo>
                    <a:pt x="564" y="493"/>
                  </a:lnTo>
                  <a:lnTo>
                    <a:pt x="600" y="502"/>
                  </a:lnTo>
                  <a:lnTo>
                    <a:pt x="634" y="513"/>
                  </a:lnTo>
                  <a:lnTo>
                    <a:pt x="666" y="527"/>
                  </a:lnTo>
                  <a:lnTo>
                    <a:pt x="698" y="540"/>
                  </a:lnTo>
                  <a:lnTo>
                    <a:pt x="728" y="556"/>
                  </a:lnTo>
                  <a:lnTo>
                    <a:pt x="756" y="575"/>
                  </a:lnTo>
                  <a:lnTo>
                    <a:pt x="782" y="595"/>
                  </a:lnTo>
                  <a:lnTo>
                    <a:pt x="804" y="620"/>
                  </a:lnTo>
                  <a:lnTo>
                    <a:pt x="823" y="646"/>
                  </a:lnTo>
                  <a:lnTo>
                    <a:pt x="838" y="676"/>
                  </a:lnTo>
                  <a:lnTo>
                    <a:pt x="850" y="711"/>
                  </a:lnTo>
                  <a:lnTo>
                    <a:pt x="857" y="750"/>
                  </a:lnTo>
                  <a:lnTo>
                    <a:pt x="859" y="792"/>
                  </a:lnTo>
                  <a:lnTo>
                    <a:pt x="857" y="838"/>
                  </a:lnTo>
                  <a:lnTo>
                    <a:pt x="849" y="880"/>
                  </a:lnTo>
                  <a:lnTo>
                    <a:pt x="838" y="919"/>
                  </a:lnTo>
                  <a:lnTo>
                    <a:pt x="821" y="954"/>
                  </a:lnTo>
                  <a:lnTo>
                    <a:pt x="801" y="985"/>
                  </a:lnTo>
                  <a:lnTo>
                    <a:pt x="777" y="1013"/>
                  </a:lnTo>
                  <a:lnTo>
                    <a:pt x="750" y="1037"/>
                  </a:lnTo>
                  <a:lnTo>
                    <a:pt x="721" y="1059"/>
                  </a:lnTo>
                  <a:lnTo>
                    <a:pt x="689" y="1077"/>
                  </a:lnTo>
                  <a:lnTo>
                    <a:pt x="655" y="1093"/>
                  </a:lnTo>
                  <a:lnTo>
                    <a:pt x="619" y="1106"/>
                  </a:lnTo>
                  <a:lnTo>
                    <a:pt x="583" y="1116"/>
                  </a:lnTo>
                  <a:lnTo>
                    <a:pt x="545" y="1124"/>
                  </a:lnTo>
                  <a:lnTo>
                    <a:pt x="506" y="1129"/>
                  </a:lnTo>
                  <a:lnTo>
                    <a:pt x="467" y="1132"/>
                  </a:lnTo>
                  <a:lnTo>
                    <a:pt x="428" y="1132"/>
                  </a:lnTo>
                  <a:lnTo>
                    <a:pt x="383" y="1131"/>
                  </a:lnTo>
                  <a:lnTo>
                    <a:pt x="340" y="1128"/>
                  </a:lnTo>
                  <a:lnTo>
                    <a:pt x="297" y="1120"/>
                  </a:lnTo>
                  <a:lnTo>
                    <a:pt x="257" y="1111"/>
                  </a:lnTo>
                  <a:lnTo>
                    <a:pt x="218" y="1097"/>
                  </a:lnTo>
                  <a:lnTo>
                    <a:pt x="182" y="1081"/>
                  </a:lnTo>
                  <a:lnTo>
                    <a:pt x="148" y="1061"/>
                  </a:lnTo>
                  <a:lnTo>
                    <a:pt x="117" y="1038"/>
                  </a:lnTo>
                  <a:lnTo>
                    <a:pt x="89" y="1012"/>
                  </a:lnTo>
                  <a:lnTo>
                    <a:pt x="65" y="980"/>
                  </a:lnTo>
                  <a:lnTo>
                    <a:pt x="43" y="947"/>
                  </a:lnTo>
                  <a:lnTo>
                    <a:pt x="26" y="908"/>
                  </a:lnTo>
                  <a:lnTo>
                    <a:pt x="13" y="865"/>
                  </a:lnTo>
                  <a:lnTo>
                    <a:pt x="4" y="819"/>
                  </a:lnTo>
                  <a:lnTo>
                    <a:pt x="0" y="767"/>
                  </a:lnTo>
                  <a:lnTo>
                    <a:pt x="166" y="767"/>
                  </a:lnTo>
                  <a:lnTo>
                    <a:pt x="170" y="804"/>
                  </a:lnTo>
                  <a:lnTo>
                    <a:pt x="178" y="838"/>
                  </a:lnTo>
                  <a:lnTo>
                    <a:pt x="191" y="867"/>
                  </a:lnTo>
                  <a:lnTo>
                    <a:pt x="208" y="891"/>
                  </a:lnTo>
                  <a:lnTo>
                    <a:pt x="229" y="913"/>
                  </a:lnTo>
                  <a:lnTo>
                    <a:pt x="253" y="931"/>
                  </a:lnTo>
                  <a:lnTo>
                    <a:pt x="279" y="945"/>
                  </a:lnTo>
                  <a:lnTo>
                    <a:pt x="308" y="957"/>
                  </a:lnTo>
                  <a:lnTo>
                    <a:pt x="338" y="966"/>
                  </a:lnTo>
                  <a:lnTo>
                    <a:pt x="371" y="972"/>
                  </a:lnTo>
                  <a:lnTo>
                    <a:pt x="404" y="974"/>
                  </a:lnTo>
                  <a:lnTo>
                    <a:pt x="438" y="976"/>
                  </a:lnTo>
                  <a:lnTo>
                    <a:pt x="462" y="976"/>
                  </a:lnTo>
                  <a:lnTo>
                    <a:pt x="488" y="974"/>
                  </a:lnTo>
                  <a:lnTo>
                    <a:pt x="513" y="971"/>
                  </a:lnTo>
                  <a:lnTo>
                    <a:pt x="539" y="966"/>
                  </a:lnTo>
                  <a:lnTo>
                    <a:pt x="564" y="960"/>
                  </a:lnTo>
                  <a:lnTo>
                    <a:pt x="589" y="951"/>
                  </a:lnTo>
                  <a:lnTo>
                    <a:pt x="610" y="941"/>
                  </a:lnTo>
                  <a:lnTo>
                    <a:pt x="630" y="927"/>
                  </a:lnTo>
                  <a:lnTo>
                    <a:pt x="648" y="912"/>
                  </a:lnTo>
                  <a:lnTo>
                    <a:pt x="663" y="892"/>
                  </a:lnTo>
                  <a:lnTo>
                    <a:pt x="674" y="871"/>
                  </a:lnTo>
                  <a:lnTo>
                    <a:pt x="681" y="844"/>
                  </a:lnTo>
                  <a:lnTo>
                    <a:pt x="683" y="815"/>
                  </a:lnTo>
                  <a:lnTo>
                    <a:pt x="681" y="787"/>
                  </a:lnTo>
                  <a:lnTo>
                    <a:pt x="674" y="762"/>
                  </a:lnTo>
                  <a:lnTo>
                    <a:pt x="661" y="740"/>
                  </a:lnTo>
                  <a:lnTo>
                    <a:pt x="647" y="722"/>
                  </a:lnTo>
                  <a:lnTo>
                    <a:pt x="627" y="705"/>
                  </a:lnTo>
                  <a:lnTo>
                    <a:pt x="606" y="691"/>
                  </a:lnTo>
                  <a:lnTo>
                    <a:pt x="580" y="677"/>
                  </a:lnTo>
                  <a:lnTo>
                    <a:pt x="552" y="667"/>
                  </a:lnTo>
                  <a:lnTo>
                    <a:pt x="522" y="656"/>
                  </a:lnTo>
                  <a:lnTo>
                    <a:pt x="490" y="647"/>
                  </a:lnTo>
                  <a:lnTo>
                    <a:pt x="457" y="639"/>
                  </a:lnTo>
                  <a:lnTo>
                    <a:pt x="422" y="630"/>
                  </a:lnTo>
                  <a:lnTo>
                    <a:pt x="387" y="622"/>
                  </a:lnTo>
                  <a:lnTo>
                    <a:pt x="352" y="613"/>
                  </a:lnTo>
                  <a:lnTo>
                    <a:pt x="317" y="605"/>
                  </a:lnTo>
                  <a:lnTo>
                    <a:pt x="281" y="595"/>
                  </a:lnTo>
                  <a:lnTo>
                    <a:pt x="247" y="585"/>
                  </a:lnTo>
                  <a:lnTo>
                    <a:pt x="215" y="572"/>
                  </a:lnTo>
                  <a:lnTo>
                    <a:pt x="183" y="558"/>
                  </a:lnTo>
                  <a:lnTo>
                    <a:pt x="153" y="542"/>
                  </a:lnTo>
                  <a:lnTo>
                    <a:pt x="125" y="524"/>
                  </a:lnTo>
                  <a:lnTo>
                    <a:pt x="99" y="504"/>
                  </a:lnTo>
                  <a:lnTo>
                    <a:pt x="77" y="480"/>
                  </a:lnTo>
                  <a:lnTo>
                    <a:pt x="58" y="453"/>
                  </a:lnTo>
                  <a:lnTo>
                    <a:pt x="42" y="423"/>
                  </a:lnTo>
                  <a:lnTo>
                    <a:pt x="31" y="389"/>
                  </a:lnTo>
                  <a:lnTo>
                    <a:pt x="24" y="350"/>
                  </a:lnTo>
                  <a:lnTo>
                    <a:pt x="21" y="308"/>
                  </a:lnTo>
                  <a:lnTo>
                    <a:pt x="24" y="267"/>
                  </a:lnTo>
                  <a:lnTo>
                    <a:pt x="31" y="228"/>
                  </a:lnTo>
                  <a:lnTo>
                    <a:pt x="43" y="193"/>
                  </a:lnTo>
                  <a:lnTo>
                    <a:pt x="60" y="161"/>
                  </a:lnTo>
                  <a:lnTo>
                    <a:pt x="80" y="132"/>
                  </a:lnTo>
                  <a:lnTo>
                    <a:pt x="103" y="107"/>
                  </a:lnTo>
                  <a:lnTo>
                    <a:pt x="130" y="84"/>
                  </a:lnTo>
                  <a:lnTo>
                    <a:pt x="159" y="63"/>
                  </a:lnTo>
                  <a:lnTo>
                    <a:pt x="190" y="46"/>
                  </a:lnTo>
                  <a:lnTo>
                    <a:pt x="223" y="32"/>
                  </a:lnTo>
                  <a:lnTo>
                    <a:pt x="257" y="21"/>
                  </a:lnTo>
                  <a:lnTo>
                    <a:pt x="292" y="12"/>
                  </a:lnTo>
                  <a:lnTo>
                    <a:pt x="327"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3" name="Freeform 7"/>
            <p:cNvSpPr>
              <a:spLocks noEditPoints="1"/>
            </p:cNvSpPr>
            <p:nvPr userDrawn="1"/>
          </p:nvSpPr>
          <p:spPr bwMode="auto">
            <a:xfrm>
              <a:off x="6994526" y="4454526"/>
              <a:ext cx="377825" cy="449263"/>
            </a:xfrm>
            <a:custGeom>
              <a:avLst/>
              <a:gdLst>
                <a:gd name="T0" fmla="*/ 629 w 951"/>
                <a:gd name="T1" fmla="*/ 576 h 1132"/>
                <a:gd name="T2" fmla="*/ 530 w 951"/>
                <a:gd name="T3" fmla="*/ 600 h 1132"/>
                <a:gd name="T4" fmla="*/ 417 w 951"/>
                <a:gd name="T5" fmla="*/ 616 h 1132"/>
                <a:gd name="T6" fmla="*/ 322 w 951"/>
                <a:gd name="T7" fmla="*/ 636 h 1132"/>
                <a:gd name="T8" fmla="*/ 247 w 951"/>
                <a:gd name="T9" fmla="*/ 670 h 1132"/>
                <a:gd name="T10" fmla="*/ 196 w 951"/>
                <a:gd name="T11" fmla="*/ 728 h 1132"/>
                <a:gd name="T12" fmla="*/ 176 w 951"/>
                <a:gd name="T13" fmla="*/ 817 h 1132"/>
                <a:gd name="T14" fmla="*/ 194 w 951"/>
                <a:gd name="T15" fmla="*/ 897 h 1132"/>
                <a:gd name="T16" fmla="*/ 245 w 951"/>
                <a:gd name="T17" fmla="*/ 947 h 1132"/>
                <a:gd name="T18" fmla="*/ 317 w 951"/>
                <a:gd name="T19" fmla="*/ 972 h 1132"/>
                <a:gd name="T20" fmla="*/ 417 w 951"/>
                <a:gd name="T21" fmla="*/ 974 h 1132"/>
                <a:gd name="T22" fmla="*/ 528 w 951"/>
                <a:gd name="T23" fmla="*/ 944 h 1132"/>
                <a:gd name="T24" fmla="*/ 609 w 951"/>
                <a:gd name="T25" fmla="*/ 890 h 1132"/>
                <a:gd name="T26" fmla="*/ 658 w 951"/>
                <a:gd name="T27" fmla="*/ 822 h 1132"/>
                <a:gd name="T28" fmla="*/ 679 w 951"/>
                <a:gd name="T29" fmla="*/ 753 h 1132"/>
                <a:gd name="T30" fmla="*/ 468 w 951"/>
                <a:gd name="T31" fmla="*/ 0 h 1132"/>
                <a:gd name="T32" fmla="*/ 570 w 951"/>
                <a:gd name="T33" fmla="*/ 6 h 1132"/>
                <a:gd name="T34" fmla="*/ 668 w 951"/>
                <a:gd name="T35" fmla="*/ 28 h 1132"/>
                <a:gd name="T36" fmla="*/ 752 w 951"/>
                <a:gd name="T37" fmla="*/ 72 h 1132"/>
                <a:gd name="T38" fmla="*/ 814 w 951"/>
                <a:gd name="T39" fmla="*/ 145 h 1132"/>
                <a:gd name="T40" fmla="*/ 845 w 951"/>
                <a:gd name="T41" fmla="*/ 253 h 1132"/>
                <a:gd name="T42" fmla="*/ 848 w 951"/>
                <a:gd name="T43" fmla="*/ 884 h 1132"/>
                <a:gd name="T44" fmla="*/ 854 w 951"/>
                <a:gd name="T45" fmla="*/ 947 h 1132"/>
                <a:gd name="T46" fmla="*/ 883 w 951"/>
                <a:gd name="T47" fmla="*/ 974 h 1132"/>
                <a:gd name="T48" fmla="*/ 932 w 951"/>
                <a:gd name="T49" fmla="*/ 972 h 1132"/>
                <a:gd name="T50" fmla="*/ 933 w 951"/>
                <a:gd name="T51" fmla="*/ 1114 h 1132"/>
                <a:gd name="T52" fmla="*/ 861 w 951"/>
                <a:gd name="T53" fmla="*/ 1131 h 1132"/>
                <a:gd name="T54" fmla="*/ 779 w 951"/>
                <a:gd name="T55" fmla="*/ 1125 h 1132"/>
                <a:gd name="T56" fmla="*/ 721 w 951"/>
                <a:gd name="T57" fmla="*/ 1083 h 1132"/>
                <a:gd name="T58" fmla="*/ 692 w 951"/>
                <a:gd name="T59" fmla="*/ 1002 h 1132"/>
                <a:gd name="T60" fmla="*/ 616 w 951"/>
                <a:gd name="T61" fmla="*/ 1041 h 1132"/>
                <a:gd name="T62" fmla="*/ 485 w 951"/>
                <a:gd name="T63" fmla="*/ 1111 h 1132"/>
                <a:gd name="T64" fmla="*/ 334 w 951"/>
                <a:gd name="T65" fmla="*/ 1132 h 1132"/>
                <a:gd name="T66" fmla="*/ 222 w 951"/>
                <a:gd name="T67" fmla="*/ 1120 h 1132"/>
                <a:gd name="T68" fmla="*/ 125 w 951"/>
                <a:gd name="T69" fmla="*/ 1082 h 1132"/>
                <a:gd name="T70" fmla="*/ 52 w 951"/>
                <a:gd name="T71" fmla="*/ 1013 h 1132"/>
                <a:gd name="T72" fmla="*/ 9 w 951"/>
                <a:gd name="T73" fmla="*/ 914 h 1132"/>
                <a:gd name="T74" fmla="*/ 1 w 951"/>
                <a:gd name="T75" fmla="*/ 784 h 1132"/>
                <a:gd name="T76" fmla="*/ 33 w 951"/>
                <a:gd name="T77" fmla="*/ 671 h 1132"/>
                <a:gd name="T78" fmla="*/ 94 w 951"/>
                <a:gd name="T79" fmla="*/ 594 h 1132"/>
                <a:gd name="T80" fmla="*/ 176 w 951"/>
                <a:gd name="T81" fmla="*/ 545 h 1132"/>
                <a:gd name="T82" fmla="*/ 273 w 951"/>
                <a:gd name="T83" fmla="*/ 512 h 1132"/>
                <a:gd name="T84" fmla="*/ 381 w 951"/>
                <a:gd name="T85" fmla="*/ 489 h 1132"/>
                <a:gd name="T86" fmla="*/ 491 w 951"/>
                <a:gd name="T87" fmla="*/ 472 h 1132"/>
                <a:gd name="T88" fmla="*/ 582 w 951"/>
                <a:gd name="T89" fmla="*/ 453 h 1132"/>
                <a:gd name="T90" fmla="*/ 647 w 951"/>
                <a:gd name="T91" fmla="*/ 422 h 1132"/>
                <a:gd name="T92" fmla="*/ 680 w 951"/>
                <a:gd name="T93" fmla="*/ 365 h 1132"/>
                <a:gd name="T94" fmla="*/ 675 w 951"/>
                <a:gd name="T95" fmla="*/ 276 h 1132"/>
                <a:gd name="T96" fmla="*/ 638 w 951"/>
                <a:gd name="T97" fmla="*/ 210 h 1132"/>
                <a:gd name="T98" fmla="*/ 578 w 951"/>
                <a:gd name="T99" fmla="*/ 175 h 1132"/>
                <a:gd name="T100" fmla="*/ 506 w 951"/>
                <a:gd name="T101" fmla="*/ 160 h 1132"/>
                <a:gd name="T102" fmla="*/ 423 w 951"/>
                <a:gd name="T103" fmla="*/ 158 h 1132"/>
                <a:gd name="T104" fmla="*/ 332 w 951"/>
                <a:gd name="T105" fmla="*/ 175 h 1132"/>
                <a:gd name="T106" fmla="*/ 261 w 951"/>
                <a:gd name="T107" fmla="*/ 218 h 1132"/>
                <a:gd name="T108" fmla="*/ 216 w 951"/>
                <a:gd name="T109" fmla="*/ 292 h 1132"/>
                <a:gd name="T110" fmla="*/ 39 w 951"/>
                <a:gd name="T111" fmla="*/ 362 h 1132"/>
                <a:gd name="T112" fmla="*/ 66 w 951"/>
                <a:gd name="T113" fmla="*/ 222 h 1132"/>
                <a:gd name="T114" fmla="*/ 129 w 951"/>
                <a:gd name="T115" fmla="*/ 120 h 1132"/>
                <a:gd name="T116" fmla="*/ 222 w 951"/>
                <a:gd name="T117" fmla="*/ 51 h 1132"/>
                <a:gd name="T118" fmla="*/ 338 w 951"/>
                <a:gd name="T119" fmla="*/ 12 h 1132"/>
                <a:gd name="T120" fmla="*/ 468 w 951"/>
                <a:gd name="T12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1" h="1132">
                  <a:moveTo>
                    <a:pt x="681" y="550"/>
                  </a:moveTo>
                  <a:lnTo>
                    <a:pt x="657" y="564"/>
                  </a:lnTo>
                  <a:lnTo>
                    <a:pt x="629" y="576"/>
                  </a:lnTo>
                  <a:lnTo>
                    <a:pt x="599" y="586"/>
                  </a:lnTo>
                  <a:lnTo>
                    <a:pt x="565" y="593"/>
                  </a:lnTo>
                  <a:lnTo>
                    <a:pt x="530" y="600"/>
                  </a:lnTo>
                  <a:lnTo>
                    <a:pt x="493" y="605"/>
                  </a:lnTo>
                  <a:lnTo>
                    <a:pt x="455" y="611"/>
                  </a:lnTo>
                  <a:lnTo>
                    <a:pt x="417" y="616"/>
                  </a:lnTo>
                  <a:lnTo>
                    <a:pt x="379" y="622"/>
                  </a:lnTo>
                  <a:lnTo>
                    <a:pt x="350" y="629"/>
                  </a:lnTo>
                  <a:lnTo>
                    <a:pt x="322" y="636"/>
                  </a:lnTo>
                  <a:lnTo>
                    <a:pt x="295" y="646"/>
                  </a:lnTo>
                  <a:lnTo>
                    <a:pt x="270" y="657"/>
                  </a:lnTo>
                  <a:lnTo>
                    <a:pt x="247" y="670"/>
                  </a:lnTo>
                  <a:lnTo>
                    <a:pt x="227" y="686"/>
                  </a:lnTo>
                  <a:lnTo>
                    <a:pt x="209" y="705"/>
                  </a:lnTo>
                  <a:lnTo>
                    <a:pt x="196" y="728"/>
                  </a:lnTo>
                  <a:lnTo>
                    <a:pt x="185" y="753"/>
                  </a:lnTo>
                  <a:lnTo>
                    <a:pt x="177" y="784"/>
                  </a:lnTo>
                  <a:lnTo>
                    <a:pt x="176" y="817"/>
                  </a:lnTo>
                  <a:lnTo>
                    <a:pt x="177" y="848"/>
                  </a:lnTo>
                  <a:lnTo>
                    <a:pt x="185" y="874"/>
                  </a:lnTo>
                  <a:lnTo>
                    <a:pt x="194" y="897"/>
                  </a:lnTo>
                  <a:lnTo>
                    <a:pt x="209" y="916"/>
                  </a:lnTo>
                  <a:lnTo>
                    <a:pt x="226" y="933"/>
                  </a:lnTo>
                  <a:lnTo>
                    <a:pt x="245" y="947"/>
                  </a:lnTo>
                  <a:lnTo>
                    <a:pt x="267" y="957"/>
                  </a:lnTo>
                  <a:lnTo>
                    <a:pt x="292" y="966"/>
                  </a:lnTo>
                  <a:lnTo>
                    <a:pt x="317" y="972"/>
                  </a:lnTo>
                  <a:lnTo>
                    <a:pt x="344" y="974"/>
                  </a:lnTo>
                  <a:lnTo>
                    <a:pt x="372" y="976"/>
                  </a:lnTo>
                  <a:lnTo>
                    <a:pt x="417" y="974"/>
                  </a:lnTo>
                  <a:lnTo>
                    <a:pt x="458" y="967"/>
                  </a:lnTo>
                  <a:lnTo>
                    <a:pt x="496" y="957"/>
                  </a:lnTo>
                  <a:lnTo>
                    <a:pt x="528" y="944"/>
                  </a:lnTo>
                  <a:lnTo>
                    <a:pt x="559" y="929"/>
                  </a:lnTo>
                  <a:lnTo>
                    <a:pt x="585" y="910"/>
                  </a:lnTo>
                  <a:lnTo>
                    <a:pt x="609" y="890"/>
                  </a:lnTo>
                  <a:lnTo>
                    <a:pt x="628" y="869"/>
                  </a:lnTo>
                  <a:lnTo>
                    <a:pt x="645" y="846"/>
                  </a:lnTo>
                  <a:lnTo>
                    <a:pt x="658" y="822"/>
                  </a:lnTo>
                  <a:lnTo>
                    <a:pt x="668" y="799"/>
                  </a:lnTo>
                  <a:lnTo>
                    <a:pt x="675" y="775"/>
                  </a:lnTo>
                  <a:lnTo>
                    <a:pt x="679" y="753"/>
                  </a:lnTo>
                  <a:lnTo>
                    <a:pt x="681" y="732"/>
                  </a:lnTo>
                  <a:lnTo>
                    <a:pt x="681" y="550"/>
                  </a:lnTo>
                  <a:close/>
                  <a:moveTo>
                    <a:pt x="468" y="0"/>
                  </a:moveTo>
                  <a:lnTo>
                    <a:pt x="502" y="2"/>
                  </a:lnTo>
                  <a:lnTo>
                    <a:pt x="536" y="3"/>
                  </a:lnTo>
                  <a:lnTo>
                    <a:pt x="570" y="6"/>
                  </a:lnTo>
                  <a:lnTo>
                    <a:pt x="604" y="11"/>
                  </a:lnTo>
                  <a:lnTo>
                    <a:pt x="636" y="18"/>
                  </a:lnTo>
                  <a:lnTo>
                    <a:pt x="668" y="28"/>
                  </a:lnTo>
                  <a:lnTo>
                    <a:pt x="697" y="40"/>
                  </a:lnTo>
                  <a:lnTo>
                    <a:pt x="725" y="55"/>
                  </a:lnTo>
                  <a:lnTo>
                    <a:pt x="752" y="72"/>
                  </a:lnTo>
                  <a:lnTo>
                    <a:pt x="775" y="93"/>
                  </a:lnTo>
                  <a:lnTo>
                    <a:pt x="796" y="117"/>
                  </a:lnTo>
                  <a:lnTo>
                    <a:pt x="814" y="145"/>
                  </a:lnTo>
                  <a:lnTo>
                    <a:pt x="828" y="177"/>
                  </a:lnTo>
                  <a:lnTo>
                    <a:pt x="838" y="213"/>
                  </a:lnTo>
                  <a:lnTo>
                    <a:pt x="845" y="253"/>
                  </a:lnTo>
                  <a:lnTo>
                    <a:pt x="848" y="298"/>
                  </a:lnTo>
                  <a:lnTo>
                    <a:pt x="848" y="855"/>
                  </a:lnTo>
                  <a:lnTo>
                    <a:pt x="848" y="884"/>
                  </a:lnTo>
                  <a:lnTo>
                    <a:pt x="848" y="909"/>
                  </a:lnTo>
                  <a:lnTo>
                    <a:pt x="850" y="930"/>
                  </a:lnTo>
                  <a:lnTo>
                    <a:pt x="854" y="947"/>
                  </a:lnTo>
                  <a:lnTo>
                    <a:pt x="860" y="960"/>
                  </a:lnTo>
                  <a:lnTo>
                    <a:pt x="870" y="968"/>
                  </a:lnTo>
                  <a:lnTo>
                    <a:pt x="883" y="974"/>
                  </a:lnTo>
                  <a:lnTo>
                    <a:pt x="900" y="976"/>
                  </a:lnTo>
                  <a:lnTo>
                    <a:pt x="915" y="976"/>
                  </a:lnTo>
                  <a:lnTo>
                    <a:pt x="932" y="972"/>
                  </a:lnTo>
                  <a:lnTo>
                    <a:pt x="951" y="966"/>
                  </a:lnTo>
                  <a:lnTo>
                    <a:pt x="951" y="1104"/>
                  </a:lnTo>
                  <a:lnTo>
                    <a:pt x="933" y="1114"/>
                  </a:lnTo>
                  <a:lnTo>
                    <a:pt x="911" y="1122"/>
                  </a:lnTo>
                  <a:lnTo>
                    <a:pt x="888" y="1128"/>
                  </a:lnTo>
                  <a:lnTo>
                    <a:pt x="861" y="1131"/>
                  </a:lnTo>
                  <a:lnTo>
                    <a:pt x="832" y="1132"/>
                  </a:lnTo>
                  <a:lnTo>
                    <a:pt x="804" y="1131"/>
                  </a:lnTo>
                  <a:lnTo>
                    <a:pt x="779" y="1125"/>
                  </a:lnTo>
                  <a:lnTo>
                    <a:pt x="757" y="1116"/>
                  </a:lnTo>
                  <a:lnTo>
                    <a:pt x="737" y="1101"/>
                  </a:lnTo>
                  <a:lnTo>
                    <a:pt x="721" y="1083"/>
                  </a:lnTo>
                  <a:lnTo>
                    <a:pt x="708" y="1061"/>
                  </a:lnTo>
                  <a:lnTo>
                    <a:pt x="698" y="1034"/>
                  </a:lnTo>
                  <a:lnTo>
                    <a:pt x="692" y="1002"/>
                  </a:lnTo>
                  <a:lnTo>
                    <a:pt x="691" y="966"/>
                  </a:lnTo>
                  <a:lnTo>
                    <a:pt x="655" y="1006"/>
                  </a:lnTo>
                  <a:lnTo>
                    <a:pt x="616" y="1041"/>
                  </a:lnTo>
                  <a:lnTo>
                    <a:pt x="575" y="1069"/>
                  </a:lnTo>
                  <a:lnTo>
                    <a:pt x="531" y="1093"/>
                  </a:lnTo>
                  <a:lnTo>
                    <a:pt x="485" y="1111"/>
                  </a:lnTo>
                  <a:lnTo>
                    <a:pt x="436" y="1123"/>
                  </a:lnTo>
                  <a:lnTo>
                    <a:pt x="386" y="1130"/>
                  </a:lnTo>
                  <a:lnTo>
                    <a:pt x="334" y="1132"/>
                  </a:lnTo>
                  <a:lnTo>
                    <a:pt x="295" y="1131"/>
                  </a:lnTo>
                  <a:lnTo>
                    <a:pt x="258" y="1128"/>
                  </a:lnTo>
                  <a:lnTo>
                    <a:pt x="222" y="1120"/>
                  </a:lnTo>
                  <a:lnTo>
                    <a:pt x="187" y="1111"/>
                  </a:lnTo>
                  <a:lnTo>
                    <a:pt x="155" y="1097"/>
                  </a:lnTo>
                  <a:lnTo>
                    <a:pt x="125" y="1082"/>
                  </a:lnTo>
                  <a:lnTo>
                    <a:pt x="98" y="1062"/>
                  </a:lnTo>
                  <a:lnTo>
                    <a:pt x="73" y="1040"/>
                  </a:lnTo>
                  <a:lnTo>
                    <a:pt x="52" y="1013"/>
                  </a:lnTo>
                  <a:lnTo>
                    <a:pt x="34" y="984"/>
                  </a:lnTo>
                  <a:lnTo>
                    <a:pt x="19" y="951"/>
                  </a:lnTo>
                  <a:lnTo>
                    <a:pt x="9" y="914"/>
                  </a:lnTo>
                  <a:lnTo>
                    <a:pt x="1" y="874"/>
                  </a:lnTo>
                  <a:lnTo>
                    <a:pt x="0" y="830"/>
                  </a:lnTo>
                  <a:lnTo>
                    <a:pt x="1" y="784"/>
                  </a:lnTo>
                  <a:lnTo>
                    <a:pt x="9" y="741"/>
                  </a:lnTo>
                  <a:lnTo>
                    <a:pt x="18" y="704"/>
                  </a:lnTo>
                  <a:lnTo>
                    <a:pt x="33" y="671"/>
                  </a:lnTo>
                  <a:lnTo>
                    <a:pt x="50" y="642"/>
                  </a:lnTo>
                  <a:lnTo>
                    <a:pt x="70" y="617"/>
                  </a:lnTo>
                  <a:lnTo>
                    <a:pt x="94" y="594"/>
                  </a:lnTo>
                  <a:lnTo>
                    <a:pt x="119" y="575"/>
                  </a:lnTo>
                  <a:lnTo>
                    <a:pt x="147" y="559"/>
                  </a:lnTo>
                  <a:lnTo>
                    <a:pt x="176" y="545"/>
                  </a:lnTo>
                  <a:lnTo>
                    <a:pt x="208" y="533"/>
                  </a:lnTo>
                  <a:lnTo>
                    <a:pt x="241" y="522"/>
                  </a:lnTo>
                  <a:lnTo>
                    <a:pt x="273" y="512"/>
                  </a:lnTo>
                  <a:lnTo>
                    <a:pt x="307" y="505"/>
                  </a:lnTo>
                  <a:lnTo>
                    <a:pt x="343" y="496"/>
                  </a:lnTo>
                  <a:lnTo>
                    <a:pt x="381" y="489"/>
                  </a:lnTo>
                  <a:lnTo>
                    <a:pt x="419" y="483"/>
                  </a:lnTo>
                  <a:lnTo>
                    <a:pt x="455" y="477"/>
                  </a:lnTo>
                  <a:lnTo>
                    <a:pt x="491" y="472"/>
                  </a:lnTo>
                  <a:lnTo>
                    <a:pt x="523" y="466"/>
                  </a:lnTo>
                  <a:lnTo>
                    <a:pt x="554" y="460"/>
                  </a:lnTo>
                  <a:lnTo>
                    <a:pt x="582" y="453"/>
                  </a:lnTo>
                  <a:lnTo>
                    <a:pt x="606" y="445"/>
                  </a:lnTo>
                  <a:lnTo>
                    <a:pt x="629" y="434"/>
                  </a:lnTo>
                  <a:lnTo>
                    <a:pt x="647" y="422"/>
                  </a:lnTo>
                  <a:lnTo>
                    <a:pt x="662" y="406"/>
                  </a:lnTo>
                  <a:lnTo>
                    <a:pt x="674" y="387"/>
                  </a:lnTo>
                  <a:lnTo>
                    <a:pt x="680" y="365"/>
                  </a:lnTo>
                  <a:lnTo>
                    <a:pt x="683" y="338"/>
                  </a:lnTo>
                  <a:lnTo>
                    <a:pt x="680" y="304"/>
                  </a:lnTo>
                  <a:lnTo>
                    <a:pt x="675" y="276"/>
                  </a:lnTo>
                  <a:lnTo>
                    <a:pt x="666" y="250"/>
                  </a:lnTo>
                  <a:lnTo>
                    <a:pt x="652" y="228"/>
                  </a:lnTo>
                  <a:lnTo>
                    <a:pt x="638" y="210"/>
                  </a:lnTo>
                  <a:lnTo>
                    <a:pt x="619" y="196"/>
                  </a:lnTo>
                  <a:lnTo>
                    <a:pt x="600" y="184"/>
                  </a:lnTo>
                  <a:lnTo>
                    <a:pt x="578" y="175"/>
                  </a:lnTo>
                  <a:lnTo>
                    <a:pt x="555" y="168"/>
                  </a:lnTo>
                  <a:lnTo>
                    <a:pt x="532" y="163"/>
                  </a:lnTo>
                  <a:lnTo>
                    <a:pt x="506" y="160"/>
                  </a:lnTo>
                  <a:lnTo>
                    <a:pt x="482" y="158"/>
                  </a:lnTo>
                  <a:lnTo>
                    <a:pt x="458" y="157"/>
                  </a:lnTo>
                  <a:lnTo>
                    <a:pt x="423" y="158"/>
                  </a:lnTo>
                  <a:lnTo>
                    <a:pt x="391" y="162"/>
                  </a:lnTo>
                  <a:lnTo>
                    <a:pt x="360" y="168"/>
                  </a:lnTo>
                  <a:lnTo>
                    <a:pt x="332" y="175"/>
                  </a:lnTo>
                  <a:lnTo>
                    <a:pt x="305" y="186"/>
                  </a:lnTo>
                  <a:lnTo>
                    <a:pt x="282" y="201"/>
                  </a:lnTo>
                  <a:lnTo>
                    <a:pt x="261" y="218"/>
                  </a:lnTo>
                  <a:lnTo>
                    <a:pt x="243" y="239"/>
                  </a:lnTo>
                  <a:lnTo>
                    <a:pt x="228" y="263"/>
                  </a:lnTo>
                  <a:lnTo>
                    <a:pt x="216" y="292"/>
                  </a:lnTo>
                  <a:lnTo>
                    <a:pt x="209" y="325"/>
                  </a:lnTo>
                  <a:lnTo>
                    <a:pt x="205" y="362"/>
                  </a:lnTo>
                  <a:lnTo>
                    <a:pt x="39" y="362"/>
                  </a:lnTo>
                  <a:lnTo>
                    <a:pt x="43" y="312"/>
                  </a:lnTo>
                  <a:lnTo>
                    <a:pt x="52" y="265"/>
                  </a:lnTo>
                  <a:lnTo>
                    <a:pt x="66" y="222"/>
                  </a:lnTo>
                  <a:lnTo>
                    <a:pt x="83" y="184"/>
                  </a:lnTo>
                  <a:lnTo>
                    <a:pt x="104" y="150"/>
                  </a:lnTo>
                  <a:lnTo>
                    <a:pt x="129" y="120"/>
                  </a:lnTo>
                  <a:lnTo>
                    <a:pt x="157" y="93"/>
                  </a:lnTo>
                  <a:lnTo>
                    <a:pt x="188" y="70"/>
                  </a:lnTo>
                  <a:lnTo>
                    <a:pt x="222" y="51"/>
                  </a:lnTo>
                  <a:lnTo>
                    <a:pt x="259" y="35"/>
                  </a:lnTo>
                  <a:lnTo>
                    <a:pt x="296" y="22"/>
                  </a:lnTo>
                  <a:lnTo>
                    <a:pt x="338" y="12"/>
                  </a:lnTo>
                  <a:lnTo>
                    <a:pt x="379" y="6"/>
                  </a:lnTo>
                  <a:lnTo>
                    <a:pt x="423" y="3"/>
                  </a:lnTo>
                  <a:lnTo>
                    <a:pt x="4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4" name="Freeform 8"/>
            <p:cNvSpPr>
              <a:spLocks/>
            </p:cNvSpPr>
            <p:nvPr userDrawn="1"/>
          </p:nvSpPr>
          <p:spPr bwMode="auto">
            <a:xfrm>
              <a:off x="7367588" y="4454526"/>
              <a:ext cx="341313" cy="449263"/>
            </a:xfrm>
            <a:custGeom>
              <a:avLst/>
              <a:gdLst>
                <a:gd name="T0" fmla="*/ 486 w 860"/>
                <a:gd name="T1" fmla="*/ 5 h 1132"/>
                <a:gd name="T2" fmla="*/ 604 w 860"/>
                <a:gd name="T3" fmla="*/ 31 h 1132"/>
                <a:gd name="T4" fmla="*/ 701 w 860"/>
                <a:gd name="T5" fmla="*/ 82 h 1132"/>
                <a:gd name="T6" fmla="*/ 771 w 860"/>
                <a:gd name="T7" fmla="*/ 167 h 1132"/>
                <a:gd name="T8" fmla="*/ 810 w 860"/>
                <a:gd name="T9" fmla="*/ 290 h 1132"/>
                <a:gd name="T10" fmla="*/ 644 w 860"/>
                <a:gd name="T11" fmla="*/ 307 h 1132"/>
                <a:gd name="T12" fmla="*/ 606 w 860"/>
                <a:gd name="T13" fmla="*/ 231 h 1132"/>
                <a:gd name="T14" fmla="*/ 545 w 860"/>
                <a:gd name="T15" fmla="*/ 184 h 1132"/>
                <a:gd name="T16" fmla="*/ 467 w 860"/>
                <a:gd name="T17" fmla="*/ 162 h 1132"/>
                <a:gd name="T18" fmla="*/ 386 w 860"/>
                <a:gd name="T19" fmla="*/ 158 h 1132"/>
                <a:gd name="T20" fmla="*/ 305 w 860"/>
                <a:gd name="T21" fmla="*/ 172 h 1132"/>
                <a:gd name="T22" fmla="*/ 238 w 860"/>
                <a:gd name="T23" fmla="*/ 207 h 1132"/>
                <a:gd name="T24" fmla="*/ 200 w 860"/>
                <a:gd name="T25" fmla="*/ 268 h 1132"/>
                <a:gd name="T26" fmla="*/ 208 w 860"/>
                <a:gd name="T27" fmla="*/ 344 h 1132"/>
                <a:gd name="T28" fmla="*/ 256 w 860"/>
                <a:gd name="T29" fmla="*/ 397 h 1132"/>
                <a:gd name="T30" fmla="*/ 334 w 860"/>
                <a:gd name="T31" fmla="*/ 434 h 1132"/>
                <a:gd name="T32" fmla="*/ 429 w 860"/>
                <a:gd name="T33" fmla="*/ 460 h 1132"/>
                <a:gd name="T34" fmla="*/ 528 w 860"/>
                <a:gd name="T35" fmla="*/ 484 h 1132"/>
                <a:gd name="T36" fmla="*/ 634 w 860"/>
                <a:gd name="T37" fmla="*/ 513 h 1132"/>
                <a:gd name="T38" fmla="*/ 729 w 860"/>
                <a:gd name="T39" fmla="*/ 556 h 1132"/>
                <a:gd name="T40" fmla="*/ 804 w 860"/>
                <a:gd name="T41" fmla="*/ 620 h 1132"/>
                <a:gd name="T42" fmla="*/ 850 w 860"/>
                <a:gd name="T43" fmla="*/ 711 h 1132"/>
                <a:gd name="T44" fmla="*/ 857 w 860"/>
                <a:gd name="T45" fmla="*/ 838 h 1132"/>
                <a:gd name="T46" fmla="*/ 821 w 860"/>
                <a:gd name="T47" fmla="*/ 954 h 1132"/>
                <a:gd name="T48" fmla="*/ 750 w 860"/>
                <a:gd name="T49" fmla="*/ 1037 h 1132"/>
                <a:gd name="T50" fmla="*/ 656 w 860"/>
                <a:gd name="T51" fmla="*/ 1093 h 1132"/>
                <a:gd name="T52" fmla="*/ 545 w 860"/>
                <a:gd name="T53" fmla="*/ 1124 h 1132"/>
                <a:gd name="T54" fmla="*/ 429 w 860"/>
                <a:gd name="T55" fmla="*/ 1132 h 1132"/>
                <a:gd name="T56" fmla="*/ 299 w 860"/>
                <a:gd name="T57" fmla="*/ 1120 h 1132"/>
                <a:gd name="T58" fmla="*/ 182 w 860"/>
                <a:gd name="T59" fmla="*/ 1081 h 1132"/>
                <a:gd name="T60" fmla="*/ 90 w 860"/>
                <a:gd name="T61" fmla="*/ 1012 h 1132"/>
                <a:gd name="T62" fmla="*/ 27 w 860"/>
                <a:gd name="T63" fmla="*/ 908 h 1132"/>
                <a:gd name="T64" fmla="*/ 0 w 860"/>
                <a:gd name="T65" fmla="*/ 767 h 1132"/>
                <a:gd name="T66" fmla="*/ 180 w 860"/>
                <a:gd name="T67" fmla="*/ 838 h 1132"/>
                <a:gd name="T68" fmla="*/ 229 w 860"/>
                <a:gd name="T69" fmla="*/ 913 h 1132"/>
                <a:gd name="T70" fmla="*/ 308 w 860"/>
                <a:gd name="T71" fmla="*/ 957 h 1132"/>
                <a:gd name="T72" fmla="*/ 404 w 860"/>
                <a:gd name="T73" fmla="*/ 974 h 1132"/>
                <a:gd name="T74" fmla="*/ 488 w 860"/>
                <a:gd name="T75" fmla="*/ 974 h 1132"/>
                <a:gd name="T76" fmla="*/ 565 w 860"/>
                <a:gd name="T77" fmla="*/ 960 h 1132"/>
                <a:gd name="T78" fmla="*/ 631 w 860"/>
                <a:gd name="T79" fmla="*/ 927 h 1132"/>
                <a:gd name="T80" fmla="*/ 674 w 860"/>
                <a:gd name="T81" fmla="*/ 871 h 1132"/>
                <a:gd name="T82" fmla="*/ 681 w 860"/>
                <a:gd name="T83" fmla="*/ 787 h 1132"/>
                <a:gd name="T84" fmla="*/ 647 w 860"/>
                <a:gd name="T85" fmla="*/ 722 h 1132"/>
                <a:gd name="T86" fmla="*/ 580 w 860"/>
                <a:gd name="T87" fmla="*/ 677 h 1132"/>
                <a:gd name="T88" fmla="*/ 491 w 860"/>
                <a:gd name="T89" fmla="*/ 647 h 1132"/>
                <a:gd name="T90" fmla="*/ 389 w 860"/>
                <a:gd name="T91" fmla="*/ 622 h 1132"/>
                <a:gd name="T92" fmla="*/ 283 w 860"/>
                <a:gd name="T93" fmla="*/ 595 h 1132"/>
                <a:gd name="T94" fmla="*/ 183 w 860"/>
                <a:gd name="T95" fmla="*/ 558 h 1132"/>
                <a:gd name="T96" fmla="*/ 99 w 860"/>
                <a:gd name="T97" fmla="*/ 504 h 1132"/>
                <a:gd name="T98" fmla="*/ 42 w 860"/>
                <a:gd name="T99" fmla="*/ 423 h 1132"/>
                <a:gd name="T100" fmla="*/ 22 w 860"/>
                <a:gd name="T101" fmla="*/ 308 h 1132"/>
                <a:gd name="T102" fmla="*/ 44 w 860"/>
                <a:gd name="T103" fmla="*/ 193 h 1132"/>
                <a:gd name="T104" fmla="*/ 104 w 860"/>
                <a:gd name="T105" fmla="*/ 107 h 1132"/>
                <a:gd name="T106" fmla="*/ 191 w 860"/>
                <a:gd name="T107" fmla="*/ 46 h 1132"/>
                <a:gd name="T108" fmla="*/ 293 w 860"/>
                <a:gd name="T109" fmla="*/ 12 h 1132"/>
                <a:gd name="T110" fmla="*/ 399 w 860"/>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60" h="1132">
                  <a:moveTo>
                    <a:pt x="399" y="0"/>
                  </a:moveTo>
                  <a:lnTo>
                    <a:pt x="443" y="2"/>
                  </a:lnTo>
                  <a:lnTo>
                    <a:pt x="486" y="5"/>
                  </a:lnTo>
                  <a:lnTo>
                    <a:pt x="527" y="11"/>
                  </a:lnTo>
                  <a:lnTo>
                    <a:pt x="566" y="20"/>
                  </a:lnTo>
                  <a:lnTo>
                    <a:pt x="604" y="31"/>
                  </a:lnTo>
                  <a:lnTo>
                    <a:pt x="639" y="44"/>
                  </a:lnTo>
                  <a:lnTo>
                    <a:pt x="670" y="62"/>
                  </a:lnTo>
                  <a:lnTo>
                    <a:pt x="701" y="82"/>
                  </a:lnTo>
                  <a:lnTo>
                    <a:pt x="727" y="107"/>
                  </a:lnTo>
                  <a:lnTo>
                    <a:pt x="750" y="134"/>
                  </a:lnTo>
                  <a:lnTo>
                    <a:pt x="771" y="167"/>
                  </a:lnTo>
                  <a:lnTo>
                    <a:pt x="788" y="203"/>
                  </a:lnTo>
                  <a:lnTo>
                    <a:pt x="800" y="244"/>
                  </a:lnTo>
                  <a:lnTo>
                    <a:pt x="810" y="290"/>
                  </a:lnTo>
                  <a:lnTo>
                    <a:pt x="815" y="339"/>
                  </a:lnTo>
                  <a:lnTo>
                    <a:pt x="648" y="339"/>
                  </a:lnTo>
                  <a:lnTo>
                    <a:pt x="644" y="307"/>
                  </a:lnTo>
                  <a:lnTo>
                    <a:pt x="634" y="278"/>
                  </a:lnTo>
                  <a:lnTo>
                    <a:pt x="622" y="254"/>
                  </a:lnTo>
                  <a:lnTo>
                    <a:pt x="606" y="231"/>
                  </a:lnTo>
                  <a:lnTo>
                    <a:pt x="588" y="213"/>
                  </a:lnTo>
                  <a:lnTo>
                    <a:pt x="567" y="197"/>
                  </a:lnTo>
                  <a:lnTo>
                    <a:pt x="545" y="184"/>
                  </a:lnTo>
                  <a:lnTo>
                    <a:pt x="520" y="174"/>
                  </a:lnTo>
                  <a:lnTo>
                    <a:pt x="494" y="167"/>
                  </a:lnTo>
                  <a:lnTo>
                    <a:pt x="467" y="162"/>
                  </a:lnTo>
                  <a:lnTo>
                    <a:pt x="441" y="158"/>
                  </a:lnTo>
                  <a:lnTo>
                    <a:pt x="413" y="157"/>
                  </a:lnTo>
                  <a:lnTo>
                    <a:pt x="386" y="158"/>
                  </a:lnTo>
                  <a:lnTo>
                    <a:pt x="358" y="161"/>
                  </a:lnTo>
                  <a:lnTo>
                    <a:pt x="330" y="166"/>
                  </a:lnTo>
                  <a:lnTo>
                    <a:pt x="305" y="172"/>
                  </a:lnTo>
                  <a:lnTo>
                    <a:pt x="279" y="180"/>
                  </a:lnTo>
                  <a:lnTo>
                    <a:pt x="257" y="192"/>
                  </a:lnTo>
                  <a:lnTo>
                    <a:pt x="238" y="207"/>
                  </a:lnTo>
                  <a:lnTo>
                    <a:pt x="221" y="224"/>
                  </a:lnTo>
                  <a:lnTo>
                    <a:pt x="209" y="244"/>
                  </a:lnTo>
                  <a:lnTo>
                    <a:pt x="200" y="268"/>
                  </a:lnTo>
                  <a:lnTo>
                    <a:pt x="198" y="296"/>
                  </a:lnTo>
                  <a:lnTo>
                    <a:pt x="200" y="321"/>
                  </a:lnTo>
                  <a:lnTo>
                    <a:pt x="208" y="344"/>
                  </a:lnTo>
                  <a:lnTo>
                    <a:pt x="220" y="365"/>
                  </a:lnTo>
                  <a:lnTo>
                    <a:pt x="237" y="382"/>
                  </a:lnTo>
                  <a:lnTo>
                    <a:pt x="256" y="397"/>
                  </a:lnTo>
                  <a:lnTo>
                    <a:pt x="279" y="411"/>
                  </a:lnTo>
                  <a:lnTo>
                    <a:pt x="305" y="423"/>
                  </a:lnTo>
                  <a:lnTo>
                    <a:pt x="334" y="434"/>
                  </a:lnTo>
                  <a:lnTo>
                    <a:pt x="364" y="443"/>
                  </a:lnTo>
                  <a:lnTo>
                    <a:pt x="396" y="452"/>
                  </a:lnTo>
                  <a:lnTo>
                    <a:pt x="429" y="460"/>
                  </a:lnTo>
                  <a:lnTo>
                    <a:pt x="461" y="467"/>
                  </a:lnTo>
                  <a:lnTo>
                    <a:pt x="495" y="476"/>
                  </a:lnTo>
                  <a:lnTo>
                    <a:pt x="528" y="484"/>
                  </a:lnTo>
                  <a:lnTo>
                    <a:pt x="565" y="493"/>
                  </a:lnTo>
                  <a:lnTo>
                    <a:pt x="600" y="502"/>
                  </a:lnTo>
                  <a:lnTo>
                    <a:pt x="634" y="513"/>
                  </a:lnTo>
                  <a:lnTo>
                    <a:pt x="667" y="527"/>
                  </a:lnTo>
                  <a:lnTo>
                    <a:pt x="699" y="540"/>
                  </a:lnTo>
                  <a:lnTo>
                    <a:pt x="729" y="556"/>
                  </a:lnTo>
                  <a:lnTo>
                    <a:pt x="757" y="575"/>
                  </a:lnTo>
                  <a:lnTo>
                    <a:pt x="782" y="595"/>
                  </a:lnTo>
                  <a:lnTo>
                    <a:pt x="804" y="620"/>
                  </a:lnTo>
                  <a:lnTo>
                    <a:pt x="823" y="646"/>
                  </a:lnTo>
                  <a:lnTo>
                    <a:pt x="839" y="676"/>
                  </a:lnTo>
                  <a:lnTo>
                    <a:pt x="850" y="711"/>
                  </a:lnTo>
                  <a:lnTo>
                    <a:pt x="857" y="750"/>
                  </a:lnTo>
                  <a:lnTo>
                    <a:pt x="860" y="792"/>
                  </a:lnTo>
                  <a:lnTo>
                    <a:pt x="857" y="838"/>
                  </a:lnTo>
                  <a:lnTo>
                    <a:pt x="850" y="880"/>
                  </a:lnTo>
                  <a:lnTo>
                    <a:pt x="838" y="919"/>
                  </a:lnTo>
                  <a:lnTo>
                    <a:pt x="821" y="954"/>
                  </a:lnTo>
                  <a:lnTo>
                    <a:pt x="801" y="985"/>
                  </a:lnTo>
                  <a:lnTo>
                    <a:pt x="777" y="1013"/>
                  </a:lnTo>
                  <a:lnTo>
                    <a:pt x="750" y="1037"/>
                  </a:lnTo>
                  <a:lnTo>
                    <a:pt x="721" y="1059"/>
                  </a:lnTo>
                  <a:lnTo>
                    <a:pt x="690" y="1077"/>
                  </a:lnTo>
                  <a:lnTo>
                    <a:pt x="656" y="1093"/>
                  </a:lnTo>
                  <a:lnTo>
                    <a:pt x="621" y="1106"/>
                  </a:lnTo>
                  <a:lnTo>
                    <a:pt x="583" y="1116"/>
                  </a:lnTo>
                  <a:lnTo>
                    <a:pt x="545" y="1124"/>
                  </a:lnTo>
                  <a:lnTo>
                    <a:pt x="506" y="1129"/>
                  </a:lnTo>
                  <a:lnTo>
                    <a:pt x="467" y="1132"/>
                  </a:lnTo>
                  <a:lnTo>
                    <a:pt x="429" y="1132"/>
                  </a:lnTo>
                  <a:lnTo>
                    <a:pt x="384" y="1131"/>
                  </a:lnTo>
                  <a:lnTo>
                    <a:pt x="340" y="1128"/>
                  </a:lnTo>
                  <a:lnTo>
                    <a:pt x="299" y="1120"/>
                  </a:lnTo>
                  <a:lnTo>
                    <a:pt x="257" y="1111"/>
                  </a:lnTo>
                  <a:lnTo>
                    <a:pt x="218" y="1097"/>
                  </a:lnTo>
                  <a:lnTo>
                    <a:pt x="182" y="1081"/>
                  </a:lnTo>
                  <a:lnTo>
                    <a:pt x="149" y="1061"/>
                  </a:lnTo>
                  <a:lnTo>
                    <a:pt x="118" y="1038"/>
                  </a:lnTo>
                  <a:lnTo>
                    <a:pt x="90" y="1012"/>
                  </a:lnTo>
                  <a:lnTo>
                    <a:pt x="65" y="980"/>
                  </a:lnTo>
                  <a:lnTo>
                    <a:pt x="44" y="947"/>
                  </a:lnTo>
                  <a:lnTo>
                    <a:pt x="27" y="908"/>
                  </a:lnTo>
                  <a:lnTo>
                    <a:pt x="13" y="865"/>
                  </a:lnTo>
                  <a:lnTo>
                    <a:pt x="5" y="819"/>
                  </a:lnTo>
                  <a:lnTo>
                    <a:pt x="0" y="767"/>
                  </a:lnTo>
                  <a:lnTo>
                    <a:pt x="166" y="767"/>
                  </a:lnTo>
                  <a:lnTo>
                    <a:pt x="171" y="804"/>
                  </a:lnTo>
                  <a:lnTo>
                    <a:pt x="180" y="838"/>
                  </a:lnTo>
                  <a:lnTo>
                    <a:pt x="192" y="867"/>
                  </a:lnTo>
                  <a:lnTo>
                    <a:pt x="209" y="891"/>
                  </a:lnTo>
                  <a:lnTo>
                    <a:pt x="229" y="913"/>
                  </a:lnTo>
                  <a:lnTo>
                    <a:pt x="254" y="931"/>
                  </a:lnTo>
                  <a:lnTo>
                    <a:pt x="279" y="945"/>
                  </a:lnTo>
                  <a:lnTo>
                    <a:pt x="308" y="957"/>
                  </a:lnTo>
                  <a:lnTo>
                    <a:pt x="339" y="966"/>
                  </a:lnTo>
                  <a:lnTo>
                    <a:pt x="372" y="972"/>
                  </a:lnTo>
                  <a:lnTo>
                    <a:pt x="404" y="974"/>
                  </a:lnTo>
                  <a:lnTo>
                    <a:pt x="438" y="976"/>
                  </a:lnTo>
                  <a:lnTo>
                    <a:pt x="463" y="976"/>
                  </a:lnTo>
                  <a:lnTo>
                    <a:pt x="488" y="974"/>
                  </a:lnTo>
                  <a:lnTo>
                    <a:pt x="515" y="971"/>
                  </a:lnTo>
                  <a:lnTo>
                    <a:pt x="540" y="966"/>
                  </a:lnTo>
                  <a:lnTo>
                    <a:pt x="565" y="960"/>
                  </a:lnTo>
                  <a:lnTo>
                    <a:pt x="589" y="951"/>
                  </a:lnTo>
                  <a:lnTo>
                    <a:pt x="611" y="941"/>
                  </a:lnTo>
                  <a:lnTo>
                    <a:pt x="631" y="927"/>
                  </a:lnTo>
                  <a:lnTo>
                    <a:pt x="648" y="912"/>
                  </a:lnTo>
                  <a:lnTo>
                    <a:pt x="663" y="892"/>
                  </a:lnTo>
                  <a:lnTo>
                    <a:pt x="674" y="871"/>
                  </a:lnTo>
                  <a:lnTo>
                    <a:pt x="681" y="844"/>
                  </a:lnTo>
                  <a:lnTo>
                    <a:pt x="684" y="815"/>
                  </a:lnTo>
                  <a:lnTo>
                    <a:pt x="681" y="787"/>
                  </a:lnTo>
                  <a:lnTo>
                    <a:pt x="674" y="762"/>
                  </a:lnTo>
                  <a:lnTo>
                    <a:pt x="662" y="740"/>
                  </a:lnTo>
                  <a:lnTo>
                    <a:pt x="647" y="722"/>
                  </a:lnTo>
                  <a:lnTo>
                    <a:pt x="628" y="705"/>
                  </a:lnTo>
                  <a:lnTo>
                    <a:pt x="606" y="691"/>
                  </a:lnTo>
                  <a:lnTo>
                    <a:pt x="580" y="677"/>
                  </a:lnTo>
                  <a:lnTo>
                    <a:pt x="552" y="667"/>
                  </a:lnTo>
                  <a:lnTo>
                    <a:pt x="523" y="656"/>
                  </a:lnTo>
                  <a:lnTo>
                    <a:pt x="491" y="647"/>
                  </a:lnTo>
                  <a:lnTo>
                    <a:pt x="458" y="639"/>
                  </a:lnTo>
                  <a:lnTo>
                    <a:pt x="424" y="630"/>
                  </a:lnTo>
                  <a:lnTo>
                    <a:pt x="389" y="622"/>
                  </a:lnTo>
                  <a:lnTo>
                    <a:pt x="352" y="613"/>
                  </a:lnTo>
                  <a:lnTo>
                    <a:pt x="317" y="605"/>
                  </a:lnTo>
                  <a:lnTo>
                    <a:pt x="283" y="595"/>
                  </a:lnTo>
                  <a:lnTo>
                    <a:pt x="248" y="585"/>
                  </a:lnTo>
                  <a:lnTo>
                    <a:pt x="215" y="572"/>
                  </a:lnTo>
                  <a:lnTo>
                    <a:pt x="183" y="558"/>
                  </a:lnTo>
                  <a:lnTo>
                    <a:pt x="153" y="542"/>
                  </a:lnTo>
                  <a:lnTo>
                    <a:pt x="125" y="524"/>
                  </a:lnTo>
                  <a:lnTo>
                    <a:pt x="99" y="504"/>
                  </a:lnTo>
                  <a:lnTo>
                    <a:pt x="78" y="480"/>
                  </a:lnTo>
                  <a:lnTo>
                    <a:pt x="58" y="453"/>
                  </a:lnTo>
                  <a:lnTo>
                    <a:pt x="42" y="423"/>
                  </a:lnTo>
                  <a:lnTo>
                    <a:pt x="31" y="389"/>
                  </a:lnTo>
                  <a:lnTo>
                    <a:pt x="24" y="350"/>
                  </a:lnTo>
                  <a:lnTo>
                    <a:pt x="22" y="308"/>
                  </a:lnTo>
                  <a:lnTo>
                    <a:pt x="24" y="267"/>
                  </a:lnTo>
                  <a:lnTo>
                    <a:pt x="31" y="228"/>
                  </a:lnTo>
                  <a:lnTo>
                    <a:pt x="44" y="193"/>
                  </a:lnTo>
                  <a:lnTo>
                    <a:pt x="61" y="161"/>
                  </a:lnTo>
                  <a:lnTo>
                    <a:pt x="80" y="132"/>
                  </a:lnTo>
                  <a:lnTo>
                    <a:pt x="104" y="107"/>
                  </a:lnTo>
                  <a:lnTo>
                    <a:pt x="130" y="84"/>
                  </a:lnTo>
                  <a:lnTo>
                    <a:pt x="159" y="63"/>
                  </a:lnTo>
                  <a:lnTo>
                    <a:pt x="191" y="46"/>
                  </a:lnTo>
                  <a:lnTo>
                    <a:pt x="223" y="32"/>
                  </a:lnTo>
                  <a:lnTo>
                    <a:pt x="257" y="21"/>
                  </a:lnTo>
                  <a:lnTo>
                    <a:pt x="293" y="12"/>
                  </a:lnTo>
                  <a:lnTo>
                    <a:pt x="328"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5" name="Freeform 9"/>
            <p:cNvSpPr>
              <a:spLocks/>
            </p:cNvSpPr>
            <p:nvPr userDrawn="1"/>
          </p:nvSpPr>
          <p:spPr bwMode="auto">
            <a:xfrm>
              <a:off x="6146801" y="4554538"/>
              <a:ext cx="434975" cy="479425"/>
            </a:xfrm>
            <a:custGeom>
              <a:avLst/>
              <a:gdLst>
                <a:gd name="T0" fmla="*/ 621 w 1095"/>
                <a:gd name="T1" fmla="*/ 1 h 1208"/>
                <a:gd name="T2" fmla="*/ 664 w 1095"/>
                <a:gd name="T3" fmla="*/ 18 h 1208"/>
                <a:gd name="T4" fmla="*/ 709 w 1095"/>
                <a:gd name="T5" fmla="*/ 67 h 1208"/>
                <a:gd name="T6" fmla="*/ 947 w 1095"/>
                <a:gd name="T7" fmla="*/ 353 h 1208"/>
                <a:gd name="T8" fmla="*/ 1027 w 1095"/>
                <a:gd name="T9" fmla="*/ 469 h 1208"/>
                <a:gd name="T10" fmla="*/ 1076 w 1095"/>
                <a:gd name="T11" fmla="*/ 580 h 1208"/>
                <a:gd name="T12" fmla="*/ 1095 w 1095"/>
                <a:gd name="T13" fmla="*/ 687 h 1208"/>
                <a:gd name="T14" fmla="*/ 1090 w 1095"/>
                <a:gd name="T15" fmla="*/ 786 h 1208"/>
                <a:gd name="T16" fmla="*/ 1064 w 1095"/>
                <a:gd name="T17" fmla="*/ 877 h 1208"/>
                <a:gd name="T18" fmla="*/ 1020 w 1095"/>
                <a:gd name="T19" fmla="*/ 959 h 1208"/>
                <a:gd name="T20" fmla="*/ 962 w 1095"/>
                <a:gd name="T21" fmla="*/ 1032 h 1208"/>
                <a:gd name="T22" fmla="*/ 892 w 1095"/>
                <a:gd name="T23" fmla="*/ 1093 h 1208"/>
                <a:gd name="T24" fmla="*/ 817 w 1095"/>
                <a:gd name="T25" fmla="*/ 1142 h 1208"/>
                <a:gd name="T26" fmla="*/ 738 w 1095"/>
                <a:gd name="T27" fmla="*/ 1177 h 1208"/>
                <a:gd name="T28" fmla="*/ 630 w 1095"/>
                <a:gd name="T29" fmla="*/ 1202 h 1208"/>
                <a:gd name="T30" fmla="*/ 498 w 1095"/>
                <a:gd name="T31" fmla="*/ 1207 h 1208"/>
                <a:gd name="T32" fmla="*/ 374 w 1095"/>
                <a:gd name="T33" fmla="*/ 1187 h 1208"/>
                <a:gd name="T34" fmla="*/ 261 w 1095"/>
                <a:gd name="T35" fmla="*/ 1144 h 1208"/>
                <a:gd name="T36" fmla="*/ 162 w 1095"/>
                <a:gd name="T37" fmla="*/ 1080 h 1208"/>
                <a:gd name="T38" fmla="*/ 82 w 1095"/>
                <a:gd name="T39" fmla="*/ 998 h 1208"/>
                <a:gd name="T40" fmla="*/ 22 w 1095"/>
                <a:gd name="T41" fmla="*/ 901 h 1208"/>
                <a:gd name="T42" fmla="*/ 25 w 1095"/>
                <a:gd name="T43" fmla="*/ 883 h 1208"/>
                <a:gd name="T44" fmla="*/ 90 w 1095"/>
                <a:gd name="T45" fmla="*/ 940 h 1208"/>
                <a:gd name="T46" fmla="*/ 170 w 1095"/>
                <a:gd name="T47" fmla="*/ 982 h 1208"/>
                <a:gd name="T48" fmla="*/ 258 w 1095"/>
                <a:gd name="T49" fmla="*/ 1009 h 1208"/>
                <a:gd name="T50" fmla="*/ 353 w 1095"/>
                <a:gd name="T51" fmla="*/ 1020 h 1208"/>
                <a:gd name="T52" fmla="*/ 447 w 1095"/>
                <a:gd name="T53" fmla="*/ 1015 h 1208"/>
                <a:gd name="T54" fmla="*/ 534 w 1095"/>
                <a:gd name="T55" fmla="*/ 994 h 1208"/>
                <a:gd name="T56" fmla="*/ 612 w 1095"/>
                <a:gd name="T57" fmla="*/ 958 h 1208"/>
                <a:gd name="T58" fmla="*/ 694 w 1095"/>
                <a:gd name="T59" fmla="*/ 894 h 1208"/>
                <a:gd name="T60" fmla="*/ 756 w 1095"/>
                <a:gd name="T61" fmla="*/ 821 h 1208"/>
                <a:gd name="T62" fmla="*/ 796 w 1095"/>
                <a:gd name="T63" fmla="*/ 738 h 1208"/>
                <a:gd name="T64" fmla="*/ 811 w 1095"/>
                <a:gd name="T65" fmla="*/ 652 h 1208"/>
                <a:gd name="T66" fmla="*/ 800 w 1095"/>
                <a:gd name="T67" fmla="*/ 563 h 1208"/>
                <a:gd name="T68" fmla="*/ 761 w 1095"/>
                <a:gd name="T69" fmla="*/ 478 h 1208"/>
                <a:gd name="T70" fmla="*/ 728 w 1095"/>
                <a:gd name="T71" fmla="*/ 433 h 1208"/>
                <a:gd name="T72" fmla="*/ 714 w 1095"/>
                <a:gd name="T73" fmla="*/ 415 h 1208"/>
                <a:gd name="T74" fmla="*/ 687 w 1095"/>
                <a:gd name="T75" fmla="*/ 382 h 1208"/>
                <a:gd name="T76" fmla="*/ 651 w 1095"/>
                <a:gd name="T77" fmla="*/ 340 h 1208"/>
                <a:gd name="T78" fmla="*/ 609 w 1095"/>
                <a:gd name="T79" fmla="*/ 291 h 1208"/>
                <a:gd name="T80" fmla="*/ 567 w 1095"/>
                <a:gd name="T81" fmla="*/ 239 h 1208"/>
                <a:gd name="T82" fmla="*/ 524 w 1095"/>
                <a:gd name="T83" fmla="*/ 188 h 1208"/>
                <a:gd name="T84" fmla="*/ 521 w 1095"/>
                <a:gd name="T85" fmla="*/ 184 h 1208"/>
                <a:gd name="T86" fmla="*/ 515 w 1095"/>
                <a:gd name="T87" fmla="*/ 177 h 1208"/>
                <a:gd name="T88" fmla="*/ 512 w 1095"/>
                <a:gd name="T89" fmla="*/ 175 h 1208"/>
                <a:gd name="T90" fmla="*/ 492 w 1095"/>
                <a:gd name="T91" fmla="*/ 131 h 1208"/>
                <a:gd name="T92" fmla="*/ 494 w 1095"/>
                <a:gd name="T93" fmla="*/ 87 h 1208"/>
                <a:gd name="T94" fmla="*/ 517 w 1095"/>
                <a:gd name="T95" fmla="*/ 44 h 1208"/>
                <a:gd name="T96" fmla="*/ 555 w 1095"/>
                <a:gd name="T97" fmla="*/ 13 h 1208"/>
                <a:gd name="T98" fmla="*/ 600 w 1095"/>
                <a:gd name="T99"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08">
                  <a:moveTo>
                    <a:pt x="600" y="0"/>
                  </a:moveTo>
                  <a:lnTo>
                    <a:pt x="621" y="1"/>
                  </a:lnTo>
                  <a:lnTo>
                    <a:pt x="643" y="7"/>
                  </a:lnTo>
                  <a:lnTo>
                    <a:pt x="664" y="18"/>
                  </a:lnTo>
                  <a:lnTo>
                    <a:pt x="682" y="35"/>
                  </a:lnTo>
                  <a:lnTo>
                    <a:pt x="709" y="67"/>
                  </a:lnTo>
                  <a:lnTo>
                    <a:pt x="694" y="50"/>
                  </a:lnTo>
                  <a:lnTo>
                    <a:pt x="947" y="353"/>
                  </a:lnTo>
                  <a:lnTo>
                    <a:pt x="991" y="411"/>
                  </a:lnTo>
                  <a:lnTo>
                    <a:pt x="1027" y="469"/>
                  </a:lnTo>
                  <a:lnTo>
                    <a:pt x="1055" y="525"/>
                  </a:lnTo>
                  <a:lnTo>
                    <a:pt x="1076" y="580"/>
                  </a:lnTo>
                  <a:lnTo>
                    <a:pt x="1088" y="633"/>
                  </a:lnTo>
                  <a:lnTo>
                    <a:pt x="1095" y="687"/>
                  </a:lnTo>
                  <a:lnTo>
                    <a:pt x="1095" y="737"/>
                  </a:lnTo>
                  <a:lnTo>
                    <a:pt x="1090" y="786"/>
                  </a:lnTo>
                  <a:lnTo>
                    <a:pt x="1079" y="833"/>
                  </a:lnTo>
                  <a:lnTo>
                    <a:pt x="1064" y="877"/>
                  </a:lnTo>
                  <a:lnTo>
                    <a:pt x="1044" y="920"/>
                  </a:lnTo>
                  <a:lnTo>
                    <a:pt x="1020" y="959"/>
                  </a:lnTo>
                  <a:lnTo>
                    <a:pt x="992" y="998"/>
                  </a:lnTo>
                  <a:lnTo>
                    <a:pt x="962" y="1032"/>
                  </a:lnTo>
                  <a:lnTo>
                    <a:pt x="929" y="1064"/>
                  </a:lnTo>
                  <a:lnTo>
                    <a:pt x="892" y="1093"/>
                  </a:lnTo>
                  <a:lnTo>
                    <a:pt x="856" y="1119"/>
                  </a:lnTo>
                  <a:lnTo>
                    <a:pt x="817" y="1142"/>
                  </a:lnTo>
                  <a:lnTo>
                    <a:pt x="778" y="1161"/>
                  </a:lnTo>
                  <a:lnTo>
                    <a:pt x="738" y="1177"/>
                  </a:lnTo>
                  <a:lnTo>
                    <a:pt x="698" y="1189"/>
                  </a:lnTo>
                  <a:lnTo>
                    <a:pt x="630" y="1202"/>
                  </a:lnTo>
                  <a:lnTo>
                    <a:pt x="563" y="1208"/>
                  </a:lnTo>
                  <a:lnTo>
                    <a:pt x="498" y="1207"/>
                  </a:lnTo>
                  <a:lnTo>
                    <a:pt x="434" y="1201"/>
                  </a:lnTo>
                  <a:lnTo>
                    <a:pt x="374" y="1187"/>
                  </a:lnTo>
                  <a:lnTo>
                    <a:pt x="315" y="1168"/>
                  </a:lnTo>
                  <a:lnTo>
                    <a:pt x="261" y="1144"/>
                  </a:lnTo>
                  <a:lnTo>
                    <a:pt x="210" y="1114"/>
                  </a:lnTo>
                  <a:lnTo>
                    <a:pt x="162" y="1080"/>
                  </a:lnTo>
                  <a:lnTo>
                    <a:pt x="120" y="1040"/>
                  </a:lnTo>
                  <a:lnTo>
                    <a:pt x="82" y="998"/>
                  </a:lnTo>
                  <a:lnTo>
                    <a:pt x="49" y="951"/>
                  </a:lnTo>
                  <a:lnTo>
                    <a:pt x="22" y="901"/>
                  </a:lnTo>
                  <a:lnTo>
                    <a:pt x="0" y="848"/>
                  </a:lnTo>
                  <a:lnTo>
                    <a:pt x="25" y="883"/>
                  </a:lnTo>
                  <a:lnTo>
                    <a:pt x="56" y="913"/>
                  </a:lnTo>
                  <a:lnTo>
                    <a:pt x="90" y="940"/>
                  </a:lnTo>
                  <a:lnTo>
                    <a:pt x="128" y="963"/>
                  </a:lnTo>
                  <a:lnTo>
                    <a:pt x="170" y="982"/>
                  </a:lnTo>
                  <a:lnTo>
                    <a:pt x="213" y="997"/>
                  </a:lnTo>
                  <a:lnTo>
                    <a:pt x="258" y="1009"/>
                  </a:lnTo>
                  <a:lnTo>
                    <a:pt x="306" y="1016"/>
                  </a:lnTo>
                  <a:lnTo>
                    <a:pt x="353" y="1020"/>
                  </a:lnTo>
                  <a:lnTo>
                    <a:pt x="399" y="1019"/>
                  </a:lnTo>
                  <a:lnTo>
                    <a:pt x="447" y="1015"/>
                  </a:lnTo>
                  <a:lnTo>
                    <a:pt x="492" y="1006"/>
                  </a:lnTo>
                  <a:lnTo>
                    <a:pt x="534" y="994"/>
                  </a:lnTo>
                  <a:lnTo>
                    <a:pt x="575" y="979"/>
                  </a:lnTo>
                  <a:lnTo>
                    <a:pt x="612" y="958"/>
                  </a:lnTo>
                  <a:lnTo>
                    <a:pt x="655" y="928"/>
                  </a:lnTo>
                  <a:lnTo>
                    <a:pt x="694" y="894"/>
                  </a:lnTo>
                  <a:lnTo>
                    <a:pt x="728" y="858"/>
                  </a:lnTo>
                  <a:lnTo>
                    <a:pt x="756" y="821"/>
                  </a:lnTo>
                  <a:lnTo>
                    <a:pt x="779" y="780"/>
                  </a:lnTo>
                  <a:lnTo>
                    <a:pt x="796" y="738"/>
                  </a:lnTo>
                  <a:lnTo>
                    <a:pt x="806" y="695"/>
                  </a:lnTo>
                  <a:lnTo>
                    <a:pt x="811" y="652"/>
                  </a:lnTo>
                  <a:lnTo>
                    <a:pt x="809" y="608"/>
                  </a:lnTo>
                  <a:lnTo>
                    <a:pt x="800" y="563"/>
                  </a:lnTo>
                  <a:lnTo>
                    <a:pt x="784" y="520"/>
                  </a:lnTo>
                  <a:lnTo>
                    <a:pt x="761" y="478"/>
                  </a:lnTo>
                  <a:lnTo>
                    <a:pt x="731" y="436"/>
                  </a:lnTo>
                  <a:lnTo>
                    <a:pt x="728" y="433"/>
                  </a:lnTo>
                  <a:lnTo>
                    <a:pt x="724" y="426"/>
                  </a:lnTo>
                  <a:lnTo>
                    <a:pt x="714" y="415"/>
                  </a:lnTo>
                  <a:lnTo>
                    <a:pt x="702" y="401"/>
                  </a:lnTo>
                  <a:lnTo>
                    <a:pt x="687" y="382"/>
                  </a:lnTo>
                  <a:lnTo>
                    <a:pt x="670" y="363"/>
                  </a:lnTo>
                  <a:lnTo>
                    <a:pt x="651" y="340"/>
                  </a:lnTo>
                  <a:lnTo>
                    <a:pt x="631" y="316"/>
                  </a:lnTo>
                  <a:lnTo>
                    <a:pt x="609" y="291"/>
                  </a:lnTo>
                  <a:lnTo>
                    <a:pt x="589" y="265"/>
                  </a:lnTo>
                  <a:lnTo>
                    <a:pt x="567" y="239"/>
                  </a:lnTo>
                  <a:lnTo>
                    <a:pt x="545" y="213"/>
                  </a:lnTo>
                  <a:lnTo>
                    <a:pt x="524" y="188"/>
                  </a:lnTo>
                  <a:lnTo>
                    <a:pt x="526" y="189"/>
                  </a:lnTo>
                  <a:lnTo>
                    <a:pt x="521" y="184"/>
                  </a:lnTo>
                  <a:lnTo>
                    <a:pt x="517" y="180"/>
                  </a:lnTo>
                  <a:lnTo>
                    <a:pt x="515" y="177"/>
                  </a:lnTo>
                  <a:lnTo>
                    <a:pt x="513" y="175"/>
                  </a:lnTo>
                  <a:lnTo>
                    <a:pt x="512" y="175"/>
                  </a:lnTo>
                  <a:lnTo>
                    <a:pt x="499" y="154"/>
                  </a:lnTo>
                  <a:lnTo>
                    <a:pt x="492" y="131"/>
                  </a:lnTo>
                  <a:lnTo>
                    <a:pt x="490" y="110"/>
                  </a:lnTo>
                  <a:lnTo>
                    <a:pt x="494" y="87"/>
                  </a:lnTo>
                  <a:lnTo>
                    <a:pt x="502" y="65"/>
                  </a:lnTo>
                  <a:lnTo>
                    <a:pt x="517" y="44"/>
                  </a:lnTo>
                  <a:lnTo>
                    <a:pt x="534" y="28"/>
                  </a:lnTo>
                  <a:lnTo>
                    <a:pt x="555" y="13"/>
                  </a:lnTo>
                  <a:lnTo>
                    <a:pt x="577" y="5"/>
                  </a:lnTo>
                  <a:lnTo>
                    <a:pt x="60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6" name="Freeform 10"/>
            <p:cNvSpPr>
              <a:spLocks/>
            </p:cNvSpPr>
            <p:nvPr userDrawn="1"/>
          </p:nvSpPr>
          <p:spPr bwMode="auto">
            <a:xfrm>
              <a:off x="6145213" y="4384676"/>
              <a:ext cx="434975" cy="476250"/>
            </a:xfrm>
            <a:custGeom>
              <a:avLst/>
              <a:gdLst>
                <a:gd name="T0" fmla="*/ 599 w 1096"/>
                <a:gd name="T1" fmla="*/ 0 h 1202"/>
                <a:gd name="T2" fmla="*/ 723 w 1096"/>
                <a:gd name="T3" fmla="*/ 21 h 1202"/>
                <a:gd name="T4" fmla="*/ 834 w 1096"/>
                <a:gd name="T5" fmla="*/ 64 h 1202"/>
                <a:gd name="T6" fmla="*/ 933 w 1096"/>
                <a:gd name="T7" fmla="*/ 128 h 1202"/>
                <a:gd name="T8" fmla="*/ 1014 w 1096"/>
                <a:gd name="T9" fmla="*/ 210 h 1202"/>
                <a:gd name="T10" fmla="*/ 1075 w 1096"/>
                <a:gd name="T11" fmla="*/ 307 h 1202"/>
                <a:gd name="T12" fmla="*/ 1071 w 1096"/>
                <a:gd name="T13" fmla="*/ 325 h 1202"/>
                <a:gd name="T14" fmla="*/ 1007 w 1096"/>
                <a:gd name="T15" fmla="*/ 268 h 1202"/>
                <a:gd name="T16" fmla="*/ 927 w 1096"/>
                <a:gd name="T17" fmla="*/ 226 h 1202"/>
                <a:gd name="T18" fmla="*/ 838 w 1096"/>
                <a:gd name="T19" fmla="*/ 199 h 1202"/>
                <a:gd name="T20" fmla="*/ 743 w 1096"/>
                <a:gd name="T21" fmla="*/ 188 h 1202"/>
                <a:gd name="T22" fmla="*/ 650 w 1096"/>
                <a:gd name="T23" fmla="*/ 193 h 1202"/>
                <a:gd name="T24" fmla="*/ 561 w 1096"/>
                <a:gd name="T25" fmla="*/ 214 h 1202"/>
                <a:gd name="T26" fmla="*/ 483 w 1096"/>
                <a:gd name="T27" fmla="*/ 249 h 1202"/>
                <a:gd name="T28" fmla="*/ 401 w 1096"/>
                <a:gd name="T29" fmla="*/ 313 h 1202"/>
                <a:gd name="T30" fmla="*/ 339 w 1096"/>
                <a:gd name="T31" fmla="*/ 388 h 1202"/>
                <a:gd name="T32" fmla="*/ 300 w 1096"/>
                <a:gd name="T33" fmla="*/ 470 h 1202"/>
                <a:gd name="T34" fmla="*/ 285 w 1096"/>
                <a:gd name="T35" fmla="*/ 555 h 1202"/>
                <a:gd name="T36" fmla="*/ 296 w 1096"/>
                <a:gd name="T37" fmla="*/ 643 h 1202"/>
                <a:gd name="T38" fmla="*/ 335 w 1096"/>
                <a:gd name="T39" fmla="*/ 730 h 1202"/>
                <a:gd name="T40" fmla="*/ 367 w 1096"/>
                <a:gd name="T41" fmla="*/ 775 h 1202"/>
                <a:gd name="T42" fmla="*/ 383 w 1096"/>
                <a:gd name="T43" fmla="*/ 793 h 1202"/>
                <a:gd name="T44" fmla="*/ 411 w 1096"/>
                <a:gd name="T45" fmla="*/ 827 h 1202"/>
                <a:gd name="T46" fmla="*/ 447 w 1096"/>
                <a:gd name="T47" fmla="*/ 870 h 1202"/>
                <a:gd name="T48" fmla="*/ 489 w 1096"/>
                <a:gd name="T49" fmla="*/ 921 h 1202"/>
                <a:gd name="T50" fmla="*/ 534 w 1096"/>
                <a:gd name="T51" fmla="*/ 974 h 1202"/>
                <a:gd name="T52" fmla="*/ 523 w 1096"/>
                <a:gd name="T53" fmla="*/ 962 h 1202"/>
                <a:gd name="T54" fmla="*/ 551 w 1096"/>
                <a:gd name="T55" fmla="*/ 996 h 1202"/>
                <a:gd name="T56" fmla="*/ 571 w 1096"/>
                <a:gd name="T57" fmla="*/ 1020 h 1202"/>
                <a:gd name="T58" fmla="*/ 578 w 1096"/>
                <a:gd name="T59" fmla="*/ 1028 h 1202"/>
                <a:gd name="T60" fmla="*/ 599 w 1096"/>
                <a:gd name="T61" fmla="*/ 1071 h 1202"/>
                <a:gd name="T62" fmla="*/ 596 w 1096"/>
                <a:gd name="T63" fmla="*/ 1115 h 1202"/>
                <a:gd name="T64" fmla="*/ 574 w 1096"/>
                <a:gd name="T65" fmla="*/ 1158 h 1202"/>
                <a:gd name="T66" fmla="*/ 536 w 1096"/>
                <a:gd name="T67" fmla="*/ 1189 h 1202"/>
                <a:gd name="T68" fmla="*/ 491 w 1096"/>
                <a:gd name="T69" fmla="*/ 1202 h 1202"/>
                <a:gd name="T70" fmla="*/ 447 w 1096"/>
                <a:gd name="T71" fmla="*/ 1196 h 1202"/>
                <a:gd name="T72" fmla="*/ 409 w 1096"/>
                <a:gd name="T73" fmla="*/ 1168 h 1202"/>
                <a:gd name="T74" fmla="*/ 390 w 1096"/>
                <a:gd name="T75" fmla="*/ 1143 h 1202"/>
                <a:gd name="T76" fmla="*/ 104 w 1096"/>
                <a:gd name="T77" fmla="*/ 796 h 1202"/>
                <a:gd name="T78" fmla="*/ 41 w 1096"/>
                <a:gd name="T79" fmla="*/ 682 h 1202"/>
                <a:gd name="T80" fmla="*/ 7 w 1096"/>
                <a:gd name="T81" fmla="*/ 573 h 1202"/>
                <a:gd name="T82" fmla="*/ 0 w 1096"/>
                <a:gd name="T83" fmla="*/ 471 h 1202"/>
                <a:gd name="T84" fmla="*/ 17 w 1096"/>
                <a:gd name="T85" fmla="*/ 375 h 1202"/>
                <a:gd name="T86" fmla="*/ 52 w 1096"/>
                <a:gd name="T87" fmla="*/ 287 h 1202"/>
                <a:gd name="T88" fmla="*/ 103 w 1096"/>
                <a:gd name="T89" fmla="*/ 210 h 1202"/>
                <a:gd name="T90" fmla="*/ 168 w 1096"/>
                <a:gd name="T91" fmla="*/ 144 h 1202"/>
                <a:gd name="T92" fmla="*/ 240 w 1096"/>
                <a:gd name="T93" fmla="*/ 88 h 1202"/>
                <a:gd name="T94" fmla="*/ 318 w 1096"/>
                <a:gd name="T95" fmla="*/ 47 h 1202"/>
                <a:gd name="T96" fmla="*/ 398 w 1096"/>
                <a:gd name="T97" fmla="*/ 19 h 1202"/>
                <a:gd name="T98" fmla="*/ 533 w 1096"/>
                <a:gd name="T99" fmla="*/ 0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02">
                  <a:moveTo>
                    <a:pt x="533" y="0"/>
                  </a:moveTo>
                  <a:lnTo>
                    <a:pt x="599" y="0"/>
                  </a:lnTo>
                  <a:lnTo>
                    <a:pt x="662" y="7"/>
                  </a:lnTo>
                  <a:lnTo>
                    <a:pt x="723" y="21"/>
                  </a:lnTo>
                  <a:lnTo>
                    <a:pt x="780" y="40"/>
                  </a:lnTo>
                  <a:lnTo>
                    <a:pt x="834" y="64"/>
                  </a:lnTo>
                  <a:lnTo>
                    <a:pt x="887" y="94"/>
                  </a:lnTo>
                  <a:lnTo>
                    <a:pt x="933" y="128"/>
                  </a:lnTo>
                  <a:lnTo>
                    <a:pt x="976" y="167"/>
                  </a:lnTo>
                  <a:lnTo>
                    <a:pt x="1014" y="210"/>
                  </a:lnTo>
                  <a:lnTo>
                    <a:pt x="1047" y="256"/>
                  </a:lnTo>
                  <a:lnTo>
                    <a:pt x="1075" y="307"/>
                  </a:lnTo>
                  <a:lnTo>
                    <a:pt x="1096" y="360"/>
                  </a:lnTo>
                  <a:lnTo>
                    <a:pt x="1071" y="325"/>
                  </a:lnTo>
                  <a:lnTo>
                    <a:pt x="1041" y="295"/>
                  </a:lnTo>
                  <a:lnTo>
                    <a:pt x="1007" y="268"/>
                  </a:lnTo>
                  <a:lnTo>
                    <a:pt x="968" y="245"/>
                  </a:lnTo>
                  <a:lnTo>
                    <a:pt x="927" y="226"/>
                  </a:lnTo>
                  <a:lnTo>
                    <a:pt x="883" y="210"/>
                  </a:lnTo>
                  <a:lnTo>
                    <a:pt x="838" y="199"/>
                  </a:lnTo>
                  <a:lnTo>
                    <a:pt x="791" y="192"/>
                  </a:lnTo>
                  <a:lnTo>
                    <a:pt x="743" y="188"/>
                  </a:lnTo>
                  <a:lnTo>
                    <a:pt x="696" y="188"/>
                  </a:lnTo>
                  <a:lnTo>
                    <a:pt x="650" y="193"/>
                  </a:lnTo>
                  <a:lnTo>
                    <a:pt x="605" y="202"/>
                  </a:lnTo>
                  <a:lnTo>
                    <a:pt x="561" y="214"/>
                  </a:lnTo>
                  <a:lnTo>
                    <a:pt x="521" y="229"/>
                  </a:lnTo>
                  <a:lnTo>
                    <a:pt x="483" y="249"/>
                  </a:lnTo>
                  <a:lnTo>
                    <a:pt x="440" y="280"/>
                  </a:lnTo>
                  <a:lnTo>
                    <a:pt x="401" y="313"/>
                  </a:lnTo>
                  <a:lnTo>
                    <a:pt x="368" y="349"/>
                  </a:lnTo>
                  <a:lnTo>
                    <a:pt x="339" y="388"/>
                  </a:lnTo>
                  <a:lnTo>
                    <a:pt x="317" y="427"/>
                  </a:lnTo>
                  <a:lnTo>
                    <a:pt x="300" y="470"/>
                  </a:lnTo>
                  <a:lnTo>
                    <a:pt x="289" y="512"/>
                  </a:lnTo>
                  <a:lnTo>
                    <a:pt x="285" y="555"/>
                  </a:lnTo>
                  <a:lnTo>
                    <a:pt x="287" y="600"/>
                  </a:lnTo>
                  <a:lnTo>
                    <a:pt x="296" y="643"/>
                  </a:lnTo>
                  <a:lnTo>
                    <a:pt x="312" y="687"/>
                  </a:lnTo>
                  <a:lnTo>
                    <a:pt x="335" y="730"/>
                  </a:lnTo>
                  <a:lnTo>
                    <a:pt x="366" y="773"/>
                  </a:lnTo>
                  <a:lnTo>
                    <a:pt x="367" y="775"/>
                  </a:lnTo>
                  <a:lnTo>
                    <a:pt x="373" y="782"/>
                  </a:lnTo>
                  <a:lnTo>
                    <a:pt x="383" y="793"/>
                  </a:lnTo>
                  <a:lnTo>
                    <a:pt x="396" y="809"/>
                  </a:lnTo>
                  <a:lnTo>
                    <a:pt x="411" y="827"/>
                  </a:lnTo>
                  <a:lnTo>
                    <a:pt x="429" y="847"/>
                  </a:lnTo>
                  <a:lnTo>
                    <a:pt x="447" y="870"/>
                  </a:lnTo>
                  <a:lnTo>
                    <a:pt x="468" y="896"/>
                  </a:lnTo>
                  <a:lnTo>
                    <a:pt x="489" y="921"/>
                  </a:lnTo>
                  <a:lnTo>
                    <a:pt x="511" y="948"/>
                  </a:lnTo>
                  <a:lnTo>
                    <a:pt x="534" y="974"/>
                  </a:lnTo>
                  <a:lnTo>
                    <a:pt x="556" y="999"/>
                  </a:lnTo>
                  <a:lnTo>
                    <a:pt x="523" y="962"/>
                  </a:lnTo>
                  <a:lnTo>
                    <a:pt x="538" y="980"/>
                  </a:lnTo>
                  <a:lnTo>
                    <a:pt x="551" y="996"/>
                  </a:lnTo>
                  <a:lnTo>
                    <a:pt x="562" y="1009"/>
                  </a:lnTo>
                  <a:lnTo>
                    <a:pt x="571" y="1020"/>
                  </a:lnTo>
                  <a:lnTo>
                    <a:pt x="577" y="1026"/>
                  </a:lnTo>
                  <a:lnTo>
                    <a:pt x="578" y="1028"/>
                  </a:lnTo>
                  <a:lnTo>
                    <a:pt x="591" y="1049"/>
                  </a:lnTo>
                  <a:lnTo>
                    <a:pt x="599" y="1071"/>
                  </a:lnTo>
                  <a:lnTo>
                    <a:pt x="600" y="1094"/>
                  </a:lnTo>
                  <a:lnTo>
                    <a:pt x="596" y="1115"/>
                  </a:lnTo>
                  <a:lnTo>
                    <a:pt x="588" y="1137"/>
                  </a:lnTo>
                  <a:lnTo>
                    <a:pt x="574" y="1158"/>
                  </a:lnTo>
                  <a:lnTo>
                    <a:pt x="556" y="1176"/>
                  </a:lnTo>
                  <a:lnTo>
                    <a:pt x="536" y="1189"/>
                  </a:lnTo>
                  <a:lnTo>
                    <a:pt x="514" y="1199"/>
                  </a:lnTo>
                  <a:lnTo>
                    <a:pt x="491" y="1202"/>
                  </a:lnTo>
                  <a:lnTo>
                    <a:pt x="469" y="1202"/>
                  </a:lnTo>
                  <a:lnTo>
                    <a:pt x="447" y="1196"/>
                  </a:lnTo>
                  <a:lnTo>
                    <a:pt x="428" y="1184"/>
                  </a:lnTo>
                  <a:lnTo>
                    <a:pt x="409" y="1168"/>
                  </a:lnTo>
                  <a:lnTo>
                    <a:pt x="352" y="1098"/>
                  </a:lnTo>
                  <a:lnTo>
                    <a:pt x="390" y="1143"/>
                  </a:lnTo>
                  <a:lnTo>
                    <a:pt x="149" y="855"/>
                  </a:lnTo>
                  <a:lnTo>
                    <a:pt x="104" y="796"/>
                  </a:lnTo>
                  <a:lnTo>
                    <a:pt x="69" y="739"/>
                  </a:lnTo>
                  <a:lnTo>
                    <a:pt x="41" y="682"/>
                  </a:lnTo>
                  <a:lnTo>
                    <a:pt x="21" y="628"/>
                  </a:lnTo>
                  <a:lnTo>
                    <a:pt x="7" y="573"/>
                  </a:lnTo>
                  <a:lnTo>
                    <a:pt x="1" y="522"/>
                  </a:lnTo>
                  <a:lnTo>
                    <a:pt x="0" y="471"/>
                  </a:lnTo>
                  <a:lnTo>
                    <a:pt x="6" y="421"/>
                  </a:lnTo>
                  <a:lnTo>
                    <a:pt x="17" y="375"/>
                  </a:lnTo>
                  <a:lnTo>
                    <a:pt x="33" y="331"/>
                  </a:lnTo>
                  <a:lnTo>
                    <a:pt x="52" y="287"/>
                  </a:lnTo>
                  <a:lnTo>
                    <a:pt x="77" y="248"/>
                  </a:lnTo>
                  <a:lnTo>
                    <a:pt x="103" y="210"/>
                  </a:lnTo>
                  <a:lnTo>
                    <a:pt x="135" y="175"/>
                  </a:lnTo>
                  <a:lnTo>
                    <a:pt x="168" y="144"/>
                  </a:lnTo>
                  <a:lnTo>
                    <a:pt x="203" y="115"/>
                  </a:lnTo>
                  <a:lnTo>
                    <a:pt x="240" y="88"/>
                  </a:lnTo>
                  <a:lnTo>
                    <a:pt x="279" y="65"/>
                  </a:lnTo>
                  <a:lnTo>
                    <a:pt x="318" y="47"/>
                  </a:lnTo>
                  <a:lnTo>
                    <a:pt x="358" y="31"/>
                  </a:lnTo>
                  <a:lnTo>
                    <a:pt x="398" y="19"/>
                  </a:lnTo>
                  <a:lnTo>
                    <a:pt x="466" y="6"/>
                  </a:lnTo>
                  <a:lnTo>
                    <a:pt x="5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7" name="Freeform 11"/>
            <p:cNvSpPr>
              <a:spLocks noEditPoints="1"/>
            </p:cNvSpPr>
            <p:nvPr userDrawn="1"/>
          </p:nvSpPr>
          <p:spPr bwMode="auto">
            <a:xfrm>
              <a:off x="7675563" y="4867276"/>
              <a:ext cx="52388" cy="50800"/>
            </a:xfrm>
            <a:custGeom>
              <a:avLst/>
              <a:gdLst>
                <a:gd name="T0" fmla="*/ 51 w 130"/>
                <a:gd name="T1" fmla="*/ 60 h 128"/>
                <a:gd name="T2" fmla="*/ 70 w 130"/>
                <a:gd name="T3" fmla="*/ 60 h 128"/>
                <a:gd name="T4" fmla="*/ 77 w 130"/>
                <a:gd name="T5" fmla="*/ 59 h 128"/>
                <a:gd name="T6" fmla="*/ 82 w 130"/>
                <a:gd name="T7" fmla="*/ 55 h 128"/>
                <a:gd name="T8" fmla="*/ 83 w 130"/>
                <a:gd name="T9" fmla="*/ 48 h 128"/>
                <a:gd name="T10" fmla="*/ 82 w 130"/>
                <a:gd name="T11" fmla="*/ 42 h 128"/>
                <a:gd name="T12" fmla="*/ 77 w 130"/>
                <a:gd name="T13" fmla="*/ 38 h 128"/>
                <a:gd name="T14" fmla="*/ 71 w 130"/>
                <a:gd name="T15" fmla="*/ 37 h 128"/>
                <a:gd name="T16" fmla="*/ 51 w 130"/>
                <a:gd name="T17" fmla="*/ 37 h 128"/>
                <a:gd name="T18" fmla="*/ 68 w 130"/>
                <a:gd name="T19" fmla="*/ 28 h 128"/>
                <a:gd name="T20" fmla="*/ 89 w 130"/>
                <a:gd name="T21" fmla="*/ 32 h 128"/>
                <a:gd name="T22" fmla="*/ 95 w 130"/>
                <a:gd name="T23" fmla="*/ 48 h 128"/>
                <a:gd name="T24" fmla="*/ 90 w 130"/>
                <a:gd name="T25" fmla="*/ 63 h 128"/>
                <a:gd name="T26" fmla="*/ 76 w 130"/>
                <a:gd name="T27" fmla="*/ 69 h 128"/>
                <a:gd name="T28" fmla="*/ 84 w 130"/>
                <a:gd name="T29" fmla="*/ 101 h 128"/>
                <a:gd name="T30" fmla="*/ 51 w 130"/>
                <a:gd name="T31" fmla="*/ 69 h 128"/>
                <a:gd name="T32" fmla="*/ 40 w 130"/>
                <a:gd name="T33" fmla="*/ 101 h 128"/>
                <a:gd name="T34" fmla="*/ 66 w 130"/>
                <a:gd name="T35" fmla="*/ 11 h 128"/>
                <a:gd name="T36" fmla="*/ 34 w 130"/>
                <a:gd name="T37" fmla="*/ 20 h 128"/>
                <a:gd name="T38" fmla="*/ 16 w 130"/>
                <a:gd name="T39" fmla="*/ 47 h 128"/>
                <a:gd name="T40" fmla="*/ 16 w 130"/>
                <a:gd name="T41" fmla="*/ 82 h 128"/>
                <a:gd name="T42" fmla="*/ 34 w 130"/>
                <a:gd name="T43" fmla="*/ 107 h 128"/>
                <a:gd name="T44" fmla="*/ 66 w 130"/>
                <a:gd name="T45" fmla="*/ 117 h 128"/>
                <a:gd name="T46" fmla="*/ 96 w 130"/>
                <a:gd name="T47" fmla="*/ 107 h 128"/>
                <a:gd name="T48" fmla="*/ 115 w 130"/>
                <a:gd name="T49" fmla="*/ 82 h 128"/>
                <a:gd name="T50" fmla="*/ 115 w 130"/>
                <a:gd name="T51" fmla="*/ 47 h 128"/>
                <a:gd name="T52" fmla="*/ 96 w 130"/>
                <a:gd name="T53" fmla="*/ 20 h 128"/>
                <a:gd name="T54" fmla="*/ 66 w 130"/>
                <a:gd name="T55" fmla="*/ 11 h 128"/>
                <a:gd name="T56" fmla="*/ 85 w 130"/>
                <a:gd name="T57" fmla="*/ 3 h 128"/>
                <a:gd name="T58" fmla="*/ 118 w 130"/>
                <a:gd name="T59" fmla="*/ 25 h 128"/>
                <a:gd name="T60" fmla="*/ 130 w 130"/>
                <a:gd name="T61" fmla="*/ 64 h 128"/>
                <a:gd name="T62" fmla="*/ 118 w 130"/>
                <a:gd name="T63" fmla="*/ 102 h 128"/>
                <a:gd name="T64" fmla="*/ 85 w 130"/>
                <a:gd name="T65" fmla="*/ 125 h 128"/>
                <a:gd name="T66" fmla="*/ 45 w 130"/>
                <a:gd name="T67" fmla="*/ 125 h 128"/>
                <a:gd name="T68" fmla="*/ 13 w 130"/>
                <a:gd name="T69" fmla="*/ 102 h 128"/>
                <a:gd name="T70" fmla="*/ 0 w 130"/>
                <a:gd name="T71" fmla="*/ 64 h 128"/>
                <a:gd name="T72" fmla="*/ 13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6" y="60"/>
                  </a:lnTo>
                  <a:lnTo>
                    <a:pt x="70" y="60"/>
                  </a:lnTo>
                  <a:lnTo>
                    <a:pt x="73" y="59"/>
                  </a:lnTo>
                  <a:lnTo>
                    <a:pt x="77" y="59"/>
                  </a:lnTo>
                  <a:lnTo>
                    <a:pt x="79" y="56"/>
                  </a:lnTo>
                  <a:lnTo>
                    <a:pt x="82" y="55"/>
                  </a:lnTo>
                  <a:lnTo>
                    <a:pt x="83" y="52"/>
                  </a:lnTo>
                  <a:lnTo>
                    <a:pt x="83" y="48"/>
                  </a:lnTo>
                  <a:lnTo>
                    <a:pt x="83" y="44"/>
                  </a:lnTo>
                  <a:lnTo>
                    <a:pt x="82" y="42"/>
                  </a:lnTo>
                  <a:lnTo>
                    <a:pt x="79" y="40"/>
                  </a:lnTo>
                  <a:lnTo>
                    <a:pt x="77" y="38"/>
                  </a:lnTo>
                  <a:lnTo>
                    <a:pt x="73" y="37"/>
                  </a:lnTo>
                  <a:lnTo>
                    <a:pt x="71" y="37"/>
                  </a:lnTo>
                  <a:lnTo>
                    <a:pt x="67" y="37"/>
                  </a:lnTo>
                  <a:lnTo>
                    <a:pt x="51" y="37"/>
                  </a:lnTo>
                  <a:close/>
                  <a:moveTo>
                    <a:pt x="40" y="28"/>
                  </a:moveTo>
                  <a:lnTo>
                    <a:pt x="68" y="28"/>
                  </a:lnTo>
                  <a:lnTo>
                    <a:pt x="81" y="29"/>
                  </a:lnTo>
                  <a:lnTo>
                    <a:pt x="89" y="32"/>
                  </a:lnTo>
                  <a:lnTo>
                    <a:pt x="94" y="38"/>
                  </a:lnTo>
                  <a:lnTo>
                    <a:pt x="95" y="48"/>
                  </a:lnTo>
                  <a:lnTo>
                    <a:pt x="94" y="56"/>
                  </a:lnTo>
                  <a:lnTo>
                    <a:pt x="90" y="63"/>
                  </a:lnTo>
                  <a:lnTo>
                    <a:pt x="83" y="66"/>
                  </a:lnTo>
                  <a:lnTo>
                    <a:pt x="76" y="69"/>
                  </a:lnTo>
                  <a:lnTo>
                    <a:pt x="98" y="101"/>
                  </a:lnTo>
                  <a:lnTo>
                    <a:pt x="84" y="101"/>
                  </a:lnTo>
                  <a:lnTo>
                    <a:pt x="65" y="69"/>
                  </a:lnTo>
                  <a:lnTo>
                    <a:pt x="51" y="69"/>
                  </a:lnTo>
                  <a:lnTo>
                    <a:pt x="51" y="101"/>
                  </a:lnTo>
                  <a:lnTo>
                    <a:pt x="40" y="101"/>
                  </a:lnTo>
                  <a:lnTo>
                    <a:pt x="40" y="28"/>
                  </a:lnTo>
                  <a:close/>
                  <a:moveTo>
                    <a:pt x="66" y="11"/>
                  </a:moveTo>
                  <a:lnTo>
                    <a:pt x="49" y="13"/>
                  </a:lnTo>
                  <a:lnTo>
                    <a:pt x="34" y="20"/>
                  </a:lnTo>
                  <a:lnTo>
                    <a:pt x="23" y="32"/>
                  </a:lnTo>
                  <a:lnTo>
                    <a:pt x="16" y="47"/>
                  </a:lnTo>
                  <a:lnTo>
                    <a:pt x="14" y="64"/>
                  </a:lnTo>
                  <a:lnTo>
                    <a:pt x="16" y="82"/>
                  </a:lnTo>
                  <a:lnTo>
                    <a:pt x="23" y="96"/>
                  </a:lnTo>
                  <a:lnTo>
                    <a:pt x="34" y="107"/>
                  </a:lnTo>
                  <a:lnTo>
                    <a:pt x="49" y="114"/>
                  </a:lnTo>
                  <a:lnTo>
                    <a:pt x="66" y="117"/>
                  </a:lnTo>
                  <a:lnTo>
                    <a:pt x="82" y="114"/>
                  </a:lnTo>
                  <a:lnTo>
                    <a:pt x="96" y="107"/>
                  </a:lnTo>
                  <a:lnTo>
                    <a:pt x="107" y="96"/>
                  </a:lnTo>
                  <a:lnTo>
                    <a:pt x="115" y="82"/>
                  </a:lnTo>
                  <a:lnTo>
                    <a:pt x="118" y="64"/>
                  </a:lnTo>
                  <a:lnTo>
                    <a:pt x="115" y="47"/>
                  </a:lnTo>
                  <a:lnTo>
                    <a:pt x="107" y="32"/>
                  </a:lnTo>
                  <a:lnTo>
                    <a:pt x="96" y="20"/>
                  </a:lnTo>
                  <a:lnTo>
                    <a:pt x="82" y="13"/>
                  </a:lnTo>
                  <a:lnTo>
                    <a:pt x="66" y="11"/>
                  </a:lnTo>
                  <a:close/>
                  <a:moveTo>
                    <a:pt x="66" y="0"/>
                  </a:moveTo>
                  <a:lnTo>
                    <a:pt x="85" y="3"/>
                  </a:lnTo>
                  <a:lnTo>
                    <a:pt x="104" y="12"/>
                  </a:lnTo>
                  <a:lnTo>
                    <a:pt x="118" y="25"/>
                  </a:lnTo>
                  <a:lnTo>
                    <a:pt x="127" y="43"/>
                  </a:lnTo>
                  <a:lnTo>
                    <a:pt x="130" y="64"/>
                  </a:lnTo>
                  <a:lnTo>
                    <a:pt x="127" y="84"/>
                  </a:lnTo>
                  <a:lnTo>
                    <a:pt x="118" y="102"/>
                  </a:lnTo>
                  <a:lnTo>
                    <a:pt x="104" y="116"/>
                  </a:lnTo>
                  <a:lnTo>
                    <a:pt x="85" y="125"/>
                  </a:lnTo>
                  <a:lnTo>
                    <a:pt x="66" y="128"/>
                  </a:lnTo>
                  <a:lnTo>
                    <a:pt x="45" y="125"/>
                  </a:lnTo>
                  <a:lnTo>
                    <a:pt x="27" y="116"/>
                  </a:lnTo>
                  <a:lnTo>
                    <a:pt x="13" y="102"/>
                  </a:lnTo>
                  <a:lnTo>
                    <a:pt x="4" y="84"/>
                  </a:lnTo>
                  <a:lnTo>
                    <a:pt x="0" y="64"/>
                  </a:lnTo>
                  <a:lnTo>
                    <a:pt x="4" y="43"/>
                  </a:lnTo>
                  <a:lnTo>
                    <a:pt x="13" y="25"/>
                  </a:lnTo>
                  <a:lnTo>
                    <a:pt x="27" y="12"/>
                  </a:lnTo>
                  <a:lnTo>
                    <a:pt x="45" y="3"/>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8" name="Freeform 12"/>
            <p:cNvSpPr>
              <a:spLocks noEditPoints="1"/>
            </p:cNvSpPr>
            <p:nvPr userDrawn="1"/>
          </p:nvSpPr>
          <p:spPr bwMode="auto">
            <a:xfrm>
              <a:off x="6591301" y="4867276"/>
              <a:ext cx="52388" cy="50800"/>
            </a:xfrm>
            <a:custGeom>
              <a:avLst/>
              <a:gdLst>
                <a:gd name="T0" fmla="*/ 51 w 130"/>
                <a:gd name="T1" fmla="*/ 60 h 128"/>
                <a:gd name="T2" fmla="*/ 69 w 130"/>
                <a:gd name="T3" fmla="*/ 60 h 128"/>
                <a:gd name="T4" fmla="*/ 75 w 130"/>
                <a:gd name="T5" fmla="*/ 59 h 128"/>
                <a:gd name="T6" fmla="*/ 81 w 130"/>
                <a:gd name="T7" fmla="*/ 55 h 128"/>
                <a:gd name="T8" fmla="*/ 82 w 130"/>
                <a:gd name="T9" fmla="*/ 48 h 128"/>
                <a:gd name="T10" fmla="*/ 81 w 130"/>
                <a:gd name="T11" fmla="*/ 42 h 128"/>
                <a:gd name="T12" fmla="*/ 76 w 130"/>
                <a:gd name="T13" fmla="*/ 38 h 128"/>
                <a:gd name="T14" fmla="*/ 70 w 130"/>
                <a:gd name="T15" fmla="*/ 37 h 128"/>
                <a:gd name="T16" fmla="*/ 51 w 130"/>
                <a:gd name="T17" fmla="*/ 37 h 128"/>
                <a:gd name="T18" fmla="*/ 68 w 130"/>
                <a:gd name="T19" fmla="*/ 28 h 128"/>
                <a:gd name="T20" fmla="*/ 88 w 130"/>
                <a:gd name="T21" fmla="*/ 32 h 128"/>
                <a:gd name="T22" fmla="*/ 94 w 130"/>
                <a:gd name="T23" fmla="*/ 48 h 128"/>
                <a:gd name="T24" fmla="*/ 88 w 130"/>
                <a:gd name="T25" fmla="*/ 63 h 128"/>
                <a:gd name="T26" fmla="*/ 75 w 130"/>
                <a:gd name="T27" fmla="*/ 69 h 128"/>
                <a:gd name="T28" fmla="*/ 83 w 130"/>
                <a:gd name="T29" fmla="*/ 101 h 128"/>
                <a:gd name="T30" fmla="*/ 51 w 130"/>
                <a:gd name="T31" fmla="*/ 69 h 128"/>
                <a:gd name="T32" fmla="*/ 40 w 130"/>
                <a:gd name="T33" fmla="*/ 101 h 128"/>
                <a:gd name="T34" fmla="*/ 64 w 130"/>
                <a:gd name="T35" fmla="*/ 11 h 128"/>
                <a:gd name="T36" fmla="*/ 34 w 130"/>
                <a:gd name="T37" fmla="*/ 20 h 128"/>
                <a:gd name="T38" fmla="*/ 14 w 130"/>
                <a:gd name="T39" fmla="*/ 47 h 128"/>
                <a:gd name="T40" fmla="*/ 14 w 130"/>
                <a:gd name="T41" fmla="*/ 82 h 128"/>
                <a:gd name="T42" fmla="*/ 34 w 130"/>
                <a:gd name="T43" fmla="*/ 107 h 128"/>
                <a:gd name="T44" fmla="*/ 64 w 130"/>
                <a:gd name="T45" fmla="*/ 117 h 128"/>
                <a:gd name="T46" fmla="*/ 96 w 130"/>
                <a:gd name="T47" fmla="*/ 107 h 128"/>
                <a:gd name="T48" fmla="*/ 114 w 130"/>
                <a:gd name="T49" fmla="*/ 82 h 128"/>
                <a:gd name="T50" fmla="*/ 114 w 130"/>
                <a:gd name="T51" fmla="*/ 47 h 128"/>
                <a:gd name="T52" fmla="*/ 96 w 130"/>
                <a:gd name="T53" fmla="*/ 20 h 128"/>
                <a:gd name="T54" fmla="*/ 64 w 130"/>
                <a:gd name="T55" fmla="*/ 11 h 128"/>
                <a:gd name="T56" fmla="*/ 85 w 130"/>
                <a:gd name="T57" fmla="*/ 3 h 128"/>
                <a:gd name="T58" fmla="*/ 117 w 130"/>
                <a:gd name="T59" fmla="*/ 25 h 128"/>
                <a:gd name="T60" fmla="*/ 130 w 130"/>
                <a:gd name="T61" fmla="*/ 64 h 128"/>
                <a:gd name="T62" fmla="*/ 117 w 130"/>
                <a:gd name="T63" fmla="*/ 102 h 128"/>
                <a:gd name="T64" fmla="*/ 85 w 130"/>
                <a:gd name="T65" fmla="*/ 125 h 128"/>
                <a:gd name="T66" fmla="*/ 45 w 130"/>
                <a:gd name="T67" fmla="*/ 125 h 128"/>
                <a:gd name="T68" fmla="*/ 12 w 130"/>
                <a:gd name="T69" fmla="*/ 102 h 128"/>
                <a:gd name="T70" fmla="*/ 0 w 130"/>
                <a:gd name="T71" fmla="*/ 64 h 128"/>
                <a:gd name="T72" fmla="*/ 12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4" y="60"/>
                  </a:lnTo>
                  <a:lnTo>
                    <a:pt x="69" y="60"/>
                  </a:lnTo>
                  <a:lnTo>
                    <a:pt x="73" y="59"/>
                  </a:lnTo>
                  <a:lnTo>
                    <a:pt x="75" y="59"/>
                  </a:lnTo>
                  <a:lnTo>
                    <a:pt x="79" y="56"/>
                  </a:lnTo>
                  <a:lnTo>
                    <a:pt x="81" y="55"/>
                  </a:lnTo>
                  <a:lnTo>
                    <a:pt x="82" y="52"/>
                  </a:lnTo>
                  <a:lnTo>
                    <a:pt x="82" y="48"/>
                  </a:lnTo>
                  <a:lnTo>
                    <a:pt x="82" y="44"/>
                  </a:lnTo>
                  <a:lnTo>
                    <a:pt x="81" y="42"/>
                  </a:lnTo>
                  <a:lnTo>
                    <a:pt x="79" y="40"/>
                  </a:lnTo>
                  <a:lnTo>
                    <a:pt x="76" y="38"/>
                  </a:lnTo>
                  <a:lnTo>
                    <a:pt x="73" y="37"/>
                  </a:lnTo>
                  <a:lnTo>
                    <a:pt x="70" y="37"/>
                  </a:lnTo>
                  <a:lnTo>
                    <a:pt x="66" y="37"/>
                  </a:lnTo>
                  <a:lnTo>
                    <a:pt x="51" y="37"/>
                  </a:lnTo>
                  <a:close/>
                  <a:moveTo>
                    <a:pt x="40" y="28"/>
                  </a:moveTo>
                  <a:lnTo>
                    <a:pt x="68" y="28"/>
                  </a:lnTo>
                  <a:lnTo>
                    <a:pt x="80" y="29"/>
                  </a:lnTo>
                  <a:lnTo>
                    <a:pt x="88" y="32"/>
                  </a:lnTo>
                  <a:lnTo>
                    <a:pt x="93" y="38"/>
                  </a:lnTo>
                  <a:lnTo>
                    <a:pt x="94" y="48"/>
                  </a:lnTo>
                  <a:lnTo>
                    <a:pt x="93" y="56"/>
                  </a:lnTo>
                  <a:lnTo>
                    <a:pt x="88" y="63"/>
                  </a:lnTo>
                  <a:lnTo>
                    <a:pt x="82" y="66"/>
                  </a:lnTo>
                  <a:lnTo>
                    <a:pt x="75" y="69"/>
                  </a:lnTo>
                  <a:lnTo>
                    <a:pt x="96" y="101"/>
                  </a:lnTo>
                  <a:lnTo>
                    <a:pt x="83" y="101"/>
                  </a:lnTo>
                  <a:lnTo>
                    <a:pt x="64" y="69"/>
                  </a:lnTo>
                  <a:lnTo>
                    <a:pt x="51" y="69"/>
                  </a:lnTo>
                  <a:lnTo>
                    <a:pt x="51" y="101"/>
                  </a:lnTo>
                  <a:lnTo>
                    <a:pt x="40" y="101"/>
                  </a:lnTo>
                  <a:lnTo>
                    <a:pt x="40" y="28"/>
                  </a:lnTo>
                  <a:close/>
                  <a:moveTo>
                    <a:pt x="64" y="11"/>
                  </a:moveTo>
                  <a:lnTo>
                    <a:pt x="48" y="13"/>
                  </a:lnTo>
                  <a:lnTo>
                    <a:pt x="34" y="20"/>
                  </a:lnTo>
                  <a:lnTo>
                    <a:pt x="22" y="32"/>
                  </a:lnTo>
                  <a:lnTo>
                    <a:pt x="14" y="47"/>
                  </a:lnTo>
                  <a:lnTo>
                    <a:pt x="12" y="64"/>
                  </a:lnTo>
                  <a:lnTo>
                    <a:pt x="14" y="82"/>
                  </a:lnTo>
                  <a:lnTo>
                    <a:pt x="22" y="96"/>
                  </a:lnTo>
                  <a:lnTo>
                    <a:pt x="34" y="107"/>
                  </a:lnTo>
                  <a:lnTo>
                    <a:pt x="48" y="114"/>
                  </a:lnTo>
                  <a:lnTo>
                    <a:pt x="64" y="117"/>
                  </a:lnTo>
                  <a:lnTo>
                    <a:pt x="81" y="114"/>
                  </a:lnTo>
                  <a:lnTo>
                    <a:pt x="96" y="107"/>
                  </a:lnTo>
                  <a:lnTo>
                    <a:pt x="107" y="96"/>
                  </a:lnTo>
                  <a:lnTo>
                    <a:pt x="114" y="82"/>
                  </a:lnTo>
                  <a:lnTo>
                    <a:pt x="116" y="64"/>
                  </a:lnTo>
                  <a:lnTo>
                    <a:pt x="114" y="47"/>
                  </a:lnTo>
                  <a:lnTo>
                    <a:pt x="107" y="32"/>
                  </a:lnTo>
                  <a:lnTo>
                    <a:pt x="96" y="20"/>
                  </a:lnTo>
                  <a:lnTo>
                    <a:pt x="81" y="13"/>
                  </a:lnTo>
                  <a:lnTo>
                    <a:pt x="64" y="11"/>
                  </a:lnTo>
                  <a:close/>
                  <a:moveTo>
                    <a:pt x="64" y="0"/>
                  </a:moveTo>
                  <a:lnTo>
                    <a:pt x="85" y="3"/>
                  </a:lnTo>
                  <a:lnTo>
                    <a:pt x="103" y="12"/>
                  </a:lnTo>
                  <a:lnTo>
                    <a:pt x="117" y="25"/>
                  </a:lnTo>
                  <a:lnTo>
                    <a:pt x="126" y="43"/>
                  </a:lnTo>
                  <a:lnTo>
                    <a:pt x="130" y="64"/>
                  </a:lnTo>
                  <a:lnTo>
                    <a:pt x="126" y="84"/>
                  </a:lnTo>
                  <a:lnTo>
                    <a:pt x="117" y="102"/>
                  </a:lnTo>
                  <a:lnTo>
                    <a:pt x="103" y="116"/>
                  </a:lnTo>
                  <a:lnTo>
                    <a:pt x="85" y="125"/>
                  </a:lnTo>
                  <a:lnTo>
                    <a:pt x="64" y="128"/>
                  </a:lnTo>
                  <a:lnTo>
                    <a:pt x="45" y="125"/>
                  </a:lnTo>
                  <a:lnTo>
                    <a:pt x="26" y="116"/>
                  </a:lnTo>
                  <a:lnTo>
                    <a:pt x="12" y="102"/>
                  </a:lnTo>
                  <a:lnTo>
                    <a:pt x="2" y="84"/>
                  </a:lnTo>
                  <a:lnTo>
                    <a:pt x="0" y="64"/>
                  </a:lnTo>
                  <a:lnTo>
                    <a:pt x="2" y="43"/>
                  </a:lnTo>
                  <a:lnTo>
                    <a:pt x="12" y="25"/>
                  </a:lnTo>
                  <a:lnTo>
                    <a:pt x="26" y="12"/>
                  </a:lnTo>
                  <a:lnTo>
                    <a:pt x="45" y="3"/>
                  </a:lnTo>
                  <a:lnTo>
                    <a:pt x="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grpSp>
      <p:sp>
        <p:nvSpPr>
          <p:cNvPr id="19" name="Slide Number Placeholder 3"/>
          <p:cNvSpPr>
            <a:spLocks noGrp="1"/>
          </p:cNvSpPr>
          <p:nvPr>
            <p:ph type="sldNum" sz="quarter" idx="12"/>
          </p:nvPr>
        </p:nvSpPr>
        <p:spPr>
          <a:xfrm>
            <a:off x="5486400" y="6370617"/>
            <a:ext cx="1219200" cy="276999"/>
          </a:xfrm>
        </p:spPr>
        <p:txBody>
          <a:bodyPr/>
          <a:lstStyle>
            <a:lvl1pPr>
              <a:defRPr>
                <a:solidFill>
                  <a:schemeClr val="bg1">
                    <a:lumMod val="85000"/>
                  </a:schemeClr>
                </a:solidFill>
              </a:defRPr>
            </a:lvl1pPr>
          </a:lstStyle>
          <a:p>
            <a:fld id="{4976208B-6111-490B-8CEC-FFB249DB2100}" type="slidenum">
              <a:rPr lang="en-US" smtClean="0"/>
              <a:pPr/>
              <a:t>‹#›</a:t>
            </a:fld>
            <a:endParaRPr lang="en-US"/>
          </a:p>
        </p:txBody>
      </p:sp>
      <p:sp>
        <p:nvSpPr>
          <p:cNvPr id="20" name="TextBox 3"/>
          <p:cNvSpPr txBox="1">
            <a:spLocks noChangeAspect="1"/>
          </p:cNvSpPr>
          <p:nvPr userDrawn="1"/>
        </p:nvSpPr>
        <p:spPr>
          <a:xfrm>
            <a:off x="4413504" y="6516793"/>
            <a:ext cx="3352800" cy="297646"/>
          </a:xfrm>
          <a:prstGeom prst="rect">
            <a:avLst/>
          </a:prstGeom>
          <a:noFill/>
        </p:spPr>
        <p:txBody>
          <a:bodyPr wrap="square" anchor="b" anchorCtr="0">
            <a:spAutoFit/>
          </a:bodyPr>
          <a:lstStyle/>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rgbClr val="00CCA5"/>
                </a:solidFill>
                <a:effectLst/>
                <a:uLnTx/>
                <a:uFillTx/>
                <a:latin typeface="+mn-lt"/>
                <a:ea typeface="Calibri" charset="0"/>
                <a:cs typeface="Arial" panose="020B0604020202020204" pitchFamily="34" charset="0"/>
              </a:rPr>
              <a:t>Company Confidential – For Internal Use Only</a:t>
            </a:r>
          </a:p>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rgbClr val="00CCA5"/>
                </a:solidFill>
                <a:effectLst/>
                <a:uLnTx/>
                <a:uFillTx/>
                <a:latin typeface="+mn-lt"/>
                <a:ea typeface="Calibri" charset="0"/>
                <a:cs typeface="Arial" panose="020B0604020202020204" pitchFamily="34" charset="0"/>
              </a:rPr>
              <a:t>Copyright © SAS Institute Inc. All rights reserved.</a:t>
            </a:r>
          </a:p>
        </p:txBody>
      </p:sp>
    </p:spTree>
    <p:extLst>
      <p:ext uri="{BB962C8B-B14F-4D97-AF65-F5344CB8AC3E}">
        <p14:creationId xmlns:p14="http://schemas.microsoft.com/office/powerpoint/2010/main" val="1331098428"/>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SAS - Light Blue Section Header">
    <p:bg>
      <p:bgPr>
        <a:gradFill>
          <a:gsLst>
            <a:gs pos="0">
              <a:srgbClr val="61BAE9"/>
            </a:gs>
            <a:gs pos="100000">
              <a:srgbClr val="006A9F"/>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2431905"/>
            <a:ext cx="12192000" cy="748988"/>
          </a:xfrm>
        </p:spPr>
        <p:txBody>
          <a:bodyPr anchor="b" anchorCtr="0">
            <a:spAutoFit/>
          </a:bodyPr>
          <a:lstStyle>
            <a:lvl1pPr algn="ctr">
              <a:defRPr sz="4267" baseline="0">
                <a:solidFill>
                  <a:schemeClr val="bg1"/>
                </a:solidFill>
                <a:latin typeface="+mj-lt"/>
              </a:defRPr>
            </a:lvl1pPr>
          </a:lstStyle>
          <a:p>
            <a:r>
              <a:rPr lang="en-US"/>
              <a:t>Click to Edit Title</a:t>
            </a:r>
          </a:p>
        </p:txBody>
      </p:sp>
      <p:sp>
        <p:nvSpPr>
          <p:cNvPr id="4" name="Text Placeholder 2"/>
          <p:cNvSpPr>
            <a:spLocks noGrp="1"/>
          </p:cNvSpPr>
          <p:nvPr>
            <p:ph type="body" sz="quarter" idx="10" hasCustomPrompt="1"/>
          </p:nvPr>
        </p:nvSpPr>
        <p:spPr>
          <a:xfrm>
            <a:off x="0" y="3178433"/>
            <a:ext cx="12192000" cy="444289"/>
          </a:xfrm>
        </p:spPr>
        <p:txBody>
          <a:bodyPr anchor="t">
            <a:spAutoFit/>
          </a:bodyPr>
          <a:lstStyle>
            <a:lvl1pPr marL="0" indent="-243834" algn="ctr">
              <a:lnSpc>
                <a:spcPct val="85000"/>
              </a:lnSpc>
              <a:buFont typeface="Arial" pitchFamily="34" charset="0"/>
              <a:buNone/>
              <a:defRPr sz="2667" b="0" i="0" cap="none" baseline="0">
                <a:solidFill>
                  <a:schemeClr val="bg1"/>
                </a:solidFill>
                <a:latin typeface="+mn-lt"/>
              </a:defRPr>
            </a:lvl1pPr>
          </a:lstStyle>
          <a:p>
            <a:pPr lvl="0"/>
            <a:r>
              <a:rPr lang="en-US"/>
              <a:t>Click to edit subtitle</a:t>
            </a:r>
          </a:p>
        </p:txBody>
      </p:sp>
      <p:pic>
        <p:nvPicPr>
          <p:cNvPr id="11"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88470" y="0"/>
            <a:ext cx="2815063" cy="1468912"/>
          </a:xfrm>
          <a:prstGeom prst="rect">
            <a:avLst/>
          </a:prstGeom>
        </p:spPr>
      </p:pic>
      <p:grpSp>
        <p:nvGrpSpPr>
          <p:cNvPr id="8" name="Group 7"/>
          <p:cNvGrpSpPr/>
          <p:nvPr userDrawn="1"/>
        </p:nvGrpSpPr>
        <p:grpSpPr>
          <a:xfrm>
            <a:off x="11237113" y="6353579"/>
            <a:ext cx="702523" cy="294037"/>
            <a:chOff x="6145213" y="4384676"/>
            <a:chExt cx="1582738" cy="649287"/>
          </a:xfrm>
          <a:solidFill>
            <a:schemeClr val="bg1"/>
          </a:solidFill>
        </p:grpSpPr>
        <p:sp>
          <p:nvSpPr>
            <p:cNvPr id="12" name="Freeform 6"/>
            <p:cNvSpPr>
              <a:spLocks/>
            </p:cNvSpPr>
            <p:nvPr userDrawn="1"/>
          </p:nvSpPr>
          <p:spPr bwMode="auto">
            <a:xfrm>
              <a:off x="6640513" y="4454526"/>
              <a:ext cx="341313" cy="449263"/>
            </a:xfrm>
            <a:custGeom>
              <a:avLst/>
              <a:gdLst>
                <a:gd name="T0" fmla="*/ 485 w 859"/>
                <a:gd name="T1" fmla="*/ 5 h 1132"/>
                <a:gd name="T2" fmla="*/ 603 w 859"/>
                <a:gd name="T3" fmla="*/ 31 h 1132"/>
                <a:gd name="T4" fmla="*/ 699 w 859"/>
                <a:gd name="T5" fmla="*/ 82 h 1132"/>
                <a:gd name="T6" fmla="*/ 771 w 859"/>
                <a:gd name="T7" fmla="*/ 167 h 1132"/>
                <a:gd name="T8" fmla="*/ 810 w 859"/>
                <a:gd name="T9" fmla="*/ 290 h 1132"/>
                <a:gd name="T10" fmla="*/ 642 w 859"/>
                <a:gd name="T11" fmla="*/ 307 h 1132"/>
                <a:gd name="T12" fmla="*/ 606 w 859"/>
                <a:gd name="T13" fmla="*/ 231 h 1132"/>
                <a:gd name="T14" fmla="*/ 544 w 859"/>
                <a:gd name="T15" fmla="*/ 184 h 1132"/>
                <a:gd name="T16" fmla="*/ 467 w 859"/>
                <a:gd name="T17" fmla="*/ 162 h 1132"/>
                <a:gd name="T18" fmla="*/ 385 w 859"/>
                <a:gd name="T19" fmla="*/ 158 h 1132"/>
                <a:gd name="T20" fmla="*/ 304 w 859"/>
                <a:gd name="T21" fmla="*/ 172 h 1132"/>
                <a:gd name="T22" fmla="*/ 236 w 859"/>
                <a:gd name="T23" fmla="*/ 207 h 1132"/>
                <a:gd name="T24" fmla="*/ 200 w 859"/>
                <a:gd name="T25" fmla="*/ 268 h 1132"/>
                <a:gd name="T26" fmla="*/ 207 w 859"/>
                <a:gd name="T27" fmla="*/ 344 h 1132"/>
                <a:gd name="T28" fmla="*/ 256 w 859"/>
                <a:gd name="T29" fmla="*/ 397 h 1132"/>
                <a:gd name="T30" fmla="*/ 334 w 859"/>
                <a:gd name="T31" fmla="*/ 434 h 1132"/>
                <a:gd name="T32" fmla="*/ 428 w 859"/>
                <a:gd name="T33" fmla="*/ 460 h 1132"/>
                <a:gd name="T34" fmla="*/ 528 w 859"/>
                <a:gd name="T35" fmla="*/ 484 h 1132"/>
                <a:gd name="T36" fmla="*/ 634 w 859"/>
                <a:gd name="T37" fmla="*/ 513 h 1132"/>
                <a:gd name="T38" fmla="*/ 728 w 859"/>
                <a:gd name="T39" fmla="*/ 556 h 1132"/>
                <a:gd name="T40" fmla="*/ 804 w 859"/>
                <a:gd name="T41" fmla="*/ 620 h 1132"/>
                <a:gd name="T42" fmla="*/ 850 w 859"/>
                <a:gd name="T43" fmla="*/ 711 h 1132"/>
                <a:gd name="T44" fmla="*/ 857 w 859"/>
                <a:gd name="T45" fmla="*/ 838 h 1132"/>
                <a:gd name="T46" fmla="*/ 821 w 859"/>
                <a:gd name="T47" fmla="*/ 954 h 1132"/>
                <a:gd name="T48" fmla="*/ 750 w 859"/>
                <a:gd name="T49" fmla="*/ 1037 h 1132"/>
                <a:gd name="T50" fmla="*/ 655 w 859"/>
                <a:gd name="T51" fmla="*/ 1093 h 1132"/>
                <a:gd name="T52" fmla="*/ 545 w 859"/>
                <a:gd name="T53" fmla="*/ 1124 h 1132"/>
                <a:gd name="T54" fmla="*/ 428 w 859"/>
                <a:gd name="T55" fmla="*/ 1132 h 1132"/>
                <a:gd name="T56" fmla="*/ 297 w 859"/>
                <a:gd name="T57" fmla="*/ 1120 h 1132"/>
                <a:gd name="T58" fmla="*/ 182 w 859"/>
                <a:gd name="T59" fmla="*/ 1081 h 1132"/>
                <a:gd name="T60" fmla="*/ 89 w 859"/>
                <a:gd name="T61" fmla="*/ 1012 h 1132"/>
                <a:gd name="T62" fmla="*/ 26 w 859"/>
                <a:gd name="T63" fmla="*/ 908 h 1132"/>
                <a:gd name="T64" fmla="*/ 0 w 859"/>
                <a:gd name="T65" fmla="*/ 767 h 1132"/>
                <a:gd name="T66" fmla="*/ 178 w 859"/>
                <a:gd name="T67" fmla="*/ 838 h 1132"/>
                <a:gd name="T68" fmla="*/ 229 w 859"/>
                <a:gd name="T69" fmla="*/ 913 h 1132"/>
                <a:gd name="T70" fmla="*/ 308 w 859"/>
                <a:gd name="T71" fmla="*/ 957 h 1132"/>
                <a:gd name="T72" fmla="*/ 404 w 859"/>
                <a:gd name="T73" fmla="*/ 974 h 1132"/>
                <a:gd name="T74" fmla="*/ 488 w 859"/>
                <a:gd name="T75" fmla="*/ 974 h 1132"/>
                <a:gd name="T76" fmla="*/ 564 w 859"/>
                <a:gd name="T77" fmla="*/ 960 h 1132"/>
                <a:gd name="T78" fmla="*/ 630 w 859"/>
                <a:gd name="T79" fmla="*/ 927 h 1132"/>
                <a:gd name="T80" fmla="*/ 674 w 859"/>
                <a:gd name="T81" fmla="*/ 871 h 1132"/>
                <a:gd name="T82" fmla="*/ 681 w 859"/>
                <a:gd name="T83" fmla="*/ 787 h 1132"/>
                <a:gd name="T84" fmla="*/ 647 w 859"/>
                <a:gd name="T85" fmla="*/ 722 h 1132"/>
                <a:gd name="T86" fmla="*/ 580 w 859"/>
                <a:gd name="T87" fmla="*/ 677 h 1132"/>
                <a:gd name="T88" fmla="*/ 490 w 859"/>
                <a:gd name="T89" fmla="*/ 647 h 1132"/>
                <a:gd name="T90" fmla="*/ 387 w 859"/>
                <a:gd name="T91" fmla="*/ 622 h 1132"/>
                <a:gd name="T92" fmla="*/ 281 w 859"/>
                <a:gd name="T93" fmla="*/ 595 h 1132"/>
                <a:gd name="T94" fmla="*/ 183 w 859"/>
                <a:gd name="T95" fmla="*/ 558 h 1132"/>
                <a:gd name="T96" fmla="*/ 99 w 859"/>
                <a:gd name="T97" fmla="*/ 504 h 1132"/>
                <a:gd name="T98" fmla="*/ 42 w 859"/>
                <a:gd name="T99" fmla="*/ 423 h 1132"/>
                <a:gd name="T100" fmla="*/ 21 w 859"/>
                <a:gd name="T101" fmla="*/ 308 h 1132"/>
                <a:gd name="T102" fmla="*/ 43 w 859"/>
                <a:gd name="T103" fmla="*/ 193 h 1132"/>
                <a:gd name="T104" fmla="*/ 103 w 859"/>
                <a:gd name="T105" fmla="*/ 107 h 1132"/>
                <a:gd name="T106" fmla="*/ 190 w 859"/>
                <a:gd name="T107" fmla="*/ 46 h 1132"/>
                <a:gd name="T108" fmla="*/ 292 w 859"/>
                <a:gd name="T109" fmla="*/ 12 h 1132"/>
                <a:gd name="T110" fmla="*/ 399 w 859"/>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9" h="1132">
                  <a:moveTo>
                    <a:pt x="399" y="0"/>
                  </a:moveTo>
                  <a:lnTo>
                    <a:pt x="443" y="2"/>
                  </a:lnTo>
                  <a:lnTo>
                    <a:pt x="485" y="5"/>
                  </a:lnTo>
                  <a:lnTo>
                    <a:pt x="527" y="11"/>
                  </a:lnTo>
                  <a:lnTo>
                    <a:pt x="566" y="20"/>
                  </a:lnTo>
                  <a:lnTo>
                    <a:pt x="603" y="31"/>
                  </a:lnTo>
                  <a:lnTo>
                    <a:pt x="637" y="44"/>
                  </a:lnTo>
                  <a:lnTo>
                    <a:pt x="670" y="62"/>
                  </a:lnTo>
                  <a:lnTo>
                    <a:pt x="699" y="82"/>
                  </a:lnTo>
                  <a:lnTo>
                    <a:pt x="726" y="107"/>
                  </a:lnTo>
                  <a:lnTo>
                    <a:pt x="750" y="134"/>
                  </a:lnTo>
                  <a:lnTo>
                    <a:pt x="771" y="167"/>
                  </a:lnTo>
                  <a:lnTo>
                    <a:pt x="787" y="203"/>
                  </a:lnTo>
                  <a:lnTo>
                    <a:pt x="800" y="244"/>
                  </a:lnTo>
                  <a:lnTo>
                    <a:pt x="810" y="290"/>
                  </a:lnTo>
                  <a:lnTo>
                    <a:pt x="815" y="339"/>
                  </a:lnTo>
                  <a:lnTo>
                    <a:pt x="648" y="339"/>
                  </a:lnTo>
                  <a:lnTo>
                    <a:pt x="642" y="307"/>
                  </a:lnTo>
                  <a:lnTo>
                    <a:pt x="634" y="278"/>
                  </a:lnTo>
                  <a:lnTo>
                    <a:pt x="621" y="254"/>
                  </a:lnTo>
                  <a:lnTo>
                    <a:pt x="606" y="231"/>
                  </a:lnTo>
                  <a:lnTo>
                    <a:pt x="587" y="213"/>
                  </a:lnTo>
                  <a:lnTo>
                    <a:pt x="567" y="197"/>
                  </a:lnTo>
                  <a:lnTo>
                    <a:pt x="544" y="184"/>
                  </a:lnTo>
                  <a:lnTo>
                    <a:pt x="519" y="174"/>
                  </a:lnTo>
                  <a:lnTo>
                    <a:pt x="494" y="167"/>
                  </a:lnTo>
                  <a:lnTo>
                    <a:pt x="467" y="162"/>
                  </a:lnTo>
                  <a:lnTo>
                    <a:pt x="440" y="158"/>
                  </a:lnTo>
                  <a:lnTo>
                    <a:pt x="412" y="157"/>
                  </a:lnTo>
                  <a:lnTo>
                    <a:pt x="385" y="158"/>
                  </a:lnTo>
                  <a:lnTo>
                    <a:pt x="358" y="161"/>
                  </a:lnTo>
                  <a:lnTo>
                    <a:pt x="330" y="166"/>
                  </a:lnTo>
                  <a:lnTo>
                    <a:pt x="304" y="172"/>
                  </a:lnTo>
                  <a:lnTo>
                    <a:pt x="279" y="180"/>
                  </a:lnTo>
                  <a:lnTo>
                    <a:pt x="257" y="192"/>
                  </a:lnTo>
                  <a:lnTo>
                    <a:pt x="236" y="207"/>
                  </a:lnTo>
                  <a:lnTo>
                    <a:pt x="221" y="224"/>
                  </a:lnTo>
                  <a:lnTo>
                    <a:pt x="208" y="244"/>
                  </a:lnTo>
                  <a:lnTo>
                    <a:pt x="200" y="268"/>
                  </a:lnTo>
                  <a:lnTo>
                    <a:pt x="198" y="296"/>
                  </a:lnTo>
                  <a:lnTo>
                    <a:pt x="200" y="321"/>
                  </a:lnTo>
                  <a:lnTo>
                    <a:pt x="207" y="344"/>
                  </a:lnTo>
                  <a:lnTo>
                    <a:pt x="219" y="365"/>
                  </a:lnTo>
                  <a:lnTo>
                    <a:pt x="236" y="382"/>
                  </a:lnTo>
                  <a:lnTo>
                    <a:pt x="256" y="397"/>
                  </a:lnTo>
                  <a:lnTo>
                    <a:pt x="279" y="411"/>
                  </a:lnTo>
                  <a:lnTo>
                    <a:pt x="304" y="423"/>
                  </a:lnTo>
                  <a:lnTo>
                    <a:pt x="334" y="434"/>
                  </a:lnTo>
                  <a:lnTo>
                    <a:pt x="363" y="443"/>
                  </a:lnTo>
                  <a:lnTo>
                    <a:pt x="395" y="452"/>
                  </a:lnTo>
                  <a:lnTo>
                    <a:pt x="428" y="460"/>
                  </a:lnTo>
                  <a:lnTo>
                    <a:pt x="461" y="467"/>
                  </a:lnTo>
                  <a:lnTo>
                    <a:pt x="495" y="476"/>
                  </a:lnTo>
                  <a:lnTo>
                    <a:pt x="528" y="484"/>
                  </a:lnTo>
                  <a:lnTo>
                    <a:pt x="564" y="493"/>
                  </a:lnTo>
                  <a:lnTo>
                    <a:pt x="600" y="502"/>
                  </a:lnTo>
                  <a:lnTo>
                    <a:pt x="634" y="513"/>
                  </a:lnTo>
                  <a:lnTo>
                    <a:pt x="666" y="527"/>
                  </a:lnTo>
                  <a:lnTo>
                    <a:pt x="698" y="540"/>
                  </a:lnTo>
                  <a:lnTo>
                    <a:pt x="728" y="556"/>
                  </a:lnTo>
                  <a:lnTo>
                    <a:pt x="756" y="575"/>
                  </a:lnTo>
                  <a:lnTo>
                    <a:pt x="782" y="595"/>
                  </a:lnTo>
                  <a:lnTo>
                    <a:pt x="804" y="620"/>
                  </a:lnTo>
                  <a:lnTo>
                    <a:pt x="823" y="646"/>
                  </a:lnTo>
                  <a:lnTo>
                    <a:pt x="838" y="676"/>
                  </a:lnTo>
                  <a:lnTo>
                    <a:pt x="850" y="711"/>
                  </a:lnTo>
                  <a:lnTo>
                    <a:pt x="857" y="750"/>
                  </a:lnTo>
                  <a:lnTo>
                    <a:pt x="859" y="792"/>
                  </a:lnTo>
                  <a:lnTo>
                    <a:pt x="857" y="838"/>
                  </a:lnTo>
                  <a:lnTo>
                    <a:pt x="849" y="880"/>
                  </a:lnTo>
                  <a:lnTo>
                    <a:pt x="838" y="919"/>
                  </a:lnTo>
                  <a:lnTo>
                    <a:pt x="821" y="954"/>
                  </a:lnTo>
                  <a:lnTo>
                    <a:pt x="801" y="985"/>
                  </a:lnTo>
                  <a:lnTo>
                    <a:pt x="777" y="1013"/>
                  </a:lnTo>
                  <a:lnTo>
                    <a:pt x="750" y="1037"/>
                  </a:lnTo>
                  <a:lnTo>
                    <a:pt x="721" y="1059"/>
                  </a:lnTo>
                  <a:lnTo>
                    <a:pt x="689" y="1077"/>
                  </a:lnTo>
                  <a:lnTo>
                    <a:pt x="655" y="1093"/>
                  </a:lnTo>
                  <a:lnTo>
                    <a:pt x="619" y="1106"/>
                  </a:lnTo>
                  <a:lnTo>
                    <a:pt x="583" y="1116"/>
                  </a:lnTo>
                  <a:lnTo>
                    <a:pt x="545" y="1124"/>
                  </a:lnTo>
                  <a:lnTo>
                    <a:pt x="506" y="1129"/>
                  </a:lnTo>
                  <a:lnTo>
                    <a:pt x="467" y="1132"/>
                  </a:lnTo>
                  <a:lnTo>
                    <a:pt x="428" y="1132"/>
                  </a:lnTo>
                  <a:lnTo>
                    <a:pt x="383" y="1131"/>
                  </a:lnTo>
                  <a:lnTo>
                    <a:pt x="340" y="1128"/>
                  </a:lnTo>
                  <a:lnTo>
                    <a:pt x="297" y="1120"/>
                  </a:lnTo>
                  <a:lnTo>
                    <a:pt x="257" y="1111"/>
                  </a:lnTo>
                  <a:lnTo>
                    <a:pt x="218" y="1097"/>
                  </a:lnTo>
                  <a:lnTo>
                    <a:pt x="182" y="1081"/>
                  </a:lnTo>
                  <a:lnTo>
                    <a:pt x="148" y="1061"/>
                  </a:lnTo>
                  <a:lnTo>
                    <a:pt x="117" y="1038"/>
                  </a:lnTo>
                  <a:lnTo>
                    <a:pt x="89" y="1012"/>
                  </a:lnTo>
                  <a:lnTo>
                    <a:pt x="65" y="980"/>
                  </a:lnTo>
                  <a:lnTo>
                    <a:pt x="43" y="947"/>
                  </a:lnTo>
                  <a:lnTo>
                    <a:pt x="26" y="908"/>
                  </a:lnTo>
                  <a:lnTo>
                    <a:pt x="13" y="865"/>
                  </a:lnTo>
                  <a:lnTo>
                    <a:pt x="4" y="819"/>
                  </a:lnTo>
                  <a:lnTo>
                    <a:pt x="0" y="767"/>
                  </a:lnTo>
                  <a:lnTo>
                    <a:pt x="166" y="767"/>
                  </a:lnTo>
                  <a:lnTo>
                    <a:pt x="170" y="804"/>
                  </a:lnTo>
                  <a:lnTo>
                    <a:pt x="178" y="838"/>
                  </a:lnTo>
                  <a:lnTo>
                    <a:pt x="191" y="867"/>
                  </a:lnTo>
                  <a:lnTo>
                    <a:pt x="208" y="891"/>
                  </a:lnTo>
                  <a:lnTo>
                    <a:pt x="229" y="913"/>
                  </a:lnTo>
                  <a:lnTo>
                    <a:pt x="253" y="931"/>
                  </a:lnTo>
                  <a:lnTo>
                    <a:pt x="279" y="945"/>
                  </a:lnTo>
                  <a:lnTo>
                    <a:pt x="308" y="957"/>
                  </a:lnTo>
                  <a:lnTo>
                    <a:pt x="338" y="966"/>
                  </a:lnTo>
                  <a:lnTo>
                    <a:pt x="371" y="972"/>
                  </a:lnTo>
                  <a:lnTo>
                    <a:pt x="404" y="974"/>
                  </a:lnTo>
                  <a:lnTo>
                    <a:pt x="438" y="976"/>
                  </a:lnTo>
                  <a:lnTo>
                    <a:pt x="462" y="976"/>
                  </a:lnTo>
                  <a:lnTo>
                    <a:pt x="488" y="974"/>
                  </a:lnTo>
                  <a:lnTo>
                    <a:pt x="513" y="971"/>
                  </a:lnTo>
                  <a:lnTo>
                    <a:pt x="539" y="966"/>
                  </a:lnTo>
                  <a:lnTo>
                    <a:pt x="564" y="960"/>
                  </a:lnTo>
                  <a:lnTo>
                    <a:pt x="589" y="951"/>
                  </a:lnTo>
                  <a:lnTo>
                    <a:pt x="610" y="941"/>
                  </a:lnTo>
                  <a:lnTo>
                    <a:pt x="630" y="927"/>
                  </a:lnTo>
                  <a:lnTo>
                    <a:pt x="648" y="912"/>
                  </a:lnTo>
                  <a:lnTo>
                    <a:pt x="663" y="892"/>
                  </a:lnTo>
                  <a:lnTo>
                    <a:pt x="674" y="871"/>
                  </a:lnTo>
                  <a:lnTo>
                    <a:pt x="681" y="844"/>
                  </a:lnTo>
                  <a:lnTo>
                    <a:pt x="683" y="815"/>
                  </a:lnTo>
                  <a:lnTo>
                    <a:pt x="681" y="787"/>
                  </a:lnTo>
                  <a:lnTo>
                    <a:pt x="674" y="762"/>
                  </a:lnTo>
                  <a:lnTo>
                    <a:pt x="661" y="740"/>
                  </a:lnTo>
                  <a:lnTo>
                    <a:pt x="647" y="722"/>
                  </a:lnTo>
                  <a:lnTo>
                    <a:pt x="627" y="705"/>
                  </a:lnTo>
                  <a:lnTo>
                    <a:pt x="606" y="691"/>
                  </a:lnTo>
                  <a:lnTo>
                    <a:pt x="580" y="677"/>
                  </a:lnTo>
                  <a:lnTo>
                    <a:pt x="552" y="667"/>
                  </a:lnTo>
                  <a:lnTo>
                    <a:pt x="522" y="656"/>
                  </a:lnTo>
                  <a:lnTo>
                    <a:pt x="490" y="647"/>
                  </a:lnTo>
                  <a:lnTo>
                    <a:pt x="457" y="639"/>
                  </a:lnTo>
                  <a:lnTo>
                    <a:pt x="422" y="630"/>
                  </a:lnTo>
                  <a:lnTo>
                    <a:pt x="387" y="622"/>
                  </a:lnTo>
                  <a:lnTo>
                    <a:pt x="352" y="613"/>
                  </a:lnTo>
                  <a:lnTo>
                    <a:pt x="317" y="605"/>
                  </a:lnTo>
                  <a:lnTo>
                    <a:pt x="281" y="595"/>
                  </a:lnTo>
                  <a:lnTo>
                    <a:pt x="247" y="585"/>
                  </a:lnTo>
                  <a:lnTo>
                    <a:pt x="215" y="572"/>
                  </a:lnTo>
                  <a:lnTo>
                    <a:pt x="183" y="558"/>
                  </a:lnTo>
                  <a:lnTo>
                    <a:pt x="153" y="542"/>
                  </a:lnTo>
                  <a:lnTo>
                    <a:pt x="125" y="524"/>
                  </a:lnTo>
                  <a:lnTo>
                    <a:pt x="99" y="504"/>
                  </a:lnTo>
                  <a:lnTo>
                    <a:pt x="77" y="480"/>
                  </a:lnTo>
                  <a:lnTo>
                    <a:pt x="58" y="453"/>
                  </a:lnTo>
                  <a:lnTo>
                    <a:pt x="42" y="423"/>
                  </a:lnTo>
                  <a:lnTo>
                    <a:pt x="31" y="389"/>
                  </a:lnTo>
                  <a:lnTo>
                    <a:pt x="24" y="350"/>
                  </a:lnTo>
                  <a:lnTo>
                    <a:pt x="21" y="308"/>
                  </a:lnTo>
                  <a:lnTo>
                    <a:pt x="24" y="267"/>
                  </a:lnTo>
                  <a:lnTo>
                    <a:pt x="31" y="228"/>
                  </a:lnTo>
                  <a:lnTo>
                    <a:pt x="43" y="193"/>
                  </a:lnTo>
                  <a:lnTo>
                    <a:pt x="60" y="161"/>
                  </a:lnTo>
                  <a:lnTo>
                    <a:pt x="80" y="132"/>
                  </a:lnTo>
                  <a:lnTo>
                    <a:pt x="103" y="107"/>
                  </a:lnTo>
                  <a:lnTo>
                    <a:pt x="130" y="84"/>
                  </a:lnTo>
                  <a:lnTo>
                    <a:pt x="159" y="63"/>
                  </a:lnTo>
                  <a:lnTo>
                    <a:pt x="190" y="46"/>
                  </a:lnTo>
                  <a:lnTo>
                    <a:pt x="223" y="32"/>
                  </a:lnTo>
                  <a:lnTo>
                    <a:pt x="257" y="21"/>
                  </a:lnTo>
                  <a:lnTo>
                    <a:pt x="292" y="12"/>
                  </a:lnTo>
                  <a:lnTo>
                    <a:pt x="327"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3" name="Freeform 7"/>
            <p:cNvSpPr>
              <a:spLocks noEditPoints="1"/>
            </p:cNvSpPr>
            <p:nvPr userDrawn="1"/>
          </p:nvSpPr>
          <p:spPr bwMode="auto">
            <a:xfrm>
              <a:off x="6994526" y="4454526"/>
              <a:ext cx="377825" cy="449263"/>
            </a:xfrm>
            <a:custGeom>
              <a:avLst/>
              <a:gdLst>
                <a:gd name="T0" fmla="*/ 629 w 951"/>
                <a:gd name="T1" fmla="*/ 576 h 1132"/>
                <a:gd name="T2" fmla="*/ 530 w 951"/>
                <a:gd name="T3" fmla="*/ 600 h 1132"/>
                <a:gd name="T4" fmla="*/ 417 w 951"/>
                <a:gd name="T5" fmla="*/ 616 h 1132"/>
                <a:gd name="T6" fmla="*/ 322 w 951"/>
                <a:gd name="T7" fmla="*/ 636 h 1132"/>
                <a:gd name="T8" fmla="*/ 247 w 951"/>
                <a:gd name="T9" fmla="*/ 670 h 1132"/>
                <a:gd name="T10" fmla="*/ 196 w 951"/>
                <a:gd name="T11" fmla="*/ 728 h 1132"/>
                <a:gd name="T12" fmla="*/ 176 w 951"/>
                <a:gd name="T13" fmla="*/ 817 h 1132"/>
                <a:gd name="T14" fmla="*/ 194 w 951"/>
                <a:gd name="T15" fmla="*/ 897 h 1132"/>
                <a:gd name="T16" fmla="*/ 245 w 951"/>
                <a:gd name="T17" fmla="*/ 947 h 1132"/>
                <a:gd name="T18" fmla="*/ 317 w 951"/>
                <a:gd name="T19" fmla="*/ 972 h 1132"/>
                <a:gd name="T20" fmla="*/ 417 w 951"/>
                <a:gd name="T21" fmla="*/ 974 h 1132"/>
                <a:gd name="T22" fmla="*/ 528 w 951"/>
                <a:gd name="T23" fmla="*/ 944 h 1132"/>
                <a:gd name="T24" fmla="*/ 609 w 951"/>
                <a:gd name="T25" fmla="*/ 890 h 1132"/>
                <a:gd name="T26" fmla="*/ 658 w 951"/>
                <a:gd name="T27" fmla="*/ 822 h 1132"/>
                <a:gd name="T28" fmla="*/ 679 w 951"/>
                <a:gd name="T29" fmla="*/ 753 h 1132"/>
                <a:gd name="T30" fmla="*/ 468 w 951"/>
                <a:gd name="T31" fmla="*/ 0 h 1132"/>
                <a:gd name="T32" fmla="*/ 570 w 951"/>
                <a:gd name="T33" fmla="*/ 6 h 1132"/>
                <a:gd name="T34" fmla="*/ 668 w 951"/>
                <a:gd name="T35" fmla="*/ 28 h 1132"/>
                <a:gd name="T36" fmla="*/ 752 w 951"/>
                <a:gd name="T37" fmla="*/ 72 h 1132"/>
                <a:gd name="T38" fmla="*/ 814 w 951"/>
                <a:gd name="T39" fmla="*/ 145 h 1132"/>
                <a:gd name="T40" fmla="*/ 845 w 951"/>
                <a:gd name="T41" fmla="*/ 253 h 1132"/>
                <a:gd name="T42" fmla="*/ 848 w 951"/>
                <a:gd name="T43" fmla="*/ 884 h 1132"/>
                <a:gd name="T44" fmla="*/ 854 w 951"/>
                <a:gd name="T45" fmla="*/ 947 h 1132"/>
                <a:gd name="T46" fmla="*/ 883 w 951"/>
                <a:gd name="T47" fmla="*/ 974 h 1132"/>
                <a:gd name="T48" fmla="*/ 932 w 951"/>
                <a:gd name="T49" fmla="*/ 972 h 1132"/>
                <a:gd name="T50" fmla="*/ 933 w 951"/>
                <a:gd name="T51" fmla="*/ 1114 h 1132"/>
                <a:gd name="T52" fmla="*/ 861 w 951"/>
                <a:gd name="T53" fmla="*/ 1131 h 1132"/>
                <a:gd name="T54" fmla="*/ 779 w 951"/>
                <a:gd name="T55" fmla="*/ 1125 h 1132"/>
                <a:gd name="T56" fmla="*/ 721 w 951"/>
                <a:gd name="T57" fmla="*/ 1083 h 1132"/>
                <a:gd name="T58" fmla="*/ 692 w 951"/>
                <a:gd name="T59" fmla="*/ 1002 h 1132"/>
                <a:gd name="T60" fmla="*/ 616 w 951"/>
                <a:gd name="T61" fmla="*/ 1041 h 1132"/>
                <a:gd name="T62" fmla="*/ 485 w 951"/>
                <a:gd name="T63" fmla="*/ 1111 h 1132"/>
                <a:gd name="T64" fmla="*/ 334 w 951"/>
                <a:gd name="T65" fmla="*/ 1132 h 1132"/>
                <a:gd name="T66" fmla="*/ 222 w 951"/>
                <a:gd name="T67" fmla="*/ 1120 h 1132"/>
                <a:gd name="T68" fmla="*/ 125 w 951"/>
                <a:gd name="T69" fmla="*/ 1082 h 1132"/>
                <a:gd name="T70" fmla="*/ 52 w 951"/>
                <a:gd name="T71" fmla="*/ 1013 h 1132"/>
                <a:gd name="T72" fmla="*/ 9 w 951"/>
                <a:gd name="T73" fmla="*/ 914 h 1132"/>
                <a:gd name="T74" fmla="*/ 1 w 951"/>
                <a:gd name="T75" fmla="*/ 784 h 1132"/>
                <a:gd name="T76" fmla="*/ 33 w 951"/>
                <a:gd name="T77" fmla="*/ 671 h 1132"/>
                <a:gd name="T78" fmla="*/ 94 w 951"/>
                <a:gd name="T79" fmla="*/ 594 h 1132"/>
                <a:gd name="T80" fmla="*/ 176 w 951"/>
                <a:gd name="T81" fmla="*/ 545 h 1132"/>
                <a:gd name="T82" fmla="*/ 273 w 951"/>
                <a:gd name="T83" fmla="*/ 512 h 1132"/>
                <a:gd name="T84" fmla="*/ 381 w 951"/>
                <a:gd name="T85" fmla="*/ 489 h 1132"/>
                <a:gd name="T86" fmla="*/ 491 w 951"/>
                <a:gd name="T87" fmla="*/ 472 h 1132"/>
                <a:gd name="T88" fmla="*/ 582 w 951"/>
                <a:gd name="T89" fmla="*/ 453 h 1132"/>
                <a:gd name="T90" fmla="*/ 647 w 951"/>
                <a:gd name="T91" fmla="*/ 422 h 1132"/>
                <a:gd name="T92" fmla="*/ 680 w 951"/>
                <a:gd name="T93" fmla="*/ 365 h 1132"/>
                <a:gd name="T94" fmla="*/ 675 w 951"/>
                <a:gd name="T95" fmla="*/ 276 h 1132"/>
                <a:gd name="T96" fmla="*/ 638 w 951"/>
                <a:gd name="T97" fmla="*/ 210 h 1132"/>
                <a:gd name="T98" fmla="*/ 578 w 951"/>
                <a:gd name="T99" fmla="*/ 175 h 1132"/>
                <a:gd name="T100" fmla="*/ 506 w 951"/>
                <a:gd name="T101" fmla="*/ 160 h 1132"/>
                <a:gd name="T102" fmla="*/ 423 w 951"/>
                <a:gd name="T103" fmla="*/ 158 h 1132"/>
                <a:gd name="T104" fmla="*/ 332 w 951"/>
                <a:gd name="T105" fmla="*/ 175 h 1132"/>
                <a:gd name="T106" fmla="*/ 261 w 951"/>
                <a:gd name="T107" fmla="*/ 218 h 1132"/>
                <a:gd name="T108" fmla="*/ 216 w 951"/>
                <a:gd name="T109" fmla="*/ 292 h 1132"/>
                <a:gd name="T110" fmla="*/ 39 w 951"/>
                <a:gd name="T111" fmla="*/ 362 h 1132"/>
                <a:gd name="T112" fmla="*/ 66 w 951"/>
                <a:gd name="T113" fmla="*/ 222 h 1132"/>
                <a:gd name="T114" fmla="*/ 129 w 951"/>
                <a:gd name="T115" fmla="*/ 120 h 1132"/>
                <a:gd name="T116" fmla="*/ 222 w 951"/>
                <a:gd name="T117" fmla="*/ 51 h 1132"/>
                <a:gd name="T118" fmla="*/ 338 w 951"/>
                <a:gd name="T119" fmla="*/ 12 h 1132"/>
                <a:gd name="T120" fmla="*/ 468 w 951"/>
                <a:gd name="T12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1" h="1132">
                  <a:moveTo>
                    <a:pt x="681" y="550"/>
                  </a:moveTo>
                  <a:lnTo>
                    <a:pt x="657" y="564"/>
                  </a:lnTo>
                  <a:lnTo>
                    <a:pt x="629" y="576"/>
                  </a:lnTo>
                  <a:lnTo>
                    <a:pt x="599" y="586"/>
                  </a:lnTo>
                  <a:lnTo>
                    <a:pt x="565" y="593"/>
                  </a:lnTo>
                  <a:lnTo>
                    <a:pt x="530" y="600"/>
                  </a:lnTo>
                  <a:lnTo>
                    <a:pt x="493" y="605"/>
                  </a:lnTo>
                  <a:lnTo>
                    <a:pt x="455" y="611"/>
                  </a:lnTo>
                  <a:lnTo>
                    <a:pt x="417" y="616"/>
                  </a:lnTo>
                  <a:lnTo>
                    <a:pt x="379" y="622"/>
                  </a:lnTo>
                  <a:lnTo>
                    <a:pt x="350" y="629"/>
                  </a:lnTo>
                  <a:lnTo>
                    <a:pt x="322" y="636"/>
                  </a:lnTo>
                  <a:lnTo>
                    <a:pt x="295" y="646"/>
                  </a:lnTo>
                  <a:lnTo>
                    <a:pt x="270" y="657"/>
                  </a:lnTo>
                  <a:lnTo>
                    <a:pt x="247" y="670"/>
                  </a:lnTo>
                  <a:lnTo>
                    <a:pt x="227" y="686"/>
                  </a:lnTo>
                  <a:lnTo>
                    <a:pt x="209" y="705"/>
                  </a:lnTo>
                  <a:lnTo>
                    <a:pt x="196" y="728"/>
                  </a:lnTo>
                  <a:lnTo>
                    <a:pt x="185" y="753"/>
                  </a:lnTo>
                  <a:lnTo>
                    <a:pt x="177" y="784"/>
                  </a:lnTo>
                  <a:lnTo>
                    <a:pt x="176" y="817"/>
                  </a:lnTo>
                  <a:lnTo>
                    <a:pt x="177" y="848"/>
                  </a:lnTo>
                  <a:lnTo>
                    <a:pt x="185" y="874"/>
                  </a:lnTo>
                  <a:lnTo>
                    <a:pt x="194" y="897"/>
                  </a:lnTo>
                  <a:lnTo>
                    <a:pt x="209" y="916"/>
                  </a:lnTo>
                  <a:lnTo>
                    <a:pt x="226" y="933"/>
                  </a:lnTo>
                  <a:lnTo>
                    <a:pt x="245" y="947"/>
                  </a:lnTo>
                  <a:lnTo>
                    <a:pt x="267" y="957"/>
                  </a:lnTo>
                  <a:lnTo>
                    <a:pt x="292" y="966"/>
                  </a:lnTo>
                  <a:lnTo>
                    <a:pt x="317" y="972"/>
                  </a:lnTo>
                  <a:lnTo>
                    <a:pt x="344" y="974"/>
                  </a:lnTo>
                  <a:lnTo>
                    <a:pt x="372" y="976"/>
                  </a:lnTo>
                  <a:lnTo>
                    <a:pt x="417" y="974"/>
                  </a:lnTo>
                  <a:lnTo>
                    <a:pt x="458" y="967"/>
                  </a:lnTo>
                  <a:lnTo>
                    <a:pt x="496" y="957"/>
                  </a:lnTo>
                  <a:lnTo>
                    <a:pt x="528" y="944"/>
                  </a:lnTo>
                  <a:lnTo>
                    <a:pt x="559" y="929"/>
                  </a:lnTo>
                  <a:lnTo>
                    <a:pt x="585" y="910"/>
                  </a:lnTo>
                  <a:lnTo>
                    <a:pt x="609" y="890"/>
                  </a:lnTo>
                  <a:lnTo>
                    <a:pt x="628" y="869"/>
                  </a:lnTo>
                  <a:lnTo>
                    <a:pt x="645" y="846"/>
                  </a:lnTo>
                  <a:lnTo>
                    <a:pt x="658" y="822"/>
                  </a:lnTo>
                  <a:lnTo>
                    <a:pt x="668" y="799"/>
                  </a:lnTo>
                  <a:lnTo>
                    <a:pt x="675" y="775"/>
                  </a:lnTo>
                  <a:lnTo>
                    <a:pt x="679" y="753"/>
                  </a:lnTo>
                  <a:lnTo>
                    <a:pt x="681" y="732"/>
                  </a:lnTo>
                  <a:lnTo>
                    <a:pt x="681" y="550"/>
                  </a:lnTo>
                  <a:close/>
                  <a:moveTo>
                    <a:pt x="468" y="0"/>
                  </a:moveTo>
                  <a:lnTo>
                    <a:pt x="502" y="2"/>
                  </a:lnTo>
                  <a:lnTo>
                    <a:pt x="536" y="3"/>
                  </a:lnTo>
                  <a:lnTo>
                    <a:pt x="570" y="6"/>
                  </a:lnTo>
                  <a:lnTo>
                    <a:pt x="604" y="11"/>
                  </a:lnTo>
                  <a:lnTo>
                    <a:pt x="636" y="18"/>
                  </a:lnTo>
                  <a:lnTo>
                    <a:pt x="668" y="28"/>
                  </a:lnTo>
                  <a:lnTo>
                    <a:pt x="697" y="40"/>
                  </a:lnTo>
                  <a:lnTo>
                    <a:pt x="725" y="55"/>
                  </a:lnTo>
                  <a:lnTo>
                    <a:pt x="752" y="72"/>
                  </a:lnTo>
                  <a:lnTo>
                    <a:pt x="775" y="93"/>
                  </a:lnTo>
                  <a:lnTo>
                    <a:pt x="796" y="117"/>
                  </a:lnTo>
                  <a:lnTo>
                    <a:pt x="814" y="145"/>
                  </a:lnTo>
                  <a:lnTo>
                    <a:pt x="828" y="177"/>
                  </a:lnTo>
                  <a:lnTo>
                    <a:pt x="838" y="213"/>
                  </a:lnTo>
                  <a:lnTo>
                    <a:pt x="845" y="253"/>
                  </a:lnTo>
                  <a:lnTo>
                    <a:pt x="848" y="298"/>
                  </a:lnTo>
                  <a:lnTo>
                    <a:pt x="848" y="855"/>
                  </a:lnTo>
                  <a:lnTo>
                    <a:pt x="848" y="884"/>
                  </a:lnTo>
                  <a:lnTo>
                    <a:pt x="848" y="909"/>
                  </a:lnTo>
                  <a:lnTo>
                    <a:pt x="850" y="930"/>
                  </a:lnTo>
                  <a:lnTo>
                    <a:pt x="854" y="947"/>
                  </a:lnTo>
                  <a:lnTo>
                    <a:pt x="860" y="960"/>
                  </a:lnTo>
                  <a:lnTo>
                    <a:pt x="870" y="968"/>
                  </a:lnTo>
                  <a:lnTo>
                    <a:pt x="883" y="974"/>
                  </a:lnTo>
                  <a:lnTo>
                    <a:pt x="900" y="976"/>
                  </a:lnTo>
                  <a:lnTo>
                    <a:pt x="915" y="976"/>
                  </a:lnTo>
                  <a:lnTo>
                    <a:pt x="932" y="972"/>
                  </a:lnTo>
                  <a:lnTo>
                    <a:pt x="951" y="966"/>
                  </a:lnTo>
                  <a:lnTo>
                    <a:pt x="951" y="1104"/>
                  </a:lnTo>
                  <a:lnTo>
                    <a:pt x="933" y="1114"/>
                  </a:lnTo>
                  <a:lnTo>
                    <a:pt x="911" y="1122"/>
                  </a:lnTo>
                  <a:lnTo>
                    <a:pt x="888" y="1128"/>
                  </a:lnTo>
                  <a:lnTo>
                    <a:pt x="861" y="1131"/>
                  </a:lnTo>
                  <a:lnTo>
                    <a:pt x="832" y="1132"/>
                  </a:lnTo>
                  <a:lnTo>
                    <a:pt x="804" y="1131"/>
                  </a:lnTo>
                  <a:lnTo>
                    <a:pt x="779" y="1125"/>
                  </a:lnTo>
                  <a:lnTo>
                    <a:pt x="757" y="1116"/>
                  </a:lnTo>
                  <a:lnTo>
                    <a:pt x="737" y="1101"/>
                  </a:lnTo>
                  <a:lnTo>
                    <a:pt x="721" y="1083"/>
                  </a:lnTo>
                  <a:lnTo>
                    <a:pt x="708" y="1061"/>
                  </a:lnTo>
                  <a:lnTo>
                    <a:pt x="698" y="1034"/>
                  </a:lnTo>
                  <a:lnTo>
                    <a:pt x="692" y="1002"/>
                  </a:lnTo>
                  <a:lnTo>
                    <a:pt x="691" y="966"/>
                  </a:lnTo>
                  <a:lnTo>
                    <a:pt x="655" y="1006"/>
                  </a:lnTo>
                  <a:lnTo>
                    <a:pt x="616" y="1041"/>
                  </a:lnTo>
                  <a:lnTo>
                    <a:pt x="575" y="1069"/>
                  </a:lnTo>
                  <a:lnTo>
                    <a:pt x="531" y="1093"/>
                  </a:lnTo>
                  <a:lnTo>
                    <a:pt x="485" y="1111"/>
                  </a:lnTo>
                  <a:lnTo>
                    <a:pt x="436" y="1123"/>
                  </a:lnTo>
                  <a:lnTo>
                    <a:pt x="386" y="1130"/>
                  </a:lnTo>
                  <a:lnTo>
                    <a:pt x="334" y="1132"/>
                  </a:lnTo>
                  <a:lnTo>
                    <a:pt x="295" y="1131"/>
                  </a:lnTo>
                  <a:lnTo>
                    <a:pt x="258" y="1128"/>
                  </a:lnTo>
                  <a:lnTo>
                    <a:pt x="222" y="1120"/>
                  </a:lnTo>
                  <a:lnTo>
                    <a:pt x="187" y="1111"/>
                  </a:lnTo>
                  <a:lnTo>
                    <a:pt x="155" y="1097"/>
                  </a:lnTo>
                  <a:lnTo>
                    <a:pt x="125" y="1082"/>
                  </a:lnTo>
                  <a:lnTo>
                    <a:pt x="98" y="1062"/>
                  </a:lnTo>
                  <a:lnTo>
                    <a:pt x="73" y="1040"/>
                  </a:lnTo>
                  <a:lnTo>
                    <a:pt x="52" y="1013"/>
                  </a:lnTo>
                  <a:lnTo>
                    <a:pt x="34" y="984"/>
                  </a:lnTo>
                  <a:lnTo>
                    <a:pt x="19" y="951"/>
                  </a:lnTo>
                  <a:lnTo>
                    <a:pt x="9" y="914"/>
                  </a:lnTo>
                  <a:lnTo>
                    <a:pt x="1" y="874"/>
                  </a:lnTo>
                  <a:lnTo>
                    <a:pt x="0" y="830"/>
                  </a:lnTo>
                  <a:lnTo>
                    <a:pt x="1" y="784"/>
                  </a:lnTo>
                  <a:lnTo>
                    <a:pt x="9" y="741"/>
                  </a:lnTo>
                  <a:lnTo>
                    <a:pt x="18" y="704"/>
                  </a:lnTo>
                  <a:lnTo>
                    <a:pt x="33" y="671"/>
                  </a:lnTo>
                  <a:lnTo>
                    <a:pt x="50" y="642"/>
                  </a:lnTo>
                  <a:lnTo>
                    <a:pt x="70" y="617"/>
                  </a:lnTo>
                  <a:lnTo>
                    <a:pt x="94" y="594"/>
                  </a:lnTo>
                  <a:lnTo>
                    <a:pt x="119" y="575"/>
                  </a:lnTo>
                  <a:lnTo>
                    <a:pt x="147" y="559"/>
                  </a:lnTo>
                  <a:lnTo>
                    <a:pt x="176" y="545"/>
                  </a:lnTo>
                  <a:lnTo>
                    <a:pt x="208" y="533"/>
                  </a:lnTo>
                  <a:lnTo>
                    <a:pt x="241" y="522"/>
                  </a:lnTo>
                  <a:lnTo>
                    <a:pt x="273" y="512"/>
                  </a:lnTo>
                  <a:lnTo>
                    <a:pt x="307" y="505"/>
                  </a:lnTo>
                  <a:lnTo>
                    <a:pt x="343" y="496"/>
                  </a:lnTo>
                  <a:lnTo>
                    <a:pt x="381" y="489"/>
                  </a:lnTo>
                  <a:lnTo>
                    <a:pt x="419" y="483"/>
                  </a:lnTo>
                  <a:lnTo>
                    <a:pt x="455" y="477"/>
                  </a:lnTo>
                  <a:lnTo>
                    <a:pt x="491" y="472"/>
                  </a:lnTo>
                  <a:lnTo>
                    <a:pt x="523" y="466"/>
                  </a:lnTo>
                  <a:lnTo>
                    <a:pt x="554" y="460"/>
                  </a:lnTo>
                  <a:lnTo>
                    <a:pt x="582" y="453"/>
                  </a:lnTo>
                  <a:lnTo>
                    <a:pt x="606" y="445"/>
                  </a:lnTo>
                  <a:lnTo>
                    <a:pt x="629" y="434"/>
                  </a:lnTo>
                  <a:lnTo>
                    <a:pt x="647" y="422"/>
                  </a:lnTo>
                  <a:lnTo>
                    <a:pt x="662" y="406"/>
                  </a:lnTo>
                  <a:lnTo>
                    <a:pt x="674" y="387"/>
                  </a:lnTo>
                  <a:lnTo>
                    <a:pt x="680" y="365"/>
                  </a:lnTo>
                  <a:lnTo>
                    <a:pt x="683" y="338"/>
                  </a:lnTo>
                  <a:lnTo>
                    <a:pt x="680" y="304"/>
                  </a:lnTo>
                  <a:lnTo>
                    <a:pt x="675" y="276"/>
                  </a:lnTo>
                  <a:lnTo>
                    <a:pt x="666" y="250"/>
                  </a:lnTo>
                  <a:lnTo>
                    <a:pt x="652" y="228"/>
                  </a:lnTo>
                  <a:lnTo>
                    <a:pt x="638" y="210"/>
                  </a:lnTo>
                  <a:lnTo>
                    <a:pt x="619" y="196"/>
                  </a:lnTo>
                  <a:lnTo>
                    <a:pt x="600" y="184"/>
                  </a:lnTo>
                  <a:lnTo>
                    <a:pt x="578" y="175"/>
                  </a:lnTo>
                  <a:lnTo>
                    <a:pt x="555" y="168"/>
                  </a:lnTo>
                  <a:lnTo>
                    <a:pt x="532" y="163"/>
                  </a:lnTo>
                  <a:lnTo>
                    <a:pt x="506" y="160"/>
                  </a:lnTo>
                  <a:lnTo>
                    <a:pt x="482" y="158"/>
                  </a:lnTo>
                  <a:lnTo>
                    <a:pt x="458" y="157"/>
                  </a:lnTo>
                  <a:lnTo>
                    <a:pt x="423" y="158"/>
                  </a:lnTo>
                  <a:lnTo>
                    <a:pt x="391" y="162"/>
                  </a:lnTo>
                  <a:lnTo>
                    <a:pt x="360" y="168"/>
                  </a:lnTo>
                  <a:lnTo>
                    <a:pt x="332" y="175"/>
                  </a:lnTo>
                  <a:lnTo>
                    <a:pt x="305" y="186"/>
                  </a:lnTo>
                  <a:lnTo>
                    <a:pt x="282" y="201"/>
                  </a:lnTo>
                  <a:lnTo>
                    <a:pt x="261" y="218"/>
                  </a:lnTo>
                  <a:lnTo>
                    <a:pt x="243" y="239"/>
                  </a:lnTo>
                  <a:lnTo>
                    <a:pt x="228" y="263"/>
                  </a:lnTo>
                  <a:lnTo>
                    <a:pt x="216" y="292"/>
                  </a:lnTo>
                  <a:lnTo>
                    <a:pt x="209" y="325"/>
                  </a:lnTo>
                  <a:lnTo>
                    <a:pt x="205" y="362"/>
                  </a:lnTo>
                  <a:lnTo>
                    <a:pt x="39" y="362"/>
                  </a:lnTo>
                  <a:lnTo>
                    <a:pt x="43" y="312"/>
                  </a:lnTo>
                  <a:lnTo>
                    <a:pt x="52" y="265"/>
                  </a:lnTo>
                  <a:lnTo>
                    <a:pt x="66" y="222"/>
                  </a:lnTo>
                  <a:lnTo>
                    <a:pt x="83" y="184"/>
                  </a:lnTo>
                  <a:lnTo>
                    <a:pt x="104" y="150"/>
                  </a:lnTo>
                  <a:lnTo>
                    <a:pt x="129" y="120"/>
                  </a:lnTo>
                  <a:lnTo>
                    <a:pt x="157" y="93"/>
                  </a:lnTo>
                  <a:lnTo>
                    <a:pt x="188" y="70"/>
                  </a:lnTo>
                  <a:lnTo>
                    <a:pt x="222" y="51"/>
                  </a:lnTo>
                  <a:lnTo>
                    <a:pt x="259" y="35"/>
                  </a:lnTo>
                  <a:lnTo>
                    <a:pt x="296" y="22"/>
                  </a:lnTo>
                  <a:lnTo>
                    <a:pt x="338" y="12"/>
                  </a:lnTo>
                  <a:lnTo>
                    <a:pt x="379" y="6"/>
                  </a:lnTo>
                  <a:lnTo>
                    <a:pt x="423" y="3"/>
                  </a:lnTo>
                  <a:lnTo>
                    <a:pt x="4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4" name="Freeform 8"/>
            <p:cNvSpPr>
              <a:spLocks/>
            </p:cNvSpPr>
            <p:nvPr userDrawn="1"/>
          </p:nvSpPr>
          <p:spPr bwMode="auto">
            <a:xfrm>
              <a:off x="7367588" y="4454526"/>
              <a:ext cx="341313" cy="449263"/>
            </a:xfrm>
            <a:custGeom>
              <a:avLst/>
              <a:gdLst>
                <a:gd name="T0" fmla="*/ 486 w 860"/>
                <a:gd name="T1" fmla="*/ 5 h 1132"/>
                <a:gd name="T2" fmla="*/ 604 w 860"/>
                <a:gd name="T3" fmla="*/ 31 h 1132"/>
                <a:gd name="T4" fmla="*/ 701 w 860"/>
                <a:gd name="T5" fmla="*/ 82 h 1132"/>
                <a:gd name="T6" fmla="*/ 771 w 860"/>
                <a:gd name="T7" fmla="*/ 167 h 1132"/>
                <a:gd name="T8" fmla="*/ 810 w 860"/>
                <a:gd name="T9" fmla="*/ 290 h 1132"/>
                <a:gd name="T10" fmla="*/ 644 w 860"/>
                <a:gd name="T11" fmla="*/ 307 h 1132"/>
                <a:gd name="T12" fmla="*/ 606 w 860"/>
                <a:gd name="T13" fmla="*/ 231 h 1132"/>
                <a:gd name="T14" fmla="*/ 545 w 860"/>
                <a:gd name="T15" fmla="*/ 184 h 1132"/>
                <a:gd name="T16" fmla="*/ 467 w 860"/>
                <a:gd name="T17" fmla="*/ 162 h 1132"/>
                <a:gd name="T18" fmla="*/ 386 w 860"/>
                <a:gd name="T19" fmla="*/ 158 h 1132"/>
                <a:gd name="T20" fmla="*/ 305 w 860"/>
                <a:gd name="T21" fmla="*/ 172 h 1132"/>
                <a:gd name="T22" fmla="*/ 238 w 860"/>
                <a:gd name="T23" fmla="*/ 207 h 1132"/>
                <a:gd name="T24" fmla="*/ 200 w 860"/>
                <a:gd name="T25" fmla="*/ 268 h 1132"/>
                <a:gd name="T26" fmla="*/ 208 w 860"/>
                <a:gd name="T27" fmla="*/ 344 h 1132"/>
                <a:gd name="T28" fmla="*/ 256 w 860"/>
                <a:gd name="T29" fmla="*/ 397 h 1132"/>
                <a:gd name="T30" fmla="*/ 334 w 860"/>
                <a:gd name="T31" fmla="*/ 434 h 1132"/>
                <a:gd name="T32" fmla="*/ 429 w 860"/>
                <a:gd name="T33" fmla="*/ 460 h 1132"/>
                <a:gd name="T34" fmla="*/ 528 w 860"/>
                <a:gd name="T35" fmla="*/ 484 h 1132"/>
                <a:gd name="T36" fmla="*/ 634 w 860"/>
                <a:gd name="T37" fmla="*/ 513 h 1132"/>
                <a:gd name="T38" fmla="*/ 729 w 860"/>
                <a:gd name="T39" fmla="*/ 556 h 1132"/>
                <a:gd name="T40" fmla="*/ 804 w 860"/>
                <a:gd name="T41" fmla="*/ 620 h 1132"/>
                <a:gd name="T42" fmla="*/ 850 w 860"/>
                <a:gd name="T43" fmla="*/ 711 h 1132"/>
                <a:gd name="T44" fmla="*/ 857 w 860"/>
                <a:gd name="T45" fmla="*/ 838 h 1132"/>
                <a:gd name="T46" fmla="*/ 821 w 860"/>
                <a:gd name="T47" fmla="*/ 954 h 1132"/>
                <a:gd name="T48" fmla="*/ 750 w 860"/>
                <a:gd name="T49" fmla="*/ 1037 h 1132"/>
                <a:gd name="T50" fmla="*/ 656 w 860"/>
                <a:gd name="T51" fmla="*/ 1093 h 1132"/>
                <a:gd name="T52" fmla="*/ 545 w 860"/>
                <a:gd name="T53" fmla="*/ 1124 h 1132"/>
                <a:gd name="T54" fmla="*/ 429 w 860"/>
                <a:gd name="T55" fmla="*/ 1132 h 1132"/>
                <a:gd name="T56" fmla="*/ 299 w 860"/>
                <a:gd name="T57" fmla="*/ 1120 h 1132"/>
                <a:gd name="T58" fmla="*/ 182 w 860"/>
                <a:gd name="T59" fmla="*/ 1081 h 1132"/>
                <a:gd name="T60" fmla="*/ 90 w 860"/>
                <a:gd name="T61" fmla="*/ 1012 h 1132"/>
                <a:gd name="T62" fmla="*/ 27 w 860"/>
                <a:gd name="T63" fmla="*/ 908 h 1132"/>
                <a:gd name="T64" fmla="*/ 0 w 860"/>
                <a:gd name="T65" fmla="*/ 767 h 1132"/>
                <a:gd name="T66" fmla="*/ 180 w 860"/>
                <a:gd name="T67" fmla="*/ 838 h 1132"/>
                <a:gd name="T68" fmla="*/ 229 w 860"/>
                <a:gd name="T69" fmla="*/ 913 h 1132"/>
                <a:gd name="T70" fmla="*/ 308 w 860"/>
                <a:gd name="T71" fmla="*/ 957 h 1132"/>
                <a:gd name="T72" fmla="*/ 404 w 860"/>
                <a:gd name="T73" fmla="*/ 974 h 1132"/>
                <a:gd name="T74" fmla="*/ 488 w 860"/>
                <a:gd name="T75" fmla="*/ 974 h 1132"/>
                <a:gd name="T76" fmla="*/ 565 w 860"/>
                <a:gd name="T77" fmla="*/ 960 h 1132"/>
                <a:gd name="T78" fmla="*/ 631 w 860"/>
                <a:gd name="T79" fmla="*/ 927 h 1132"/>
                <a:gd name="T80" fmla="*/ 674 w 860"/>
                <a:gd name="T81" fmla="*/ 871 h 1132"/>
                <a:gd name="T82" fmla="*/ 681 w 860"/>
                <a:gd name="T83" fmla="*/ 787 h 1132"/>
                <a:gd name="T84" fmla="*/ 647 w 860"/>
                <a:gd name="T85" fmla="*/ 722 h 1132"/>
                <a:gd name="T86" fmla="*/ 580 w 860"/>
                <a:gd name="T87" fmla="*/ 677 h 1132"/>
                <a:gd name="T88" fmla="*/ 491 w 860"/>
                <a:gd name="T89" fmla="*/ 647 h 1132"/>
                <a:gd name="T90" fmla="*/ 389 w 860"/>
                <a:gd name="T91" fmla="*/ 622 h 1132"/>
                <a:gd name="T92" fmla="*/ 283 w 860"/>
                <a:gd name="T93" fmla="*/ 595 h 1132"/>
                <a:gd name="T94" fmla="*/ 183 w 860"/>
                <a:gd name="T95" fmla="*/ 558 h 1132"/>
                <a:gd name="T96" fmla="*/ 99 w 860"/>
                <a:gd name="T97" fmla="*/ 504 h 1132"/>
                <a:gd name="T98" fmla="*/ 42 w 860"/>
                <a:gd name="T99" fmla="*/ 423 h 1132"/>
                <a:gd name="T100" fmla="*/ 22 w 860"/>
                <a:gd name="T101" fmla="*/ 308 h 1132"/>
                <a:gd name="T102" fmla="*/ 44 w 860"/>
                <a:gd name="T103" fmla="*/ 193 h 1132"/>
                <a:gd name="T104" fmla="*/ 104 w 860"/>
                <a:gd name="T105" fmla="*/ 107 h 1132"/>
                <a:gd name="T106" fmla="*/ 191 w 860"/>
                <a:gd name="T107" fmla="*/ 46 h 1132"/>
                <a:gd name="T108" fmla="*/ 293 w 860"/>
                <a:gd name="T109" fmla="*/ 12 h 1132"/>
                <a:gd name="T110" fmla="*/ 399 w 860"/>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60" h="1132">
                  <a:moveTo>
                    <a:pt x="399" y="0"/>
                  </a:moveTo>
                  <a:lnTo>
                    <a:pt x="443" y="2"/>
                  </a:lnTo>
                  <a:lnTo>
                    <a:pt x="486" y="5"/>
                  </a:lnTo>
                  <a:lnTo>
                    <a:pt x="527" y="11"/>
                  </a:lnTo>
                  <a:lnTo>
                    <a:pt x="566" y="20"/>
                  </a:lnTo>
                  <a:lnTo>
                    <a:pt x="604" y="31"/>
                  </a:lnTo>
                  <a:lnTo>
                    <a:pt x="639" y="44"/>
                  </a:lnTo>
                  <a:lnTo>
                    <a:pt x="670" y="62"/>
                  </a:lnTo>
                  <a:lnTo>
                    <a:pt x="701" y="82"/>
                  </a:lnTo>
                  <a:lnTo>
                    <a:pt x="727" y="107"/>
                  </a:lnTo>
                  <a:lnTo>
                    <a:pt x="750" y="134"/>
                  </a:lnTo>
                  <a:lnTo>
                    <a:pt x="771" y="167"/>
                  </a:lnTo>
                  <a:lnTo>
                    <a:pt x="788" y="203"/>
                  </a:lnTo>
                  <a:lnTo>
                    <a:pt x="800" y="244"/>
                  </a:lnTo>
                  <a:lnTo>
                    <a:pt x="810" y="290"/>
                  </a:lnTo>
                  <a:lnTo>
                    <a:pt x="815" y="339"/>
                  </a:lnTo>
                  <a:lnTo>
                    <a:pt x="648" y="339"/>
                  </a:lnTo>
                  <a:lnTo>
                    <a:pt x="644" y="307"/>
                  </a:lnTo>
                  <a:lnTo>
                    <a:pt x="634" y="278"/>
                  </a:lnTo>
                  <a:lnTo>
                    <a:pt x="622" y="254"/>
                  </a:lnTo>
                  <a:lnTo>
                    <a:pt x="606" y="231"/>
                  </a:lnTo>
                  <a:lnTo>
                    <a:pt x="588" y="213"/>
                  </a:lnTo>
                  <a:lnTo>
                    <a:pt x="567" y="197"/>
                  </a:lnTo>
                  <a:lnTo>
                    <a:pt x="545" y="184"/>
                  </a:lnTo>
                  <a:lnTo>
                    <a:pt x="520" y="174"/>
                  </a:lnTo>
                  <a:lnTo>
                    <a:pt x="494" y="167"/>
                  </a:lnTo>
                  <a:lnTo>
                    <a:pt x="467" y="162"/>
                  </a:lnTo>
                  <a:lnTo>
                    <a:pt x="441" y="158"/>
                  </a:lnTo>
                  <a:lnTo>
                    <a:pt x="413" y="157"/>
                  </a:lnTo>
                  <a:lnTo>
                    <a:pt x="386" y="158"/>
                  </a:lnTo>
                  <a:lnTo>
                    <a:pt x="358" y="161"/>
                  </a:lnTo>
                  <a:lnTo>
                    <a:pt x="330" y="166"/>
                  </a:lnTo>
                  <a:lnTo>
                    <a:pt x="305" y="172"/>
                  </a:lnTo>
                  <a:lnTo>
                    <a:pt x="279" y="180"/>
                  </a:lnTo>
                  <a:lnTo>
                    <a:pt x="257" y="192"/>
                  </a:lnTo>
                  <a:lnTo>
                    <a:pt x="238" y="207"/>
                  </a:lnTo>
                  <a:lnTo>
                    <a:pt x="221" y="224"/>
                  </a:lnTo>
                  <a:lnTo>
                    <a:pt x="209" y="244"/>
                  </a:lnTo>
                  <a:lnTo>
                    <a:pt x="200" y="268"/>
                  </a:lnTo>
                  <a:lnTo>
                    <a:pt x="198" y="296"/>
                  </a:lnTo>
                  <a:lnTo>
                    <a:pt x="200" y="321"/>
                  </a:lnTo>
                  <a:lnTo>
                    <a:pt x="208" y="344"/>
                  </a:lnTo>
                  <a:lnTo>
                    <a:pt x="220" y="365"/>
                  </a:lnTo>
                  <a:lnTo>
                    <a:pt x="237" y="382"/>
                  </a:lnTo>
                  <a:lnTo>
                    <a:pt x="256" y="397"/>
                  </a:lnTo>
                  <a:lnTo>
                    <a:pt x="279" y="411"/>
                  </a:lnTo>
                  <a:lnTo>
                    <a:pt x="305" y="423"/>
                  </a:lnTo>
                  <a:lnTo>
                    <a:pt x="334" y="434"/>
                  </a:lnTo>
                  <a:lnTo>
                    <a:pt x="364" y="443"/>
                  </a:lnTo>
                  <a:lnTo>
                    <a:pt x="396" y="452"/>
                  </a:lnTo>
                  <a:lnTo>
                    <a:pt x="429" y="460"/>
                  </a:lnTo>
                  <a:lnTo>
                    <a:pt x="461" y="467"/>
                  </a:lnTo>
                  <a:lnTo>
                    <a:pt x="495" y="476"/>
                  </a:lnTo>
                  <a:lnTo>
                    <a:pt x="528" y="484"/>
                  </a:lnTo>
                  <a:lnTo>
                    <a:pt x="565" y="493"/>
                  </a:lnTo>
                  <a:lnTo>
                    <a:pt x="600" y="502"/>
                  </a:lnTo>
                  <a:lnTo>
                    <a:pt x="634" y="513"/>
                  </a:lnTo>
                  <a:lnTo>
                    <a:pt x="667" y="527"/>
                  </a:lnTo>
                  <a:lnTo>
                    <a:pt x="699" y="540"/>
                  </a:lnTo>
                  <a:lnTo>
                    <a:pt x="729" y="556"/>
                  </a:lnTo>
                  <a:lnTo>
                    <a:pt x="757" y="575"/>
                  </a:lnTo>
                  <a:lnTo>
                    <a:pt x="782" y="595"/>
                  </a:lnTo>
                  <a:lnTo>
                    <a:pt x="804" y="620"/>
                  </a:lnTo>
                  <a:lnTo>
                    <a:pt x="823" y="646"/>
                  </a:lnTo>
                  <a:lnTo>
                    <a:pt x="839" y="676"/>
                  </a:lnTo>
                  <a:lnTo>
                    <a:pt x="850" y="711"/>
                  </a:lnTo>
                  <a:lnTo>
                    <a:pt x="857" y="750"/>
                  </a:lnTo>
                  <a:lnTo>
                    <a:pt x="860" y="792"/>
                  </a:lnTo>
                  <a:lnTo>
                    <a:pt x="857" y="838"/>
                  </a:lnTo>
                  <a:lnTo>
                    <a:pt x="850" y="880"/>
                  </a:lnTo>
                  <a:lnTo>
                    <a:pt x="838" y="919"/>
                  </a:lnTo>
                  <a:lnTo>
                    <a:pt x="821" y="954"/>
                  </a:lnTo>
                  <a:lnTo>
                    <a:pt x="801" y="985"/>
                  </a:lnTo>
                  <a:lnTo>
                    <a:pt x="777" y="1013"/>
                  </a:lnTo>
                  <a:lnTo>
                    <a:pt x="750" y="1037"/>
                  </a:lnTo>
                  <a:lnTo>
                    <a:pt x="721" y="1059"/>
                  </a:lnTo>
                  <a:lnTo>
                    <a:pt x="690" y="1077"/>
                  </a:lnTo>
                  <a:lnTo>
                    <a:pt x="656" y="1093"/>
                  </a:lnTo>
                  <a:lnTo>
                    <a:pt x="621" y="1106"/>
                  </a:lnTo>
                  <a:lnTo>
                    <a:pt x="583" y="1116"/>
                  </a:lnTo>
                  <a:lnTo>
                    <a:pt x="545" y="1124"/>
                  </a:lnTo>
                  <a:lnTo>
                    <a:pt x="506" y="1129"/>
                  </a:lnTo>
                  <a:lnTo>
                    <a:pt x="467" y="1132"/>
                  </a:lnTo>
                  <a:lnTo>
                    <a:pt x="429" y="1132"/>
                  </a:lnTo>
                  <a:lnTo>
                    <a:pt x="384" y="1131"/>
                  </a:lnTo>
                  <a:lnTo>
                    <a:pt x="340" y="1128"/>
                  </a:lnTo>
                  <a:lnTo>
                    <a:pt x="299" y="1120"/>
                  </a:lnTo>
                  <a:lnTo>
                    <a:pt x="257" y="1111"/>
                  </a:lnTo>
                  <a:lnTo>
                    <a:pt x="218" y="1097"/>
                  </a:lnTo>
                  <a:lnTo>
                    <a:pt x="182" y="1081"/>
                  </a:lnTo>
                  <a:lnTo>
                    <a:pt x="149" y="1061"/>
                  </a:lnTo>
                  <a:lnTo>
                    <a:pt x="118" y="1038"/>
                  </a:lnTo>
                  <a:lnTo>
                    <a:pt x="90" y="1012"/>
                  </a:lnTo>
                  <a:lnTo>
                    <a:pt x="65" y="980"/>
                  </a:lnTo>
                  <a:lnTo>
                    <a:pt x="44" y="947"/>
                  </a:lnTo>
                  <a:lnTo>
                    <a:pt x="27" y="908"/>
                  </a:lnTo>
                  <a:lnTo>
                    <a:pt x="13" y="865"/>
                  </a:lnTo>
                  <a:lnTo>
                    <a:pt x="5" y="819"/>
                  </a:lnTo>
                  <a:lnTo>
                    <a:pt x="0" y="767"/>
                  </a:lnTo>
                  <a:lnTo>
                    <a:pt x="166" y="767"/>
                  </a:lnTo>
                  <a:lnTo>
                    <a:pt x="171" y="804"/>
                  </a:lnTo>
                  <a:lnTo>
                    <a:pt x="180" y="838"/>
                  </a:lnTo>
                  <a:lnTo>
                    <a:pt x="192" y="867"/>
                  </a:lnTo>
                  <a:lnTo>
                    <a:pt x="209" y="891"/>
                  </a:lnTo>
                  <a:lnTo>
                    <a:pt x="229" y="913"/>
                  </a:lnTo>
                  <a:lnTo>
                    <a:pt x="254" y="931"/>
                  </a:lnTo>
                  <a:lnTo>
                    <a:pt x="279" y="945"/>
                  </a:lnTo>
                  <a:lnTo>
                    <a:pt x="308" y="957"/>
                  </a:lnTo>
                  <a:lnTo>
                    <a:pt x="339" y="966"/>
                  </a:lnTo>
                  <a:lnTo>
                    <a:pt x="372" y="972"/>
                  </a:lnTo>
                  <a:lnTo>
                    <a:pt x="404" y="974"/>
                  </a:lnTo>
                  <a:lnTo>
                    <a:pt x="438" y="976"/>
                  </a:lnTo>
                  <a:lnTo>
                    <a:pt x="463" y="976"/>
                  </a:lnTo>
                  <a:lnTo>
                    <a:pt x="488" y="974"/>
                  </a:lnTo>
                  <a:lnTo>
                    <a:pt x="515" y="971"/>
                  </a:lnTo>
                  <a:lnTo>
                    <a:pt x="540" y="966"/>
                  </a:lnTo>
                  <a:lnTo>
                    <a:pt x="565" y="960"/>
                  </a:lnTo>
                  <a:lnTo>
                    <a:pt x="589" y="951"/>
                  </a:lnTo>
                  <a:lnTo>
                    <a:pt x="611" y="941"/>
                  </a:lnTo>
                  <a:lnTo>
                    <a:pt x="631" y="927"/>
                  </a:lnTo>
                  <a:lnTo>
                    <a:pt x="648" y="912"/>
                  </a:lnTo>
                  <a:lnTo>
                    <a:pt x="663" y="892"/>
                  </a:lnTo>
                  <a:lnTo>
                    <a:pt x="674" y="871"/>
                  </a:lnTo>
                  <a:lnTo>
                    <a:pt x="681" y="844"/>
                  </a:lnTo>
                  <a:lnTo>
                    <a:pt x="684" y="815"/>
                  </a:lnTo>
                  <a:lnTo>
                    <a:pt x="681" y="787"/>
                  </a:lnTo>
                  <a:lnTo>
                    <a:pt x="674" y="762"/>
                  </a:lnTo>
                  <a:lnTo>
                    <a:pt x="662" y="740"/>
                  </a:lnTo>
                  <a:lnTo>
                    <a:pt x="647" y="722"/>
                  </a:lnTo>
                  <a:lnTo>
                    <a:pt x="628" y="705"/>
                  </a:lnTo>
                  <a:lnTo>
                    <a:pt x="606" y="691"/>
                  </a:lnTo>
                  <a:lnTo>
                    <a:pt x="580" y="677"/>
                  </a:lnTo>
                  <a:lnTo>
                    <a:pt x="552" y="667"/>
                  </a:lnTo>
                  <a:lnTo>
                    <a:pt x="523" y="656"/>
                  </a:lnTo>
                  <a:lnTo>
                    <a:pt x="491" y="647"/>
                  </a:lnTo>
                  <a:lnTo>
                    <a:pt x="458" y="639"/>
                  </a:lnTo>
                  <a:lnTo>
                    <a:pt x="424" y="630"/>
                  </a:lnTo>
                  <a:lnTo>
                    <a:pt x="389" y="622"/>
                  </a:lnTo>
                  <a:lnTo>
                    <a:pt x="352" y="613"/>
                  </a:lnTo>
                  <a:lnTo>
                    <a:pt x="317" y="605"/>
                  </a:lnTo>
                  <a:lnTo>
                    <a:pt x="283" y="595"/>
                  </a:lnTo>
                  <a:lnTo>
                    <a:pt x="248" y="585"/>
                  </a:lnTo>
                  <a:lnTo>
                    <a:pt x="215" y="572"/>
                  </a:lnTo>
                  <a:lnTo>
                    <a:pt x="183" y="558"/>
                  </a:lnTo>
                  <a:lnTo>
                    <a:pt x="153" y="542"/>
                  </a:lnTo>
                  <a:lnTo>
                    <a:pt x="125" y="524"/>
                  </a:lnTo>
                  <a:lnTo>
                    <a:pt x="99" y="504"/>
                  </a:lnTo>
                  <a:lnTo>
                    <a:pt x="78" y="480"/>
                  </a:lnTo>
                  <a:lnTo>
                    <a:pt x="58" y="453"/>
                  </a:lnTo>
                  <a:lnTo>
                    <a:pt x="42" y="423"/>
                  </a:lnTo>
                  <a:lnTo>
                    <a:pt x="31" y="389"/>
                  </a:lnTo>
                  <a:lnTo>
                    <a:pt x="24" y="350"/>
                  </a:lnTo>
                  <a:lnTo>
                    <a:pt x="22" y="308"/>
                  </a:lnTo>
                  <a:lnTo>
                    <a:pt x="24" y="267"/>
                  </a:lnTo>
                  <a:lnTo>
                    <a:pt x="31" y="228"/>
                  </a:lnTo>
                  <a:lnTo>
                    <a:pt x="44" y="193"/>
                  </a:lnTo>
                  <a:lnTo>
                    <a:pt x="61" y="161"/>
                  </a:lnTo>
                  <a:lnTo>
                    <a:pt x="80" y="132"/>
                  </a:lnTo>
                  <a:lnTo>
                    <a:pt x="104" y="107"/>
                  </a:lnTo>
                  <a:lnTo>
                    <a:pt x="130" y="84"/>
                  </a:lnTo>
                  <a:lnTo>
                    <a:pt x="159" y="63"/>
                  </a:lnTo>
                  <a:lnTo>
                    <a:pt x="191" y="46"/>
                  </a:lnTo>
                  <a:lnTo>
                    <a:pt x="223" y="32"/>
                  </a:lnTo>
                  <a:lnTo>
                    <a:pt x="257" y="21"/>
                  </a:lnTo>
                  <a:lnTo>
                    <a:pt x="293" y="12"/>
                  </a:lnTo>
                  <a:lnTo>
                    <a:pt x="328"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5" name="Freeform 9"/>
            <p:cNvSpPr>
              <a:spLocks/>
            </p:cNvSpPr>
            <p:nvPr userDrawn="1"/>
          </p:nvSpPr>
          <p:spPr bwMode="auto">
            <a:xfrm>
              <a:off x="6146801" y="4554538"/>
              <a:ext cx="434975" cy="479425"/>
            </a:xfrm>
            <a:custGeom>
              <a:avLst/>
              <a:gdLst>
                <a:gd name="T0" fmla="*/ 621 w 1095"/>
                <a:gd name="T1" fmla="*/ 1 h 1208"/>
                <a:gd name="T2" fmla="*/ 664 w 1095"/>
                <a:gd name="T3" fmla="*/ 18 h 1208"/>
                <a:gd name="T4" fmla="*/ 709 w 1095"/>
                <a:gd name="T5" fmla="*/ 67 h 1208"/>
                <a:gd name="T6" fmla="*/ 947 w 1095"/>
                <a:gd name="T7" fmla="*/ 353 h 1208"/>
                <a:gd name="T8" fmla="*/ 1027 w 1095"/>
                <a:gd name="T9" fmla="*/ 469 h 1208"/>
                <a:gd name="T10" fmla="*/ 1076 w 1095"/>
                <a:gd name="T11" fmla="*/ 580 h 1208"/>
                <a:gd name="T12" fmla="*/ 1095 w 1095"/>
                <a:gd name="T13" fmla="*/ 687 h 1208"/>
                <a:gd name="T14" fmla="*/ 1090 w 1095"/>
                <a:gd name="T15" fmla="*/ 786 h 1208"/>
                <a:gd name="T16" fmla="*/ 1064 w 1095"/>
                <a:gd name="T17" fmla="*/ 877 h 1208"/>
                <a:gd name="T18" fmla="*/ 1020 w 1095"/>
                <a:gd name="T19" fmla="*/ 959 h 1208"/>
                <a:gd name="T20" fmla="*/ 962 w 1095"/>
                <a:gd name="T21" fmla="*/ 1032 h 1208"/>
                <a:gd name="T22" fmla="*/ 892 w 1095"/>
                <a:gd name="T23" fmla="*/ 1093 h 1208"/>
                <a:gd name="T24" fmla="*/ 817 w 1095"/>
                <a:gd name="T25" fmla="*/ 1142 h 1208"/>
                <a:gd name="T26" fmla="*/ 738 w 1095"/>
                <a:gd name="T27" fmla="*/ 1177 h 1208"/>
                <a:gd name="T28" fmla="*/ 630 w 1095"/>
                <a:gd name="T29" fmla="*/ 1202 h 1208"/>
                <a:gd name="T30" fmla="*/ 498 w 1095"/>
                <a:gd name="T31" fmla="*/ 1207 h 1208"/>
                <a:gd name="T32" fmla="*/ 374 w 1095"/>
                <a:gd name="T33" fmla="*/ 1187 h 1208"/>
                <a:gd name="T34" fmla="*/ 261 w 1095"/>
                <a:gd name="T35" fmla="*/ 1144 h 1208"/>
                <a:gd name="T36" fmla="*/ 162 w 1095"/>
                <a:gd name="T37" fmla="*/ 1080 h 1208"/>
                <a:gd name="T38" fmla="*/ 82 w 1095"/>
                <a:gd name="T39" fmla="*/ 998 h 1208"/>
                <a:gd name="T40" fmla="*/ 22 w 1095"/>
                <a:gd name="T41" fmla="*/ 901 h 1208"/>
                <a:gd name="T42" fmla="*/ 25 w 1095"/>
                <a:gd name="T43" fmla="*/ 883 h 1208"/>
                <a:gd name="T44" fmla="*/ 90 w 1095"/>
                <a:gd name="T45" fmla="*/ 940 h 1208"/>
                <a:gd name="T46" fmla="*/ 170 w 1095"/>
                <a:gd name="T47" fmla="*/ 982 h 1208"/>
                <a:gd name="T48" fmla="*/ 258 w 1095"/>
                <a:gd name="T49" fmla="*/ 1009 h 1208"/>
                <a:gd name="T50" fmla="*/ 353 w 1095"/>
                <a:gd name="T51" fmla="*/ 1020 h 1208"/>
                <a:gd name="T52" fmla="*/ 447 w 1095"/>
                <a:gd name="T53" fmla="*/ 1015 h 1208"/>
                <a:gd name="T54" fmla="*/ 534 w 1095"/>
                <a:gd name="T55" fmla="*/ 994 h 1208"/>
                <a:gd name="T56" fmla="*/ 612 w 1095"/>
                <a:gd name="T57" fmla="*/ 958 h 1208"/>
                <a:gd name="T58" fmla="*/ 694 w 1095"/>
                <a:gd name="T59" fmla="*/ 894 h 1208"/>
                <a:gd name="T60" fmla="*/ 756 w 1095"/>
                <a:gd name="T61" fmla="*/ 821 h 1208"/>
                <a:gd name="T62" fmla="*/ 796 w 1095"/>
                <a:gd name="T63" fmla="*/ 738 h 1208"/>
                <a:gd name="T64" fmla="*/ 811 w 1095"/>
                <a:gd name="T65" fmla="*/ 652 h 1208"/>
                <a:gd name="T66" fmla="*/ 800 w 1095"/>
                <a:gd name="T67" fmla="*/ 563 h 1208"/>
                <a:gd name="T68" fmla="*/ 761 w 1095"/>
                <a:gd name="T69" fmla="*/ 478 h 1208"/>
                <a:gd name="T70" fmla="*/ 728 w 1095"/>
                <a:gd name="T71" fmla="*/ 433 h 1208"/>
                <a:gd name="T72" fmla="*/ 714 w 1095"/>
                <a:gd name="T73" fmla="*/ 415 h 1208"/>
                <a:gd name="T74" fmla="*/ 687 w 1095"/>
                <a:gd name="T75" fmla="*/ 382 h 1208"/>
                <a:gd name="T76" fmla="*/ 651 w 1095"/>
                <a:gd name="T77" fmla="*/ 340 h 1208"/>
                <a:gd name="T78" fmla="*/ 609 w 1095"/>
                <a:gd name="T79" fmla="*/ 291 h 1208"/>
                <a:gd name="T80" fmla="*/ 567 w 1095"/>
                <a:gd name="T81" fmla="*/ 239 h 1208"/>
                <a:gd name="T82" fmla="*/ 524 w 1095"/>
                <a:gd name="T83" fmla="*/ 188 h 1208"/>
                <a:gd name="T84" fmla="*/ 521 w 1095"/>
                <a:gd name="T85" fmla="*/ 184 h 1208"/>
                <a:gd name="T86" fmla="*/ 515 w 1095"/>
                <a:gd name="T87" fmla="*/ 177 h 1208"/>
                <a:gd name="T88" fmla="*/ 512 w 1095"/>
                <a:gd name="T89" fmla="*/ 175 h 1208"/>
                <a:gd name="T90" fmla="*/ 492 w 1095"/>
                <a:gd name="T91" fmla="*/ 131 h 1208"/>
                <a:gd name="T92" fmla="*/ 494 w 1095"/>
                <a:gd name="T93" fmla="*/ 87 h 1208"/>
                <a:gd name="T94" fmla="*/ 517 w 1095"/>
                <a:gd name="T95" fmla="*/ 44 h 1208"/>
                <a:gd name="T96" fmla="*/ 555 w 1095"/>
                <a:gd name="T97" fmla="*/ 13 h 1208"/>
                <a:gd name="T98" fmla="*/ 600 w 1095"/>
                <a:gd name="T99"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08">
                  <a:moveTo>
                    <a:pt x="600" y="0"/>
                  </a:moveTo>
                  <a:lnTo>
                    <a:pt x="621" y="1"/>
                  </a:lnTo>
                  <a:lnTo>
                    <a:pt x="643" y="7"/>
                  </a:lnTo>
                  <a:lnTo>
                    <a:pt x="664" y="18"/>
                  </a:lnTo>
                  <a:lnTo>
                    <a:pt x="682" y="35"/>
                  </a:lnTo>
                  <a:lnTo>
                    <a:pt x="709" y="67"/>
                  </a:lnTo>
                  <a:lnTo>
                    <a:pt x="694" y="50"/>
                  </a:lnTo>
                  <a:lnTo>
                    <a:pt x="947" y="353"/>
                  </a:lnTo>
                  <a:lnTo>
                    <a:pt x="991" y="411"/>
                  </a:lnTo>
                  <a:lnTo>
                    <a:pt x="1027" y="469"/>
                  </a:lnTo>
                  <a:lnTo>
                    <a:pt x="1055" y="525"/>
                  </a:lnTo>
                  <a:lnTo>
                    <a:pt x="1076" y="580"/>
                  </a:lnTo>
                  <a:lnTo>
                    <a:pt x="1088" y="633"/>
                  </a:lnTo>
                  <a:lnTo>
                    <a:pt x="1095" y="687"/>
                  </a:lnTo>
                  <a:lnTo>
                    <a:pt x="1095" y="737"/>
                  </a:lnTo>
                  <a:lnTo>
                    <a:pt x="1090" y="786"/>
                  </a:lnTo>
                  <a:lnTo>
                    <a:pt x="1079" y="833"/>
                  </a:lnTo>
                  <a:lnTo>
                    <a:pt x="1064" y="877"/>
                  </a:lnTo>
                  <a:lnTo>
                    <a:pt x="1044" y="920"/>
                  </a:lnTo>
                  <a:lnTo>
                    <a:pt x="1020" y="959"/>
                  </a:lnTo>
                  <a:lnTo>
                    <a:pt x="992" y="998"/>
                  </a:lnTo>
                  <a:lnTo>
                    <a:pt x="962" y="1032"/>
                  </a:lnTo>
                  <a:lnTo>
                    <a:pt x="929" y="1064"/>
                  </a:lnTo>
                  <a:lnTo>
                    <a:pt x="892" y="1093"/>
                  </a:lnTo>
                  <a:lnTo>
                    <a:pt x="856" y="1119"/>
                  </a:lnTo>
                  <a:lnTo>
                    <a:pt x="817" y="1142"/>
                  </a:lnTo>
                  <a:lnTo>
                    <a:pt x="778" y="1161"/>
                  </a:lnTo>
                  <a:lnTo>
                    <a:pt x="738" y="1177"/>
                  </a:lnTo>
                  <a:lnTo>
                    <a:pt x="698" y="1189"/>
                  </a:lnTo>
                  <a:lnTo>
                    <a:pt x="630" y="1202"/>
                  </a:lnTo>
                  <a:lnTo>
                    <a:pt x="563" y="1208"/>
                  </a:lnTo>
                  <a:lnTo>
                    <a:pt x="498" y="1207"/>
                  </a:lnTo>
                  <a:lnTo>
                    <a:pt x="434" y="1201"/>
                  </a:lnTo>
                  <a:lnTo>
                    <a:pt x="374" y="1187"/>
                  </a:lnTo>
                  <a:lnTo>
                    <a:pt x="315" y="1168"/>
                  </a:lnTo>
                  <a:lnTo>
                    <a:pt x="261" y="1144"/>
                  </a:lnTo>
                  <a:lnTo>
                    <a:pt x="210" y="1114"/>
                  </a:lnTo>
                  <a:lnTo>
                    <a:pt x="162" y="1080"/>
                  </a:lnTo>
                  <a:lnTo>
                    <a:pt x="120" y="1040"/>
                  </a:lnTo>
                  <a:lnTo>
                    <a:pt x="82" y="998"/>
                  </a:lnTo>
                  <a:lnTo>
                    <a:pt x="49" y="951"/>
                  </a:lnTo>
                  <a:lnTo>
                    <a:pt x="22" y="901"/>
                  </a:lnTo>
                  <a:lnTo>
                    <a:pt x="0" y="848"/>
                  </a:lnTo>
                  <a:lnTo>
                    <a:pt x="25" y="883"/>
                  </a:lnTo>
                  <a:lnTo>
                    <a:pt x="56" y="913"/>
                  </a:lnTo>
                  <a:lnTo>
                    <a:pt x="90" y="940"/>
                  </a:lnTo>
                  <a:lnTo>
                    <a:pt x="128" y="963"/>
                  </a:lnTo>
                  <a:lnTo>
                    <a:pt x="170" y="982"/>
                  </a:lnTo>
                  <a:lnTo>
                    <a:pt x="213" y="997"/>
                  </a:lnTo>
                  <a:lnTo>
                    <a:pt x="258" y="1009"/>
                  </a:lnTo>
                  <a:lnTo>
                    <a:pt x="306" y="1016"/>
                  </a:lnTo>
                  <a:lnTo>
                    <a:pt x="353" y="1020"/>
                  </a:lnTo>
                  <a:lnTo>
                    <a:pt x="399" y="1019"/>
                  </a:lnTo>
                  <a:lnTo>
                    <a:pt x="447" y="1015"/>
                  </a:lnTo>
                  <a:lnTo>
                    <a:pt x="492" y="1006"/>
                  </a:lnTo>
                  <a:lnTo>
                    <a:pt x="534" y="994"/>
                  </a:lnTo>
                  <a:lnTo>
                    <a:pt x="575" y="979"/>
                  </a:lnTo>
                  <a:lnTo>
                    <a:pt x="612" y="958"/>
                  </a:lnTo>
                  <a:lnTo>
                    <a:pt x="655" y="928"/>
                  </a:lnTo>
                  <a:lnTo>
                    <a:pt x="694" y="894"/>
                  </a:lnTo>
                  <a:lnTo>
                    <a:pt x="728" y="858"/>
                  </a:lnTo>
                  <a:lnTo>
                    <a:pt x="756" y="821"/>
                  </a:lnTo>
                  <a:lnTo>
                    <a:pt x="779" y="780"/>
                  </a:lnTo>
                  <a:lnTo>
                    <a:pt x="796" y="738"/>
                  </a:lnTo>
                  <a:lnTo>
                    <a:pt x="806" y="695"/>
                  </a:lnTo>
                  <a:lnTo>
                    <a:pt x="811" y="652"/>
                  </a:lnTo>
                  <a:lnTo>
                    <a:pt x="809" y="608"/>
                  </a:lnTo>
                  <a:lnTo>
                    <a:pt x="800" y="563"/>
                  </a:lnTo>
                  <a:lnTo>
                    <a:pt x="784" y="520"/>
                  </a:lnTo>
                  <a:lnTo>
                    <a:pt x="761" y="478"/>
                  </a:lnTo>
                  <a:lnTo>
                    <a:pt x="731" y="436"/>
                  </a:lnTo>
                  <a:lnTo>
                    <a:pt x="728" y="433"/>
                  </a:lnTo>
                  <a:lnTo>
                    <a:pt x="724" y="426"/>
                  </a:lnTo>
                  <a:lnTo>
                    <a:pt x="714" y="415"/>
                  </a:lnTo>
                  <a:lnTo>
                    <a:pt x="702" y="401"/>
                  </a:lnTo>
                  <a:lnTo>
                    <a:pt x="687" y="382"/>
                  </a:lnTo>
                  <a:lnTo>
                    <a:pt x="670" y="363"/>
                  </a:lnTo>
                  <a:lnTo>
                    <a:pt x="651" y="340"/>
                  </a:lnTo>
                  <a:lnTo>
                    <a:pt x="631" y="316"/>
                  </a:lnTo>
                  <a:lnTo>
                    <a:pt x="609" y="291"/>
                  </a:lnTo>
                  <a:lnTo>
                    <a:pt x="589" y="265"/>
                  </a:lnTo>
                  <a:lnTo>
                    <a:pt x="567" y="239"/>
                  </a:lnTo>
                  <a:lnTo>
                    <a:pt x="545" y="213"/>
                  </a:lnTo>
                  <a:lnTo>
                    <a:pt x="524" y="188"/>
                  </a:lnTo>
                  <a:lnTo>
                    <a:pt x="526" y="189"/>
                  </a:lnTo>
                  <a:lnTo>
                    <a:pt x="521" y="184"/>
                  </a:lnTo>
                  <a:lnTo>
                    <a:pt x="517" y="180"/>
                  </a:lnTo>
                  <a:lnTo>
                    <a:pt x="515" y="177"/>
                  </a:lnTo>
                  <a:lnTo>
                    <a:pt x="513" y="175"/>
                  </a:lnTo>
                  <a:lnTo>
                    <a:pt x="512" y="175"/>
                  </a:lnTo>
                  <a:lnTo>
                    <a:pt x="499" y="154"/>
                  </a:lnTo>
                  <a:lnTo>
                    <a:pt x="492" y="131"/>
                  </a:lnTo>
                  <a:lnTo>
                    <a:pt x="490" y="110"/>
                  </a:lnTo>
                  <a:lnTo>
                    <a:pt x="494" y="87"/>
                  </a:lnTo>
                  <a:lnTo>
                    <a:pt x="502" y="65"/>
                  </a:lnTo>
                  <a:lnTo>
                    <a:pt x="517" y="44"/>
                  </a:lnTo>
                  <a:lnTo>
                    <a:pt x="534" y="28"/>
                  </a:lnTo>
                  <a:lnTo>
                    <a:pt x="555" y="13"/>
                  </a:lnTo>
                  <a:lnTo>
                    <a:pt x="577" y="5"/>
                  </a:lnTo>
                  <a:lnTo>
                    <a:pt x="60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6" name="Freeform 10"/>
            <p:cNvSpPr>
              <a:spLocks/>
            </p:cNvSpPr>
            <p:nvPr userDrawn="1"/>
          </p:nvSpPr>
          <p:spPr bwMode="auto">
            <a:xfrm>
              <a:off x="6145213" y="4384676"/>
              <a:ext cx="434975" cy="476250"/>
            </a:xfrm>
            <a:custGeom>
              <a:avLst/>
              <a:gdLst>
                <a:gd name="T0" fmla="*/ 599 w 1096"/>
                <a:gd name="T1" fmla="*/ 0 h 1202"/>
                <a:gd name="T2" fmla="*/ 723 w 1096"/>
                <a:gd name="T3" fmla="*/ 21 h 1202"/>
                <a:gd name="T4" fmla="*/ 834 w 1096"/>
                <a:gd name="T5" fmla="*/ 64 h 1202"/>
                <a:gd name="T6" fmla="*/ 933 w 1096"/>
                <a:gd name="T7" fmla="*/ 128 h 1202"/>
                <a:gd name="T8" fmla="*/ 1014 w 1096"/>
                <a:gd name="T9" fmla="*/ 210 h 1202"/>
                <a:gd name="T10" fmla="*/ 1075 w 1096"/>
                <a:gd name="T11" fmla="*/ 307 h 1202"/>
                <a:gd name="T12" fmla="*/ 1071 w 1096"/>
                <a:gd name="T13" fmla="*/ 325 h 1202"/>
                <a:gd name="T14" fmla="*/ 1007 w 1096"/>
                <a:gd name="T15" fmla="*/ 268 h 1202"/>
                <a:gd name="T16" fmla="*/ 927 w 1096"/>
                <a:gd name="T17" fmla="*/ 226 h 1202"/>
                <a:gd name="T18" fmla="*/ 838 w 1096"/>
                <a:gd name="T19" fmla="*/ 199 h 1202"/>
                <a:gd name="T20" fmla="*/ 743 w 1096"/>
                <a:gd name="T21" fmla="*/ 188 h 1202"/>
                <a:gd name="T22" fmla="*/ 650 w 1096"/>
                <a:gd name="T23" fmla="*/ 193 h 1202"/>
                <a:gd name="T24" fmla="*/ 561 w 1096"/>
                <a:gd name="T25" fmla="*/ 214 h 1202"/>
                <a:gd name="T26" fmla="*/ 483 w 1096"/>
                <a:gd name="T27" fmla="*/ 249 h 1202"/>
                <a:gd name="T28" fmla="*/ 401 w 1096"/>
                <a:gd name="T29" fmla="*/ 313 h 1202"/>
                <a:gd name="T30" fmla="*/ 339 w 1096"/>
                <a:gd name="T31" fmla="*/ 388 h 1202"/>
                <a:gd name="T32" fmla="*/ 300 w 1096"/>
                <a:gd name="T33" fmla="*/ 470 h 1202"/>
                <a:gd name="T34" fmla="*/ 285 w 1096"/>
                <a:gd name="T35" fmla="*/ 555 h 1202"/>
                <a:gd name="T36" fmla="*/ 296 w 1096"/>
                <a:gd name="T37" fmla="*/ 643 h 1202"/>
                <a:gd name="T38" fmla="*/ 335 w 1096"/>
                <a:gd name="T39" fmla="*/ 730 h 1202"/>
                <a:gd name="T40" fmla="*/ 367 w 1096"/>
                <a:gd name="T41" fmla="*/ 775 h 1202"/>
                <a:gd name="T42" fmla="*/ 383 w 1096"/>
                <a:gd name="T43" fmla="*/ 793 h 1202"/>
                <a:gd name="T44" fmla="*/ 411 w 1096"/>
                <a:gd name="T45" fmla="*/ 827 h 1202"/>
                <a:gd name="T46" fmla="*/ 447 w 1096"/>
                <a:gd name="T47" fmla="*/ 870 h 1202"/>
                <a:gd name="T48" fmla="*/ 489 w 1096"/>
                <a:gd name="T49" fmla="*/ 921 h 1202"/>
                <a:gd name="T50" fmla="*/ 534 w 1096"/>
                <a:gd name="T51" fmla="*/ 974 h 1202"/>
                <a:gd name="T52" fmla="*/ 523 w 1096"/>
                <a:gd name="T53" fmla="*/ 962 h 1202"/>
                <a:gd name="T54" fmla="*/ 551 w 1096"/>
                <a:gd name="T55" fmla="*/ 996 h 1202"/>
                <a:gd name="T56" fmla="*/ 571 w 1096"/>
                <a:gd name="T57" fmla="*/ 1020 h 1202"/>
                <a:gd name="T58" fmla="*/ 578 w 1096"/>
                <a:gd name="T59" fmla="*/ 1028 h 1202"/>
                <a:gd name="T60" fmla="*/ 599 w 1096"/>
                <a:gd name="T61" fmla="*/ 1071 h 1202"/>
                <a:gd name="T62" fmla="*/ 596 w 1096"/>
                <a:gd name="T63" fmla="*/ 1115 h 1202"/>
                <a:gd name="T64" fmla="*/ 574 w 1096"/>
                <a:gd name="T65" fmla="*/ 1158 h 1202"/>
                <a:gd name="T66" fmla="*/ 536 w 1096"/>
                <a:gd name="T67" fmla="*/ 1189 h 1202"/>
                <a:gd name="T68" fmla="*/ 491 w 1096"/>
                <a:gd name="T69" fmla="*/ 1202 h 1202"/>
                <a:gd name="T70" fmla="*/ 447 w 1096"/>
                <a:gd name="T71" fmla="*/ 1196 h 1202"/>
                <a:gd name="T72" fmla="*/ 409 w 1096"/>
                <a:gd name="T73" fmla="*/ 1168 h 1202"/>
                <a:gd name="T74" fmla="*/ 390 w 1096"/>
                <a:gd name="T75" fmla="*/ 1143 h 1202"/>
                <a:gd name="T76" fmla="*/ 104 w 1096"/>
                <a:gd name="T77" fmla="*/ 796 h 1202"/>
                <a:gd name="T78" fmla="*/ 41 w 1096"/>
                <a:gd name="T79" fmla="*/ 682 h 1202"/>
                <a:gd name="T80" fmla="*/ 7 w 1096"/>
                <a:gd name="T81" fmla="*/ 573 h 1202"/>
                <a:gd name="T82" fmla="*/ 0 w 1096"/>
                <a:gd name="T83" fmla="*/ 471 h 1202"/>
                <a:gd name="T84" fmla="*/ 17 w 1096"/>
                <a:gd name="T85" fmla="*/ 375 h 1202"/>
                <a:gd name="T86" fmla="*/ 52 w 1096"/>
                <a:gd name="T87" fmla="*/ 287 h 1202"/>
                <a:gd name="T88" fmla="*/ 103 w 1096"/>
                <a:gd name="T89" fmla="*/ 210 h 1202"/>
                <a:gd name="T90" fmla="*/ 168 w 1096"/>
                <a:gd name="T91" fmla="*/ 144 h 1202"/>
                <a:gd name="T92" fmla="*/ 240 w 1096"/>
                <a:gd name="T93" fmla="*/ 88 h 1202"/>
                <a:gd name="T94" fmla="*/ 318 w 1096"/>
                <a:gd name="T95" fmla="*/ 47 h 1202"/>
                <a:gd name="T96" fmla="*/ 398 w 1096"/>
                <a:gd name="T97" fmla="*/ 19 h 1202"/>
                <a:gd name="T98" fmla="*/ 533 w 1096"/>
                <a:gd name="T99" fmla="*/ 0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02">
                  <a:moveTo>
                    <a:pt x="533" y="0"/>
                  </a:moveTo>
                  <a:lnTo>
                    <a:pt x="599" y="0"/>
                  </a:lnTo>
                  <a:lnTo>
                    <a:pt x="662" y="7"/>
                  </a:lnTo>
                  <a:lnTo>
                    <a:pt x="723" y="21"/>
                  </a:lnTo>
                  <a:lnTo>
                    <a:pt x="780" y="40"/>
                  </a:lnTo>
                  <a:lnTo>
                    <a:pt x="834" y="64"/>
                  </a:lnTo>
                  <a:lnTo>
                    <a:pt x="887" y="94"/>
                  </a:lnTo>
                  <a:lnTo>
                    <a:pt x="933" y="128"/>
                  </a:lnTo>
                  <a:lnTo>
                    <a:pt x="976" y="167"/>
                  </a:lnTo>
                  <a:lnTo>
                    <a:pt x="1014" y="210"/>
                  </a:lnTo>
                  <a:lnTo>
                    <a:pt x="1047" y="256"/>
                  </a:lnTo>
                  <a:lnTo>
                    <a:pt x="1075" y="307"/>
                  </a:lnTo>
                  <a:lnTo>
                    <a:pt x="1096" y="360"/>
                  </a:lnTo>
                  <a:lnTo>
                    <a:pt x="1071" y="325"/>
                  </a:lnTo>
                  <a:lnTo>
                    <a:pt x="1041" y="295"/>
                  </a:lnTo>
                  <a:lnTo>
                    <a:pt x="1007" y="268"/>
                  </a:lnTo>
                  <a:lnTo>
                    <a:pt x="968" y="245"/>
                  </a:lnTo>
                  <a:lnTo>
                    <a:pt x="927" y="226"/>
                  </a:lnTo>
                  <a:lnTo>
                    <a:pt x="883" y="210"/>
                  </a:lnTo>
                  <a:lnTo>
                    <a:pt x="838" y="199"/>
                  </a:lnTo>
                  <a:lnTo>
                    <a:pt x="791" y="192"/>
                  </a:lnTo>
                  <a:lnTo>
                    <a:pt x="743" y="188"/>
                  </a:lnTo>
                  <a:lnTo>
                    <a:pt x="696" y="188"/>
                  </a:lnTo>
                  <a:lnTo>
                    <a:pt x="650" y="193"/>
                  </a:lnTo>
                  <a:lnTo>
                    <a:pt x="605" y="202"/>
                  </a:lnTo>
                  <a:lnTo>
                    <a:pt x="561" y="214"/>
                  </a:lnTo>
                  <a:lnTo>
                    <a:pt x="521" y="229"/>
                  </a:lnTo>
                  <a:lnTo>
                    <a:pt x="483" y="249"/>
                  </a:lnTo>
                  <a:lnTo>
                    <a:pt x="440" y="280"/>
                  </a:lnTo>
                  <a:lnTo>
                    <a:pt x="401" y="313"/>
                  </a:lnTo>
                  <a:lnTo>
                    <a:pt x="368" y="349"/>
                  </a:lnTo>
                  <a:lnTo>
                    <a:pt x="339" y="388"/>
                  </a:lnTo>
                  <a:lnTo>
                    <a:pt x="317" y="427"/>
                  </a:lnTo>
                  <a:lnTo>
                    <a:pt x="300" y="470"/>
                  </a:lnTo>
                  <a:lnTo>
                    <a:pt x="289" y="512"/>
                  </a:lnTo>
                  <a:lnTo>
                    <a:pt x="285" y="555"/>
                  </a:lnTo>
                  <a:lnTo>
                    <a:pt x="287" y="600"/>
                  </a:lnTo>
                  <a:lnTo>
                    <a:pt x="296" y="643"/>
                  </a:lnTo>
                  <a:lnTo>
                    <a:pt x="312" y="687"/>
                  </a:lnTo>
                  <a:lnTo>
                    <a:pt x="335" y="730"/>
                  </a:lnTo>
                  <a:lnTo>
                    <a:pt x="366" y="773"/>
                  </a:lnTo>
                  <a:lnTo>
                    <a:pt x="367" y="775"/>
                  </a:lnTo>
                  <a:lnTo>
                    <a:pt x="373" y="782"/>
                  </a:lnTo>
                  <a:lnTo>
                    <a:pt x="383" y="793"/>
                  </a:lnTo>
                  <a:lnTo>
                    <a:pt x="396" y="809"/>
                  </a:lnTo>
                  <a:lnTo>
                    <a:pt x="411" y="827"/>
                  </a:lnTo>
                  <a:lnTo>
                    <a:pt x="429" y="847"/>
                  </a:lnTo>
                  <a:lnTo>
                    <a:pt x="447" y="870"/>
                  </a:lnTo>
                  <a:lnTo>
                    <a:pt x="468" y="896"/>
                  </a:lnTo>
                  <a:lnTo>
                    <a:pt x="489" y="921"/>
                  </a:lnTo>
                  <a:lnTo>
                    <a:pt x="511" y="948"/>
                  </a:lnTo>
                  <a:lnTo>
                    <a:pt x="534" y="974"/>
                  </a:lnTo>
                  <a:lnTo>
                    <a:pt x="556" y="999"/>
                  </a:lnTo>
                  <a:lnTo>
                    <a:pt x="523" y="962"/>
                  </a:lnTo>
                  <a:lnTo>
                    <a:pt x="538" y="980"/>
                  </a:lnTo>
                  <a:lnTo>
                    <a:pt x="551" y="996"/>
                  </a:lnTo>
                  <a:lnTo>
                    <a:pt x="562" y="1009"/>
                  </a:lnTo>
                  <a:lnTo>
                    <a:pt x="571" y="1020"/>
                  </a:lnTo>
                  <a:lnTo>
                    <a:pt x="577" y="1026"/>
                  </a:lnTo>
                  <a:lnTo>
                    <a:pt x="578" y="1028"/>
                  </a:lnTo>
                  <a:lnTo>
                    <a:pt x="591" y="1049"/>
                  </a:lnTo>
                  <a:lnTo>
                    <a:pt x="599" y="1071"/>
                  </a:lnTo>
                  <a:lnTo>
                    <a:pt x="600" y="1094"/>
                  </a:lnTo>
                  <a:lnTo>
                    <a:pt x="596" y="1115"/>
                  </a:lnTo>
                  <a:lnTo>
                    <a:pt x="588" y="1137"/>
                  </a:lnTo>
                  <a:lnTo>
                    <a:pt x="574" y="1158"/>
                  </a:lnTo>
                  <a:lnTo>
                    <a:pt x="556" y="1176"/>
                  </a:lnTo>
                  <a:lnTo>
                    <a:pt x="536" y="1189"/>
                  </a:lnTo>
                  <a:lnTo>
                    <a:pt x="514" y="1199"/>
                  </a:lnTo>
                  <a:lnTo>
                    <a:pt x="491" y="1202"/>
                  </a:lnTo>
                  <a:lnTo>
                    <a:pt x="469" y="1202"/>
                  </a:lnTo>
                  <a:lnTo>
                    <a:pt x="447" y="1196"/>
                  </a:lnTo>
                  <a:lnTo>
                    <a:pt x="428" y="1184"/>
                  </a:lnTo>
                  <a:lnTo>
                    <a:pt x="409" y="1168"/>
                  </a:lnTo>
                  <a:lnTo>
                    <a:pt x="352" y="1098"/>
                  </a:lnTo>
                  <a:lnTo>
                    <a:pt x="390" y="1143"/>
                  </a:lnTo>
                  <a:lnTo>
                    <a:pt x="149" y="855"/>
                  </a:lnTo>
                  <a:lnTo>
                    <a:pt x="104" y="796"/>
                  </a:lnTo>
                  <a:lnTo>
                    <a:pt x="69" y="739"/>
                  </a:lnTo>
                  <a:lnTo>
                    <a:pt x="41" y="682"/>
                  </a:lnTo>
                  <a:lnTo>
                    <a:pt x="21" y="628"/>
                  </a:lnTo>
                  <a:lnTo>
                    <a:pt x="7" y="573"/>
                  </a:lnTo>
                  <a:lnTo>
                    <a:pt x="1" y="522"/>
                  </a:lnTo>
                  <a:lnTo>
                    <a:pt x="0" y="471"/>
                  </a:lnTo>
                  <a:lnTo>
                    <a:pt x="6" y="421"/>
                  </a:lnTo>
                  <a:lnTo>
                    <a:pt x="17" y="375"/>
                  </a:lnTo>
                  <a:lnTo>
                    <a:pt x="33" y="331"/>
                  </a:lnTo>
                  <a:lnTo>
                    <a:pt x="52" y="287"/>
                  </a:lnTo>
                  <a:lnTo>
                    <a:pt x="77" y="248"/>
                  </a:lnTo>
                  <a:lnTo>
                    <a:pt x="103" y="210"/>
                  </a:lnTo>
                  <a:lnTo>
                    <a:pt x="135" y="175"/>
                  </a:lnTo>
                  <a:lnTo>
                    <a:pt x="168" y="144"/>
                  </a:lnTo>
                  <a:lnTo>
                    <a:pt x="203" y="115"/>
                  </a:lnTo>
                  <a:lnTo>
                    <a:pt x="240" y="88"/>
                  </a:lnTo>
                  <a:lnTo>
                    <a:pt x="279" y="65"/>
                  </a:lnTo>
                  <a:lnTo>
                    <a:pt x="318" y="47"/>
                  </a:lnTo>
                  <a:lnTo>
                    <a:pt x="358" y="31"/>
                  </a:lnTo>
                  <a:lnTo>
                    <a:pt x="398" y="19"/>
                  </a:lnTo>
                  <a:lnTo>
                    <a:pt x="466" y="6"/>
                  </a:lnTo>
                  <a:lnTo>
                    <a:pt x="5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7" name="Freeform 11"/>
            <p:cNvSpPr>
              <a:spLocks noEditPoints="1"/>
            </p:cNvSpPr>
            <p:nvPr userDrawn="1"/>
          </p:nvSpPr>
          <p:spPr bwMode="auto">
            <a:xfrm>
              <a:off x="7675563" y="4867276"/>
              <a:ext cx="52388" cy="50800"/>
            </a:xfrm>
            <a:custGeom>
              <a:avLst/>
              <a:gdLst>
                <a:gd name="T0" fmla="*/ 51 w 130"/>
                <a:gd name="T1" fmla="*/ 60 h 128"/>
                <a:gd name="T2" fmla="*/ 70 w 130"/>
                <a:gd name="T3" fmla="*/ 60 h 128"/>
                <a:gd name="T4" fmla="*/ 77 w 130"/>
                <a:gd name="T5" fmla="*/ 59 h 128"/>
                <a:gd name="T6" fmla="*/ 82 w 130"/>
                <a:gd name="T7" fmla="*/ 55 h 128"/>
                <a:gd name="T8" fmla="*/ 83 w 130"/>
                <a:gd name="T9" fmla="*/ 48 h 128"/>
                <a:gd name="T10" fmla="*/ 82 w 130"/>
                <a:gd name="T11" fmla="*/ 42 h 128"/>
                <a:gd name="T12" fmla="*/ 77 w 130"/>
                <a:gd name="T13" fmla="*/ 38 h 128"/>
                <a:gd name="T14" fmla="*/ 71 w 130"/>
                <a:gd name="T15" fmla="*/ 37 h 128"/>
                <a:gd name="T16" fmla="*/ 51 w 130"/>
                <a:gd name="T17" fmla="*/ 37 h 128"/>
                <a:gd name="T18" fmla="*/ 68 w 130"/>
                <a:gd name="T19" fmla="*/ 28 h 128"/>
                <a:gd name="T20" fmla="*/ 89 w 130"/>
                <a:gd name="T21" fmla="*/ 32 h 128"/>
                <a:gd name="T22" fmla="*/ 95 w 130"/>
                <a:gd name="T23" fmla="*/ 48 h 128"/>
                <a:gd name="T24" fmla="*/ 90 w 130"/>
                <a:gd name="T25" fmla="*/ 63 h 128"/>
                <a:gd name="T26" fmla="*/ 76 w 130"/>
                <a:gd name="T27" fmla="*/ 69 h 128"/>
                <a:gd name="T28" fmla="*/ 84 w 130"/>
                <a:gd name="T29" fmla="*/ 101 h 128"/>
                <a:gd name="T30" fmla="*/ 51 w 130"/>
                <a:gd name="T31" fmla="*/ 69 h 128"/>
                <a:gd name="T32" fmla="*/ 40 w 130"/>
                <a:gd name="T33" fmla="*/ 101 h 128"/>
                <a:gd name="T34" fmla="*/ 66 w 130"/>
                <a:gd name="T35" fmla="*/ 11 h 128"/>
                <a:gd name="T36" fmla="*/ 34 w 130"/>
                <a:gd name="T37" fmla="*/ 20 h 128"/>
                <a:gd name="T38" fmla="*/ 16 w 130"/>
                <a:gd name="T39" fmla="*/ 47 h 128"/>
                <a:gd name="T40" fmla="*/ 16 w 130"/>
                <a:gd name="T41" fmla="*/ 82 h 128"/>
                <a:gd name="T42" fmla="*/ 34 w 130"/>
                <a:gd name="T43" fmla="*/ 107 h 128"/>
                <a:gd name="T44" fmla="*/ 66 w 130"/>
                <a:gd name="T45" fmla="*/ 117 h 128"/>
                <a:gd name="T46" fmla="*/ 96 w 130"/>
                <a:gd name="T47" fmla="*/ 107 h 128"/>
                <a:gd name="T48" fmla="*/ 115 w 130"/>
                <a:gd name="T49" fmla="*/ 82 h 128"/>
                <a:gd name="T50" fmla="*/ 115 w 130"/>
                <a:gd name="T51" fmla="*/ 47 h 128"/>
                <a:gd name="T52" fmla="*/ 96 w 130"/>
                <a:gd name="T53" fmla="*/ 20 h 128"/>
                <a:gd name="T54" fmla="*/ 66 w 130"/>
                <a:gd name="T55" fmla="*/ 11 h 128"/>
                <a:gd name="T56" fmla="*/ 85 w 130"/>
                <a:gd name="T57" fmla="*/ 3 h 128"/>
                <a:gd name="T58" fmla="*/ 118 w 130"/>
                <a:gd name="T59" fmla="*/ 25 h 128"/>
                <a:gd name="T60" fmla="*/ 130 w 130"/>
                <a:gd name="T61" fmla="*/ 64 h 128"/>
                <a:gd name="T62" fmla="*/ 118 w 130"/>
                <a:gd name="T63" fmla="*/ 102 h 128"/>
                <a:gd name="T64" fmla="*/ 85 w 130"/>
                <a:gd name="T65" fmla="*/ 125 h 128"/>
                <a:gd name="T66" fmla="*/ 45 w 130"/>
                <a:gd name="T67" fmla="*/ 125 h 128"/>
                <a:gd name="T68" fmla="*/ 13 w 130"/>
                <a:gd name="T69" fmla="*/ 102 h 128"/>
                <a:gd name="T70" fmla="*/ 0 w 130"/>
                <a:gd name="T71" fmla="*/ 64 h 128"/>
                <a:gd name="T72" fmla="*/ 13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6" y="60"/>
                  </a:lnTo>
                  <a:lnTo>
                    <a:pt x="70" y="60"/>
                  </a:lnTo>
                  <a:lnTo>
                    <a:pt x="73" y="59"/>
                  </a:lnTo>
                  <a:lnTo>
                    <a:pt x="77" y="59"/>
                  </a:lnTo>
                  <a:lnTo>
                    <a:pt x="79" y="56"/>
                  </a:lnTo>
                  <a:lnTo>
                    <a:pt x="82" y="55"/>
                  </a:lnTo>
                  <a:lnTo>
                    <a:pt x="83" y="52"/>
                  </a:lnTo>
                  <a:lnTo>
                    <a:pt x="83" y="48"/>
                  </a:lnTo>
                  <a:lnTo>
                    <a:pt x="83" y="44"/>
                  </a:lnTo>
                  <a:lnTo>
                    <a:pt x="82" y="42"/>
                  </a:lnTo>
                  <a:lnTo>
                    <a:pt x="79" y="40"/>
                  </a:lnTo>
                  <a:lnTo>
                    <a:pt x="77" y="38"/>
                  </a:lnTo>
                  <a:lnTo>
                    <a:pt x="73" y="37"/>
                  </a:lnTo>
                  <a:lnTo>
                    <a:pt x="71" y="37"/>
                  </a:lnTo>
                  <a:lnTo>
                    <a:pt x="67" y="37"/>
                  </a:lnTo>
                  <a:lnTo>
                    <a:pt x="51" y="37"/>
                  </a:lnTo>
                  <a:close/>
                  <a:moveTo>
                    <a:pt x="40" y="28"/>
                  </a:moveTo>
                  <a:lnTo>
                    <a:pt x="68" y="28"/>
                  </a:lnTo>
                  <a:lnTo>
                    <a:pt x="81" y="29"/>
                  </a:lnTo>
                  <a:lnTo>
                    <a:pt x="89" y="32"/>
                  </a:lnTo>
                  <a:lnTo>
                    <a:pt x="94" y="38"/>
                  </a:lnTo>
                  <a:lnTo>
                    <a:pt x="95" y="48"/>
                  </a:lnTo>
                  <a:lnTo>
                    <a:pt x="94" y="56"/>
                  </a:lnTo>
                  <a:lnTo>
                    <a:pt x="90" y="63"/>
                  </a:lnTo>
                  <a:lnTo>
                    <a:pt x="83" y="66"/>
                  </a:lnTo>
                  <a:lnTo>
                    <a:pt x="76" y="69"/>
                  </a:lnTo>
                  <a:lnTo>
                    <a:pt x="98" y="101"/>
                  </a:lnTo>
                  <a:lnTo>
                    <a:pt x="84" y="101"/>
                  </a:lnTo>
                  <a:lnTo>
                    <a:pt x="65" y="69"/>
                  </a:lnTo>
                  <a:lnTo>
                    <a:pt x="51" y="69"/>
                  </a:lnTo>
                  <a:lnTo>
                    <a:pt x="51" y="101"/>
                  </a:lnTo>
                  <a:lnTo>
                    <a:pt x="40" y="101"/>
                  </a:lnTo>
                  <a:lnTo>
                    <a:pt x="40" y="28"/>
                  </a:lnTo>
                  <a:close/>
                  <a:moveTo>
                    <a:pt x="66" y="11"/>
                  </a:moveTo>
                  <a:lnTo>
                    <a:pt x="49" y="13"/>
                  </a:lnTo>
                  <a:lnTo>
                    <a:pt x="34" y="20"/>
                  </a:lnTo>
                  <a:lnTo>
                    <a:pt x="23" y="32"/>
                  </a:lnTo>
                  <a:lnTo>
                    <a:pt x="16" y="47"/>
                  </a:lnTo>
                  <a:lnTo>
                    <a:pt x="14" y="64"/>
                  </a:lnTo>
                  <a:lnTo>
                    <a:pt x="16" y="82"/>
                  </a:lnTo>
                  <a:lnTo>
                    <a:pt x="23" y="96"/>
                  </a:lnTo>
                  <a:lnTo>
                    <a:pt x="34" y="107"/>
                  </a:lnTo>
                  <a:lnTo>
                    <a:pt x="49" y="114"/>
                  </a:lnTo>
                  <a:lnTo>
                    <a:pt x="66" y="117"/>
                  </a:lnTo>
                  <a:lnTo>
                    <a:pt x="82" y="114"/>
                  </a:lnTo>
                  <a:lnTo>
                    <a:pt x="96" y="107"/>
                  </a:lnTo>
                  <a:lnTo>
                    <a:pt x="107" y="96"/>
                  </a:lnTo>
                  <a:lnTo>
                    <a:pt x="115" y="82"/>
                  </a:lnTo>
                  <a:lnTo>
                    <a:pt x="118" y="64"/>
                  </a:lnTo>
                  <a:lnTo>
                    <a:pt x="115" y="47"/>
                  </a:lnTo>
                  <a:lnTo>
                    <a:pt x="107" y="32"/>
                  </a:lnTo>
                  <a:lnTo>
                    <a:pt x="96" y="20"/>
                  </a:lnTo>
                  <a:lnTo>
                    <a:pt x="82" y="13"/>
                  </a:lnTo>
                  <a:lnTo>
                    <a:pt x="66" y="11"/>
                  </a:lnTo>
                  <a:close/>
                  <a:moveTo>
                    <a:pt x="66" y="0"/>
                  </a:moveTo>
                  <a:lnTo>
                    <a:pt x="85" y="3"/>
                  </a:lnTo>
                  <a:lnTo>
                    <a:pt x="104" y="12"/>
                  </a:lnTo>
                  <a:lnTo>
                    <a:pt x="118" y="25"/>
                  </a:lnTo>
                  <a:lnTo>
                    <a:pt x="127" y="43"/>
                  </a:lnTo>
                  <a:lnTo>
                    <a:pt x="130" y="64"/>
                  </a:lnTo>
                  <a:lnTo>
                    <a:pt x="127" y="84"/>
                  </a:lnTo>
                  <a:lnTo>
                    <a:pt x="118" y="102"/>
                  </a:lnTo>
                  <a:lnTo>
                    <a:pt x="104" y="116"/>
                  </a:lnTo>
                  <a:lnTo>
                    <a:pt x="85" y="125"/>
                  </a:lnTo>
                  <a:lnTo>
                    <a:pt x="66" y="128"/>
                  </a:lnTo>
                  <a:lnTo>
                    <a:pt x="45" y="125"/>
                  </a:lnTo>
                  <a:lnTo>
                    <a:pt x="27" y="116"/>
                  </a:lnTo>
                  <a:lnTo>
                    <a:pt x="13" y="102"/>
                  </a:lnTo>
                  <a:lnTo>
                    <a:pt x="4" y="84"/>
                  </a:lnTo>
                  <a:lnTo>
                    <a:pt x="0" y="64"/>
                  </a:lnTo>
                  <a:lnTo>
                    <a:pt x="4" y="43"/>
                  </a:lnTo>
                  <a:lnTo>
                    <a:pt x="13" y="25"/>
                  </a:lnTo>
                  <a:lnTo>
                    <a:pt x="27" y="12"/>
                  </a:lnTo>
                  <a:lnTo>
                    <a:pt x="45" y="3"/>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8" name="Freeform 12"/>
            <p:cNvSpPr>
              <a:spLocks noEditPoints="1"/>
            </p:cNvSpPr>
            <p:nvPr userDrawn="1"/>
          </p:nvSpPr>
          <p:spPr bwMode="auto">
            <a:xfrm>
              <a:off x="6591301" y="4867276"/>
              <a:ext cx="52388" cy="50800"/>
            </a:xfrm>
            <a:custGeom>
              <a:avLst/>
              <a:gdLst>
                <a:gd name="T0" fmla="*/ 51 w 130"/>
                <a:gd name="T1" fmla="*/ 60 h 128"/>
                <a:gd name="T2" fmla="*/ 69 w 130"/>
                <a:gd name="T3" fmla="*/ 60 h 128"/>
                <a:gd name="T4" fmla="*/ 75 w 130"/>
                <a:gd name="T5" fmla="*/ 59 h 128"/>
                <a:gd name="T6" fmla="*/ 81 w 130"/>
                <a:gd name="T7" fmla="*/ 55 h 128"/>
                <a:gd name="T8" fmla="*/ 82 w 130"/>
                <a:gd name="T9" fmla="*/ 48 h 128"/>
                <a:gd name="T10" fmla="*/ 81 w 130"/>
                <a:gd name="T11" fmla="*/ 42 h 128"/>
                <a:gd name="T12" fmla="*/ 76 w 130"/>
                <a:gd name="T13" fmla="*/ 38 h 128"/>
                <a:gd name="T14" fmla="*/ 70 w 130"/>
                <a:gd name="T15" fmla="*/ 37 h 128"/>
                <a:gd name="T16" fmla="*/ 51 w 130"/>
                <a:gd name="T17" fmla="*/ 37 h 128"/>
                <a:gd name="T18" fmla="*/ 68 w 130"/>
                <a:gd name="T19" fmla="*/ 28 h 128"/>
                <a:gd name="T20" fmla="*/ 88 w 130"/>
                <a:gd name="T21" fmla="*/ 32 h 128"/>
                <a:gd name="T22" fmla="*/ 94 w 130"/>
                <a:gd name="T23" fmla="*/ 48 h 128"/>
                <a:gd name="T24" fmla="*/ 88 w 130"/>
                <a:gd name="T25" fmla="*/ 63 h 128"/>
                <a:gd name="T26" fmla="*/ 75 w 130"/>
                <a:gd name="T27" fmla="*/ 69 h 128"/>
                <a:gd name="T28" fmla="*/ 83 w 130"/>
                <a:gd name="T29" fmla="*/ 101 h 128"/>
                <a:gd name="T30" fmla="*/ 51 w 130"/>
                <a:gd name="T31" fmla="*/ 69 h 128"/>
                <a:gd name="T32" fmla="*/ 40 w 130"/>
                <a:gd name="T33" fmla="*/ 101 h 128"/>
                <a:gd name="T34" fmla="*/ 64 w 130"/>
                <a:gd name="T35" fmla="*/ 11 h 128"/>
                <a:gd name="T36" fmla="*/ 34 w 130"/>
                <a:gd name="T37" fmla="*/ 20 h 128"/>
                <a:gd name="T38" fmla="*/ 14 w 130"/>
                <a:gd name="T39" fmla="*/ 47 h 128"/>
                <a:gd name="T40" fmla="*/ 14 w 130"/>
                <a:gd name="T41" fmla="*/ 82 h 128"/>
                <a:gd name="T42" fmla="*/ 34 w 130"/>
                <a:gd name="T43" fmla="*/ 107 h 128"/>
                <a:gd name="T44" fmla="*/ 64 w 130"/>
                <a:gd name="T45" fmla="*/ 117 h 128"/>
                <a:gd name="T46" fmla="*/ 96 w 130"/>
                <a:gd name="T47" fmla="*/ 107 h 128"/>
                <a:gd name="T48" fmla="*/ 114 w 130"/>
                <a:gd name="T49" fmla="*/ 82 h 128"/>
                <a:gd name="T50" fmla="*/ 114 w 130"/>
                <a:gd name="T51" fmla="*/ 47 h 128"/>
                <a:gd name="T52" fmla="*/ 96 w 130"/>
                <a:gd name="T53" fmla="*/ 20 h 128"/>
                <a:gd name="T54" fmla="*/ 64 w 130"/>
                <a:gd name="T55" fmla="*/ 11 h 128"/>
                <a:gd name="T56" fmla="*/ 85 w 130"/>
                <a:gd name="T57" fmla="*/ 3 h 128"/>
                <a:gd name="T58" fmla="*/ 117 w 130"/>
                <a:gd name="T59" fmla="*/ 25 h 128"/>
                <a:gd name="T60" fmla="*/ 130 w 130"/>
                <a:gd name="T61" fmla="*/ 64 h 128"/>
                <a:gd name="T62" fmla="*/ 117 w 130"/>
                <a:gd name="T63" fmla="*/ 102 h 128"/>
                <a:gd name="T64" fmla="*/ 85 w 130"/>
                <a:gd name="T65" fmla="*/ 125 h 128"/>
                <a:gd name="T66" fmla="*/ 45 w 130"/>
                <a:gd name="T67" fmla="*/ 125 h 128"/>
                <a:gd name="T68" fmla="*/ 12 w 130"/>
                <a:gd name="T69" fmla="*/ 102 h 128"/>
                <a:gd name="T70" fmla="*/ 0 w 130"/>
                <a:gd name="T71" fmla="*/ 64 h 128"/>
                <a:gd name="T72" fmla="*/ 12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4" y="60"/>
                  </a:lnTo>
                  <a:lnTo>
                    <a:pt x="69" y="60"/>
                  </a:lnTo>
                  <a:lnTo>
                    <a:pt x="73" y="59"/>
                  </a:lnTo>
                  <a:lnTo>
                    <a:pt x="75" y="59"/>
                  </a:lnTo>
                  <a:lnTo>
                    <a:pt x="79" y="56"/>
                  </a:lnTo>
                  <a:lnTo>
                    <a:pt x="81" y="55"/>
                  </a:lnTo>
                  <a:lnTo>
                    <a:pt x="82" y="52"/>
                  </a:lnTo>
                  <a:lnTo>
                    <a:pt x="82" y="48"/>
                  </a:lnTo>
                  <a:lnTo>
                    <a:pt x="82" y="44"/>
                  </a:lnTo>
                  <a:lnTo>
                    <a:pt x="81" y="42"/>
                  </a:lnTo>
                  <a:lnTo>
                    <a:pt x="79" y="40"/>
                  </a:lnTo>
                  <a:lnTo>
                    <a:pt x="76" y="38"/>
                  </a:lnTo>
                  <a:lnTo>
                    <a:pt x="73" y="37"/>
                  </a:lnTo>
                  <a:lnTo>
                    <a:pt x="70" y="37"/>
                  </a:lnTo>
                  <a:lnTo>
                    <a:pt x="66" y="37"/>
                  </a:lnTo>
                  <a:lnTo>
                    <a:pt x="51" y="37"/>
                  </a:lnTo>
                  <a:close/>
                  <a:moveTo>
                    <a:pt x="40" y="28"/>
                  </a:moveTo>
                  <a:lnTo>
                    <a:pt x="68" y="28"/>
                  </a:lnTo>
                  <a:lnTo>
                    <a:pt x="80" y="29"/>
                  </a:lnTo>
                  <a:lnTo>
                    <a:pt x="88" y="32"/>
                  </a:lnTo>
                  <a:lnTo>
                    <a:pt x="93" y="38"/>
                  </a:lnTo>
                  <a:lnTo>
                    <a:pt x="94" y="48"/>
                  </a:lnTo>
                  <a:lnTo>
                    <a:pt x="93" y="56"/>
                  </a:lnTo>
                  <a:lnTo>
                    <a:pt x="88" y="63"/>
                  </a:lnTo>
                  <a:lnTo>
                    <a:pt x="82" y="66"/>
                  </a:lnTo>
                  <a:lnTo>
                    <a:pt x="75" y="69"/>
                  </a:lnTo>
                  <a:lnTo>
                    <a:pt x="96" y="101"/>
                  </a:lnTo>
                  <a:lnTo>
                    <a:pt x="83" y="101"/>
                  </a:lnTo>
                  <a:lnTo>
                    <a:pt x="64" y="69"/>
                  </a:lnTo>
                  <a:lnTo>
                    <a:pt x="51" y="69"/>
                  </a:lnTo>
                  <a:lnTo>
                    <a:pt x="51" y="101"/>
                  </a:lnTo>
                  <a:lnTo>
                    <a:pt x="40" y="101"/>
                  </a:lnTo>
                  <a:lnTo>
                    <a:pt x="40" y="28"/>
                  </a:lnTo>
                  <a:close/>
                  <a:moveTo>
                    <a:pt x="64" y="11"/>
                  </a:moveTo>
                  <a:lnTo>
                    <a:pt x="48" y="13"/>
                  </a:lnTo>
                  <a:lnTo>
                    <a:pt x="34" y="20"/>
                  </a:lnTo>
                  <a:lnTo>
                    <a:pt x="22" y="32"/>
                  </a:lnTo>
                  <a:lnTo>
                    <a:pt x="14" y="47"/>
                  </a:lnTo>
                  <a:lnTo>
                    <a:pt x="12" y="64"/>
                  </a:lnTo>
                  <a:lnTo>
                    <a:pt x="14" y="82"/>
                  </a:lnTo>
                  <a:lnTo>
                    <a:pt x="22" y="96"/>
                  </a:lnTo>
                  <a:lnTo>
                    <a:pt x="34" y="107"/>
                  </a:lnTo>
                  <a:lnTo>
                    <a:pt x="48" y="114"/>
                  </a:lnTo>
                  <a:lnTo>
                    <a:pt x="64" y="117"/>
                  </a:lnTo>
                  <a:lnTo>
                    <a:pt x="81" y="114"/>
                  </a:lnTo>
                  <a:lnTo>
                    <a:pt x="96" y="107"/>
                  </a:lnTo>
                  <a:lnTo>
                    <a:pt x="107" y="96"/>
                  </a:lnTo>
                  <a:lnTo>
                    <a:pt x="114" y="82"/>
                  </a:lnTo>
                  <a:lnTo>
                    <a:pt x="116" y="64"/>
                  </a:lnTo>
                  <a:lnTo>
                    <a:pt x="114" y="47"/>
                  </a:lnTo>
                  <a:lnTo>
                    <a:pt x="107" y="32"/>
                  </a:lnTo>
                  <a:lnTo>
                    <a:pt x="96" y="20"/>
                  </a:lnTo>
                  <a:lnTo>
                    <a:pt x="81" y="13"/>
                  </a:lnTo>
                  <a:lnTo>
                    <a:pt x="64" y="11"/>
                  </a:lnTo>
                  <a:close/>
                  <a:moveTo>
                    <a:pt x="64" y="0"/>
                  </a:moveTo>
                  <a:lnTo>
                    <a:pt x="85" y="3"/>
                  </a:lnTo>
                  <a:lnTo>
                    <a:pt x="103" y="12"/>
                  </a:lnTo>
                  <a:lnTo>
                    <a:pt x="117" y="25"/>
                  </a:lnTo>
                  <a:lnTo>
                    <a:pt x="126" y="43"/>
                  </a:lnTo>
                  <a:lnTo>
                    <a:pt x="130" y="64"/>
                  </a:lnTo>
                  <a:lnTo>
                    <a:pt x="126" y="84"/>
                  </a:lnTo>
                  <a:lnTo>
                    <a:pt x="117" y="102"/>
                  </a:lnTo>
                  <a:lnTo>
                    <a:pt x="103" y="116"/>
                  </a:lnTo>
                  <a:lnTo>
                    <a:pt x="85" y="125"/>
                  </a:lnTo>
                  <a:lnTo>
                    <a:pt x="64" y="128"/>
                  </a:lnTo>
                  <a:lnTo>
                    <a:pt x="45" y="125"/>
                  </a:lnTo>
                  <a:lnTo>
                    <a:pt x="26" y="116"/>
                  </a:lnTo>
                  <a:lnTo>
                    <a:pt x="12" y="102"/>
                  </a:lnTo>
                  <a:lnTo>
                    <a:pt x="2" y="84"/>
                  </a:lnTo>
                  <a:lnTo>
                    <a:pt x="0" y="64"/>
                  </a:lnTo>
                  <a:lnTo>
                    <a:pt x="2" y="43"/>
                  </a:lnTo>
                  <a:lnTo>
                    <a:pt x="12" y="25"/>
                  </a:lnTo>
                  <a:lnTo>
                    <a:pt x="26" y="12"/>
                  </a:lnTo>
                  <a:lnTo>
                    <a:pt x="45" y="3"/>
                  </a:lnTo>
                  <a:lnTo>
                    <a:pt x="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grpSp>
      <p:sp>
        <p:nvSpPr>
          <p:cNvPr id="19" name="Slide Number Placeholder 3"/>
          <p:cNvSpPr>
            <a:spLocks noGrp="1"/>
          </p:cNvSpPr>
          <p:nvPr>
            <p:ph type="sldNum" sz="quarter" idx="12"/>
          </p:nvPr>
        </p:nvSpPr>
        <p:spPr>
          <a:xfrm>
            <a:off x="5486400" y="6370617"/>
            <a:ext cx="1219200" cy="276999"/>
          </a:xfrm>
        </p:spPr>
        <p:txBody>
          <a:bodyPr/>
          <a:lstStyle>
            <a:lvl1pPr>
              <a:defRPr>
                <a:solidFill>
                  <a:schemeClr val="bg1">
                    <a:lumMod val="85000"/>
                  </a:schemeClr>
                </a:solidFill>
              </a:defRPr>
            </a:lvl1pPr>
          </a:lstStyle>
          <a:p>
            <a:fld id="{4976208B-6111-490B-8CEC-FFB249DB2100}" type="slidenum">
              <a:rPr lang="en-US" smtClean="0"/>
              <a:pPr/>
              <a:t>‹#›</a:t>
            </a:fld>
            <a:endParaRPr lang="en-US"/>
          </a:p>
        </p:txBody>
      </p:sp>
      <p:sp>
        <p:nvSpPr>
          <p:cNvPr id="20" name="TextBox 3"/>
          <p:cNvSpPr txBox="1">
            <a:spLocks noChangeAspect="1"/>
          </p:cNvSpPr>
          <p:nvPr userDrawn="1"/>
        </p:nvSpPr>
        <p:spPr>
          <a:xfrm>
            <a:off x="4413504" y="6516793"/>
            <a:ext cx="3352800" cy="297646"/>
          </a:xfrm>
          <a:prstGeom prst="rect">
            <a:avLst/>
          </a:prstGeom>
          <a:noFill/>
        </p:spPr>
        <p:txBody>
          <a:bodyPr wrap="square" anchor="b" anchorCtr="0">
            <a:spAutoFit/>
          </a:bodyPr>
          <a:lstStyle/>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rgbClr val="53C6FF"/>
                </a:solidFill>
                <a:effectLst/>
                <a:uLnTx/>
                <a:uFillTx/>
                <a:latin typeface="+mn-lt"/>
                <a:ea typeface="Calibri" charset="0"/>
                <a:cs typeface="Arial" panose="020B0604020202020204" pitchFamily="34" charset="0"/>
              </a:rPr>
              <a:t>Company Confidential – For Internal Use Only</a:t>
            </a:r>
          </a:p>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rgbClr val="53C6FF"/>
                </a:solidFill>
                <a:effectLst/>
                <a:uLnTx/>
                <a:uFillTx/>
                <a:latin typeface="+mn-lt"/>
                <a:ea typeface="Calibri" charset="0"/>
                <a:cs typeface="Arial" panose="020B0604020202020204" pitchFamily="34" charset="0"/>
              </a:rPr>
              <a:t>Copyright © SAS Institute Inc. All rights reserved.</a:t>
            </a:r>
          </a:p>
        </p:txBody>
      </p:sp>
    </p:spTree>
    <p:extLst>
      <p:ext uri="{BB962C8B-B14F-4D97-AF65-F5344CB8AC3E}">
        <p14:creationId xmlns:p14="http://schemas.microsoft.com/office/powerpoint/2010/main" val="4286429288"/>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SAS - Violet Section Header">
    <p:bg>
      <p:bgPr>
        <a:gradFill>
          <a:gsLst>
            <a:gs pos="0">
              <a:srgbClr val="3D5AAE"/>
            </a:gs>
            <a:gs pos="100000">
              <a:srgbClr val="2C367C"/>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2431905"/>
            <a:ext cx="12192000" cy="748988"/>
          </a:xfrm>
        </p:spPr>
        <p:txBody>
          <a:bodyPr anchor="b" anchorCtr="0">
            <a:spAutoFit/>
          </a:bodyPr>
          <a:lstStyle>
            <a:lvl1pPr algn="ctr">
              <a:defRPr sz="4267" baseline="0">
                <a:solidFill>
                  <a:schemeClr val="bg1"/>
                </a:solidFill>
                <a:latin typeface="+mj-lt"/>
              </a:defRPr>
            </a:lvl1pPr>
          </a:lstStyle>
          <a:p>
            <a:r>
              <a:rPr lang="en-US"/>
              <a:t>Click to Edit Title</a:t>
            </a:r>
          </a:p>
        </p:txBody>
      </p:sp>
      <p:sp>
        <p:nvSpPr>
          <p:cNvPr id="4" name="Text Placeholder 2"/>
          <p:cNvSpPr>
            <a:spLocks noGrp="1"/>
          </p:cNvSpPr>
          <p:nvPr>
            <p:ph type="body" sz="quarter" idx="10" hasCustomPrompt="1"/>
          </p:nvPr>
        </p:nvSpPr>
        <p:spPr>
          <a:xfrm>
            <a:off x="0" y="3178433"/>
            <a:ext cx="12192000" cy="444289"/>
          </a:xfrm>
        </p:spPr>
        <p:txBody>
          <a:bodyPr anchor="t">
            <a:spAutoFit/>
          </a:bodyPr>
          <a:lstStyle>
            <a:lvl1pPr marL="0" indent="-243834" algn="ctr">
              <a:lnSpc>
                <a:spcPct val="85000"/>
              </a:lnSpc>
              <a:buFont typeface="Arial" pitchFamily="34" charset="0"/>
              <a:buNone/>
              <a:defRPr sz="2667" b="0" i="0" cap="none" baseline="0">
                <a:solidFill>
                  <a:schemeClr val="bg1"/>
                </a:solidFill>
                <a:latin typeface="+mn-lt"/>
              </a:defRPr>
            </a:lvl1pPr>
          </a:lstStyle>
          <a:p>
            <a:pPr lvl="0"/>
            <a:r>
              <a:rPr lang="en-US"/>
              <a:t>Click to edit subtitle</a:t>
            </a:r>
          </a:p>
        </p:txBody>
      </p:sp>
      <p:pic>
        <p:nvPicPr>
          <p:cNvPr id="11"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88470" y="0"/>
            <a:ext cx="2815063" cy="1468912"/>
          </a:xfrm>
          <a:prstGeom prst="rect">
            <a:avLst/>
          </a:prstGeom>
        </p:spPr>
      </p:pic>
      <p:grpSp>
        <p:nvGrpSpPr>
          <p:cNvPr id="8" name="Group 7"/>
          <p:cNvGrpSpPr/>
          <p:nvPr userDrawn="1"/>
        </p:nvGrpSpPr>
        <p:grpSpPr>
          <a:xfrm>
            <a:off x="11237113" y="6353579"/>
            <a:ext cx="702523" cy="294037"/>
            <a:chOff x="6145213" y="4384676"/>
            <a:chExt cx="1582738" cy="649287"/>
          </a:xfrm>
          <a:solidFill>
            <a:schemeClr val="bg1"/>
          </a:solidFill>
        </p:grpSpPr>
        <p:sp>
          <p:nvSpPr>
            <p:cNvPr id="12" name="Freeform 6"/>
            <p:cNvSpPr>
              <a:spLocks/>
            </p:cNvSpPr>
            <p:nvPr userDrawn="1"/>
          </p:nvSpPr>
          <p:spPr bwMode="auto">
            <a:xfrm>
              <a:off x="6640513" y="4454526"/>
              <a:ext cx="341313" cy="449263"/>
            </a:xfrm>
            <a:custGeom>
              <a:avLst/>
              <a:gdLst>
                <a:gd name="T0" fmla="*/ 485 w 859"/>
                <a:gd name="T1" fmla="*/ 5 h 1132"/>
                <a:gd name="T2" fmla="*/ 603 w 859"/>
                <a:gd name="T3" fmla="*/ 31 h 1132"/>
                <a:gd name="T4" fmla="*/ 699 w 859"/>
                <a:gd name="T5" fmla="*/ 82 h 1132"/>
                <a:gd name="T6" fmla="*/ 771 w 859"/>
                <a:gd name="T7" fmla="*/ 167 h 1132"/>
                <a:gd name="T8" fmla="*/ 810 w 859"/>
                <a:gd name="T9" fmla="*/ 290 h 1132"/>
                <a:gd name="T10" fmla="*/ 642 w 859"/>
                <a:gd name="T11" fmla="*/ 307 h 1132"/>
                <a:gd name="T12" fmla="*/ 606 w 859"/>
                <a:gd name="T13" fmla="*/ 231 h 1132"/>
                <a:gd name="T14" fmla="*/ 544 w 859"/>
                <a:gd name="T15" fmla="*/ 184 h 1132"/>
                <a:gd name="T16" fmla="*/ 467 w 859"/>
                <a:gd name="T17" fmla="*/ 162 h 1132"/>
                <a:gd name="T18" fmla="*/ 385 w 859"/>
                <a:gd name="T19" fmla="*/ 158 h 1132"/>
                <a:gd name="T20" fmla="*/ 304 w 859"/>
                <a:gd name="T21" fmla="*/ 172 h 1132"/>
                <a:gd name="T22" fmla="*/ 236 w 859"/>
                <a:gd name="T23" fmla="*/ 207 h 1132"/>
                <a:gd name="T24" fmla="*/ 200 w 859"/>
                <a:gd name="T25" fmla="*/ 268 h 1132"/>
                <a:gd name="T26" fmla="*/ 207 w 859"/>
                <a:gd name="T27" fmla="*/ 344 h 1132"/>
                <a:gd name="T28" fmla="*/ 256 w 859"/>
                <a:gd name="T29" fmla="*/ 397 h 1132"/>
                <a:gd name="T30" fmla="*/ 334 w 859"/>
                <a:gd name="T31" fmla="*/ 434 h 1132"/>
                <a:gd name="T32" fmla="*/ 428 w 859"/>
                <a:gd name="T33" fmla="*/ 460 h 1132"/>
                <a:gd name="T34" fmla="*/ 528 w 859"/>
                <a:gd name="T35" fmla="*/ 484 h 1132"/>
                <a:gd name="T36" fmla="*/ 634 w 859"/>
                <a:gd name="T37" fmla="*/ 513 h 1132"/>
                <a:gd name="T38" fmla="*/ 728 w 859"/>
                <a:gd name="T39" fmla="*/ 556 h 1132"/>
                <a:gd name="T40" fmla="*/ 804 w 859"/>
                <a:gd name="T41" fmla="*/ 620 h 1132"/>
                <a:gd name="T42" fmla="*/ 850 w 859"/>
                <a:gd name="T43" fmla="*/ 711 h 1132"/>
                <a:gd name="T44" fmla="*/ 857 w 859"/>
                <a:gd name="T45" fmla="*/ 838 h 1132"/>
                <a:gd name="T46" fmla="*/ 821 w 859"/>
                <a:gd name="T47" fmla="*/ 954 h 1132"/>
                <a:gd name="T48" fmla="*/ 750 w 859"/>
                <a:gd name="T49" fmla="*/ 1037 h 1132"/>
                <a:gd name="T50" fmla="*/ 655 w 859"/>
                <a:gd name="T51" fmla="*/ 1093 h 1132"/>
                <a:gd name="T52" fmla="*/ 545 w 859"/>
                <a:gd name="T53" fmla="*/ 1124 h 1132"/>
                <a:gd name="T54" fmla="*/ 428 w 859"/>
                <a:gd name="T55" fmla="*/ 1132 h 1132"/>
                <a:gd name="T56" fmla="*/ 297 w 859"/>
                <a:gd name="T57" fmla="*/ 1120 h 1132"/>
                <a:gd name="T58" fmla="*/ 182 w 859"/>
                <a:gd name="T59" fmla="*/ 1081 h 1132"/>
                <a:gd name="T60" fmla="*/ 89 w 859"/>
                <a:gd name="T61" fmla="*/ 1012 h 1132"/>
                <a:gd name="T62" fmla="*/ 26 w 859"/>
                <a:gd name="T63" fmla="*/ 908 h 1132"/>
                <a:gd name="T64" fmla="*/ 0 w 859"/>
                <a:gd name="T65" fmla="*/ 767 h 1132"/>
                <a:gd name="T66" fmla="*/ 178 w 859"/>
                <a:gd name="T67" fmla="*/ 838 h 1132"/>
                <a:gd name="T68" fmla="*/ 229 w 859"/>
                <a:gd name="T69" fmla="*/ 913 h 1132"/>
                <a:gd name="T70" fmla="*/ 308 w 859"/>
                <a:gd name="T71" fmla="*/ 957 h 1132"/>
                <a:gd name="T72" fmla="*/ 404 w 859"/>
                <a:gd name="T73" fmla="*/ 974 h 1132"/>
                <a:gd name="T74" fmla="*/ 488 w 859"/>
                <a:gd name="T75" fmla="*/ 974 h 1132"/>
                <a:gd name="T76" fmla="*/ 564 w 859"/>
                <a:gd name="T77" fmla="*/ 960 h 1132"/>
                <a:gd name="T78" fmla="*/ 630 w 859"/>
                <a:gd name="T79" fmla="*/ 927 h 1132"/>
                <a:gd name="T80" fmla="*/ 674 w 859"/>
                <a:gd name="T81" fmla="*/ 871 h 1132"/>
                <a:gd name="T82" fmla="*/ 681 w 859"/>
                <a:gd name="T83" fmla="*/ 787 h 1132"/>
                <a:gd name="T84" fmla="*/ 647 w 859"/>
                <a:gd name="T85" fmla="*/ 722 h 1132"/>
                <a:gd name="T86" fmla="*/ 580 w 859"/>
                <a:gd name="T87" fmla="*/ 677 h 1132"/>
                <a:gd name="T88" fmla="*/ 490 w 859"/>
                <a:gd name="T89" fmla="*/ 647 h 1132"/>
                <a:gd name="T90" fmla="*/ 387 w 859"/>
                <a:gd name="T91" fmla="*/ 622 h 1132"/>
                <a:gd name="T92" fmla="*/ 281 w 859"/>
                <a:gd name="T93" fmla="*/ 595 h 1132"/>
                <a:gd name="T94" fmla="*/ 183 w 859"/>
                <a:gd name="T95" fmla="*/ 558 h 1132"/>
                <a:gd name="T96" fmla="*/ 99 w 859"/>
                <a:gd name="T97" fmla="*/ 504 h 1132"/>
                <a:gd name="T98" fmla="*/ 42 w 859"/>
                <a:gd name="T99" fmla="*/ 423 h 1132"/>
                <a:gd name="T100" fmla="*/ 21 w 859"/>
                <a:gd name="T101" fmla="*/ 308 h 1132"/>
                <a:gd name="T102" fmla="*/ 43 w 859"/>
                <a:gd name="T103" fmla="*/ 193 h 1132"/>
                <a:gd name="T104" fmla="*/ 103 w 859"/>
                <a:gd name="T105" fmla="*/ 107 h 1132"/>
                <a:gd name="T106" fmla="*/ 190 w 859"/>
                <a:gd name="T107" fmla="*/ 46 h 1132"/>
                <a:gd name="T108" fmla="*/ 292 w 859"/>
                <a:gd name="T109" fmla="*/ 12 h 1132"/>
                <a:gd name="T110" fmla="*/ 399 w 859"/>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9" h="1132">
                  <a:moveTo>
                    <a:pt x="399" y="0"/>
                  </a:moveTo>
                  <a:lnTo>
                    <a:pt x="443" y="2"/>
                  </a:lnTo>
                  <a:lnTo>
                    <a:pt x="485" y="5"/>
                  </a:lnTo>
                  <a:lnTo>
                    <a:pt x="527" y="11"/>
                  </a:lnTo>
                  <a:lnTo>
                    <a:pt x="566" y="20"/>
                  </a:lnTo>
                  <a:lnTo>
                    <a:pt x="603" y="31"/>
                  </a:lnTo>
                  <a:lnTo>
                    <a:pt x="637" y="44"/>
                  </a:lnTo>
                  <a:lnTo>
                    <a:pt x="670" y="62"/>
                  </a:lnTo>
                  <a:lnTo>
                    <a:pt x="699" y="82"/>
                  </a:lnTo>
                  <a:lnTo>
                    <a:pt x="726" y="107"/>
                  </a:lnTo>
                  <a:lnTo>
                    <a:pt x="750" y="134"/>
                  </a:lnTo>
                  <a:lnTo>
                    <a:pt x="771" y="167"/>
                  </a:lnTo>
                  <a:lnTo>
                    <a:pt x="787" y="203"/>
                  </a:lnTo>
                  <a:lnTo>
                    <a:pt x="800" y="244"/>
                  </a:lnTo>
                  <a:lnTo>
                    <a:pt x="810" y="290"/>
                  </a:lnTo>
                  <a:lnTo>
                    <a:pt x="815" y="339"/>
                  </a:lnTo>
                  <a:lnTo>
                    <a:pt x="648" y="339"/>
                  </a:lnTo>
                  <a:lnTo>
                    <a:pt x="642" y="307"/>
                  </a:lnTo>
                  <a:lnTo>
                    <a:pt x="634" y="278"/>
                  </a:lnTo>
                  <a:lnTo>
                    <a:pt x="621" y="254"/>
                  </a:lnTo>
                  <a:lnTo>
                    <a:pt x="606" y="231"/>
                  </a:lnTo>
                  <a:lnTo>
                    <a:pt x="587" y="213"/>
                  </a:lnTo>
                  <a:lnTo>
                    <a:pt x="567" y="197"/>
                  </a:lnTo>
                  <a:lnTo>
                    <a:pt x="544" y="184"/>
                  </a:lnTo>
                  <a:lnTo>
                    <a:pt x="519" y="174"/>
                  </a:lnTo>
                  <a:lnTo>
                    <a:pt x="494" y="167"/>
                  </a:lnTo>
                  <a:lnTo>
                    <a:pt x="467" y="162"/>
                  </a:lnTo>
                  <a:lnTo>
                    <a:pt x="440" y="158"/>
                  </a:lnTo>
                  <a:lnTo>
                    <a:pt x="412" y="157"/>
                  </a:lnTo>
                  <a:lnTo>
                    <a:pt x="385" y="158"/>
                  </a:lnTo>
                  <a:lnTo>
                    <a:pt x="358" y="161"/>
                  </a:lnTo>
                  <a:lnTo>
                    <a:pt x="330" y="166"/>
                  </a:lnTo>
                  <a:lnTo>
                    <a:pt x="304" y="172"/>
                  </a:lnTo>
                  <a:lnTo>
                    <a:pt x="279" y="180"/>
                  </a:lnTo>
                  <a:lnTo>
                    <a:pt x="257" y="192"/>
                  </a:lnTo>
                  <a:lnTo>
                    <a:pt x="236" y="207"/>
                  </a:lnTo>
                  <a:lnTo>
                    <a:pt x="221" y="224"/>
                  </a:lnTo>
                  <a:lnTo>
                    <a:pt x="208" y="244"/>
                  </a:lnTo>
                  <a:lnTo>
                    <a:pt x="200" y="268"/>
                  </a:lnTo>
                  <a:lnTo>
                    <a:pt x="198" y="296"/>
                  </a:lnTo>
                  <a:lnTo>
                    <a:pt x="200" y="321"/>
                  </a:lnTo>
                  <a:lnTo>
                    <a:pt x="207" y="344"/>
                  </a:lnTo>
                  <a:lnTo>
                    <a:pt x="219" y="365"/>
                  </a:lnTo>
                  <a:lnTo>
                    <a:pt x="236" y="382"/>
                  </a:lnTo>
                  <a:lnTo>
                    <a:pt x="256" y="397"/>
                  </a:lnTo>
                  <a:lnTo>
                    <a:pt x="279" y="411"/>
                  </a:lnTo>
                  <a:lnTo>
                    <a:pt x="304" y="423"/>
                  </a:lnTo>
                  <a:lnTo>
                    <a:pt x="334" y="434"/>
                  </a:lnTo>
                  <a:lnTo>
                    <a:pt x="363" y="443"/>
                  </a:lnTo>
                  <a:lnTo>
                    <a:pt x="395" y="452"/>
                  </a:lnTo>
                  <a:lnTo>
                    <a:pt x="428" y="460"/>
                  </a:lnTo>
                  <a:lnTo>
                    <a:pt x="461" y="467"/>
                  </a:lnTo>
                  <a:lnTo>
                    <a:pt x="495" y="476"/>
                  </a:lnTo>
                  <a:lnTo>
                    <a:pt x="528" y="484"/>
                  </a:lnTo>
                  <a:lnTo>
                    <a:pt x="564" y="493"/>
                  </a:lnTo>
                  <a:lnTo>
                    <a:pt x="600" y="502"/>
                  </a:lnTo>
                  <a:lnTo>
                    <a:pt x="634" y="513"/>
                  </a:lnTo>
                  <a:lnTo>
                    <a:pt x="666" y="527"/>
                  </a:lnTo>
                  <a:lnTo>
                    <a:pt x="698" y="540"/>
                  </a:lnTo>
                  <a:lnTo>
                    <a:pt x="728" y="556"/>
                  </a:lnTo>
                  <a:lnTo>
                    <a:pt x="756" y="575"/>
                  </a:lnTo>
                  <a:lnTo>
                    <a:pt x="782" y="595"/>
                  </a:lnTo>
                  <a:lnTo>
                    <a:pt x="804" y="620"/>
                  </a:lnTo>
                  <a:lnTo>
                    <a:pt x="823" y="646"/>
                  </a:lnTo>
                  <a:lnTo>
                    <a:pt x="838" y="676"/>
                  </a:lnTo>
                  <a:lnTo>
                    <a:pt x="850" y="711"/>
                  </a:lnTo>
                  <a:lnTo>
                    <a:pt x="857" y="750"/>
                  </a:lnTo>
                  <a:lnTo>
                    <a:pt x="859" y="792"/>
                  </a:lnTo>
                  <a:lnTo>
                    <a:pt x="857" y="838"/>
                  </a:lnTo>
                  <a:lnTo>
                    <a:pt x="849" y="880"/>
                  </a:lnTo>
                  <a:lnTo>
                    <a:pt x="838" y="919"/>
                  </a:lnTo>
                  <a:lnTo>
                    <a:pt x="821" y="954"/>
                  </a:lnTo>
                  <a:lnTo>
                    <a:pt x="801" y="985"/>
                  </a:lnTo>
                  <a:lnTo>
                    <a:pt x="777" y="1013"/>
                  </a:lnTo>
                  <a:lnTo>
                    <a:pt x="750" y="1037"/>
                  </a:lnTo>
                  <a:lnTo>
                    <a:pt x="721" y="1059"/>
                  </a:lnTo>
                  <a:lnTo>
                    <a:pt x="689" y="1077"/>
                  </a:lnTo>
                  <a:lnTo>
                    <a:pt x="655" y="1093"/>
                  </a:lnTo>
                  <a:lnTo>
                    <a:pt x="619" y="1106"/>
                  </a:lnTo>
                  <a:lnTo>
                    <a:pt x="583" y="1116"/>
                  </a:lnTo>
                  <a:lnTo>
                    <a:pt x="545" y="1124"/>
                  </a:lnTo>
                  <a:lnTo>
                    <a:pt x="506" y="1129"/>
                  </a:lnTo>
                  <a:lnTo>
                    <a:pt x="467" y="1132"/>
                  </a:lnTo>
                  <a:lnTo>
                    <a:pt x="428" y="1132"/>
                  </a:lnTo>
                  <a:lnTo>
                    <a:pt x="383" y="1131"/>
                  </a:lnTo>
                  <a:lnTo>
                    <a:pt x="340" y="1128"/>
                  </a:lnTo>
                  <a:lnTo>
                    <a:pt x="297" y="1120"/>
                  </a:lnTo>
                  <a:lnTo>
                    <a:pt x="257" y="1111"/>
                  </a:lnTo>
                  <a:lnTo>
                    <a:pt x="218" y="1097"/>
                  </a:lnTo>
                  <a:lnTo>
                    <a:pt x="182" y="1081"/>
                  </a:lnTo>
                  <a:lnTo>
                    <a:pt x="148" y="1061"/>
                  </a:lnTo>
                  <a:lnTo>
                    <a:pt x="117" y="1038"/>
                  </a:lnTo>
                  <a:lnTo>
                    <a:pt x="89" y="1012"/>
                  </a:lnTo>
                  <a:lnTo>
                    <a:pt x="65" y="980"/>
                  </a:lnTo>
                  <a:lnTo>
                    <a:pt x="43" y="947"/>
                  </a:lnTo>
                  <a:lnTo>
                    <a:pt x="26" y="908"/>
                  </a:lnTo>
                  <a:lnTo>
                    <a:pt x="13" y="865"/>
                  </a:lnTo>
                  <a:lnTo>
                    <a:pt x="4" y="819"/>
                  </a:lnTo>
                  <a:lnTo>
                    <a:pt x="0" y="767"/>
                  </a:lnTo>
                  <a:lnTo>
                    <a:pt x="166" y="767"/>
                  </a:lnTo>
                  <a:lnTo>
                    <a:pt x="170" y="804"/>
                  </a:lnTo>
                  <a:lnTo>
                    <a:pt x="178" y="838"/>
                  </a:lnTo>
                  <a:lnTo>
                    <a:pt x="191" y="867"/>
                  </a:lnTo>
                  <a:lnTo>
                    <a:pt x="208" y="891"/>
                  </a:lnTo>
                  <a:lnTo>
                    <a:pt x="229" y="913"/>
                  </a:lnTo>
                  <a:lnTo>
                    <a:pt x="253" y="931"/>
                  </a:lnTo>
                  <a:lnTo>
                    <a:pt x="279" y="945"/>
                  </a:lnTo>
                  <a:lnTo>
                    <a:pt x="308" y="957"/>
                  </a:lnTo>
                  <a:lnTo>
                    <a:pt x="338" y="966"/>
                  </a:lnTo>
                  <a:lnTo>
                    <a:pt x="371" y="972"/>
                  </a:lnTo>
                  <a:lnTo>
                    <a:pt x="404" y="974"/>
                  </a:lnTo>
                  <a:lnTo>
                    <a:pt x="438" y="976"/>
                  </a:lnTo>
                  <a:lnTo>
                    <a:pt x="462" y="976"/>
                  </a:lnTo>
                  <a:lnTo>
                    <a:pt x="488" y="974"/>
                  </a:lnTo>
                  <a:lnTo>
                    <a:pt x="513" y="971"/>
                  </a:lnTo>
                  <a:lnTo>
                    <a:pt x="539" y="966"/>
                  </a:lnTo>
                  <a:lnTo>
                    <a:pt x="564" y="960"/>
                  </a:lnTo>
                  <a:lnTo>
                    <a:pt x="589" y="951"/>
                  </a:lnTo>
                  <a:lnTo>
                    <a:pt x="610" y="941"/>
                  </a:lnTo>
                  <a:lnTo>
                    <a:pt x="630" y="927"/>
                  </a:lnTo>
                  <a:lnTo>
                    <a:pt x="648" y="912"/>
                  </a:lnTo>
                  <a:lnTo>
                    <a:pt x="663" y="892"/>
                  </a:lnTo>
                  <a:lnTo>
                    <a:pt x="674" y="871"/>
                  </a:lnTo>
                  <a:lnTo>
                    <a:pt x="681" y="844"/>
                  </a:lnTo>
                  <a:lnTo>
                    <a:pt x="683" y="815"/>
                  </a:lnTo>
                  <a:lnTo>
                    <a:pt x="681" y="787"/>
                  </a:lnTo>
                  <a:lnTo>
                    <a:pt x="674" y="762"/>
                  </a:lnTo>
                  <a:lnTo>
                    <a:pt x="661" y="740"/>
                  </a:lnTo>
                  <a:lnTo>
                    <a:pt x="647" y="722"/>
                  </a:lnTo>
                  <a:lnTo>
                    <a:pt x="627" y="705"/>
                  </a:lnTo>
                  <a:lnTo>
                    <a:pt x="606" y="691"/>
                  </a:lnTo>
                  <a:lnTo>
                    <a:pt x="580" y="677"/>
                  </a:lnTo>
                  <a:lnTo>
                    <a:pt x="552" y="667"/>
                  </a:lnTo>
                  <a:lnTo>
                    <a:pt x="522" y="656"/>
                  </a:lnTo>
                  <a:lnTo>
                    <a:pt x="490" y="647"/>
                  </a:lnTo>
                  <a:lnTo>
                    <a:pt x="457" y="639"/>
                  </a:lnTo>
                  <a:lnTo>
                    <a:pt x="422" y="630"/>
                  </a:lnTo>
                  <a:lnTo>
                    <a:pt x="387" y="622"/>
                  </a:lnTo>
                  <a:lnTo>
                    <a:pt x="352" y="613"/>
                  </a:lnTo>
                  <a:lnTo>
                    <a:pt x="317" y="605"/>
                  </a:lnTo>
                  <a:lnTo>
                    <a:pt x="281" y="595"/>
                  </a:lnTo>
                  <a:lnTo>
                    <a:pt x="247" y="585"/>
                  </a:lnTo>
                  <a:lnTo>
                    <a:pt x="215" y="572"/>
                  </a:lnTo>
                  <a:lnTo>
                    <a:pt x="183" y="558"/>
                  </a:lnTo>
                  <a:lnTo>
                    <a:pt x="153" y="542"/>
                  </a:lnTo>
                  <a:lnTo>
                    <a:pt x="125" y="524"/>
                  </a:lnTo>
                  <a:lnTo>
                    <a:pt x="99" y="504"/>
                  </a:lnTo>
                  <a:lnTo>
                    <a:pt x="77" y="480"/>
                  </a:lnTo>
                  <a:lnTo>
                    <a:pt x="58" y="453"/>
                  </a:lnTo>
                  <a:lnTo>
                    <a:pt x="42" y="423"/>
                  </a:lnTo>
                  <a:lnTo>
                    <a:pt x="31" y="389"/>
                  </a:lnTo>
                  <a:lnTo>
                    <a:pt x="24" y="350"/>
                  </a:lnTo>
                  <a:lnTo>
                    <a:pt x="21" y="308"/>
                  </a:lnTo>
                  <a:lnTo>
                    <a:pt x="24" y="267"/>
                  </a:lnTo>
                  <a:lnTo>
                    <a:pt x="31" y="228"/>
                  </a:lnTo>
                  <a:lnTo>
                    <a:pt x="43" y="193"/>
                  </a:lnTo>
                  <a:lnTo>
                    <a:pt x="60" y="161"/>
                  </a:lnTo>
                  <a:lnTo>
                    <a:pt x="80" y="132"/>
                  </a:lnTo>
                  <a:lnTo>
                    <a:pt x="103" y="107"/>
                  </a:lnTo>
                  <a:lnTo>
                    <a:pt x="130" y="84"/>
                  </a:lnTo>
                  <a:lnTo>
                    <a:pt x="159" y="63"/>
                  </a:lnTo>
                  <a:lnTo>
                    <a:pt x="190" y="46"/>
                  </a:lnTo>
                  <a:lnTo>
                    <a:pt x="223" y="32"/>
                  </a:lnTo>
                  <a:lnTo>
                    <a:pt x="257" y="21"/>
                  </a:lnTo>
                  <a:lnTo>
                    <a:pt x="292" y="12"/>
                  </a:lnTo>
                  <a:lnTo>
                    <a:pt x="327"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3" name="Freeform 7"/>
            <p:cNvSpPr>
              <a:spLocks noEditPoints="1"/>
            </p:cNvSpPr>
            <p:nvPr userDrawn="1"/>
          </p:nvSpPr>
          <p:spPr bwMode="auto">
            <a:xfrm>
              <a:off x="6994526" y="4454526"/>
              <a:ext cx="377825" cy="449263"/>
            </a:xfrm>
            <a:custGeom>
              <a:avLst/>
              <a:gdLst>
                <a:gd name="T0" fmla="*/ 629 w 951"/>
                <a:gd name="T1" fmla="*/ 576 h 1132"/>
                <a:gd name="T2" fmla="*/ 530 w 951"/>
                <a:gd name="T3" fmla="*/ 600 h 1132"/>
                <a:gd name="T4" fmla="*/ 417 w 951"/>
                <a:gd name="T5" fmla="*/ 616 h 1132"/>
                <a:gd name="T6" fmla="*/ 322 w 951"/>
                <a:gd name="T7" fmla="*/ 636 h 1132"/>
                <a:gd name="T8" fmla="*/ 247 w 951"/>
                <a:gd name="T9" fmla="*/ 670 h 1132"/>
                <a:gd name="T10" fmla="*/ 196 w 951"/>
                <a:gd name="T11" fmla="*/ 728 h 1132"/>
                <a:gd name="T12" fmla="*/ 176 w 951"/>
                <a:gd name="T13" fmla="*/ 817 h 1132"/>
                <a:gd name="T14" fmla="*/ 194 w 951"/>
                <a:gd name="T15" fmla="*/ 897 h 1132"/>
                <a:gd name="T16" fmla="*/ 245 w 951"/>
                <a:gd name="T17" fmla="*/ 947 h 1132"/>
                <a:gd name="T18" fmla="*/ 317 w 951"/>
                <a:gd name="T19" fmla="*/ 972 h 1132"/>
                <a:gd name="T20" fmla="*/ 417 w 951"/>
                <a:gd name="T21" fmla="*/ 974 h 1132"/>
                <a:gd name="T22" fmla="*/ 528 w 951"/>
                <a:gd name="T23" fmla="*/ 944 h 1132"/>
                <a:gd name="T24" fmla="*/ 609 w 951"/>
                <a:gd name="T25" fmla="*/ 890 h 1132"/>
                <a:gd name="T26" fmla="*/ 658 w 951"/>
                <a:gd name="T27" fmla="*/ 822 h 1132"/>
                <a:gd name="T28" fmla="*/ 679 w 951"/>
                <a:gd name="T29" fmla="*/ 753 h 1132"/>
                <a:gd name="T30" fmla="*/ 468 w 951"/>
                <a:gd name="T31" fmla="*/ 0 h 1132"/>
                <a:gd name="T32" fmla="*/ 570 w 951"/>
                <a:gd name="T33" fmla="*/ 6 h 1132"/>
                <a:gd name="T34" fmla="*/ 668 w 951"/>
                <a:gd name="T35" fmla="*/ 28 h 1132"/>
                <a:gd name="T36" fmla="*/ 752 w 951"/>
                <a:gd name="T37" fmla="*/ 72 h 1132"/>
                <a:gd name="T38" fmla="*/ 814 w 951"/>
                <a:gd name="T39" fmla="*/ 145 h 1132"/>
                <a:gd name="T40" fmla="*/ 845 w 951"/>
                <a:gd name="T41" fmla="*/ 253 h 1132"/>
                <a:gd name="T42" fmla="*/ 848 w 951"/>
                <a:gd name="T43" fmla="*/ 884 h 1132"/>
                <a:gd name="T44" fmla="*/ 854 w 951"/>
                <a:gd name="T45" fmla="*/ 947 h 1132"/>
                <a:gd name="T46" fmla="*/ 883 w 951"/>
                <a:gd name="T47" fmla="*/ 974 h 1132"/>
                <a:gd name="T48" fmla="*/ 932 w 951"/>
                <a:gd name="T49" fmla="*/ 972 h 1132"/>
                <a:gd name="T50" fmla="*/ 933 w 951"/>
                <a:gd name="T51" fmla="*/ 1114 h 1132"/>
                <a:gd name="T52" fmla="*/ 861 w 951"/>
                <a:gd name="T53" fmla="*/ 1131 h 1132"/>
                <a:gd name="T54" fmla="*/ 779 w 951"/>
                <a:gd name="T55" fmla="*/ 1125 h 1132"/>
                <a:gd name="T56" fmla="*/ 721 w 951"/>
                <a:gd name="T57" fmla="*/ 1083 h 1132"/>
                <a:gd name="T58" fmla="*/ 692 w 951"/>
                <a:gd name="T59" fmla="*/ 1002 h 1132"/>
                <a:gd name="T60" fmla="*/ 616 w 951"/>
                <a:gd name="T61" fmla="*/ 1041 h 1132"/>
                <a:gd name="T62" fmla="*/ 485 w 951"/>
                <a:gd name="T63" fmla="*/ 1111 h 1132"/>
                <a:gd name="T64" fmla="*/ 334 w 951"/>
                <a:gd name="T65" fmla="*/ 1132 h 1132"/>
                <a:gd name="T66" fmla="*/ 222 w 951"/>
                <a:gd name="T67" fmla="*/ 1120 h 1132"/>
                <a:gd name="T68" fmla="*/ 125 w 951"/>
                <a:gd name="T69" fmla="*/ 1082 h 1132"/>
                <a:gd name="T70" fmla="*/ 52 w 951"/>
                <a:gd name="T71" fmla="*/ 1013 h 1132"/>
                <a:gd name="T72" fmla="*/ 9 w 951"/>
                <a:gd name="T73" fmla="*/ 914 h 1132"/>
                <a:gd name="T74" fmla="*/ 1 w 951"/>
                <a:gd name="T75" fmla="*/ 784 h 1132"/>
                <a:gd name="T76" fmla="*/ 33 w 951"/>
                <a:gd name="T77" fmla="*/ 671 h 1132"/>
                <a:gd name="T78" fmla="*/ 94 w 951"/>
                <a:gd name="T79" fmla="*/ 594 h 1132"/>
                <a:gd name="T80" fmla="*/ 176 w 951"/>
                <a:gd name="T81" fmla="*/ 545 h 1132"/>
                <a:gd name="T82" fmla="*/ 273 w 951"/>
                <a:gd name="T83" fmla="*/ 512 h 1132"/>
                <a:gd name="T84" fmla="*/ 381 w 951"/>
                <a:gd name="T85" fmla="*/ 489 h 1132"/>
                <a:gd name="T86" fmla="*/ 491 w 951"/>
                <a:gd name="T87" fmla="*/ 472 h 1132"/>
                <a:gd name="T88" fmla="*/ 582 w 951"/>
                <a:gd name="T89" fmla="*/ 453 h 1132"/>
                <a:gd name="T90" fmla="*/ 647 w 951"/>
                <a:gd name="T91" fmla="*/ 422 h 1132"/>
                <a:gd name="T92" fmla="*/ 680 w 951"/>
                <a:gd name="T93" fmla="*/ 365 h 1132"/>
                <a:gd name="T94" fmla="*/ 675 w 951"/>
                <a:gd name="T95" fmla="*/ 276 h 1132"/>
                <a:gd name="T96" fmla="*/ 638 w 951"/>
                <a:gd name="T97" fmla="*/ 210 h 1132"/>
                <a:gd name="T98" fmla="*/ 578 w 951"/>
                <a:gd name="T99" fmla="*/ 175 h 1132"/>
                <a:gd name="T100" fmla="*/ 506 w 951"/>
                <a:gd name="T101" fmla="*/ 160 h 1132"/>
                <a:gd name="T102" fmla="*/ 423 w 951"/>
                <a:gd name="T103" fmla="*/ 158 h 1132"/>
                <a:gd name="T104" fmla="*/ 332 w 951"/>
                <a:gd name="T105" fmla="*/ 175 h 1132"/>
                <a:gd name="T106" fmla="*/ 261 w 951"/>
                <a:gd name="T107" fmla="*/ 218 h 1132"/>
                <a:gd name="T108" fmla="*/ 216 w 951"/>
                <a:gd name="T109" fmla="*/ 292 h 1132"/>
                <a:gd name="T110" fmla="*/ 39 w 951"/>
                <a:gd name="T111" fmla="*/ 362 h 1132"/>
                <a:gd name="T112" fmla="*/ 66 w 951"/>
                <a:gd name="T113" fmla="*/ 222 h 1132"/>
                <a:gd name="T114" fmla="*/ 129 w 951"/>
                <a:gd name="T115" fmla="*/ 120 h 1132"/>
                <a:gd name="T116" fmla="*/ 222 w 951"/>
                <a:gd name="T117" fmla="*/ 51 h 1132"/>
                <a:gd name="T118" fmla="*/ 338 w 951"/>
                <a:gd name="T119" fmla="*/ 12 h 1132"/>
                <a:gd name="T120" fmla="*/ 468 w 951"/>
                <a:gd name="T12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1" h="1132">
                  <a:moveTo>
                    <a:pt x="681" y="550"/>
                  </a:moveTo>
                  <a:lnTo>
                    <a:pt x="657" y="564"/>
                  </a:lnTo>
                  <a:lnTo>
                    <a:pt x="629" y="576"/>
                  </a:lnTo>
                  <a:lnTo>
                    <a:pt x="599" y="586"/>
                  </a:lnTo>
                  <a:lnTo>
                    <a:pt x="565" y="593"/>
                  </a:lnTo>
                  <a:lnTo>
                    <a:pt x="530" y="600"/>
                  </a:lnTo>
                  <a:lnTo>
                    <a:pt x="493" y="605"/>
                  </a:lnTo>
                  <a:lnTo>
                    <a:pt x="455" y="611"/>
                  </a:lnTo>
                  <a:lnTo>
                    <a:pt x="417" y="616"/>
                  </a:lnTo>
                  <a:lnTo>
                    <a:pt x="379" y="622"/>
                  </a:lnTo>
                  <a:lnTo>
                    <a:pt x="350" y="629"/>
                  </a:lnTo>
                  <a:lnTo>
                    <a:pt x="322" y="636"/>
                  </a:lnTo>
                  <a:lnTo>
                    <a:pt x="295" y="646"/>
                  </a:lnTo>
                  <a:lnTo>
                    <a:pt x="270" y="657"/>
                  </a:lnTo>
                  <a:lnTo>
                    <a:pt x="247" y="670"/>
                  </a:lnTo>
                  <a:lnTo>
                    <a:pt x="227" y="686"/>
                  </a:lnTo>
                  <a:lnTo>
                    <a:pt x="209" y="705"/>
                  </a:lnTo>
                  <a:lnTo>
                    <a:pt x="196" y="728"/>
                  </a:lnTo>
                  <a:lnTo>
                    <a:pt x="185" y="753"/>
                  </a:lnTo>
                  <a:lnTo>
                    <a:pt x="177" y="784"/>
                  </a:lnTo>
                  <a:lnTo>
                    <a:pt x="176" y="817"/>
                  </a:lnTo>
                  <a:lnTo>
                    <a:pt x="177" y="848"/>
                  </a:lnTo>
                  <a:lnTo>
                    <a:pt x="185" y="874"/>
                  </a:lnTo>
                  <a:lnTo>
                    <a:pt x="194" y="897"/>
                  </a:lnTo>
                  <a:lnTo>
                    <a:pt x="209" y="916"/>
                  </a:lnTo>
                  <a:lnTo>
                    <a:pt x="226" y="933"/>
                  </a:lnTo>
                  <a:lnTo>
                    <a:pt x="245" y="947"/>
                  </a:lnTo>
                  <a:lnTo>
                    <a:pt x="267" y="957"/>
                  </a:lnTo>
                  <a:lnTo>
                    <a:pt x="292" y="966"/>
                  </a:lnTo>
                  <a:lnTo>
                    <a:pt x="317" y="972"/>
                  </a:lnTo>
                  <a:lnTo>
                    <a:pt x="344" y="974"/>
                  </a:lnTo>
                  <a:lnTo>
                    <a:pt x="372" y="976"/>
                  </a:lnTo>
                  <a:lnTo>
                    <a:pt x="417" y="974"/>
                  </a:lnTo>
                  <a:lnTo>
                    <a:pt x="458" y="967"/>
                  </a:lnTo>
                  <a:lnTo>
                    <a:pt x="496" y="957"/>
                  </a:lnTo>
                  <a:lnTo>
                    <a:pt x="528" y="944"/>
                  </a:lnTo>
                  <a:lnTo>
                    <a:pt x="559" y="929"/>
                  </a:lnTo>
                  <a:lnTo>
                    <a:pt x="585" y="910"/>
                  </a:lnTo>
                  <a:lnTo>
                    <a:pt x="609" y="890"/>
                  </a:lnTo>
                  <a:lnTo>
                    <a:pt x="628" y="869"/>
                  </a:lnTo>
                  <a:lnTo>
                    <a:pt x="645" y="846"/>
                  </a:lnTo>
                  <a:lnTo>
                    <a:pt x="658" y="822"/>
                  </a:lnTo>
                  <a:lnTo>
                    <a:pt x="668" y="799"/>
                  </a:lnTo>
                  <a:lnTo>
                    <a:pt x="675" y="775"/>
                  </a:lnTo>
                  <a:lnTo>
                    <a:pt x="679" y="753"/>
                  </a:lnTo>
                  <a:lnTo>
                    <a:pt x="681" y="732"/>
                  </a:lnTo>
                  <a:lnTo>
                    <a:pt x="681" y="550"/>
                  </a:lnTo>
                  <a:close/>
                  <a:moveTo>
                    <a:pt x="468" y="0"/>
                  </a:moveTo>
                  <a:lnTo>
                    <a:pt x="502" y="2"/>
                  </a:lnTo>
                  <a:lnTo>
                    <a:pt x="536" y="3"/>
                  </a:lnTo>
                  <a:lnTo>
                    <a:pt x="570" y="6"/>
                  </a:lnTo>
                  <a:lnTo>
                    <a:pt x="604" y="11"/>
                  </a:lnTo>
                  <a:lnTo>
                    <a:pt x="636" y="18"/>
                  </a:lnTo>
                  <a:lnTo>
                    <a:pt x="668" y="28"/>
                  </a:lnTo>
                  <a:lnTo>
                    <a:pt x="697" y="40"/>
                  </a:lnTo>
                  <a:lnTo>
                    <a:pt x="725" y="55"/>
                  </a:lnTo>
                  <a:lnTo>
                    <a:pt x="752" y="72"/>
                  </a:lnTo>
                  <a:lnTo>
                    <a:pt x="775" y="93"/>
                  </a:lnTo>
                  <a:lnTo>
                    <a:pt x="796" y="117"/>
                  </a:lnTo>
                  <a:lnTo>
                    <a:pt x="814" y="145"/>
                  </a:lnTo>
                  <a:lnTo>
                    <a:pt x="828" y="177"/>
                  </a:lnTo>
                  <a:lnTo>
                    <a:pt x="838" y="213"/>
                  </a:lnTo>
                  <a:lnTo>
                    <a:pt x="845" y="253"/>
                  </a:lnTo>
                  <a:lnTo>
                    <a:pt x="848" y="298"/>
                  </a:lnTo>
                  <a:lnTo>
                    <a:pt x="848" y="855"/>
                  </a:lnTo>
                  <a:lnTo>
                    <a:pt x="848" y="884"/>
                  </a:lnTo>
                  <a:lnTo>
                    <a:pt x="848" y="909"/>
                  </a:lnTo>
                  <a:lnTo>
                    <a:pt x="850" y="930"/>
                  </a:lnTo>
                  <a:lnTo>
                    <a:pt x="854" y="947"/>
                  </a:lnTo>
                  <a:lnTo>
                    <a:pt x="860" y="960"/>
                  </a:lnTo>
                  <a:lnTo>
                    <a:pt x="870" y="968"/>
                  </a:lnTo>
                  <a:lnTo>
                    <a:pt x="883" y="974"/>
                  </a:lnTo>
                  <a:lnTo>
                    <a:pt x="900" y="976"/>
                  </a:lnTo>
                  <a:lnTo>
                    <a:pt x="915" y="976"/>
                  </a:lnTo>
                  <a:lnTo>
                    <a:pt x="932" y="972"/>
                  </a:lnTo>
                  <a:lnTo>
                    <a:pt x="951" y="966"/>
                  </a:lnTo>
                  <a:lnTo>
                    <a:pt x="951" y="1104"/>
                  </a:lnTo>
                  <a:lnTo>
                    <a:pt x="933" y="1114"/>
                  </a:lnTo>
                  <a:lnTo>
                    <a:pt x="911" y="1122"/>
                  </a:lnTo>
                  <a:lnTo>
                    <a:pt x="888" y="1128"/>
                  </a:lnTo>
                  <a:lnTo>
                    <a:pt x="861" y="1131"/>
                  </a:lnTo>
                  <a:lnTo>
                    <a:pt x="832" y="1132"/>
                  </a:lnTo>
                  <a:lnTo>
                    <a:pt x="804" y="1131"/>
                  </a:lnTo>
                  <a:lnTo>
                    <a:pt x="779" y="1125"/>
                  </a:lnTo>
                  <a:lnTo>
                    <a:pt x="757" y="1116"/>
                  </a:lnTo>
                  <a:lnTo>
                    <a:pt x="737" y="1101"/>
                  </a:lnTo>
                  <a:lnTo>
                    <a:pt x="721" y="1083"/>
                  </a:lnTo>
                  <a:lnTo>
                    <a:pt x="708" y="1061"/>
                  </a:lnTo>
                  <a:lnTo>
                    <a:pt x="698" y="1034"/>
                  </a:lnTo>
                  <a:lnTo>
                    <a:pt x="692" y="1002"/>
                  </a:lnTo>
                  <a:lnTo>
                    <a:pt x="691" y="966"/>
                  </a:lnTo>
                  <a:lnTo>
                    <a:pt x="655" y="1006"/>
                  </a:lnTo>
                  <a:lnTo>
                    <a:pt x="616" y="1041"/>
                  </a:lnTo>
                  <a:lnTo>
                    <a:pt x="575" y="1069"/>
                  </a:lnTo>
                  <a:lnTo>
                    <a:pt x="531" y="1093"/>
                  </a:lnTo>
                  <a:lnTo>
                    <a:pt x="485" y="1111"/>
                  </a:lnTo>
                  <a:lnTo>
                    <a:pt x="436" y="1123"/>
                  </a:lnTo>
                  <a:lnTo>
                    <a:pt x="386" y="1130"/>
                  </a:lnTo>
                  <a:lnTo>
                    <a:pt x="334" y="1132"/>
                  </a:lnTo>
                  <a:lnTo>
                    <a:pt x="295" y="1131"/>
                  </a:lnTo>
                  <a:lnTo>
                    <a:pt x="258" y="1128"/>
                  </a:lnTo>
                  <a:lnTo>
                    <a:pt x="222" y="1120"/>
                  </a:lnTo>
                  <a:lnTo>
                    <a:pt x="187" y="1111"/>
                  </a:lnTo>
                  <a:lnTo>
                    <a:pt x="155" y="1097"/>
                  </a:lnTo>
                  <a:lnTo>
                    <a:pt x="125" y="1082"/>
                  </a:lnTo>
                  <a:lnTo>
                    <a:pt x="98" y="1062"/>
                  </a:lnTo>
                  <a:lnTo>
                    <a:pt x="73" y="1040"/>
                  </a:lnTo>
                  <a:lnTo>
                    <a:pt x="52" y="1013"/>
                  </a:lnTo>
                  <a:lnTo>
                    <a:pt x="34" y="984"/>
                  </a:lnTo>
                  <a:lnTo>
                    <a:pt x="19" y="951"/>
                  </a:lnTo>
                  <a:lnTo>
                    <a:pt x="9" y="914"/>
                  </a:lnTo>
                  <a:lnTo>
                    <a:pt x="1" y="874"/>
                  </a:lnTo>
                  <a:lnTo>
                    <a:pt x="0" y="830"/>
                  </a:lnTo>
                  <a:lnTo>
                    <a:pt x="1" y="784"/>
                  </a:lnTo>
                  <a:lnTo>
                    <a:pt x="9" y="741"/>
                  </a:lnTo>
                  <a:lnTo>
                    <a:pt x="18" y="704"/>
                  </a:lnTo>
                  <a:lnTo>
                    <a:pt x="33" y="671"/>
                  </a:lnTo>
                  <a:lnTo>
                    <a:pt x="50" y="642"/>
                  </a:lnTo>
                  <a:lnTo>
                    <a:pt x="70" y="617"/>
                  </a:lnTo>
                  <a:lnTo>
                    <a:pt x="94" y="594"/>
                  </a:lnTo>
                  <a:lnTo>
                    <a:pt x="119" y="575"/>
                  </a:lnTo>
                  <a:lnTo>
                    <a:pt x="147" y="559"/>
                  </a:lnTo>
                  <a:lnTo>
                    <a:pt x="176" y="545"/>
                  </a:lnTo>
                  <a:lnTo>
                    <a:pt x="208" y="533"/>
                  </a:lnTo>
                  <a:lnTo>
                    <a:pt x="241" y="522"/>
                  </a:lnTo>
                  <a:lnTo>
                    <a:pt x="273" y="512"/>
                  </a:lnTo>
                  <a:lnTo>
                    <a:pt x="307" y="505"/>
                  </a:lnTo>
                  <a:lnTo>
                    <a:pt x="343" y="496"/>
                  </a:lnTo>
                  <a:lnTo>
                    <a:pt x="381" y="489"/>
                  </a:lnTo>
                  <a:lnTo>
                    <a:pt x="419" y="483"/>
                  </a:lnTo>
                  <a:lnTo>
                    <a:pt x="455" y="477"/>
                  </a:lnTo>
                  <a:lnTo>
                    <a:pt x="491" y="472"/>
                  </a:lnTo>
                  <a:lnTo>
                    <a:pt x="523" y="466"/>
                  </a:lnTo>
                  <a:lnTo>
                    <a:pt x="554" y="460"/>
                  </a:lnTo>
                  <a:lnTo>
                    <a:pt x="582" y="453"/>
                  </a:lnTo>
                  <a:lnTo>
                    <a:pt x="606" y="445"/>
                  </a:lnTo>
                  <a:lnTo>
                    <a:pt x="629" y="434"/>
                  </a:lnTo>
                  <a:lnTo>
                    <a:pt x="647" y="422"/>
                  </a:lnTo>
                  <a:lnTo>
                    <a:pt x="662" y="406"/>
                  </a:lnTo>
                  <a:lnTo>
                    <a:pt x="674" y="387"/>
                  </a:lnTo>
                  <a:lnTo>
                    <a:pt x="680" y="365"/>
                  </a:lnTo>
                  <a:lnTo>
                    <a:pt x="683" y="338"/>
                  </a:lnTo>
                  <a:lnTo>
                    <a:pt x="680" y="304"/>
                  </a:lnTo>
                  <a:lnTo>
                    <a:pt x="675" y="276"/>
                  </a:lnTo>
                  <a:lnTo>
                    <a:pt x="666" y="250"/>
                  </a:lnTo>
                  <a:lnTo>
                    <a:pt x="652" y="228"/>
                  </a:lnTo>
                  <a:lnTo>
                    <a:pt x="638" y="210"/>
                  </a:lnTo>
                  <a:lnTo>
                    <a:pt x="619" y="196"/>
                  </a:lnTo>
                  <a:lnTo>
                    <a:pt x="600" y="184"/>
                  </a:lnTo>
                  <a:lnTo>
                    <a:pt x="578" y="175"/>
                  </a:lnTo>
                  <a:lnTo>
                    <a:pt x="555" y="168"/>
                  </a:lnTo>
                  <a:lnTo>
                    <a:pt x="532" y="163"/>
                  </a:lnTo>
                  <a:lnTo>
                    <a:pt x="506" y="160"/>
                  </a:lnTo>
                  <a:lnTo>
                    <a:pt x="482" y="158"/>
                  </a:lnTo>
                  <a:lnTo>
                    <a:pt x="458" y="157"/>
                  </a:lnTo>
                  <a:lnTo>
                    <a:pt x="423" y="158"/>
                  </a:lnTo>
                  <a:lnTo>
                    <a:pt x="391" y="162"/>
                  </a:lnTo>
                  <a:lnTo>
                    <a:pt x="360" y="168"/>
                  </a:lnTo>
                  <a:lnTo>
                    <a:pt x="332" y="175"/>
                  </a:lnTo>
                  <a:lnTo>
                    <a:pt x="305" y="186"/>
                  </a:lnTo>
                  <a:lnTo>
                    <a:pt x="282" y="201"/>
                  </a:lnTo>
                  <a:lnTo>
                    <a:pt x="261" y="218"/>
                  </a:lnTo>
                  <a:lnTo>
                    <a:pt x="243" y="239"/>
                  </a:lnTo>
                  <a:lnTo>
                    <a:pt x="228" y="263"/>
                  </a:lnTo>
                  <a:lnTo>
                    <a:pt x="216" y="292"/>
                  </a:lnTo>
                  <a:lnTo>
                    <a:pt x="209" y="325"/>
                  </a:lnTo>
                  <a:lnTo>
                    <a:pt x="205" y="362"/>
                  </a:lnTo>
                  <a:lnTo>
                    <a:pt x="39" y="362"/>
                  </a:lnTo>
                  <a:lnTo>
                    <a:pt x="43" y="312"/>
                  </a:lnTo>
                  <a:lnTo>
                    <a:pt x="52" y="265"/>
                  </a:lnTo>
                  <a:lnTo>
                    <a:pt x="66" y="222"/>
                  </a:lnTo>
                  <a:lnTo>
                    <a:pt x="83" y="184"/>
                  </a:lnTo>
                  <a:lnTo>
                    <a:pt x="104" y="150"/>
                  </a:lnTo>
                  <a:lnTo>
                    <a:pt x="129" y="120"/>
                  </a:lnTo>
                  <a:lnTo>
                    <a:pt x="157" y="93"/>
                  </a:lnTo>
                  <a:lnTo>
                    <a:pt x="188" y="70"/>
                  </a:lnTo>
                  <a:lnTo>
                    <a:pt x="222" y="51"/>
                  </a:lnTo>
                  <a:lnTo>
                    <a:pt x="259" y="35"/>
                  </a:lnTo>
                  <a:lnTo>
                    <a:pt x="296" y="22"/>
                  </a:lnTo>
                  <a:lnTo>
                    <a:pt x="338" y="12"/>
                  </a:lnTo>
                  <a:lnTo>
                    <a:pt x="379" y="6"/>
                  </a:lnTo>
                  <a:lnTo>
                    <a:pt x="423" y="3"/>
                  </a:lnTo>
                  <a:lnTo>
                    <a:pt x="4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4" name="Freeform 8"/>
            <p:cNvSpPr>
              <a:spLocks/>
            </p:cNvSpPr>
            <p:nvPr userDrawn="1"/>
          </p:nvSpPr>
          <p:spPr bwMode="auto">
            <a:xfrm>
              <a:off x="7367588" y="4454526"/>
              <a:ext cx="341313" cy="449263"/>
            </a:xfrm>
            <a:custGeom>
              <a:avLst/>
              <a:gdLst>
                <a:gd name="T0" fmla="*/ 486 w 860"/>
                <a:gd name="T1" fmla="*/ 5 h 1132"/>
                <a:gd name="T2" fmla="*/ 604 w 860"/>
                <a:gd name="T3" fmla="*/ 31 h 1132"/>
                <a:gd name="T4" fmla="*/ 701 w 860"/>
                <a:gd name="T5" fmla="*/ 82 h 1132"/>
                <a:gd name="T6" fmla="*/ 771 w 860"/>
                <a:gd name="T7" fmla="*/ 167 h 1132"/>
                <a:gd name="T8" fmla="*/ 810 w 860"/>
                <a:gd name="T9" fmla="*/ 290 h 1132"/>
                <a:gd name="T10" fmla="*/ 644 w 860"/>
                <a:gd name="T11" fmla="*/ 307 h 1132"/>
                <a:gd name="T12" fmla="*/ 606 w 860"/>
                <a:gd name="T13" fmla="*/ 231 h 1132"/>
                <a:gd name="T14" fmla="*/ 545 w 860"/>
                <a:gd name="T15" fmla="*/ 184 h 1132"/>
                <a:gd name="T16" fmla="*/ 467 w 860"/>
                <a:gd name="T17" fmla="*/ 162 h 1132"/>
                <a:gd name="T18" fmla="*/ 386 w 860"/>
                <a:gd name="T19" fmla="*/ 158 h 1132"/>
                <a:gd name="T20" fmla="*/ 305 w 860"/>
                <a:gd name="T21" fmla="*/ 172 h 1132"/>
                <a:gd name="T22" fmla="*/ 238 w 860"/>
                <a:gd name="T23" fmla="*/ 207 h 1132"/>
                <a:gd name="T24" fmla="*/ 200 w 860"/>
                <a:gd name="T25" fmla="*/ 268 h 1132"/>
                <a:gd name="T26" fmla="*/ 208 w 860"/>
                <a:gd name="T27" fmla="*/ 344 h 1132"/>
                <a:gd name="T28" fmla="*/ 256 w 860"/>
                <a:gd name="T29" fmla="*/ 397 h 1132"/>
                <a:gd name="T30" fmla="*/ 334 w 860"/>
                <a:gd name="T31" fmla="*/ 434 h 1132"/>
                <a:gd name="T32" fmla="*/ 429 w 860"/>
                <a:gd name="T33" fmla="*/ 460 h 1132"/>
                <a:gd name="T34" fmla="*/ 528 w 860"/>
                <a:gd name="T35" fmla="*/ 484 h 1132"/>
                <a:gd name="T36" fmla="*/ 634 w 860"/>
                <a:gd name="T37" fmla="*/ 513 h 1132"/>
                <a:gd name="T38" fmla="*/ 729 w 860"/>
                <a:gd name="T39" fmla="*/ 556 h 1132"/>
                <a:gd name="T40" fmla="*/ 804 w 860"/>
                <a:gd name="T41" fmla="*/ 620 h 1132"/>
                <a:gd name="T42" fmla="*/ 850 w 860"/>
                <a:gd name="T43" fmla="*/ 711 h 1132"/>
                <a:gd name="T44" fmla="*/ 857 w 860"/>
                <a:gd name="T45" fmla="*/ 838 h 1132"/>
                <a:gd name="T46" fmla="*/ 821 w 860"/>
                <a:gd name="T47" fmla="*/ 954 h 1132"/>
                <a:gd name="T48" fmla="*/ 750 w 860"/>
                <a:gd name="T49" fmla="*/ 1037 h 1132"/>
                <a:gd name="T50" fmla="*/ 656 w 860"/>
                <a:gd name="T51" fmla="*/ 1093 h 1132"/>
                <a:gd name="T52" fmla="*/ 545 w 860"/>
                <a:gd name="T53" fmla="*/ 1124 h 1132"/>
                <a:gd name="T54" fmla="*/ 429 w 860"/>
                <a:gd name="T55" fmla="*/ 1132 h 1132"/>
                <a:gd name="T56" fmla="*/ 299 w 860"/>
                <a:gd name="T57" fmla="*/ 1120 h 1132"/>
                <a:gd name="T58" fmla="*/ 182 w 860"/>
                <a:gd name="T59" fmla="*/ 1081 h 1132"/>
                <a:gd name="T60" fmla="*/ 90 w 860"/>
                <a:gd name="T61" fmla="*/ 1012 h 1132"/>
                <a:gd name="T62" fmla="*/ 27 w 860"/>
                <a:gd name="T63" fmla="*/ 908 h 1132"/>
                <a:gd name="T64" fmla="*/ 0 w 860"/>
                <a:gd name="T65" fmla="*/ 767 h 1132"/>
                <a:gd name="T66" fmla="*/ 180 w 860"/>
                <a:gd name="T67" fmla="*/ 838 h 1132"/>
                <a:gd name="T68" fmla="*/ 229 w 860"/>
                <a:gd name="T69" fmla="*/ 913 h 1132"/>
                <a:gd name="T70" fmla="*/ 308 w 860"/>
                <a:gd name="T71" fmla="*/ 957 h 1132"/>
                <a:gd name="T72" fmla="*/ 404 w 860"/>
                <a:gd name="T73" fmla="*/ 974 h 1132"/>
                <a:gd name="T74" fmla="*/ 488 w 860"/>
                <a:gd name="T75" fmla="*/ 974 h 1132"/>
                <a:gd name="T76" fmla="*/ 565 w 860"/>
                <a:gd name="T77" fmla="*/ 960 h 1132"/>
                <a:gd name="T78" fmla="*/ 631 w 860"/>
                <a:gd name="T79" fmla="*/ 927 h 1132"/>
                <a:gd name="T80" fmla="*/ 674 w 860"/>
                <a:gd name="T81" fmla="*/ 871 h 1132"/>
                <a:gd name="T82" fmla="*/ 681 w 860"/>
                <a:gd name="T83" fmla="*/ 787 h 1132"/>
                <a:gd name="T84" fmla="*/ 647 w 860"/>
                <a:gd name="T85" fmla="*/ 722 h 1132"/>
                <a:gd name="T86" fmla="*/ 580 w 860"/>
                <a:gd name="T87" fmla="*/ 677 h 1132"/>
                <a:gd name="T88" fmla="*/ 491 w 860"/>
                <a:gd name="T89" fmla="*/ 647 h 1132"/>
                <a:gd name="T90" fmla="*/ 389 w 860"/>
                <a:gd name="T91" fmla="*/ 622 h 1132"/>
                <a:gd name="T92" fmla="*/ 283 w 860"/>
                <a:gd name="T93" fmla="*/ 595 h 1132"/>
                <a:gd name="T94" fmla="*/ 183 w 860"/>
                <a:gd name="T95" fmla="*/ 558 h 1132"/>
                <a:gd name="T96" fmla="*/ 99 w 860"/>
                <a:gd name="T97" fmla="*/ 504 h 1132"/>
                <a:gd name="T98" fmla="*/ 42 w 860"/>
                <a:gd name="T99" fmla="*/ 423 h 1132"/>
                <a:gd name="T100" fmla="*/ 22 w 860"/>
                <a:gd name="T101" fmla="*/ 308 h 1132"/>
                <a:gd name="T102" fmla="*/ 44 w 860"/>
                <a:gd name="T103" fmla="*/ 193 h 1132"/>
                <a:gd name="T104" fmla="*/ 104 w 860"/>
                <a:gd name="T105" fmla="*/ 107 h 1132"/>
                <a:gd name="T106" fmla="*/ 191 w 860"/>
                <a:gd name="T107" fmla="*/ 46 h 1132"/>
                <a:gd name="T108" fmla="*/ 293 w 860"/>
                <a:gd name="T109" fmla="*/ 12 h 1132"/>
                <a:gd name="T110" fmla="*/ 399 w 860"/>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60" h="1132">
                  <a:moveTo>
                    <a:pt x="399" y="0"/>
                  </a:moveTo>
                  <a:lnTo>
                    <a:pt x="443" y="2"/>
                  </a:lnTo>
                  <a:lnTo>
                    <a:pt x="486" y="5"/>
                  </a:lnTo>
                  <a:lnTo>
                    <a:pt x="527" y="11"/>
                  </a:lnTo>
                  <a:lnTo>
                    <a:pt x="566" y="20"/>
                  </a:lnTo>
                  <a:lnTo>
                    <a:pt x="604" y="31"/>
                  </a:lnTo>
                  <a:lnTo>
                    <a:pt x="639" y="44"/>
                  </a:lnTo>
                  <a:lnTo>
                    <a:pt x="670" y="62"/>
                  </a:lnTo>
                  <a:lnTo>
                    <a:pt x="701" y="82"/>
                  </a:lnTo>
                  <a:lnTo>
                    <a:pt x="727" y="107"/>
                  </a:lnTo>
                  <a:lnTo>
                    <a:pt x="750" y="134"/>
                  </a:lnTo>
                  <a:lnTo>
                    <a:pt x="771" y="167"/>
                  </a:lnTo>
                  <a:lnTo>
                    <a:pt x="788" y="203"/>
                  </a:lnTo>
                  <a:lnTo>
                    <a:pt x="800" y="244"/>
                  </a:lnTo>
                  <a:lnTo>
                    <a:pt x="810" y="290"/>
                  </a:lnTo>
                  <a:lnTo>
                    <a:pt x="815" y="339"/>
                  </a:lnTo>
                  <a:lnTo>
                    <a:pt x="648" y="339"/>
                  </a:lnTo>
                  <a:lnTo>
                    <a:pt x="644" y="307"/>
                  </a:lnTo>
                  <a:lnTo>
                    <a:pt x="634" y="278"/>
                  </a:lnTo>
                  <a:lnTo>
                    <a:pt x="622" y="254"/>
                  </a:lnTo>
                  <a:lnTo>
                    <a:pt x="606" y="231"/>
                  </a:lnTo>
                  <a:lnTo>
                    <a:pt x="588" y="213"/>
                  </a:lnTo>
                  <a:lnTo>
                    <a:pt x="567" y="197"/>
                  </a:lnTo>
                  <a:lnTo>
                    <a:pt x="545" y="184"/>
                  </a:lnTo>
                  <a:lnTo>
                    <a:pt x="520" y="174"/>
                  </a:lnTo>
                  <a:lnTo>
                    <a:pt x="494" y="167"/>
                  </a:lnTo>
                  <a:lnTo>
                    <a:pt x="467" y="162"/>
                  </a:lnTo>
                  <a:lnTo>
                    <a:pt x="441" y="158"/>
                  </a:lnTo>
                  <a:lnTo>
                    <a:pt x="413" y="157"/>
                  </a:lnTo>
                  <a:lnTo>
                    <a:pt x="386" y="158"/>
                  </a:lnTo>
                  <a:lnTo>
                    <a:pt x="358" y="161"/>
                  </a:lnTo>
                  <a:lnTo>
                    <a:pt x="330" y="166"/>
                  </a:lnTo>
                  <a:lnTo>
                    <a:pt x="305" y="172"/>
                  </a:lnTo>
                  <a:lnTo>
                    <a:pt x="279" y="180"/>
                  </a:lnTo>
                  <a:lnTo>
                    <a:pt x="257" y="192"/>
                  </a:lnTo>
                  <a:lnTo>
                    <a:pt x="238" y="207"/>
                  </a:lnTo>
                  <a:lnTo>
                    <a:pt x="221" y="224"/>
                  </a:lnTo>
                  <a:lnTo>
                    <a:pt x="209" y="244"/>
                  </a:lnTo>
                  <a:lnTo>
                    <a:pt x="200" y="268"/>
                  </a:lnTo>
                  <a:lnTo>
                    <a:pt x="198" y="296"/>
                  </a:lnTo>
                  <a:lnTo>
                    <a:pt x="200" y="321"/>
                  </a:lnTo>
                  <a:lnTo>
                    <a:pt x="208" y="344"/>
                  </a:lnTo>
                  <a:lnTo>
                    <a:pt x="220" y="365"/>
                  </a:lnTo>
                  <a:lnTo>
                    <a:pt x="237" y="382"/>
                  </a:lnTo>
                  <a:lnTo>
                    <a:pt x="256" y="397"/>
                  </a:lnTo>
                  <a:lnTo>
                    <a:pt x="279" y="411"/>
                  </a:lnTo>
                  <a:lnTo>
                    <a:pt x="305" y="423"/>
                  </a:lnTo>
                  <a:lnTo>
                    <a:pt x="334" y="434"/>
                  </a:lnTo>
                  <a:lnTo>
                    <a:pt x="364" y="443"/>
                  </a:lnTo>
                  <a:lnTo>
                    <a:pt x="396" y="452"/>
                  </a:lnTo>
                  <a:lnTo>
                    <a:pt x="429" y="460"/>
                  </a:lnTo>
                  <a:lnTo>
                    <a:pt x="461" y="467"/>
                  </a:lnTo>
                  <a:lnTo>
                    <a:pt x="495" y="476"/>
                  </a:lnTo>
                  <a:lnTo>
                    <a:pt x="528" y="484"/>
                  </a:lnTo>
                  <a:lnTo>
                    <a:pt x="565" y="493"/>
                  </a:lnTo>
                  <a:lnTo>
                    <a:pt x="600" y="502"/>
                  </a:lnTo>
                  <a:lnTo>
                    <a:pt x="634" y="513"/>
                  </a:lnTo>
                  <a:lnTo>
                    <a:pt x="667" y="527"/>
                  </a:lnTo>
                  <a:lnTo>
                    <a:pt x="699" y="540"/>
                  </a:lnTo>
                  <a:lnTo>
                    <a:pt x="729" y="556"/>
                  </a:lnTo>
                  <a:lnTo>
                    <a:pt x="757" y="575"/>
                  </a:lnTo>
                  <a:lnTo>
                    <a:pt x="782" y="595"/>
                  </a:lnTo>
                  <a:lnTo>
                    <a:pt x="804" y="620"/>
                  </a:lnTo>
                  <a:lnTo>
                    <a:pt x="823" y="646"/>
                  </a:lnTo>
                  <a:lnTo>
                    <a:pt x="839" y="676"/>
                  </a:lnTo>
                  <a:lnTo>
                    <a:pt x="850" y="711"/>
                  </a:lnTo>
                  <a:lnTo>
                    <a:pt x="857" y="750"/>
                  </a:lnTo>
                  <a:lnTo>
                    <a:pt x="860" y="792"/>
                  </a:lnTo>
                  <a:lnTo>
                    <a:pt x="857" y="838"/>
                  </a:lnTo>
                  <a:lnTo>
                    <a:pt x="850" y="880"/>
                  </a:lnTo>
                  <a:lnTo>
                    <a:pt x="838" y="919"/>
                  </a:lnTo>
                  <a:lnTo>
                    <a:pt x="821" y="954"/>
                  </a:lnTo>
                  <a:lnTo>
                    <a:pt x="801" y="985"/>
                  </a:lnTo>
                  <a:lnTo>
                    <a:pt x="777" y="1013"/>
                  </a:lnTo>
                  <a:lnTo>
                    <a:pt x="750" y="1037"/>
                  </a:lnTo>
                  <a:lnTo>
                    <a:pt x="721" y="1059"/>
                  </a:lnTo>
                  <a:lnTo>
                    <a:pt x="690" y="1077"/>
                  </a:lnTo>
                  <a:lnTo>
                    <a:pt x="656" y="1093"/>
                  </a:lnTo>
                  <a:lnTo>
                    <a:pt x="621" y="1106"/>
                  </a:lnTo>
                  <a:lnTo>
                    <a:pt x="583" y="1116"/>
                  </a:lnTo>
                  <a:lnTo>
                    <a:pt x="545" y="1124"/>
                  </a:lnTo>
                  <a:lnTo>
                    <a:pt x="506" y="1129"/>
                  </a:lnTo>
                  <a:lnTo>
                    <a:pt x="467" y="1132"/>
                  </a:lnTo>
                  <a:lnTo>
                    <a:pt x="429" y="1132"/>
                  </a:lnTo>
                  <a:lnTo>
                    <a:pt x="384" y="1131"/>
                  </a:lnTo>
                  <a:lnTo>
                    <a:pt x="340" y="1128"/>
                  </a:lnTo>
                  <a:lnTo>
                    <a:pt x="299" y="1120"/>
                  </a:lnTo>
                  <a:lnTo>
                    <a:pt x="257" y="1111"/>
                  </a:lnTo>
                  <a:lnTo>
                    <a:pt x="218" y="1097"/>
                  </a:lnTo>
                  <a:lnTo>
                    <a:pt x="182" y="1081"/>
                  </a:lnTo>
                  <a:lnTo>
                    <a:pt x="149" y="1061"/>
                  </a:lnTo>
                  <a:lnTo>
                    <a:pt x="118" y="1038"/>
                  </a:lnTo>
                  <a:lnTo>
                    <a:pt x="90" y="1012"/>
                  </a:lnTo>
                  <a:lnTo>
                    <a:pt x="65" y="980"/>
                  </a:lnTo>
                  <a:lnTo>
                    <a:pt x="44" y="947"/>
                  </a:lnTo>
                  <a:lnTo>
                    <a:pt x="27" y="908"/>
                  </a:lnTo>
                  <a:lnTo>
                    <a:pt x="13" y="865"/>
                  </a:lnTo>
                  <a:lnTo>
                    <a:pt x="5" y="819"/>
                  </a:lnTo>
                  <a:lnTo>
                    <a:pt x="0" y="767"/>
                  </a:lnTo>
                  <a:lnTo>
                    <a:pt x="166" y="767"/>
                  </a:lnTo>
                  <a:lnTo>
                    <a:pt x="171" y="804"/>
                  </a:lnTo>
                  <a:lnTo>
                    <a:pt x="180" y="838"/>
                  </a:lnTo>
                  <a:lnTo>
                    <a:pt x="192" y="867"/>
                  </a:lnTo>
                  <a:lnTo>
                    <a:pt x="209" y="891"/>
                  </a:lnTo>
                  <a:lnTo>
                    <a:pt x="229" y="913"/>
                  </a:lnTo>
                  <a:lnTo>
                    <a:pt x="254" y="931"/>
                  </a:lnTo>
                  <a:lnTo>
                    <a:pt x="279" y="945"/>
                  </a:lnTo>
                  <a:lnTo>
                    <a:pt x="308" y="957"/>
                  </a:lnTo>
                  <a:lnTo>
                    <a:pt x="339" y="966"/>
                  </a:lnTo>
                  <a:lnTo>
                    <a:pt x="372" y="972"/>
                  </a:lnTo>
                  <a:lnTo>
                    <a:pt x="404" y="974"/>
                  </a:lnTo>
                  <a:lnTo>
                    <a:pt x="438" y="976"/>
                  </a:lnTo>
                  <a:lnTo>
                    <a:pt x="463" y="976"/>
                  </a:lnTo>
                  <a:lnTo>
                    <a:pt x="488" y="974"/>
                  </a:lnTo>
                  <a:lnTo>
                    <a:pt x="515" y="971"/>
                  </a:lnTo>
                  <a:lnTo>
                    <a:pt x="540" y="966"/>
                  </a:lnTo>
                  <a:lnTo>
                    <a:pt x="565" y="960"/>
                  </a:lnTo>
                  <a:lnTo>
                    <a:pt x="589" y="951"/>
                  </a:lnTo>
                  <a:lnTo>
                    <a:pt x="611" y="941"/>
                  </a:lnTo>
                  <a:lnTo>
                    <a:pt x="631" y="927"/>
                  </a:lnTo>
                  <a:lnTo>
                    <a:pt x="648" y="912"/>
                  </a:lnTo>
                  <a:lnTo>
                    <a:pt x="663" y="892"/>
                  </a:lnTo>
                  <a:lnTo>
                    <a:pt x="674" y="871"/>
                  </a:lnTo>
                  <a:lnTo>
                    <a:pt x="681" y="844"/>
                  </a:lnTo>
                  <a:lnTo>
                    <a:pt x="684" y="815"/>
                  </a:lnTo>
                  <a:lnTo>
                    <a:pt x="681" y="787"/>
                  </a:lnTo>
                  <a:lnTo>
                    <a:pt x="674" y="762"/>
                  </a:lnTo>
                  <a:lnTo>
                    <a:pt x="662" y="740"/>
                  </a:lnTo>
                  <a:lnTo>
                    <a:pt x="647" y="722"/>
                  </a:lnTo>
                  <a:lnTo>
                    <a:pt x="628" y="705"/>
                  </a:lnTo>
                  <a:lnTo>
                    <a:pt x="606" y="691"/>
                  </a:lnTo>
                  <a:lnTo>
                    <a:pt x="580" y="677"/>
                  </a:lnTo>
                  <a:lnTo>
                    <a:pt x="552" y="667"/>
                  </a:lnTo>
                  <a:lnTo>
                    <a:pt x="523" y="656"/>
                  </a:lnTo>
                  <a:lnTo>
                    <a:pt x="491" y="647"/>
                  </a:lnTo>
                  <a:lnTo>
                    <a:pt x="458" y="639"/>
                  </a:lnTo>
                  <a:lnTo>
                    <a:pt x="424" y="630"/>
                  </a:lnTo>
                  <a:lnTo>
                    <a:pt x="389" y="622"/>
                  </a:lnTo>
                  <a:lnTo>
                    <a:pt x="352" y="613"/>
                  </a:lnTo>
                  <a:lnTo>
                    <a:pt x="317" y="605"/>
                  </a:lnTo>
                  <a:lnTo>
                    <a:pt x="283" y="595"/>
                  </a:lnTo>
                  <a:lnTo>
                    <a:pt x="248" y="585"/>
                  </a:lnTo>
                  <a:lnTo>
                    <a:pt x="215" y="572"/>
                  </a:lnTo>
                  <a:lnTo>
                    <a:pt x="183" y="558"/>
                  </a:lnTo>
                  <a:lnTo>
                    <a:pt x="153" y="542"/>
                  </a:lnTo>
                  <a:lnTo>
                    <a:pt x="125" y="524"/>
                  </a:lnTo>
                  <a:lnTo>
                    <a:pt x="99" y="504"/>
                  </a:lnTo>
                  <a:lnTo>
                    <a:pt x="78" y="480"/>
                  </a:lnTo>
                  <a:lnTo>
                    <a:pt x="58" y="453"/>
                  </a:lnTo>
                  <a:lnTo>
                    <a:pt x="42" y="423"/>
                  </a:lnTo>
                  <a:lnTo>
                    <a:pt x="31" y="389"/>
                  </a:lnTo>
                  <a:lnTo>
                    <a:pt x="24" y="350"/>
                  </a:lnTo>
                  <a:lnTo>
                    <a:pt x="22" y="308"/>
                  </a:lnTo>
                  <a:lnTo>
                    <a:pt x="24" y="267"/>
                  </a:lnTo>
                  <a:lnTo>
                    <a:pt x="31" y="228"/>
                  </a:lnTo>
                  <a:lnTo>
                    <a:pt x="44" y="193"/>
                  </a:lnTo>
                  <a:lnTo>
                    <a:pt x="61" y="161"/>
                  </a:lnTo>
                  <a:lnTo>
                    <a:pt x="80" y="132"/>
                  </a:lnTo>
                  <a:lnTo>
                    <a:pt x="104" y="107"/>
                  </a:lnTo>
                  <a:lnTo>
                    <a:pt x="130" y="84"/>
                  </a:lnTo>
                  <a:lnTo>
                    <a:pt x="159" y="63"/>
                  </a:lnTo>
                  <a:lnTo>
                    <a:pt x="191" y="46"/>
                  </a:lnTo>
                  <a:lnTo>
                    <a:pt x="223" y="32"/>
                  </a:lnTo>
                  <a:lnTo>
                    <a:pt x="257" y="21"/>
                  </a:lnTo>
                  <a:lnTo>
                    <a:pt x="293" y="12"/>
                  </a:lnTo>
                  <a:lnTo>
                    <a:pt x="328"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5" name="Freeform 9"/>
            <p:cNvSpPr>
              <a:spLocks/>
            </p:cNvSpPr>
            <p:nvPr userDrawn="1"/>
          </p:nvSpPr>
          <p:spPr bwMode="auto">
            <a:xfrm>
              <a:off x="6146801" y="4554538"/>
              <a:ext cx="434975" cy="479425"/>
            </a:xfrm>
            <a:custGeom>
              <a:avLst/>
              <a:gdLst>
                <a:gd name="T0" fmla="*/ 621 w 1095"/>
                <a:gd name="T1" fmla="*/ 1 h 1208"/>
                <a:gd name="T2" fmla="*/ 664 w 1095"/>
                <a:gd name="T3" fmla="*/ 18 h 1208"/>
                <a:gd name="T4" fmla="*/ 709 w 1095"/>
                <a:gd name="T5" fmla="*/ 67 h 1208"/>
                <a:gd name="T6" fmla="*/ 947 w 1095"/>
                <a:gd name="T7" fmla="*/ 353 h 1208"/>
                <a:gd name="T8" fmla="*/ 1027 w 1095"/>
                <a:gd name="T9" fmla="*/ 469 h 1208"/>
                <a:gd name="T10" fmla="*/ 1076 w 1095"/>
                <a:gd name="T11" fmla="*/ 580 h 1208"/>
                <a:gd name="T12" fmla="*/ 1095 w 1095"/>
                <a:gd name="T13" fmla="*/ 687 h 1208"/>
                <a:gd name="T14" fmla="*/ 1090 w 1095"/>
                <a:gd name="T15" fmla="*/ 786 h 1208"/>
                <a:gd name="T16" fmla="*/ 1064 w 1095"/>
                <a:gd name="T17" fmla="*/ 877 h 1208"/>
                <a:gd name="T18" fmla="*/ 1020 w 1095"/>
                <a:gd name="T19" fmla="*/ 959 h 1208"/>
                <a:gd name="T20" fmla="*/ 962 w 1095"/>
                <a:gd name="T21" fmla="*/ 1032 h 1208"/>
                <a:gd name="T22" fmla="*/ 892 w 1095"/>
                <a:gd name="T23" fmla="*/ 1093 h 1208"/>
                <a:gd name="T24" fmla="*/ 817 w 1095"/>
                <a:gd name="T25" fmla="*/ 1142 h 1208"/>
                <a:gd name="T26" fmla="*/ 738 w 1095"/>
                <a:gd name="T27" fmla="*/ 1177 h 1208"/>
                <a:gd name="T28" fmla="*/ 630 w 1095"/>
                <a:gd name="T29" fmla="*/ 1202 h 1208"/>
                <a:gd name="T30" fmla="*/ 498 w 1095"/>
                <a:gd name="T31" fmla="*/ 1207 h 1208"/>
                <a:gd name="T32" fmla="*/ 374 w 1095"/>
                <a:gd name="T33" fmla="*/ 1187 h 1208"/>
                <a:gd name="T34" fmla="*/ 261 w 1095"/>
                <a:gd name="T35" fmla="*/ 1144 h 1208"/>
                <a:gd name="T36" fmla="*/ 162 w 1095"/>
                <a:gd name="T37" fmla="*/ 1080 h 1208"/>
                <a:gd name="T38" fmla="*/ 82 w 1095"/>
                <a:gd name="T39" fmla="*/ 998 h 1208"/>
                <a:gd name="T40" fmla="*/ 22 w 1095"/>
                <a:gd name="T41" fmla="*/ 901 h 1208"/>
                <a:gd name="T42" fmla="*/ 25 w 1095"/>
                <a:gd name="T43" fmla="*/ 883 h 1208"/>
                <a:gd name="T44" fmla="*/ 90 w 1095"/>
                <a:gd name="T45" fmla="*/ 940 h 1208"/>
                <a:gd name="T46" fmla="*/ 170 w 1095"/>
                <a:gd name="T47" fmla="*/ 982 h 1208"/>
                <a:gd name="T48" fmla="*/ 258 w 1095"/>
                <a:gd name="T49" fmla="*/ 1009 h 1208"/>
                <a:gd name="T50" fmla="*/ 353 w 1095"/>
                <a:gd name="T51" fmla="*/ 1020 h 1208"/>
                <a:gd name="T52" fmla="*/ 447 w 1095"/>
                <a:gd name="T53" fmla="*/ 1015 h 1208"/>
                <a:gd name="T54" fmla="*/ 534 w 1095"/>
                <a:gd name="T55" fmla="*/ 994 h 1208"/>
                <a:gd name="T56" fmla="*/ 612 w 1095"/>
                <a:gd name="T57" fmla="*/ 958 h 1208"/>
                <a:gd name="T58" fmla="*/ 694 w 1095"/>
                <a:gd name="T59" fmla="*/ 894 h 1208"/>
                <a:gd name="T60" fmla="*/ 756 w 1095"/>
                <a:gd name="T61" fmla="*/ 821 h 1208"/>
                <a:gd name="T62" fmla="*/ 796 w 1095"/>
                <a:gd name="T63" fmla="*/ 738 h 1208"/>
                <a:gd name="T64" fmla="*/ 811 w 1095"/>
                <a:gd name="T65" fmla="*/ 652 h 1208"/>
                <a:gd name="T66" fmla="*/ 800 w 1095"/>
                <a:gd name="T67" fmla="*/ 563 h 1208"/>
                <a:gd name="T68" fmla="*/ 761 w 1095"/>
                <a:gd name="T69" fmla="*/ 478 h 1208"/>
                <a:gd name="T70" fmla="*/ 728 w 1095"/>
                <a:gd name="T71" fmla="*/ 433 h 1208"/>
                <a:gd name="T72" fmla="*/ 714 w 1095"/>
                <a:gd name="T73" fmla="*/ 415 h 1208"/>
                <a:gd name="T74" fmla="*/ 687 w 1095"/>
                <a:gd name="T75" fmla="*/ 382 h 1208"/>
                <a:gd name="T76" fmla="*/ 651 w 1095"/>
                <a:gd name="T77" fmla="*/ 340 h 1208"/>
                <a:gd name="T78" fmla="*/ 609 w 1095"/>
                <a:gd name="T79" fmla="*/ 291 h 1208"/>
                <a:gd name="T80" fmla="*/ 567 w 1095"/>
                <a:gd name="T81" fmla="*/ 239 h 1208"/>
                <a:gd name="T82" fmla="*/ 524 w 1095"/>
                <a:gd name="T83" fmla="*/ 188 h 1208"/>
                <a:gd name="T84" fmla="*/ 521 w 1095"/>
                <a:gd name="T85" fmla="*/ 184 h 1208"/>
                <a:gd name="T86" fmla="*/ 515 w 1095"/>
                <a:gd name="T87" fmla="*/ 177 h 1208"/>
                <a:gd name="T88" fmla="*/ 512 w 1095"/>
                <a:gd name="T89" fmla="*/ 175 h 1208"/>
                <a:gd name="T90" fmla="*/ 492 w 1095"/>
                <a:gd name="T91" fmla="*/ 131 h 1208"/>
                <a:gd name="T92" fmla="*/ 494 w 1095"/>
                <a:gd name="T93" fmla="*/ 87 h 1208"/>
                <a:gd name="T94" fmla="*/ 517 w 1095"/>
                <a:gd name="T95" fmla="*/ 44 h 1208"/>
                <a:gd name="T96" fmla="*/ 555 w 1095"/>
                <a:gd name="T97" fmla="*/ 13 h 1208"/>
                <a:gd name="T98" fmla="*/ 600 w 1095"/>
                <a:gd name="T99"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08">
                  <a:moveTo>
                    <a:pt x="600" y="0"/>
                  </a:moveTo>
                  <a:lnTo>
                    <a:pt x="621" y="1"/>
                  </a:lnTo>
                  <a:lnTo>
                    <a:pt x="643" y="7"/>
                  </a:lnTo>
                  <a:lnTo>
                    <a:pt x="664" y="18"/>
                  </a:lnTo>
                  <a:lnTo>
                    <a:pt x="682" y="35"/>
                  </a:lnTo>
                  <a:lnTo>
                    <a:pt x="709" y="67"/>
                  </a:lnTo>
                  <a:lnTo>
                    <a:pt x="694" y="50"/>
                  </a:lnTo>
                  <a:lnTo>
                    <a:pt x="947" y="353"/>
                  </a:lnTo>
                  <a:lnTo>
                    <a:pt x="991" y="411"/>
                  </a:lnTo>
                  <a:lnTo>
                    <a:pt x="1027" y="469"/>
                  </a:lnTo>
                  <a:lnTo>
                    <a:pt x="1055" y="525"/>
                  </a:lnTo>
                  <a:lnTo>
                    <a:pt x="1076" y="580"/>
                  </a:lnTo>
                  <a:lnTo>
                    <a:pt x="1088" y="633"/>
                  </a:lnTo>
                  <a:lnTo>
                    <a:pt x="1095" y="687"/>
                  </a:lnTo>
                  <a:lnTo>
                    <a:pt x="1095" y="737"/>
                  </a:lnTo>
                  <a:lnTo>
                    <a:pt x="1090" y="786"/>
                  </a:lnTo>
                  <a:lnTo>
                    <a:pt x="1079" y="833"/>
                  </a:lnTo>
                  <a:lnTo>
                    <a:pt x="1064" y="877"/>
                  </a:lnTo>
                  <a:lnTo>
                    <a:pt x="1044" y="920"/>
                  </a:lnTo>
                  <a:lnTo>
                    <a:pt x="1020" y="959"/>
                  </a:lnTo>
                  <a:lnTo>
                    <a:pt x="992" y="998"/>
                  </a:lnTo>
                  <a:lnTo>
                    <a:pt x="962" y="1032"/>
                  </a:lnTo>
                  <a:lnTo>
                    <a:pt x="929" y="1064"/>
                  </a:lnTo>
                  <a:lnTo>
                    <a:pt x="892" y="1093"/>
                  </a:lnTo>
                  <a:lnTo>
                    <a:pt x="856" y="1119"/>
                  </a:lnTo>
                  <a:lnTo>
                    <a:pt x="817" y="1142"/>
                  </a:lnTo>
                  <a:lnTo>
                    <a:pt x="778" y="1161"/>
                  </a:lnTo>
                  <a:lnTo>
                    <a:pt x="738" y="1177"/>
                  </a:lnTo>
                  <a:lnTo>
                    <a:pt x="698" y="1189"/>
                  </a:lnTo>
                  <a:lnTo>
                    <a:pt x="630" y="1202"/>
                  </a:lnTo>
                  <a:lnTo>
                    <a:pt x="563" y="1208"/>
                  </a:lnTo>
                  <a:lnTo>
                    <a:pt x="498" y="1207"/>
                  </a:lnTo>
                  <a:lnTo>
                    <a:pt x="434" y="1201"/>
                  </a:lnTo>
                  <a:lnTo>
                    <a:pt x="374" y="1187"/>
                  </a:lnTo>
                  <a:lnTo>
                    <a:pt x="315" y="1168"/>
                  </a:lnTo>
                  <a:lnTo>
                    <a:pt x="261" y="1144"/>
                  </a:lnTo>
                  <a:lnTo>
                    <a:pt x="210" y="1114"/>
                  </a:lnTo>
                  <a:lnTo>
                    <a:pt x="162" y="1080"/>
                  </a:lnTo>
                  <a:lnTo>
                    <a:pt x="120" y="1040"/>
                  </a:lnTo>
                  <a:lnTo>
                    <a:pt x="82" y="998"/>
                  </a:lnTo>
                  <a:lnTo>
                    <a:pt x="49" y="951"/>
                  </a:lnTo>
                  <a:lnTo>
                    <a:pt x="22" y="901"/>
                  </a:lnTo>
                  <a:lnTo>
                    <a:pt x="0" y="848"/>
                  </a:lnTo>
                  <a:lnTo>
                    <a:pt x="25" y="883"/>
                  </a:lnTo>
                  <a:lnTo>
                    <a:pt x="56" y="913"/>
                  </a:lnTo>
                  <a:lnTo>
                    <a:pt x="90" y="940"/>
                  </a:lnTo>
                  <a:lnTo>
                    <a:pt x="128" y="963"/>
                  </a:lnTo>
                  <a:lnTo>
                    <a:pt x="170" y="982"/>
                  </a:lnTo>
                  <a:lnTo>
                    <a:pt x="213" y="997"/>
                  </a:lnTo>
                  <a:lnTo>
                    <a:pt x="258" y="1009"/>
                  </a:lnTo>
                  <a:lnTo>
                    <a:pt x="306" y="1016"/>
                  </a:lnTo>
                  <a:lnTo>
                    <a:pt x="353" y="1020"/>
                  </a:lnTo>
                  <a:lnTo>
                    <a:pt x="399" y="1019"/>
                  </a:lnTo>
                  <a:lnTo>
                    <a:pt x="447" y="1015"/>
                  </a:lnTo>
                  <a:lnTo>
                    <a:pt x="492" y="1006"/>
                  </a:lnTo>
                  <a:lnTo>
                    <a:pt x="534" y="994"/>
                  </a:lnTo>
                  <a:lnTo>
                    <a:pt x="575" y="979"/>
                  </a:lnTo>
                  <a:lnTo>
                    <a:pt x="612" y="958"/>
                  </a:lnTo>
                  <a:lnTo>
                    <a:pt x="655" y="928"/>
                  </a:lnTo>
                  <a:lnTo>
                    <a:pt x="694" y="894"/>
                  </a:lnTo>
                  <a:lnTo>
                    <a:pt x="728" y="858"/>
                  </a:lnTo>
                  <a:lnTo>
                    <a:pt x="756" y="821"/>
                  </a:lnTo>
                  <a:lnTo>
                    <a:pt x="779" y="780"/>
                  </a:lnTo>
                  <a:lnTo>
                    <a:pt x="796" y="738"/>
                  </a:lnTo>
                  <a:lnTo>
                    <a:pt x="806" y="695"/>
                  </a:lnTo>
                  <a:lnTo>
                    <a:pt x="811" y="652"/>
                  </a:lnTo>
                  <a:lnTo>
                    <a:pt x="809" y="608"/>
                  </a:lnTo>
                  <a:lnTo>
                    <a:pt x="800" y="563"/>
                  </a:lnTo>
                  <a:lnTo>
                    <a:pt x="784" y="520"/>
                  </a:lnTo>
                  <a:lnTo>
                    <a:pt x="761" y="478"/>
                  </a:lnTo>
                  <a:lnTo>
                    <a:pt x="731" y="436"/>
                  </a:lnTo>
                  <a:lnTo>
                    <a:pt x="728" y="433"/>
                  </a:lnTo>
                  <a:lnTo>
                    <a:pt x="724" y="426"/>
                  </a:lnTo>
                  <a:lnTo>
                    <a:pt x="714" y="415"/>
                  </a:lnTo>
                  <a:lnTo>
                    <a:pt x="702" y="401"/>
                  </a:lnTo>
                  <a:lnTo>
                    <a:pt x="687" y="382"/>
                  </a:lnTo>
                  <a:lnTo>
                    <a:pt x="670" y="363"/>
                  </a:lnTo>
                  <a:lnTo>
                    <a:pt x="651" y="340"/>
                  </a:lnTo>
                  <a:lnTo>
                    <a:pt x="631" y="316"/>
                  </a:lnTo>
                  <a:lnTo>
                    <a:pt x="609" y="291"/>
                  </a:lnTo>
                  <a:lnTo>
                    <a:pt x="589" y="265"/>
                  </a:lnTo>
                  <a:lnTo>
                    <a:pt x="567" y="239"/>
                  </a:lnTo>
                  <a:lnTo>
                    <a:pt x="545" y="213"/>
                  </a:lnTo>
                  <a:lnTo>
                    <a:pt x="524" y="188"/>
                  </a:lnTo>
                  <a:lnTo>
                    <a:pt x="526" y="189"/>
                  </a:lnTo>
                  <a:lnTo>
                    <a:pt x="521" y="184"/>
                  </a:lnTo>
                  <a:lnTo>
                    <a:pt x="517" y="180"/>
                  </a:lnTo>
                  <a:lnTo>
                    <a:pt x="515" y="177"/>
                  </a:lnTo>
                  <a:lnTo>
                    <a:pt x="513" y="175"/>
                  </a:lnTo>
                  <a:lnTo>
                    <a:pt x="512" y="175"/>
                  </a:lnTo>
                  <a:lnTo>
                    <a:pt x="499" y="154"/>
                  </a:lnTo>
                  <a:lnTo>
                    <a:pt x="492" y="131"/>
                  </a:lnTo>
                  <a:lnTo>
                    <a:pt x="490" y="110"/>
                  </a:lnTo>
                  <a:lnTo>
                    <a:pt x="494" y="87"/>
                  </a:lnTo>
                  <a:lnTo>
                    <a:pt x="502" y="65"/>
                  </a:lnTo>
                  <a:lnTo>
                    <a:pt x="517" y="44"/>
                  </a:lnTo>
                  <a:lnTo>
                    <a:pt x="534" y="28"/>
                  </a:lnTo>
                  <a:lnTo>
                    <a:pt x="555" y="13"/>
                  </a:lnTo>
                  <a:lnTo>
                    <a:pt x="577" y="5"/>
                  </a:lnTo>
                  <a:lnTo>
                    <a:pt x="60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6" name="Freeform 10"/>
            <p:cNvSpPr>
              <a:spLocks/>
            </p:cNvSpPr>
            <p:nvPr userDrawn="1"/>
          </p:nvSpPr>
          <p:spPr bwMode="auto">
            <a:xfrm>
              <a:off x="6145213" y="4384676"/>
              <a:ext cx="434975" cy="476250"/>
            </a:xfrm>
            <a:custGeom>
              <a:avLst/>
              <a:gdLst>
                <a:gd name="T0" fmla="*/ 599 w 1096"/>
                <a:gd name="T1" fmla="*/ 0 h 1202"/>
                <a:gd name="T2" fmla="*/ 723 w 1096"/>
                <a:gd name="T3" fmla="*/ 21 h 1202"/>
                <a:gd name="T4" fmla="*/ 834 w 1096"/>
                <a:gd name="T5" fmla="*/ 64 h 1202"/>
                <a:gd name="T6" fmla="*/ 933 w 1096"/>
                <a:gd name="T7" fmla="*/ 128 h 1202"/>
                <a:gd name="T8" fmla="*/ 1014 w 1096"/>
                <a:gd name="T9" fmla="*/ 210 h 1202"/>
                <a:gd name="T10" fmla="*/ 1075 w 1096"/>
                <a:gd name="T11" fmla="*/ 307 h 1202"/>
                <a:gd name="T12" fmla="*/ 1071 w 1096"/>
                <a:gd name="T13" fmla="*/ 325 h 1202"/>
                <a:gd name="T14" fmla="*/ 1007 w 1096"/>
                <a:gd name="T15" fmla="*/ 268 h 1202"/>
                <a:gd name="T16" fmla="*/ 927 w 1096"/>
                <a:gd name="T17" fmla="*/ 226 h 1202"/>
                <a:gd name="T18" fmla="*/ 838 w 1096"/>
                <a:gd name="T19" fmla="*/ 199 h 1202"/>
                <a:gd name="T20" fmla="*/ 743 w 1096"/>
                <a:gd name="T21" fmla="*/ 188 h 1202"/>
                <a:gd name="T22" fmla="*/ 650 w 1096"/>
                <a:gd name="T23" fmla="*/ 193 h 1202"/>
                <a:gd name="T24" fmla="*/ 561 w 1096"/>
                <a:gd name="T25" fmla="*/ 214 h 1202"/>
                <a:gd name="T26" fmla="*/ 483 w 1096"/>
                <a:gd name="T27" fmla="*/ 249 h 1202"/>
                <a:gd name="T28" fmla="*/ 401 w 1096"/>
                <a:gd name="T29" fmla="*/ 313 h 1202"/>
                <a:gd name="T30" fmla="*/ 339 w 1096"/>
                <a:gd name="T31" fmla="*/ 388 h 1202"/>
                <a:gd name="T32" fmla="*/ 300 w 1096"/>
                <a:gd name="T33" fmla="*/ 470 h 1202"/>
                <a:gd name="T34" fmla="*/ 285 w 1096"/>
                <a:gd name="T35" fmla="*/ 555 h 1202"/>
                <a:gd name="T36" fmla="*/ 296 w 1096"/>
                <a:gd name="T37" fmla="*/ 643 h 1202"/>
                <a:gd name="T38" fmla="*/ 335 w 1096"/>
                <a:gd name="T39" fmla="*/ 730 h 1202"/>
                <a:gd name="T40" fmla="*/ 367 w 1096"/>
                <a:gd name="T41" fmla="*/ 775 h 1202"/>
                <a:gd name="T42" fmla="*/ 383 w 1096"/>
                <a:gd name="T43" fmla="*/ 793 h 1202"/>
                <a:gd name="T44" fmla="*/ 411 w 1096"/>
                <a:gd name="T45" fmla="*/ 827 h 1202"/>
                <a:gd name="T46" fmla="*/ 447 w 1096"/>
                <a:gd name="T47" fmla="*/ 870 h 1202"/>
                <a:gd name="T48" fmla="*/ 489 w 1096"/>
                <a:gd name="T49" fmla="*/ 921 h 1202"/>
                <a:gd name="T50" fmla="*/ 534 w 1096"/>
                <a:gd name="T51" fmla="*/ 974 h 1202"/>
                <a:gd name="T52" fmla="*/ 523 w 1096"/>
                <a:gd name="T53" fmla="*/ 962 h 1202"/>
                <a:gd name="T54" fmla="*/ 551 w 1096"/>
                <a:gd name="T55" fmla="*/ 996 h 1202"/>
                <a:gd name="T56" fmla="*/ 571 w 1096"/>
                <a:gd name="T57" fmla="*/ 1020 h 1202"/>
                <a:gd name="T58" fmla="*/ 578 w 1096"/>
                <a:gd name="T59" fmla="*/ 1028 h 1202"/>
                <a:gd name="T60" fmla="*/ 599 w 1096"/>
                <a:gd name="T61" fmla="*/ 1071 h 1202"/>
                <a:gd name="T62" fmla="*/ 596 w 1096"/>
                <a:gd name="T63" fmla="*/ 1115 h 1202"/>
                <a:gd name="T64" fmla="*/ 574 w 1096"/>
                <a:gd name="T65" fmla="*/ 1158 h 1202"/>
                <a:gd name="T66" fmla="*/ 536 w 1096"/>
                <a:gd name="T67" fmla="*/ 1189 h 1202"/>
                <a:gd name="T68" fmla="*/ 491 w 1096"/>
                <a:gd name="T69" fmla="*/ 1202 h 1202"/>
                <a:gd name="T70" fmla="*/ 447 w 1096"/>
                <a:gd name="T71" fmla="*/ 1196 h 1202"/>
                <a:gd name="T72" fmla="*/ 409 w 1096"/>
                <a:gd name="T73" fmla="*/ 1168 h 1202"/>
                <a:gd name="T74" fmla="*/ 390 w 1096"/>
                <a:gd name="T75" fmla="*/ 1143 h 1202"/>
                <a:gd name="T76" fmla="*/ 104 w 1096"/>
                <a:gd name="T77" fmla="*/ 796 h 1202"/>
                <a:gd name="T78" fmla="*/ 41 w 1096"/>
                <a:gd name="T79" fmla="*/ 682 h 1202"/>
                <a:gd name="T80" fmla="*/ 7 w 1096"/>
                <a:gd name="T81" fmla="*/ 573 h 1202"/>
                <a:gd name="T82" fmla="*/ 0 w 1096"/>
                <a:gd name="T83" fmla="*/ 471 h 1202"/>
                <a:gd name="T84" fmla="*/ 17 w 1096"/>
                <a:gd name="T85" fmla="*/ 375 h 1202"/>
                <a:gd name="T86" fmla="*/ 52 w 1096"/>
                <a:gd name="T87" fmla="*/ 287 h 1202"/>
                <a:gd name="T88" fmla="*/ 103 w 1096"/>
                <a:gd name="T89" fmla="*/ 210 h 1202"/>
                <a:gd name="T90" fmla="*/ 168 w 1096"/>
                <a:gd name="T91" fmla="*/ 144 h 1202"/>
                <a:gd name="T92" fmla="*/ 240 w 1096"/>
                <a:gd name="T93" fmla="*/ 88 h 1202"/>
                <a:gd name="T94" fmla="*/ 318 w 1096"/>
                <a:gd name="T95" fmla="*/ 47 h 1202"/>
                <a:gd name="T96" fmla="*/ 398 w 1096"/>
                <a:gd name="T97" fmla="*/ 19 h 1202"/>
                <a:gd name="T98" fmla="*/ 533 w 1096"/>
                <a:gd name="T99" fmla="*/ 0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02">
                  <a:moveTo>
                    <a:pt x="533" y="0"/>
                  </a:moveTo>
                  <a:lnTo>
                    <a:pt x="599" y="0"/>
                  </a:lnTo>
                  <a:lnTo>
                    <a:pt x="662" y="7"/>
                  </a:lnTo>
                  <a:lnTo>
                    <a:pt x="723" y="21"/>
                  </a:lnTo>
                  <a:lnTo>
                    <a:pt x="780" y="40"/>
                  </a:lnTo>
                  <a:lnTo>
                    <a:pt x="834" y="64"/>
                  </a:lnTo>
                  <a:lnTo>
                    <a:pt x="887" y="94"/>
                  </a:lnTo>
                  <a:lnTo>
                    <a:pt x="933" y="128"/>
                  </a:lnTo>
                  <a:lnTo>
                    <a:pt x="976" y="167"/>
                  </a:lnTo>
                  <a:lnTo>
                    <a:pt x="1014" y="210"/>
                  </a:lnTo>
                  <a:lnTo>
                    <a:pt x="1047" y="256"/>
                  </a:lnTo>
                  <a:lnTo>
                    <a:pt x="1075" y="307"/>
                  </a:lnTo>
                  <a:lnTo>
                    <a:pt x="1096" y="360"/>
                  </a:lnTo>
                  <a:lnTo>
                    <a:pt x="1071" y="325"/>
                  </a:lnTo>
                  <a:lnTo>
                    <a:pt x="1041" y="295"/>
                  </a:lnTo>
                  <a:lnTo>
                    <a:pt x="1007" y="268"/>
                  </a:lnTo>
                  <a:lnTo>
                    <a:pt x="968" y="245"/>
                  </a:lnTo>
                  <a:lnTo>
                    <a:pt x="927" y="226"/>
                  </a:lnTo>
                  <a:lnTo>
                    <a:pt x="883" y="210"/>
                  </a:lnTo>
                  <a:lnTo>
                    <a:pt x="838" y="199"/>
                  </a:lnTo>
                  <a:lnTo>
                    <a:pt x="791" y="192"/>
                  </a:lnTo>
                  <a:lnTo>
                    <a:pt x="743" y="188"/>
                  </a:lnTo>
                  <a:lnTo>
                    <a:pt x="696" y="188"/>
                  </a:lnTo>
                  <a:lnTo>
                    <a:pt x="650" y="193"/>
                  </a:lnTo>
                  <a:lnTo>
                    <a:pt x="605" y="202"/>
                  </a:lnTo>
                  <a:lnTo>
                    <a:pt x="561" y="214"/>
                  </a:lnTo>
                  <a:lnTo>
                    <a:pt x="521" y="229"/>
                  </a:lnTo>
                  <a:lnTo>
                    <a:pt x="483" y="249"/>
                  </a:lnTo>
                  <a:lnTo>
                    <a:pt x="440" y="280"/>
                  </a:lnTo>
                  <a:lnTo>
                    <a:pt x="401" y="313"/>
                  </a:lnTo>
                  <a:lnTo>
                    <a:pt x="368" y="349"/>
                  </a:lnTo>
                  <a:lnTo>
                    <a:pt x="339" y="388"/>
                  </a:lnTo>
                  <a:lnTo>
                    <a:pt x="317" y="427"/>
                  </a:lnTo>
                  <a:lnTo>
                    <a:pt x="300" y="470"/>
                  </a:lnTo>
                  <a:lnTo>
                    <a:pt x="289" y="512"/>
                  </a:lnTo>
                  <a:lnTo>
                    <a:pt x="285" y="555"/>
                  </a:lnTo>
                  <a:lnTo>
                    <a:pt x="287" y="600"/>
                  </a:lnTo>
                  <a:lnTo>
                    <a:pt x="296" y="643"/>
                  </a:lnTo>
                  <a:lnTo>
                    <a:pt x="312" y="687"/>
                  </a:lnTo>
                  <a:lnTo>
                    <a:pt x="335" y="730"/>
                  </a:lnTo>
                  <a:lnTo>
                    <a:pt x="366" y="773"/>
                  </a:lnTo>
                  <a:lnTo>
                    <a:pt x="367" y="775"/>
                  </a:lnTo>
                  <a:lnTo>
                    <a:pt x="373" y="782"/>
                  </a:lnTo>
                  <a:lnTo>
                    <a:pt x="383" y="793"/>
                  </a:lnTo>
                  <a:lnTo>
                    <a:pt x="396" y="809"/>
                  </a:lnTo>
                  <a:lnTo>
                    <a:pt x="411" y="827"/>
                  </a:lnTo>
                  <a:lnTo>
                    <a:pt x="429" y="847"/>
                  </a:lnTo>
                  <a:lnTo>
                    <a:pt x="447" y="870"/>
                  </a:lnTo>
                  <a:lnTo>
                    <a:pt x="468" y="896"/>
                  </a:lnTo>
                  <a:lnTo>
                    <a:pt x="489" y="921"/>
                  </a:lnTo>
                  <a:lnTo>
                    <a:pt x="511" y="948"/>
                  </a:lnTo>
                  <a:lnTo>
                    <a:pt x="534" y="974"/>
                  </a:lnTo>
                  <a:lnTo>
                    <a:pt x="556" y="999"/>
                  </a:lnTo>
                  <a:lnTo>
                    <a:pt x="523" y="962"/>
                  </a:lnTo>
                  <a:lnTo>
                    <a:pt x="538" y="980"/>
                  </a:lnTo>
                  <a:lnTo>
                    <a:pt x="551" y="996"/>
                  </a:lnTo>
                  <a:lnTo>
                    <a:pt x="562" y="1009"/>
                  </a:lnTo>
                  <a:lnTo>
                    <a:pt x="571" y="1020"/>
                  </a:lnTo>
                  <a:lnTo>
                    <a:pt x="577" y="1026"/>
                  </a:lnTo>
                  <a:lnTo>
                    <a:pt x="578" y="1028"/>
                  </a:lnTo>
                  <a:lnTo>
                    <a:pt x="591" y="1049"/>
                  </a:lnTo>
                  <a:lnTo>
                    <a:pt x="599" y="1071"/>
                  </a:lnTo>
                  <a:lnTo>
                    <a:pt x="600" y="1094"/>
                  </a:lnTo>
                  <a:lnTo>
                    <a:pt x="596" y="1115"/>
                  </a:lnTo>
                  <a:lnTo>
                    <a:pt x="588" y="1137"/>
                  </a:lnTo>
                  <a:lnTo>
                    <a:pt x="574" y="1158"/>
                  </a:lnTo>
                  <a:lnTo>
                    <a:pt x="556" y="1176"/>
                  </a:lnTo>
                  <a:lnTo>
                    <a:pt x="536" y="1189"/>
                  </a:lnTo>
                  <a:lnTo>
                    <a:pt x="514" y="1199"/>
                  </a:lnTo>
                  <a:lnTo>
                    <a:pt x="491" y="1202"/>
                  </a:lnTo>
                  <a:lnTo>
                    <a:pt x="469" y="1202"/>
                  </a:lnTo>
                  <a:lnTo>
                    <a:pt x="447" y="1196"/>
                  </a:lnTo>
                  <a:lnTo>
                    <a:pt x="428" y="1184"/>
                  </a:lnTo>
                  <a:lnTo>
                    <a:pt x="409" y="1168"/>
                  </a:lnTo>
                  <a:lnTo>
                    <a:pt x="352" y="1098"/>
                  </a:lnTo>
                  <a:lnTo>
                    <a:pt x="390" y="1143"/>
                  </a:lnTo>
                  <a:lnTo>
                    <a:pt x="149" y="855"/>
                  </a:lnTo>
                  <a:lnTo>
                    <a:pt x="104" y="796"/>
                  </a:lnTo>
                  <a:lnTo>
                    <a:pt x="69" y="739"/>
                  </a:lnTo>
                  <a:lnTo>
                    <a:pt x="41" y="682"/>
                  </a:lnTo>
                  <a:lnTo>
                    <a:pt x="21" y="628"/>
                  </a:lnTo>
                  <a:lnTo>
                    <a:pt x="7" y="573"/>
                  </a:lnTo>
                  <a:lnTo>
                    <a:pt x="1" y="522"/>
                  </a:lnTo>
                  <a:lnTo>
                    <a:pt x="0" y="471"/>
                  </a:lnTo>
                  <a:lnTo>
                    <a:pt x="6" y="421"/>
                  </a:lnTo>
                  <a:lnTo>
                    <a:pt x="17" y="375"/>
                  </a:lnTo>
                  <a:lnTo>
                    <a:pt x="33" y="331"/>
                  </a:lnTo>
                  <a:lnTo>
                    <a:pt x="52" y="287"/>
                  </a:lnTo>
                  <a:lnTo>
                    <a:pt x="77" y="248"/>
                  </a:lnTo>
                  <a:lnTo>
                    <a:pt x="103" y="210"/>
                  </a:lnTo>
                  <a:lnTo>
                    <a:pt x="135" y="175"/>
                  </a:lnTo>
                  <a:lnTo>
                    <a:pt x="168" y="144"/>
                  </a:lnTo>
                  <a:lnTo>
                    <a:pt x="203" y="115"/>
                  </a:lnTo>
                  <a:lnTo>
                    <a:pt x="240" y="88"/>
                  </a:lnTo>
                  <a:lnTo>
                    <a:pt x="279" y="65"/>
                  </a:lnTo>
                  <a:lnTo>
                    <a:pt x="318" y="47"/>
                  </a:lnTo>
                  <a:lnTo>
                    <a:pt x="358" y="31"/>
                  </a:lnTo>
                  <a:lnTo>
                    <a:pt x="398" y="19"/>
                  </a:lnTo>
                  <a:lnTo>
                    <a:pt x="466" y="6"/>
                  </a:lnTo>
                  <a:lnTo>
                    <a:pt x="5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7" name="Freeform 11"/>
            <p:cNvSpPr>
              <a:spLocks noEditPoints="1"/>
            </p:cNvSpPr>
            <p:nvPr userDrawn="1"/>
          </p:nvSpPr>
          <p:spPr bwMode="auto">
            <a:xfrm>
              <a:off x="7675563" y="4867276"/>
              <a:ext cx="52388" cy="50800"/>
            </a:xfrm>
            <a:custGeom>
              <a:avLst/>
              <a:gdLst>
                <a:gd name="T0" fmla="*/ 51 w 130"/>
                <a:gd name="T1" fmla="*/ 60 h 128"/>
                <a:gd name="T2" fmla="*/ 70 w 130"/>
                <a:gd name="T3" fmla="*/ 60 h 128"/>
                <a:gd name="T4" fmla="*/ 77 w 130"/>
                <a:gd name="T5" fmla="*/ 59 h 128"/>
                <a:gd name="T6" fmla="*/ 82 w 130"/>
                <a:gd name="T7" fmla="*/ 55 h 128"/>
                <a:gd name="T8" fmla="*/ 83 w 130"/>
                <a:gd name="T9" fmla="*/ 48 h 128"/>
                <a:gd name="T10" fmla="*/ 82 w 130"/>
                <a:gd name="T11" fmla="*/ 42 h 128"/>
                <a:gd name="T12" fmla="*/ 77 w 130"/>
                <a:gd name="T13" fmla="*/ 38 h 128"/>
                <a:gd name="T14" fmla="*/ 71 w 130"/>
                <a:gd name="T15" fmla="*/ 37 h 128"/>
                <a:gd name="T16" fmla="*/ 51 w 130"/>
                <a:gd name="T17" fmla="*/ 37 h 128"/>
                <a:gd name="T18" fmla="*/ 68 w 130"/>
                <a:gd name="T19" fmla="*/ 28 h 128"/>
                <a:gd name="T20" fmla="*/ 89 w 130"/>
                <a:gd name="T21" fmla="*/ 32 h 128"/>
                <a:gd name="T22" fmla="*/ 95 w 130"/>
                <a:gd name="T23" fmla="*/ 48 h 128"/>
                <a:gd name="T24" fmla="*/ 90 w 130"/>
                <a:gd name="T25" fmla="*/ 63 h 128"/>
                <a:gd name="T26" fmla="*/ 76 w 130"/>
                <a:gd name="T27" fmla="*/ 69 h 128"/>
                <a:gd name="T28" fmla="*/ 84 w 130"/>
                <a:gd name="T29" fmla="*/ 101 h 128"/>
                <a:gd name="T30" fmla="*/ 51 w 130"/>
                <a:gd name="T31" fmla="*/ 69 h 128"/>
                <a:gd name="T32" fmla="*/ 40 w 130"/>
                <a:gd name="T33" fmla="*/ 101 h 128"/>
                <a:gd name="T34" fmla="*/ 66 w 130"/>
                <a:gd name="T35" fmla="*/ 11 h 128"/>
                <a:gd name="T36" fmla="*/ 34 w 130"/>
                <a:gd name="T37" fmla="*/ 20 h 128"/>
                <a:gd name="T38" fmla="*/ 16 w 130"/>
                <a:gd name="T39" fmla="*/ 47 h 128"/>
                <a:gd name="T40" fmla="*/ 16 w 130"/>
                <a:gd name="T41" fmla="*/ 82 h 128"/>
                <a:gd name="T42" fmla="*/ 34 w 130"/>
                <a:gd name="T43" fmla="*/ 107 h 128"/>
                <a:gd name="T44" fmla="*/ 66 w 130"/>
                <a:gd name="T45" fmla="*/ 117 h 128"/>
                <a:gd name="T46" fmla="*/ 96 w 130"/>
                <a:gd name="T47" fmla="*/ 107 h 128"/>
                <a:gd name="T48" fmla="*/ 115 w 130"/>
                <a:gd name="T49" fmla="*/ 82 h 128"/>
                <a:gd name="T50" fmla="*/ 115 w 130"/>
                <a:gd name="T51" fmla="*/ 47 h 128"/>
                <a:gd name="T52" fmla="*/ 96 w 130"/>
                <a:gd name="T53" fmla="*/ 20 h 128"/>
                <a:gd name="T54" fmla="*/ 66 w 130"/>
                <a:gd name="T55" fmla="*/ 11 h 128"/>
                <a:gd name="T56" fmla="*/ 85 w 130"/>
                <a:gd name="T57" fmla="*/ 3 h 128"/>
                <a:gd name="T58" fmla="*/ 118 w 130"/>
                <a:gd name="T59" fmla="*/ 25 h 128"/>
                <a:gd name="T60" fmla="*/ 130 w 130"/>
                <a:gd name="T61" fmla="*/ 64 h 128"/>
                <a:gd name="T62" fmla="*/ 118 w 130"/>
                <a:gd name="T63" fmla="*/ 102 h 128"/>
                <a:gd name="T64" fmla="*/ 85 w 130"/>
                <a:gd name="T65" fmla="*/ 125 h 128"/>
                <a:gd name="T66" fmla="*/ 45 w 130"/>
                <a:gd name="T67" fmla="*/ 125 h 128"/>
                <a:gd name="T68" fmla="*/ 13 w 130"/>
                <a:gd name="T69" fmla="*/ 102 h 128"/>
                <a:gd name="T70" fmla="*/ 0 w 130"/>
                <a:gd name="T71" fmla="*/ 64 h 128"/>
                <a:gd name="T72" fmla="*/ 13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6" y="60"/>
                  </a:lnTo>
                  <a:lnTo>
                    <a:pt x="70" y="60"/>
                  </a:lnTo>
                  <a:lnTo>
                    <a:pt x="73" y="59"/>
                  </a:lnTo>
                  <a:lnTo>
                    <a:pt x="77" y="59"/>
                  </a:lnTo>
                  <a:lnTo>
                    <a:pt x="79" y="56"/>
                  </a:lnTo>
                  <a:lnTo>
                    <a:pt x="82" y="55"/>
                  </a:lnTo>
                  <a:lnTo>
                    <a:pt x="83" y="52"/>
                  </a:lnTo>
                  <a:lnTo>
                    <a:pt x="83" y="48"/>
                  </a:lnTo>
                  <a:lnTo>
                    <a:pt x="83" y="44"/>
                  </a:lnTo>
                  <a:lnTo>
                    <a:pt x="82" y="42"/>
                  </a:lnTo>
                  <a:lnTo>
                    <a:pt x="79" y="40"/>
                  </a:lnTo>
                  <a:lnTo>
                    <a:pt x="77" y="38"/>
                  </a:lnTo>
                  <a:lnTo>
                    <a:pt x="73" y="37"/>
                  </a:lnTo>
                  <a:lnTo>
                    <a:pt x="71" y="37"/>
                  </a:lnTo>
                  <a:lnTo>
                    <a:pt x="67" y="37"/>
                  </a:lnTo>
                  <a:lnTo>
                    <a:pt x="51" y="37"/>
                  </a:lnTo>
                  <a:close/>
                  <a:moveTo>
                    <a:pt x="40" y="28"/>
                  </a:moveTo>
                  <a:lnTo>
                    <a:pt x="68" y="28"/>
                  </a:lnTo>
                  <a:lnTo>
                    <a:pt x="81" y="29"/>
                  </a:lnTo>
                  <a:lnTo>
                    <a:pt x="89" y="32"/>
                  </a:lnTo>
                  <a:lnTo>
                    <a:pt x="94" y="38"/>
                  </a:lnTo>
                  <a:lnTo>
                    <a:pt x="95" y="48"/>
                  </a:lnTo>
                  <a:lnTo>
                    <a:pt x="94" y="56"/>
                  </a:lnTo>
                  <a:lnTo>
                    <a:pt x="90" y="63"/>
                  </a:lnTo>
                  <a:lnTo>
                    <a:pt x="83" y="66"/>
                  </a:lnTo>
                  <a:lnTo>
                    <a:pt x="76" y="69"/>
                  </a:lnTo>
                  <a:lnTo>
                    <a:pt x="98" y="101"/>
                  </a:lnTo>
                  <a:lnTo>
                    <a:pt x="84" y="101"/>
                  </a:lnTo>
                  <a:lnTo>
                    <a:pt x="65" y="69"/>
                  </a:lnTo>
                  <a:lnTo>
                    <a:pt x="51" y="69"/>
                  </a:lnTo>
                  <a:lnTo>
                    <a:pt x="51" y="101"/>
                  </a:lnTo>
                  <a:lnTo>
                    <a:pt x="40" y="101"/>
                  </a:lnTo>
                  <a:lnTo>
                    <a:pt x="40" y="28"/>
                  </a:lnTo>
                  <a:close/>
                  <a:moveTo>
                    <a:pt x="66" y="11"/>
                  </a:moveTo>
                  <a:lnTo>
                    <a:pt x="49" y="13"/>
                  </a:lnTo>
                  <a:lnTo>
                    <a:pt x="34" y="20"/>
                  </a:lnTo>
                  <a:lnTo>
                    <a:pt x="23" y="32"/>
                  </a:lnTo>
                  <a:lnTo>
                    <a:pt x="16" y="47"/>
                  </a:lnTo>
                  <a:lnTo>
                    <a:pt x="14" y="64"/>
                  </a:lnTo>
                  <a:lnTo>
                    <a:pt x="16" y="82"/>
                  </a:lnTo>
                  <a:lnTo>
                    <a:pt x="23" y="96"/>
                  </a:lnTo>
                  <a:lnTo>
                    <a:pt x="34" y="107"/>
                  </a:lnTo>
                  <a:lnTo>
                    <a:pt x="49" y="114"/>
                  </a:lnTo>
                  <a:lnTo>
                    <a:pt x="66" y="117"/>
                  </a:lnTo>
                  <a:lnTo>
                    <a:pt x="82" y="114"/>
                  </a:lnTo>
                  <a:lnTo>
                    <a:pt x="96" y="107"/>
                  </a:lnTo>
                  <a:lnTo>
                    <a:pt x="107" y="96"/>
                  </a:lnTo>
                  <a:lnTo>
                    <a:pt x="115" y="82"/>
                  </a:lnTo>
                  <a:lnTo>
                    <a:pt x="118" y="64"/>
                  </a:lnTo>
                  <a:lnTo>
                    <a:pt x="115" y="47"/>
                  </a:lnTo>
                  <a:lnTo>
                    <a:pt x="107" y="32"/>
                  </a:lnTo>
                  <a:lnTo>
                    <a:pt x="96" y="20"/>
                  </a:lnTo>
                  <a:lnTo>
                    <a:pt x="82" y="13"/>
                  </a:lnTo>
                  <a:lnTo>
                    <a:pt x="66" y="11"/>
                  </a:lnTo>
                  <a:close/>
                  <a:moveTo>
                    <a:pt x="66" y="0"/>
                  </a:moveTo>
                  <a:lnTo>
                    <a:pt x="85" y="3"/>
                  </a:lnTo>
                  <a:lnTo>
                    <a:pt x="104" y="12"/>
                  </a:lnTo>
                  <a:lnTo>
                    <a:pt x="118" y="25"/>
                  </a:lnTo>
                  <a:lnTo>
                    <a:pt x="127" y="43"/>
                  </a:lnTo>
                  <a:lnTo>
                    <a:pt x="130" y="64"/>
                  </a:lnTo>
                  <a:lnTo>
                    <a:pt x="127" y="84"/>
                  </a:lnTo>
                  <a:lnTo>
                    <a:pt x="118" y="102"/>
                  </a:lnTo>
                  <a:lnTo>
                    <a:pt x="104" y="116"/>
                  </a:lnTo>
                  <a:lnTo>
                    <a:pt x="85" y="125"/>
                  </a:lnTo>
                  <a:lnTo>
                    <a:pt x="66" y="128"/>
                  </a:lnTo>
                  <a:lnTo>
                    <a:pt x="45" y="125"/>
                  </a:lnTo>
                  <a:lnTo>
                    <a:pt x="27" y="116"/>
                  </a:lnTo>
                  <a:lnTo>
                    <a:pt x="13" y="102"/>
                  </a:lnTo>
                  <a:lnTo>
                    <a:pt x="4" y="84"/>
                  </a:lnTo>
                  <a:lnTo>
                    <a:pt x="0" y="64"/>
                  </a:lnTo>
                  <a:lnTo>
                    <a:pt x="4" y="43"/>
                  </a:lnTo>
                  <a:lnTo>
                    <a:pt x="13" y="25"/>
                  </a:lnTo>
                  <a:lnTo>
                    <a:pt x="27" y="12"/>
                  </a:lnTo>
                  <a:lnTo>
                    <a:pt x="45" y="3"/>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8" name="Freeform 12"/>
            <p:cNvSpPr>
              <a:spLocks noEditPoints="1"/>
            </p:cNvSpPr>
            <p:nvPr userDrawn="1"/>
          </p:nvSpPr>
          <p:spPr bwMode="auto">
            <a:xfrm>
              <a:off x="6591301" y="4867276"/>
              <a:ext cx="52388" cy="50800"/>
            </a:xfrm>
            <a:custGeom>
              <a:avLst/>
              <a:gdLst>
                <a:gd name="T0" fmla="*/ 51 w 130"/>
                <a:gd name="T1" fmla="*/ 60 h 128"/>
                <a:gd name="T2" fmla="*/ 69 w 130"/>
                <a:gd name="T3" fmla="*/ 60 h 128"/>
                <a:gd name="T4" fmla="*/ 75 w 130"/>
                <a:gd name="T5" fmla="*/ 59 h 128"/>
                <a:gd name="T6" fmla="*/ 81 w 130"/>
                <a:gd name="T7" fmla="*/ 55 h 128"/>
                <a:gd name="T8" fmla="*/ 82 w 130"/>
                <a:gd name="T9" fmla="*/ 48 h 128"/>
                <a:gd name="T10" fmla="*/ 81 w 130"/>
                <a:gd name="T11" fmla="*/ 42 h 128"/>
                <a:gd name="T12" fmla="*/ 76 w 130"/>
                <a:gd name="T13" fmla="*/ 38 h 128"/>
                <a:gd name="T14" fmla="*/ 70 w 130"/>
                <a:gd name="T15" fmla="*/ 37 h 128"/>
                <a:gd name="T16" fmla="*/ 51 w 130"/>
                <a:gd name="T17" fmla="*/ 37 h 128"/>
                <a:gd name="T18" fmla="*/ 68 w 130"/>
                <a:gd name="T19" fmla="*/ 28 h 128"/>
                <a:gd name="T20" fmla="*/ 88 w 130"/>
                <a:gd name="T21" fmla="*/ 32 h 128"/>
                <a:gd name="T22" fmla="*/ 94 w 130"/>
                <a:gd name="T23" fmla="*/ 48 h 128"/>
                <a:gd name="T24" fmla="*/ 88 w 130"/>
                <a:gd name="T25" fmla="*/ 63 h 128"/>
                <a:gd name="T26" fmla="*/ 75 w 130"/>
                <a:gd name="T27" fmla="*/ 69 h 128"/>
                <a:gd name="T28" fmla="*/ 83 w 130"/>
                <a:gd name="T29" fmla="*/ 101 h 128"/>
                <a:gd name="T30" fmla="*/ 51 w 130"/>
                <a:gd name="T31" fmla="*/ 69 h 128"/>
                <a:gd name="T32" fmla="*/ 40 w 130"/>
                <a:gd name="T33" fmla="*/ 101 h 128"/>
                <a:gd name="T34" fmla="*/ 64 w 130"/>
                <a:gd name="T35" fmla="*/ 11 h 128"/>
                <a:gd name="T36" fmla="*/ 34 w 130"/>
                <a:gd name="T37" fmla="*/ 20 h 128"/>
                <a:gd name="T38" fmla="*/ 14 w 130"/>
                <a:gd name="T39" fmla="*/ 47 h 128"/>
                <a:gd name="T40" fmla="*/ 14 w 130"/>
                <a:gd name="T41" fmla="*/ 82 h 128"/>
                <a:gd name="T42" fmla="*/ 34 w 130"/>
                <a:gd name="T43" fmla="*/ 107 h 128"/>
                <a:gd name="T44" fmla="*/ 64 w 130"/>
                <a:gd name="T45" fmla="*/ 117 h 128"/>
                <a:gd name="T46" fmla="*/ 96 w 130"/>
                <a:gd name="T47" fmla="*/ 107 h 128"/>
                <a:gd name="T48" fmla="*/ 114 w 130"/>
                <a:gd name="T49" fmla="*/ 82 h 128"/>
                <a:gd name="T50" fmla="*/ 114 w 130"/>
                <a:gd name="T51" fmla="*/ 47 h 128"/>
                <a:gd name="T52" fmla="*/ 96 w 130"/>
                <a:gd name="T53" fmla="*/ 20 h 128"/>
                <a:gd name="T54" fmla="*/ 64 w 130"/>
                <a:gd name="T55" fmla="*/ 11 h 128"/>
                <a:gd name="T56" fmla="*/ 85 w 130"/>
                <a:gd name="T57" fmla="*/ 3 h 128"/>
                <a:gd name="T58" fmla="*/ 117 w 130"/>
                <a:gd name="T59" fmla="*/ 25 h 128"/>
                <a:gd name="T60" fmla="*/ 130 w 130"/>
                <a:gd name="T61" fmla="*/ 64 h 128"/>
                <a:gd name="T62" fmla="*/ 117 w 130"/>
                <a:gd name="T63" fmla="*/ 102 h 128"/>
                <a:gd name="T64" fmla="*/ 85 w 130"/>
                <a:gd name="T65" fmla="*/ 125 h 128"/>
                <a:gd name="T66" fmla="*/ 45 w 130"/>
                <a:gd name="T67" fmla="*/ 125 h 128"/>
                <a:gd name="T68" fmla="*/ 12 w 130"/>
                <a:gd name="T69" fmla="*/ 102 h 128"/>
                <a:gd name="T70" fmla="*/ 0 w 130"/>
                <a:gd name="T71" fmla="*/ 64 h 128"/>
                <a:gd name="T72" fmla="*/ 12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4" y="60"/>
                  </a:lnTo>
                  <a:lnTo>
                    <a:pt x="69" y="60"/>
                  </a:lnTo>
                  <a:lnTo>
                    <a:pt x="73" y="59"/>
                  </a:lnTo>
                  <a:lnTo>
                    <a:pt x="75" y="59"/>
                  </a:lnTo>
                  <a:lnTo>
                    <a:pt x="79" y="56"/>
                  </a:lnTo>
                  <a:lnTo>
                    <a:pt x="81" y="55"/>
                  </a:lnTo>
                  <a:lnTo>
                    <a:pt x="82" y="52"/>
                  </a:lnTo>
                  <a:lnTo>
                    <a:pt x="82" y="48"/>
                  </a:lnTo>
                  <a:lnTo>
                    <a:pt x="82" y="44"/>
                  </a:lnTo>
                  <a:lnTo>
                    <a:pt x="81" y="42"/>
                  </a:lnTo>
                  <a:lnTo>
                    <a:pt x="79" y="40"/>
                  </a:lnTo>
                  <a:lnTo>
                    <a:pt x="76" y="38"/>
                  </a:lnTo>
                  <a:lnTo>
                    <a:pt x="73" y="37"/>
                  </a:lnTo>
                  <a:lnTo>
                    <a:pt x="70" y="37"/>
                  </a:lnTo>
                  <a:lnTo>
                    <a:pt x="66" y="37"/>
                  </a:lnTo>
                  <a:lnTo>
                    <a:pt x="51" y="37"/>
                  </a:lnTo>
                  <a:close/>
                  <a:moveTo>
                    <a:pt x="40" y="28"/>
                  </a:moveTo>
                  <a:lnTo>
                    <a:pt x="68" y="28"/>
                  </a:lnTo>
                  <a:lnTo>
                    <a:pt x="80" y="29"/>
                  </a:lnTo>
                  <a:lnTo>
                    <a:pt x="88" y="32"/>
                  </a:lnTo>
                  <a:lnTo>
                    <a:pt x="93" y="38"/>
                  </a:lnTo>
                  <a:lnTo>
                    <a:pt x="94" y="48"/>
                  </a:lnTo>
                  <a:lnTo>
                    <a:pt x="93" y="56"/>
                  </a:lnTo>
                  <a:lnTo>
                    <a:pt x="88" y="63"/>
                  </a:lnTo>
                  <a:lnTo>
                    <a:pt x="82" y="66"/>
                  </a:lnTo>
                  <a:lnTo>
                    <a:pt x="75" y="69"/>
                  </a:lnTo>
                  <a:lnTo>
                    <a:pt x="96" y="101"/>
                  </a:lnTo>
                  <a:lnTo>
                    <a:pt x="83" y="101"/>
                  </a:lnTo>
                  <a:lnTo>
                    <a:pt x="64" y="69"/>
                  </a:lnTo>
                  <a:lnTo>
                    <a:pt x="51" y="69"/>
                  </a:lnTo>
                  <a:lnTo>
                    <a:pt x="51" y="101"/>
                  </a:lnTo>
                  <a:lnTo>
                    <a:pt x="40" y="101"/>
                  </a:lnTo>
                  <a:lnTo>
                    <a:pt x="40" y="28"/>
                  </a:lnTo>
                  <a:close/>
                  <a:moveTo>
                    <a:pt x="64" y="11"/>
                  </a:moveTo>
                  <a:lnTo>
                    <a:pt x="48" y="13"/>
                  </a:lnTo>
                  <a:lnTo>
                    <a:pt x="34" y="20"/>
                  </a:lnTo>
                  <a:lnTo>
                    <a:pt x="22" y="32"/>
                  </a:lnTo>
                  <a:lnTo>
                    <a:pt x="14" y="47"/>
                  </a:lnTo>
                  <a:lnTo>
                    <a:pt x="12" y="64"/>
                  </a:lnTo>
                  <a:lnTo>
                    <a:pt x="14" y="82"/>
                  </a:lnTo>
                  <a:lnTo>
                    <a:pt x="22" y="96"/>
                  </a:lnTo>
                  <a:lnTo>
                    <a:pt x="34" y="107"/>
                  </a:lnTo>
                  <a:lnTo>
                    <a:pt x="48" y="114"/>
                  </a:lnTo>
                  <a:lnTo>
                    <a:pt x="64" y="117"/>
                  </a:lnTo>
                  <a:lnTo>
                    <a:pt x="81" y="114"/>
                  </a:lnTo>
                  <a:lnTo>
                    <a:pt x="96" y="107"/>
                  </a:lnTo>
                  <a:lnTo>
                    <a:pt x="107" y="96"/>
                  </a:lnTo>
                  <a:lnTo>
                    <a:pt x="114" y="82"/>
                  </a:lnTo>
                  <a:lnTo>
                    <a:pt x="116" y="64"/>
                  </a:lnTo>
                  <a:lnTo>
                    <a:pt x="114" y="47"/>
                  </a:lnTo>
                  <a:lnTo>
                    <a:pt x="107" y="32"/>
                  </a:lnTo>
                  <a:lnTo>
                    <a:pt x="96" y="20"/>
                  </a:lnTo>
                  <a:lnTo>
                    <a:pt x="81" y="13"/>
                  </a:lnTo>
                  <a:lnTo>
                    <a:pt x="64" y="11"/>
                  </a:lnTo>
                  <a:close/>
                  <a:moveTo>
                    <a:pt x="64" y="0"/>
                  </a:moveTo>
                  <a:lnTo>
                    <a:pt x="85" y="3"/>
                  </a:lnTo>
                  <a:lnTo>
                    <a:pt x="103" y="12"/>
                  </a:lnTo>
                  <a:lnTo>
                    <a:pt x="117" y="25"/>
                  </a:lnTo>
                  <a:lnTo>
                    <a:pt x="126" y="43"/>
                  </a:lnTo>
                  <a:lnTo>
                    <a:pt x="130" y="64"/>
                  </a:lnTo>
                  <a:lnTo>
                    <a:pt x="126" y="84"/>
                  </a:lnTo>
                  <a:lnTo>
                    <a:pt x="117" y="102"/>
                  </a:lnTo>
                  <a:lnTo>
                    <a:pt x="103" y="116"/>
                  </a:lnTo>
                  <a:lnTo>
                    <a:pt x="85" y="125"/>
                  </a:lnTo>
                  <a:lnTo>
                    <a:pt x="64" y="128"/>
                  </a:lnTo>
                  <a:lnTo>
                    <a:pt x="45" y="125"/>
                  </a:lnTo>
                  <a:lnTo>
                    <a:pt x="26" y="116"/>
                  </a:lnTo>
                  <a:lnTo>
                    <a:pt x="12" y="102"/>
                  </a:lnTo>
                  <a:lnTo>
                    <a:pt x="2" y="84"/>
                  </a:lnTo>
                  <a:lnTo>
                    <a:pt x="0" y="64"/>
                  </a:lnTo>
                  <a:lnTo>
                    <a:pt x="2" y="43"/>
                  </a:lnTo>
                  <a:lnTo>
                    <a:pt x="12" y="25"/>
                  </a:lnTo>
                  <a:lnTo>
                    <a:pt x="26" y="12"/>
                  </a:lnTo>
                  <a:lnTo>
                    <a:pt x="45" y="3"/>
                  </a:lnTo>
                  <a:lnTo>
                    <a:pt x="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grpSp>
      <p:sp>
        <p:nvSpPr>
          <p:cNvPr id="19" name="Slide Number Placeholder 3"/>
          <p:cNvSpPr>
            <a:spLocks noGrp="1"/>
          </p:cNvSpPr>
          <p:nvPr>
            <p:ph type="sldNum" sz="quarter" idx="12"/>
          </p:nvPr>
        </p:nvSpPr>
        <p:spPr>
          <a:xfrm>
            <a:off x="5486400" y="6370617"/>
            <a:ext cx="1219200" cy="276999"/>
          </a:xfrm>
        </p:spPr>
        <p:txBody>
          <a:bodyPr/>
          <a:lstStyle>
            <a:lvl1pPr>
              <a:defRPr>
                <a:solidFill>
                  <a:schemeClr val="bg1">
                    <a:lumMod val="85000"/>
                  </a:schemeClr>
                </a:solidFill>
              </a:defRPr>
            </a:lvl1pPr>
          </a:lstStyle>
          <a:p>
            <a:fld id="{4976208B-6111-490B-8CEC-FFB249DB2100}" type="slidenum">
              <a:rPr lang="en-US" smtClean="0"/>
              <a:pPr/>
              <a:t>‹#›</a:t>
            </a:fld>
            <a:endParaRPr lang="en-US"/>
          </a:p>
        </p:txBody>
      </p:sp>
      <p:sp>
        <p:nvSpPr>
          <p:cNvPr id="20" name="TextBox 3"/>
          <p:cNvSpPr txBox="1">
            <a:spLocks noChangeAspect="1"/>
          </p:cNvSpPr>
          <p:nvPr userDrawn="1"/>
        </p:nvSpPr>
        <p:spPr>
          <a:xfrm>
            <a:off x="4413504" y="6516793"/>
            <a:ext cx="3352800" cy="297646"/>
          </a:xfrm>
          <a:prstGeom prst="rect">
            <a:avLst/>
          </a:prstGeom>
          <a:noFill/>
        </p:spPr>
        <p:txBody>
          <a:bodyPr wrap="square" anchor="b" anchorCtr="0">
            <a:spAutoFit/>
          </a:bodyPr>
          <a:lstStyle/>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rgbClr val="727DCC"/>
                </a:solidFill>
                <a:effectLst/>
                <a:uLnTx/>
                <a:uFillTx/>
                <a:latin typeface="+mn-lt"/>
                <a:ea typeface="Calibri" charset="0"/>
                <a:cs typeface="Arial" panose="020B0604020202020204" pitchFamily="34" charset="0"/>
              </a:rPr>
              <a:t>Company Confidential – For Internal Use Only</a:t>
            </a:r>
          </a:p>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rgbClr val="727DCC"/>
                </a:solidFill>
                <a:effectLst/>
                <a:uLnTx/>
                <a:uFillTx/>
                <a:latin typeface="+mn-lt"/>
                <a:ea typeface="Calibri" charset="0"/>
                <a:cs typeface="Arial" panose="020B0604020202020204" pitchFamily="34" charset="0"/>
              </a:rPr>
              <a:t>Copyright © SAS Institute Inc. All rights reserved.</a:t>
            </a:r>
          </a:p>
        </p:txBody>
      </p:sp>
    </p:spTree>
    <p:extLst>
      <p:ext uri="{BB962C8B-B14F-4D97-AF65-F5344CB8AC3E}">
        <p14:creationId xmlns:p14="http://schemas.microsoft.com/office/powerpoint/2010/main" val="1939893962"/>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SAS - 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0" y="2842593"/>
            <a:ext cx="12192000" cy="748988"/>
          </a:xfrm>
        </p:spPr>
        <p:txBody>
          <a:bodyPr anchor="ctr" anchorCtr="0">
            <a:spAutoFit/>
          </a:bodyPr>
          <a:lstStyle>
            <a:lvl1pPr algn="ctr">
              <a:defRPr sz="4267" baseline="0">
                <a:solidFill>
                  <a:schemeClr val="bg1"/>
                </a:solidFill>
                <a:latin typeface="+mj-lt"/>
              </a:defRPr>
            </a:lvl1pPr>
          </a:lstStyle>
          <a:p>
            <a:r>
              <a:rPr lang="en-US"/>
              <a:t>Click to Edit Title</a:t>
            </a:r>
          </a:p>
        </p:txBody>
      </p:sp>
      <p:sp>
        <p:nvSpPr>
          <p:cNvPr id="3" name="TextBox 2">
            <a:hlinkClick r:id="rId3"/>
          </p:cNvPr>
          <p:cNvSpPr txBox="1"/>
          <p:nvPr/>
        </p:nvSpPr>
        <p:spPr>
          <a:xfrm>
            <a:off x="-6098" y="5289281"/>
            <a:ext cx="12192004" cy="461665"/>
          </a:xfrm>
          <a:prstGeom prst="rect">
            <a:avLst/>
          </a:prstGeom>
          <a:noFill/>
        </p:spPr>
        <p:txBody>
          <a:bodyPr wrap="square" rtlCol="0" anchor="b" anchorCtr="0">
            <a:spAutoFit/>
          </a:bodyPr>
          <a:lstStyle/>
          <a:p>
            <a:pPr algn="ctr" defTabSz="243834"/>
            <a:r>
              <a:rPr lang="en-US" sz="2400" baseline="0">
                <a:solidFill>
                  <a:schemeClr val="bg1"/>
                </a:solidFill>
              </a:rPr>
              <a:t>sas.com</a:t>
            </a:r>
          </a:p>
        </p:txBody>
      </p:sp>
      <p:pic>
        <p:nvPicPr>
          <p:cNvPr id="4" name="Picture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1"/>
            <a:ext cx="2561072" cy="2408679"/>
          </a:xfrm>
          <a:prstGeom prst="rect">
            <a:avLst/>
          </a:prstGeom>
        </p:spPr>
      </p:pic>
      <p:grpSp>
        <p:nvGrpSpPr>
          <p:cNvPr id="7" name="Group 6"/>
          <p:cNvGrpSpPr/>
          <p:nvPr userDrawn="1"/>
        </p:nvGrpSpPr>
        <p:grpSpPr>
          <a:xfrm>
            <a:off x="10690511" y="6036756"/>
            <a:ext cx="1125352" cy="599013"/>
            <a:chOff x="7048500" y="4889500"/>
            <a:chExt cx="1622426" cy="863600"/>
          </a:xfrm>
        </p:grpSpPr>
        <p:sp>
          <p:nvSpPr>
            <p:cNvPr id="9" name="Freeform 6"/>
            <p:cNvSpPr>
              <a:spLocks/>
            </p:cNvSpPr>
            <p:nvPr userDrawn="1"/>
          </p:nvSpPr>
          <p:spPr bwMode="auto">
            <a:xfrm>
              <a:off x="7089775" y="5645150"/>
              <a:ext cx="87313" cy="100013"/>
            </a:xfrm>
            <a:custGeom>
              <a:avLst/>
              <a:gdLst>
                <a:gd name="T0" fmla="*/ 0 w 218"/>
                <a:gd name="T1" fmla="*/ 0 h 249"/>
                <a:gd name="T2" fmla="*/ 218 w 218"/>
                <a:gd name="T3" fmla="*/ 0 h 249"/>
                <a:gd name="T4" fmla="*/ 218 w 218"/>
                <a:gd name="T5" fmla="*/ 63 h 249"/>
                <a:gd name="T6" fmla="*/ 147 w 218"/>
                <a:gd name="T7" fmla="*/ 63 h 249"/>
                <a:gd name="T8" fmla="*/ 147 w 218"/>
                <a:gd name="T9" fmla="*/ 249 h 249"/>
                <a:gd name="T10" fmla="*/ 71 w 218"/>
                <a:gd name="T11" fmla="*/ 249 h 249"/>
                <a:gd name="T12" fmla="*/ 71 w 218"/>
                <a:gd name="T13" fmla="*/ 63 h 249"/>
                <a:gd name="T14" fmla="*/ 0 w 218"/>
                <a:gd name="T15" fmla="*/ 63 h 249"/>
                <a:gd name="T16" fmla="*/ 0 w 218"/>
                <a:gd name="T17"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8" h="249">
                  <a:moveTo>
                    <a:pt x="0" y="0"/>
                  </a:moveTo>
                  <a:lnTo>
                    <a:pt x="218" y="0"/>
                  </a:lnTo>
                  <a:lnTo>
                    <a:pt x="218" y="63"/>
                  </a:lnTo>
                  <a:lnTo>
                    <a:pt x="147" y="63"/>
                  </a:lnTo>
                  <a:lnTo>
                    <a:pt x="147" y="249"/>
                  </a:lnTo>
                  <a:lnTo>
                    <a:pt x="71" y="249"/>
                  </a:lnTo>
                  <a:lnTo>
                    <a:pt x="71" y="63"/>
                  </a:lnTo>
                  <a:lnTo>
                    <a:pt x="0" y="63"/>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1" name="Freeform 7"/>
            <p:cNvSpPr>
              <a:spLocks/>
            </p:cNvSpPr>
            <p:nvPr userDrawn="1"/>
          </p:nvSpPr>
          <p:spPr bwMode="auto">
            <a:xfrm>
              <a:off x="7185025" y="5645150"/>
              <a:ext cx="88900" cy="100013"/>
            </a:xfrm>
            <a:custGeom>
              <a:avLst/>
              <a:gdLst>
                <a:gd name="T0" fmla="*/ 0 w 227"/>
                <a:gd name="T1" fmla="*/ 0 h 249"/>
                <a:gd name="T2" fmla="*/ 77 w 227"/>
                <a:gd name="T3" fmla="*/ 0 h 249"/>
                <a:gd name="T4" fmla="*/ 77 w 227"/>
                <a:gd name="T5" fmla="*/ 86 h 249"/>
                <a:gd name="T6" fmla="*/ 149 w 227"/>
                <a:gd name="T7" fmla="*/ 86 h 249"/>
                <a:gd name="T8" fmla="*/ 149 w 227"/>
                <a:gd name="T9" fmla="*/ 0 h 249"/>
                <a:gd name="T10" fmla="*/ 227 w 227"/>
                <a:gd name="T11" fmla="*/ 0 h 249"/>
                <a:gd name="T12" fmla="*/ 227 w 227"/>
                <a:gd name="T13" fmla="*/ 249 h 249"/>
                <a:gd name="T14" fmla="*/ 149 w 227"/>
                <a:gd name="T15" fmla="*/ 249 h 249"/>
                <a:gd name="T16" fmla="*/ 149 w 227"/>
                <a:gd name="T17" fmla="*/ 150 h 249"/>
                <a:gd name="T18" fmla="*/ 77 w 227"/>
                <a:gd name="T19" fmla="*/ 150 h 249"/>
                <a:gd name="T20" fmla="*/ 77 w 227"/>
                <a:gd name="T21" fmla="*/ 249 h 249"/>
                <a:gd name="T22" fmla="*/ 0 w 227"/>
                <a:gd name="T23" fmla="*/ 249 h 249"/>
                <a:gd name="T24" fmla="*/ 0 w 227"/>
                <a:gd name="T25"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 h="249">
                  <a:moveTo>
                    <a:pt x="0" y="0"/>
                  </a:moveTo>
                  <a:lnTo>
                    <a:pt x="77" y="0"/>
                  </a:lnTo>
                  <a:lnTo>
                    <a:pt x="77" y="86"/>
                  </a:lnTo>
                  <a:lnTo>
                    <a:pt x="149" y="86"/>
                  </a:lnTo>
                  <a:lnTo>
                    <a:pt x="149" y="0"/>
                  </a:lnTo>
                  <a:lnTo>
                    <a:pt x="227" y="0"/>
                  </a:lnTo>
                  <a:lnTo>
                    <a:pt x="227" y="249"/>
                  </a:lnTo>
                  <a:lnTo>
                    <a:pt x="149" y="249"/>
                  </a:lnTo>
                  <a:lnTo>
                    <a:pt x="149" y="150"/>
                  </a:lnTo>
                  <a:lnTo>
                    <a:pt x="77" y="150"/>
                  </a:lnTo>
                  <a:lnTo>
                    <a:pt x="77" y="249"/>
                  </a:lnTo>
                  <a:lnTo>
                    <a:pt x="0" y="249"/>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2" name="Freeform 8"/>
            <p:cNvSpPr>
              <a:spLocks/>
            </p:cNvSpPr>
            <p:nvPr userDrawn="1"/>
          </p:nvSpPr>
          <p:spPr bwMode="auto">
            <a:xfrm>
              <a:off x="7285038" y="5645150"/>
              <a:ext cx="82550" cy="100013"/>
            </a:xfrm>
            <a:custGeom>
              <a:avLst/>
              <a:gdLst>
                <a:gd name="T0" fmla="*/ 0 w 212"/>
                <a:gd name="T1" fmla="*/ 0 h 249"/>
                <a:gd name="T2" fmla="*/ 208 w 212"/>
                <a:gd name="T3" fmla="*/ 0 h 249"/>
                <a:gd name="T4" fmla="*/ 208 w 212"/>
                <a:gd name="T5" fmla="*/ 63 h 249"/>
                <a:gd name="T6" fmla="*/ 78 w 212"/>
                <a:gd name="T7" fmla="*/ 63 h 249"/>
                <a:gd name="T8" fmla="*/ 78 w 212"/>
                <a:gd name="T9" fmla="*/ 94 h 249"/>
                <a:gd name="T10" fmla="*/ 196 w 212"/>
                <a:gd name="T11" fmla="*/ 94 h 249"/>
                <a:gd name="T12" fmla="*/ 196 w 212"/>
                <a:gd name="T13" fmla="*/ 154 h 249"/>
                <a:gd name="T14" fmla="*/ 78 w 212"/>
                <a:gd name="T15" fmla="*/ 154 h 249"/>
                <a:gd name="T16" fmla="*/ 78 w 212"/>
                <a:gd name="T17" fmla="*/ 185 h 249"/>
                <a:gd name="T18" fmla="*/ 212 w 212"/>
                <a:gd name="T19" fmla="*/ 185 h 249"/>
                <a:gd name="T20" fmla="*/ 212 w 212"/>
                <a:gd name="T21" fmla="*/ 249 h 249"/>
                <a:gd name="T22" fmla="*/ 0 w 212"/>
                <a:gd name="T23" fmla="*/ 249 h 249"/>
                <a:gd name="T24" fmla="*/ 0 w 212"/>
                <a:gd name="T25"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2" h="249">
                  <a:moveTo>
                    <a:pt x="0" y="0"/>
                  </a:moveTo>
                  <a:lnTo>
                    <a:pt x="208" y="0"/>
                  </a:lnTo>
                  <a:lnTo>
                    <a:pt x="208" y="63"/>
                  </a:lnTo>
                  <a:lnTo>
                    <a:pt x="78" y="63"/>
                  </a:lnTo>
                  <a:lnTo>
                    <a:pt x="78" y="94"/>
                  </a:lnTo>
                  <a:lnTo>
                    <a:pt x="196" y="94"/>
                  </a:lnTo>
                  <a:lnTo>
                    <a:pt x="196" y="154"/>
                  </a:lnTo>
                  <a:lnTo>
                    <a:pt x="78" y="154"/>
                  </a:lnTo>
                  <a:lnTo>
                    <a:pt x="78" y="185"/>
                  </a:lnTo>
                  <a:lnTo>
                    <a:pt x="212" y="185"/>
                  </a:lnTo>
                  <a:lnTo>
                    <a:pt x="212" y="249"/>
                  </a:lnTo>
                  <a:lnTo>
                    <a:pt x="0" y="249"/>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3" name="Freeform 9"/>
            <p:cNvSpPr>
              <a:spLocks noEditPoints="1"/>
            </p:cNvSpPr>
            <p:nvPr userDrawn="1"/>
          </p:nvSpPr>
          <p:spPr bwMode="auto">
            <a:xfrm>
              <a:off x="7426325" y="5645150"/>
              <a:ext cx="87313" cy="100013"/>
            </a:xfrm>
            <a:custGeom>
              <a:avLst/>
              <a:gdLst>
                <a:gd name="T0" fmla="*/ 77 w 221"/>
                <a:gd name="T1" fmla="*/ 63 h 249"/>
                <a:gd name="T2" fmla="*/ 77 w 221"/>
                <a:gd name="T3" fmla="*/ 114 h 249"/>
                <a:gd name="T4" fmla="*/ 107 w 221"/>
                <a:gd name="T5" fmla="*/ 114 h 249"/>
                <a:gd name="T6" fmla="*/ 117 w 221"/>
                <a:gd name="T7" fmla="*/ 114 h 249"/>
                <a:gd name="T8" fmla="*/ 126 w 221"/>
                <a:gd name="T9" fmla="*/ 113 h 249"/>
                <a:gd name="T10" fmla="*/ 135 w 221"/>
                <a:gd name="T11" fmla="*/ 111 h 249"/>
                <a:gd name="T12" fmla="*/ 142 w 221"/>
                <a:gd name="T13" fmla="*/ 106 h 249"/>
                <a:gd name="T14" fmla="*/ 146 w 221"/>
                <a:gd name="T15" fmla="*/ 98 h 249"/>
                <a:gd name="T16" fmla="*/ 148 w 221"/>
                <a:gd name="T17" fmla="*/ 87 h 249"/>
                <a:gd name="T18" fmla="*/ 146 w 221"/>
                <a:gd name="T19" fmla="*/ 76 h 249"/>
                <a:gd name="T20" fmla="*/ 141 w 221"/>
                <a:gd name="T21" fmla="*/ 69 h 249"/>
                <a:gd name="T22" fmla="*/ 132 w 221"/>
                <a:gd name="T23" fmla="*/ 66 h 249"/>
                <a:gd name="T24" fmla="*/ 122 w 221"/>
                <a:gd name="T25" fmla="*/ 63 h 249"/>
                <a:gd name="T26" fmla="*/ 111 w 221"/>
                <a:gd name="T27" fmla="*/ 63 h 249"/>
                <a:gd name="T28" fmla="*/ 77 w 221"/>
                <a:gd name="T29" fmla="*/ 63 h 249"/>
                <a:gd name="T30" fmla="*/ 0 w 221"/>
                <a:gd name="T31" fmla="*/ 0 h 249"/>
                <a:gd name="T32" fmla="*/ 128 w 221"/>
                <a:gd name="T33" fmla="*/ 0 h 249"/>
                <a:gd name="T34" fmla="*/ 152 w 221"/>
                <a:gd name="T35" fmla="*/ 1 h 249"/>
                <a:gd name="T36" fmla="*/ 172 w 221"/>
                <a:gd name="T37" fmla="*/ 7 h 249"/>
                <a:gd name="T38" fmla="*/ 188 w 221"/>
                <a:gd name="T39" fmla="*/ 17 h 249"/>
                <a:gd name="T40" fmla="*/ 201 w 221"/>
                <a:gd name="T41" fmla="*/ 28 h 249"/>
                <a:gd name="T42" fmla="*/ 209 w 221"/>
                <a:gd name="T43" fmla="*/ 42 h 249"/>
                <a:gd name="T44" fmla="*/ 216 w 221"/>
                <a:gd name="T45" fmla="*/ 56 h 249"/>
                <a:gd name="T46" fmla="*/ 219 w 221"/>
                <a:gd name="T47" fmla="*/ 71 h 249"/>
                <a:gd name="T48" fmla="*/ 221 w 221"/>
                <a:gd name="T49" fmla="*/ 84 h 249"/>
                <a:gd name="T50" fmla="*/ 218 w 221"/>
                <a:gd name="T51" fmla="*/ 108 h 249"/>
                <a:gd name="T52" fmla="*/ 212 w 221"/>
                <a:gd name="T53" fmla="*/ 129 h 249"/>
                <a:gd name="T54" fmla="*/ 201 w 221"/>
                <a:gd name="T55" fmla="*/ 145 h 249"/>
                <a:gd name="T56" fmla="*/ 186 w 221"/>
                <a:gd name="T57" fmla="*/ 158 h 249"/>
                <a:gd name="T58" fmla="*/ 167 w 221"/>
                <a:gd name="T59" fmla="*/ 167 h 249"/>
                <a:gd name="T60" fmla="*/ 146 w 221"/>
                <a:gd name="T61" fmla="*/ 172 h 249"/>
                <a:gd name="T62" fmla="*/ 122 w 221"/>
                <a:gd name="T63" fmla="*/ 174 h 249"/>
                <a:gd name="T64" fmla="*/ 77 w 221"/>
                <a:gd name="T65" fmla="*/ 174 h 249"/>
                <a:gd name="T66" fmla="*/ 77 w 221"/>
                <a:gd name="T67" fmla="*/ 249 h 249"/>
                <a:gd name="T68" fmla="*/ 0 w 221"/>
                <a:gd name="T69" fmla="*/ 249 h 249"/>
                <a:gd name="T70" fmla="*/ 0 w 221"/>
                <a:gd name="T71"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21" h="249">
                  <a:moveTo>
                    <a:pt x="77" y="63"/>
                  </a:moveTo>
                  <a:lnTo>
                    <a:pt x="77" y="114"/>
                  </a:lnTo>
                  <a:lnTo>
                    <a:pt x="107" y="114"/>
                  </a:lnTo>
                  <a:lnTo>
                    <a:pt x="117" y="114"/>
                  </a:lnTo>
                  <a:lnTo>
                    <a:pt x="126" y="113"/>
                  </a:lnTo>
                  <a:lnTo>
                    <a:pt x="135" y="111"/>
                  </a:lnTo>
                  <a:lnTo>
                    <a:pt x="142" y="106"/>
                  </a:lnTo>
                  <a:lnTo>
                    <a:pt x="146" y="98"/>
                  </a:lnTo>
                  <a:lnTo>
                    <a:pt x="148" y="87"/>
                  </a:lnTo>
                  <a:lnTo>
                    <a:pt x="146" y="76"/>
                  </a:lnTo>
                  <a:lnTo>
                    <a:pt x="141" y="69"/>
                  </a:lnTo>
                  <a:lnTo>
                    <a:pt x="132" y="66"/>
                  </a:lnTo>
                  <a:lnTo>
                    <a:pt x="122" y="63"/>
                  </a:lnTo>
                  <a:lnTo>
                    <a:pt x="111" y="63"/>
                  </a:lnTo>
                  <a:lnTo>
                    <a:pt x="77" y="63"/>
                  </a:lnTo>
                  <a:close/>
                  <a:moveTo>
                    <a:pt x="0" y="0"/>
                  </a:moveTo>
                  <a:lnTo>
                    <a:pt x="128" y="0"/>
                  </a:lnTo>
                  <a:lnTo>
                    <a:pt x="152" y="1"/>
                  </a:lnTo>
                  <a:lnTo>
                    <a:pt x="172" y="7"/>
                  </a:lnTo>
                  <a:lnTo>
                    <a:pt x="188" y="17"/>
                  </a:lnTo>
                  <a:lnTo>
                    <a:pt x="201" y="28"/>
                  </a:lnTo>
                  <a:lnTo>
                    <a:pt x="209" y="42"/>
                  </a:lnTo>
                  <a:lnTo>
                    <a:pt x="216" y="56"/>
                  </a:lnTo>
                  <a:lnTo>
                    <a:pt x="219" y="71"/>
                  </a:lnTo>
                  <a:lnTo>
                    <a:pt x="221" y="84"/>
                  </a:lnTo>
                  <a:lnTo>
                    <a:pt x="218" y="108"/>
                  </a:lnTo>
                  <a:lnTo>
                    <a:pt x="212" y="129"/>
                  </a:lnTo>
                  <a:lnTo>
                    <a:pt x="201" y="145"/>
                  </a:lnTo>
                  <a:lnTo>
                    <a:pt x="186" y="158"/>
                  </a:lnTo>
                  <a:lnTo>
                    <a:pt x="167" y="167"/>
                  </a:lnTo>
                  <a:lnTo>
                    <a:pt x="146" y="172"/>
                  </a:lnTo>
                  <a:lnTo>
                    <a:pt x="122" y="174"/>
                  </a:lnTo>
                  <a:lnTo>
                    <a:pt x="77" y="174"/>
                  </a:lnTo>
                  <a:lnTo>
                    <a:pt x="77" y="249"/>
                  </a:lnTo>
                  <a:lnTo>
                    <a:pt x="0" y="249"/>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4" name="Freeform 10"/>
            <p:cNvSpPr>
              <a:spLocks noEditPoints="1"/>
            </p:cNvSpPr>
            <p:nvPr userDrawn="1"/>
          </p:nvSpPr>
          <p:spPr bwMode="auto">
            <a:xfrm>
              <a:off x="7516813" y="5643563"/>
              <a:ext cx="100013" cy="103188"/>
            </a:xfrm>
            <a:custGeom>
              <a:avLst/>
              <a:gdLst>
                <a:gd name="T0" fmla="*/ 126 w 253"/>
                <a:gd name="T1" fmla="*/ 63 h 262"/>
                <a:gd name="T2" fmla="*/ 117 w 253"/>
                <a:gd name="T3" fmla="*/ 64 h 262"/>
                <a:gd name="T4" fmla="*/ 108 w 253"/>
                <a:gd name="T5" fmla="*/ 66 h 262"/>
                <a:gd name="T6" fmla="*/ 98 w 253"/>
                <a:gd name="T7" fmla="*/ 71 h 262"/>
                <a:gd name="T8" fmla="*/ 90 w 253"/>
                <a:gd name="T9" fmla="*/ 80 h 262"/>
                <a:gd name="T10" fmla="*/ 84 w 253"/>
                <a:gd name="T11" fmla="*/ 93 h 262"/>
                <a:gd name="T12" fmla="*/ 79 w 253"/>
                <a:gd name="T13" fmla="*/ 110 h 262"/>
                <a:gd name="T14" fmla="*/ 76 w 253"/>
                <a:gd name="T15" fmla="*/ 131 h 262"/>
                <a:gd name="T16" fmla="*/ 79 w 253"/>
                <a:gd name="T17" fmla="*/ 152 h 262"/>
                <a:gd name="T18" fmla="*/ 84 w 253"/>
                <a:gd name="T19" fmla="*/ 169 h 262"/>
                <a:gd name="T20" fmla="*/ 90 w 253"/>
                <a:gd name="T21" fmla="*/ 181 h 262"/>
                <a:gd name="T22" fmla="*/ 98 w 253"/>
                <a:gd name="T23" fmla="*/ 191 h 262"/>
                <a:gd name="T24" fmla="*/ 108 w 253"/>
                <a:gd name="T25" fmla="*/ 196 h 262"/>
                <a:gd name="T26" fmla="*/ 117 w 253"/>
                <a:gd name="T27" fmla="*/ 199 h 262"/>
                <a:gd name="T28" fmla="*/ 126 w 253"/>
                <a:gd name="T29" fmla="*/ 200 h 262"/>
                <a:gd name="T30" fmla="*/ 136 w 253"/>
                <a:gd name="T31" fmla="*/ 199 h 262"/>
                <a:gd name="T32" fmla="*/ 144 w 253"/>
                <a:gd name="T33" fmla="*/ 196 h 262"/>
                <a:gd name="T34" fmla="*/ 154 w 253"/>
                <a:gd name="T35" fmla="*/ 191 h 262"/>
                <a:gd name="T36" fmla="*/ 163 w 253"/>
                <a:gd name="T37" fmla="*/ 181 h 262"/>
                <a:gd name="T38" fmla="*/ 169 w 253"/>
                <a:gd name="T39" fmla="*/ 169 h 262"/>
                <a:gd name="T40" fmla="*/ 174 w 253"/>
                <a:gd name="T41" fmla="*/ 152 h 262"/>
                <a:gd name="T42" fmla="*/ 176 w 253"/>
                <a:gd name="T43" fmla="*/ 131 h 262"/>
                <a:gd name="T44" fmla="*/ 174 w 253"/>
                <a:gd name="T45" fmla="*/ 110 h 262"/>
                <a:gd name="T46" fmla="*/ 169 w 253"/>
                <a:gd name="T47" fmla="*/ 93 h 262"/>
                <a:gd name="T48" fmla="*/ 163 w 253"/>
                <a:gd name="T49" fmla="*/ 80 h 262"/>
                <a:gd name="T50" fmla="*/ 154 w 253"/>
                <a:gd name="T51" fmla="*/ 71 h 262"/>
                <a:gd name="T52" fmla="*/ 144 w 253"/>
                <a:gd name="T53" fmla="*/ 66 h 262"/>
                <a:gd name="T54" fmla="*/ 136 w 253"/>
                <a:gd name="T55" fmla="*/ 64 h 262"/>
                <a:gd name="T56" fmla="*/ 126 w 253"/>
                <a:gd name="T57" fmla="*/ 63 h 262"/>
                <a:gd name="T58" fmla="*/ 126 w 253"/>
                <a:gd name="T59" fmla="*/ 0 h 262"/>
                <a:gd name="T60" fmla="*/ 157 w 253"/>
                <a:gd name="T61" fmla="*/ 3 h 262"/>
                <a:gd name="T62" fmla="*/ 184 w 253"/>
                <a:gd name="T63" fmla="*/ 13 h 262"/>
                <a:gd name="T64" fmla="*/ 208 w 253"/>
                <a:gd name="T65" fmla="*/ 28 h 262"/>
                <a:gd name="T66" fmla="*/ 227 w 253"/>
                <a:gd name="T67" fmla="*/ 48 h 262"/>
                <a:gd name="T68" fmla="*/ 241 w 253"/>
                <a:gd name="T69" fmla="*/ 71 h 262"/>
                <a:gd name="T70" fmla="*/ 250 w 253"/>
                <a:gd name="T71" fmla="*/ 100 h 262"/>
                <a:gd name="T72" fmla="*/ 253 w 253"/>
                <a:gd name="T73" fmla="*/ 131 h 262"/>
                <a:gd name="T74" fmla="*/ 250 w 253"/>
                <a:gd name="T75" fmla="*/ 162 h 262"/>
                <a:gd name="T76" fmla="*/ 241 w 253"/>
                <a:gd name="T77" fmla="*/ 191 h 262"/>
                <a:gd name="T78" fmla="*/ 227 w 253"/>
                <a:gd name="T79" fmla="*/ 215 h 262"/>
                <a:gd name="T80" fmla="*/ 208 w 253"/>
                <a:gd name="T81" fmla="*/ 235 h 262"/>
                <a:gd name="T82" fmla="*/ 184 w 253"/>
                <a:gd name="T83" fmla="*/ 250 h 262"/>
                <a:gd name="T84" fmla="*/ 157 w 253"/>
                <a:gd name="T85" fmla="*/ 260 h 262"/>
                <a:gd name="T86" fmla="*/ 126 w 253"/>
                <a:gd name="T87" fmla="*/ 262 h 262"/>
                <a:gd name="T88" fmla="*/ 96 w 253"/>
                <a:gd name="T89" fmla="*/ 260 h 262"/>
                <a:gd name="T90" fmla="*/ 69 w 253"/>
                <a:gd name="T91" fmla="*/ 250 h 262"/>
                <a:gd name="T92" fmla="*/ 45 w 253"/>
                <a:gd name="T93" fmla="*/ 235 h 262"/>
                <a:gd name="T94" fmla="*/ 25 w 253"/>
                <a:gd name="T95" fmla="*/ 215 h 262"/>
                <a:gd name="T96" fmla="*/ 11 w 253"/>
                <a:gd name="T97" fmla="*/ 191 h 262"/>
                <a:gd name="T98" fmla="*/ 3 w 253"/>
                <a:gd name="T99" fmla="*/ 162 h 262"/>
                <a:gd name="T100" fmla="*/ 0 w 253"/>
                <a:gd name="T101" fmla="*/ 131 h 262"/>
                <a:gd name="T102" fmla="*/ 3 w 253"/>
                <a:gd name="T103" fmla="*/ 100 h 262"/>
                <a:gd name="T104" fmla="*/ 11 w 253"/>
                <a:gd name="T105" fmla="*/ 71 h 262"/>
                <a:gd name="T106" fmla="*/ 25 w 253"/>
                <a:gd name="T107" fmla="*/ 48 h 262"/>
                <a:gd name="T108" fmla="*/ 45 w 253"/>
                <a:gd name="T109" fmla="*/ 28 h 262"/>
                <a:gd name="T110" fmla="*/ 69 w 253"/>
                <a:gd name="T111" fmla="*/ 13 h 262"/>
                <a:gd name="T112" fmla="*/ 96 w 253"/>
                <a:gd name="T113" fmla="*/ 3 h 262"/>
                <a:gd name="T114" fmla="*/ 126 w 253"/>
                <a:gd name="T115" fmla="*/ 0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53" h="262">
                  <a:moveTo>
                    <a:pt x="126" y="63"/>
                  </a:moveTo>
                  <a:lnTo>
                    <a:pt x="117" y="64"/>
                  </a:lnTo>
                  <a:lnTo>
                    <a:pt x="108" y="66"/>
                  </a:lnTo>
                  <a:lnTo>
                    <a:pt x="98" y="71"/>
                  </a:lnTo>
                  <a:lnTo>
                    <a:pt x="90" y="80"/>
                  </a:lnTo>
                  <a:lnTo>
                    <a:pt x="84" y="93"/>
                  </a:lnTo>
                  <a:lnTo>
                    <a:pt x="79" y="110"/>
                  </a:lnTo>
                  <a:lnTo>
                    <a:pt x="76" y="131"/>
                  </a:lnTo>
                  <a:lnTo>
                    <a:pt x="79" y="152"/>
                  </a:lnTo>
                  <a:lnTo>
                    <a:pt x="84" y="169"/>
                  </a:lnTo>
                  <a:lnTo>
                    <a:pt x="90" y="181"/>
                  </a:lnTo>
                  <a:lnTo>
                    <a:pt x="98" y="191"/>
                  </a:lnTo>
                  <a:lnTo>
                    <a:pt x="108" y="196"/>
                  </a:lnTo>
                  <a:lnTo>
                    <a:pt x="117" y="199"/>
                  </a:lnTo>
                  <a:lnTo>
                    <a:pt x="126" y="200"/>
                  </a:lnTo>
                  <a:lnTo>
                    <a:pt x="136" y="199"/>
                  </a:lnTo>
                  <a:lnTo>
                    <a:pt x="144" y="196"/>
                  </a:lnTo>
                  <a:lnTo>
                    <a:pt x="154" y="191"/>
                  </a:lnTo>
                  <a:lnTo>
                    <a:pt x="163" y="181"/>
                  </a:lnTo>
                  <a:lnTo>
                    <a:pt x="169" y="169"/>
                  </a:lnTo>
                  <a:lnTo>
                    <a:pt x="174" y="152"/>
                  </a:lnTo>
                  <a:lnTo>
                    <a:pt x="176" y="131"/>
                  </a:lnTo>
                  <a:lnTo>
                    <a:pt x="174" y="110"/>
                  </a:lnTo>
                  <a:lnTo>
                    <a:pt x="169" y="93"/>
                  </a:lnTo>
                  <a:lnTo>
                    <a:pt x="163" y="80"/>
                  </a:lnTo>
                  <a:lnTo>
                    <a:pt x="154" y="71"/>
                  </a:lnTo>
                  <a:lnTo>
                    <a:pt x="144" y="66"/>
                  </a:lnTo>
                  <a:lnTo>
                    <a:pt x="136" y="64"/>
                  </a:lnTo>
                  <a:lnTo>
                    <a:pt x="126" y="63"/>
                  </a:lnTo>
                  <a:close/>
                  <a:moveTo>
                    <a:pt x="126" y="0"/>
                  </a:moveTo>
                  <a:lnTo>
                    <a:pt x="157" y="3"/>
                  </a:lnTo>
                  <a:lnTo>
                    <a:pt x="184" y="13"/>
                  </a:lnTo>
                  <a:lnTo>
                    <a:pt x="208" y="28"/>
                  </a:lnTo>
                  <a:lnTo>
                    <a:pt x="227" y="48"/>
                  </a:lnTo>
                  <a:lnTo>
                    <a:pt x="241" y="71"/>
                  </a:lnTo>
                  <a:lnTo>
                    <a:pt x="250" y="100"/>
                  </a:lnTo>
                  <a:lnTo>
                    <a:pt x="253" y="131"/>
                  </a:lnTo>
                  <a:lnTo>
                    <a:pt x="250" y="162"/>
                  </a:lnTo>
                  <a:lnTo>
                    <a:pt x="241" y="191"/>
                  </a:lnTo>
                  <a:lnTo>
                    <a:pt x="227" y="215"/>
                  </a:lnTo>
                  <a:lnTo>
                    <a:pt x="208" y="235"/>
                  </a:lnTo>
                  <a:lnTo>
                    <a:pt x="184" y="250"/>
                  </a:lnTo>
                  <a:lnTo>
                    <a:pt x="157" y="260"/>
                  </a:lnTo>
                  <a:lnTo>
                    <a:pt x="126" y="262"/>
                  </a:lnTo>
                  <a:lnTo>
                    <a:pt x="96" y="260"/>
                  </a:lnTo>
                  <a:lnTo>
                    <a:pt x="69" y="250"/>
                  </a:lnTo>
                  <a:lnTo>
                    <a:pt x="45" y="235"/>
                  </a:lnTo>
                  <a:lnTo>
                    <a:pt x="25" y="215"/>
                  </a:lnTo>
                  <a:lnTo>
                    <a:pt x="11" y="191"/>
                  </a:lnTo>
                  <a:lnTo>
                    <a:pt x="3" y="162"/>
                  </a:lnTo>
                  <a:lnTo>
                    <a:pt x="0" y="131"/>
                  </a:lnTo>
                  <a:lnTo>
                    <a:pt x="3" y="100"/>
                  </a:lnTo>
                  <a:lnTo>
                    <a:pt x="11" y="71"/>
                  </a:lnTo>
                  <a:lnTo>
                    <a:pt x="25" y="48"/>
                  </a:lnTo>
                  <a:lnTo>
                    <a:pt x="45" y="28"/>
                  </a:lnTo>
                  <a:lnTo>
                    <a:pt x="69" y="13"/>
                  </a:lnTo>
                  <a:lnTo>
                    <a:pt x="96" y="3"/>
                  </a:lnTo>
                  <a:lnTo>
                    <a:pt x="126"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5" name="Freeform 11"/>
            <p:cNvSpPr>
              <a:spLocks/>
            </p:cNvSpPr>
            <p:nvPr userDrawn="1"/>
          </p:nvSpPr>
          <p:spPr bwMode="auto">
            <a:xfrm>
              <a:off x="7612063" y="5645150"/>
              <a:ext cx="136525" cy="100013"/>
            </a:xfrm>
            <a:custGeom>
              <a:avLst/>
              <a:gdLst>
                <a:gd name="T0" fmla="*/ 0 w 342"/>
                <a:gd name="T1" fmla="*/ 0 h 249"/>
                <a:gd name="T2" fmla="*/ 76 w 342"/>
                <a:gd name="T3" fmla="*/ 0 h 249"/>
                <a:gd name="T4" fmla="*/ 107 w 342"/>
                <a:gd name="T5" fmla="*/ 154 h 249"/>
                <a:gd name="T6" fmla="*/ 107 w 342"/>
                <a:gd name="T7" fmla="*/ 154 h 249"/>
                <a:gd name="T8" fmla="*/ 137 w 342"/>
                <a:gd name="T9" fmla="*/ 0 h 249"/>
                <a:gd name="T10" fmla="*/ 205 w 342"/>
                <a:gd name="T11" fmla="*/ 0 h 249"/>
                <a:gd name="T12" fmla="*/ 235 w 342"/>
                <a:gd name="T13" fmla="*/ 155 h 249"/>
                <a:gd name="T14" fmla="*/ 235 w 342"/>
                <a:gd name="T15" fmla="*/ 155 h 249"/>
                <a:gd name="T16" fmla="*/ 266 w 342"/>
                <a:gd name="T17" fmla="*/ 0 h 249"/>
                <a:gd name="T18" fmla="*/ 342 w 342"/>
                <a:gd name="T19" fmla="*/ 0 h 249"/>
                <a:gd name="T20" fmla="*/ 273 w 342"/>
                <a:gd name="T21" fmla="*/ 249 h 249"/>
                <a:gd name="T22" fmla="*/ 198 w 342"/>
                <a:gd name="T23" fmla="*/ 249 h 249"/>
                <a:gd name="T24" fmla="*/ 171 w 342"/>
                <a:gd name="T25" fmla="*/ 97 h 249"/>
                <a:gd name="T26" fmla="*/ 171 w 342"/>
                <a:gd name="T27" fmla="*/ 97 h 249"/>
                <a:gd name="T28" fmla="*/ 144 w 342"/>
                <a:gd name="T29" fmla="*/ 249 h 249"/>
                <a:gd name="T30" fmla="*/ 69 w 342"/>
                <a:gd name="T31" fmla="*/ 249 h 249"/>
                <a:gd name="T32" fmla="*/ 0 w 342"/>
                <a:gd name="T33"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2" h="249">
                  <a:moveTo>
                    <a:pt x="0" y="0"/>
                  </a:moveTo>
                  <a:lnTo>
                    <a:pt x="76" y="0"/>
                  </a:lnTo>
                  <a:lnTo>
                    <a:pt x="107" y="154"/>
                  </a:lnTo>
                  <a:lnTo>
                    <a:pt x="107" y="154"/>
                  </a:lnTo>
                  <a:lnTo>
                    <a:pt x="137" y="0"/>
                  </a:lnTo>
                  <a:lnTo>
                    <a:pt x="205" y="0"/>
                  </a:lnTo>
                  <a:lnTo>
                    <a:pt x="235" y="155"/>
                  </a:lnTo>
                  <a:lnTo>
                    <a:pt x="235" y="155"/>
                  </a:lnTo>
                  <a:lnTo>
                    <a:pt x="266" y="0"/>
                  </a:lnTo>
                  <a:lnTo>
                    <a:pt x="342" y="0"/>
                  </a:lnTo>
                  <a:lnTo>
                    <a:pt x="273" y="249"/>
                  </a:lnTo>
                  <a:lnTo>
                    <a:pt x="198" y="249"/>
                  </a:lnTo>
                  <a:lnTo>
                    <a:pt x="171" y="97"/>
                  </a:lnTo>
                  <a:lnTo>
                    <a:pt x="171" y="97"/>
                  </a:lnTo>
                  <a:lnTo>
                    <a:pt x="144" y="249"/>
                  </a:lnTo>
                  <a:lnTo>
                    <a:pt x="69" y="249"/>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6" name="Freeform 12"/>
            <p:cNvSpPr>
              <a:spLocks/>
            </p:cNvSpPr>
            <p:nvPr userDrawn="1"/>
          </p:nvSpPr>
          <p:spPr bwMode="auto">
            <a:xfrm>
              <a:off x="7751763" y="5645150"/>
              <a:ext cx="84138" cy="100013"/>
            </a:xfrm>
            <a:custGeom>
              <a:avLst/>
              <a:gdLst>
                <a:gd name="T0" fmla="*/ 0 w 211"/>
                <a:gd name="T1" fmla="*/ 0 h 249"/>
                <a:gd name="T2" fmla="*/ 207 w 211"/>
                <a:gd name="T3" fmla="*/ 0 h 249"/>
                <a:gd name="T4" fmla="*/ 207 w 211"/>
                <a:gd name="T5" fmla="*/ 63 h 249"/>
                <a:gd name="T6" fmla="*/ 78 w 211"/>
                <a:gd name="T7" fmla="*/ 63 h 249"/>
                <a:gd name="T8" fmla="*/ 78 w 211"/>
                <a:gd name="T9" fmla="*/ 94 h 249"/>
                <a:gd name="T10" fmla="*/ 196 w 211"/>
                <a:gd name="T11" fmla="*/ 94 h 249"/>
                <a:gd name="T12" fmla="*/ 196 w 211"/>
                <a:gd name="T13" fmla="*/ 154 h 249"/>
                <a:gd name="T14" fmla="*/ 78 w 211"/>
                <a:gd name="T15" fmla="*/ 154 h 249"/>
                <a:gd name="T16" fmla="*/ 78 w 211"/>
                <a:gd name="T17" fmla="*/ 185 h 249"/>
                <a:gd name="T18" fmla="*/ 211 w 211"/>
                <a:gd name="T19" fmla="*/ 185 h 249"/>
                <a:gd name="T20" fmla="*/ 211 w 211"/>
                <a:gd name="T21" fmla="*/ 249 h 249"/>
                <a:gd name="T22" fmla="*/ 0 w 211"/>
                <a:gd name="T23" fmla="*/ 249 h 249"/>
                <a:gd name="T24" fmla="*/ 0 w 211"/>
                <a:gd name="T25"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1" h="249">
                  <a:moveTo>
                    <a:pt x="0" y="0"/>
                  </a:moveTo>
                  <a:lnTo>
                    <a:pt x="207" y="0"/>
                  </a:lnTo>
                  <a:lnTo>
                    <a:pt x="207" y="63"/>
                  </a:lnTo>
                  <a:lnTo>
                    <a:pt x="78" y="63"/>
                  </a:lnTo>
                  <a:lnTo>
                    <a:pt x="78" y="94"/>
                  </a:lnTo>
                  <a:lnTo>
                    <a:pt x="196" y="94"/>
                  </a:lnTo>
                  <a:lnTo>
                    <a:pt x="196" y="154"/>
                  </a:lnTo>
                  <a:lnTo>
                    <a:pt x="78" y="154"/>
                  </a:lnTo>
                  <a:lnTo>
                    <a:pt x="78" y="185"/>
                  </a:lnTo>
                  <a:lnTo>
                    <a:pt x="211" y="185"/>
                  </a:lnTo>
                  <a:lnTo>
                    <a:pt x="211" y="249"/>
                  </a:lnTo>
                  <a:lnTo>
                    <a:pt x="0" y="249"/>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7" name="Freeform 13"/>
            <p:cNvSpPr>
              <a:spLocks noEditPoints="1"/>
            </p:cNvSpPr>
            <p:nvPr userDrawn="1"/>
          </p:nvSpPr>
          <p:spPr bwMode="auto">
            <a:xfrm>
              <a:off x="7843838" y="5645150"/>
              <a:ext cx="93663" cy="100013"/>
            </a:xfrm>
            <a:custGeom>
              <a:avLst/>
              <a:gdLst>
                <a:gd name="T0" fmla="*/ 77 w 235"/>
                <a:gd name="T1" fmla="*/ 58 h 249"/>
                <a:gd name="T2" fmla="*/ 77 w 235"/>
                <a:gd name="T3" fmla="*/ 108 h 249"/>
                <a:gd name="T4" fmla="*/ 117 w 235"/>
                <a:gd name="T5" fmla="*/ 108 h 249"/>
                <a:gd name="T6" fmla="*/ 126 w 235"/>
                <a:gd name="T7" fmla="*/ 108 h 249"/>
                <a:gd name="T8" fmla="*/ 136 w 235"/>
                <a:gd name="T9" fmla="*/ 106 h 249"/>
                <a:gd name="T10" fmla="*/ 143 w 235"/>
                <a:gd name="T11" fmla="*/ 102 h 249"/>
                <a:gd name="T12" fmla="*/ 149 w 235"/>
                <a:gd name="T13" fmla="*/ 94 h 249"/>
                <a:gd name="T14" fmla="*/ 150 w 235"/>
                <a:gd name="T15" fmla="*/ 83 h 249"/>
                <a:gd name="T16" fmla="*/ 149 w 235"/>
                <a:gd name="T17" fmla="*/ 74 h 249"/>
                <a:gd name="T18" fmla="*/ 145 w 235"/>
                <a:gd name="T19" fmla="*/ 68 h 249"/>
                <a:gd name="T20" fmla="*/ 139 w 235"/>
                <a:gd name="T21" fmla="*/ 63 h 249"/>
                <a:gd name="T22" fmla="*/ 128 w 235"/>
                <a:gd name="T23" fmla="*/ 59 h 249"/>
                <a:gd name="T24" fmla="*/ 113 w 235"/>
                <a:gd name="T25" fmla="*/ 58 h 249"/>
                <a:gd name="T26" fmla="*/ 77 w 235"/>
                <a:gd name="T27" fmla="*/ 58 h 249"/>
                <a:gd name="T28" fmla="*/ 0 w 235"/>
                <a:gd name="T29" fmla="*/ 0 h 249"/>
                <a:gd name="T30" fmla="*/ 147 w 235"/>
                <a:gd name="T31" fmla="*/ 0 h 249"/>
                <a:gd name="T32" fmla="*/ 164 w 235"/>
                <a:gd name="T33" fmla="*/ 1 h 249"/>
                <a:gd name="T34" fmla="*/ 182 w 235"/>
                <a:gd name="T35" fmla="*/ 5 h 249"/>
                <a:gd name="T36" fmla="*/ 196 w 235"/>
                <a:gd name="T37" fmla="*/ 12 h 249"/>
                <a:gd name="T38" fmla="*/ 209 w 235"/>
                <a:gd name="T39" fmla="*/ 22 h 249"/>
                <a:gd name="T40" fmla="*/ 219 w 235"/>
                <a:gd name="T41" fmla="*/ 36 h 249"/>
                <a:gd name="T42" fmla="*/ 225 w 235"/>
                <a:gd name="T43" fmla="*/ 52 h 249"/>
                <a:gd name="T44" fmla="*/ 228 w 235"/>
                <a:gd name="T45" fmla="*/ 71 h 249"/>
                <a:gd name="T46" fmla="*/ 226 w 235"/>
                <a:gd name="T47" fmla="*/ 86 h 249"/>
                <a:gd name="T48" fmla="*/ 223 w 235"/>
                <a:gd name="T49" fmla="*/ 101 h 249"/>
                <a:gd name="T50" fmla="*/ 215 w 235"/>
                <a:gd name="T51" fmla="*/ 114 h 249"/>
                <a:gd name="T52" fmla="*/ 204 w 235"/>
                <a:gd name="T53" fmla="*/ 125 h 249"/>
                <a:gd name="T54" fmla="*/ 190 w 235"/>
                <a:gd name="T55" fmla="*/ 133 h 249"/>
                <a:gd name="T56" fmla="*/ 205 w 235"/>
                <a:gd name="T57" fmla="*/ 142 h 249"/>
                <a:gd name="T58" fmla="*/ 215 w 235"/>
                <a:gd name="T59" fmla="*/ 155 h 249"/>
                <a:gd name="T60" fmla="*/ 223 w 235"/>
                <a:gd name="T61" fmla="*/ 174 h 249"/>
                <a:gd name="T62" fmla="*/ 228 w 235"/>
                <a:gd name="T63" fmla="*/ 195 h 249"/>
                <a:gd name="T64" fmla="*/ 228 w 235"/>
                <a:gd name="T65" fmla="*/ 208 h 249"/>
                <a:gd name="T66" fmla="*/ 229 w 235"/>
                <a:gd name="T67" fmla="*/ 223 h 249"/>
                <a:gd name="T68" fmla="*/ 231 w 235"/>
                <a:gd name="T69" fmla="*/ 238 h 249"/>
                <a:gd name="T70" fmla="*/ 235 w 235"/>
                <a:gd name="T71" fmla="*/ 249 h 249"/>
                <a:gd name="T72" fmla="*/ 158 w 235"/>
                <a:gd name="T73" fmla="*/ 249 h 249"/>
                <a:gd name="T74" fmla="*/ 154 w 235"/>
                <a:gd name="T75" fmla="*/ 230 h 249"/>
                <a:gd name="T76" fmla="*/ 152 w 235"/>
                <a:gd name="T77" fmla="*/ 210 h 249"/>
                <a:gd name="T78" fmla="*/ 150 w 235"/>
                <a:gd name="T79" fmla="*/ 199 h 249"/>
                <a:gd name="T80" fmla="*/ 149 w 235"/>
                <a:gd name="T81" fmla="*/ 188 h 249"/>
                <a:gd name="T82" fmla="*/ 145 w 235"/>
                <a:gd name="T83" fmla="*/ 178 h 249"/>
                <a:gd name="T84" fmla="*/ 139 w 235"/>
                <a:gd name="T85" fmla="*/ 169 h 249"/>
                <a:gd name="T86" fmla="*/ 131 w 235"/>
                <a:gd name="T87" fmla="*/ 164 h 249"/>
                <a:gd name="T88" fmla="*/ 118 w 235"/>
                <a:gd name="T89" fmla="*/ 162 h 249"/>
                <a:gd name="T90" fmla="*/ 77 w 235"/>
                <a:gd name="T91" fmla="*/ 162 h 249"/>
                <a:gd name="T92" fmla="*/ 77 w 235"/>
                <a:gd name="T93" fmla="*/ 249 h 249"/>
                <a:gd name="T94" fmla="*/ 0 w 235"/>
                <a:gd name="T95" fmla="*/ 249 h 249"/>
                <a:gd name="T96" fmla="*/ 0 w 235"/>
                <a:gd name="T97"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5" h="249">
                  <a:moveTo>
                    <a:pt x="77" y="58"/>
                  </a:moveTo>
                  <a:lnTo>
                    <a:pt x="77" y="108"/>
                  </a:lnTo>
                  <a:lnTo>
                    <a:pt x="117" y="108"/>
                  </a:lnTo>
                  <a:lnTo>
                    <a:pt x="126" y="108"/>
                  </a:lnTo>
                  <a:lnTo>
                    <a:pt x="136" y="106"/>
                  </a:lnTo>
                  <a:lnTo>
                    <a:pt x="143" y="102"/>
                  </a:lnTo>
                  <a:lnTo>
                    <a:pt x="149" y="94"/>
                  </a:lnTo>
                  <a:lnTo>
                    <a:pt x="150" y="83"/>
                  </a:lnTo>
                  <a:lnTo>
                    <a:pt x="149" y="74"/>
                  </a:lnTo>
                  <a:lnTo>
                    <a:pt x="145" y="68"/>
                  </a:lnTo>
                  <a:lnTo>
                    <a:pt x="139" y="63"/>
                  </a:lnTo>
                  <a:lnTo>
                    <a:pt x="128" y="59"/>
                  </a:lnTo>
                  <a:lnTo>
                    <a:pt x="113" y="58"/>
                  </a:lnTo>
                  <a:lnTo>
                    <a:pt x="77" y="58"/>
                  </a:lnTo>
                  <a:close/>
                  <a:moveTo>
                    <a:pt x="0" y="0"/>
                  </a:moveTo>
                  <a:lnTo>
                    <a:pt x="147" y="0"/>
                  </a:lnTo>
                  <a:lnTo>
                    <a:pt x="164" y="1"/>
                  </a:lnTo>
                  <a:lnTo>
                    <a:pt x="182" y="5"/>
                  </a:lnTo>
                  <a:lnTo>
                    <a:pt x="196" y="12"/>
                  </a:lnTo>
                  <a:lnTo>
                    <a:pt x="209" y="22"/>
                  </a:lnTo>
                  <a:lnTo>
                    <a:pt x="219" y="36"/>
                  </a:lnTo>
                  <a:lnTo>
                    <a:pt x="225" y="52"/>
                  </a:lnTo>
                  <a:lnTo>
                    <a:pt x="228" y="71"/>
                  </a:lnTo>
                  <a:lnTo>
                    <a:pt x="226" y="86"/>
                  </a:lnTo>
                  <a:lnTo>
                    <a:pt x="223" y="101"/>
                  </a:lnTo>
                  <a:lnTo>
                    <a:pt x="215" y="114"/>
                  </a:lnTo>
                  <a:lnTo>
                    <a:pt x="204" y="125"/>
                  </a:lnTo>
                  <a:lnTo>
                    <a:pt x="190" y="133"/>
                  </a:lnTo>
                  <a:lnTo>
                    <a:pt x="205" y="142"/>
                  </a:lnTo>
                  <a:lnTo>
                    <a:pt x="215" y="155"/>
                  </a:lnTo>
                  <a:lnTo>
                    <a:pt x="223" y="174"/>
                  </a:lnTo>
                  <a:lnTo>
                    <a:pt x="228" y="195"/>
                  </a:lnTo>
                  <a:lnTo>
                    <a:pt x="228" y="208"/>
                  </a:lnTo>
                  <a:lnTo>
                    <a:pt x="229" y="223"/>
                  </a:lnTo>
                  <a:lnTo>
                    <a:pt x="231" y="238"/>
                  </a:lnTo>
                  <a:lnTo>
                    <a:pt x="235" y="249"/>
                  </a:lnTo>
                  <a:lnTo>
                    <a:pt x="158" y="249"/>
                  </a:lnTo>
                  <a:lnTo>
                    <a:pt x="154" y="230"/>
                  </a:lnTo>
                  <a:lnTo>
                    <a:pt x="152" y="210"/>
                  </a:lnTo>
                  <a:lnTo>
                    <a:pt x="150" y="199"/>
                  </a:lnTo>
                  <a:lnTo>
                    <a:pt x="149" y="188"/>
                  </a:lnTo>
                  <a:lnTo>
                    <a:pt x="145" y="178"/>
                  </a:lnTo>
                  <a:lnTo>
                    <a:pt x="139" y="169"/>
                  </a:lnTo>
                  <a:lnTo>
                    <a:pt x="131" y="164"/>
                  </a:lnTo>
                  <a:lnTo>
                    <a:pt x="118" y="162"/>
                  </a:lnTo>
                  <a:lnTo>
                    <a:pt x="77" y="162"/>
                  </a:lnTo>
                  <a:lnTo>
                    <a:pt x="77" y="249"/>
                  </a:lnTo>
                  <a:lnTo>
                    <a:pt x="0" y="249"/>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8" name="Freeform 14"/>
            <p:cNvSpPr>
              <a:spLocks/>
            </p:cNvSpPr>
            <p:nvPr userDrawn="1"/>
          </p:nvSpPr>
          <p:spPr bwMode="auto">
            <a:xfrm>
              <a:off x="7969250" y="5645150"/>
              <a:ext cx="87313" cy="100013"/>
            </a:xfrm>
            <a:custGeom>
              <a:avLst/>
              <a:gdLst>
                <a:gd name="T0" fmla="*/ 0 w 216"/>
                <a:gd name="T1" fmla="*/ 0 h 249"/>
                <a:gd name="T2" fmla="*/ 216 w 216"/>
                <a:gd name="T3" fmla="*/ 0 h 249"/>
                <a:gd name="T4" fmla="*/ 216 w 216"/>
                <a:gd name="T5" fmla="*/ 63 h 249"/>
                <a:gd name="T6" fmla="*/ 147 w 216"/>
                <a:gd name="T7" fmla="*/ 63 h 249"/>
                <a:gd name="T8" fmla="*/ 147 w 216"/>
                <a:gd name="T9" fmla="*/ 249 h 249"/>
                <a:gd name="T10" fmla="*/ 70 w 216"/>
                <a:gd name="T11" fmla="*/ 249 h 249"/>
                <a:gd name="T12" fmla="*/ 70 w 216"/>
                <a:gd name="T13" fmla="*/ 63 h 249"/>
                <a:gd name="T14" fmla="*/ 0 w 216"/>
                <a:gd name="T15" fmla="*/ 63 h 249"/>
                <a:gd name="T16" fmla="*/ 0 w 216"/>
                <a:gd name="T17"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 h="249">
                  <a:moveTo>
                    <a:pt x="0" y="0"/>
                  </a:moveTo>
                  <a:lnTo>
                    <a:pt x="216" y="0"/>
                  </a:lnTo>
                  <a:lnTo>
                    <a:pt x="216" y="63"/>
                  </a:lnTo>
                  <a:lnTo>
                    <a:pt x="147" y="63"/>
                  </a:lnTo>
                  <a:lnTo>
                    <a:pt x="147" y="249"/>
                  </a:lnTo>
                  <a:lnTo>
                    <a:pt x="70" y="249"/>
                  </a:lnTo>
                  <a:lnTo>
                    <a:pt x="70" y="63"/>
                  </a:lnTo>
                  <a:lnTo>
                    <a:pt x="0" y="63"/>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9" name="Freeform 15"/>
            <p:cNvSpPr>
              <a:spLocks noEditPoints="1"/>
            </p:cNvSpPr>
            <p:nvPr userDrawn="1"/>
          </p:nvSpPr>
          <p:spPr bwMode="auto">
            <a:xfrm>
              <a:off x="8054975" y="5643563"/>
              <a:ext cx="100013" cy="103188"/>
            </a:xfrm>
            <a:custGeom>
              <a:avLst/>
              <a:gdLst>
                <a:gd name="T0" fmla="*/ 126 w 253"/>
                <a:gd name="T1" fmla="*/ 63 h 262"/>
                <a:gd name="T2" fmla="*/ 118 w 253"/>
                <a:gd name="T3" fmla="*/ 64 h 262"/>
                <a:gd name="T4" fmla="*/ 108 w 253"/>
                <a:gd name="T5" fmla="*/ 66 h 262"/>
                <a:gd name="T6" fmla="*/ 99 w 253"/>
                <a:gd name="T7" fmla="*/ 71 h 262"/>
                <a:gd name="T8" fmla="*/ 90 w 253"/>
                <a:gd name="T9" fmla="*/ 80 h 262"/>
                <a:gd name="T10" fmla="*/ 83 w 253"/>
                <a:gd name="T11" fmla="*/ 93 h 262"/>
                <a:gd name="T12" fmla="*/ 79 w 253"/>
                <a:gd name="T13" fmla="*/ 110 h 262"/>
                <a:gd name="T14" fmla="*/ 77 w 253"/>
                <a:gd name="T15" fmla="*/ 131 h 262"/>
                <a:gd name="T16" fmla="*/ 79 w 253"/>
                <a:gd name="T17" fmla="*/ 152 h 262"/>
                <a:gd name="T18" fmla="*/ 83 w 253"/>
                <a:gd name="T19" fmla="*/ 169 h 262"/>
                <a:gd name="T20" fmla="*/ 90 w 253"/>
                <a:gd name="T21" fmla="*/ 181 h 262"/>
                <a:gd name="T22" fmla="*/ 99 w 253"/>
                <a:gd name="T23" fmla="*/ 191 h 262"/>
                <a:gd name="T24" fmla="*/ 108 w 253"/>
                <a:gd name="T25" fmla="*/ 196 h 262"/>
                <a:gd name="T26" fmla="*/ 118 w 253"/>
                <a:gd name="T27" fmla="*/ 199 h 262"/>
                <a:gd name="T28" fmla="*/ 126 w 253"/>
                <a:gd name="T29" fmla="*/ 200 h 262"/>
                <a:gd name="T30" fmla="*/ 135 w 253"/>
                <a:gd name="T31" fmla="*/ 199 h 262"/>
                <a:gd name="T32" fmla="*/ 145 w 253"/>
                <a:gd name="T33" fmla="*/ 196 h 262"/>
                <a:gd name="T34" fmla="*/ 154 w 253"/>
                <a:gd name="T35" fmla="*/ 191 h 262"/>
                <a:gd name="T36" fmla="*/ 162 w 253"/>
                <a:gd name="T37" fmla="*/ 181 h 262"/>
                <a:gd name="T38" fmla="*/ 170 w 253"/>
                <a:gd name="T39" fmla="*/ 169 h 262"/>
                <a:gd name="T40" fmla="*/ 175 w 253"/>
                <a:gd name="T41" fmla="*/ 152 h 262"/>
                <a:gd name="T42" fmla="*/ 176 w 253"/>
                <a:gd name="T43" fmla="*/ 131 h 262"/>
                <a:gd name="T44" fmla="*/ 175 w 253"/>
                <a:gd name="T45" fmla="*/ 110 h 262"/>
                <a:gd name="T46" fmla="*/ 170 w 253"/>
                <a:gd name="T47" fmla="*/ 93 h 262"/>
                <a:gd name="T48" fmla="*/ 162 w 253"/>
                <a:gd name="T49" fmla="*/ 80 h 262"/>
                <a:gd name="T50" fmla="*/ 154 w 253"/>
                <a:gd name="T51" fmla="*/ 71 h 262"/>
                <a:gd name="T52" fmla="*/ 145 w 253"/>
                <a:gd name="T53" fmla="*/ 66 h 262"/>
                <a:gd name="T54" fmla="*/ 135 w 253"/>
                <a:gd name="T55" fmla="*/ 64 h 262"/>
                <a:gd name="T56" fmla="*/ 126 w 253"/>
                <a:gd name="T57" fmla="*/ 63 h 262"/>
                <a:gd name="T58" fmla="*/ 126 w 253"/>
                <a:gd name="T59" fmla="*/ 0 h 262"/>
                <a:gd name="T60" fmla="*/ 157 w 253"/>
                <a:gd name="T61" fmla="*/ 3 h 262"/>
                <a:gd name="T62" fmla="*/ 185 w 253"/>
                <a:gd name="T63" fmla="*/ 13 h 262"/>
                <a:gd name="T64" fmla="*/ 208 w 253"/>
                <a:gd name="T65" fmla="*/ 28 h 262"/>
                <a:gd name="T66" fmla="*/ 227 w 253"/>
                <a:gd name="T67" fmla="*/ 48 h 262"/>
                <a:gd name="T68" fmla="*/ 241 w 253"/>
                <a:gd name="T69" fmla="*/ 71 h 262"/>
                <a:gd name="T70" fmla="*/ 251 w 253"/>
                <a:gd name="T71" fmla="*/ 100 h 262"/>
                <a:gd name="T72" fmla="*/ 253 w 253"/>
                <a:gd name="T73" fmla="*/ 131 h 262"/>
                <a:gd name="T74" fmla="*/ 251 w 253"/>
                <a:gd name="T75" fmla="*/ 162 h 262"/>
                <a:gd name="T76" fmla="*/ 241 w 253"/>
                <a:gd name="T77" fmla="*/ 191 h 262"/>
                <a:gd name="T78" fmla="*/ 227 w 253"/>
                <a:gd name="T79" fmla="*/ 215 h 262"/>
                <a:gd name="T80" fmla="*/ 208 w 253"/>
                <a:gd name="T81" fmla="*/ 235 h 262"/>
                <a:gd name="T82" fmla="*/ 185 w 253"/>
                <a:gd name="T83" fmla="*/ 250 h 262"/>
                <a:gd name="T84" fmla="*/ 157 w 253"/>
                <a:gd name="T85" fmla="*/ 260 h 262"/>
                <a:gd name="T86" fmla="*/ 126 w 253"/>
                <a:gd name="T87" fmla="*/ 262 h 262"/>
                <a:gd name="T88" fmla="*/ 95 w 253"/>
                <a:gd name="T89" fmla="*/ 260 h 262"/>
                <a:gd name="T90" fmla="*/ 68 w 253"/>
                <a:gd name="T91" fmla="*/ 250 h 262"/>
                <a:gd name="T92" fmla="*/ 44 w 253"/>
                <a:gd name="T93" fmla="*/ 235 h 262"/>
                <a:gd name="T94" fmla="*/ 26 w 253"/>
                <a:gd name="T95" fmla="*/ 215 h 262"/>
                <a:gd name="T96" fmla="*/ 12 w 253"/>
                <a:gd name="T97" fmla="*/ 191 h 262"/>
                <a:gd name="T98" fmla="*/ 3 w 253"/>
                <a:gd name="T99" fmla="*/ 162 h 262"/>
                <a:gd name="T100" fmla="*/ 0 w 253"/>
                <a:gd name="T101" fmla="*/ 131 h 262"/>
                <a:gd name="T102" fmla="*/ 3 w 253"/>
                <a:gd name="T103" fmla="*/ 100 h 262"/>
                <a:gd name="T104" fmla="*/ 12 w 253"/>
                <a:gd name="T105" fmla="*/ 71 h 262"/>
                <a:gd name="T106" fmla="*/ 26 w 253"/>
                <a:gd name="T107" fmla="*/ 48 h 262"/>
                <a:gd name="T108" fmla="*/ 44 w 253"/>
                <a:gd name="T109" fmla="*/ 28 h 262"/>
                <a:gd name="T110" fmla="*/ 68 w 253"/>
                <a:gd name="T111" fmla="*/ 13 h 262"/>
                <a:gd name="T112" fmla="*/ 95 w 253"/>
                <a:gd name="T113" fmla="*/ 3 h 262"/>
                <a:gd name="T114" fmla="*/ 126 w 253"/>
                <a:gd name="T115" fmla="*/ 0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53" h="262">
                  <a:moveTo>
                    <a:pt x="126" y="63"/>
                  </a:moveTo>
                  <a:lnTo>
                    <a:pt x="118" y="64"/>
                  </a:lnTo>
                  <a:lnTo>
                    <a:pt x="108" y="66"/>
                  </a:lnTo>
                  <a:lnTo>
                    <a:pt x="99" y="71"/>
                  </a:lnTo>
                  <a:lnTo>
                    <a:pt x="90" y="80"/>
                  </a:lnTo>
                  <a:lnTo>
                    <a:pt x="83" y="93"/>
                  </a:lnTo>
                  <a:lnTo>
                    <a:pt x="79" y="110"/>
                  </a:lnTo>
                  <a:lnTo>
                    <a:pt x="77" y="131"/>
                  </a:lnTo>
                  <a:lnTo>
                    <a:pt x="79" y="152"/>
                  </a:lnTo>
                  <a:lnTo>
                    <a:pt x="83" y="169"/>
                  </a:lnTo>
                  <a:lnTo>
                    <a:pt x="90" y="181"/>
                  </a:lnTo>
                  <a:lnTo>
                    <a:pt x="99" y="191"/>
                  </a:lnTo>
                  <a:lnTo>
                    <a:pt x="108" y="196"/>
                  </a:lnTo>
                  <a:lnTo>
                    <a:pt x="118" y="199"/>
                  </a:lnTo>
                  <a:lnTo>
                    <a:pt x="126" y="200"/>
                  </a:lnTo>
                  <a:lnTo>
                    <a:pt x="135" y="199"/>
                  </a:lnTo>
                  <a:lnTo>
                    <a:pt x="145" y="196"/>
                  </a:lnTo>
                  <a:lnTo>
                    <a:pt x="154" y="191"/>
                  </a:lnTo>
                  <a:lnTo>
                    <a:pt x="162" y="181"/>
                  </a:lnTo>
                  <a:lnTo>
                    <a:pt x="170" y="169"/>
                  </a:lnTo>
                  <a:lnTo>
                    <a:pt x="175" y="152"/>
                  </a:lnTo>
                  <a:lnTo>
                    <a:pt x="176" y="131"/>
                  </a:lnTo>
                  <a:lnTo>
                    <a:pt x="175" y="110"/>
                  </a:lnTo>
                  <a:lnTo>
                    <a:pt x="170" y="93"/>
                  </a:lnTo>
                  <a:lnTo>
                    <a:pt x="162" y="80"/>
                  </a:lnTo>
                  <a:lnTo>
                    <a:pt x="154" y="71"/>
                  </a:lnTo>
                  <a:lnTo>
                    <a:pt x="145" y="66"/>
                  </a:lnTo>
                  <a:lnTo>
                    <a:pt x="135" y="64"/>
                  </a:lnTo>
                  <a:lnTo>
                    <a:pt x="126" y="63"/>
                  </a:lnTo>
                  <a:close/>
                  <a:moveTo>
                    <a:pt x="126" y="0"/>
                  </a:moveTo>
                  <a:lnTo>
                    <a:pt x="157" y="3"/>
                  </a:lnTo>
                  <a:lnTo>
                    <a:pt x="185" y="13"/>
                  </a:lnTo>
                  <a:lnTo>
                    <a:pt x="208" y="28"/>
                  </a:lnTo>
                  <a:lnTo>
                    <a:pt x="227" y="48"/>
                  </a:lnTo>
                  <a:lnTo>
                    <a:pt x="241" y="71"/>
                  </a:lnTo>
                  <a:lnTo>
                    <a:pt x="251" y="100"/>
                  </a:lnTo>
                  <a:lnTo>
                    <a:pt x="253" y="131"/>
                  </a:lnTo>
                  <a:lnTo>
                    <a:pt x="251" y="162"/>
                  </a:lnTo>
                  <a:lnTo>
                    <a:pt x="241" y="191"/>
                  </a:lnTo>
                  <a:lnTo>
                    <a:pt x="227" y="215"/>
                  </a:lnTo>
                  <a:lnTo>
                    <a:pt x="208" y="235"/>
                  </a:lnTo>
                  <a:lnTo>
                    <a:pt x="185" y="250"/>
                  </a:lnTo>
                  <a:lnTo>
                    <a:pt x="157" y="260"/>
                  </a:lnTo>
                  <a:lnTo>
                    <a:pt x="126" y="262"/>
                  </a:lnTo>
                  <a:lnTo>
                    <a:pt x="95" y="260"/>
                  </a:lnTo>
                  <a:lnTo>
                    <a:pt x="68" y="250"/>
                  </a:lnTo>
                  <a:lnTo>
                    <a:pt x="44" y="235"/>
                  </a:lnTo>
                  <a:lnTo>
                    <a:pt x="26" y="215"/>
                  </a:lnTo>
                  <a:lnTo>
                    <a:pt x="12" y="191"/>
                  </a:lnTo>
                  <a:lnTo>
                    <a:pt x="3" y="162"/>
                  </a:lnTo>
                  <a:lnTo>
                    <a:pt x="0" y="131"/>
                  </a:lnTo>
                  <a:lnTo>
                    <a:pt x="3" y="100"/>
                  </a:lnTo>
                  <a:lnTo>
                    <a:pt x="12" y="71"/>
                  </a:lnTo>
                  <a:lnTo>
                    <a:pt x="26" y="48"/>
                  </a:lnTo>
                  <a:lnTo>
                    <a:pt x="44" y="28"/>
                  </a:lnTo>
                  <a:lnTo>
                    <a:pt x="68" y="13"/>
                  </a:lnTo>
                  <a:lnTo>
                    <a:pt x="95" y="3"/>
                  </a:lnTo>
                  <a:lnTo>
                    <a:pt x="126"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0" name="Freeform 16"/>
            <p:cNvSpPr>
              <a:spLocks/>
            </p:cNvSpPr>
            <p:nvPr userDrawn="1"/>
          </p:nvSpPr>
          <p:spPr bwMode="auto">
            <a:xfrm>
              <a:off x="8196263" y="5645150"/>
              <a:ext cx="101600" cy="100013"/>
            </a:xfrm>
            <a:custGeom>
              <a:avLst/>
              <a:gdLst>
                <a:gd name="T0" fmla="*/ 0 w 256"/>
                <a:gd name="T1" fmla="*/ 0 h 249"/>
                <a:gd name="T2" fmla="*/ 77 w 256"/>
                <a:gd name="T3" fmla="*/ 0 h 249"/>
                <a:gd name="T4" fmla="*/ 77 w 256"/>
                <a:gd name="T5" fmla="*/ 86 h 249"/>
                <a:gd name="T6" fmla="*/ 79 w 256"/>
                <a:gd name="T7" fmla="*/ 86 h 249"/>
                <a:gd name="T8" fmla="*/ 147 w 256"/>
                <a:gd name="T9" fmla="*/ 0 h 249"/>
                <a:gd name="T10" fmla="*/ 241 w 256"/>
                <a:gd name="T11" fmla="*/ 0 h 249"/>
                <a:gd name="T12" fmla="*/ 151 w 256"/>
                <a:gd name="T13" fmla="*/ 97 h 249"/>
                <a:gd name="T14" fmla="*/ 256 w 256"/>
                <a:gd name="T15" fmla="*/ 249 h 249"/>
                <a:gd name="T16" fmla="*/ 161 w 256"/>
                <a:gd name="T17" fmla="*/ 249 h 249"/>
                <a:gd name="T18" fmla="*/ 100 w 256"/>
                <a:gd name="T19" fmla="*/ 152 h 249"/>
                <a:gd name="T20" fmla="*/ 77 w 256"/>
                <a:gd name="T21" fmla="*/ 175 h 249"/>
                <a:gd name="T22" fmla="*/ 77 w 256"/>
                <a:gd name="T23" fmla="*/ 249 h 249"/>
                <a:gd name="T24" fmla="*/ 0 w 256"/>
                <a:gd name="T25" fmla="*/ 249 h 249"/>
                <a:gd name="T26" fmla="*/ 0 w 256"/>
                <a:gd name="T27"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6" h="249">
                  <a:moveTo>
                    <a:pt x="0" y="0"/>
                  </a:moveTo>
                  <a:lnTo>
                    <a:pt x="77" y="0"/>
                  </a:lnTo>
                  <a:lnTo>
                    <a:pt x="77" y="86"/>
                  </a:lnTo>
                  <a:lnTo>
                    <a:pt x="79" y="86"/>
                  </a:lnTo>
                  <a:lnTo>
                    <a:pt x="147" y="0"/>
                  </a:lnTo>
                  <a:lnTo>
                    <a:pt x="241" y="0"/>
                  </a:lnTo>
                  <a:lnTo>
                    <a:pt x="151" y="97"/>
                  </a:lnTo>
                  <a:lnTo>
                    <a:pt x="256" y="249"/>
                  </a:lnTo>
                  <a:lnTo>
                    <a:pt x="161" y="249"/>
                  </a:lnTo>
                  <a:lnTo>
                    <a:pt x="100" y="152"/>
                  </a:lnTo>
                  <a:lnTo>
                    <a:pt x="77" y="175"/>
                  </a:lnTo>
                  <a:lnTo>
                    <a:pt x="77" y="249"/>
                  </a:lnTo>
                  <a:lnTo>
                    <a:pt x="0" y="249"/>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1" name="Freeform 17"/>
            <p:cNvSpPr>
              <a:spLocks/>
            </p:cNvSpPr>
            <p:nvPr userDrawn="1"/>
          </p:nvSpPr>
          <p:spPr bwMode="auto">
            <a:xfrm>
              <a:off x="8299450" y="5645150"/>
              <a:ext cx="90488" cy="100013"/>
            </a:xfrm>
            <a:custGeom>
              <a:avLst/>
              <a:gdLst>
                <a:gd name="T0" fmla="*/ 0 w 225"/>
                <a:gd name="T1" fmla="*/ 0 h 249"/>
                <a:gd name="T2" fmla="*/ 79 w 225"/>
                <a:gd name="T3" fmla="*/ 0 h 249"/>
                <a:gd name="T4" fmla="*/ 152 w 225"/>
                <a:gd name="T5" fmla="*/ 133 h 249"/>
                <a:gd name="T6" fmla="*/ 153 w 225"/>
                <a:gd name="T7" fmla="*/ 133 h 249"/>
                <a:gd name="T8" fmla="*/ 153 w 225"/>
                <a:gd name="T9" fmla="*/ 0 h 249"/>
                <a:gd name="T10" fmla="*/ 225 w 225"/>
                <a:gd name="T11" fmla="*/ 0 h 249"/>
                <a:gd name="T12" fmla="*/ 225 w 225"/>
                <a:gd name="T13" fmla="*/ 249 h 249"/>
                <a:gd name="T14" fmla="*/ 150 w 225"/>
                <a:gd name="T15" fmla="*/ 249 h 249"/>
                <a:gd name="T16" fmla="*/ 73 w 225"/>
                <a:gd name="T17" fmla="*/ 113 h 249"/>
                <a:gd name="T18" fmla="*/ 73 w 225"/>
                <a:gd name="T19" fmla="*/ 113 h 249"/>
                <a:gd name="T20" fmla="*/ 73 w 225"/>
                <a:gd name="T21" fmla="*/ 249 h 249"/>
                <a:gd name="T22" fmla="*/ 0 w 225"/>
                <a:gd name="T23" fmla="*/ 249 h 249"/>
                <a:gd name="T24" fmla="*/ 0 w 225"/>
                <a:gd name="T25"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5" h="249">
                  <a:moveTo>
                    <a:pt x="0" y="0"/>
                  </a:moveTo>
                  <a:lnTo>
                    <a:pt x="79" y="0"/>
                  </a:lnTo>
                  <a:lnTo>
                    <a:pt x="152" y="133"/>
                  </a:lnTo>
                  <a:lnTo>
                    <a:pt x="153" y="133"/>
                  </a:lnTo>
                  <a:lnTo>
                    <a:pt x="153" y="0"/>
                  </a:lnTo>
                  <a:lnTo>
                    <a:pt x="225" y="0"/>
                  </a:lnTo>
                  <a:lnTo>
                    <a:pt x="225" y="249"/>
                  </a:lnTo>
                  <a:lnTo>
                    <a:pt x="150" y="249"/>
                  </a:lnTo>
                  <a:lnTo>
                    <a:pt x="73" y="113"/>
                  </a:lnTo>
                  <a:lnTo>
                    <a:pt x="73" y="113"/>
                  </a:lnTo>
                  <a:lnTo>
                    <a:pt x="73" y="249"/>
                  </a:lnTo>
                  <a:lnTo>
                    <a:pt x="0" y="249"/>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2" name="Freeform 18"/>
            <p:cNvSpPr>
              <a:spLocks noEditPoints="1"/>
            </p:cNvSpPr>
            <p:nvPr userDrawn="1"/>
          </p:nvSpPr>
          <p:spPr bwMode="auto">
            <a:xfrm>
              <a:off x="8394700" y="5643563"/>
              <a:ext cx="100013" cy="103188"/>
            </a:xfrm>
            <a:custGeom>
              <a:avLst/>
              <a:gdLst>
                <a:gd name="T0" fmla="*/ 127 w 254"/>
                <a:gd name="T1" fmla="*/ 63 h 262"/>
                <a:gd name="T2" fmla="*/ 119 w 254"/>
                <a:gd name="T3" fmla="*/ 64 h 262"/>
                <a:gd name="T4" fmla="*/ 109 w 254"/>
                <a:gd name="T5" fmla="*/ 66 h 262"/>
                <a:gd name="T6" fmla="*/ 99 w 254"/>
                <a:gd name="T7" fmla="*/ 71 h 262"/>
                <a:gd name="T8" fmla="*/ 91 w 254"/>
                <a:gd name="T9" fmla="*/ 80 h 262"/>
                <a:gd name="T10" fmla="*/ 84 w 254"/>
                <a:gd name="T11" fmla="*/ 93 h 262"/>
                <a:gd name="T12" fmla="*/ 79 w 254"/>
                <a:gd name="T13" fmla="*/ 110 h 262"/>
                <a:gd name="T14" fmla="*/ 78 w 254"/>
                <a:gd name="T15" fmla="*/ 131 h 262"/>
                <a:gd name="T16" fmla="*/ 79 w 254"/>
                <a:gd name="T17" fmla="*/ 152 h 262"/>
                <a:gd name="T18" fmla="*/ 84 w 254"/>
                <a:gd name="T19" fmla="*/ 169 h 262"/>
                <a:gd name="T20" fmla="*/ 91 w 254"/>
                <a:gd name="T21" fmla="*/ 181 h 262"/>
                <a:gd name="T22" fmla="*/ 99 w 254"/>
                <a:gd name="T23" fmla="*/ 191 h 262"/>
                <a:gd name="T24" fmla="*/ 109 w 254"/>
                <a:gd name="T25" fmla="*/ 196 h 262"/>
                <a:gd name="T26" fmla="*/ 119 w 254"/>
                <a:gd name="T27" fmla="*/ 199 h 262"/>
                <a:gd name="T28" fmla="*/ 127 w 254"/>
                <a:gd name="T29" fmla="*/ 200 h 262"/>
                <a:gd name="T30" fmla="*/ 136 w 254"/>
                <a:gd name="T31" fmla="*/ 199 h 262"/>
                <a:gd name="T32" fmla="*/ 146 w 254"/>
                <a:gd name="T33" fmla="*/ 196 h 262"/>
                <a:gd name="T34" fmla="*/ 155 w 254"/>
                <a:gd name="T35" fmla="*/ 191 h 262"/>
                <a:gd name="T36" fmla="*/ 163 w 254"/>
                <a:gd name="T37" fmla="*/ 181 h 262"/>
                <a:gd name="T38" fmla="*/ 171 w 254"/>
                <a:gd name="T39" fmla="*/ 169 h 262"/>
                <a:gd name="T40" fmla="*/ 175 w 254"/>
                <a:gd name="T41" fmla="*/ 152 h 262"/>
                <a:gd name="T42" fmla="*/ 177 w 254"/>
                <a:gd name="T43" fmla="*/ 131 h 262"/>
                <a:gd name="T44" fmla="*/ 175 w 254"/>
                <a:gd name="T45" fmla="*/ 110 h 262"/>
                <a:gd name="T46" fmla="*/ 171 w 254"/>
                <a:gd name="T47" fmla="*/ 93 h 262"/>
                <a:gd name="T48" fmla="*/ 163 w 254"/>
                <a:gd name="T49" fmla="*/ 80 h 262"/>
                <a:gd name="T50" fmla="*/ 155 w 254"/>
                <a:gd name="T51" fmla="*/ 71 h 262"/>
                <a:gd name="T52" fmla="*/ 146 w 254"/>
                <a:gd name="T53" fmla="*/ 66 h 262"/>
                <a:gd name="T54" fmla="*/ 136 w 254"/>
                <a:gd name="T55" fmla="*/ 64 h 262"/>
                <a:gd name="T56" fmla="*/ 127 w 254"/>
                <a:gd name="T57" fmla="*/ 63 h 262"/>
                <a:gd name="T58" fmla="*/ 127 w 254"/>
                <a:gd name="T59" fmla="*/ 0 h 262"/>
                <a:gd name="T60" fmla="*/ 158 w 254"/>
                <a:gd name="T61" fmla="*/ 3 h 262"/>
                <a:gd name="T62" fmla="*/ 186 w 254"/>
                <a:gd name="T63" fmla="*/ 13 h 262"/>
                <a:gd name="T64" fmla="*/ 208 w 254"/>
                <a:gd name="T65" fmla="*/ 28 h 262"/>
                <a:gd name="T66" fmla="*/ 228 w 254"/>
                <a:gd name="T67" fmla="*/ 48 h 262"/>
                <a:gd name="T68" fmla="*/ 242 w 254"/>
                <a:gd name="T69" fmla="*/ 71 h 262"/>
                <a:gd name="T70" fmla="*/ 250 w 254"/>
                <a:gd name="T71" fmla="*/ 100 h 262"/>
                <a:gd name="T72" fmla="*/ 254 w 254"/>
                <a:gd name="T73" fmla="*/ 131 h 262"/>
                <a:gd name="T74" fmla="*/ 250 w 254"/>
                <a:gd name="T75" fmla="*/ 162 h 262"/>
                <a:gd name="T76" fmla="*/ 242 w 254"/>
                <a:gd name="T77" fmla="*/ 191 h 262"/>
                <a:gd name="T78" fmla="*/ 228 w 254"/>
                <a:gd name="T79" fmla="*/ 215 h 262"/>
                <a:gd name="T80" fmla="*/ 208 w 254"/>
                <a:gd name="T81" fmla="*/ 235 h 262"/>
                <a:gd name="T82" fmla="*/ 186 w 254"/>
                <a:gd name="T83" fmla="*/ 250 h 262"/>
                <a:gd name="T84" fmla="*/ 158 w 254"/>
                <a:gd name="T85" fmla="*/ 260 h 262"/>
                <a:gd name="T86" fmla="*/ 127 w 254"/>
                <a:gd name="T87" fmla="*/ 262 h 262"/>
                <a:gd name="T88" fmla="*/ 96 w 254"/>
                <a:gd name="T89" fmla="*/ 260 h 262"/>
                <a:gd name="T90" fmla="*/ 69 w 254"/>
                <a:gd name="T91" fmla="*/ 250 h 262"/>
                <a:gd name="T92" fmla="*/ 45 w 254"/>
                <a:gd name="T93" fmla="*/ 235 h 262"/>
                <a:gd name="T94" fmla="*/ 27 w 254"/>
                <a:gd name="T95" fmla="*/ 215 h 262"/>
                <a:gd name="T96" fmla="*/ 12 w 254"/>
                <a:gd name="T97" fmla="*/ 191 h 262"/>
                <a:gd name="T98" fmla="*/ 3 w 254"/>
                <a:gd name="T99" fmla="*/ 162 h 262"/>
                <a:gd name="T100" fmla="*/ 0 w 254"/>
                <a:gd name="T101" fmla="*/ 131 h 262"/>
                <a:gd name="T102" fmla="*/ 3 w 254"/>
                <a:gd name="T103" fmla="*/ 100 h 262"/>
                <a:gd name="T104" fmla="*/ 12 w 254"/>
                <a:gd name="T105" fmla="*/ 71 h 262"/>
                <a:gd name="T106" fmla="*/ 27 w 254"/>
                <a:gd name="T107" fmla="*/ 48 h 262"/>
                <a:gd name="T108" fmla="*/ 45 w 254"/>
                <a:gd name="T109" fmla="*/ 28 h 262"/>
                <a:gd name="T110" fmla="*/ 69 w 254"/>
                <a:gd name="T111" fmla="*/ 13 h 262"/>
                <a:gd name="T112" fmla="*/ 96 w 254"/>
                <a:gd name="T113" fmla="*/ 3 h 262"/>
                <a:gd name="T114" fmla="*/ 127 w 254"/>
                <a:gd name="T115" fmla="*/ 0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54" h="262">
                  <a:moveTo>
                    <a:pt x="127" y="63"/>
                  </a:moveTo>
                  <a:lnTo>
                    <a:pt x="119" y="64"/>
                  </a:lnTo>
                  <a:lnTo>
                    <a:pt x="109" y="66"/>
                  </a:lnTo>
                  <a:lnTo>
                    <a:pt x="99" y="71"/>
                  </a:lnTo>
                  <a:lnTo>
                    <a:pt x="91" y="80"/>
                  </a:lnTo>
                  <a:lnTo>
                    <a:pt x="84" y="93"/>
                  </a:lnTo>
                  <a:lnTo>
                    <a:pt x="79" y="110"/>
                  </a:lnTo>
                  <a:lnTo>
                    <a:pt x="78" y="131"/>
                  </a:lnTo>
                  <a:lnTo>
                    <a:pt x="79" y="152"/>
                  </a:lnTo>
                  <a:lnTo>
                    <a:pt x="84" y="169"/>
                  </a:lnTo>
                  <a:lnTo>
                    <a:pt x="91" y="181"/>
                  </a:lnTo>
                  <a:lnTo>
                    <a:pt x="99" y="191"/>
                  </a:lnTo>
                  <a:lnTo>
                    <a:pt x="109" y="196"/>
                  </a:lnTo>
                  <a:lnTo>
                    <a:pt x="119" y="199"/>
                  </a:lnTo>
                  <a:lnTo>
                    <a:pt x="127" y="200"/>
                  </a:lnTo>
                  <a:lnTo>
                    <a:pt x="136" y="199"/>
                  </a:lnTo>
                  <a:lnTo>
                    <a:pt x="146" y="196"/>
                  </a:lnTo>
                  <a:lnTo>
                    <a:pt x="155" y="191"/>
                  </a:lnTo>
                  <a:lnTo>
                    <a:pt x="163" y="181"/>
                  </a:lnTo>
                  <a:lnTo>
                    <a:pt x="171" y="169"/>
                  </a:lnTo>
                  <a:lnTo>
                    <a:pt x="175" y="152"/>
                  </a:lnTo>
                  <a:lnTo>
                    <a:pt x="177" y="131"/>
                  </a:lnTo>
                  <a:lnTo>
                    <a:pt x="175" y="110"/>
                  </a:lnTo>
                  <a:lnTo>
                    <a:pt x="171" y="93"/>
                  </a:lnTo>
                  <a:lnTo>
                    <a:pt x="163" y="80"/>
                  </a:lnTo>
                  <a:lnTo>
                    <a:pt x="155" y="71"/>
                  </a:lnTo>
                  <a:lnTo>
                    <a:pt x="146" y="66"/>
                  </a:lnTo>
                  <a:lnTo>
                    <a:pt x="136" y="64"/>
                  </a:lnTo>
                  <a:lnTo>
                    <a:pt x="127" y="63"/>
                  </a:lnTo>
                  <a:close/>
                  <a:moveTo>
                    <a:pt x="127" y="0"/>
                  </a:moveTo>
                  <a:lnTo>
                    <a:pt x="158" y="3"/>
                  </a:lnTo>
                  <a:lnTo>
                    <a:pt x="186" y="13"/>
                  </a:lnTo>
                  <a:lnTo>
                    <a:pt x="208" y="28"/>
                  </a:lnTo>
                  <a:lnTo>
                    <a:pt x="228" y="48"/>
                  </a:lnTo>
                  <a:lnTo>
                    <a:pt x="242" y="71"/>
                  </a:lnTo>
                  <a:lnTo>
                    <a:pt x="250" y="100"/>
                  </a:lnTo>
                  <a:lnTo>
                    <a:pt x="254" y="131"/>
                  </a:lnTo>
                  <a:lnTo>
                    <a:pt x="250" y="162"/>
                  </a:lnTo>
                  <a:lnTo>
                    <a:pt x="242" y="191"/>
                  </a:lnTo>
                  <a:lnTo>
                    <a:pt x="228" y="215"/>
                  </a:lnTo>
                  <a:lnTo>
                    <a:pt x="208" y="235"/>
                  </a:lnTo>
                  <a:lnTo>
                    <a:pt x="186" y="250"/>
                  </a:lnTo>
                  <a:lnTo>
                    <a:pt x="158" y="260"/>
                  </a:lnTo>
                  <a:lnTo>
                    <a:pt x="127" y="262"/>
                  </a:lnTo>
                  <a:lnTo>
                    <a:pt x="96" y="260"/>
                  </a:lnTo>
                  <a:lnTo>
                    <a:pt x="69" y="250"/>
                  </a:lnTo>
                  <a:lnTo>
                    <a:pt x="45" y="235"/>
                  </a:lnTo>
                  <a:lnTo>
                    <a:pt x="27" y="215"/>
                  </a:lnTo>
                  <a:lnTo>
                    <a:pt x="12" y="191"/>
                  </a:lnTo>
                  <a:lnTo>
                    <a:pt x="3" y="162"/>
                  </a:lnTo>
                  <a:lnTo>
                    <a:pt x="0" y="131"/>
                  </a:lnTo>
                  <a:lnTo>
                    <a:pt x="3" y="100"/>
                  </a:lnTo>
                  <a:lnTo>
                    <a:pt x="12" y="71"/>
                  </a:lnTo>
                  <a:lnTo>
                    <a:pt x="27" y="48"/>
                  </a:lnTo>
                  <a:lnTo>
                    <a:pt x="45" y="28"/>
                  </a:lnTo>
                  <a:lnTo>
                    <a:pt x="69" y="13"/>
                  </a:lnTo>
                  <a:lnTo>
                    <a:pt x="96" y="3"/>
                  </a:lnTo>
                  <a:lnTo>
                    <a:pt x="127"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3" name="Freeform 19"/>
            <p:cNvSpPr>
              <a:spLocks/>
            </p:cNvSpPr>
            <p:nvPr userDrawn="1"/>
          </p:nvSpPr>
          <p:spPr bwMode="auto">
            <a:xfrm>
              <a:off x="8489950" y="5645150"/>
              <a:ext cx="136525" cy="100013"/>
            </a:xfrm>
            <a:custGeom>
              <a:avLst/>
              <a:gdLst>
                <a:gd name="T0" fmla="*/ 0 w 342"/>
                <a:gd name="T1" fmla="*/ 0 h 249"/>
                <a:gd name="T2" fmla="*/ 76 w 342"/>
                <a:gd name="T3" fmla="*/ 0 h 249"/>
                <a:gd name="T4" fmla="*/ 106 w 342"/>
                <a:gd name="T5" fmla="*/ 154 h 249"/>
                <a:gd name="T6" fmla="*/ 107 w 342"/>
                <a:gd name="T7" fmla="*/ 154 h 249"/>
                <a:gd name="T8" fmla="*/ 137 w 342"/>
                <a:gd name="T9" fmla="*/ 0 h 249"/>
                <a:gd name="T10" fmla="*/ 205 w 342"/>
                <a:gd name="T11" fmla="*/ 0 h 249"/>
                <a:gd name="T12" fmla="*/ 234 w 342"/>
                <a:gd name="T13" fmla="*/ 155 h 249"/>
                <a:gd name="T14" fmla="*/ 235 w 342"/>
                <a:gd name="T15" fmla="*/ 155 h 249"/>
                <a:gd name="T16" fmla="*/ 266 w 342"/>
                <a:gd name="T17" fmla="*/ 0 h 249"/>
                <a:gd name="T18" fmla="*/ 342 w 342"/>
                <a:gd name="T19" fmla="*/ 0 h 249"/>
                <a:gd name="T20" fmla="*/ 272 w 342"/>
                <a:gd name="T21" fmla="*/ 249 h 249"/>
                <a:gd name="T22" fmla="*/ 196 w 342"/>
                <a:gd name="T23" fmla="*/ 249 h 249"/>
                <a:gd name="T24" fmla="*/ 170 w 342"/>
                <a:gd name="T25" fmla="*/ 97 h 249"/>
                <a:gd name="T26" fmla="*/ 169 w 342"/>
                <a:gd name="T27" fmla="*/ 97 h 249"/>
                <a:gd name="T28" fmla="*/ 143 w 342"/>
                <a:gd name="T29" fmla="*/ 249 h 249"/>
                <a:gd name="T30" fmla="*/ 67 w 342"/>
                <a:gd name="T31" fmla="*/ 249 h 249"/>
                <a:gd name="T32" fmla="*/ 0 w 342"/>
                <a:gd name="T33"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2" h="249">
                  <a:moveTo>
                    <a:pt x="0" y="0"/>
                  </a:moveTo>
                  <a:lnTo>
                    <a:pt x="76" y="0"/>
                  </a:lnTo>
                  <a:lnTo>
                    <a:pt x="106" y="154"/>
                  </a:lnTo>
                  <a:lnTo>
                    <a:pt x="107" y="154"/>
                  </a:lnTo>
                  <a:lnTo>
                    <a:pt x="137" y="0"/>
                  </a:lnTo>
                  <a:lnTo>
                    <a:pt x="205" y="0"/>
                  </a:lnTo>
                  <a:lnTo>
                    <a:pt x="234" y="155"/>
                  </a:lnTo>
                  <a:lnTo>
                    <a:pt x="235" y="155"/>
                  </a:lnTo>
                  <a:lnTo>
                    <a:pt x="266" y="0"/>
                  </a:lnTo>
                  <a:lnTo>
                    <a:pt x="342" y="0"/>
                  </a:lnTo>
                  <a:lnTo>
                    <a:pt x="272" y="249"/>
                  </a:lnTo>
                  <a:lnTo>
                    <a:pt x="196" y="249"/>
                  </a:lnTo>
                  <a:lnTo>
                    <a:pt x="170" y="97"/>
                  </a:lnTo>
                  <a:lnTo>
                    <a:pt x="169" y="97"/>
                  </a:lnTo>
                  <a:lnTo>
                    <a:pt x="143" y="249"/>
                  </a:lnTo>
                  <a:lnTo>
                    <a:pt x="67" y="249"/>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4" name="Freeform 20"/>
            <p:cNvSpPr>
              <a:spLocks/>
            </p:cNvSpPr>
            <p:nvPr userDrawn="1"/>
          </p:nvSpPr>
          <p:spPr bwMode="auto">
            <a:xfrm>
              <a:off x="7543800" y="4959350"/>
              <a:ext cx="341313" cy="452438"/>
            </a:xfrm>
            <a:custGeom>
              <a:avLst/>
              <a:gdLst>
                <a:gd name="T0" fmla="*/ 486 w 859"/>
                <a:gd name="T1" fmla="*/ 4 h 1142"/>
                <a:gd name="T2" fmla="*/ 603 w 859"/>
                <a:gd name="T3" fmla="*/ 30 h 1142"/>
                <a:gd name="T4" fmla="*/ 700 w 859"/>
                <a:gd name="T5" fmla="*/ 83 h 1142"/>
                <a:gd name="T6" fmla="*/ 771 w 859"/>
                <a:gd name="T7" fmla="*/ 167 h 1142"/>
                <a:gd name="T8" fmla="*/ 809 w 859"/>
                <a:gd name="T9" fmla="*/ 292 h 1142"/>
                <a:gd name="T10" fmla="*/ 641 w 859"/>
                <a:gd name="T11" fmla="*/ 307 h 1142"/>
                <a:gd name="T12" fmla="*/ 599 w 859"/>
                <a:gd name="T13" fmla="*/ 226 h 1142"/>
                <a:gd name="T14" fmla="*/ 528 w 859"/>
                <a:gd name="T15" fmla="*/ 179 h 1142"/>
                <a:gd name="T16" fmla="*/ 442 w 859"/>
                <a:gd name="T17" fmla="*/ 160 h 1142"/>
                <a:gd name="T18" fmla="*/ 358 w 859"/>
                <a:gd name="T19" fmla="*/ 162 h 1142"/>
                <a:gd name="T20" fmla="*/ 279 w 859"/>
                <a:gd name="T21" fmla="*/ 181 h 1142"/>
                <a:gd name="T22" fmla="*/ 220 w 859"/>
                <a:gd name="T23" fmla="*/ 225 h 1142"/>
                <a:gd name="T24" fmla="*/ 197 w 859"/>
                <a:gd name="T25" fmla="*/ 298 h 1142"/>
                <a:gd name="T26" fmla="*/ 220 w 859"/>
                <a:gd name="T27" fmla="*/ 367 h 1142"/>
                <a:gd name="T28" fmla="*/ 278 w 859"/>
                <a:gd name="T29" fmla="*/ 414 h 1142"/>
                <a:gd name="T30" fmla="*/ 363 w 859"/>
                <a:gd name="T31" fmla="*/ 446 h 1142"/>
                <a:gd name="T32" fmla="*/ 461 w 859"/>
                <a:gd name="T33" fmla="*/ 471 h 1142"/>
                <a:gd name="T34" fmla="*/ 564 w 859"/>
                <a:gd name="T35" fmla="*/ 496 h 1142"/>
                <a:gd name="T36" fmla="*/ 666 w 859"/>
                <a:gd name="T37" fmla="*/ 530 h 1142"/>
                <a:gd name="T38" fmla="*/ 756 w 859"/>
                <a:gd name="T39" fmla="*/ 578 h 1142"/>
                <a:gd name="T40" fmla="*/ 823 w 859"/>
                <a:gd name="T41" fmla="*/ 651 h 1142"/>
                <a:gd name="T42" fmla="*/ 856 w 859"/>
                <a:gd name="T43" fmla="*/ 754 h 1142"/>
                <a:gd name="T44" fmla="*/ 849 w 859"/>
                <a:gd name="T45" fmla="*/ 887 h 1142"/>
                <a:gd name="T46" fmla="*/ 801 w 859"/>
                <a:gd name="T47" fmla="*/ 992 h 1142"/>
                <a:gd name="T48" fmla="*/ 721 w 859"/>
                <a:gd name="T49" fmla="*/ 1067 h 1142"/>
                <a:gd name="T50" fmla="*/ 619 w 859"/>
                <a:gd name="T51" fmla="*/ 1114 h 1142"/>
                <a:gd name="T52" fmla="*/ 506 w 859"/>
                <a:gd name="T53" fmla="*/ 1138 h 1142"/>
                <a:gd name="T54" fmla="*/ 384 w 859"/>
                <a:gd name="T55" fmla="*/ 1140 h 1142"/>
                <a:gd name="T56" fmla="*/ 257 w 859"/>
                <a:gd name="T57" fmla="*/ 1119 h 1142"/>
                <a:gd name="T58" fmla="*/ 149 w 859"/>
                <a:gd name="T59" fmla="*/ 1069 h 1142"/>
                <a:gd name="T60" fmla="*/ 64 w 859"/>
                <a:gd name="T61" fmla="*/ 988 h 1142"/>
                <a:gd name="T62" fmla="*/ 13 w 859"/>
                <a:gd name="T63" fmla="*/ 871 h 1142"/>
                <a:gd name="T64" fmla="*/ 166 w 859"/>
                <a:gd name="T65" fmla="*/ 773 h 1142"/>
                <a:gd name="T66" fmla="*/ 191 w 859"/>
                <a:gd name="T67" fmla="*/ 872 h 1142"/>
                <a:gd name="T68" fmla="*/ 253 w 859"/>
                <a:gd name="T69" fmla="*/ 939 h 1142"/>
                <a:gd name="T70" fmla="*/ 339 w 859"/>
                <a:gd name="T71" fmla="*/ 973 h 1142"/>
                <a:gd name="T72" fmla="*/ 439 w 859"/>
                <a:gd name="T73" fmla="*/ 983 h 1142"/>
                <a:gd name="T74" fmla="*/ 513 w 859"/>
                <a:gd name="T75" fmla="*/ 978 h 1142"/>
                <a:gd name="T76" fmla="*/ 588 w 859"/>
                <a:gd name="T77" fmla="*/ 958 h 1142"/>
                <a:gd name="T78" fmla="*/ 648 w 859"/>
                <a:gd name="T79" fmla="*/ 919 h 1142"/>
                <a:gd name="T80" fmla="*/ 680 w 859"/>
                <a:gd name="T81" fmla="*/ 850 h 1142"/>
                <a:gd name="T82" fmla="*/ 671 w 859"/>
                <a:gd name="T83" fmla="*/ 764 h 1142"/>
                <a:gd name="T84" fmla="*/ 619 w 859"/>
                <a:gd name="T85" fmla="*/ 704 h 1142"/>
                <a:gd name="T86" fmla="*/ 534 w 859"/>
                <a:gd name="T87" fmla="*/ 664 h 1142"/>
                <a:gd name="T88" fmla="*/ 427 w 859"/>
                <a:gd name="T89" fmla="*/ 636 h 1142"/>
                <a:gd name="T90" fmla="*/ 317 w 859"/>
                <a:gd name="T91" fmla="*/ 610 h 1142"/>
                <a:gd name="T92" fmla="*/ 215 w 859"/>
                <a:gd name="T93" fmla="*/ 576 h 1142"/>
                <a:gd name="T94" fmla="*/ 125 w 859"/>
                <a:gd name="T95" fmla="*/ 527 h 1142"/>
                <a:gd name="T96" fmla="*/ 58 w 859"/>
                <a:gd name="T97" fmla="*/ 456 h 1142"/>
                <a:gd name="T98" fmla="*/ 23 w 859"/>
                <a:gd name="T99" fmla="*/ 353 h 1142"/>
                <a:gd name="T100" fmla="*/ 31 w 859"/>
                <a:gd name="T101" fmla="*/ 230 h 1142"/>
                <a:gd name="T102" fmla="*/ 80 w 859"/>
                <a:gd name="T103" fmla="*/ 132 h 1142"/>
                <a:gd name="T104" fmla="*/ 159 w 859"/>
                <a:gd name="T105" fmla="*/ 64 h 1142"/>
                <a:gd name="T106" fmla="*/ 257 w 859"/>
                <a:gd name="T107" fmla="*/ 20 h 1142"/>
                <a:gd name="T108" fmla="*/ 364 w 859"/>
                <a:gd name="T109" fmla="*/ 2 h 1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59" h="1142">
                  <a:moveTo>
                    <a:pt x="399" y="0"/>
                  </a:moveTo>
                  <a:lnTo>
                    <a:pt x="442" y="2"/>
                  </a:lnTo>
                  <a:lnTo>
                    <a:pt x="486" y="4"/>
                  </a:lnTo>
                  <a:lnTo>
                    <a:pt x="527" y="10"/>
                  </a:lnTo>
                  <a:lnTo>
                    <a:pt x="565" y="19"/>
                  </a:lnTo>
                  <a:lnTo>
                    <a:pt x="603" y="30"/>
                  </a:lnTo>
                  <a:lnTo>
                    <a:pt x="638" y="44"/>
                  </a:lnTo>
                  <a:lnTo>
                    <a:pt x="670" y="61"/>
                  </a:lnTo>
                  <a:lnTo>
                    <a:pt x="700" y="83"/>
                  </a:lnTo>
                  <a:lnTo>
                    <a:pt x="726" y="108"/>
                  </a:lnTo>
                  <a:lnTo>
                    <a:pt x="750" y="135"/>
                  </a:lnTo>
                  <a:lnTo>
                    <a:pt x="771" y="167"/>
                  </a:lnTo>
                  <a:lnTo>
                    <a:pt x="787" y="205"/>
                  </a:lnTo>
                  <a:lnTo>
                    <a:pt x="801" y="246"/>
                  </a:lnTo>
                  <a:lnTo>
                    <a:pt x="809" y="292"/>
                  </a:lnTo>
                  <a:lnTo>
                    <a:pt x="814" y="342"/>
                  </a:lnTo>
                  <a:lnTo>
                    <a:pt x="648" y="342"/>
                  </a:lnTo>
                  <a:lnTo>
                    <a:pt x="641" y="307"/>
                  </a:lnTo>
                  <a:lnTo>
                    <a:pt x="631" y="276"/>
                  </a:lnTo>
                  <a:lnTo>
                    <a:pt x="618" y="248"/>
                  </a:lnTo>
                  <a:lnTo>
                    <a:pt x="599" y="226"/>
                  </a:lnTo>
                  <a:lnTo>
                    <a:pt x="578" y="206"/>
                  </a:lnTo>
                  <a:lnTo>
                    <a:pt x="554" y="191"/>
                  </a:lnTo>
                  <a:lnTo>
                    <a:pt x="528" y="179"/>
                  </a:lnTo>
                  <a:lnTo>
                    <a:pt x="501" y="170"/>
                  </a:lnTo>
                  <a:lnTo>
                    <a:pt x="472" y="164"/>
                  </a:lnTo>
                  <a:lnTo>
                    <a:pt x="442" y="160"/>
                  </a:lnTo>
                  <a:lnTo>
                    <a:pt x="412" y="159"/>
                  </a:lnTo>
                  <a:lnTo>
                    <a:pt x="385" y="160"/>
                  </a:lnTo>
                  <a:lnTo>
                    <a:pt x="358" y="162"/>
                  </a:lnTo>
                  <a:lnTo>
                    <a:pt x="330" y="166"/>
                  </a:lnTo>
                  <a:lnTo>
                    <a:pt x="304" y="172"/>
                  </a:lnTo>
                  <a:lnTo>
                    <a:pt x="279" y="181"/>
                  </a:lnTo>
                  <a:lnTo>
                    <a:pt x="257" y="193"/>
                  </a:lnTo>
                  <a:lnTo>
                    <a:pt x="237" y="207"/>
                  </a:lnTo>
                  <a:lnTo>
                    <a:pt x="220" y="225"/>
                  </a:lnTo>
                  <a:lnTo>
                    <a:pt x="207" y="246"/>
                  </a:lnTo>
                  <a:lnTo>
                    <a:pt x="200" y="269"/>
                  </a:lnTo>
                  <a:lnTo>
                    <a:pt x="197" y="298"/>
                  </a:lnTo>
                  <a:lnTo>
                    <a:pt x="200" y="324"/>
                  </a:lnTo>
                  <a:lnTo>
                    <a:pt x="207" y="347"/>
                  </a:lnTo>
                  <a:lnTo>
                    <a:pt x="220" y="367"/>
                  </a:lnTo>
                  <a:lnTo>
                    <a:pt x="236" y="384"/>
                  </a:lnTo>
                  <a:lnTo>
                    <a:pt x="256" y="400"/>
                  </a:lnTo>
                  <a:lnTo>
                    <a:pt x="278" y="414"/>
                  </a:lnTo>
                  <a:lnTo>
                    <a:pt x="304" y="426"/>
                  </a:lnTo>
                  <a:lnTo>
                    <a:pt x="333" y="436"/>
                  </a:lnTo>
                  <a:lnTo>
                    <a:pt x="363" y="446"/>
                  </a:lnTo>
                  <a:lnTo>
                    <a:pt x="395" y="455"/>
                  </a:lnTo>
                  <a:lnTo>
                    <a:pt x="427" y="464"/>
                  </a:lnTo>
                  <a:lnTo>
                    <a:pt x="461" y="471"/>
                  </a:lnTo>
                  <a:lnTo>
                    <a:pt x="495" y="479"/>
                  </a:lnTo>
                  <a:lnTo>
                    <a:pt x="528" y="488"/>
                  </a:lnTo>
                  <a:lnTo>
                    <a:pt x="564" y="496"/>
                  </a:lnTo>
                  <a:lnTo>
                    <a:pt x="599" y="506"/>
                  </a:lnTo>
                  <a:lnTo>
                    <a:pt x="634" y="517"/>
                  </a:lnTo>
                  <a:lnTo>
                    <a:pt x="666" y="530"/>
                  </a:lnTo>
                  <a:lnTo>
                    <a:pt x="699" y="544"/>
                  </a:lnTo>
                  <a:lnTo>
                    <a:pt x="728" y="560"/>
                  </a:lnTo>
                  <a:lnTo>
                    <a:pt x="756" y="578"/>
                  </a:lnTo>
                  <a:lnTo>
                    <a:pt x="781" y="600"/>
                  </a:lnTo>
                  <a:lnTo>
                    <a:pt x="803" y="623"/>
                  </a:lnTo>
                  <a:lnTo>
                    <a:pt x="823" y="651"/>
                  </a:lnTo>
                  <a:lnTo>
                    <a:pt x="838" y="682"/>
                  </a:lnTo>
                  <a:lnTo>
                    <a:pt x="849" y="717"/>
                  </a:lnTo>
                  <a:lnTo>
                    <a:pt x="856" y="754"/>
                  </a:lnTo>
                  <a:lnTo>
                    <a:pt x="859" y="798"/>
                  </a:lnTo>
                  <a:lnTo>
                    <a:pt x="856" y="844"/>
                  </a:lnTo>
                  <a:lnTo>
                    <a:pt x="849" y="887"/>
                  </a:lnTo>
                  <a:lnTo>
                    <a:pt x="837" y="926"/>
                  </a:lnTo>
                  <a:lnTo>
                    <a:pt x="820" y="961"/>
                  </a:lnTo>
                  <a:lnTo>
                    <a:pt x="801" y="992"/>
                  </a:lnTo>
                  <a:lnTo>
                    <a:pt x="777" y="1021"/>
                  </a:lnTo>
                  <a:lnTo>
                    <a:pt x="751" y="1046"/>
                  </a:lnTo>
                  <a:lnTo>
                    <a:pt x="721" y="1067"/>
                  </a:lnTo>
                  <a:lnTo>
                    <a:pt x="689" y="1086"/>
                  </a:lnTo>
                  <a:lnTo>
                    <a:pt x="655" y="1100"/>
                  </a:lnTo>
                  <a:lnTo>
                    <a:pt x="619" y="1114"/>
                  </a:lnTo>
                  <a:lnTo>
                    <a:pt x="583" y="1124"/>
                  </a:lnTo>
                  <a:lnTo>
                    <a:pt x="544" y="1132"/>
                  </a:lnTo>
                  <a:lnTo>
                    <a:pt x="506" y="1138"/>
                  </a:lnTo>
                  <a:lnTo>
                    <a:pt x="467" y="1140"/>
                  </a:lnTo>
                  <a:lnTo>
                    <a:pt x="429" y="1142"/>
                  </a:lnTo>
                  <a:lnTo>
                    <a:pt x="384" y="1140"/>
                  </a:lnTo>
                  <a:lnTo>
                    <a:pt x="339" y="1137"/>
                  </a:lnTo>
                  <a:lnTo>
                    <a:pt x="297" y="1129"/>
                  </a:lnTo>
                  <a:lnTo>
                    <a:pt x="257" y="1119"/>
                  </a:lnTo>
                  <a:lnTo>
                    <a:pt x="218" y="1105"/>
                  </a:lnTo>
                  <a:lnTo>
                    <a:pt x="182" y="1089"/>
                  </a:lnTo>
                  <a:lnTo>
                    <a:pt x="149" y="1069"/>
                  </a:lnTo>
                  <a:lnTo>
                    <a:pt x="118" y="1046"/>
                  </a:lnTo>
                  <a:lnTo>
                    <a:pt x="89" y="1020"/>
                  </a:lnTo>
                  <a:lnTo>
                    <a:pt x="64" y="988"/>
                  </a:lnTo>
                  <a:lnTo>
                    <a:pt x="43" y="953"/>
                  </a:lnTo>
                  <a:lnTo>
                    <a:pt x="26" y="915"/>
                  </a:lnTo>
                  <a:lnTo>
                    <a:pt x="13" y="871"/>
                  </a:lnTo>
                  <a:lnTo>
                    <a:pt x="3" y="824"/>
                  </a:lnTo>
                  <a:lnTo>
                    <a:pt x="0" y="773"/>
                  </a:lnTo>
                  <a:lnTo>
                    <a:pt x="166" y="773"/>
                  </a:lnTo>
                  <a:lnTo>
                    <a:pt x="170" y="810"/>
                  </a:lnTo>
                  <a:lnTo>
                    <a:pt x="179" y="844"/>
                  </a:lnTo>
                  <a:lnTo>
                    <a:pt x="191" y="872"/>
                  </a:lnTo>
                  <a:lnTo>
                    <a:pt x="209" y="899"/>
                  </a:lnTo>
                  <a:lnTo>
                    <a:pt x="230" y="920"/>
                  </a:lnTo>
                  <a:lnTo>
                    <a:pt x="253" y="939"/>
                  </a:lnTo>
                  <a:lnTo>
                    <a:pt x="279" y="952"/>
                  </a:lnTo>
                  <a:lnTo>
                    <a:pt x="308" y="965"/>
                  </a:lnTo>
                  <a:lnTo>
                    <a:pt x="339" y="973"/>
                  </a:lnTo>
                  <a:lnTo>
                    <a:pt x="370" y="978"/>
                  </a:lnTo>
                  <a:lnTo>
                    <a:pt x="404" y="982"/>
                  </a:lnTo>
                  <a:lnTo>
                    <a:pt x="439" y="983"/>
                  </a:lnTo>
                  <a:lnTo>
                    <a:pt x="462" y="983"/>
                  </a:lnTo>
                  <a:lnTo>
                    <a:pt x="488" y="981"/>
                  </a:lnTo>
                  <a:lnTo>
                    <a:pt x="513" y="978"/>
                  </a:lnTo>
                  <a:lnTo>
                    <a:pt x="539" y="973"/>
                  </a:lnTo>
                  <a:lnTo>
                    <a:pt x="564" y="967"/>
                  </a:lnTo>
                  <a:lnTo>
                    <a:pt x="588" y="958"/>
                  </a:lnTo>
                  <a:lnTo>
                    <a:pt x="610" y="947"/>
                  </a:lnTo>
                  <a:lnTo>
                    <a:pt x="630" y="935"/>
                  </a:lnTo>
                  <a:lnTo>
                    <a:pt x="648" y="919"/>
                  </a:lnTo>
                  <a:lnTo>
                    <a:pt x="662" y="899"/>
                  </a:lnTo>
                  <a:lnTo>
                    <a:pt x="674" y="876"/>
                  </a:lnTo>
                  <a:lnTo>
                    <a:pt x="680" y="850"/>
                  </a:lnTo>
                  <a:lnTo>
                    <a:pt x="682" y="821"/>
                  </a:lnTo>
                  <a:lnTo>
                    <a:pt x="680" y="790"/>
                  </a:lnTo>
                  <a:lnTo>
                    <a:pt x="671" y="764"/>
                  </a:lnTo>
                  <a:lnTo>
                    <a:pt x="659" y="742"/>
                  </a:lnTo>
                  <a:lnTo>
                    <a:pt x="641" y="722"/>
                  </a:lnTo>
                  <a:lnTo>
                    <a:pt x="619" y="704"/>
                  </a:lnTo>
                  <a:lnTo>
                    <a:pt x="594" y="689"/>
                  </a:lnTo>
                  <a:lnTo>
                    <a:pt x="565" y="676"/>
                  </a:lnTo>
                  <a:lnTo>
                    <a:pt x="534" y="664"/>
                  </a:lnTo>
                  <a:lnTo>
                    <a:pt x="501" y="654"/>
                  </a:lnTo>
                  <a:lnTo>
                    <a:pt x="465" y="644"/>
                  </a:lnTo>
                  <a:lnTo>
                    <a:pt x="427" y="636"/>
                  </a:lnTo>
                  <a:lnTo>
                    <a:pt x="390" y="627"/>
                  </a:lnTo>
                  <a:lnTo>
                    <a:pt x="352" y="618"/>
                  </a:lnTo>
                  <a:lnTo>
                    <a:pt x="317" y="610"/>
                  </a:lnTo>
                  <a:lnTo>
                    <a:pt x="282" y="600"/>
                  </a:lnTo>
                  <a:lnTo>
                    <a:pt x="247" y="588"/>
                  </a:lnTo>
                  <a:lnTo>
                    <a:pt x="215" y="576"/>
                  </a:lnTo>
                  <a:lnTo>
                    <a:pt x="182" y="562"/>
                  </a:lnTo>
                  <a:lnTo>
                    <a:pt x="153" y="546"/>
                  </a:lnTo>
                  <a:lnTo>
                    <a:pt x="125" y="527"/>
                  </a:lnTo>
                  <a:lnTo>
                    <a:pt x="99" y="506"/>
                  </a:lnTo>
                  <a:lnTo>
                    <a:pt x="77" y="483"/>
                  </a:lnTo>
                  <a:lnTo>
                    <a:pt x="58" y="456"/>
                  </a:lnTo>
                  <a:lnTo>
                    <a:pt x="42" y="425"/>
                  </a:lnTo>
                  <a:lnTo>
                    <a:pt x="31" y="392"/>
                  </a:lnTo>
                  <a:lnTo>
                    <a:pt x="23" y="353"/>
                  </a:lnTo>
                  <a:lnTo>
                    <a:pt x="21" y="311"/>
                  </a:lnTo>
                  <a:lnTo>
                    <a:pt x="23" y="268"/>
                  </a:lnTo>
                  <a:lnTo>
                    <a:pt x="31" y="230"/>
                  </a:lnTo>
                  <a:lnTo>
                    <a:pt x="43" y="193"/>
                  </a:lnTo>
                  <a:lnTo>
                    <a:pt x="59" y="161"/>
                  </a:lnTo>
                  <a:lnTo>
                    <a:pt x="80" y="132"/>
                  </a:lnTo>
                  <a:lnTo>
                    <a:pt x="103" y="106"/>
                  </a:lnTo>
                  <a:lnTo>
                    <a:pt x="130" y="84"/>
                  </a:lnTo>
                  <a:lnTo>
                    <a:pt x="159" y="64"/>
                  </a:lnTo>
                  <a:lnTo>
                    <a:pt x="190" y="46"/>
                  </a:lnTo>
                  <a:lnTo>
                    <a:pt x="222" y="32"/>
                  </a:lnTo>
                  <a:lnTo>
                    <a:pt x="257" y="20"/>
                  </a:lnTo>
                  <a:lnTo>
                    <a:pt x="292" y="12"/>
                  </a:lnTo>
                  <a:lnTo>
                    <a:pt x="328" y="5"/>
                  </a:lnTo>
                  <a:lnTo>
                    <a:pt x="364" y="2"/>
                  </a:lnTo>
                  <a:lnTo>
                    <a:pt x="399"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5" name="Freeform 21"/>
            <p:cNvSpPr>
              <a:spLocks noEditPoints="1"/>
            </p:cNvSpPr>
            <p:nvPr userDrawn="1"/>
          </p:nvSpPr>
          <p:spPr bwMode="auto">
            <a:xfrm>
              <a:off x="7897813" y="4959350"/>
              <a:ext cx="377825" cy="452438"/>
            </a:xfrm>
            <a:custGeom>
              <a:avLst/>
              <a:gdLst>
                <a:gd name="T0" fmla="*/ 631 w 951"/>
                <a:gd name="T1" fmla="*/ 580 h 1142"/>
                <a:gd name="T2" fmla="*/ 531 w 951"/>
                <a:gd name="T3" fmla="*/ 605 h 1142"/>
                <a:gd name="T4" fmla="*/ 418 w 951"/>
                <a:gd name="T5" fmla="*/ 621 h 1142"/>
                <a:gd name="T6" fmla="*/ 322 w 951"/>
                <a:gd name="T7" fmla="*/ 641 h 1142"/>
                <a:gd name="T8" fmla="*/ 248 w 951"/>
                <a:gd name="T9" fmla="*/ 676 h 1142"/>
                <a:gd name="T10" fmla="*/ 197 w 951"/>
                <a:gd name="T11" fmla="*/ 733 h 1142"/>
                <a:gd name="T12" fmla="*/ 177 w 951"/>
                <a:gd name="T13" fmla="*/ 823 h 1142"/>
                <a:gd name="T14" fmla="*/ 195 w 951"/>
                <a:gd name="T15" fmla="*/ 904 h 1142"/>
                <a:gd name="T16" fmla="*/ 246 w 951"/>
                <a:gd name="T17" fmla="*/ 953 h 1142"/>
                <a:gd name="T18" fmla="*/ 318 w 951"/>
                <a:gd name="T19" fmla="*/ 978 h 1142"/>
                <a:gd name="T20" fmla="*/ 420 w 951"/>
                <a:gd name="T21" fmla="*/ 981 h 1142"/>
                <a:gd name="T22" fmla="*/ 540 w 951"/>
                <a:gd name="T23" fmla="*/ 947 h 1142"/>
                <a:gd name="T24" fmla="*/ 621 w 951"/>
                <a:gd name="T25" fmla="*/ 885 h 1142"/>
                <a:gd name="T26" fmla="*/ 667 w 951"/>
                <a:gd name="T27" fmla="*/ 810 h 1142"/>
                <a:gd name="T28" fmla="*/ 682 w 951"/>
                <a:gd name="T29" fmla="*/ 737 h 1142"/>
                <a:gd name="T30" fmla="*/ 502 w 951"/>
                <a:gd name="T31" fmla="*/ 0 h 1142"/>
                <a:gd name="T32" fmla="*/ 604 w 951"/>
                <a:gd name="T33" fmla="*/ 12 h 1142"/>
                <a:gd name="T34" fmla="*/ 699 w 951"/>
                <a:gd name="T35" fmla="*/ 40 h 1142"/>
                <a:gd name="T36" fmla="*/ 776 w 951"/>
                <a:gd name="T37" fmla="*/ 93 h 1142"/>
                <a:gd name="T38" fmla="*/ 828 w 951"/>
                <a:gd name="T39" fmla="*/ 177 h 1142"/>
                <a:gd name="T40" fmla="*/ 848 w 951"/>
                <a:gd name="T41" fmla="*/ 299 h 1142"/>
                <a:gd name="T42" fmla="*/ 849 w 951"/>
                <a:gd name="T43" fmla="*/ 916 h 1142"/>
                <a:gd name="T44" fmla="*/ 861 w 951"/>
                <a:gd name="T45" fmla="*/ 967 h 1142"/>
                <a:gd name="T46" fmla="*/ 900 w 951"/>
                <a:gd name="T47" fmla="*/ 983 h 1142"/>
                <a:gd name="T48" fmla="*/ 951 w 951"/>
                <a:gd name="T49" fmla="*/ 972 h 1142"/>
                <a:gd name="T50" fmla="*/ 900 w 951"/>
                <a:gd name="T51" fmla="*/ 1134 h 1142"/>
                <a:gd name="T52" fmla="*/ 805 w 951"/>
                <a:gd name="T53" fmla="*/ 1139 h 1142"/>
                <a:gd name="T54" fmla="*/ 739 w 951"/>
                <a:gd name="T55" fmla="*/ 1110 h 1142"/>
                <a:gd name="T56" fmla="*/ 699 w 951"/>
                <a:gd name="T57" fmla="*/ 1042 h 1142"/>
                <a:gd name="T58" fmla="*/ 655 w 951"/>
                <a:gd name="T59" fmla="*/ 1013 h 1142"/>
                <a:gd name="T60" fmla="*/ 531 w 951"/>
                <a:gd name="T61" fmla="*/ 1100 h 1142"/>
                <a:gd name="T62" fmla="*/ 387 w 951"/>
                <a:gd name="T63" fmla="*/ 1139 h 1142"/>
                <a:gd name="T64" fmla="*/ 253 w 951"/>
                <a:gd name="T65" fmla="*/ 1135 h 1142"/>
                <a:gd name="T66" fmla="*/ 144 w 951"/>
                <a:gd name="T67" fmla="*/ 1100 h 1142"/>
                <a:gd name="T68" fmla="*/ 61 w 951"/>
                <a:gd name="T69" fmla="*/ 1032 h 1142"/>
                <a:gd name="T70" fmla="*/ 11 w 951"/>
                <a:gd name="T71" fmla="*/ 927 h 1142"/>
                <a:gd name="T72" fmla="*/ 3 w 951"/>
                <a:gd name="T73" fmla="*/ 789 h 1142"/>
                <a:gd name="T74" fmla="*/ 34 w 951"/>
                <a:gd name="T75" fmla="*/ 676 h 1142"/>
                <a:gd name="T76" fmla="*/ 95 w 951"/>
                <a:gd name="T77" fmla="*/ 598 h 1142"/>
                <a:gd name="T78" fmla="*/ 178 w 951"/>
                <a:gd name="T79" fmla="*/ 549 h 1142"/>
                <a:gd name="T80" fmla="*/ 275 w 951"/>
                <a:gd name="T81" fmla="*/ 516 h 1142"/>
                <a:gd name="T82" fmla="*/ 382 w 951"/>
                <a:gd name="T83" fmla="*/ 493 h 1142"/>
                <a:gd name="T84" fmla="*/ 491 w 951"/>
                <a:gd name="T85" fmla="*/ 475 h 1142"/>
                <a:gd name="T86" fmla="*/ 582 w 951"/>
                <a:gd name="T87" fmla="*/ 456 h 1142"/>
                <a:gd name="T88" fmla="*/ 648 w 951"/>
                <a:gd name="T89" fmla="*/ 424 h 1142"/>
                <a:gd name="T90" fmla="*/ 682 w 951"/>
                <a:gd name="T91" fmla="*/ 367 h 1142"/>
                <a:gd name="T92" fmla="*/ 675 w 951"/>
                <a:gd name="T93" fmla="*/ 277 h 1142"/>
                <a:gd name="T94" fmla="*/ 638 w 951"/>
                <a:gd name="T95" fmla="*/ 212 h 1142"/>
                <a:gd name="T96" fmla="*/ 580 w 951"/>
                <a:gd name="T97" fmla="*/ 176 h 1142"/>
                <a:gd name="T98" fmla="*/ 507 w 951"/>
                <a:gd name="T99" fmla="*/ 161 h 1142"/>
                <a:gd name="T100" fmla="*/ 424 w 951"/>
                <a:gd name="T101" fmla="*/ 160 h 1142"/>
                <a:gd name="T102" fmla="*/ 332 w 951"/>
                <a:gd name="T103" fmla="*/ 176 h 1142"/>
                <a:gd name="T104" fmla="*/ 261 w 951"/>
                <a:gd name="T105" fmla="*/ 220 h 1142"/>
                <a:gd name="T106" fmla="*/ 218 w 951"/>
                <a:gd name="T107" fmla="*/ 294 h 1142"/>
                <a:gd name="T108" fmla="*/ 40 w 951"/>
                <a:gd name="T109" fmla="*/ 365 h 1142"/>
                <a:gd name="T110" fmla="*/ 66 w 951"/>
                <a:gd name="T111" fmla="*/ 223 h 1142"/>
                <a:gd name="T112" fmla="*/ 129 w 951"/>
                <a:gd name="T113" fmla="*/ 120 h 1142"/>
                <a:gd name="T114" fmla="*/ 223 w 951"/>
                <a:gd name="T115" fmla="*/ 51 h 1142"/>
                <a:gd name="T116" fmla="*/ 338 w 951"/>
                <a:gd name="T117" fmla="*/ 13 h 1142"/>
                <a:gd name="T118" fmla="*/ 469 w 951"/>
                <a:gd name="T119" fmla="*/ 0 h 1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51" h="1142">
                  <a:moveTo>
                    <a:pt x="682" y="554"/>
                  </a:moveTo>
                  <a:lnTo>
                    <a:pt x="658" y="569"/>
                  </a:lnTo>
                  <a:lnTo>
                    <a:pt x="631" y="580"/>
                  </a:lnTo>
                  <a:lnTo>
                    <a:pt x="599" y="590"/>
                  </a:lnTo>
                  <a:lnTo>
                    <a:pt x="566" y="597"/>
                  </a:lnTo>
                  <a:lnTo>
                    <a:pt x="531" y="605"/>
                  </a:lnTo>
                  <a:lnTo>
                    <a:pt x="494" y="610"/>
                  </a:lnTo>
                  <a:lnTo>
                    <a:pt x="455" y="615"/>
                  </a:lnTo>
                  <a:lnTo>
                    <a:pt x="418" y="621"/>
                  </a:lnTo>
                  <a:lnTo>
                    <a:pt x="381" y="627"/>
                  </a:lnTo>
                  <a:lnTo>
                    <a:pt x="351" y="633"/>
                  </a:lnTo>
                  <a:lnTo>
                    <a:pt x="322" y="641"/>
                  </a:lnTo>
                  <a:lnTo>
                    <a:pt x="296" y="651"/>
                  </a:lnTo>
                  <a:lnTo>
                    <a:pt x="271" y="662"/>
                  </a:lnTo>
                  <a:lnTo>
                    <a:pt x="248" y="676"/>
                  </a:lnTo>
                  <a:lnTo>
                    <a:pt x="228" y="692"/>
                  </a:lnTo>
                  <a:lnTo>
                    <a:pt x="210" y="711"/>
                  </a:lnTo>
                  <a:lnTo>
                    <a:pt x="197" y="733"/>
                  </a:lnTo>
                  <a:lnTo>
                    <a:pt x="185" y="759"/>
                  </a:lnTo>
                  <a:lnTo>
                    <a:pt x="179" y="789"/>
                  </a:lnTo>
                  <a:lnTo>
                    <a:pt x="177" y="823"/>
                  </a:lnTo>
                  <a:lnTo>
                    <a:pt x="179" y="854"/>
                  </a:lnTo>
                  <a:lnTo>
                    <a:pt x="185" y="880"/>
                  </a:lnTo>
                  <a:lnTo>
                    <a:pt x="195" y="904"/>
                  </a:lnTo>
                  <a:lnTo>
                    <a:pt x="210" y="924"/>
                  </a:lnTo>
                  <a:lnTo>
                    <a:pt x="226" y="940"/>
                  </a:lnTo>
                  <a:lnTo>
                    <a:pt x="246" y="953"/>
                  </a:lnTo>
                  <a:lnTo>
                    <a:pt x="269" y="965"/>
                  </a:lnTo>
                  <a:lnTo>
                    <a:pt x="292" y="973"/>
                  </a:lnTo>
                  <a:lnTo>
                    <a:pt x="318" y="978"/>
                  </a:lnTo>
                  <a:lnTo>
                    <a:pt x="345" y="982"/>
                  </a:lnTo>
                  <a:lnTo>
                    <a:pt x="372" y="983"/>
                  </a:lnTo>
                  <a:lnTo>
                    <a:pt x="420" y="981"/>
                  </a:lnTo>
                  <a:lnTo>
                    <a:pt x="464" y="973"/>
                  </a:lnTo>
                  <a:lnTo>
                    <a:pt x="504" y="962"/>
                  </a:lnTo>
                  <a:lnTo>
                    <a:pt x="540" y="947"/>
                  </a:lnTo>
                  <a:lnTo>
                    <a:pt x="570" y="929"/>
                  </a:lnTo>
                  <a:lnTo>
                    <a:pt x="597" y="909"/>
                  </a:lnTo>
                  <a:lnTo>
                    <a:pt x="621" y="885"/>
                  </a:lnTo>
                  <a:lnTo>
                    <a:pt x="639" y="861"/>
                  </a:lnTo>
                  <a:lnTo>
                    <a:pt x="655" y="836"/>
                  </a:lnTo>
                  <a:lnTo>
                    <a:pt x="667" y="810"/>
                  </a:lnTo>
                  <a:lnTo>
                    <a:pt x="675" y="785"/>
                  </a:lnTo>
                  <a:lnTo>
                    <a:pt x="680" y="760"/>
                  </a:lnTo>
                  <a:lnTo>
                    <a:pt x="682" y="737"/>
                  </a:lnTo>
                  <a:lnTo>
                    <a:pt x="682" y="554"/>
                  </a:lnTo>
                  <a:close/>
                  <a:moveTo>
                    <a:pt x="469" y="0"/>
                  </a:moveTo>
                  <a:lnTo>
                    <a:pt x="502" y="0"/>
                  </a:lnTo>
                  <a:lnTo>
                    <a:pt x="537" y="3"/>
                  </a:lnTo>
                  <a:lnTo>
                    <a:pt x="571" y="7"/>
                  </a:lnTo>
                  <a:lnTo>
                    <a:pt x="604" y="12"/>
                  </a:lnTo>
                  <a:lnTo>
                    <a:pt x="637" y="18"/>
                  </a:lnTo>
                  <a:lnTo>
                    <a:pt x="669" y="28"/>
                  </a:lnTo>
                  <a:lnTo>
                    <a:pt x="699" y="40"/>
                  </a:lnTo>
                  <a:lnTo>
                    <a:pt x="726" y="54"/>
                  </a:lnTo>
                  <a:lnTo>
                    <a:pt x="752" y="73"/>
                  </a:lnTo>
                  <a:lnTo>
                    <a:pt x="776" y="93"/>
                  </a:lnTo>
                  <a:lnTo>
                    <a:pt x="797" y="117"/>
                  </a:lnTo>
                  <a:lnTo>
                    <a:pt x="815" y="145"/>
                  </a:lnTo>
                  <a:lnTo>
                    <a:pt x="828" y="177"/>
                  </a:lnTo>
                  <a:lnTo>
                    <a:pt x="840" y="213"/>
                  </a:lnTo>
                  <a:lnTo>
                    <a:pt x="846" y="255"/>
                  </a:lnTo>
                  <a:lnTo>
                    <a:pt x="848" y="299"/>
                  </a:lnTo>
                  <a:lnTo>
                    <a:pt x="848" y="861"/>
                  </a:lnTo>
                  <a:lnTo>
                    <a:pt x="848" y="890"/>
                  </a:lnTo>
                  <a:lnTo>
                    <a:pt x="849" y="916"/>
                  </a:lnTo>
                  <a:lnTo>
                    <a:pt x="851" y="937"/>
                  </a:lnTo>
                  <a:lnTo>
                    <a:pt x="854" y="953"/>
                  </a:lnTo>
                  <a:lnTo>
                    <a:pt x="861" y="967"/>
                  </a:lnTo>
                  <a:lnTo>
                    <a:pt x="871" y="976"/>
                  </a:lnTo>
                  <a:lnTo>
                    <a:pt x="883" y="981"/>
                  </a:lnTo>
                  <a:lnTo>
                    <a:pt x="900" y="983"/>
                  </a:lnTo>
                  <a:lnTo>
                    <a:pt x="915" y="982"/>
                  </a:lnTo>
                  <a:lnTo>
                    <a:pt x="933" y="980"/>
                  </a:lnTo>
                  <a:lnTo>
                    <a:pt x="951" y="972"/>
                  </a:lnTo>
                  <a:lnTo>
                    <a:pt x="951" y="1112"/>
                  </a:lnTo>
                  <a:lnTo>
                    <a:pt x="928" y="1124"/>
                  </a:lnTo>
                  <a:lnTo>
                    <a:pt x="900" y="1134"/>
                  </a:lnTo>
                  <a:lnTo>
                    <a:pt x="869" y="1139"/>
                  </a:lnTo>
                  <a:lnTo>
                    <a:pt x="832" y="1142"/>
                  </a:lnTo>
                  <a:lnTo>
                    <a:pt x="805" y="1139"/>
                  </a:lnTo>
                  <a:lnTo>
                    <a:pt x="780" y="1134"/>
                  </a:lnTo>
                  <a:lnTo>
                    <a:pt x="757" y="1124"/>
                  </a:lnTo>
                  <a:lnTo>
                    <a:pt x="739" y="1110"/>
                  </a:lnTo>
                  <a:lnTo>
                    <a:pt x="721" y="1092"/>
                  </a:lnTo>
                  <a:lnTo>
                    <a:pt x="709" y="1069"/>
                  </a:lnTo>
                  <a:lnTo>
                    <a:pt x="699" y="1042"/>
                  </a:lnTo>
                  <a:lnTo>
                    <a:pt x="694" y="1010"/>
                  </a:lnTo>
                  <a:lnTo>
                    <a:pt x="692" y="972"/>
                  </a:lnTo>
                  <a:lnTo>
                    <a:pt x="655" y="1013"/>
                  </a:lnTo>
                  <a:lnTo>
                    <a:pt x="617" y="1048"/>
                  </a:lnTo>
                  <a:lnTo>
                    <a:pt x="576" y="1077"/>
                  </a:lnTo>
                  <a:lnTo>
                    <a:pt x="531" y="1100"/>
                  </a:lnTo>
                  <a:lnTo>
                    <a:pt x="485" y="1119"/>
                  </a:lnTo>
                  <a:lnTo>
                    <a:pt x="438" y="1132"/>
                  </a:lnTo>
                  <a:lnTo>
                    <a:pt x="387" y="1139"/>
                  </a:lnTo>
                  <a:lnTo>
                    <a:pt x="336" y="1142"/>
                  </a:lnTo>
                  <a:lnTo>
                    <a:pt x="294" y="1140"/>
                  </a:lnTo>
                  <a:lnTo>
                    <a:pt x="253" y="1135"/>
                  </a:lnTo>
                  <a:lnTo>
                    <a:pt x="214" y="1127"/>
                  </a:lnTo>
                  <a:lnTo>
                    <a:pt x="178" y="1115"/>
                  </a:lnTo>
                  <a:lnTo>
                    <a:pt x="144" y="1100"/>
                  </a:lnTo>
                  <a:lnTo>
                    <a:pt x="113" y="1081"/>
                  </a:lnTo>
                  <a:lnTo>
                    <a:pt x="85" y="1058"/>
                  </a:lnTo>
                  <a:lnTo>
                    <a:pt x="61" y="1032"/>
                  </a:lnTo>
                  <a:lnTo>
                    <a:pt x="40" y="1001"/>
                  </a:lnTo>
                  <a:lnTo>
                    <a:pt x="22" y="966"/>
                  </a:lnTo>
                  <a:lnTo>
                    <a:pt x="11" y="927"/>
                  </a:lnTo>
                  <a:lnTo>
                    <a:pt x="3" y="884"/>
                  </a:lnTo>
                  <a:lnTo>
                    <a:pt x="0" y="835"/>
                  </a:lnTo>
                  <a:lnTo>
                    <a:pt x="3" y="789"/>
                  </a:lnTo>
                  <a:lnTo>
                    <a:pt x="9" y="747"/>
                  </a:lnTo>
                  <a:lnTo>
                    <a:pt x="20" y="709"/>
                  </a:lnTo>
                  <a:lnTo>
                    <a:pt x="34" y="676"/>
                  </a:lnTo>
                  <a:lnTo>
                    <a:pt x="51" y="647"/>
                  </a:lnTo>
                  <a:lnTo>
                    <a:pt x="71" y="621"/>
                  </a:lnTo>
                  <a:lnTo>
                    <a:pt x="95" y="598"/>
                  </a:lnTo>
                  <a:lnTo>
                    <a:pt x="121" y="580"/>
                  </a:lnTo>
                  <a:lnTo>
                    <a:pt x="148" y="562"/>
                  </a:lnTo>
                  <a:lnTo>
                    <a:pt x="178" y="549"/>
                  </a:lnTo>
                  <a:lnTo>
                    <a:pt x="209" y="536"/>
                  </a:lnTo>
                  <a:lnTo>
                    <a:pt x="241" y="525"/>
                  </a:lnTo>
                  <a:lnTo>
                    <a:pt x="275" y="516"/>
                  </a:lnTo>
                  <a:lnTo>
                    <a:pt x="308" y="507"/>
                  </a:lnTo>
                  <a:lnTo>
                    <a:pt x="343" y="500"/>
                  </a:lnTo>
                  <a:lnTo>
                    <a:pt x="382" y="493"/>
                  </a:lnTo>
                  <a:lnTo>
                    <a:pt x="420" y="486"/>
                  </a:lnTo>
                  <a:lnTo>
                    <a:pt x="456" y="481"/>
                  </a:lnTo>
                  <a:lnTo>
                    <a:pt x="491" y="475"/>
                  </a:lnTo>
                  <a:lnTo>
                    <a:pt x="524" y="470"/>
                  </a:lnTo>
                  <a:lnTo>
                    <a:pt x="555" y="464"/>
                  </a:lnTo>
                  <a:lnTo>
                    <a:pt x="582" y="456"/>
                  </a:lnTo>
                  <a:lnTo>
                    <a:pt x="607" y="448"/>
                  </a:lnTo>
                  <a:lnTo>
                    <a:pt x="629" y="438"/>
                  </a:lnTo>
                  <a:lnTo>
                    <a:pt x="648" y="424"/>
                  </a:lnTo>
                  <a:lnTo>
                    <a:pt x="663" y="408"/>
                  </a:lnTo>
                  <a:lnTo>
                    <a:pt x="674" y="389"/>
                  </a:lnTo>
                  <a:lnTo>
                    <a:pt x="682" y="367"/>
                  </a:lnTo>
                  <a:lnTo>
                    <a:pt x="684" y="341"/>
                  </a:lnTo>
                  <a:lnTo>
                    <a:pt x="682" y="307"/>
                  </a:lnTo>
                  <a:lnTo>
                    <a:pt x="675" y="277"/>
                  </a:lnTo>
                  <a:lnTo>
                    <a:pt x="667" y="252"/>
                  </a:lnTo>
                  <a:lnTo>
                    <a:pt x="654" y="230"/>
                  </a:lnTo>
                  <a:lnTo>
                    <a:pt x="638" y="212"/>
                  </a:lnTo>
                  <a:lnTo>
                    <a:pt x="621" y="197"/>
                  </a:lnTo>
                  <a:lnTo>
                    <a:pt x="601" y="185"/>
                  </a:lnTo>
                  <a:lnTo>
                    <a:pt x="580" y="176"/>
                  </a:lnTo>
                  <a:lnTo>
                    <a:pt x="556" y="169"/>
                  </a:lnTo>
                  <a:lnTo>
                    <a:pt x="532" y="164"/>
                  </a:lnTo>
                  <a:lnTo>
                    <a:pt x="507" y="161"/>
                  </a:lnTo>
                  <a:lnTo>
                    <a:pt x="483" y="159"/>
                  </a:lnTo>
                  <a:lnTo>
                    <a:pt x="459" y="159"/>
                  </a:lnTo>
                  <a:lnTo>
                    <a:pt x="424" y="160"/>
                  </a:lnTo>
                  <a:lnTo>
                    <a:pt x="392" y="162"/>
                  </a:lnTo>
                  <a:lnTo>
                    <a:pt x="361" y="169"/>
                  </a:lnTo>
                  <a:lnTo>
                    <a:pt x="332" y="176"/>
                  </a:lnTo>
                  <a:lnTo>
                    <a:pt x="306" y="187"/>
                  </a:lnTo>
                  <a:lnTo>
                    <a:pt x="282" y="202"/>
                  </a:lnTo>
                  <a:lnTo>
                    <a:pt x="261" y="220"/>
                  </a:lnTo>
                  <a:lnTo>
                    <a:pt x="244" y="241"/>
                  </a:lnTo>
                  <a:lnTo>
                    <a:pt x="229" y="266"/>
                  </a:lnTo>
                  <a:lnTo>
                    <a:pt x="218" y="294"/>
                  </a:lnTo>
                  <a:lnTo>
                    <a:pt x="210" y="328"/>
                  </a:lnTo>
                  <a:lnTo>
                    <a:pt x="206" y="365"/>
                  </a:lnTo>
                  <a:lnTo>
                    <a:pt x="40" y="365"/>
                  </a:lnTo>
                  <a:lnTo>
                    <a:pt x="44" y="313"/>
                  </a:lnTo>
                  <a:lnTo>
                    <a:pt x="52" y="267"/>
                  </a:lnTo>
                  <a:lnTo>
                    <a:pt x="66" y="223"/>
                  </a:lnTo>
                  <a:lnTo>
                    <a:pt x="83" y="185"/>
                  </a:lnTo>
                  <a:lnTo>
                    <a:pt x="105" y="151"/>
                  </a:lnTo>
                  <a:lnTo>
                    <a:pt x="129" y="120"/>
                  </a:lnTo>
                  <a:lnTo>
                    <a:pt x="158" y="94"/>
                  </a:lnTo>
                  <a:lnTo>
                    <a:pt x="189" y="70"/>
                  </a:lnTo>
                  <a:lnTo>
                    <a:pt x="223" y="51"/>
                  </a:lnTo>
                  <a:lnTo>
                    <a:pt x="259" y="35"/>
                  </a:lnTo>
                  <a:lnTo>
                    <a:pt x="297" y="22"/>
                  </a:lnTo>
                  <a:lnTo>
                    <a:pt x="338" y="13"/>
                  </a:lnTo>
                  <a:lnTo>
                    <a:pt x="381" y="5"/>
                  </a:lnTo>
                  <a:lnTo>
                    <a:pt x="424" y="2"/>
                  </a:lnTo>
                  <a:lnTo>
                    <a:pt x="469"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6" name="Freeform 22"/>
            <p:cNvSpPr>
              <a:spLocks/>
            </p:cNvSpPr>
            <p:nvPr userDrawn="1"/>
          </p:nvSpPr>
          <p:spPr bwMode="auto">
            <a:xfrm>
              <a:off x="8270875" y="4959350"/>
              <a:ext cx="341313" cy="452438"/>
            </a:xfrm>
            <a:custGeom>
              <a:avLst/>
              <a:gdLst>
                <a:gd name="T0" fmla="*/ 487 w 860"/>
                <a:gd name="T1" fmla="*/ 4 h 1142"/>
                <a:gd name="T2" fmla="*/ 603 w 860"/>
                <a:gd name="T3" fmla="*/ 30 h 1142"/>
                <a:gd name="T4" fmla="*/ 700 w 860"/>
                <a:gd name="T5" fmla="*/ 83 h 1142"/>
                <a:gd name="T6" fmla="*/ 771 w 860"/>
                <a:gd name="T7" fmla="*/ 167 h 1142"/>
                <a:gd name="T8" fmla="*/ 810 w 860"/>
                <a:gd name="T9" fmla="*/ 292 h 1142"/>
                <a:gd name="T10" fmla="*/ 642 w 860"/>
                <a:gd name="T11" fmla="*/ 307 h 1142"/>
                <a:gd name="T12" fmla="*/ 600 w 860"/>
                <a:gd name="T13" fmla="*/ 226 h 1142"/>
                <a:gd name="T14" fmla="*/ 529 w 860"/>
                <a:gd name="T15" fmla="*/ 179 h 1142"/>
                <a:gd name="T16" fmla="*/ 443 w 860"/>
                <a:gd name="T17" fmla="*/ 160 h 1142"/>
                <a:gd name="T18" fmla="*/ 358 w 860"/>
                <a:gd name="T19" fmla="*/ 162 h 1142"/>
                <a:gd name="T20" fmla="*/ 280 w 860"/>
                <a:gd name="T21" fmla="*/ 181 h 1142"/>
                <a:gd name="T22" fmla="*/ 220 w 860"/>
                <a:gd name="T23" fmla="*/ 225 h 1142"/>
                <a:gd name="T24" fmla="*/ 198 w 860"/>
                <a:gd name="T25" fmla="*/ 298 h 1142"/>
                <a:gd name="T26" fmla="*/ 220 w 860"/>
                <a:gd name="T27" fmla="*/ 367 h 1142"/>
                <a:gd name="T28" fmla="*/ 279 w 860"/>
                <a:gd name="T29" fmla="*/ 414 h 1142"/>
                <a:gd name="T30" fmla="*/ 363 w 860"/>
                <a:gd name="T31" fmla="*/ 446 h 1142"/>
                <a:gd name="T32" fmla="*/ 462 w 860"/>
                <a:gd name="T33" fmla="*/ 471 h 1142"/>
                <a:gd name="T34" fmla="*/ 564 w 860"/>
                <a:gd name="T35" fmla="*/ 496 h 1142"/>
                <a:gd name="T36" fmla="*/ 667 w 860"/>
                <a:gd name="T37" fmla="*/ 530 h 1142"/>
                <a:gd name="T38" fmla="*/ 756 w 860"/>
                <a:gd name="T39" fmla="*/ 578 h 1142"/>
                <a:gd name="T40" fmla="*/ 824 w 860"/>
                <a:gd name="T41" fmla="*/ 651 h 1142"/>
                <a:gd name="T42" fmla="*/ 857 w 860"/>
                <a:gd name="T43" fmla="*/ 754 h 1142"/>
                <a:gd name="T44" fmla="*/ 850 w 860"/>
                <a:gd name="T45" fmla="*/ 887 h 1142"/>
                <a:gd name="T46" fmla="*/ 801 w 860"/>
                <a:gd name="T47" fmla="*/ 992 h 1142"/>
                <a:gd name="T48" fmla="*/ 722 w 860"/>
                <a:gd name="T49" fmla="*/ 1067 h 1142"/>
                <a:gd name="T50" fmla="*/ 620 w 860"/>
                <a:gd name="T51" fmla="*/ 1114 h 1142"/>
                <a:gd name="T52" fmla="*/ 506 w 860"/>
                <a:gd name="T53" fmla="*/ 1138 h 1142"/>
                <a:gd name="T54" fmla="*/ 383 w 860"/>
                <a:gd name="T55" fmla="*/ 1140 h 1142"/>
                <a:gd name="T56" fmla="*/ 258 w 860"/>
                <a:gd name="T57" fmla="*/ 1119 h 1142"/>
                <a:gd name="T58" fmla="*/ 148 w 860"/>
                <a:gd name="T59" fmla="*/ 1069 h 1142"/>
                <a:gd name="T60" fmla="*/ 65 w 860"/>
                <a:gd name="T61" fmla="*/ 988 h 1142"/>
                <a:gd name="T62" fmla="*/ 13 w 860"/>
                <a:gd name="T63" fmla="*/ 871 h 1142"/>
                <a:gd name="T64" fmla="*/ 167 w 860"/>
                <a:gd name="T65" fmla="*/ 773 h 1142"/>
                <a:gd name="T66" fmla="*/ 192 w 860"/>
                <a:gd name="T67" fmla="*/ 872 h 1142"/>
                <a:gd name="T68" fmla="*/ 253 w 860"/>
                <a:gd name="T69" fmla="*/ 939 h 1142"/>
                <a:gd name="T70" fmla="*/ 339 w 860"/>
                <a:gd name="T71" fmla="*/ 973 h 1142"/>
                <a:gd name="T72" fmla="*/ 438 w 860"/>
                <a:gd name="T73" fmla="*/ 983 h 1142"/>
                <a:gd name="T74" fmla="*/ 514 w 860"/>
                <a:gd name="T75" fmla="*/ 978 h 1142"/>
                <a:gd name="T76" fmla="*/ 588 w 860"/>
                <a:gd name="T77" fmla="*/ 958 h 1142"/>
                <a:gd name="T78" fmla="*/ 648 w 860"/>
                <a:gd name="T79" fmla="*/ 919 h 1142"/>
                <a:gd name="T80" fmla="*/ 681 w 860"/>
                <a:gd name="T81" fmla="*/ 850 h 1142"/>
                <a:gd name="T82" fmla="*/ 672 w 860"/>
                <a:gd name="T83" fmla="*/ 764 h 1142"/>
                <a:gd name="T84" fmla="*/ 620 w 860"/>
                <a:gd name="T85" fmla="*/ 704 h 1142"/>
                <a:gd name="T86" fmla="*/ 534 w 860"/>
                <a:gd name="T87" fmla="*/ 664 h 1142"/>
                <a:gd name="T88" fmla="*/ 428 w 860"/>
                <a:gd name="T89" fmla="*/ 636 h 1142"/>
                <a:gd name="T90" fmla="*/ 317 w 860"/>
                <a:gd name="T91" fmla="*/ 610 h 1142"/>
                <a:gd name="T92" fmla="*/ 215 w 860"/>
                <a:gd name="T93" fmla="*/ 576 h 1142"/>
                <a:gd name="T94" fmla="*/ 126 w 860"/>
                <a:gd name="T95" fmla="*/ 527 h 1142"/>
                <a:gd name="T96" fmla="*/ 59 w 860"/>
                <a:gd name="T97" fmla="*/ 456 h 1142"/>
                <a:gd name="T98" fmla="*/ 24 w 860"/>
                <a:gd name="T99" fmla="*/ 353 h 1142"/>
                <a:gd name="T100" fmla="*/ 31 w 860"/>
                <a:gd name="T101" fmla="*/ 230 h 1142"/>
                <a:gd name="T102" fmla="*/ 80 w 860"/>
                <a:gd name="T103" fmla="*/ 132 h 1142"/>
                <a:gd name="T104" fmla="*/ 159 w 860"/>
                <a:gd name="T105" fmla="*/ 64 h 1142"/>
                <a:gd name="T106" fmla="*/ 258 w 860"/>
                <a:gd name="T107" fmla="*/ 20 h 1142"/>
                <a:gd name="T108" fmla="*/ 363 w 860"/>
                <a:gd name="T109" fmla="*/ 2 h 1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60" h="1142">
                  <a:moveTo>
                    <a:pt x="399" y="0"/>
                  </a:moveTo>
                  <a:lnTo>
                    <a:pt x="443" y="2"/>
                  </a:lnTo>
                  <a:lnTo>
                    <a:pt x="487" y="4"/>
                  </a:lnTo>
                  <a:lnTo>
                    <a:pt x="528" y="10"/>
                  </a:lnTo>
                  <a:lnTo>
                    <a:pt x="566" y="19"/>
                  </a:lnTo>
                  <a:lnTo>
                    <a:pt x="603" y="30"/>
                  </a:lnTo>
                  <a:lnTo>
                    <a:pt x="638" y="44"/>
                  </a:lnTo>
                  <a:lnTo>
                    <a:pt x="671" y="61"/>
                  </a:lnTo>
                  <a:lnTo>
                    <a:pt x="700" y="83"/>
                  </a:lnTo>
                  <a:lnTo>
                    <a:pt x="727" y="108"/>
                  </a:lnTo>
                  <a:lnTo>
                    <a:pt x="750" y="135"/>
                  </a:lnTo>
                  <a:lnTo>
                    <a:pt x="771" y="167"/>
                  </a:lnTo>
                  <a:lnTo>
                    <a:pt x="787" y="205"/>
                  </a:lnTo>
                  <a:lnTo>
                    <a:pt x="800" y="246"/>
                  </a:lnTo>
                  <a:lnTo>
                    <a:pt x="810" y="292"/>
                  </a:lnTo>
                  <a:lnTo>
                    <a:pt x="815" y="342"/>
                  </a:lnTo>
                  <a:lnTo>
                    <a:pt x="648" y="342"/>
                  </a:lnTo>
                  <a:lnTo>
                    <a:pt x="642" y="307"/>
                  </a:lnTo>
                  <a:lnTo>
                    <a:pt x="632" y="276"/>
                  </a:lnTo>
                  <a:lnTo>
                    <a:pt x="618" y="248"/>
                  </a:lnTo>
                  <a:lnTo>
                    <a:pt x="600" y="226"/>
                  </a:lnTo>
                  <a:lnTo>
                    <a:pt x="579" y="206"/>
                  </a:lnTo>
                  <a:lnTo>
                    <a:pt x="555" y="191"/>
                  </a:lnTo>
                  <a:lnTo>
                    <a:pt x="529" y="179"/>
                  </a:lnTo>
                  <a:lnTo>
                    <a:pt x="501" y="170"/>
                  </a:lnTo>
                  <a:lnTo>
                    <a:pt x="473" y="164"/>
                  </a:lnTo>
                  <a:lnTo>
                    <a:pt x="443" y="160"/>
                  </a:lnTo>
                  <a:lnTo>
                    <a:pt x="413" y="159"/>
                  </a:lnTo>
                  <a:lnTo>
                    <a:pt x="386" y="160"/>
                  </a:lnTo>
                  <a:lnTo>
                    <a:pt x="358" y="162"/>
                  </a:lnTo>
                  <a:lnTo>
                    <a:pt x="331" y="166"/>
                  </a:lnTo>
                  <a:lnTo>
                    <a:pt x="304" y="172"/>
                  </a:lnTo>
                  <a:lnTo>
                    <a:pt x="280" y="181"/>
                  </a:lnTo>
                  <a:lnTo>
                    <a:pt x="256" y="193"/>
                  </a:lnTo>
                  <a:lnTo>
                    <a:pt x="238" y="207"/>
                  </a:lnTo>
                  <a:lnTo>
                    <a:pt x="220" y="225"/>
                  </a:lnTo>
                  <a:lnTo>
                    <a:pt x="208" y="246"/>
                  </a:lnTo>
                  <a:lnTo>
                    <a:pt x="200" y="269"/>
                  </a:lnTo>
                  <a:lnTo>
                    <a:pt x="198" y="298"/>
                  </a:lnTo>
                  <a:lnTo>
                    <a:pt x="200" y="324"/>
                  </a:lnTo>
                  <a:lnTo>
                    <a:pt x="208" y="347"/>
                  </a:lnTo>
                  <a:lnTo>
                    <a:pt x="220" y="367"/>
                  </a:lnTo>
                  <a:lnTo>
                    <a:pt x="237" y="384"/>
                  </a:lnTo>
                  <a:lnTo>
                    <a:pt x="256" y="400"/>
                  </a:lnTo>
                  <a:lnTo>
                    <a:pt x="279" y="414"/>
                  </a:lnTo>
                  <a:lnTo>
                    <a:pt x="305" y="426"/>
                  </a:lnTo>
                  <a:lnTo>
                    <a:pt x="334" y="436"/>
                  </a:lnTo>
                  <a:lnTo>
                    <a:pt x="363" y="446"/>
                  </a:lnTo>
                  <a:lnTo>
                    <a:pt x="396" y="455"/>
                  </a:lnTo>
                  <a:lnTo>
                    <a:pt x="428" y="464"/>
                  </a:lnTo>
                  <a:lnTo>
                    <a:pt x="462" y="471"/>
                  </a:lnTo>
                  <a:lnTo>
                    <a:pt x="495" y="479"/>
                  </a:lnTo>
                  <a:lnTo>
                    <a:pt x="529" y="488"/>
                  </a:lnTo>
                  <a:lnTo>
                    <a:pt x="564" y="496"/>
                  </a:lnTo>
                  <a:lnTo>
                    <a:pt x="600" y="506"/>
                  </a:lnTo>
                  <a:lnTo>
                    <a:pt x="633" y="517"/>
                  </a:lnTo>
                  <a:lnTo>
                    <a:pt x="667" y="530"/>
                  </a:lnTo>
                  <a:lnTo>
                    <a:pt x="699" y="544"/>
                  </a:lnTo>
                  <a:lnTo>
                    <a:pt x="729" y="560"/>
                  </a:lnTo>
                  <a:lnTo>
                    <a:pt x="756" y="578"/>
                  </a:lnTo>
                  <a:lnTo>
                    <a:pt x="781" y="600"/>
                  </a:lnTo>
                  <a:lnTo>
                    <a:pt x="804" y="623"/>
                  </a:lnTo>
                  <a:lnTo>
                    <a:pt x="824" y="651"/>
                  </a:lnTo>
                  <a:lnTo>
                    <a:pt x="838" y="682"/>
                  </a:lnTo>
                  <a:lnTo>
                    <a:pt x="850" y="717"/>
                  </a:lnTo>
                  <a:lnTo>
                    <a:pt x="857" y="754"/>
                  </a:lnTo>
                  <a:lnTo>
                    <a:pt x="860" y="798"/>
                  </a:lnTo>
                  <a:lnTo>
                    <a:pt x="857" y="844"/>
                  </a:lnTo>
                  <a:lnTo>
                    <a:pt x="850" y="887"/>
                  </a:lnTo>
                  <a:lnTo>
                    <a:pt x="837" y="926"/>
                  </a:lnTo>
                  <a:lnTo>
                    <a:pt x="821" y="961"/>
                  </a:lnTo>
                  <a:lnTo>
                    <a:pt x="801" y="992"/>
                  </a:lnTo>
                  <a:lnTo>
                    <a:pt x="778" y="1021"/>
                  </a:lnTo>
                  <a:lnTo>
                    <a:pt x="750" y="1046"/>
                  </a:lnTo>
                  <a:lnTo>
                    <a:pt x="722" y="1067"/>
                  </a:lnTo>
                  <a:lnTo>
                    <a:pt x="689" y="1086"/>
                  </a:lnTo>
                  <a:lnTo>
                    <a:pt x="656" y="1100"/>
                  </a:lnTo>
                  <a:lnTo>
                    <a:pt x="620" y="1114"/>
                  </a:lnTo>
                  <a:lnTo>
                    <a:pt x="582" y="1124"/>
                  </a:lnTo>
                  <a:lnTo>
                    <a:pt x="545" y="1132"/>
                  </a:lnTo>
                  <a:lnTo>
                    <a:pt x="506" y="1138"/>
                  </a:lnTo>
                  <a:lnTo>
                    <a:pt x="468" y="1140"/>
                  </a:lnTo>
                  <a:lnTo>
                    <a:pt x="429" y="1142"/>
                  </a:lnTo>
                  <a:lnTo>
                    <a:pt x="383" y="1140"/>
                  </a:lnTo>
                  <a:lnTo>
                    <a:pt x="340" y="1137"/>
                  </a:lnTo>
                  <a:lnTo>
                    <a:pt x="297" y="1129"/>
                  </a:lnTo>
                  <a:lnTo>
                    <a:pt x="258" y="1119"/>
                  </a:lnTo>
                  <a:lnTo>
                    <a:pt x="219" y="1105"/>
                  </a:lnTo>
                  <a:lnTo>
                    <a:pt x="183" y="1089"/>
                  </a:lnTo>
                  <a:lnTo>
                    <a:pt x="148" y="1069"/>
                  </a:lnTo>
                  <a:lnTo>
                    <a:pt x="117" y="1046"/>
                  </a:lnTo>
                  <a:lnTo>
                    <a:pt x="90" y="1020"/>
                  </a:lnTo>
                  <a:lnTo>
                    <a:pt x="65" y="988"/>
                  </a:lnTo>
                  <a:lnTo>
                    <a:pt x="44" y="953"/>
                  </a:lnTo>
                  <a:lnTo>
                    <a:pt x="26" y="915"/>
                  </a:lnTo>
                  <a:lnTo>
                    <a:pt x="13" y="871"/>
                  </a:lnTo>
                  <a:lnTo>
                    <a:pt x="4" y="824"/>
                  </a:lnTo>
                  <a:lnTo>
                    <a:pt x="0" y="773"/>
                  </a:lnTo>
                  <a:lnTo>
                    <a:pt x="167" y="773"/>
                  </a:lnTo>
                  <a:lnTo>
                    <a:pt x="171" y="810"/>
                  </a:lnTo>
                  <a:lnTo>
                    <a:pt x="179" y="844"/>
                  </a:lnTo>
                  <a:lnTo>
                    <a:pt x="192" y="872"/>
                  </a:lnTo>
                  <a:lnTo>
                    <a:pt x="209" y="899"/>
                  </a:lnTo>
                  <a:lnTo>
                    <a:pt x="229" y="920"/>
                  </a:lnTo>
                  <a:lnTo>
                    <a:pt x="253" y="939"/>
                  </a:lnTo>
                  <a:lnTo>
                    <a:pt x="280" y="952"/>
                  </a:lnTo>
                  <a:lnTo>
                    <a:pt x="309" y="965"/>
                  </a:lnTo>
                  <a:lnTo>
                    <a:pt x="339" y="973"/>
                  </a:lnTo>
                  <a:lnTo>
                    <a:pt x="371" y="978"/>
                  </a:lnTo>
                  <a:lnTo>
                    <a:pt x="404" y="982"/>
                  </a:lnTo>
                  <a:lnTo>
                    <a:pt x="438" y="983"/>
                  </a:lnTo>
                  <a:lnTo>
                    <a:pt x="463" y="983"/>
                  </a:lnTo>
                  <a:lnTo>
                    <a:pt x="489" y="981"/>
                  </a:lnTo>
                  <a:lnTo>
                    <a:pt x="514" y="978"/>
                  </a:lnTo>
                  <a:lnTo>
                    <a:pt x="540" y="973"/>
                  </a:lnTo>
                  <a:lnTo>
                    <a:pt x="565" y="967"/>
                  </a:lnTo>
                  <a:lnTo>
                    <a:pt x="588" y="958"/>
                  </a:lnTo>
                  <a:lnTo>
                    <a:pt x="611" y="947"/>
                  </a:lnTo>
                  <a:lnTo>
                    <a:pt x="631" y="935"/>
                  </a:lnTo>
                  <a:lnTo>
                    <a:pt x="648" y="919"/>
                  </a:lnTo>
                  <a:lnTo>
                    <a:pt x="663" y="899"/>
                  </a:lnTo>
                  <a:lnTo>
                    <a:pt x="674" y="876"/>
                  </a:lnTo>
                  <a:lnTo>
                    <a:pt x="681" y="850"/>
                  </a:lnTo>
                  <a:lnTo>
                    <a:pt x="683" y="821"/>
                  </a:lnTo>
                  <a:lnTo>
                    <a:pt x="681" y="790"/>
                  </a:lnTo>
                  <a:lnTo>
                    <a:pt x="672" y="764"/>
                  </a:lnTo>
                  <a:lnTo>
                    <a:pt x="659" y="742"/>
                  </a:lnTo>
                  <a:lnTo>
                    <a:pt x="641" y="722"/>
                  </a:lnTo>
                  <a:lnTo>
                    <a:pt x="620" y="704"/>
                  </a:lnTo>
                  <a:lnTo>
                    <a:pt x="595" y="689"/>
                  </a:lnTo>
                  <a:lnTo>
                    <a:pt x="566" y="676"/>
                  </a:lnTo>
                  <a:lnTo>
                    <a:pt x="534" y="664"/>
                  </a:lnTo>
                  <a:lnTo>
                    <a:pt x="500" y="654"/>
                  </a:lnTo>
                  <a:lnTo>
                    <a:pt x="465" y="644"/>
                  </a:lnTo>
                  <a:lnTo>
                    <a:pt x="428" y="636"/>
                  </a:lnTo>
                  <a:lnTo>
                    <a:pt x="391" y="627"/>
                  </a:lnTo>
                  <a:lnTo>
                    <a:pt x="352" y="618"/>
                  </a:lnTo>
                  <a:lnTo>
                    <a:pt x="317" y="610"/>
                  </a:lnTo>
                  <a:lnTo>
                    <a:pt x="283" y="600"/>
                  </a:lnTo>
                  <a:lnTo>
                    <a:pt x="248" y="588"/>
                  </a:lnTo>
                  <a:lnTo>
                    <a:pt x="215" y="576"/>
                  </a:lnTo>
                  <a:lnTo>
                    <a:pt x="183" y="562"/>
                  </a:lnTo>
                  <a:lnTo>
                    <a:pt x="153" y="546"/>
                  </a:lnTo>
                  <a:lnTo>
                    <a:pt x="126" y="527"/>
                  </a:lnTo>
                  <a:lnTo>
                    <a:pt x="100" y="506"/>
                  </a:lnTo>
                  <a:lnTo>
                    <a:pt x="77" y="483"/>
                  </a:lnTo>
                  <a:lnTo>
                    <a:pt x="59" y="456"/>
                  </a:lnTo>
                  <a:lnTo>
                    <a:pt x="43" y="425"/>
                  </a:lnTo>
                  <a:lnTo>
                    <a:pt x="31" y="392"/>
                  </a:lnTo>
                  <a:lnTo>
                    <a:pt x="24" y="353"/>
                  </a:lnTo>
                  <a:lnTo>
                    <a:pt x="21" y="311"/>
                  </a:lnTo>
                  <a:lnTo>
                    <a:pt x="24" y="268"/>
                  </a:lnTo>
                  <a:lnTo>
                    <a:pt x="31" y="230"/>
                  </a:lnTo>
                  <a:lnTo>
                    <a:pt x="44" y="193"/>
                  </a:lnTo>
                  <a:lnTo>
                    <a:pt x="60" y="161"/>
                  </a:lnTo>
                  <a:lnTo>
                    <a:pt x="80" y="132"/>
                  </a:lnTo>
                  <a:lnTo>
                    <a:pt x="103" y="106"/>
                  </a:lnTo>
                  <a:lnTo>
                    <a:pt x="130" y="84"/>
                  </a:lnTo>
                  <a:lnTo>
                    <a:pt x="159" y="64"/>
                  </a:lnTo>
                  <a:lnTo>
                    <a:pt x="191" y="46"/>
                  </a:lnTo>
                  <a:lnTo>
                    <a:pt x="223" y="32"/>
                  </a:lnTo>
                  <a:lnTo>
                    <a:pt x="258" y="20"/>
                  </a:lnTo>
                  <a:lnTo>
                    <a:pt x="292" y="12"/>
                  </a:lnTo>
                  <a:lnTo>
                    <a:pt x="329" y="5"/>
                  </a:lnTo>
                  <a:lnTo>
                    <a:pt x="363" y="2"/>
                  </a:lnTo>
                  <a:lnTo>
                    <a:pt x="399"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7" name="Freeform 23"/>
            <p:cNvSpPr>
              <a:spLocks/>
            </p:cNvSpPr>
            <p:nvPr userDrawn="1"/>
          </p:nvSpPr>
          <p:spPr bwMode="auto">
            <a:xfrm>
              <a:off x="7050088" y="5060950"/>
              <a:ext cx="434975" cy="482600"/>
            </a:xfrm>
            <a:custGeom>
              <a:avLst/>
              <a:gdLst>
                <a:gd name="T0" fmla="*/ 622 w 1095"/>
                <a:gd name="T1" fmla="*/ 0 h 1217"/>
                <a:gd name="T2" fmla="*/ 664 w 1095"/>
                <a:gd name="T3" fmla="*/ 17 h 1217"/>
                <a:gd name="T4" fmla="*/ 710 w 1095"/>
                <a:gd name="T5" fmla="*/ 68 h 1217"/>
                <a:gd name="T6" fmla="*/ 947 w 1095"/>
                <a:gd name="T7" fmla="*/ 356 h 1217"/>
                <a:gd name="T8" fmla="*/ 1027 w 1095"/>
                <a:gd name="T9" fmla="*/ 472 h 1217"/>
                <a:gd name="T10" fmla="*/ 1075 w 1095"/>
                <a:gd name="T11" fmla="*/ 584 h 1217"/>
                <a:gd name="T12" fmla="*/ 1095 w 1095"/>
                <a:gd name="T13" fmla="*/ 691 h 1217"/>
                <a:gd name="T14" fmla="*/ 1090 w 1095"/>
                <a:gd name="T15" fmla="*/ 791 h 1217"/>
                <a:gd name="T16" fmla="*/ 1064 w 1095"/>
                <a:gd name="T17" fmla="*/ 884 h 1217"/>
                <a:gd name="T18" fmla="*/ 1020 w 1095"/>
                <a:gd name="T19" fmla="*/ 967 h 1217"/>
                <a:gd name="T20" fmla="*/ 961 w 1095"/>
                <a:gd name="T21" fmla="*/ 1040 h 1217"/>
                <a:gd name="T22" fmla="*/ 893 w 1095"/>
                <a:gd name="T23" fmla="*/ 1101 h 1217"/>
                <a:gd name="T24" fmla="*/ 817 w 1095"/>
                <a:gd name="T25" fmla="*/ 1151 h 1217"/>
                <a:gd name="T26" fmla="*/ 737 w 1095"/>
                <a:gd name="T27" fmla="*/ 1186 h 1217"/>
                <a:gd name="T28" fmla="*/ 629 w 1095"/>
                <a:gd name="T29" fmla="*/ 1211 h 1217"/>
                <a:gd name="T30" fmla="*/ 497 w 1095"/>
                <a:gd name="T31" fmla="*/ 1217 h 1217"/>
                <a:gd name="T32" fmla="*/ 374 w 1095"/>
                <a:gd name="T33" fmla="*/ 1196 h 1217"/>
                <a:gd name="T34" fmla="*/ 261 w 1095"/>
                <a:gd name="T35" fmla="*/ 1152 h 1217"/>
                <a:gd name="T36" fmla="*/ 163 w 1095"/>
                <a:gd name="T37" fmla="*/ 1087 h 1217"/>
                <a:gd name="T38" fmla="*/ 82 w 1095"/>
                <a:gd name="T39" fmla="*/ 1005 h 1217"/>
                <a:gd name="T40" fmla="*/ 22 w 1095"/>
                <a:gd name="T41" fmla="*/ 908 h 1217"/>
                <a:gd name="T42" fmla="*/ 25 w 1095"/>
                <a:gd name="T43" fmla="*/ 889 h 1217"/>
                <a:gd name="T44" fmla="*/ 89 w 1095"/>
                <a:gd name="T45" fmla="*/ 947 h 1217"/>
                <a:gd name="T46" fmla="*/ 169 w 1095"/>
                <a:gd name="T47" fmla="*/ 989 h 1217"/>
                <a:gd name="T48" fmla="*/ 258 w 1095"/>
                <a:gd name="T49" fmla="*/ 1016 h 1217"/>
                <a:gd name="T50" fmla="*/ 353 w 1095"/>
                <a:gd name="T51" fmla="*/ 1026 h 1217"/>
                <a:gd name="T52" fmla="*/ 446 w 1095"/>
                <a:gd name="T53" fmla="*/ 1023 h 1217"/>
                <a:gd name="T54" fmla="*/ 534 w 1095"/>
                <a:gd name="T55" fmla="*/ 1001 h 1217"/>
                <a:gd name="T56" fmla="*/ 612 w 1095"/>
                <a:gd name="T57" fmla="*/ 965 h 1217"/>
                <a:gd name="T58" fmla="*/ 695 w 1095"/>
                <a:gd name="T59" fmla="*/ 901 h 1217"/>
                <a:gd name="T60" fmla="*/ 757 w 1095"/>
                <a:gd name="T61" fmla="*/ 826 h 1217"/>
                <a:gd name="T62" fmla="*/ 796 w 1095"/>
                <a:gd name="T63" fmla="*/ 744 h 1217"/>
                <a:gd name="T64" fmla="*/ 811 w 1095"/>
                <a:gd name="T65" fmla="*/ 656 h 1217"/>
                <a:gd name="T66" fmla="*/ 799 w 1095"/>
                <a:gd name="T67" fmla="*/ 568 h 1217"/>
                <a:gd name="T68" fmla="*/ 761 w 1095"/>
                <a:gd name="T69" fmla="*/ 481 h 1217"/>
                <a:gd name="T70" fmla="*/ 729 w 1095"/>
                <a:gd name="T71" fmla="*/ 436 h 1217"/>
                <a:gd name="T72" fmla="*/ 714 w 1095"/>
                <a:gd name="T73" fmla="*/ 418 h 1217"/>
                <a:gd name="T74" fmla="*/ 686 w 1095"/>
                <a:gd name="T75" fmla="*/ 386 h 1217"/>
                <a:gd name="T76" fmla="*/ 651 w 1095"/>
                <a:gd name="T77" fmla="*/ 342 h 1217"/>
                <a:gd name="T78" fmla="*/ 610 w 1095"/>
                <a:gd name="T79" fmla="*/ 293 h 1217"/>
                <a:gd name="T80" fmla="*/ 567 w 1095"/>
                <a:gd name="T81" fmla="*/ 240 h 1217"/>
                <a:gd name="T82" fmla="*/ 525 w 1095"/>
                <a:gd name="T83" fmla="*/ 189 h 1217"/>
                <a:gd name="T84" fmla="*/ 521 w 1095"/>
                <a:gd name="T85" fmla="*/ 185 h 1217"/>
                <a:gd name="T86" fmla="*/ 515 w 1095"/>
                <a:gd name="T87" fmla="*/ 178 h 1217"/>
                <a:gd name="T88" fmla="*/ 512 w 1095"/>
                <a:gd name="T89" fmla="*/ 175 h 1217"/>
                <a:gd name="T90" fmla="*/ 492 w 1095"/>
                <a:gd name="T91" fmla="*/ 132 h 1217"/>
                <a:gd name="T92" fmla="*/ 495 w 1095"/>
                <a:gd name="T93" fmla="*/ 87 h 1217"/>
                <a:gd name="T94" fmla="*/ 517 w 1095"/>
                <a:gd name="T95" fmla="*/ 45 h 1217"/>
                <a:gd name="T96" fmla="*/ 556 w 1095"/>
                <a:gd name="T97" fmla="*/ 13 h 1217"/>
                <a:gd name="T98" fmla="*/ 599 w 1095"/>
                <a:gd name="T99" fmla="*/ 0 h 1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17">
                  <a:moveTo>
                    <a:pt x="599" y="0"/>
                  </a:moveTo>
                  <a:lnTo>
                    <a:pt x="622" y="0"/>
                  </a:lnTo>
                  <a:lnTo>
                    <a:pt x="644" y="6"/>
                  </a:lnTo>
                  <a:lnTo>
                    <a:pt x="664" y="17"/>
                  </a:lnTo>
                  <a:lnTo>
                    <a:pt x="681" y="35"/>
                  </a:lnTo>
                  <a:lnTo>
                    <a:pt x="710" y="68"/>
                  </a:lnTo>
                  <a:lnTo>
                    <a:pt x="694" y="50"/>
                  </a:lnTo>
                  <a:lnTo>
                    <a:pt x="947" y="356"/>
                  </a:lnTo>
                  <a:lnTo>
                    <a:pt x="991" y="415"/>
                  </a:lnTo>
                  <a:lnTo>
                    <a:pt x="1027" y="472"/>
                  </a:lnTo>
                  <a:lnTo>
                    <a:pt x="1054" y="529"/>
                  </a:lnTo>
                  <a:lnTo>
                    <a:pt x="1075" y="584"/>
                  </a:lnTo>
                  <a:lnTo>
                    <a:pt x="1088" y="639"/>
                  </a:lnTo>
                  <a:lnTo>
                    <a:pt x="1095" y="691"/>
                  </a:lnTo>
                  <a:lnTo>
                    <a:pt x="1095" y="742"/>
                  </a:lnTo>
                  <a:lnTo>
                    <a:pt x="1090" y="791"/>
                  </a:lnTo>
                  <a:lnTo>
                    <a:pt x="1079" y="838"/>
                  </a:lnTo>
                  <a:lnTo>
                    <a:pt x="1064" y="884"/>
                  </a:lnTo>
                  <a:lnTo>
                    <a:pt x="1043" y="927"/>
                  </a:lnTo>
                  <a:lnTo>
                    <a:pt x="1020" y="967"/>
                  </a:lnTo>
                  <a:lnTo>
                    <a:pt x="992" y="1005"/>
                  </a:lnTo>
                  <a:lnTo>
                    <a:pt x="961" y="1040"/>
                  </a:lnTo>
                  <a:lnTo>
                    <a:pt x="929" y="1072"/>
                  </a:lnTo>
                  <a:lnTo>
                    <a:pt x="893" y="1101"/>
                  </a:lnTo>
                  <a:lnTo>
                    <a:pt x="855" y="1127"/>
                  </a:lnTo>
                  <a:lnTo>
                    <a:pt x="817" y="1151"/>
                  </a:lnTo>
                  <a:lnTo>
                    <a:pt x="777" y="1170"/>
                  </a:lnTo>
                  <a:lnTo>
                    <a:pt x="737" y="1186"/>
                  </a:lnTo>
                  <a:lnTo>
                    <a:pt x="697" y="1197"/>
                  </a:lnTo>
                  <a:lnTo>
                    <a:pt x="629" y="1211"/>
                  </a:lnTo>
                  <a:lnTo>
                    <a:pt x="563" y="1217"/>
                  </a:lnTo>
                  <a:lnTo>
                    <a:pt x="497" y="1217"/>
                  </a:lnTo>
                  <a:lnTo>
                    <a:pt x="434" y="1210"/>
                  </a:lnTo>
                  <a:lnTo>
                    <a:pt x="374" y="1196"/>
                  </a:lnTo>
                  <a:lnTo>
                    <a:pt x="316" y="1177"/>
                  </a:lnTo>
                  <a:lnTo>
                    <a:pt x="261" y="1152"/>
                  </a:lnTo>
                  <a:lnTo>
                    <a:pt x="210" y="1122"/>
                  </a:lnTo>
                  <a:lnTo>
                    <a:pt x="163" y="1087"/>
                  </a:lnTo>
                  <a:lnTo>
                    <a:pt x="120" y="1049"/>
                  </a:lnTo>
                  <a:lnTo>
                    <a:pt x="82" y="1005"/>
                  </a:lnTo>
                  <a:lnTo>
                    <a:pt x="49" y="959"/>
                  </a:lnTo>
                  <a:lnTo>
                    <a:pt x="22" y="908"/>
                  </a:lnTo>
                  <a:lnTo>
                    <a:pt x="0" y="854"/>
                  </a:lnTo>
                  <a:lnTo>
                    <a:pt x="25" y="889"/>
                  </a:lnTo>
                  <a:lnTo>
                    <a:pt x="56" y="920"/>
                  </a:lnTo>
                  <a:lnTo>
                    <a:pt x="89" y="947"/>
                  </a:lnTo>
                  <a:lnTo>
                    <a:pt x="128" y="970"/>
                  </a:lnTo>
                  <a:lnTo>
                    <a:pt x="169" y="989"/>
                  </a:lnTo>
                  <a:lnTo>
                    <a:pt x="212" y="1004"/>
                  </a:lnTo>
                  <a:lnTo>
                    <a:pt x="258" y="1016"/>
                  </a:lnTo>
                  <a:lnTo>
                    <a:pt x="306" y="1024"/>
                  </a:lnTo>
                  <a:lnTo>
                    <a:pt x="353" y="1026"/>
                  </a:lnTo>
                  <a:lnTo>
                    <a:pt x="400" y="1026"/>
                  </a:lnTo>
                  <a:lnTo>
                    <a:pt x="446" y="1023"/>
                  </a:lnTo>
                  <a:lnTo>
                    <a:pt x="491" y="1014"/>
                  </a:lnTo>
                  <a:lnTo>
                    <a:pt x="534" y="1001"/>
                  </a:lnTo>
                  <a:lnTo>
                    <a:pt x="576" y="985"/>
                  </a:lnTo>
                  <a:lnTo>
                    <a:pt x="612" y="965"/>
                  </a:lnTo>
                  <a:lnTo>
                    <a:pt x="656" y="934"/>
                  </a:lnTo>
                  <a:lnTo>
                    <a:pt x="695" y="901"/>
                  </a:lnTo>
                  <a:lnTo>
                    <a:pt x="729" y="864"/>
                  </a:lnTo>
                  <a:lnTo>
                    <a:pt x="757" y="826"/>
                  </a:lnTo>
                  <a:lnTo>
                    <a:pt x="779" y="786"/>
                  </a:lnTo>
                  <a:lnTo>
                    <a:pt x="796" y="744"/>
                  </a:lnTo>
                  <a:lnTo>
                    <a:pt x="807" y="700"/>
                  </a:lnTo>
                  <a:lnTo>
                    <a:pt x="811" y="656"/>
                  </a:lnTo>
                  <a:lnTo>
                    <a:pt x="809" y="613"/>
                  </a:lnTo>
                  <a:lnTo>
                    <a:pt x="799" y="568"/>
                  </a:lnTo>
                  <a:lnTo>
                    <a:pt x="784" y="524"/>
                  </a:lnTo>
                  <a:lnTo>
                    <a:pt x="761" y="481"/>
                  </a:lnTo>
                  <a:lnTo>
                    <a:pt x="731" y="438"/>
                  </a:lnTo>
                  <a:lnTo>
                    <a:pt x="729" y="436"/>
                  </a:lnTo>
                  <a:lnTo>
                    <a:pt x="724" y="430"/>
                  </a:lnTo>
                  <a:lnTo>
                    <a:pt x="714" y="418"/>
                  </a:lnTo>
                  <a:lnTo>
                    <a:pt x="701" y="403"/>
                  </a:lnTo>
                  <a:lnTo>
                    <a:pt x="686" y="386"/>
                  </a:lnTo>
                  <a:lnTo>
                    <a:pt x="670" y="365"/>
                  </a:lnTo>
                  <a:lnTo>
                    <a:pt x="651" y="342"/>
                  </a:lnTo>
                  <a:lnTo>
                    <a:pt x="631" y="319"/>
                  </a:lnTo>
                  <a:lnTo>
                    <a:pt x="610" y="293"/>
                  </a:lnTo>
                  <a:lnTo>
                    <a:pt x="588" y="266"/>
                  </a:lnTo>
                  <a:lnTo>
                    <a:pt x="567" y="240"/>
                  </a:lnTo>
                  <a:lnTo>
                    <a:pt x="544" y="215"/>
                  </a:lnTo>
                  <a:lnTo>
                    <a:pt x="525" y="189"/>
                  </a:lnTo>
                  <a:lnTo>
                    <a:pt x="525" y="190"/>
                  </a:lnTo>
                  <a:lnTo>
                    <a:pt x="521" y="185"/>
                  </a:lnTo>
                  <a:lnTo>
                    <a:pt x="517" y="182"/>
                  </a:lnTo>
                  <a:lnTo>
                    <a:pt x="515" y="178"/>
                  </a:lnTo>
                  <a:lnTo>
                    <a:pt x="513" y="177"/>
                  </a:lnTo>
                  <a:lnTo>
                    <a:pt x="512" y="175"/>
                  </a:lnTo>
                  <a:lnTo>
                    <a:pt x="500" y="154"/>
                  </a:lnTo>
                  <a:lnTo>
                    <a:pt x="492" y="132"/>
                  </a:lnTo>
                  <a:lnTo>
                    <a:pt x="491" y="109"/>
                  </a:lnTo>
                  <a:lnTo>
                    <a:pt x="495" y="87"/>
                  </a:lnTo>
                  <a:lnTo>
                    <a:pt x="503" y="65"/>
                  </a:lnTo>
                  <a:lnTo>
                    <a:pt x="517" y="45"/>
                  </a:lnTo>
                  <a:lnTo>
                    <a:pt x="534" y="27"/>
                  </a:lnTo>
                  <a:lnTo>
                    <a:pt x="556" y="13"/>
                  </a:lnTo>
                  <a:lnTo>
                    <a:pt x="577" y="4"/>
                  </a:lnTo>
                  <a:lnTo>
                    <a:pt x="599"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8" name="Freeform 24"/>
            <p:cNvSpPr>
              <a:spLocks/>
            </p:cNvSpPr>
            <p:nvPr userDrawn="1"/>
          </p:nvSpPr>
          <p:spPr bwMode="auto">
            <a:xfrm>
              <a:off x="7048500" y="4889500"/>
              <a:ext cx="434975" cy="481013"/>
            </a:xfrm>
            <a:custGeom>
              <a:avLst/>
              <a:gdLst>
                <a:gd name="T0" fmla="*/ 598 w 1096"/>
                <a:gd name="T1" fmla="*/ 0 h 1212"/>
                <a:gd name="T2" fmla="*/ 723 w 1096"/>
                <a:gd name="T3" fmla="*/ 21 h 1212"/>
                <a:gd name="T4" fmla="*/ 834 w 1096"/>
                <a:gd name="T5" fmla="*/ 65 h 1212"/>
                <a:gd name="T6" fmla="*/ 933 w 1096"/>
                <a:gd name="T7" fmla="*/ 130 h 1212"/>
                <a:gd name="T8" fmla="*/ 1014 w 1096"/>
                <a:gd name="T9" fmla="*/ 212 h 1212"/>
                <a:gd name="T10" fmla="*/ 1075 w 1096"/>
                <a:gd name="T11" fmla="*/ 309 h 1212"/>
                <a:gd name="T12" fmla="*/ 1071 w 1096"/>
                <a:gd name="T13" fmla="*/ 328 h 1212"/>
                <a:gd name="T14" fmla="*/ 1006 w 1096"/>
                <a:gd name="T15" fmla="*/ 271 h 1212"/>
                <a:gd name="T16" fmla="*/ 927 w 1096"/>
                <a:gd name="T17" fmla="*/ 228 h 1212"/>
                <a:gd name="T18" fmla="*/ 837 w 1096"/>
                <a:gd name="T19" fmla="*/ 201 h 1212"/>
                <a:gd name="T20" fmla="*/ 744 w 1096"/>
                <a:gd name="T21" fmla="*/ 190 h 1212"/>
                <a:gd name="T22" fmla="*/ 649 w 1096"/>
                <a:gd name="T23" fmla="*/ 195 h 1212"/>
                <a:gd name="T24" fmla="*/ 561 w 1096"/>
                <a:gd name="T25" fmla="*/ 215 h 1212"/>
                <a:gd name="T26" fmla="*/ 484 w 1096"/>
                <a:gd name="T27" fmla="*/ 252 h 1212"/>
                <a:gd name="T28" fmla="*/ 402 w 1096"/>
                <a:gd name="T29" fmla="*/ 315 h 1212"/>
                <a:gd name="T30" fmla="*/ 340 w 1096"/>
                <a:gd name="T31" fmla="*/ 390 h 1212"/>
                <a:gd name="T32" fmla="*/ 300 w 1096"/>
                <a:gd name="T33" fmla="*/ 474 h 1212"/>
                <a:gd name="T34" fmla="*/ 285 w 1096"/>
                <a:gd name="T35" fmla="*/ 561 h 1212"/>
                <a:gd name="T36" fmla="*/ 296 w 1096"/>
                <a:gd name="T37" fmla="*/ 649 h 1212"/>
                <a:gd name="T38" fmla="*/ 335 w 1096"/>
                <a:gd name="T39" fmla="*/ 737 h 1212"/>
                <a:gd name="T40" fmla="*/ 367 w 1096"/>
                <a:gd name="T41" fmla="*/ 781 h 1212"/>
                <a:gd name="T42" fmla="*/ 383 w 1096"/>
                <a:gd name="T43" fmla="*/ 800 h 1212"/>
                <a:gd name="T44" fmla="*/ 410 w 1096"/>
                <a:gd name="T45" fmla="*/ 834 h 1212"/>
                <a:gd name="T46" fmla="*/ 448 w 1096"/>
                <a:gd name="T47" fmla="*/ 877 h 1212"/>
                <a:gd name="T48" fmla="*/ 490 w 1096"/>
                <a:gd name="T49" fmla="*/ 928 h 1212"/>
                <a:gd name="T50" fmla="*/ 534 w 1096"/>
                <a:gd name="T51" fmla="*/ 982 h 1212"/>
                <a:gd name="T52" fmla="*/ 524 w 1096"/>
                <a:gd name="T53" fmla="*/ 970 h 1212"/>
                <a:gd name="T54" fmla="*/ 552 w 1096"/>
                <a:gd name="T55" fmla="*/ 1004 h 1212"/>
                <a:gd name="T56" fmla="*/ 571 w 1096"/>
                <a:gd name="T57" fmla="*/ 1028 h 1212"/>
                <a:gd name="T58" fmla="*/ 578 w 1096"/>
                <a:gd name="T59" fmla="*/ 1037 h 1212"/>
                <a:gd name="T60" fmla="*/ 599 w 1096"/>
                <a:gd name="T61" fmla="*/ 1079 h 1212"/>
                <a:gd name="T62" fmla="*/ 597 w 1096"/>
                <a:gd name="T63" fmla="*/ 1125 h 1212"/>
                <a:gd name="T64" fmla="*/ 575 w 1096"/>
                <a:gd name="T65" fmla="*/ 1166 h 1212"/>
                <a:gd name="T66" fmla="*/ 536 w 1096"/>
                <a:gd name="T67" fmla="*/ 1199 h 1212"/>
                <a:gd name="T68" fmla="*/ 491 w 1096"/>
                <a:gd name="T69" fmla="*/ 1212 h 1212"/>
                <a:gd name="T70" fmla="*/ 446 w 1096"/>
                <a:gd name="T71" fmla="*/ 1205 h 1212"/>
                <a:gd name="T72" fmla="*/ 409 w 1096"/>
                <a:gd name="T73" fmla="*/ 1178 h 1212"/>
                <a:gd name="T74" fmla="*/ 391 w 1096"/>
                <a:gd name="T75" fmla="*/ 1153 h 1212"/>
                <a:gd name="T76" fmla="*/ 104 w 1096"/>
                <a:gd name="T77" fmla="*/ 803 h 1212"/>
                <a:gd name="T78" fmla="*/ 41 w 1096"/>
                <a:gd name="T79" fmla="*/ 688 h 1212"/>
                <a:gd name="T80" fmla="*/ 7 w 1096"/>
                <a:gd name="T81" fmla="*/ 578 h 1212"/>
                <a:gd name="T82" fmla="*/ 0 w 1096"/>
                <a:gd name="T83" fmla="*/ 475 h 1212"/>
                <a:gd name="T84" fmla="*/ 16 w 1096"/>
                <a:gd name="T85" fmla="*/ 378 h 1212"/>
                <a:gd name="T86" fmla="*/ 52 w 1096"/>
                <a:gd name="T87" fmla="*/ 291 h 1212"/>
                <a:gd name="T88" fmla="*/ 103 w 1096"/>
                <a:gd name="T89" fmla="*/ 212 h 1212"/>
                <a:gd name="T90" fmla="*/ 168 w 1096"/>
                <a:gd name="T91" fmla="*/ 145 h 1212"/>
                <a:gd name="T92" fmla="*/ 240 w 1096"/>
                <a:gd name="T93" fmla="*/ 89 h 1212"/>
                <a:gd name="T94" fmla="*/ 318 w 1096"/>
                <a:gd name="T95" fmla="*/ 48 h 1212"/>
                <a:gd name="T96" fmla="*/ 398 w 1096"/>
                <a:gd name="T97" fmla="*/ 19 h 1212"/>
                <a:gd name="T98" fmla="*/ 534 w 1096"/>
                <a:gd name="T99" fmla="*/ 0 h 1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12">
                  <a:moveTo>
                    <a:pt x="534" y="0"/>
                  </a:moveTo>
                  <a:lnTo>
                    <a:pt x="598" y="0"/>
                  </a:lnTo>
                  <a:lnTo>
                    <a:pt x="662" y="8"/>
                  </a:lnTo>
                  <a:lnTo>
                    <a:pt x="723" y="21"/>
                  </a:lnTo>
                  <a:lnTo>
                    <a:pt x="780" y="40"/>
                  </a:lnTo>
                  <a:lnTo>
                    <a:pt x="834" y="65"/>
                  </a:lnTo>
                  <a:lnTo>
                    <a:pt x="885" y="95"/>
                  </a:lnTo>
                  <a:lnTo>
                    <a:pt x="933" y="130"/>
                  </a:lnTo>
                  <a:lnTo>
                    <a:pt x="976" y="168"/>
                  </a:lnTo>
                  <a:lnTo>
                    <a:pt x="1014" y="212"/>
                  </a:lnTo>
                  <a:lnTo>
                    <a:pt x="1047" y="258"/>
                  </a:lnTo>
                  <a:lnTo>
                    <a:pt x="1075" y="309"/>
                  </a:lnTo>
                  <a:lnTo>
                    <a:pt x="1096" y="363"/>
                  </a:lnTo>
                  <a:lnTo>
                    <a:pt x="1071" y="328"/>
                  </a:lnTo>
                  <a:lnTo>
                    <a:pt x="1041" y="297"/>
                  </a:lnTo>
                  <a:lnTo>
                    <a:pt x="1006" y="271"/>
                  </a:lnTo>
                  <a:lnTo>
                    <a:pt x="968" y="247"/>
                  </a:lnTo>
                  <a:lnTo>
                    <a:pt x="927" y="228"/>
                  </a:lnTo>
                  <a:lnTo>
                    <a:pt x="883" y="212"/>
                  </a:lnTo>
                  <a:lnTo>
                    <a:pt x="837" y="201"/>
                  </a:lnTo>
                  <a:lnTo>
                    <a:pt x="791" y="193"/>
                  </a:lnTo>
                  <a:lnTo>
                    <a:pt x="744" y="190"/>
                  </a:lnTo>
                  <a:lnTo>
                    <a:pt x="696" y="190"/>
                  </a:lnTo>
                  <a:lnTo>
                    <a:pt x="649" y="195"/>
                  </a:lnTo>
                  <a:lnTo>
                    <a:pt x="604" y="203"/>
                  </a:lnTo>
                  <a:lnTo>
                    <a:pt x="561" y="215"/>
                  </a:lnTo>
                  <a:lnTo>
                    <a:pt x="521" y="231"/>
                  </a:lnTo>
                  <a:lnTo>
                    <a:pt x="484" y="252"/>
                  </a:lnTo>
                  <a:lnTo>
                    <a:pt x="440" y="282"/>
                  </a:lnTo>
                  <a:lnTo>
                    <a:pt x="402" y="315"/>
                  </a:lnTo>
                  <a:lnTo>
                    <a:pt x="368" y="352"/>
                  </a:lnTo>
                  <a:lnTo>
                    <a:pt x="340" y="390"/>
                  </a:lnTo>
                  <a:lnTo>
                    <a:pt x="317" y="431"/>
                  </a:lnTo>
                  <a:lnTo>
                    <a:pt x="300" y="474"/>
                  </a:lnTo>
                  <a:lnTo>
                    <a:pt x="290" y="516"/>
                  </a:lnTo>
                  <a:lnTo>
                    <a:pt x="285" y="561"/>
                  </a:lnTo>
                  <a:lnTo>
                    <a:pt x="287" y="604"/>
                  </a:lnTo>
                  <a:lnTo>
                    <a:pt x="296" y="649"/>
                  </a:lnTo>
                  <a:lnTo>
                    <a:pt x="312" y="693"/>
                  </a:lnTo>
                  <a:lnTo>
                    <a:pt x="335" y="737"/>
                  </a:lnTo>
                  <a:lnTo>
                    <a:pt x="366" y="779"/>
                  </a:lnTo>
                  <a:lnTo>
                    <a:pt x="367" y="781"/>
                  </a:lnTo>
                  <a:lnTo>
                    <a:pt x="373" y="788"/>
                  </a:lnTo>
                  <a:lnTo>
                    <a:pt x="383" y="800"/>
                  </a:lnTo>
                  <a:lnTo>
                    <a:pt x="395" y="815"/>
                  </a:lnTo>
                  <a:lnTo>
                    <a:pt x="410" y="834"/>
                  </a:lnTo>
                  <a:lnTo>
                    <a:pt x="428" y="855"/>
                  </a:lnTo>
                  <a:lnTo>
                    <a:pt x="448" y="877"/>
                  </a:lnTo>
                  <a:lnTo>
                    <a:pt x="468" y="902"/>
                  </a:lnTo>
                  <a:lnTo>
                    <a:pt x="490" y="928"/>
                  </a:lnTo>
                  <a:lnTo>
                    <a:pt x="511" y="955"/>
                  </a:lnTo>
                  <a:lnTo>
                    <a:pt x="534" y="982"/>
                  </a:lnTo>
                  <a:lnTo>
                    <a:pt x="556" y="1008"/>
                  </a:lnTo>
                  <a:lnTo>
                    <a:pt x="524" y="970"/>
                  </a:lnTo>
                  <a:lnTo>
                    <a:pt x="538" y="988"/>
                  </a:lnTo>
                  <a:lnTo>
                    <a:pt x="552" y="1004"/>
                  </a:lnTo>
                  <a:lnTo>
                    <a:pt x="563" y="1018"/>
                  </a:lnTo>
                  <a:lnTo>
                    <a:pt x="571" y="1028"/>
                  </a:lnTo>
                  <a:lnTo>
                    <a:pt x="576" y="1034"/>
                  </a:lnTo>
                  <a:lnTo>
                    <a:pt x="578" y="1037"/>
                  </a:lnTo>
                  <a:lnTo>
                    <a:pt x="592" y="1057"/>
                  </a:lnTo>
                  <a:lnTo>
                    <a:pt x="599" y="1079"/>
                  </a:lnTo>
                  <a:lnTo>
                    <a:pt x="601" y="1102"/>
                  </a:lnTo>
                  <a:lnTo>
                    <a:pt x="597" y="1125"/>
                  </a:lnTo>
                  <a:lnTo>
                    <a:pt x="588" y="1146"/>
                  </a:lnTo>
                  <a:lnTo>
                    <a:pt x="575" y="1166"/>
                  </a:lnTo>
                  <a:lnTo>
                    <a:pt x="556" y="1185"/>
                  </a:lnTo>
                  <a:lnTo>
                    <a:pt x="536" y="1199"/>
                  </a:lnTo>
                  <a:lnTo>
                    <a:pt x="514" y="1207"/>
                  </a:lnTo>
                  <a:lnTo>
                    <a:pt x="491" y="1212"/>
                  </a:lnTo>
                  <a:lnTo>
                    <a:pt x="469" y="1211"/>
                  </a:lnTo>
                  <a:lnTo>
                    <a:pt x="446" y="1205"/>
                  </a:lnTo>
                  <a:lnTo>
                    <a:pt x="427" y="1194"/>
                  </a:lnTo>
                  <a:lnTo>
                    <a:pt x="409" y="1178"/>
                  </a:lnTo>
                  <a:lnTo>
                    <a:pt x="352" y="1108"/>
                  </a:lnTo>
                  <a:lnTo>
                    <a:pt x="391" y="1153"/>
                  </a:lnTo>
                  <a:lnTo>
                    <a:pt x="149" y="861"/>
                  </a:lnTo>
                  <a:lnTo>
                    <a:pt x="104" y="803"/>
                  </a:lnTo>
                  <a:lnTo>
                    <a:pt x="68" y="744"/>
                  </a:lnTo>
                  <a:lnTo>
                    <a:pt x="41" y="688"/>
                  </a:lnTo>
                  <a:lnTo>
                    <a:pt x="21" y="632"/>
                  </a:lnTo>
                  <a:lnTo>
                    <a:pt x="7" y="578"/>
                  </a:lnTo>
                  <a:lnTo>
                    <a:pt x="1" y="526"/>
                  </a:lnTo>
                  <a:lnTo>
                    <a:pt x="0" y="475"/>
                  </a:lnTo>
                  <a:lnTo>
                    <a:pt x="6" y="425"/>
                  </a:lnTo>
                  <a:lnTo>
                    <a:pt x="16" y="378"/>
                  </a:lnTo>
                  <a:lnTo>
                    <a:pt x="32" y="333"/>
                  </a:lnTo>
                  <a:lnTo>
                    <a:pt x="52" y="291"/>
                  </a:lnTo>
                  <a:lnTo>
                    <a:pt x="76" y="249"/>
                  </a:lnTo>
                  <a:lnTo>
                    <a:pt x="103" y="212"/>
                  </a:lnTo>
                  <a:lnTo>
                    <a:pt x="134" y="177"/>
                  </a:lnTo>
                  <a:lnTo>
                    <a:pt x="168" y="145"/>
                  </a:lnTo>
                  <a:lnTo>
                    <a:pt x="203" y="115"/>
                  </a:lnTo>
                  <a:lnTo>
                    <a:pt x="240" y="89"/>
                  </a:lnTo>
                  <a:lnTo>
                    <a:pt x="279" y="66"/>
                  </a:lnTo>
                  <a:lnTo>
                    <a:pt x="318" y="48"/>
                  </a:lnTo>
                  <a:lnTo>
                    <a:pt x="358" y="31"/>
                  </a:lnTo>
                  <a:lnTo>
                    <a:pt x="398" y="19"/>
                  </a:lnTo>
                  <a:lnTo>
                    <a:pt x="466" y="6"/>
                  </a:lnTo>
                  <a:lnTo>
                    <a:pt x="534"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9" name="Freeform 25"/>
            <p:cNvSpPr>
              <a:spLocks noEditPoints="1"/>
            </p:cNvSpPr>
            <p:nvPr userDrawn="1"/>
          </p:nvSpPr>
          <p:spPr bwMode="auto">
            <a:xfrm>
              <a:off x="8618538" y="5702300"/>
              <a:ext cx="52388" cy="50800"/>
            </a:xfrm>
            <a:custGeom>
              <a:avLst/>
              <a:gdLst>
                <a:gd name="T0" fmla="*/ 51 w 131"/>
                <a:gd name="T1" fmla="*/ 60 h 130"/>
                <a:gd name="T2" fmla="*/ 68 w 131"/>
                <a:gd name="T3" fmla="*/ 60 h 130"/>
                <a:gd name="T4" fmla="*/ 76 w 131"/>
                <a:gd name="T5" fmla="*/ 59 h 130"/>
                <a:gd name="T6" fmla="*/ 81 w 131"/>
                <a:gd name="T7" fmla="*/ 55 h 130"/>
                <a:gd name="T8" fmla="*/ 83 w 131"/>
                <a:gd name="T9" fmla="*/ 49 h 130"/>
                <a:gd name="T10" fmla="*/ 81 w 131"/>
                <a:gd name="T11" fmla="*/ 43 h 130"/>
                <a:gd name="T12" fmla="*/ 76 w 131"/>
                <a:gd name="T13" fmla="*/ 39 h 130"/>
                <a:gd name="T14" fmla="*/ 70 w 131"/>
                <a:gd name="T15" fmla="*/ 38 h 130"/>
                <a:gd name="T16" fmla="*/ 51 w 131"/>
                <a:gd name="T17" fmla="*/ 38 h 130"/>
                <a:gd name="T18" fmla="*/ 68 w 131"/>
                <a:gd name="T19" fmla="*/ 28 h 130"/>
                <a:gd name="T20" fmla="*/ 88 w 131"/>
                <a:gd name="T21" fmla="*/ 33 h 130"/>
                <a:gd name="T22" fmla="*/ 95 w 131"/>
                <a:gd name="T23" fmla="*/ 49 h 130"/>
                <a:gd name="T24" fmla="*/ 90 w 131"/>
                <a:gd name="T25" fmla="*/ 64 h 130"/>
                <a:gd name="T26" fmla="*/ 76 w 131"/>
                <a:gd name="T27" fmla="*/ 69 h 130"/>
                <a:gd name="T28" fmla="*/ 83 w 131"/>
                <a:gd name="T29" fmla="*/ 103 h 130"/>
                <a:gd name="T30" fmla="*/ 51 w 131"/>
                <a:gd name="T31" fmla="*/ 70 h 130"/>
                <a:gd name="T32" fmla="*/ 40 w 131"/>
                <a:gd name="T33" fmla="*/ 103 h 130"/>
                <a:gd name="T34" fmla="*/ 65 w 131"/>
                <a:gd name="T35" fmla="*/ 12 h 130"/>
                <a:gd name="T36" fmla="*/ 34 w 131"/>
                <a:gd name="T37" fmla="*/ 22 h 130"/>
                <a:gd name="T38" fmla="*/ 15 w 131"/>
                <a:gd name="T39" fmla="*/ 48 h 130"/>
                <a:gd name="T40" fmla="*/ 15 w 131"/>
                <a:gd name="T41" fmla="*/ 83 h 130"/>
                <a:gd name="T42" fmla="*/ 34 w 131"/>
                <a:gd name="T43" fmla="*/ 109 h 130"/>
                <a:gd name="T44" fmla="*/ 65 w 131"/>
                <a:gd name="T45" fmla="*/ 119 h 130"/>
                <a:gd name="T46" fmla="*/ 96 w 131"/>
                <a:gd name="T47" fmla="*/ 109 h 130"/>
                <a:gd name="T48" fmla="*/ 114 w 131"/>
                <a:gd name="T49" fmla="*/ 83 h 130"/>
                <a:gd name="T50" fmla="*/ 114 w 131"/>
                <a:gd name="T51" fmla="*/ 48 h 130"/>
                <a:gd name="T52" fmla="*/ 96 w 131"/>
                <a:gd name="T53" fmla="*/ 22 h 130"/>
                <a:gd name="T54" fmla="*/ 65 w 131"/>
                <a:gd name="T55" fmla="*/ 12 h 130"/>
                <a:gd name="T56" fmla="*/ 86 w 131"/>
                <a:gd name="T57" fmla="*/ 4 h 130"/>
                <a:gd name="T58" fmla="*/ 117 w 131"/>
                <a:gd name="T59" fmla="*/ 27 h 130"/>
                <a:gd name="T60" fmla="*/ 131 w 131"/>
                <a:gd name="T61" fmla="*/ 65 h 130"/>
                <a:gd name="T62" fmla="*/ 117 w 131"/>
                <a:gd name="T63" fmla="*/ 104 h 130"/>
                <a:gd name="T64" fmla="*/ 86 w 131"/>
                <a:gd name="T65" fmla="*/ 126 h 130"/>
                <a:gd name="T66" fmla="*/ 45 w 131"/>
                <a:gd name="T67" fmla="*/ 126 h 130"/>
                <a:gd name="T68" fmla="*/ 12 w 131"/>
                <a:gd name="T69" fmla="*/ 104 h 130"/>
                <a:gd name="T70" fmla="*/ 0 w 131"/>
                <a:gd name="T71" fmla="*/ 65 h 130"/>
                <a:gd name="T72" fmla="*/ 12 w 131"/>
                <a:gd name="T73" fmla="*/ 27 h 130"/>
                <a:gd name="T74" fmla="*/ 45 w 131"/>
                <a:gd name="T75" fmla="*/ 4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1" h="130">
                  <a:moveTo>
                    <a:pt x="51" y="38"/>
                  </a:moveTo>
                  <a:lnTo>
                    <a:pt x="51" y="60"/>
                  </a:lnTo>
                  <a:lnTo>
                    <a:pt x="65" y="60"/>
                  </a:lnTo>
                  <a:lnTo>
                    <a:pt x="68" y="60"/>
                  </a:lnTo>
                  <a:lnTo>
                    <a:pt x="72" y="60"/>
                  </a:lnTo>
                  <a:lnTo>
                    <a:pt x="76" y="59"/>
                  </a:lnTo>
                  <a:lnTo>
                    <a:pt x="78" y="58"/>
                  </a:lnTo>
                  <a:lnTo>
                    <a:pt x="81" y="55"/>
                  </a:lnTo>
                  <a:lnTo>
                    <a:pt x="82" y="53"/>
                  </a:lnTo>
                  <a:lnTo>
                    <a:pt x="83" y="49"/>
                  </a:lnTo>
                  <a:lnTo>
                    <a:pt x="82" y="45"/>
                  </a:lnTo>
                  <a:lnTo>
                    <a:pt x="81" y="43"/>
                  </a:lnTo>
                  <a:lnTo>
                    <a:pt x="78" y="40"/>
                  </a:lnTo>
                  <a:lnTo>
                    <a:pt x="76" y="39"/>
                  </a:lnTo>
                  <a:lnTo>
                    <a:pt x="73" y="38"/>
                  </a:lnTo>
                  <a:lnTo>
                    <a:pt x="70" y="38"/>
                  </a:lnTo>
                  <a:lnTo>
                    <a:pt x="67" y="38"/>
                  </a:lnTo>
                  <a:lnTo>
                    <a:pt x="51" y="38"/>
                  </a:lnTo>
                  <a:close/>
                  <a:moveTo>
                    <a:pt x="40" y="28"/>
                  </a:moveTo>
                  <a:lnTo>
                    <a:pt x="68" y="28"/>
                  </a:lnTo>
                  <a:lnTo>
                    <a:pt x="80" y="29"/>
                  </a:lnTo>
                  <a:lnTo>
                    <a:pt x="88" y="33"/>
                  </a:lnTo>
                  <a:lnTo>
                    <a:pt x="93" y="39"/>
                  </a:lnTo>
                  <a:lnTo>
                    <a:pt x="95" y="49"/>
                  </a:lnTo>
                  <a:lnTo>
                    <a:pt x="93" y="58"/>
                  </a:lnTo>
                  <a:lnTo>
                    <a:pt x="90" y="64"/>
                  </a:lnTo>
                  <a:lnTo>
                    <a:pt x="83" y="68"/>
                  </a:lnTo>
                  <a:lnTo>
                    <a:pt x="76" y="69"/>
                  </a:lnTo>
                  <a:lnTo>
                    <a:pt x="97" y="103"/>
                  </a:lnTo>
                  <a:lnTo>
                    <a:pt x="83" y="103"/>
                  </a:lnTo>
                  <a:lnTo>
                    <a:pt x="65" y="70"/>
                  </a:lnTo>
                  <a:lnTo>
                    <a:pt x="51" y="70"/>
                  </a:lnTo>
                  <a:lnTo>
                    <a:pt x="51" y="103"/>
                  </a:lnTo>
                  <a:lnTo>
                    <a:pt x="40" y="103"/>
                  </a:lnTo>
                  <a:lnTo>
                    <a:pt x="40" y="28"/>
                  </a:lnTo>
                  <a:close/>
                  <a:moveTo>
                    <a:pt x="65" y="12"/>
                  </a:moveTo>
                  <a:lnTo>
                    <a:pt x="49" y="14"/>
                  </a:lnTo>
                  <a:lnTo>
                    <a:pt x="34" y="22"/>
                  </a:lnTo>
                  <a:lnTo>
                    <a:pt x="22" y="33"/>
                  </a:lnTo>
                  <a:lnTo>
                    <a:pt x="15" y="48"/>
                  </a:lnTo>
                  <a:lnTo>
                    <a:pt x="12" y="65"/>
                  </a:lnTo>
                  <a:lnTo>
                    <a:pt x="15" y="83"/>
                  </a:lnTo>
                  <a:lnTo>
                    <a:pt x="22" y="98"/>
                  </a:lnTo>
                  <a:lnTo>
                    <a:pt x="34" y="109"/>
                  </a:lnTo>
                  <a:lnTo>
                    <a:pt x="49" y="116"/>
                  </a:lnTo>
                  <a:lnTo>
                    <a:pt x="65" y="119"/>
                  </a:lnTo>
                  <a:lnTo>
                    <a:pt x="82" y="116"/>
                  </a:lnTo>
                  <a:lnTo>
                    <a:pt x="96" y="109"/>
                  </a:lnTo>
                  <a:lnTo>
                    <a:pt x="107" y="98"/>
                  </a:lnTo>
                  <a:lnTo>
                    <a:pt x="114" y="83"/>
                  </a:lnTo>
                  <a:lnTo>
                    <a:pt x="117" y="65"/>
                  </a:lnTo>
                  <a:lnTo>
                    <a:pt x="114" y="48"/>
                  </a:lnTo>
                  <a:lnTo>
                    <a:pt x="107" y="33"/>
                  </a:lnTo>
                  <a:lnTo>
                    <a:pt x="96" y="22"/>
                  </a:lnTo>
                  <a:lnTo>
                    <a:pt x="82" y="14"/>
                  </a:lnTo>
                  <a:lnTo>
                    <a:pt x="65" y="12"/>
                  </a:lnTo>
                  <a:close/>
                  <a:moveTo>
                    <a:pt x="65" y="0"/>
                  </a:moveTo>
                  <a:lnTo>
                    <a:pt x="86" y="4"/>
                  </a:lnTo>
                  <a:lnTo>
                    <a:pt x="103" y="13"/>
                  </a:lnTo>
                  <a:lnTo>
                    <a:pt x="117" y="27"/>
                  </a:lnTo>
                  <a:lnTo>
                    <a:pt x="127" y="44"/>
                  </a:lnTo>
                  <a:lnTo>
                    <a:pt x="131" y="65"/>
                  </a:lnTo>
                  <a:lnTo>
                    <a:pt x="127" y="86"/>
                  </a:lnTo>
                  <a:lnTo>
                    <a:pt x="117" y="104"/>
                  </a:lnTo>
                  <a:lnTo>
                    <a:pt x="103" y="118"/>
                  </a:lnTo>
                  <a:lnTo>
                    <a:pt x="86" y="126"/>
                  </a:lnTo>
                  <a:lnTo>
                    <a:pt x="65" y="130"/>
                  </a:lnTo>
                  <a:lnTo>
                    <a:pt x="45" y="126"/>
                  </a:lnTo>
                  <a:lnTo>
                    <a:pt x="27" y="118"/>
                  </a:lnTo>
                  <a:lnTo>
                    <a:pt x="12" y="104"/>
                  </a:lnTo>
                  <a:lnTo>
                    <a:pt x="2" y="86"/>
                  </a:lnTo>
                  <a:lnTo>
                    <a:pt x="0" y="65"/>
                  </a:lnTo>
                  <a:lnTo>
                    <a:pt x="2" y="44"/>
                  </a:lnTo>
                  <a:lnTo>
                    <a:pt x="12" y="27"/>
                  </a:lnTo>
                  <a:lnTo>
                    <a:pt x="27" y="13"/>
                  </a:lnTo>
                  <a:lnTo>
                    <a:pt x="45" y="4"/>
                  </a:lnTo>
                  <a:lnTo>
                    <a:pt x="65"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30" name="Freeform 26"/>
            <p:cNvSpPr>
              <a:spLocks noEditPoints="1"/>
            </p:cNvSpPr>
            <p:nvPr userDrawn="1"/>
          </p:nvSpPr>
          <p:spPr bwMode="auto">
            <a:xfrm>
              <a:off x="8578850" y="5375275"/>
              <a:ext cx="52388" cy="50800"/>
            </a:xfrm>
            <a:custGeom>
              <a:avLst/>
              <a:gdLst>
                <a:gd name="T0" fmla="*/ 52 w 130"/>
                <a:gd name="T1" fmla="*/ 60 h 129"/>
                <a:gd name="T2" fmla="*/ 69 w 130"/>
                <a:gd name="T3" fmla="*/ 60 h 129"/>
                <a:gd name="T4" fmla="*/ 77 w 130"/>
                <a:gd name="T5" fmla="*/ 59 h 129"/>
                <a:gd name="T6" fmla="*/ 82 w 130"/>
                <a:gd name="T7" fmla="*/ 55 h 129"/>
                <a:gd name="T8" fmla="*/ 83 w 130"/>
                <a:gd name="T9" fmla="*/ 48 h 129"/>
                <a:gd name="T10" fmla="*/ 82 w 130"/>
                <a:gd name="T11" fmla="*/ 42 h 129"/>
                <a:gd name="T12" fmla="*/ 77 w 130"/>
                <a:gd name="T13" fmla="*/ 38 h 129"/>
                <a:gd name="T14" fmla="*/ 70 w 130"/>
                <a:gd name="T15" fmla="*/ 37 h 129"/>
                <a:gd name="T16" fmla="*/ 52 w 130"/>
                <a:gd name="T17" fmla="*/ 37 h 129"/>
                <a:gd name="T18" fmla="*/ 69 w 130"/>
                <a:gd name="T19" fmla="*/ 28 h 129"/>
                <a:gd name="T20" fmla="*/ 89 w 130"/>
                <a:gd name="T21" fmla="*/ 33 h 129"/>
                <a:gd name="T22" fmla="*/ 95 w 130"/>
                <a:gd name="T23" fmla="*/ 49 h 129"/>
                <a:gd name="T24" fmla="*/ 89 w 130"/>
                <a:gd name="T25" fmla="*/ 63 h 129"/>
                <a:gd name="T26" fmla="*/ 75 w 130"/>
                <a:gd name="T27" fmla="*/ 69 h 129"/>
                <a:gd name="T28" fmla="*/ 84 w 130"/>
                <a:gd name="T29" fmla="*/ 101 h 129"/>
                <a:gd name="T30" fmla="*/ 52 w 130"/>
                <a:gd name="T31" fmla="*/ 69 h 129"/>
                <a:gd name="T32" fmla="*/ 41 w 130"/>
                <a:gd name="T33" fmla="*/ 101 h 129"/>
                <a:gd name="T34" fmla="*/ 65 w 130"/>
                <a:gd name="T35" fmla="*/ 10 h 129"/>
                <a:gd name="T36" fmla="*/ 34 w 130"/>
                <a:gd name="T37" fmla="*/ 20 h 129"/>
                <a:gd name="T38" fmla="*/ 16 w 130"/>
                <a:gd name="T39" fmla="*/ 47 h 129"/>
                <a:gd name="T40" fmla="*/ 16 w 130"/>
                <a:gd name="T41" fmla="*/ 81 h 129"/>
                <a:gd name="T42" fmla="*/ 34 w 130"/>
                <a:gd name="T43" fmla="*/ 108 h 129"/>
                <a:gd name="T44" fmla="*/ 65 w 130"/>
                <a:gd name="T45" fmla="*/ 119 h 129"/>
                <a:gd name="T46" fmla="*/ 97 w 130"/>
                <a:gd name="T47" fmla="*/ 108 h 129"/>
                <a:gd name="T48" fmla="*/ 115 w 130"/>
                <a:gd name="T49" fmla="*/ 81 h 129"/>
                <a:gd name="T50" fmla="*/ 115 w 130"/>
                <a:gd name="T51" fmla="*/ 47 h 129"/>
                <a:gd name="T52" fmla="*/ 97 w 130"/>
                <a:gd name="T53" fmla="*/ 20 h 129"/>
                <a:gd name="T54" fmla="*/ 65 w 130"/>
                <a:gd name="T55" fmla="*/ 10 h 129"/>
                <a:gd name="T56" fmla="*/ 85 w 130"/>
                <a:gd name="T57" fmla="*/ 3 h 129"/>
                <a:gd name="T58" fmla="*/ 118 w 130"/>
                <a:gd name="T59" fmla="*/ 25 h 129"/>
                <a:gd name="T60" fmla="*/ 130 w 130"/>
                <a:gd name="T61" fmla="*/ 64 h 129"/>
                <a:gd name="T62" fmla="*/ 118 w 130"/>
                <a:gd name="T63" fmla="*/ 103 h 129"/>
                <a:gd name="T64" fmla="*/ 85 w 130"/>
                <a:gd name="T65" fmla="*/ 126 h 129"/>
                <a:gd name="T66" fmla="*/ 46 w 130"/>
                <a:gd name="T67" fmla="*/ 126 h 129"/>
                <a:gd name="T68" fmla="*/ 13 w 130"/>
                <a:gd name="T69" fmla="*/ 103 h 129"/>
                <a:gd name="T70" fmla="*/ 0 w 130"/>
                <a:gd name="T71" fmla="*/ 64 h 129"/>
                <a:gd name="T72" fmla="*/ 13 w 130"/>
                <a:gd name="T73" fmla="*/ 25 h 129"/>
                <a:gd name="T74" fmla="*/ 46 w 130"/>
                <a:gd name="T75" fmla="*/ 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9">
                  <a:moveTo>
                    <a:pt x="52" y="37"/>
                  </a:moveTo>
                  <a:lnTo>
                    <a:pt x="52" y="60"/>
                  </a:lnTo>
                  <a:lnTo>
                    <a:pt x="65" y="60"/>
                  </a:lnTo>
                  <a:lnTo>
                    <a:pt x="69" y="60"/>
                  </a:lnTo>
                  <a:lnTo>
                    <a:pt x="73" y="59"/>
                  </a:lnTo>
                  <a:lnTo>
                    <a:pt x="77" y="59"/>
                  </a:lnTo>
                  <a:lnTo>
                    <a:pt x="79" y="58"/>
                  </a:lnTo>
                  <a:lnTo>
                    <a:pt x="82" y="55"/>
                  </a:lnTo>
                  <a:lnTo>
                    <a:pt x="83" y="51"/>
                  </a:lnTo>
                  <a:lnTo>
                    <a:pt x="83" y="48"/>
                  </a:lnTo>
                  <a:lnTo>
                    <a:pt x="83" y="44"/>
                  </a:lnTo>
                  <a:lnTo>
                    <a:pt x="82" y="42"/>
                  </a:lnTo>
                  <a:lnTo>
                    <a:pt x="79" y="39"/>
                  </a:lnTo>
                  <a:lnTo>
                    <a:pt x="77" y="38"/>
                  </a:lnTo>
                  <a:lnTo>
                    <a:pt x="74" y="38"/>
                  </a:lnTo>
                  <a:lnTo>
                    <a:pt x="70" y="37"/>
                  </a:lnTo>
                  <a:lnTo>
                    <a:pt x="67" y="37"/>
                  </a:lnTo>
                  <a:lnTo>
                    <a:pt x="52" y="37"/>
                  </a:lnTo>
                  <a:close/>
                  <a:moveTo>
                    <a:pt x="41" y="28"/>
                  </a:moveTo>
                  <a:lnTo>
                    <a:pt x="69" y="28"/>
                  </a:lnTo>
                  <a:lnTo>
                    <a:pt x="80" y="29"/>
                  </a:lnTo>
                  <a:lnTo>
                    <a:pt x="89" y="33"/>
                  </a:lnTo>
                  <a:lnTo>
                    <a:pt x="94" y="39"/>
                  </a:lnTo>
                  <a:lnTo>
                    <a:pt x="95" y="49"/>
                  </a:lnTo>
                  <a:lnTo>
                    <a:pt x="94" y="56"/>
                  </a:lnTo>
                  <a:lnTo>
                    <a:pt x="89" y="63"/>
                  </a:lnTo>
                  <a:lnTo>
                    <a:pt x="83" y="66"/>
                  </a:lnTo>
                  <a:lnTo>
                    <a:pt x="75" y="69"/>
                  </a:lnTo>
                  <a:lnTo>
                    <a:pt x="97" y="101"/>
                  </a:lnTo>
                  <a:lnTo>
                    <a:pt x="84" y="101"/>
                  </a:lnTo>
                  <a:lnTo>
                    <a:pt x="64" y="69"/>
                  </a:lnTo>
                  <a:lnTo>
                    <a:pt x="52" y="69"/>
                  </a:lnTo>
                  <a:lnTo>
                    <a:pt x="52" y="101"/>
                  </a:lnTo>
                  <a:lnTo>
                    <a:pt x="41" y="101"/>
                  </a:lnTo>
                  <a:lnTo>
                    <a:pt x="41" y="28"/>
                  </a:lnTo>
                  <a:close/>
                  <a:moveTo>
                    <a:pt x="65" y="10"/>
                  </a:moveTo>
                  <a:lnTo>
                    <a:pt x="48" y="13"/>
                  </a:lnTo>
                  <a:lnTo>
                    <a:pt x="34" y="20"/>
                  </a:lnTo>
                  <a:lnTo>
                    <a:pt x="23" y="33"/>
                  </a:lnTo>
                  <a:lnTo>
                    <a:pt x="16" y="47"/>
                  </a:lnTo>
                  <a:lnTo>
                    <a:pt x="13" y="64"/>
                  </a:lnTo>
                  <a:lnTo>
                    <a:pt x="16" y="81"/>
                  </a:lnTo>
                  <a:lnTo>
                    <a:pt x="23" y="96"/>
                  </a:lnTo>
                  <a:lnTo>
                    <a:pt x="34" y="108"/>
                  </a:lnTo>
                  <a:lnTo>
                    <a:pt x="48" y="115"/>
                  </a:lnTo>
                  <a:lnTo>
                    <a:pt x="65" y="119"/>
                  </a:lnTo>
                  <a:lnTo>
                    <a:pt x="82" y="115"/>
                  </a:lnTo>
                  <a:lnTo>
                    <a:pt x="97" y="108"/>
                  </a:lnTo>
                  <a:lnTo>
                    <a:pt x="108" y="96"/>
                  </a:lnTo>
                  <a:lnTo>
                    <a:pt x="115" y="81"/>
                  </a:lnTo>
                  <a:lnTo>
                    <a:pt x="118" y="64"/>
                  </a:lnTo>
                  <a:lnTo>
                    <a:pt x="115" y="47"/>
                  </a:lnTo>
                  <a:lnTo>
                    <a:pt x="108" y="33"/>
                  </a:lnTo>
                  <a:lnTo>
                    <a:pt x="97" y="20"/>
                  </a:lnTo>
                  <a:lnTo>
                    <a:pt x="82" y="13"/>
                  </a:lnTo>
                  <a:lnTo>
                    <a:pt x="65" y="10"/>
                  </a:lnTo>
                  <a:close/>
                  <a:moveTo>
                    <a:pt x="65" y="0"/>
                  </a:moveTo>
                  <a:lnTo>
                    <a:pt x="85" y="3"/>
                  </a:lnTo>
                  <a:lnTo>
                    <a:pt x="104" y="12"/>
                  </a:lnTo>
                  <a:lnTo>
                    <a:pt x="118" y="25"/>
                  </a:lnTo>
                  <a:lnTo>
                    <a:pt x="128" y="44"/>
                  </a:lnTo>
                  <a:lnTo>
                    <a:pt x="130" y="64"/>
                  </a:lnTo>
                  <a:lnTo>
                    <a:pt x="128" y="85"/>
                  </a:lnTo>
                  <a:lnTo>
                    <a:pt x="118" y="103"/>
                  </a:lnTo>
                  <a:lnTo>
                    <a:pt x="104" y="116"/>
                  </a:lnTo>
                  <a:lnTo>
                    <a:pt x="85" y="126"/>
                  </a:lnTo>
                  <a:lnTo>
                    <a:pt x="65" y="129"/>
                  </a:lnTo>
                  <a:lnTo>
                    <a:pt x="46" y="126"/>
                  </a:lnTo>
                  <a:lnTo>
                    <a:pt x="27" y="116"/>
                  </a:lnTo>
                  <a:lnTo>
                    <a:pt x="13" y="103"/>
                  </a:lnTo>
                  <a:lnTo>
                    <a:pt x="3" y="85"/>
                  </a:lnTo>
                  <a:lnTo>
                    <a:pt x="0" y="64"/>
                  </a:lnTo>
                  <a:lnTo>
                    <a:pt x="3" y="44"/>
                  </a:lnTo>
                  <a:lnTo>
                    <a:pt x="13" y="25"/>
                  </a:lnTo>
                  <a:lnTo>
                    <a:pt x="27" y="12"/>
                  </a:lnTo>
                  <a:lnTo>
                    <a:pt x="46" y="3"/>
                  </a:lnTo>
                  <a:lnTo>
                    <a:pt x="65"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31" name="Freeform 27"/>
            <p:cNvSpPr>
              <a:spLocks noEditPoints="1"/>
            </p:cNvSpPr>
            <p:nvPr userDrawn="1"/>
          </p:nvSpPr>
          <p:spPr bwMode="auto">
            <a:xfrm>
              <a:off x="7494588" y="5375275"/>
              <a:ext cx="52388" cy="50800"/>
            </a:xfrm>
            <a:custGeom>
              <a:avLst/>
              <a:gdLst>
                <a:gd name="T0" fmla="*/ 52 w 131"/>
                <a:gd name="T1" fmla="*/ 60 h 129"/>
                <a:gd name="T2" fmla="*/ 70 w 131"/>
                <a:gd name="T3" fmla="*/ 60 h 129"/>
                <a:gd name="T4" fmla="*/ 76 w 131"/>
                <a:gd name="T5" fmla="*/ 59 h 129"/>
                <a:gd name="T6" fmla="*/ 81 w 131"/>
                <a:gd name="T7" fmla="*/ 55 h 129"/>
                <a:gd name="T8" fmla="*/ 84 w 131"/>
                <a:gd name="T9" fmla="*/ 48 h 129"/>
                <a:gd name="T10" fmla="*/ 81 w 131"/>
                <a:gd name="T11" fmla="*/ 42 h 129"/>
                <a:gd name="T12" fmla="*/ 77 w 131"/>
                <a:gd name="T13" fmla="*/ 38 h 129"/>
                <a:gd name="T14" fmla="*/ 71 w 131"/>
                <a:gd name="T15" fmla="*/ 37 h 129"/>
                <a:gd name="T16" fmla="*/ 52 w 131"/>
                <a:gd name="T17" fmla="*/ 37 h 129"/>
                <a:gd name="T18" fmla="*/ 69 w 131"/>
                <a:gd name="T19" fmla="*/ 28 h 129"/>
                <a:gd name="T20" fmla="*/ 89 w 131"/>
                <a:gd name="T21" fmla="*/ 33 h 129"/>
                <a:gd name="T22" fmla="*/ 95 w 131"/>
                <a:gd name="T23" fmla="*/ 49 h 129"/>
                <a:gd name="T24" fmla="*/ 90 w 131"/>
                <a:gd name="T25" fmla="*/ 63 h 129"/>
                <a:gd name="T26" fmla="*/ 76 w 131"/>
                <a:gd name="T27" fmla="*/ 69 h 129"/>
                <a:gd name="T28" fmla="*/ 85 w 131"/>
                <a:gd name="T29" fmla="*/ 101 h 129"/>
                <a:gd name="T30" fmla="*/ 52 w 131"/>
                <a:gd name="T31" fmla="*/ 69 h 129"/>
                <a:gd name="T32" fmla="*/ 41 w 131"/>
                <a:gd name="T33" fmla="*/ 101 h 129"/>
                <a:gd name="T34" fmla="*/ 66 w 131"/>
                <a:gd name="T35" fmla="*/ 10 h 129"/>
                <a:gd name="T36" fmla="*/ 34 w 131"/>
                <a:gd name="T37" fmla="*/ 20 h 129"/>
                <a:gd name="T38" fmla="*/ 15 w 131"/>
                <a:gd name="T39" fmla="*/ 47 h 129"/>
                <a:gd name="T40" fmla="*/ 15 w 131"/>
                <a:gd name="T41" fmla="*/ 81 h 129"/>
                <a:gd name="T42" fmla="*/ 34 w 131"/>
                <a:gd name="T43" fmla="*/ 108 h 129"/>
                <a:gd name="T44" fmla="*/ 66 w 131"/>
                <a:gd name="T45" fmla="*/ 119 h 129"/>
                <a:gd name="T46" fmla="*/ 96 w 131"/>
                <a:gd name="T47" fmla="*/ 108 h 129"/>
                <a:gd name="T48" fmla="*/ 115 w 131"/>
                <a:gd name="T49" fmla="*/ 81 h 129"/>
                <a:gd name="T50" fmla="*/ 115 w 131"/>
                <a:gd name="T51" fmla="*/ 47 h 129"/>
                <a:gd name="T52" fmla="*/ 96 w 131"/>
                <a:gd name="T53" fmla="*/ 20 h 129"/>
                <a:gd name="T54" fmla="*/ 66 w 131"/>
                <a:gd name="T55" fmla="*/ 10 h 129"/>
                <a:gd name="T56" fmla="*/ 86 w 131"/>
                <a:gd name="T57" fmla="*/ 3 h 129"/>
                <a:gd name="T58" fmla="*/ 118 w 131"/>
                <a:gd name="T59" fmla="*/ 25 h 129"/>
                <a:gd name="T60" fmla="*/ 131 w 131"/>
                <a:gd name="T61" fmla="*/ 64 h 129"/>
                <a:gd name="T62" fmla="*/ 118 w 131"/>
                <a:gd name="T63" fmla="*/ 103 h 129"/>
                <a:gd name="T64" fmla="*/ 86 w 131"/>
                <a:gd name="T65" fmla="*/ 126 h 129"/>
                <a:gd name="T66" fmla="*/ 45 w 131"/>
                <a:gd name="T67" fmla="*/ 126 h 129"/>
                <a:gd name="T68" fmla="*/ 13 w 131"/>
                <a:gd name="T69" fmla="*/ 103 h 129"/>
                <a:gd name="T70" fmla="*/ 0 w 131"/>
                <a:gd name="T71" fmla="*/ 64 h 129"/>
                <a:gd name="T72" fmla="*/ 13 w 131"/>
                <a:gd name="T73" fmla="*/ 25 h 129"/>
                <a:gd name="T74" fmla="*/ 45 w 131"/>
                <a:gd name="T75" fmla="*/ 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1" h="129">
                  <a:moveTo>
                    <a:pt x="52" y="37"/>
                  </a:moveTo>
                  <a:lnTo>
                    <a:pt x="52" y="60"/>
                  </a:lnTo>
                  <a:lnTo>
                    <a:pt x="65" y="60"/>
                  </a:lnTo>
                  <a:lnTo>
                    <a:pt x="70" y="60"/>
                  </a:lnTo>
                  <a:lnTo>
                    <a:pt x="74" y="59"/>
                  </a:lnTo>
                  <a:lnTo>
                    <a:pt x="76" y="59"/>
                  </a:lnTo>
                  <a:lnTo>
                    <a:pt x="80" y="58"/>
                  </a:lnTo>
                  <a:lnTo>
                    <a:pt x="81" y="55"/>
                  </a:lnTo>
                  <a:lnTo>
                    <a:pt x="82" y="51"/>
                  </a:lnTo>
                  <a:lnTo>
                    <a:pt x="84" y="48"/>
                  </a:lnTo>
                  <a:lnTo>
                    <a:pt x="82" y="44"/>
                  </a:lnTo>
                  <a:lnTo>
                    <a:pt x="81" y="42"/>
                  </a:lnTo>
                  <a:lnTo>
                    <a:pt x="80" y="39"/>
                  </a:lnTo>
                  <a:lnTo>
                    <a:pt x="77" y="38"/>
                  </a:lnTo>
                  <a:lnTo>
                    <a:pt x="74" y="38"/>
                  </a:lnTo>
                  <a:lnTo>
                    <a:pt x="71" y="37"/>
                  </a:lnTo>
                  <a:lnTo>
                    <a:pt x="67" y="37"/>
                  </a:lnTo>
                  <a:lnTo>
                    <a:pt x="52" y="37"/>
                  </a:lnTo>
                  <a:close/>
                  <a:moveTo>
                    <a:pt x="41" y="28"/>
                  </a:moveTo>
                  <a:lnTo>
                    <a:pt x="69" y="28"/>
                  </a:lnTo>
                  <a:lnTo>
                    <a:pt x="80" y="29"/>
                  </a:lnTo>
                  <a:lnTo>
                    <a:pt x="89" y="33"/>
                  </a:lnTo>
                  <a:lnTo>
                    <a:pt x="94" y="39"/>
                  </a:lnTo>
                  <a:lnTo>
                    <a:pt x="95" y="49"/>
                  </a:lnTo>
                  <a:lnTo>
                    <a:pt x="94" y="56"/>
                  </a:lnTo>
                  <a:lnTo>
                    <a:pt x="90" y="63"/>
                  </a:lnTo>
                  <a:lnTo>
                    <a:pt x="84" y="66"/>
                  </a:lnTo>
                  <a:lnTo>
                    <a:pt x="76" y="69"/>
                  </a:lnTo>
                  <a:lnTo>
                    <a:pt x="97" y="101"/>
                  </a:lnTo>
                  <a:lnTo>
                    <a:pt x="85" y="101"/>
                  </a:lnTo>
                  <a:lnTo>
                    <a:pt x="65" y="69"/>
                  </a:lnTo>
                  <a:lnTo>
                    <a:pt x="52" y="69"/>
                  </a:lnTo>
                  <a:lnTo>
                    <a:pt x="52" y="101"/>
                  </a:lnTo>
                  <a:lnTo>
                    <a:pt x="41" y="101"/>
                  </a:lnTo>
                  <a:lnTo>
                    <a:pt x="41" y="28"/>
                  </a:lnTo>
                  <a:close/>
                  <a:moveTo>
                    <a:pt x="66" y="10"/>
                  </a:moveTo>
                  <a:lnTo>
                    <a:pt x="49" y="13"/>
                  </a:lnTo>
                  <a:lnTo>
                    <a:pt x="34" y="20"/>
                  </a:lnTo>
                  <a:lnTo>
                    <a:pt x="23" y="33"/>
                  </a:lnTo>
                  <a:lnTo>
                    <a:pt x="15" y="47"/>
                  </a:lnTo>
                  <a:lnTo>
                    <a:pt x="13" y="64"/>
                  </a:lnTo>
                  <a:lnTo>
                    <a:pt x="15" y="81"/>
                  </a:lnTo>
                  <a:lnTo>
                    <a:pt x="23" y="96"/>
                  </a:lnTo>
                  <a:lnTo>
                    <a:pt x="34" y="108"/>
                  </a:lnTo>
                  <a:lnTo>
                    <a:pt x="49" y="115"/>
                  </a:lnTo>
                  <a:lnTo>
                    <a:pt x="66" y="119"/>
                  </a:lnTo>
                  <a:lnTo>
                    <a:pt x="82" y="115"/>
                  </a:lnTo>
                  <a:lnTo>
                    <a:pt x="96" y="108"/>
                  </a:lnTo>
                  <a:lnTo>
                    <a:pt x="107" y="96"/>
                  </a:lnTo>
                  <a:lnTo>
                    <a:pt x="115" y="81"/>
                  </a:lnTo>
                  <a:lnTo>
                    <a:pt x="117" y="64"/>
                  </a:lnTo>
                  <a:lnTo>
                    <a:pt x="115" y="47"/>
                  </a:lnTo>
                  <a:lnTo>
                    <a:pt x="107" y="33"/>
                  </a:lnTo>
                  <a:lnTo>
                    <a:pt x="96" y="20"/>
                  </a:lnTo>
                  <a:lnTo>
                    <a:pt x="82" y="13"/>
                  </a:lnTo>
                  <a:lnTo>
                    <a:pt x="66" y="10"/>
                  </a:lnTo>
                  <a:close/>
                  <a:moveTo>
                    <a:pt x="66" y="0"/>
                  </a:moveTo>
                  <a:lnTo>
                    <a:pt x="86" y="3"/>
                  </a:lnTo>
                  <a:lnTo>
                    <a:pt x="103" y="12"/>
                  </a:lnTo>
                  <a:lnTo>
                    <a:pt x="118" y="25"/>
                  </a:lnTo>
                  <a:lnTo>
                    <a:pt x="127" y="44"/>
                  </a:lnTo>
                  <a:lnTo>
                    <a:pt x="131" y="64"/>
                  </a:lnTo>
                  <a:lnTo>
                    <a:pt x="127" y="85"/>
                  </a:lnTo>
                  <a:lnTo>
                    <a:pt x="118" y="103"/>
                  </a:lnTo>
                  <a:lnTo>
                    <a:pt x="103" y="116"/>
                  </a:lnTo>
                  <a:lnTo>
                    <a:pt x="86" y="126"/>
                  </a:lnTo>
                  <a:lnTo>
                    <a:pt x="66" y="129"/>
                  </a:lnTo>
                  <a:lnTo>
                    <a:pt x="45" y="126"/>
                  </a:lnTo>
                  <a:lnTo>
                    <a:pt x="28" y="116"/>
                  </a:lnTo>
                  <a:lnTo>
                    <a:pt x="13" y="103"/>
                  </a:lnTo>
                  <a:lnTo>
                    <a:pt x="4" y="85"/>
                  </a:lnTo>
                  <a:lnTo>
                    <a:pt x="0" y="64"/>
                  </a:lnTo>
                  <a:lnTo>
                    <a:pt x="4" y="44"/>
                  </a:lnTo>
                  <a:lnTo>
                    <a:pt x="13" y="25"/>
                  </a:lnTo>
                  <a:lnTo>
                    <a:pt x="28" y="12"/>
                  </a:lnTo>
                  <a:lnTo>
                    <a:pt x="45" y="3"/>
                  </a:lnTo>
                  <a:lnTo>
                    <a:pt x="66"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32" name="Line 28"/>
            <p:cNvSpPr>
              <a:spLocks noChangeShapeType="1"/>
            </p:cNvSpPr>
            <p:nvPr userDrawn="1"/>
          </p:nvSpPr>
          <p:spPr bwMode="auto">
            <a:xfrm>
              <a:off x="7548563" y="5530850"/>
              <a:ext cx="1052513" cy="0"/>
            </a:xfrm>
            <a:prstGeom prst="line">
              <a:avLst/>
            </a:prstGeom>
            <a:noFill/>
            <a:ln w="6350">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a:p>
          </p:txBody>
        </p:sp>
      </p:grpSp>
      <p:sp>
        <p:nvSpPr>
          <p:cNvPr id="34" name="TextBox 3"/>
          <p:cNvSpPr txBox="1">
            <a:spLocks noChangeAspect="1"/>
          </p:cNvSpPr>
          <p:nvPr userDrawn="1"/>
        </p:nvSpPr>
        <p:spPr>
          <a:xfrm>
            <a:off x="4413504" y="6516793"/>
            <a:ext cx="3352800" cy="297646"/>
          </a:xfrm>
          <a:prstGeom prst="rect">
            <a:avLst/>
          </a:prstGeom>
          <a:noFill/>
        </p:spPr>
        <p:txBody>
          <a:bodyPr wrap="square" anchor="b" anchorCtr="0">
            <a:spAutoFit/>
          </a:bodyPr>
          <a:lstStyle/>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rgbClr val="08649C"/>
                </a:solidFill>
                <a:effectLst/>
                <a:uLnTx/>
                <a:uFillTx/>
                <a:latin typeface="+mn-lt"/>
                <a:ea typeface="Calibri" charset="0"/>
                <a:cs typeface="Arial" panose="020B0604020202020204" pitchFamily="34" charset="0"/>
              </a:rPr>
              <a:t>Company Confidential – For Internal Use Only</a:t>
            </a:r>
          </a:p>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rgbClr val="08649C"/>
                </a:solidFill>
                <a:effectLst/>
                <a:uLnTx/>
                <a:uFillTx/>
                <a:latin typeface="+mn-lt"/>
                <a:ea typeface="Calibri" charset="0"/>
                <a:cs typeface="Arial" panose="020B0604020202020204" pitchFamily="34" charset="0"/>
              </a:rPr>
              <a:t>Copyright © SAS Institute Inc. All rights reserved.</a:t>
            </a:r>
          </a:p>
        </p:txBody>
      </p:sp>
    </p:spTree>
    <p:extLst>
      <p:ext uri="{BB962C8B-B14F-4D97-AF65-F5344CB8AC3E}">
        <p14:creationId xmlns:p14="http://schemas.microsoft.com/office/powerpoint/2010/main" val="551485571"/>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AS - Image Only - White">
    <p:spTree>
      <p:nvGrpSpPr>
        <p:cNvPr id="1" name=""/>
        <p:cNvGrpSpPr/>
        <p:nvPr/>
      </p:nvGrpSpPr>
      <p:grpSpPr>
        <a:xfrm>
          <a:off x="0" y="0"/>
          <a:ext cx="0" cy="0"/>
          <a:chOff x="0" y="0"/>
          <a:chExt cx="0" cy="0"/>
        </a:xfrm>
      </p:grpSpPr>
      <p:sp>
        <p:nvSpPr>
          <p:cNvPr id="3" name="Slide Number Placeholder 1"/>
          <p:cNvSpPr>
            <a:spLocks noGrp="1"/>
          </p:cNvSpPr>
          <p:nvPr>
            <p:ph type="sldNum" sz="quarter" idx="11"/>
          </p:nvPr>
        </p:nvSpPr>
        <p:spPr/>
        <p:txBody>
          <a:bodyPr/>
          <a:lstStyle/>
          <a:p>
            <a:fld id="{4976208B-6111-490B-8CEC-FFB249DB2100}" type="slidenum">
              <a:rPr lang="en-US" smtClean="0"/>
              <a:pPr/>
              <a:t>‹#›</a:t>
            </a:fld>
            <a:endParaRPr lang="en-US"/>
          </a:p>
        </p:txBody>
      </p:sp>
    </p:spTree>
    <p:extLst>
      <p:ext uri="{BB962C8B-B14F-4D97-AF65-F5344CB8AC3E}">
        <p14:creationId xmlns:p14="http://schemas.microsoft.com/office/powerpoint/2010/main" val="1611763112"/>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SAS - Blue Background">
    <p:bg>
      <p:bgPr>
        <a:gradFill>
          <a:gsLst>
            <a:gs pos="0">
              <a:srgbClr val="00517E"/>
            </a:gs>
            <a:gs pos="100000">
              <a:srgbClr val="04304B"/>
            </a:gs>
          </a:gsLst>
          <a:path path="circle">
            <a:fillToRect l="50000" t="50000" r="50000" b="50000"/>
          </a:path>
        </a:gradFill>
        <a:effectLst/>
      </p:bgPr>
    </p:bg>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lvl1pPr>
              <a:defRPr>
                <a:solidFill>
                  <a:schemeClr val="bg1">
                    <a:lumMod val="85000"/>
                  </a:schemeClr>
                </a:solidFill>
              </a:defRPr>
            </a:lvl1pPr>
          </a:lstStyle>
          <a:p>
            <a:fld id="{4976208B-6111-490B-8CEC-FFB249DB2100}" type="slidenum">
              <a:rPr lang="en-US" smtClean="0"/>
              <a:pPr/>
              <a:t>‹#›</a:t>
            </a:fld>
            <a:endParaRPr lang="en-US"/>
          </a:p>
        </p:txBody>
      </p:sp>
      <p:grpSp>
        <p:nvGrpSpPr>
          <p:cNvPr id="6" name="Group 5"/>
          <p:cNvGrpSpPr/>
          <p:nvPr userDrawn="1"/>
        </p:nvGrpSpPr>
        <p:grpSpPr>
          <a:xfrm>
            <a:off x="11237113" y="6353579"/>
            <a:ext cx="702523" cy="294037"/>
            <a:chOff x="6145213" y="4384676"/>
            <a:chExt cx="1582738" cy="649287"/>
          </a:xfrm>
          <a:solidFill>
            <a:schemeClr val="bg1"/>
          </a:solidFill>
        </p:grpSpPr>
        <p:sp>
          <p:nvSpPr>
            <p:cNvPr id="7" name="Freeform 6"/>
            <p:cNvSpPr>
              <a:spLocks/>
            </p:cNvSpPr>
            <p:nvPr userDrawn="1"/>
          </p:nvSpPr>
          <p:spPr bwMode="auto">
            <a:xfrm>
              <a:off x="6640513" y="4454526"/>
              <a:ext cx="341313" cy="449263"/>
            </a:xfrm>
            <a:custGeom>
              <a:avLst/>
              <a:gdLst>
                <a:gd name="T0" fmla="*/ 485 w 859"/>
                <a:gd name="T1" fmla="*/ 5 h 1132"/>
                <a:gd name="T2" fmla="*/ 603 w 859"/>
                <a:gd name="T3" fmla="*/ 31 h 1132"/>
                <a:gd name="T4" fmla="*/ 699 w 859"/>
                <a:gd name="T5" fmla="*/ 82 h 1132"/>
                <a:gd name="T6" fmla="*/ 771 w 859"/>
                <a:gd name="T7" fmla="*/ 167 h 1132"/>
                <a:gd name="T8" fmla="*/ 810 w 859"/>
                <a:gd name="T9" fmla="*/ 290 h 1132"/>
                <a:gd name="T10" fmla="*/ 642 w 859"/>
                <a:gd name="T11" fmla="*/ 307 h 1132"/>
                <a:gd name="T12" fmla="*/ 606 w 859"/>
                <a:gd name="T13" fmla="*/ 231 h 1132"/>
                <a:gd name="T14" fmla="*/ 544 w 859"/>
                <a:gd name="T15" fmla="*/ 184 h 1132"/>
                <a:gd name="T16" fmla="*/ 467 w 859"/>
                <a:gd name="T17" fmla="*/ 162 h 1132"/>
                <a:gd name="T18" fmla="*/ 385 w 859"/>
                <a:gd name="T19" fmla="*/ 158 h 1132"/>
                <a:gd name="T20" fmla="*/ 304 w 859"/>
                <a:gd name="T21" fmla="*/ 172 h 1132"/>
                <a:gd name="T22" fmla="*/ 236 w 859"/>
                <a:gd name="T23" fmla="*/ 207 h 1132"/>
                <a:gd name="T24" fmla="*/ 200 w 859"/>
                <a:gd name="T25" fmla="*/ 268 h 1132"/>
                <a:gd name="T26" fmla="*/ 207 w 859"/>
                <a:gd name="T27" fmla="*/ 344 h 1132"/>
                <a:gd name="T28" fmla="*/ 256 w 859"/>
                <a:gd name="T29" fmla="*/ 397 h 1132"/>
                <a:gd name="T30" fmla="*/ 334 w 859"/>
                <a:gd name="T31" fmla="*/ 434 h 1132"/>
                <a:gd name="T32" fmla="*/ 428 w 859"/>
                <a:gd name="T33" fmla="*/ 460 h 1132"/>
                <a:gd name="T34" fmla="*/ 528 w 859"/>
                <a:gd name="T35" fmla="*/ 484 h 1132"/>
                <a:gd name="T36" fmla="*/ 634 w 859"/>
                <a:gd name="T37" fmla="*/ 513 h 1132"/>
                <a:gd name="T38" fmla="*/ 728 w 859"/>
                <a:gd name="T39" fmla="*/ 556 h 1132"/>
                <a:gd name="T40" fmla="*/ 804 w 859"/>
                <a:gd name="T41" fmla="*/ 620 h 1132"/>
                <a:gd name="T42" fmla="*/ 850 w 859"/>
                <a:gd name="T43" fmla="*/ 711 h 1132"/>
                <a:gd name="T44" fmla="*/ 857 w 859"/>
                <a:gd name="T45" fmla="*/ 838 h 1132"/>
                <a:gd name="T46" fmla="*/ 821 w 859"/>
                <a:gd name="T47" fmla="*/ 954 h 1132"/>
                <a:gd name="T48" fmla="*/ 750 w 859"/>
                <a:gd name="T49" fmla="*/ 1037 h 1132"/>
                <a:gd name="T50" fmla="*/ 655 w 859"/>
                <a:gd name="T51" fmla="*/ 1093 h 1132"/>
                <a:gd name="T52" fmla="*/ 545 w 859"/>
                <a:gd name="T53" fmla="*/ 1124 h 1132"/>
                <a:gd name="T54" fmla="*/ 428 w 859"/>
                <a:gd name="T55" fmla="*/ 1132 h 1132"/>
                <a:gd name="T56" fmla="*/ 297 w 859"/>
                <a:gd name="T57" fmla="*/ 1120 h 1132"/>
                <a:gd name="T58" fmla="*/ 182 w 859"/>
                <a:gd name="T59" fmla="*/ 1081 h 1132"/>
                <a:gd name="T60" fmla="*/ 89 w 859"/>
                <a:gd name="T61" fmla="*/ 1012 h 1132"/>
                <a:gd name="T62" fmla="*/ 26 w 859"/>
                <a:gd name="T63" fmla="*/ 908 h 1132"/>
                <a:gd name="T64" fmla="*/ 0 w 859"/>
                <a:gd name="T65" fmla="*/ 767 h 1132"/>
                <a:gd name="T66" fmla="*/ 178 w 859"/>
                <a:gd name="T67" fmla="*/ 838 h 1132"/>
                <a:gd name="T68" fmla="*/ 229 w 859"/>
                <a:gd name="T69" fmla="*/ 913 h 1132"/>
                <a:gd name="T70" fmla="*/ 308 w 859"/>
                <a:gd name="T71" fmla="*/ 957 h 1132"/>
                <a:gd name="T72" fmla="*/ 404 w 859"/>
                <a:gd name="T73" fmla="*/ 974 h 1132"/>
                <a:gd name="T74" fmla="*/ 488 w 859"/>
                <a:gd name="T75" fmla="*/ 974 h 1132"/>
                <a:gd name="T76" fmla="*/ 564 w 859"/>
                <a:gd name="T77" fmla="*/ 960 h 1132"/>
                <a:gd name="T78" fmla="*/ 630 w 859"/>
                <a:gd name="T79" fmla="*/ 927 h 1132"/>
                <a:gd name="T80" fmla="*/ 674 w 859"/>
                <a:gd name="T81" fmla="*/ 871 h 1132"/>
                <a:gd name="T82" fmla="*/ 681 w 859"/>
                <a:gd name="T83" fmla="*/ 787 h 1132"/>
                <a:gd name="T84" fmla="*/ 647 w 859"/>
                <a:gd name="T85" fmla="*/ 722 h 1132"/>
                <a:gd name="T86" fmla="*/ 580 w 859"/>
                <a:gd name="T87" fmla="*/ 677 h 1132"/>
                <a:gd name="T88" fmla="*/ 490 w 859"/>
                <a:gd name="T89" fmla="*/ 647 h 1132"/>
                <a:gd name="T90" fmla="*/ 387 w 859"/>
                <a:gd name="T91" fmla="*/ 622 h 1132"/>
                <a:gd name="T92" fmla="*/ 281 w 859"/>
                <a:gd name="T93" fmla="*/ 595 h 1132"/>
                <a:gd name="T94" fmla="*/ 183 w 859"/>
                <a:gd name="T95" fmla="*/ 558 h 1132"/>
                <a:gd name="T96" fmla="*/ 99 w 859"/>
                <a:gd name="T97" fmla="*/ 504 h 1132"/>
                <a:gd name="T98" fmla="*/ 42 w 859"/>
                <a:gd name="T99" fmla="*/ 423 h 1132"/>
                <a:gd name="T100" fmla="*/ 21 w 859"/>
                <a:gd name="T101" fmla="*/ 308 h 1132"/>
                <a:gd name="T102" fmla="*/ 43 w 859"/>
                <a:gd name="T103" fmla="*/ 193 h 1132"/>
                <a:gd name="T104" fmla="*/ 103 w 859"/>
                <a:gd name="T105" fmla="*/ 107 h 1132"/>
                <a:gd name="T106" fmla="*/ 190 w 859"/>
                <a:gd name="T107" fmla="*/ 46 h 1132"/>
                <a:gd name="T108" fmla="*/ 292 w 859"/>
                <a:gd name="T109" fmla="*/ 12 h 1132"/>
                <a:gd name="T110" fmla="*/ 399 w 859"/>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9" h="1132">
                  <a:moveTo>
                    <a:pt x="399" y="0"/>
                  </a:moveTo>
                  <a:lnTo>
                    <a:pt x="443" y="2"/>
                  </a:lnTo>
                  <a:lnTo>
                    <a:pt x="485" y="5"/>
                  </a:lnTo>
                  <a:lnTo>
                    <a:pt x="527" y="11"/>
                  </a:lnTo>
                  <a:lnTo>
                    <a:pt x="566" y="20"/>
                  </a:lnTo>
                  <a:lnTo>
                    <a:pt x="603" y="31"/>
                  </a:lnTo>
                  <a:lnTo>
                    <a:pt x="637" y="44"/>
                  </a:lnTo>
                  <a:lnTo>
                    <a:pt x="670" y="62"/>
                  </a:lnTo>
                  <a:lnTo>
                    <a:pt x="699" y="82"/>
                  </a:lnTo>
                  <a:lnTo>
                    <a:pt x="726" y="107"/>
                  </a:lnTo>
                  <a:lnTo>
                    <a:pt x="750" y="134"/>
                  </a:lnTo>
                  <a:lnTo>
                    <a:pt x="771" y="167"/>
                  </a:lnTo>
                  <a:lnTo>
                    <a:pt x="787" y="203"/>
                  </a:lnTo>
                  <a:lnTo>
                    <a:pt x="800" y="244"/>
                  </a:lnTo>
                  <a:lnTo>
                    <a:pt x="810" y="290"/>
                  </a:lnTo>
                  <a:lnTo>
                    <a:pt x="815" y="339"/>
                  </a:lnTo>
                  <a:lnTo>
                    <a:pt x="648" y="339"/>
                  </a:lnTo>
                  <a:lnTo>
                    <a:pt x="642" y="307"/>
                  </a:lnTo>
                  <a:lnTo>
                    <a:pt x="634" y="278"/>
                  </a:lnTo>
                  <a:lnTo>
                    <a:pt x="621" y="254"/>
                  </a:lnTo>
                  <a:lnTo>
                    <a:pt x="606" y="231"/>
                  </a:lnTo>
                  <a:lnTo>
                    <a:pt x="587" y="213"/>
                  </a:lnTo>
                  <a:lnTo>
                    <a:pt x="567" y="197"/>
                  </a:lnTo>
                  <a:lnTo>
                    <a:pt x="544" y="184"/>
                  </a:lnTo>
                  <a:lnTo>
                    <a:pt x="519" y="174"/>
                  </a:lnTo>
                  <a:lnTo>
                    <a:pt x="494" y="167"/>
                  </a:lnTo>
                  <a:lnTo>
                    <a:pt x="467" y="162"/>
                  </a:lnTo>
                  <a:lnTo>
                    <a:pt x="440" y="158"/>
                  </a:lnTo>
                  <a:lnTo>
                    <a:pt x="412" y="157"/>
                  </a:lnTo>
                  <a:lnTo>
                    <a:pt x="385" y="158"/>
                  </a:lnTo>
                  <a:lnTo>
                    <a:pt x="358" y="161"/>
                  </a:lnTo>
                  <a:lnTo>
                    <a:pt x="330" y="166"/>
                  </a:lnTo>
                  <a:lnTo>
                    <a:pt x="304" y="172"/>
                  </a:lnTo>
                  <a:lnTo>
                    <a:pt x="279" y="180"/>
                  </a:lnTo>
                  <a:lnTo>
                    <a:pt x="257" y="192"/>
                  </a:lnTo>
                  <a:lnTo>
                    <a:pt x="236" y="207"/>
                  </a:lnTo>
                  <a:lnTo>
                    <a:pt x="221" y="224"/>
                  </a:lnTo>
                  <a:lnTo>
                    <a:pt x="208" y="244"/>
                  </a:lnTo>
                  <a:lnTo>
                    <a:pt x="200" y="268"/>
                  </a:lnTo>
                  <a:lnTo>
                    <a:pt x="198" y="296"/>
                  </a:lnTo>
                  <a:lnTo>
                    <a:pt x="200" y="321"/>
                  </a:lnTo>
                  <a:lnTo>
                    <a:pt x="207" y="344"/>
                  </a:lnTo>
                  <a:lnTo>
                    <a:pt x="219" y="365"/>
                  </a:lnTo>
                  <a:lnTo>
                    <a:pt x="236" y="382"/>
                  </a:lnTo>
                  <a:lnTo>
                    <a:pt x="256" y="397"/>
                  </a:lnTo>
                  <a:lnTo>
                    <a:pt x="279" y="411"/>
                  </a:lnTo>
                  <a:lnTo>
                    <a:pt x="304" y="423"/>
                  </a:lnTo>
                  <a:lnTo>
                    <a:pt x="334" y="434"/>
                  </a:lnTo>
                  <a:lnTo>
                    <a:pt x="363" y="443"/>
                  </a:lnTo>
                  <a:lnTo>
                    <a:pt x="395" y="452"/>
                  </a:lnTo>
                  <a:lnTo>
                    <a:pt x="428" y="460"/>
                  </a:lnTo>
                  <a:lnTo>
                    <a:pt x="461" y="467"/>
                  </a:lnTo>
                  <a:lnTo>
                    <a:pt x="495" y="476"/>
                  </a:lnTo>
                  <a:lnTo>
                    <a:pt x="528" y="484"/>
                  </a:lnTo>
                  <a:lnTo>
                    <a:pt x="564" y="493"/>
                  </a:lnTo>
                  <a:lnTo>
                    <a:pt x="600" y="502"/>
                  </a:lnTo>
                  <a:lnTo>
                    <a:pt x="634" y="513"/>
                  </a:lnTo>
                  <a:lnTo>
                    <a:pt x="666" y="527"/>
                  </a:lnTo>
                  <a:lnTo>
                    <a:pt x="698" y="540"/>
                  </a:lnTo>
                  <a:lnTo>
                    <a:pt x="728" y="556"/>
                  </a:lnTo>
                  <a:lnTo>
                    <a:pt x="756" y="575"/>
                  </a:lnTo>
                  <a:lnTo>
                    <a:pt x="782" y="595"/>
                  </a:lnTo>
                  <a:lnTo>
                    <a:pt x="804" y="620"/>
                  </a:lnTo>
                  <a:lnTo>
                    <a:pt x="823" y="646"/>
                  </a:lnTo>
                  <a:lnTo>
                    <a:pt x="838" y="676"/>
                  </a:lnTo>
                  <a:lnTo>
                    <a:pt x="850" y="711"/>
                  </a:lnTo>
                  <a:lnTo>
                    <a:pt x="857" y="750"/>
                  </a:lnTo>
                  <a:lnTo>
                    <a:pt x="859" y="792"/>
                  </a:lnTo>
                  <a:lnTo>
                    <a:pt x="857" y="838"/>
                  </a:lnTo>
                  <a:lnTo>
                    <a:pt x="849" y="880"/>
                  </a:lnTo>
                  <a:lnTo>
                    <a:pt x="838" y="919"/>
                  </a:lnTo>
                  <a:lnTo>
                    <a:pt x="821" y="954"/>
                  </a:lnTo>
                  <a:lnTo>
                    <a:pt x="801" y="985"/>
                  </a:lnTo>
                  <a:lnTo>
                    <a:pt x="777" y="1013"/>
                  </a:lnTo>
                  <a:lnTo>
                    <a:pt x="750" y="1037"/>
                  </a:lnTo>
                  <a:lnTo>
                    <a:pt x="721" y="1059"/>
                  </a:lnTo>
                  <a:lnTo>
                    <a:pt x="689" y="1077"/>
                  </a:lnTo>
                  <a:lnTo>
                    <a:pt x="655" y="1093"/>
                  </a:lnTo>
                  <a:lnTo>
                    <a:pt x="619" y="1106"/>
                  </a:lnTo>
                  <a:lnTo>
                    <a:pt x="583" y="1116"/>
                  </a:lnTo>
                  <a:lnTo>
                    <a:pt x="545" y="1124"/>
                  </a:lnTo>
                  <a:lnTo>
                    <a:pt x="506" y="1129"/>
                  </a:lnTo>
                  <a:lnTo>
                    <a:pt x="467" y="1132"/>
                  </a:lnTo>
                  <a:lnTo>
                    <a:pt x="428" y="1132"/>
                  </a:lnTo>
                  <a:lnTo>
                    <a:pt x="383" y="1131"/>
                  </a:lnTo>
                  <a:lnTo>
                    <a:pt x="340" y="1128"/>
                  </a:lnTo>
                  <a:lnTo>
                    <a:pt x="297" y="1120"/>
                  </a:lnTo>
                  <a:lnTo>
                    <a:pt x="257" y="1111"/>
                  </a:lnTo>
                  <a:lnTo>
                    <a:pt x="218" y="1097"/>
                  </a:lnTo>
                  <a:lnTo>
                    <a:pt x="182" y="1081"/>
                  </a:lnTo>
                  <a:lnTo>
                    <a:pt x="148" y="1061"/>
                  </a:lnTo>
                  <a:lnTo>
                    <a:pt x="117" y="1038"/>
                  </a:lnTo>
                  <a:lnTo>
                    <a:pt x="89" y="1012"/>
                  </a:lnTo>
                  <a:lnTo>
                    <a:pt x="65" y="980"/>
                  </a:lnTo>
                  <a:lnTo>
                    <a:pt x="43" y="947"/>
                  </a:lnTo>
                  <a:lnTo>
                    <a:pt x="26" y="908"/>
                  </a:lnTo>
                  <a:lnTo>
                    <a:pt x="13" y="865"/>
                  </a:lnTo>
                  <a:lnTo>
                    <a:pt x="4" y="819"/>
                  </a:lnTo>
                  <a:lnTo>
                    <a:pt x="0" y="767"/>
                  </a:lnTo>
                  <a:lnTo>
                    <a:pt x="166" y="767"/>
                  </a:lnTo>
                  <a:lnTo>
                    <a:pt x="170" y="804"/>
                  </a:lnTo>
                  <a:lnTo>
                    <a:pt x="178" y="838"/>
                  </a:lnTo>
                  <a:lnTo>
                    <a:pt x="191" y="867"/>
                  </a:lnTo>
                  <a:lnTo>
                    <a:pt x="208" y="891"/>
                  </a:lnTo>
                  <a:lnTo>
                    <a:pt x="229" y="913"/>
                  </a:lnTo>
                  <a:lnTo>
                    <a:pt x="253" y="931"/>
                  </a:lnTo>
                  <a:lnTo>
                    <a:pt x="279" y="945"/>
                  </a:lnTo>
                  <a:lnTo>
                    <a:pt x="308" y="957"/>
                  </a:lnTo>
                  <a:lnTo>
                    <a:pt x="338" y="966"/>
                  </a:lnTo>
                  <a:lnTo>
                    <a:pt x="371" y="972"/>
                  </a:lnTo>
                  <a:lnTo>
                    <a:pt x="404" y="974"/>
                  </a:lnTo>
                  <a:lnTo>
                    <a:pt x="438" y="976"/>
                  </a:lnTo>
                  <a:lnTo>
                    <a:pt x="462" y="976"/>
                  </a:lnTo>
                  <a:lnTo>
                    <a:pt x="488" y="974"/>
                  </a:lnTo>
                  <a:lnTo>
                    <a:pt x="513" y="971"/>
                  </a:lnTo>
                  <a:lnTo>
                    <a:pt x="539" y="966"/>
                  </a:lnTo>
                  <a:lnTo>
                    <a:pt x="564" y="960"/>
                  </a:lnTo>
                  <a:lnTo>
                    <a:pt x="589" y="951"/>
                  </a:lnTo>
                  <a:lnTo>
                    <a:pt x="610" y="941"/>
                  </a:lnTo>
                  <a:lnTo>
                    <a:pt x="630" y="927"/>
                  </a:lnTo>
                  <a:lnTo>
                    <a:pt x="648" y="912"/>
                  </a:lnTo>
                  <a:lnTo>
                    <a:pt x="663" y="892"/>
                  </a:lnTo>
                  <a:lnTo>
                    <a:pt x="674" y="871"/>
                  </a:lnTo>
                  <a:lnTo>
                    <a:pt x="681" y="844"/>
                  </a:lnTo>
                  <a:lnTo>
                    <a:pt x="683" y="815"/>
                  </a:lnTo>
                  <a:lnTo>
                    <a:pt x="681" y="787"/>
                  </a:lnTo>
                  <a:lnTo>
                    <a:pt x="674" y="762"/>
                  </a:lnTo>
                  <a:lnTo>
                    <a:pt x="661" y="740"/>
                  </a:lnTo>
                  <a:lnTo>
                    <a:pt x="647" y="722"/>
                  </a:lnTo>
                  <a:lnTo>
                    <a:pt x="627" y="705"/>
                  </a:lnTo>
                  <a:lnTo>
                    <a:pt x="606" y="691"/>
                  </a:lnTo>
                  <a:lnTo>
                    <a:pt x="580" y="677"/>
                  </a:lnTo>
                  <a:lnTo>
                    <a:pt x="552" y="667"/>
                  </a:lnTo>
                  <a:lnTo>
                    <a:pt x="522" y="656"/>
                  </a:lnTo>
                  <a:lnTo>
                    <a:pt x="490" y="647"/>
                  </a:lnTo>
                  <a:lnTo>
                    <a:pt x="457" y="639"/>
                  </a:lnTo>
                  <a:lnTo>
                    <a:pt x="422" y="630"/>
                  </a:lnTo>
                  <a:lnTo>
                    <a:pt x="387" y="622"/>
                  </a:lnTo>
                  <a:lnTo>
                    <a:pt x="352" y="613"/>
                  </a:lnTo>
                  <a:lnTo>
                    <a:pt x="317" y="605"/>
                  </a:lnTo>
                  <a:lnTo>
                    <a:pt x="281" y="595"/>
                  </a:lnTo>
                  <a:lnTo>
                    <a:pt x="247" y="585"/>
                  </a:lnTo>
                  <a:lnTo>
                    <a:pt x="215" y="572"/>
                  </a:lnTo>
                  <a:lnTo>
                    <a:pt x="183" y="558"/>
                  </a:lnTo>
                  <a:lnTo>
                    <a:pt x="153" y="542"/>
                  </a:lnTo>
                  <a:lnTo>
                    <a:pt x="125" y="524"/>
                  </a:lnTo>
                  <a:lnTo>
                    <a:pt x="99" y="504"/>
                  </a:lnTo>
                  <a:lnTo>
                    <a:pt x="77" y="480"/>
                  </a:lnTo>
                  <a:lnTo>
                    <a:pt x="58" y="453"/>
                  </a:lnTo>
                  <a:lnTo>
                    <a:pt x="42" y="423"/>
                  </a:lnTo>
                  <a:lnTo>
                    <a:pt x="31" y="389"/>
                  </a:lnTo>
                  <a:lnTo>
                    <a:pt x="24" y="350"/>
                  </a:lnTo>
                  <a:lnTo>
                    <a:pt x="21" y="308"/>
                  </a:lnTo>
                  <a:lnTo>
                    <a:pt x="24" y="267"/>
                  </a:lnTo>
                  <a:lnTo>
                    <a:pt x="31" y="228"/>
                  </a:lnTo>
                  <a:lnTo>
                    <a:pt x="43" y="193"/>
                  </a:lnTo>
                  <a:lnTo>
                    <a:pt x="60" y="161"/>
                  </a:lnTo>
                  <a:lnTo>
                    <a:pt x="80" y="132"/>
                  </a:lnTo>
                  <a:lnTo>
                    <a:pt x="103" y="107"/>
                  </a:lnTo>
                  <a:lnTo>
                    <a:pt x="130" y="84"/>
                  </a:lnTo>
                  <a:lnTo>
                    <a:pt x="159" y="63"/>
                  </a:lnTo>
                  <a:lnTo>
                    <a:pt x="190" y="46"/>
                  </a:lnTo>
                  <a:lnTo>
                    <a:pt x="223" y="32"/>
                  </a:lnTo>
                  <a:lnTo>
                    <a:pt x="257" y="21"/>
                  </a:lnTo>
                  <a:lnTo>
                    <a:pt x="292" y="12"/>
                  </a:lnTo>
                  <a:lnTo>
                    <a:pt x="327"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8" name="Freeform 7"/>
            <p:cNvSpPr>
              <a:spLocks noEditPoints="1"/>
            </p:cNvSpPr>
            <p:nvPr userDrawn="1"/>
          </p:nvSpPr>
          <p:spPr bwMode="auto">
            <a:xfrm>
              <a:off x="6994526" y="4454526"/>
              <a:ext cx="377825" cy="449263"/>
            </a:xfrm>
            <a:custGeom>
              <a:avLst/>
              <a:gdLst>
                <a:gd name="T0" fmla="*/ 629 w 951"/>
                <a:gd name="T1" fmla="*/ 576 h 1132"/>
                <a:gd name="T2" fmla="*/ 530 w 951"/>
                <a:gd name="T3" fmla="*/ 600 h 1132"/>
                <a:gd name="T4" fmla="*/ 417 w 951"/>
                <a:gd name="T5" fmla="*/ 616 h 1132"/>
                <a:gd name="T6" fmla="*/ 322 w 951"/>
                <a:gd name="T7" fmla="*/ 636 h 1132"/>
                <a:gd name="T8" fmla="*/ 247 w 951"/>
                <a:gd name="T9" fmla="*/ 670 h 1132"/>
                <a:gd name="T10" fmla="*/ 196 w 951"/>
                <a:gd name="T11" fmla="*/ 728 h 1132"/>
                <a:gd name="T12" fmla="*/ 176 w 951"/>
                <a:gd name="T13" fmla="*/ 817 h 1132"/>
                <a:gd name="T14" fmla="*/ 194 w 951"/>
                <a:gd name="T15" fmla="*/ 897 h 1132"/>
                <a:gd name="T16" fmla="*/ 245 w 951"/>
                <a:gd name="T17" fmla="*/ 947 h 1132"/>
                <a:gd name="T18" fmla="*/ 317 w 951"/>
                <a:gd name="T19" fmla="*/ 972 h 1132"/>
                <a:gd name="T20" fmla="*/ 417 w 951"/>
                <a:gd name="T21" fmla="*/ 974 h 1132"/>
                <a:gd name="T22" fmla="*/ 528 w 951"/>
                <a:gd name="T23" fmla="*/ 944 h 1132"/>
                <a:gd name="T24" fmla="*/ 609 w 951"/>
                <a:gd name="T25" fmla="*/ 890 h 1132"/>
                <a:gd name="T26" fmla="*/ 658 w 951"/>
                <a:gd name="T27" fmla="*/ 822 h 1132"/>
                <a:gd name="T28" fmla="*/ 679 w 951"/>
                <a:gd name="T29" fmla="*/ 753 h 1132"/>
                <a:gd name="T30" fmla="*/ 468 w 951"/>
                <a:gd name="T31" fmla="*/ 0 h 1132"/>
                <a:gd name="T32" fmla="*/ 570 w 951"/>
                <a:gd name="T33" fmla="*/ 6 h 1132"/>
                <a:gd name="T34" fmla="*/ 668 w 951"/>
                <a:gd name="T35" fmla="*/ 28 h 1132"/>
                <a:gd name="T36" fmla="*/ 752 w 951"/>
                <a:gd name="T37" fmla="*/ 72 h 1132"/>
                <a:gd name="T38" fmla="*/ 814 w 951"/>
                <a:gd name="T39" fmla="*/ 145 h 1132"/>
                <a:gd name="T40" fmla="*/ 845 w 951"/>
                <a:gd name="T41" fmla="*/ 253 h 1132"/>
                <a:gd name="T42" fmla="*/ 848 w 951"/>
                <a:gd name="T43" fmla="*/ 884 h 1132"/>
                <a:gd name="T44" fmla="*/ 854 w 951"/>
                <a:gd name="T45" fmla="*/ 947 h 1132"/>
                <a:gd name="T46" fmla="*/ 883 w 951"/>
                <a:gd name="T47" fmla="*/ 974 h 1132"/>
                <a:gd name="T48" fmla="*/ 932 w 951"/>
                <a:gd name="T49" fmla="*/ 972 h 1132"/>
                <a:gd name="T50" fmla="*/ 933 w 951"/>
                <a:gd name="T51" fmla="*/ 1114 h 1132"/>
                <a:gd name="T52" fmla="*/ 861 w 951"/>
                <a:gd name="T53" fmla="*/ 1131 h 1132"/>
                <a:gd name="T54" fmla="*/ 779 w 951"/>
                <a:gd name="T55" fmla="*/ 1125 h 1132"/>
                <a:gd name="T56" fmla="*/ 721 w 951"/>
                <a:gd name="T57" fmla="*/ 1083 h 1132"/>
                <a:gd name="T58" fmla="*/ 692 w 951"/>
                <a:gd name="T59" fmla="*/ 1002 h 1132"/>
                <a:gd name="T60" fmla="*/ 616 w 951"/>
                <a:gd name="T61" fmla="*/ 1041 h 1132"/>
                <a:gd name="T62" fmla="*/ 485 w 951"/>
                <a:gd name="T63" fmla="*/ 1111 h 1132"/>
                <a:gd name="T64" fmla="*/ 334 w 951"/>
                <a:gd name="T65" fmla="*/ 1132 h 1132"/>
                <a:gd name="T66" fmla="*/ 222 w 951"/>
                <a:gd name="T67" fmla="*/ 1120 h 1132"/>
                <a:gd name="T68" fmla="*/ 125 w 951"/>
                <a:gd name="T69" fmla="*/ 1082 h 1132"/>
                <a:gd name="T70" fmla="*/ 52 w 951"/>
                <a:gd name="T71" fmla="*/ 1013 h 1132"/>
                <a:gd name="T72" fmla="*/ 9 w 951"/>
                <a:gd name="T73" fmla="*/ 914 h 1132"/>
                <a:gd name="T74" fmla="*/ 1 w 951"/>
                <a:gd name="T75" fmla="*/ 784 h 1132"/>
                <a:gd name="T76" fmla="*/ 33 w 951"/>
                <a:gd name="T77" fmla="*/ 671 h 1132"/>
                <a:gd name="T78" fmla="*/ 94 w 951"/>
                <a:gd name="T79" fmla="*/ 594 h 1132"/>
                <a:gd name="T80" fmla="*/ 176 w 951"/>
                <a:gd name="T81" fmla="*/ 545 h 1132"/>
                <a:gd name="T82" fmla="*/ 273 w 951"/>
                <a:gd name="T83" fmla="*/ 512 h 1132"/>
                <a:gd name="T84" fmla="*/ 381 w 951"/>
                <a:gd name="T85" fmla="*/ 489 h 1132"/>
                <a:gd name="T86" fmla="*/ 491 w 951"/>
                <a:gd name="T87" fmla="*/ 472 h 1132"/>
                <a:gd name="T88" fmla="*/ 582 w 951"/>
                <a:gd name="T89" fmla="*/ 453 h 1132"/>
                <a:gd name="T90" fmla="*/ 647 w 951"/>
                <a:gd name="T91" fmla="*/ 422 h 1132"/>
                <a:gd name="T92" fmla="*/ 680 w 951"/>
                <a:gd name="T93" fmla="*/ 365 h 1132"/>
                <a:gd name="T94" fmla="*/ 675 w 951"/>
                <a:gd name="T95" fmla="*/ 276 h 1132"/>
                <a:gd name="T96" fmla="*/ 638 w 951"/>
                <a:gd name="T97" fmla="*/ 210 h 1132"/>
                <a:gd name="T98" fmla="*/ 578 w 951"/>
                <a:gd name="T99" fmla="*/ 175 h 1132"/>
                <a:gd name="T100" fmla="*/ 506 w 951"/>
                <a:gd name="T101" fmla="*/ 160 h 1132"/>
                <a:gd name="T102" fmla="*/ 423 w 951"/>
                <a:gd name="T103" fmla="*/ 158 h 1132"/>
                <a:gd name="T104" fmla="*/ 332 w 951"/>
                <a:gd name="T105" fmla="*/ 175 h 1132"/>
                <a:gd name="T106" fmla="*/ 261 w 951"/>
                <a:gd name="T107" fmla="*/ 218 h 1132"/>
                <a:gd name="T108" fmla="*/ 216 w 951"/>
                <a:gd name="T109" fmla="*/ 292 h 1132"/>
                <a:gd name="T110" fmla="*/ 39 w 951"/>
                <a:gd name="T111" fmla="*/ 362 h 1132"/>
                <a:gd name="T112" fmla="*/ 66 w 951"/>
                <a:gd name="T113" fmla="*/ 222 h 1132"/>
                <a:gd name="T114" fmla="*/ 129 w 951"/>
                <a:gd name="T115" fmla="*/ 120 h 1132"/>
                <a:gd name="T116" fmla="*/ 222 w 951"/>
                <a:gd name="T117" fmla="*/ 51 h 1132"/>
                <a:gd name="T118" fmla="*/ 338 w 951"/>
                <a:gd name="T119" fmla="*/ 12 h 1132"/>
                <a:gd name="T120" fmla="*/ 468 w 951"/>
                <a:gd name="T12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1" h="1132">
                  <a:moveTo>
                    <a:pt x="681" y="550"/>
                  </a:moveTo>
                  <a:lnTo>
                    <a:pt x="657" y="564"/>
                  </a:lnTo>
                  <a:lnTo>
                    <a:pt x="629" y="576"/>
                  </a:lnTo>
                  <a:lnTo>
                    <a:pt x="599" y="586"/>
                  </a:lnTo>
                  <a:lnTo>
                    <a:pt x="565" y="593"/>
                  </a:lnTo>
                  <a:lnTo>
                    <a:pt x="530" y="600"/>
                  </a:lnTo>
                  <a:lnTo>
                    <a:pt x="493" y="605"/>
                  </a:lnTo>
                  <a:lnTo>
                    <a:pt x="455" y="611"/>
                  </a:lnTo>
                  <a:lnTo>
                    <a:pt x="417" y="616"/>
                  </a:lnTo>
                  <a:lnTo>
                    <a:pt x="379" y="622"/>
                  </a:lnTo>
                  <a:lnTo>
                    <a:pt x="350" y="629"/>
                  </a:lnTo>
                  <a:lnTo>
                    <a:pt x="322" y="636"/>
                  </a:lnTo>
                  <a:lnTo>
                    <a:pt x="295" y="646"/>
                  </a:lnTo>
                  <a:lnTo>
                    <a:pt x="270" y="657"/>
                  </a:lnTo>
                  <a:lnTo>
                    <a:pt x="247" y="670"/>
                  </a:lnTo>
                  <a:lnTo>
                    <a:pt x="227" y="686"/>
                  </a:lnTo>
                  <a:lnTo>
                    <a:pt x="209" y="705"/>
                  </a:lnTo>
                  <a:lnTo>
                    <a:pt x="196" y="728"/>
                  </a:lnTo>
                  <a:lnTo>
                    <a:pt x="185" y="753"/>
                  </a:lnTo>
                  <a:lnTo>
                    <a:pt x="177" y="784"/>
                  </a:lnTo>
                  <a:lnTo>
                    <a:pt x="176" y="817"/>
                  </a:lnTo>
                  <a:lnTo>
                    <a:pt x="177" y="848"/>
                  </a:lnTo>
                  <a:lnTo>
                    <a:pt x="185" y="874"/>
                  </a:lnTo>
                  <a:lnTo>
                    <a:pt x="194" y="897"/>
                  </a:lnTo>
                  <a:lnTo>
                    <a:pt x="209" y="916"/>
                  </a:lnTo>
                  <a:lnTo>
                    <a:pt x="226" y="933"/>
                  </a:lnTo>
                  <a:lnTo>
                    <a:pt x="245" y="947"/>
                  </a:lnTo>
                  <a:lnTo>
                    <a:pt x="267" y="957"/>
                  </a:lnTo>
                  <a:lnTo>
                    <a:pt x="292" y="966"/>
                  </a:lnTo>
                  <a:lnTo>
                    <a:pt x="317" y="972"/>
                  </a:lnTo>
                  <a:lnTo>
                    <a:pt x="344" y="974"/>
                  </a:lnTo>
                  <a:lnTo>
                    <a:pt x="372" y="976"/>
                  </a:lnTo>
                  <a:lnTo>
                    <a:pt x="417" y="974"/>
                  </a:lnTo>
                  <a:lnTo>
                    <a:pt x="458" y="967"/>
                  </a:lnTo>
                  <a:lnTo>
                    <a:pt x="496" y="957"/>
                  </a:lnTo>
                  <a:lnTo>
                    <a:pt x="528" y="944"/>
                  </a:lnTo>
                  <a:lnTo>
                    <a:pt x="559" y="929"/>
                  </a:lnTo>
                  <a:lnTo>
                    <a:pt x="585" y="910"/>
                  </a:lnTo>
                  <a:lnTo>
                    <a:pt x="609" y="890"/>
                  </a:lnTo>
                  <a:lnTo>
                    <a:pt x="628" y="869"/>
                  </a:lnTo>
                  <a:lnTo>
                    <a:pt x="645" y="846"/>
                  </a:lnTo>
                  <a:lnTo>
                    <a:pt x="658" y="822"/>
                  </a:lnTo>
                  <a:lnTo>
                    <a:pt x="668" y="799"/>
                  </a:lnTo>
                  <a:lnTo>
                    <a:pt x="675" y="775"/>
                  </a:lnTo>
                  <a:lnTo>
                    <a:pt x="679" y="753"/>
                  </a:lnTo>
                  <a:lnTo>
                    <a:pt x="681" y="732"/>
                  </a:lnTo>
                  <a:lnTo>
                    <a:pt x="681" y="550"/>
                  </a:lnTo>
                  <a:close/>
                  <a:moveTo>
                    <a:pt x="468" y="0"/>
                  </a:moveTo>
                  <a:lnTo>
                    <a:pt x="502" y="2"/>
                  </a:lnTo>
                  <a:lnTo>
                    <a:pt x="536" y="3"/>
                  </a:lnTo>
                  <a:lnTo>
                    <a:pt x="570" y="6"/>
                  </a:lnTo>
                  <a:lnTo>
                    <a:pt x="604" y="11"/>
                  </a:lnTo>
                  <a:lnTo>
                    <a:pt x="636" y="18"/>
                  </a:lnTo>
                  <a:lnTo>
                    <a:pt x="668" y="28"/>
                  </a:lnTo>
                  <a:lnTo>
                    <a:pt x="697" y="40"/>
                  </a:lnTo>
                  <a:lnTo>
                    <a:pt x="725" y="55"/>
                  </a:lnTo>
                  <a:lnTo>
                    <a:pt x="752" y="72"/>
                  </a:lnTo>
                  <a:lnTo>
                    <a:pt x="775" y="93"/>
                  </a:lnTo>
                  <a:lnTo>
                    <a:pt x="796" y="117"/>
                  </a:lnTo>
                  <a:lnTo>
                    <a:pt x="814" y="145"/>
                  </a:lnTo>
                  <a:lnTo>
                    <a:pt x="828" y="177"/>
                  </a:lnTo>
                  <a:lnTo>
                    <a:pt x="838" y="213"/>
                  </a:lnTo>
                  <a:lnTo>
                    <a:pt x="845" y="253"/>
                  </a:lnTo>
                  <a:lnTo>
                    <a:pt x="848" y="298"/>
                  </a:lnTo>
                  <a:lnTo>
                    <a:pt x="848" y="855"/>
                  </a:lnTo>
                  <a:lnTo>
                    <a:pt x="848" y="884"/>
                  </a:lnTo>
                  <a:lnTo>
                    <a:pt x="848" y="909"/>
                  </a:lnTo>
                  <a:lnTo>
                    <a:pt x="850" y="930"/>
                  </a:lnTo>
                  <a:lnTo>
                    <a:pt x="854" y="947"/>
                  </a:lnTo>
                  <a:lnTo>
                    <a:pt x="860" y="960"/>
                  </a:lnTo>
                  <a:lnTo>
                    <a:pt x="870" y="968"/>
                  </a:lnTo>
                  <a:lnTo>
                    <a:pt x="883" y="974"/>
                  </a:lnTo>
                  <a:lnTo>
                    <a:pt x="900" y="976"/>
                  </a:lnTo>
                  <a:lnTo>
                    <a:pt x="915" y="976"/>
                  </a:lnTo>
                  <a:lnTo>
                    <a:pt x="932" y="972"/>
                  </a:lnTo>
                  <a:lnTo>
                    <a:pt x="951" y="966"/>
                  </a:lnTo>
                  <a:lnTo>
                    <a:pt x="951" y="1104"/>
                  </a:lnTo>
                  <a:lnTo>
                    <a:pt x="933" y="1114"/>
                  </a:lnTo>
                  <a:lnTo>
                    <a:pt x="911" y="1122"/>
                  </a:lnTo>
                  <a:lnTo>
                    <a:pt x="888" y="1128"/>
                  </a:lnTo>
                  <a:lnTo>
                    <a:pt x="861" y="1131"/>
                  </a:lnTo>
                  <a:lnTo>
                    <a:pt x="832" y="1132"/>
                  </a:lnTo>
                  <a:lnTo>
                    <a:pt x="804" y="1131"/>
                  </a:lnTo>
                  <a:lnTo>
                    <a:pt x="779" y="1125"/>
                  </a:lnTo>
                  <a:lnTo>
                    <a:pt x="757" y="1116"/>
                  </a:lnTo>
                  <a:lnTo>
                    <a:pt x="737" y="1101"/>
                  </a:lnTo>
                  <a:lnTo>
                    <a:pt x="721" y="1083"/>
                  </a:lnTo>
                  <a:lnTo>
                    <a:pt x="708" y="1061"/>
                  </a:lnTo>
                  <a:lnTo>
                    <a:pt x="698" y="1034"/>
                  </a:lnTo>
                  <a:lnTo>
                    <a:pt x="692" y="1002"/>
                  </a:lnTo>
                  <a:lnTo>
                    <a:pt x="691" y="966"/>
                  </a:lnTo>
                  <a:lnTo>
                    <a:pt x="655" y="1006"/>
                  </a:lnTo>
                  <a:lnTo>
                    <a:pt x="616" y="1041"/>
                  </a:lnTo>
                  <a:lnTo>
                    <a:pt x="575" y="1069"/>
                  </a:lnTo>
                  <a:lnTo>
                    <a:pt x="531" y="1093"/>
                  </a:lnTo>
                  <a:lnTo>
                    <a:pt x="485" y="1111"/>
                  </a:lnTo>
                  <a:lnTo>
                    <a:pt x="436" y="1123"/>
                  </a:lnTo>
                  <a:lnTo>
                    <a:pt x="386" y="1130"/>
                  </a:lnTo>
                  <a:lnTo>
                    <a:pt x="334" y="1132"/>
                  </a:lnTo>
                  <a:lnTo>
                    <a:pt x="295" y="1131"/>
                  </a:lnTo>
                  <a:lnTo>
                    <a:pt x="258" y="1128"/>
                  </a:lnTo>
                  <a:lnTo>
                    <a:pt x="222" y="1120"/>
                  </a:lnTo>
                  <a:lnTo>
                    <a:pt x="187" y="1111"/>
                  </a:lnTo>
                  <a:lnTo>
                    <a:pt x="155" y="1097"/>
                  </a:lnTo>
                  <a:lnTo>
                    <a:pt x="125" y="1082"/>
                  </a:lnTo>
                  <a:lnTo>
                    <a:pt x="98" y="1062"/>
                  </a:lnTo>
                  <a:lnTo>
                    <a:pt x="73" y="1040"/>
                  </a:lnTo>
                  <a:lnTo>
                    <a:pt x="52" y="1013"/>
                  </a:lnTo>
                  <a:lnTo>
                    <a:pt x="34" y="984"/>
                  </a:lnTo>
                  <a:lnTo>
                    <a:pt x="19" y="951"/>
                  </a:lnTo>
                  <a:lnTo>
                    <a:pt x="9" y="914"/>
                  </a:lnTo>
                  <a:lnTo>
                    <a:pt x="1" y="874"/>
                  </a:lnTo>
                  <a:lnTo>
                    <a:pt x="0" y="830"/>
                  </a:lnTo>
                  <a:lnTo>
                    <a:pt x="1" y="784"/>
                  </a:lnTo>
                  <a:lnTo>
                    <a:pt x="9" y="741"/>
                  </a:lnTo>
                  <a:lnTo>
                    <a:pt x="18" y="704"/>
                  </a:lnTo>
                  <a:lnTo>
                    <a:pt x="33" y="671"/>
                  </a:lnTo>
                  <a:lnTo>
                    <a:pt x="50" y="642"/>
                  </a:lnTo>
                  <a:lnTo>
                    <a:pt x="70" y="617"/>
                  </a:lnTo>
                  <a:lnTo>
                    <a:pt x="94" y="594"/>
                  </a:lnTo>
                  <a:lnTo>
                    <a:pt x="119" y="575"/>
                  </a:lnTo>
                  <a:lnTo>
                    <a:pt x="147" y="559"/>
                  </a:lnTo>
                  <a:lnTo>
                    <a:pt x="176" y="545"/>
                  </a:lnTo>
                  <a:lnTo>
                    <a:pt x="208" y="533"/>
                  </a:lnTo>
                  <a:lnTo>
                    <a:pt x="241" y="522"/>
                  </a:lnTo>
                  <a:lnTo>
                    <a:pt x="273" y="512"/>
                  </a:lnTo>
                  <a:lnTo>
                    <a:pt x="307" y="505"/>
                  </a:lnTo>
                  <a:lnTo>
                    <a:pt x="343" y="496"/>
                  </a:lnTo>
                  <a:lnTo>
                    <a:pt x="381" y="489"/>
                  </a:lnTo>
                  <a:lnTo>
                    <a:pt x="419" y="483"/>
                  </a:lnTo>
                  <a:lnTo>
                    <a:pt x="455" y="477"/>
                  </a:lnTo>
                  <a:lnTo>
                    <a:pt x="491" y="472"/>
                  </a:lnTo>
                  <a:lnTo>
                    <a:pt x="523" y="466"/>
                  </a:lnTo>
                  <a:lnTo>
                    <a:pt x="554" y="460"/>
                  </a:lnTo>
                  <a:lnTo>
                    <a:pt x="582" y="453"/>
                  </a:lnTo>
                  <a:lnTo>
                    <a:pt x="606" y="445"/>
                  </a:lnTo>
                  <a:lnTo>
                    <a:pt x="629" y="434"/>
                  </a:lnTo>
                  <a:lnTo>
                    <a:pt x="647" y="422"/>
                  </a:lnTo>
                  <a:lnTo>
                    <a:pt x="662" y="406"/>
                  </a:lnTo>
                  <a:lnTo>
                    <a:pt x="674" y="387"/>
                  </a:lnTo>
                  <a:lnTo>
                    <a:pt x="680" y="365"/>
                  </a:lnTo>
                  <a:lnTo>
                    <a:pt x="683" y="338"/>
                  </a:lnTo>
                  <a:lnTo>
                    <a:pt x="680" y="304"/>
                  </a:lnTo>
                  <a:lnTo>
                    <a:pt x="675" y="276"/>
                  </a:lnTo>
                  <a:lnTo>
                    <a:pt x="666" y="250"/>
                  </a:lnTo>
                  <a:lnTo>
                    <a:pt x="652" y="228"/>
                  </a:lnTo>
                  <a:lnTo>
                    <a:pt x="638" y="210"/>
                  </a:lnTo>
                  <a:lnTo>
                    <a:pt x="619" y="196"/>
                  </a:lnTo>
                  <a:lnTo>
                    <a:pt x="600" y="184"/>
                  </a:lnTo>
                  <a:lnTo>
                    <a:pt x="578" y="175"/>
                  </a:lnTo>
                  <a:lnTo>
                    <a:pt x="555" y="168"/>
                  </a:lnTo>
                  <a:lnTo>
                    <a:pt x="532" y="163"/>
                  </a:lnTo>
                  <a:lnTo>
                    <a:pt x="506" y="160"/>
                  </a:lnTo>
                  <a:lnTo>
                    <a:pt x="482" y="158"/>
                  </a:lnTo>
                  <a:lnTo>
                    <a:pt x="458" y="157"/>
                  </a:lnTo>
                  <a:lnTo>
                    <a:pt x="423" y="158"/>
                  </a:lnTo>
                  <a:lnTo>
                    <a:pt x="391" y="162"/>
                  </a:lnTo>
                  <a:lnTo>
                    <a:pt x="360" y="168"/>
                  </a:lnTo>
                  <a:lnTo>
                    <a:pt x="332" y="175"/>
                  </a:lnTo>
                  <a:lnTo>
                    <a:pt x="305" y="186"/>
                  </a:lnTo>
                  <a:lnTo>
                    <a:pt x="282" y="201"/>
                  </a:lnTo>
                  <a:lnTo>
                    <a:pt x="261" y="218"/>
                  </a:lnTo>
                  <a:lnTo>
                    <a:pt x="243" y="239"/>
                  </a:lnTo>
                  <a:lnTo>
                    <a:pt x="228" y="263"/>
                  </a:lnTo>
                  <a:lnTo>
                    <a:pt x="216" y="292"/>
                  </a:lnTo>
                  <a:lnTo>
                    <a:pt x="209" y="325"/>
                  </a:lnTo>
                  <a:lnTo>
                    <a:pt x="205" y="362"/>
                  </a:lnTo>
                  <a:lnTo>
                    <a:pt x="39" y="362"/>
                  </a:lnTo>
                  <a:lnTo>
                    <a:pt x="43" y="312"/>
                  </a:lnTo>
                  <a:lnTo>
                    <a:pt x="52" y="265"/>
                  </a:lnTo>
                  <a:lnTo>
                    <a:pt x="66" y="222"/>
                  </a:lnTo>
                  <a:lnTo>
                    <a:pt x="83" y="184"/>
                  </a:lnTo>
                  <a:lnTo>
                    <a:pt x="104" y="150"/>
                  </a:lnTo>
                  <a:lnTo>
                    <a:pt x="129" y="120"/>
                  </a:lnTo>
                  <a:lnTo>
                    <a:pt x="157" y="93"/>
                  </a:lnTo>
                  <a:lnTo>
                    <a:pt x="188" y="70"/>
                  </a:lnTo>
                  <a:lnTo>
                    <a:pt x="222" y="51"/>
                  </a:lnTo>
                  <a:lnTo>
                    <a:pt x="259" y="35"/>
                  </a:lnTo>
                  <a:lnTo>
                    <a:pt x="296" y="22"/>
                  </a:lnTo>
                  <a:lnTo>
                    <a:pt x="338" y="12"/>
                  </a:lnTo>
                  <a:lnTo>
                    <a:pt x="379" y="6"/>
                  </a:lnTo>
                  <a:lnTo>
                    <a:pt x="423" y="3"/>
                  </a:lnTo>
                  <a:lnTo>
                    <a:pt x="4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1" name="Freeform 8"/>
            <p:cNvSpPr>
              <a:spLocks/>
            </p:cNvSpPr>
            <p:nvPr userDrawn="1"/>
          </p:nvSpPr>
          <p:spPr bwMode="auto">
            <a:xfrm>
              <a:off x="7367588" y="4454526"/>
              <a:ext cx="341313" cy="449263"/>
            </a:xfrm>
            <a:custGeom>
              <a:avLst/>
              <a:gdLst>
                <a:gd name="T0" fmla="*/ 486 w 860"/>
                <a:gd name="T1" fmla="*/ 5 h 1132"/>
                <a:gd name="T2" fmla="*/ 604 w 860"/>
                <a:gd name="T3" fmla="*/ 31 h 1132"/>
                <a:gd name="T4" fmla="*/ 701 w 860"/>
                <a:gd name="T5" fmla="*/ 82 h 1132"/>
                <a:gd name="T6" fmla="*/ 771 w 860"/>
                <a:gd name="T7" fmla="*/ 167 h 1132"/>
                <a:gd name="T8" fmla="*/ 810 w 860"/>
                <a:gd name="T9" fmla="*/ 290 h 1132"/>
                <a:gd name="T10" fmla="*/ 644 w 860"/>
                <a:gd name="T11" fmla="*/ 307 h 1132"/>
                <a:gd name="T12" fmla="*/ 606 w 860"/>
                <a:gd name="T13" fmla="*/ 231 h 1132"/>
                <a:gd name="T14" fmla="*/ 545 w 860"/>
                <a:gd name="T15" fmla="*/ 184 h 1132"/>
                <a:gd name="T16" fmla="*/ 467 w 860"/>
                <a:gd name="T17" fmla="*/ 162 h 1132"/>
                <a:gd name="T18" fmla="*/ 386 w 860"/>
                <a:gd name="T19" fmla="*/ 158 h 1132"/>
                <a:gd name="T20" fmla="*/ 305 w 860"/>
                <a:gd name="T21" fmla="*/ 172 h 1132"/>
                <a:gd name="T22" fmla="*/ 238 w 860"/>
                <a:gd name="T23" fmla="*/ 207 h 1132"/>
                <a:gd name="T24" fmla="*/ 200 w 860"/>
                <a:gd name="T25" fmla="*/ 268 h 1132"/>
                <a:gd name="T26" fmla="*/ 208 w 860"/>
                <a:gd name="T27" fmla="*/ 344 h 1132"/>
                <a:gd name="T28" fmla="*/ 256 w 860"/>
                <a:gd name="T29" fmla="*/ 397 h 1132"/>
                <a:gd name="T30" fmla="*/ 334 w 860"/>
                <a:gd name="T31" fmla="*/ 434 h 1132"/>
                <a:gd name="T32" fmla="*/ 429 w 860"/>
                <a:gd name="T33" fmla="*/ 460 h 1132"/>
                <a:gd name="T34" fmla="*/ 528 w 860"/>
                <a:gd name="T35" fmla="*/ 484 h 1132"/>
                <a:gd name="T36" fmla="*/ 634 w 860"/>
                <a:gd name="T37" fmla="*/ 513 h 1132"/>
                <a:gd name="T38" fmla="*/ 729 w 860"/>
                <a:gd name="T39" fmla="*/ 556 h 1132"/>
                <a:gd name="T40" fmla="*/ 804 w 860"/>
                <a:gd name="T41" fmla="*/ 620 h 1132"/>
                <a:gd name="T42" fmla="*/ 850 w 860"/>
                <a:gd name="T43" fmla="*/ 711 h 1132"/>
                <a:gd name="T44" fmla="*/ 857 w 860"/>
                <a:gd name="T45" fmla="*/ 838 h 1132"/>
                <a:gd name="T46" fmla="*/ 821 w 860"/>
                <a:gd name="T47" fmla="*/ 954 h 1132"/>
                <a:gd name="T48" fmla="*/ 750 w 860"/>
                <a:gd name="T49" fmla="*/ 1037 h 1132"/>
                <a:gd name="T50" fmla="*/ 656 w 860"/>
                <a:gd name="T51" fmla="*/ 1093 h 1132"/>
                <a:gd name="T52" fmla="*/ 545 w 860"/>
                <a:gd name="T53" fmla="*/ 1124 h 1132"/>
                <a:gd name="T54" fmla="*/ 429 w 860"/>
                <a:gd name="T55" fmla="*/ 1132 h 1132"/>
                <a:gd name="T56" fmla="*/ 299 w 860"/>
                <a:gd name="T57" fmla="*/ 1120 h 1132"/>
                <a:gd name="T58" fmla="*/ 182 w 860"/>
                <a:gd name="T59" fmla="*/ 1081 h 1132"/>
                <a:gd name="T60" fmla="*/ 90 w 860"/>
                <a:gd name="T61" fmla="*/ 1012 h 1132"/>
                <a:gd name="T62" fmla="*/ 27 w 860"/>
                <a:gd name="T63" fmla="*/ 908 h 1132"/>
                <a:gd name="T64" fmla="*/ 0 w 860"/>
                <a:gd name="T65" fmla="*/ 767 h 1132"/>
                <a:gd name="T66" fmla="*/ 180 w 860"/>
                <a:gd name="T67" fmla="*/ 838 h 1132"/>
                <a:gd name="T68" fmla="*/ 229 w 860"/>
                <a:gd name="T69" fmla="*/ 913 h 1132"/>
                <a:gd name="T70" fmla="*/ 308 w 860"/>
                <a:gd name="T71" fmla="*/ 957 h 1132"/>
                <a:gd name="T72" fmla="*/ 404 w 860"/>
                <a:gd name="T73" fmla="*/ 974 h 1132"/>
                <a:gd name="T74" fmla="*/ 488 w 860"/>
                <a:gd name="T75" fmla="*/ 974 h 1132"/>
                <a:gd name="T76" fmla="*/ 565 w 860"/>
                <a:gd name="T77" fmla="*/ 960 h 1132"/>
                <a:gd name="T78" fmla="*/ 631 w 860"/>
                <a:gd name="T79" fmla="*/ 927 h 1132"/>
                <a:gd name="T80" fmla="*/ 674 w 860"/>
                <a:gd name="T81" fmla="*/ 871 h 1132"/>
                <a:gd name="T82" fmla="*/ 681 w 860"/>
                <a:gd name="T83" fmla="*/ 787 h 1132"/>
                <a:gd name="T84" fmla="*/ 647 w 860"/>
                <a:gd name="T85" fmla="*/ 722 h 1132"/>
                <a:gd name="T86" fmla="*/ 580 w 860"/>
                <a:gd name="T87" fmla="*/ 677 h 1132"/>
                <a:gd name="T88" fmla="*/ 491 w 860"/>
                <a:gd name="T89" fmla="*/ 647 h 1132"/>
                <a:gd name="T90" fmla="*/ 389 w 860"/>
                <a:gd name="T91" fmla="*/ 622 h 1132"/>
                <a:gd name="T92" fmla="*/ 283 w 860"/>
                <a:gd name="T93" fmla="*/ 595 h 1132"/>
                <a:gd name="T94" fmla="*/ 183 w 860"/>
                <a:gd name="T95" fmla="*/ 558 h 1132"/>
                <a:gd name="T96" fmla="*/ 99 w 860"/>
                <a:gd name="T97" fmla="*/ 504 h 1132"/>
                <a:gd name="T98" fmla="*/ 42 w 860"/>
                <a:gd name="T99" fmla="*/ 423 h 1132"/>
                <a:gd name="T100" fmla="*/ 22 w 860"/>
                <a:gd name="T101" fmla="*/ 308 h 1132"/>
                <a:gd name="T102" fmla="*/ 44 w 860"/>
                <a:gd name="T103" fmla="*/ 193 h 1132"/>
                <a:gd name="T104" fmla="*/ 104 w 860"/>
                <a:gd name="T105" fmla="*/ 107 h 1132"/>
                <a:gd name="T106" fmla="*/ 191 w 860"/>
                <a:gd name="T107" fmla="*/ 46 h 1132"/>
                <a:gd name="T108" fmla="*/ 293 w 860"/>
                <a:gd name="T109" fmla="*/ 12 h 1132"/>
                <a:gd name="T110" fmla="*/ 399 w 860"/>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60" h="1132">
                  <a:moveTo>
                    <a:pt x="399" y="0"/>
                  </a:moveTo>
                  <a:lnTo>
                    <a:pt x="443" y="2"/>
                  </a:lnTo>
                  <a:lnTo>
                    <a:pt x="486" y="5"/>
                  </a:lnTo>
                  <a:lnTo>
                    <a:pt x="527" y="11"/>
                  </a:lnTo>
                  <a:lnTo>
                    <a:pt x="566" y="20"/>
                  </a:lnTo>
                  <a:lnTo>
                    <a:pt x="604" y="31"/>
                  </a:lnTo>
                  <a:lnTo>
                    <a:pt x="639" y="44"/>
                  </a:lnTo>
                  <a:lnTo>
                    <a:pt x="670" y="62"/>
                  </a:lnTo>
                  <a:lnTo>
                    <a:pt x="701" y="82"/>
                  </a:lnTo>
                  <a:lnTo>
                    <a:pt x="727" y="107"/>
                  </a:lnTo>
                  <a:lnTo>
                    <a:pt x="750" y="134"/>
                  </a:lnTo>
                  <a:lnTo>
                    <a:pt x="771" y="167"/>
                  </a:lnTo>
                  <a:lnTo>
                    <a:pt x="788" y="203"/>
                  </a:lnTo>
                  <a:lnTo>
                    <a:pt x="800" y="244"/>
                  </a:lnTo>
                  <a:lnTo>
                    <a:pt x="810" y="290"/>
                  </a:lnTo>
                  <a:lnTo>
                    <a:pt x="815" y="339"/>
                  </a:lnTo>
                  <a:lnTo>
                    <a:pt x="648" y="339"/>
                  </a:lnTo>
                  <a:lnTo>
                    <a:pt x="644" y="307"/>
                  </a:lnTo>
                  <a:lnTo>
                    <a:pt x="634" y="278"/>
                  </a:lnTo>
                  <a:lnTo>
                    <a:pt x="622" y="254"/>
                  </a:lnTo>
                  <a:lnTo>
                    <a:pt x="606" y="231"/>
                  </a:lnTo>
                  <a:lnTo>
                    <a:pt x="588" y="213"/>
                  </a:lnTo>
                  <a:lnTo>
                    <a:pt x="567" y="197"/>
                  </a:lnTo>
                  <a:lnTo>
                    <a:pt x="545" y="184"/>
                  </a:lnTo>
                  <a:lnTo>
                    <a:pt x="520" y="174"/>
                  </a:lnTo>
                  <a:lnTo>
                    <a:pt x="494" y="167"/>
                  </a:lnTo>
                  <a:lnTo>
                    <a:pt x="467" y="162"/>
                  </a:lnTo>
                  <a:lnTo>
                    <a:pt x="441" y="158"/>
                  </a:lnTo>
                  <a:lnTo>
                    <a:pt x="413" y="157"/>
                  </a:lnTo>
                  <a:lnTo>
                    <a:pt x="386" y="158"/>
                  </a:lnTo>
                  <a:lnTo>
                    <a:pt x="358" y="161"/>
                  </a:lnTo>
                  <a:lnTo>
                    <a:pt x="330" y="166"/>
                  </a:lnTo>
                  <a:lnTo>
                    <a:pt x="305" y="172"/>
                  </a:lnTo>
                  <a:lnTo>
                    <a:pt x="279" y="180"/>
                  </a:lnTo>
                  <a:lnTo>
                    <a:pt x="257" y="192"/>
                  </a:lnTo>
                  <a:lnTo>
                    <a:pt x="238" y="207"/>
                  </a:lnTo>
                  <a:lnTo>
                    <a:pt x="221" y="224"/>
                  </a:lnTo>
                  <a:lnTo>
                    <a:pt x="209" y="244"/>
                  </a:lnTo>
                  <a:lnTo>
                    <a:pt x="200" y="268"/>
                  </a:lnTo>
                  <a:lnTo>
                    <a:pt x="198" y="296"/>
                  </a:lnTo>
                  <a:lnTo>
                    <a:pt x="200" y="321"/>
                  </a:lnTo>
                  <a:lnTo>
                    <a:pt x="208" y="344"/>
                  </a:lnTo>
                  <a:lnTo>
                    <a:pt x="220" y="365"/>
                  </a:lnTo>
                  <a:lnTo>
                    <a:pt x="237" y="382"/>
                  </a:lnTo>
                  <a:lnTo>
                    <a:pt x="256" y="397"/>
                  </a:lnTo>
                  <a:lnTo>
                    <a:pt x="279" y="411"/>
                  </a:lnTo>
                  <a:lnTo>
                    <a:pt x="305" y="423"/>
                  </a:lnTo>
                  <a:lnTo>
                    <a:pt x="334" y="434"/>
                  </a:lnTo>
                  <a:lnTo>
                    <a:pt x="364" y="443"/>
                  </a:lnTo>
                  <a:lnTo>
                    <a:pt x="396" y="452"/>
                  </a:lnTo>
                  <a:lnTo>
                    <a:pt x="429" y="460"/>
                  </a:lnTo>
                  <a:lnTo>
                    <a:pt x="461" y="467"/>
                  </a:lnTo>
                  <a:lnTo>
                    <a:pt x="495" y="476"/>
                  </a:lnTo>
                  <a:lnTo>
                    <a:pt x="528" y="484"/>
                  </a:lnTo>
                  <a:lnTo>
                    <a:pt x="565" y="493"/>
                  </a:lnTo>
                  <a:lnTo>
                    <a:pt x="600" y="502"/>
                  </a:lnTo>
                  <a:lnTo>
                    <a:pt x="634" y="513"/>
                  </a:lnTo>
                  <a:lnTo>
                    <a:pt x="667" y="527"/>
                  </a:lnTo>
                  <a:lnTo>
                    <a:pt x="699" y="540"/>
                  </a:lnTo>
                  <a:lnTo>
                    <a:pt x="729" y="556"/>
                  </a:lnTo>
                  <a:lnTo>
                    <a:pt x="757" y="575"/>
                  </a:lnTo>
                  <a:lnTo>
                    <a:pt x="782" y="595"/>
                  </a:lnTo>
                  <a:lnTo>
                    <a:pt x="804" y="620"/>
                  </a:lnTo>
                  <a:lnTo>
                    <a:pt x="823" y="646"/>
                  </a:lnTo>
                  <a:lnTo>
                    <a:pt x="839" y="676"/>
                  </a:lnTo>
                  <a:lnTo>
                    <a:pt x="850" y="711"/>
                  </a:lnTo>
                  <a:lnTo>
                    <a:pt x="857" y="750"/>
                  </a:lnTo>
                  <a:lnTo>
                    <a:pt x="860" y="792"/>
                  </a:lnTo>
                  <a:lnTo>
                    <a:pt x="857" y="838"/>
                  </a:lnTo>
                  <a:lnTo>
                    <a:pt x="850" y="880"/>
                  </a:lnTo>
                  <a:lnTo>
                    <a:pt x="838" y="919"/>
                  </a:lnTo>
                  <a:lnTo>
                    <a:pt x="821" y="954"/>
                  </a:lnTo>
                  <a:lnTo>
                    <a:pt x="801" y="985"/>
                  </a:lnTo>
                  <a:lnTo>
                    <a:pt x="777" y="1013"/>
                  </a:lnTo>
                  <a:lnTo>
                    <a:pt x="750" y="1037"/>
                  </a:lnTo>
                  <a:lnTo>
                    <a:pt x="721" y="1059"/>
                  </a:lnTo>
                  <a:lnTo>
                    <a:pt x="690" y="1077"/>
                  </a:lnTo>
                  <a:lnTo>
                    <a:pt x="656" y="1093"/>
                  </a:lnTo>
                  <a:lnTo>
                    <a:pt x="621" y="1106"/>
                  </a:lnTo>
                  <a:lnTo>
                    <a:pt x="583" y="1116"/>
                  </a:lnTo>
                  <a:lnTo>
                    <a:pt x="545" y="1124"/>
                  </a:lnTo>
                  <a:lnTo>
                    <a:pt x="506" y="1129"/>
                  </a:lnTo>
                  <a:lnTo>
                    <a:pt x="467" y="1132"/>
                  </a:lnTo>
                  <a:lnTo>
                    <a:pt x="429" y="1132"/>
                  </a:lnTo>
                  <a:lnTo>
                    <a:pt x="384" y="1131"/>
                  </a:lnTo>
                  <a:lnTo>
                    <a:pt x="340" y="1128"/>
                  </a:lnTo>
                  <a:lnTo>
                    <a:pt x="299" y="1120"/>
                  </a:lnTo>
                  <a:lnTo>
                    <a:pt x="257" y="1111"/>
                  </a:lnTo>
                  <a:lnTo>
                    <a:pt x="218" y="1097"/>
                  </a:lnTo>
                  <a:lnTo>
                    <a:pt x="182" y="1081"/>
                  </a:lnTo>
                  <a:lnTo>
                    <a:pt x="149" y="1061"/>
                  </a:lnTo>
                  <a:lnTo>
                    <a:pt x="118" y="1038"/>
                  </a:lnTo>
                  <a:lnTo>
                    <a:pt x="90" y="1012"/>
                  </a:lnTo>
                  <a:lnTo>
                    <a:pt x="65" y="980"/>
                  </a:lnTo>
                  <a:lnTo>
                    <a:pt x="44" y="947"/>
                  </a:lnTo>
                  <a:lnTo>
                    <a:pt x="27" y="908"/>
                  </a:lnTo>
                  <a:lnTo>
                    <a:pt x="13" y="865"/>
                  </a:lnTo>
                  <a:lnTo>
                    <a:pt x="5" y="819"/>
                  </a:lnTo>
                  <a:lnTo>
                    <a:pt x="0" y="767"/>
                  </a:lnTo>
                  <a:lnTo>
                    <a:pt x="166" y="767"/>
                  </a:lnTo>
                  <a:lnTo>
                    <a:pt x="171" y="804"/>
                  </a:lnTo>
                  <a:lnTo>
                    <a:pt x="180" y="838"/>
                  </a:lnTo>
                  <a:lnTo>
                    <a:pt x="192" y="867"/>
                  </a:lnTo>
                  <a:lnTo>
                    <a:pt x="209" y="891"/>
                  </a:lnTo>
                  <a:lnTo>
                    <a:pt x="229" y="913"/>
                  </a:lnTo>
                  <a:lnTo>
                    <a:pt x="254" y="931"/>
                  </a:lnTo>
                  <a:lnTo>
                    <a:pt x="279" y="945"/>
                  </a:lnTo>
                  <a:lnTo>
                    <a:pt x="308" y="957"/>
                  </a:lnTo>
                  <a:lnTo>
                    <a:pt x="339" y="966"/>
                  </a:lnTo>
                  <a:lnTo>
                    <a:pt x="372" y="972"/>
                  </a:lnTo>
                  <a:lnTo>
                    <a:pt x="404" y="974"/>
                  </a:lnTo>
                  <a:lnTo>
                    <a:pt x="438" y="976"/>
                  </a:lnTo>
                  <a:lnTo>
                    <a:pt x="463" y="976"/>
                  </a:lnTo>
                  <a:lnTo>
                    <a:pt x="488" y="974"/>
                  </a:lnTo>
                  <a:lnTo>
                    <a:pt x="515" y="971"/>
                  </a:lnTo>
                  <a:lnTo>
                    <a:pt x="540" y="966"/>
                  </a:lnTo>
                  <a:lnTo>
                    <a:pt x="565" y="960"/>
                  </a:lnTo>
                  <a:lnTo>
                    <a:pt x="589" y="951"/>
                  </a:lnTo>
                  <a:lnTo>
                    <a:pt x="611" y="941"/>
                  </a:lnTo>
                  <a:lnTo>
                    <a:pt x="631" y="927"/>
                  </a:lnTo>
                  <a:lnTo>
                    <a:pt x="648" y="912"/>
                  </a:lnTo>
                  <a:lnTo>
                    <a:pt x="663" y="892"/>
                  </a:lnTo>
                  <a:lnTo>
                    <a:pt x="674" y="871"/>
                  </a:lnTo>
                  <a:lnTo>
                    <a:pt x="681" y="844"/>
                  </a:lnTo>
                  <a:lnTo>
                    <a:pt x="684" y="815"/>
                  </a:lnTo>
                  <a:lnTo>
                    <a:pt x="681" y="787"/>
                  </a:lnTo>
                  <a:lnTo>
                    <a:pt x="674" y="762"/>
                  </a:lnTo>
                  <a:lnTo>
                    <a:pt x="662" y="740"/>
                  </a:lnTo>
                  <a:lnTo>
                    <a:pt x="647" y="722"/>
                  </a:lnTo>
                  <a:lnTo>
                    <a:pt x="628" y="705"/>
                  </a:lnTo>
                  <a:lnTo>
                    <a:pt x="606" y="691"/>
                  </a:lnTo>
                  <a:lnTo>
                    <a:pt x="580" y="677"/>
                  </a:lnTo>
                  <a:lnTo>
                    <a:pt x="552" y="667"/>
                  </a:lnTo>
                  <a:lnTo>
                    <a:pt x="523" y="656"/>
                  </a:lnTo>
                  <a:lnTo>
                    <a:pt x="491" y="647"/>
                  </a:lnTo>
                  <a:lnTo>
                    <a:pt x="458" y="639"/>
                  </a:lnTo>
                  <a:lnTo>
                    <a:pt x="424" y="630"/>
                  </a:lnTo>
                  <a:lnTo>
                    <a:pt x="389" y="622"/>
                  </a:lnTo>
                  <a:lnTo>
                    <a:pt x="352" y="613"/>
                  </a:lnTo>
                  <a:lnTo>
                    <a:pt x="317" y="605"/>
                  </a:lnTo>
                  <a:lnTo>
                    <a:pt x="283" y="595"/>
                  </a:lnTo>
                  <a:lnTo>
                    <a:pt x="248" y="585"/>
                  </a:lnTo>
                  <a:lnTo>
                    <a:pt x="215" y="572"/>
                  </a:lnTo>
                  <a:lnTo>
                    <a:pt x="183" y="558"/>
                  </a:lnTo>
                  <a:lnTo>
                    <a:pt x="153" y="542"/>
                  </a:lnTo>
                  <a:lnTo>
                    <a:pt x="125" y="524"/>
                  </a:lnTo>
                  <a:lnTo>
                    <a:pt x="99" y="504"/>
                  </a:lnTo>
                  <a:lnTo>
                    <a:pt x="78" y="480"/>
                  </a:lnTo>
                  <a:lnTo>
                    <a:pt x="58" y="453"/>
                  </a:lnTo>
                  <a:lnTo>
                    <a:pt x="42" y="423"/>
                  </a:lnTo>
                  <a:lnTo>
                    <a:pt x="31" y="389"/>
                  </a:lnTo>
                  <a:lnTo>
                    <a:pt x="24" y="350"/>
                  </a:lnTo>
                  <a:lnTo>
                    <a:pt x="22" y="308"/>
                  </a:lnTo>
                  <a:lnTo>
                    <a:pt x="24" y="267"/>
                  </a:lnTo>
                  <a:lnTo>
                    <a:pt x="31" y="228"/>
                  </a:lnTo>
                  <a:lnTo>
                    <a:pt x="44" y="193"/>
                  </a:lnTo>
                  <a:lnTo>
                    <a:pt x="61" y="161"/>
                  </a:lnTo>
                  <a:lnTo>
                    <a:pt x="80" y="132"/>
                  </a:lnTo>
                  <a:lnTo>
                    <a:pt x="104" y="107"/>
                  </a:lnTo>
                  <a:lnTo>
                    <a:pt x="130" y="84"/>
                  </a:lnTo>
                  <a:lnTo>
                    <a:pt x="159" y="63"/>
                  </a:lnTo>
                  <a:lnTo>
                    <a:pt x="191" y="46"/>
                  </a:lnTo>
                  <a:lnTo>
                    <a:pt x="223" y="32"/>
                  </a:lnTo>
                  <a:lnTo>
                    <a:pt x="257" y="21"/>
                  </a:lnTo>
                  <a:lnTo>
                    <a:pt x="293" y="12"/>
                  </a:lnTo>
                  <a:lnTo>
                    <a:pt x="328"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2" name="Freeform 9"/>
            <p:cNvSpPr>
              <a:spLocks/>
            </p:cNvSpPr>
            <p:nvPr userDrawn="1"/>
          </p:nvSpPr>
          <p:spPr bwMode="auto">
            <a:xfrm>
              <a:off x="6146801" y="4554538"/>
              <a:ext cx="434975" cy="479425"/>
            </a:xfrm>
            <a:custGeom>
              <a:avLst/>
              <a:gdLst>
                <a:gd name="T0" fmla="*/ 621 w 1095"/>
                <a:gd name="T1" fmla="*/ 1 h 1208"/>
                <a:gd name="T2" fmla="*/ 664 w 1095"/>
                <a:gd name="T3" fmla="*/ 18 h 1208"/>
                <a:gd name="T4" fmla="*/ 709 w 1095"/>
                <a:gd name="T5" fmla="*/ 67 h 1208"/>
                <a:gd name="T6" fmla="*/ 947 w 1095"/>
                <a:gd name="T7" fmla="*/ 353 h 1208"/>
                <a:gd name="T8" fmla="*/ 1027 w 1095"/>
                <a:gd name="T9" fmla="*/ 469 h 1208"/>
                <a:gd name="T10" fmla="*/ 1076 w 1095"/>
                <a:gd name="T11" fmla="*/ 580 h 1208"/>
                <a:gd name="T12" fmla="*/ 1095 w 1095"/>
                <a:gd name="T13" fmla="*/ 687 h 1208"/>
                <a:gd name="T14" fmla="*/ 1090 w 1095"/>
                <a:gd name="T15" fmla="*/ 786 h 1208"/>
                <a:gd name="T16" fmla="*/ 1064 w 1095"/>
                <a:gd name="T17" fmla="*/ 877 h 1208"/>
                <a:gd name="T18" fmla="*/ 1020 w 1095"/>
                <a:gd name="T19" fmla="*/ 959 h 1208"/>
                <a:gd name="T20" fmla="*/ 962 w 1095"/>
                <a:gd name="T21" fmla="*/ 1032 h 1208"/>
                <a:gd name="T22" fmla="*/ 892 w 1095"/>
                <a:gd name="T23" fmla="*/ 1093 h 1208"/>
                <a:gd name="T24" fmla="*/ 817 w 1095"/>
                <a:gd name="T25" fmla="*/ 1142 h 1208"/>
                <a:gd name="T26" fmla="*/ 738 w 1095"/>
                <a:gd name="T27" fmla="*/ 1177 h 1208"/>
                <a:gd name="T28" fmla="*/ 630 w 1095"/>
                <a:gd name="T29" fmla="*/ 1202 h 1208"/>
                <a:gd name="T30" fmla="*/ 498 w 1095"/>
                <a:gd name="T31" fmla="*/ 1207 h 1208"/>
                <a:gd name="T32" fmla="*/ 374 w 1095"/>
                <a:gd name="T33" fmla="*/ 1187 h 1208"/>
                <a:gd name="T34" fmla="*/ 261 w 1095"/>
                <a:gd name="T35" fmla="*/ 1144 h 1208"/>
                <a:gd name="T36" fmla="*/ 162 w 1095"/>
                <a:gd name="T37" fmla="*/ 1080 h 1208"/>
                <a:gd name="T38" fmla="*/ 82 w 1095"/>
                <a:gd name="T39" fmla="*/ 998 h 1208"/>
                <a:gd name="T40" fmla="*/ 22 w 1095"/>
                <a:gd name="T41" fmla="*/ 901 h 1208"/>
                <a:gd name="T42" fmla="*/ 25 w 1095"/>
                <a:gd name="T43" fmla="*/ 883 h 1208"/>
                <a:gd name="T44" fmla="*/ 90 w 1095"/>
                <a:gd name="T45" fmla="*/ 940 h 1208"/>
                <a:gd name="T46" fmla="*/ 170 w 1095"/>
                <a:gd name="T47" fmla="*/ 982 h 1208"/>
                <a:gd name="T48" fmla="*/ 258 w 1095"/>
                <a:gd name="T49" fmla="*/ 1009 h 1208"/>
                <a:gd name="T50" fmla="*/ 353 w 1095"/>
                <a:gd name="T51" fmla="*/ 1020 h 1208"/>
                <a:gd name="T52" fmla="*/ 447 w 1095"/>
                <a:gd name="T53" fmla="*/ 1015 h 1208"/>
                <a:gd name="T54" fmla="*/ 534 w 1095"/>
                <a:gd name="T55" fmla="*/ 994 h 1208"/>
                <a:gd name="T56" fmla="*/ 612 w 1095"/>
                <a:gd name="T57" fmla="*/ 958 h 1208"/>
                <a:gd name="T58" fmla="*/ 694 w 1095"/>
                <a:gd name="T59" fmla="*/ 894 h 1208"/>
                <a:gd name="T60" fmla="*/ 756 w 1095"/>
                <a:gd name="T61" fmla="*/ 821 h 1208"/>
                <a:gd name="T62" fmla="*/ 796 w 1095"/>
                <a:gd name="T63" fmla="*/ 738 h 1208"/>
                <a:gd name="T64" fmla="*/ 811 w 1095"/>
                <a:gd name="T65" fmla="*/ 652 h 1208"/>
                <a:gd name="T66" fmla="*/ 800 w 1095"/>
                <a:gd name="T67" fmla="*/ 563 h 1208"/>
                <a:gd name="T68" fmla="*/ 761 w 1095"/>
                <a:gd name="T69" fmla="*/ 478 h 1208"/>
                <a:gd name="T70" fmla="*/ 728 w 1095"/>
                <a:gd name="T71" fmla="*/ 433 h 1208"/>
                <a:gd name="T72" fmla="*/ 714 w 1095"/>
                <a:gd name="T73" fmla="*/ 415 h 1208"/>
                <a:gd name="T74" fmla="*/ 687 w 1095"/>
                <a:gd name="T75" fmla="*/ 382 h 1208"/>
                <a:gd name="T76" fmla="*/ 651 w 1095"/>
                <a:gd name="T77" fmla="*/ 340 h 1208"/>
                <a:gd name="T78" fmla="*/ 609 w 1095"/>
                <a:gd name="T79" fmla="*/ 291 h 1208"/>
                <a:gd name="T80" fmla="*/ 567 w 1095"/>
                <a:gd name="T81" fmla="*/ 239 h 1208"/>
                <a:gd name="T82" fmla="*/ 524 w 1095"/>
                <a:gd name="T83" fmla="*/ 188 h 1208"/>
                <a:gd name="T84" fmla="*/ 521 w 1095"/>
                <a:gd name="T85" fmla="*/ 184 h 1208"/>
                <a:gd name="T86" fmla="*/ 515 w 1095"/>
                <a:gd name="T87" fmla="*/ 177 h 1208"/>
                <a:gd name="T88" fmla="*/ 512 w 1095"/>
                <a:gd name="T89" fmla="*/ 175 h 1208"/>
                <a:gd name="T90" fmla="*/ 492 w 1095"/>
                <a:gd name="T91" fmla="*/ 131 h 1208"/>
                <a:gd name="T92" fmla="*/ 494 w 1095"/>
                <a:gd name="T93" fmla="*/ 87 h 1208"/>
                <a:gd name="T94" fmla="*/ 517 w 1095"/>
                <a:gd name="T95" fmla="*/ 44 h 1208"/>
                <a:gd name="T96" fmla="*/ 555 w 1095"/>
                <a:gd name="T97" fmla="*/ 13 h 1208"/>
                <a:gd name="T98" fmla="*/ 600 w 1095"/>
                <a:gd name="T99"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08">
                  <a:moveTo>
                    <a:pt x="600" y="0"/>
                  </a:moveTo>
                  <a:lnTo>
                    <a:pt x="621" y="1"/>
                  </a:lnTo>
                  <a:lnTo>
                    <a:pt x="643" y="7"/>
                  </a:lnTo>
                  <a:lnTo>
                    <a:pt x="664" y="18"/>
                  </a:lnTo>
                  <a:lnTo>
                    <a:pt x="682" y="35"/>
                  </a:lnTo>
                  <a:lnTo>
                    <a:pt x="709" y="67"/>
                  </a:lnTo>
                  <a:lnTo>
                    <a:pt x="694" y="50"/>
                  </a:lnTo>
                  <a:lnTo>
                    <a:pt x="947" y="353"/>
                  </a:lnTo>
                  <a:lnTo>
                    <a:pt x="991" y="411"/>
                  </a:lnTo>
                  <a:lnTo>
                    <a:pt x="1027" y="469"/>
                  </a:lnTo>
                  <a:lnTo>
                    <a:pt x="1055" y="525"/>
                  </a:lnTo>
                  <a:lnTo>
                    <a:pt x="1076" y="580"/>
                  </a:lnTo>
                  <a:lnTo>
                    <a:pt x="1088" y="633"/>
                  </a:lnTo>
                  <a:lnTo>
                    <a:pt x="1095" y="687"/>
                  </a:lnTo>
                  <a:lnTo>
                    <a:pt x="1095" y="737"/>
                  </a:lnTo>
                  <a:lnTo>
                    <a:pt x="1090" y="786"/>
                  </a:lnTo>
                  <a:lnTo>
                    <a:pt x="1079" y="833"/>
                  </a:lnTo>
                  <a:lnTo>
                    <a:pt x="1064" y="877"/>
                  </a:lnTo>
                  <a:lnTo>
                    <a:pt x="1044" y="920"/>
                  </a:lnTo>
                  <a:lnTo>
                    <a:pt x="1020" y="959"/>
                  </a:lnTo>
                  <a:lnTo>
                    <a:pt x="992" y="998"/>
                  </a:lnTo>
                  <a:lnTo>
                    <a:pt x="962" y="1032"/>
                  </a:lnTo>
                  <a:lnTo>
                    <a:pt x="929" y="1064"/>
                  </a:lnTo>
                  <a:lnTo>
                    <a:pt x="892" y="1093"/>
                  </a:lnTo>
                  <a:lnTo>
                    <a:pt x="856" y="1119"/>
                  </a:lnTo>
                  <a:lnTo>
                    <a:pt x="817" y="1142"/>
                  </a:lnTo>
                  <a:lnTo>
                    <a:pt x="778" y="1161"/>
                  </a:lnTo>
                  <a:lnTo>
                    <a:pt x="738" y="1177"/>
                  </a:lnTo>
                  <a:lnTo>
                    <a:pt x="698" y="1189"/>
                  </a:lnTo>
                  <a:lnTo>
                    <a:pt x="630" y="1202"/>
                  </a:lnTo>
                  <a:lnTo>
                    <a:pt x="563" y="1208"/>
                  </a:lnTo>
                  <a:lnTo>
                    <a:pt x="498" y="1207"/>
                  </a:lnTo>
                  <a:lnTo>
                    <a:pt x="434" y="1201"/>
                  </a:lnTo>
                  <a:lnTo>
                    <a:pt x="374" y="1187"/>
                  </a:lnTo>
                  <a:lnTo>
                    <a:pt x="315" y="1168"/>
                  </a:lnTo>
                  <a:lnTo>
                    <a:pt x="261" y="1144"/>
                  </a:lnTo>
                  <a:lnTo>
                    <a:pt x="210" y="1114"/>
                  </a:lnTo>
                  <a:lnTo>
                    <a:pt x="162" y="1080"/>
                  </a:lnTo>
                  <a:lnTo>
                    <a:pt x="120" y="1040"/>
                  </a:lnTo>
                  <a:lnTo>
                    <a:pt x="82" y="998"/>
                  </a:lnTo>
                  <a:lnTo>
                    <a:pt x="49" y="951"/>
                  </a:lnTo>
                  <a:lnTo>
                    <a:pt x="22" y="901"/>
                  </a:lnTo>
                  <a:lnTo>
                    <a:pt x="0" y="848"/>
                  </a:lnTo>
                  <a:lnTo>
                    <a:pt x="25" y="883"/>
                  </a:lnTo>
                  <a:lnTo>
                    <a:pt x="56" y="913"/>
                  </a:lnTo>
                  <a:lnTo>
                    <a:pt x="90" y="940"/>
                  </a:lnTo>
                  <a:lnTo>
                    <a:pt x="128" y="963"/>
                  </a:lnTo>
                  <a:lnTo>
                    <a:pt x="170" y="982"/>
                  </a:lnTo>
                  <a:lnTo>
                    <a:pt x="213" y="997"/>
                  </a:lnTo>
                  <a:lnTo>
                    <a:pt x="258" y="1009"/>
                  </a:lnTo>
                  <a:lnTo>
                    <a:pt x="306" y="1016"/>
                  </a:lnTo>
                  <a:lnTo>
                    <a:pt x="353" y="1020"/>
                  </a:lnTo>
                  <a:lnTo>
                    <a:pt x="399" y="1019"/>
                  </a:lnTo>
                  <a:lnTo>
                    <a:pt x="447" y="1015"/>
                  </a:lnTo>
                  <a:lnTo>
                    <a:pt x="492" y="1006"/>
                  </a:lnTo>
                  <a:lnTo>
                    <a:pt x="534" y="994"/>
                  </a:lnTo>
                  <a:lnTo>
                    <a:pt x="575" y="979"/>
                  </a:lnTo>
                  <a:lnTo>
                    <a:pt x="612" y="958"/>
                  </a:lnTo>
                  <a:lnTo>
                    <a:pt x="655" y="928"/>
                  </a:lnTo>
                  <a:lnTo>
                    <a:pt x="694" y="894"/>
                  </a:lnTo>
                  <a:lnTo>
                    <a:pt x="728" y="858"/>
                  </a:lnTo>
                  <a:lnTo>
                    <a:pt x="756" y="821"/>
                  </a:lnTo>
                  <a:lnTo>
                    <a:pt x="779" y="780"/>
                  </a:lnTo>
                  <a:lnTo>
                    <a:pt x="796" y="738"/>
                  </a:lnTo>
                  <a:lnTo>
                    <a:pt x="806" y="695"/>
                  </a:lnTo>
                  <a:lnTo>
                    <a:pt x="811" y="652"/>
                  </a:lnTo>
                  <a:lnTo>
                    <a:pt x="809" y="608"/>
                  </a:lnTo>
                  <a:lnTo>
                    <a:pt x="800" y="563"/>
                  </a:lnTo>
                  <a:lnTo>
                    <a:pt x="784" y="520"/>
                  </a:lnTo>
                  <a:lnTo>
                    <a:pt x="761" y="478"/>
                  </a:lnTo>
                  <a:lnTo>
                    <a:pt x="731" y="436"/>
                  </a:lnTo>
                  <a:lnTo>
                    <a:pt x="728" y="433"/>
                  </a:lnTo>
                  <a:lnTo>
                    <a:pt x="724" y="426"/>
                  </a:lnTo>
                  <a:lnTo>
                    <a:pt x="714" y="415"/>
                  </a:lnTo>
                  <a:lnTo>
                    <a:pt x="702" y="401"/>
                  </a:lnTo>
                  <a:lnTo>
                    <a:pt x="687" y="382"/>
                  </a:lnTo>
                  <a:lnTo>
                    <a:pt x="670" y="363"/>
                  </a:lnTo>
                  <a:lnTo>
                    <a:pt x="651" y="340"/>
                  </a:lnTo>
                  <a:lnTo>
                    <a:pt x="631" y="316"/>
                  </a:lnTo>
                  <a:lnTo>
                    <a:pt x="609" y="291"/>
                  </a:lnTo>
                  <a:lnTo>
                    <a:pt x="589" y="265"/>
                  </a:lnTo>
                  <a:lnTo>
                    <a:pt x="567" y="239"/>
                  </a:lnTo>
                  <a:lnTo>
                    <a:pt x="545" y="213"/>
                  </a:lnTo>
                  <a:lnTo>
                    <a:pt x="524" y="188"/>
                  </a:lnTo>
                  <a:lnTo>
                    <a:pt x="526" y="189"/>
                  </a:lnTo>
                  <a:lnTo>
                    <a:pt x="521" y="184"/>
                  </a:lnTo>
                  <a:lnTo>
                    <a:pt x="517" y="180"/>
                  </a:lnTo>
                  <a:lnTo>
                    <a:pt x="515" y="177"/>
                  </a:lnTo>
                  <a:lnTo>
                    <a:pt x="513" y="175"/>
                  </a:lnTo>
                  <a:lnTo>
                    <a:pt x="512" y="175"/>
                  </a:lnTo>
                  <a:lnTo>
                    <a:pt x="499" y="154"/>
                  </a:lnTo>
                  <a:lnTo>
                    <a:pt x="492" y="131"/>
                  </a:lnTo>
                  <a:lnTo>
                    <a:pt x="490" y="110"/>
                  </a:lnTo>
                  <a:lnTo>
                    <a:pt x="494" y="87"/>
                  </a:lnTo>
                  <a:lnTo>
                    <a:pt x="502" y="65"/>
                  </a:lnTo>
                  <a:lnTo>
                    <a:pt x="517" y="44"/>
                  </a:lnTo>
                  <a:lnTo>
                    <a:pt x="534" y="28"/>
                  </a:lnTo>
                  <a:lnTo>
                    <a:pt x="555" y="13"/>
                  </a:lnTo>
                  <a:lnTo>
                    <a:pt x="577" y="5"/>
                  </a:lnTo>
                  <a:lnTo>
                    <a:pt x="60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3" name="Freeform 10"/>
            <p:cNvSpPr>
              <a:spLocks/>
            </p:cNvSpPr>
            <p:nvPr userDrawn="1"/>
          </p:nvSpPr>
          <p:spPr bwMode="auto">
            <a:xfrm>
              <a:off x="6145213" y="4384676"/>
              <a:ext cx="434975" cy="476250"/>
            </a:xfrm>
            <a:custGeom>
              <a:avLst/>
              <a:gdLst>
                <a:gd name="T0" fmla="*/ 599 w 1096"/>
                <a:gd name="T1" fmla="*/ 0 h 1202"/>
                <a:gd name="T2" fmla="*/ 723 w 1096"/>
                <a:gd name="T3" fmla="*/ 21 h 1202"/>
                <a:gd name="T4" fmla="*/ 834 w 1096"/>
                <a:gd name="T5" fmla="*/ 64 h 1202"/>
                <a:gd name="T6" fmla="*/ 933 w 1096"/>
                <a:gd name="T7" fmla="*/ 128 h 1202"/>
                <a:gd name="T8" fmla="*/ 1014 w 1096"/>
                <a:gd name="T9" fmla="*/ 210 h 1202"/>
                <a:gd name="T10" fmla="*/ 1075 w 1096"/>
                <a:gd name="T11" fmla="*/ 307 h 1202"/>
                <a:gd name="T12" fmla="*/ 1071 w 1096"/>
                <a:gd name="T13" fmla="*/ 325 h 1202"/>
                <a:gd name="T14" fmla="*/ 1007 w 1096"/>
                <a:gd name="T15" fmla="*/ 268 h 1202"/>
                <a:gd name="T16" fmla="*/ 927 w 1096"/>
                <a:gd name="T17" fmla="*/ 226 h 1202"/>
                <a:gd name="T18" fmla="*/ 838 w 1096"/>
                <a:gd name="T19" fmla="*/ 199 h 1202"/>
                <a:gd name="T20" fmla="*/ 743 w 1096"/>
                <a:gd name="T21" fmla="*/ 188 h 1202"/>
                <a:gd name="T22" fmla="*/ 650 w 1096"/>
                <a:gd name="T23" fmla="*/ 193 h 1202"/>
                <a:gd name="T24" fmla="*/ 561 w 1096"/>
                <a:gd name="T25" fmla="*/ 214 h 1202"/>
                <a:gd name="T26" fmla="*/ 483 w 1096"/>
                <a:gd name="T27" fmla="*/ 249 h 1202"/>
                <a:gd name="T28" fmla="*/ 401 w 1096"/>
                <a:gd name="T29" fmla="*/ 313 h 1202"/>
                <a:gd name="T30" fmla="*/ 339 w 1096"/>
                <a:gd name="T31" fmla="*/ 388 h 1202"/>
                <a:gd name="T32" fmla="*/ 300 w 1096"/>
                <a:gd name="T33" fmla="*/ 470 h 1202"/>
                <a:gd name="T34" fmla="*/ 285 w 1096"/>
                <a:gd name="T35" fmla="*/ 555 h 1202"/>
                <a:gd name="T36" fmla="*/ 296 w 1096"/>
                <a:gd name="T37" fmla="*/ 643 h 1202"/>
                <a:gd name="T38" fmla="*/ 335 w 1096"/>
                <a:gd name="T39" fmla="*/ 730 h 1202"/>
                <a:gd name="T40" fmla="*/ 367 w 1096"/>
                <a:gd name="T41" fmla="*/ 775 h 1202"/>
                <a:gd name="T42" fmla="*/ 383 w 1096"/>
                <a:gd name="T43" fmla="*/ 793 h 1202"/>
                <a:gd name="T44" fmla="*/ 411 w 1096"/>
                <a:gd name="T45" fmla="*/ 827 h 1202"/>
                <a:gd name="T46" fmla="*/ 447 w 1096"/>
                <a:gd name="T47" fmla="*/ 870 h 1202"/>
                <a:gd name="T48" fmla="*/ 489 w 1096"/>
                <a:gd name="T49" fmla="*/ 921 h 1202"/>
                <a:gd name="T50" fmla="*/ 534 w 1096"/>
                <a:gd name="T51" fmla="*/ 974 h 1202"/>
                <a:gd name="T52" fmla="*/ 523 w 1096"/>
                <a:gd name="T53" fmla="*/ 962 h 1202"/>
                <a:gd name="T54" fmla="*/ 551 w 1096"/>
                <a:gd name="T55" fmla="*/ 996 h 1202"/>
                <a:gd name="T56" fmla="*/ 571 w 1096"/>
                <a:gd name="T57" fmla="*/ 1020 h 1202"/>
                <a:gd name="T58" fmla="*/ 578 w 1096"/>
                <a:gd name="T59" fmla="*/ 1028 h 1202"/>
                <a:gd name="T60" fmla="*/ 599 w 1096"/>
                <a:gd name="T61" fmla="*/ 1071 h 1202"/>
                <a:gd name="T62" fmla="*/ 596 w 1096"/>
                <a:gd name="T63" fmla="*/ 1115 h 1202"/>
                <a:gd name="T64" fmla="*/ 574 w 1096"/>
                <a:gd name="T65" fmla="*/ 1158 h 1202"/>
                <a:gd name="T66" fmla="*/ 536 w 1096"/>
                <a:gd name="T67" fmla="*/ 1189 h 1202"/>
                <a:gd name="T68" fmla="*/ 491 w 1096"/>
                <a:gd name="T69" fmla="*/ 1202 h 1202"/>
                <a:gd name="T70" fmla="*/ 447 w 1096"/>
                <a:gd name="T71" fmla="*/ 1196 h 1202"/>
                <a:gd name="T72" fmla="*/ 409 w 1096"/>
                <a:gd name="T73" fmla="*/ 1168 h 1202"/>
                <a:gd name="T74" fmla="*/ 390 w 1096"/>
                <a:gd name="T75" fmla="*/ 1143 h 1202"/>
                <a:gd name="T76" fmla="*/ 104 w 1096"/>
                <a:gd name="T77" fmla="*/ 796 h 1202"/>
                <a:gd name="T78" fmla="*/ 41 w 1096"/>
                <a:gd name="T79" fmla="*/ 682 h 1202"/>
                <a:gd name="T80" fmla="*/ 7 w 1096"/>
                <a:gd name="T81" fmla="*/ 573 h 1202"/>
                <a:gd name="T82" fmla="*/ 0 w 1096"/>
                <a:gd name="T83" fmla="*/ 471 h 1202"/>
                <a:gd name="T84" fmla="*/ 17 w 1096"/>
                <a:gd name="T85" fmla="*/ 375 h 1202"/>
                <a:gd name="T86" fmla="*/ 52 w 1096"/>
                <a:gd name="T87" fmla="*/ 287 h 1202"/>
                <a:gd name="T88" fmla="*/ 103 w 1096"/>
                <a:gd name="T89" fmla="*/ 210 h 1202"/>
                <a:gd name="T90" fmla="*/ 168 w 1096"/>
                <a:gd name="T91" fmla="*/ 144 h 1202"/>
                <a:gd name="T92" fmla="*/ 240 w 1096"/>
                <a:gd name="T93" fmla="*/ 88 h 1202"/>
                <a:gd name="T94" fmla="*/ 318 w 1096"/>
                <a:gd name="T95" fmla="*/ 47 h 1202"/>
                <a:gd name="T96" fmla="*/ 398 w 1096"/>
                <a:gd name="T97" fmla="*/ 19 h 1202"/>
                <a:gd name="T98" fmla="*/ 533 w 1096"/>
                <a:gd name="T99" fmla="*/ 0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02">
                  <a:moveTo>
                    <a:pt x="533" y="0"/>
                  </a:moveTo>
                  <a:lnTo>
                    <a:pt x="599" y="0"/>
                  </a:lnTo>
                  <a:lnTo>
                    <a:pt x="662" y="7"/>
                  </a:lnTo>
                  <a:lnTo>
                    <a:pt x="723" y="21"/>
                  </a:lnTo>
                  <a:lnTo>
                    <a:pt x="780" y="40"/>
                  </a:lnTo>
                  <a:lnTo>
                    <a:pt x="834" y="64"/>
                  </a:lnTo>
                  <a:lnTo>
                    <a:pt x="887" y="94"/>
                  </a:lnTo>
                  <a:lnTo>
                    <a:pt x="933" y="128"/>
                  </a:lnTo>
                  <a:lnTo>
                    <a:pt x="976" y="167"/>
                  </a:lnTo>
                  <a:lnTo>
                    <a:pt x="1014" y="210"/>
                  </a:lnTo>
                  <a:lnTo>
                    <a:pt x="1047" y="256"/>
                  </a:lnTo>
                  <a:lnTo>
                    <a:pt x="1075" y="307"/>
                  </a:lnTo>
                  <a:lnTo>
                    <a:pt x="1096" y="360"/>
                  </a:lnTo>
                  <a:lnTo>
                    <a:pt x="1071" y="325"/>
                  </a:lnTo>
                  <a:lnTo>
                    <a:pt x="1041" y="295"/>
                  </a:lnTo>
                  <a:lnTo>
                    <a:pt x="1007" y="268"/>
                  </a:lnTo>
                  <a:lnTo>
                    <a:pt x="968" y="245"/>
                  </a:lnTo>
                  <a:lnTo>
                    <a:pt x="927" y="226"/>
                  </a:lnTo>
                  <a:lnTo>
                    <a:pt x="883" y="210"/>
                  </a:lnTo>
                  <a:lnTo>
                    <a:pt x="838" y="199"/>
                  </a:lnTo>
                  <a:lnTo>
                    <a:pt x="791" y="192"/>
                  </a:lnTo>
                  <a:lnTo>
                    <a:pt x="743" y="188"/>
                  </a:lnTo>
                  <a:lnTo>
                    <a:pt x="696" y="188"/>
                  </a:lnTo>
                  <a:lnTo>
                    <a:pt x="650" y="193"/>
                  </a:lnTo>
                  <a:lnTo>
                    <a:pt x="605" y="202"/>
                  </a:lnTo>
                  <a:lnTo>
                    <a:pt x="561" y="214"/>
                  </a:lnTo>
                  <a:lnTo>
                    <a:pt x="521" y="229"/>
                  </a:lnTo>
                  <a:lnTo>
                    <a:pt x="483" y="249"/>
                  </a:lnTo>
                  <a:lnTo>
                    <a:pt x="440" y="280"/>
                  </a:lnTo>
                  <a:lnTo>
                    <a:pt x="401" y="313"/>
                  </a:lnTo>
                  <a:lnTo>
                    <a:pt x="368" y="349"/>
                  </a:lnTo>
                  <a:lnTo>
                    <a:pt x="339" y="388"/>
                  </a:lnTo>
                  <a:lnTo>
                    <a:pt x="317" y="427"/>
                  </a:lnTo>
                  <a:lnTo>
                    <a:pt x="300" y="470"/>
                  </a:lnTo>
                  <a:lnTo>
                    <a:pt x="289" y="512"/>
                  </a:lnTo>
                  <a:lnTo>
                    <a:pt x="285" y="555"/>
                  </a:lnTo>
                  <a:lnTo>
                    <a:pt x="287" y="600"/>
                  </a:lnTo>
                  <a:lnTo>
                    <a:pt x="296" y="643"/>
                  </a:lnTo>
                  <a:lnTo>
                    <a:pt x="312" y="687"/>
                  </a:lnTo>
                  <a:lnTo>
                    <a:pt x="335" y="730"/>
                  </a:lnTo>
                  <a:lnTo>
                    <a:pt x="366" y="773"/>
                  </a:lnTo>
                  <a:lnTo>
                    <a:pt x="367" y="775"/>
                  </a:lnTo>
                  <a:lnTo>
                    <a:pt x="373" y="782"/>
                  </a:lnTo>
                  <a:lnTo>
                    <a:pt x="383" y="793"/>
                  </a:lnTo>
                  <a:lnTo>
                    <a:pt x="396" y="809"/>
                  </a:lnTo>
                  <a:lnTo>
                    <a:pt x="411" y="827"/>
                  </a:lnTo>
                  <a:lnTo>
                    <a:pt x="429" y="847"/>
                  </a:lnTo>
                  <a:lnTo>
                    <a:pt x="447" y="870"/>
                  </a:lnTo>
                  <a:lnTo>
                    <a:pt x="468" y="896"/>
                  </a:lnTo>
                  <a:lnTo>
                    <a:pt x="489" y="921"/>
                  </a:lnTo>
                  <a:lnTo>
                    <a:pt x="511" y="948"/>
                  </a:lnTo>
                  <a:lnTo>
                    <a:pt x="534" y="974"/>
                  </a:lnTo>
                  <a:lnTo>
                    <a:pt x="556" y="999"/>
                  </a:lnTo>
                  <a:lnTo>
                    <a:pt x="523" y="962"/>
                  </a:lnTo>
                  <a:lnTo>
                    <a:pt x="538" y="980"/>
                  </a:lnTo>
                  <a:lnTo>
                    <a:pt x="551" y="996"/>
                  </a:lnTo>
                  <a:lnTo>
                    <a:pt x="562" y="1009"/>
                  </a:lnTo>
                  <a:lnTo>
                    <a:pt x="571" y="1020"/>
                  </a:lnTo>
                  <a:lnTo>
                    <a:pt x="577" y="1026"/>
                  </a:lnTo>
                  <a:lnTo>
                    <a:pt x="578" y="1028"/>
                  </a:lnTo>
                  <a:lnTo>
                    <a:pt x="591" y="1049"/>
                  </a:lnTo>
                  <a:lnTo>
                    <a:pt x="599" y="1071"/>
                  </a:lnTo>
                  <a:lnTo>
                    <a:pt x="600" y="1094"/>
                  </a:lnTo>
                  <a:lnTo>
                    <a:pt x="596" y="1115"/>
                  </a:lnTo>
                  <a:lnTo>
                    <a:pt x="588" y="1137"/>
                  </a:lnTo>
                  <a:lnTo>
                    <a:pt x="574" y="1158"/>
                  </a:lnTo>
                  <a:lnTo>
                    <a:pt x="556" y="1176"/>
                  </a:lnTo>
                  <a:lnTo>
                    <a:pt x="536" y="1189"/>
                  </a:lnTo>
                  <a:lnTo>
                    <a:pt x="514" y="1199"/>
                  </a:lnTo>
                  <a:lnTo>
                    <a:pt x="491" y="1202"/>
                  </a:lnTo>
                  <a:lnTo>
                    <a:pt x="469" y="1202"/>
                  </a:lnTo>
                  <a:lnTo>
                    <a:pt x="447" y="1196"/>
                  </a:lnTo>
                  <a:lnTo>
                    <a:pt x="428" y="1184"/>
                  </a:lnTo>
                  <a:lnTo>
                    <a:pt x="409" y="1168"/>
                  </a:lnTo>
                  <a:lnTo>
                    <a:pt x="352" y="1098"/>
                  </a:lnTo>
                  <a:lnTo>
                    <a:pt x="390" y="1143"/>
                  </a:lnTo>
                  <a:lnTo>
                    <a:pt x="149" y="855"/>
                  </a:lnTo>
                  <a:lnTo>
                    <a:pt x="104" y="796"/>
                  </a:lnTo>
                  <a:lnTo>
                    <a:pt x="69" y="739"/>
                  </a:lnTo>
                  <a:lnTo>
                    <a:pt x="41" y="682"/>
                  </a:lnTo>
                  <a:lnTo>
                    <a:pt x="21" y="628"/>
                  </a:lnTo>
                  <a:lnTo>
                    <a:pt x="7" y="573"/>
                  </a:lnTo>
                  <a:lnTo>
                    <a:pt x="1" y="522"/>
                  </a:lnTo>
                  <a:lnTo>
                    <a:pt x="0" y="471"/>
                  </a:lnTo>
                  <a:lnTo>
                    <a:pt x="6" y="421"/>
                  </a:lnTo>
                  <a:lnTo>
                    <a:pt x="17" y="375"/>
                  </a:lnTo>
                  <a:lnTo>
                    <a:pt x="33" y="331"/>
                  </a:lnTo>
                  <a:lnTo>
                    <a:pt x="52" y="287"/>
                  </a:lnTo>
                  <a:lnTo>
                    <a:pt x="77" y="248"/>
                  </a:lnTo>
                  <a:lnTo>
                    <a:pt x="103" y="210"/>
                  </a:lnTo>
                  <a:lnTo>
                    <a:pt x="135" y="175"/>
                  </a:lnTo>
                  <a:lnTo>
                    <a:pt x="168" y="144"/>
                  </a:lnTo>
                  <a:lnTo>
                    <a:pt x="203" y="115"/>
                  </a:lnTo>
                  <a:lnTo>
                    <a:pt x="240" y="88"/>
                  </a:lnTo>
                  <a:lnTo>
                    <a:pt x="279" y="65"/>
                  </a:lnTo>
                  <a:lnTo>
                    <a:pt x="318" y="47"/>
                  </a:lnTo>
                  <a:lnTo>
                    <a:pt x="358" y="31"/>
                  </a:lnTo>
                  <a:lnTo>
                    <a:pt x="398" y="19"/>
                  </a:lnTo>
                  <a:lnTo>
                    <a:pt x="466" y="6"/>
                  </a:lnTo>
                  <a:lnTo>
                    <a:pt x="5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4" name="Freeform 11"/>
            <p:cNvSpPr>
              <a:spLocks noEditPoints="1"/>
            </p:cNvSpPr>
            <p:nvPr userDrawn="1"/>
          </p:nvSpPr>
          <p:spPr bwMode="auto">
            <a:xfrm>
              <a:off x="7675563" y="4867276"/>
              <a:ext cx="52388" cy="50800"/>
            </a:xfrm>
            <a:custGeom>
              <a:avLst/>
              <a:gdLst>
                <a:gd name="T0" fmla="*/ 51 w 130"/>
                <a:gd name="T1" fmla="*/ 60 h 128"/>
                <a:gd name="T2" fmla="*/ 70 w 130"/>
                <a:gd name="T3" fmla="*/ 60 h 128"/>
                <a:gd name="T4" fmla="*/ 77 w 130"/>
                <a:gd name="T5" fmla="*/ 59 h 128"/>
                <a:gd name="T6" fmla="*/ 82 w 130"/>
                <a:gd name="T7" fmla="*/ 55 h 128"/>
                <a:gd name="T8" fmla="*/ 83 w 130"/>
                <a:gd name="T9" fmla="*/ 48 h 128"/>
                <a:gd name="T10" fmla="*/ 82 w 130"/>
                <a:gd name="T11" fmla="*/ 42 h 128"/>
                <a:gd name="T12" fmla="*/ 77 w 130"/>
                <a:gd name="T13" fmla="*/ 38 h 128"/>
                <a:gd name="T14" fmla="*/ 71 w 130"/>
                <a:gd name="T15" fmla="*/ 37 h 128"/>
                <a:gd name="T16" fmla="*/ 51 w 130"/>
                <a:gd name="T17" fmla="*/ 37 h 128"/>
                <a:gd name="T18" fmla="*/ 68 w 130"/>
                <a:gd name="T19" fmla="*/ 28 h 128"/>
                <a:gd name="T20" fmla="*/ 89 w 130"/>
                <a:gd name="T21" fmla="*/ 32 h 128"/>
                <a:gd name="T22" fmla="*/ 95 w 130"/>
                <a:gd name="T23" fmla="*/ 48 h 128"/>
                <a:gd name="T24" fmla="*/ 90 w 130"/>
                <a:gd name="T25" fmla="*/ 63 h 128"/>
                <a:gd name="T26" fmla="*/ 76 w 130"/>
                <a:gd name="T27" fmla="*/ 69 h 128"/>
                <a:gd name="T28" fmla="*/ 84 w 130"/>
                <a:gd name="T29" fmla="*/ 101 h 128"/>
                <a:gd name="T30" fmla="*/ 51 w 130"/>
                <a:gd name="T31" fmla="*/ 69 h 128"/>
                <a:gd name="T32" fmla="*/ 40 w 130"/>
                <a:gd name="T33" fmla="*/ 101 h 128"/>
                <a:gd name="T34" fmla="*/ 66 w 130"/>
                <a:gd name="T35" fmla="*/ 11 h 128"/>
                <a:gd name="T36" fmla="*/ 34 w 130"/>
                <a:gd name="T37" fmla="*/ 20 h 128"/>
                <a:gd name="T38" fmla="*/ 16 w 130"/>
                <a:gd name="T39" fmla="*/ 47 h 128"/>
                <a:gd name="T40" fmla="*/ 16 w 130"/>
                <a:gd name="T41" fmla="*/ 82 h 128"/>
                <a:gd name="T42" fmla="*/ 34 w 130"/>
                <a:gd name="T43" fmla="*/ 107 h 128"/>
                <a:gd name="T44" fmla="*/ 66 w 130"/>
                <a:gd name="T45" fmla="*/ 117 h 128"/>
                <a:gd name="T46" fmla="*/ 96 w 130"/>
                <a:gd name="T47" fmla="*/ 107 h 128"/>
                <a:gd name="T48" fmla="*/ 115 w 130"/>
                <a:gd name="T49" fmla="*/ 82 h 128"/>
                <a:gd name="T50" fmla="*/ 115 w 130"/>
                <a:gd name="T51" fmla="*/ 47 h 128"/>
                <a:gd name="T52" fmla="*/ 96 w 130"/>
                <a:gd name="T53" fmla="*/ 20 h 128"/>
                <a:gd name="T54" fmla="*/ 66 w 130"/>
                <a:gd name="T55" fmla="*/ 11 h 128"/>
                <a:gd name="T56" fmla="*/ 85 w 130"/>
                <a:gd name="T57" fmla="*/ 3 h 128"/>
                <a:gd name="T58" fmla="*/ 118 w 130"/>
                <a:gd name="T59" fmla="*/ 25 h 128"/>
                <a:gd name="T60" fmla="*/ 130 w 130"/>
                <a:gd name="T61" fmla="*/ 64 h 128"/>
                <a:gd name="T62" fmla="*/ 118 w 130"/>
                <a:gd name="T63" fmla="*/ 102 h 128"/>
                <a:gd name="T64" fmla="*/ 85 w 130"/>
                <a:gd name="T65" fmla="*/ 125 h 128"/>
                <a:gd name="T66" fmla="*/ 45 w 130"/>
                <a:gd name="T67" fmla="*/ 125 h 128"/>
                <a:gd name="T68" fmla="*/ 13 w 130"/>
                <a:gd name="T69" fmla="*/ 102 h 128"/>
                <a:gd name="T70" fmla="*/ 0 w 130"/>
                <a:gd name="T71" fmla="*/ 64 h 128"/>
                <a:gd name="T72" fmla="*/ 13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6" y="60"/>
                  </a:lnTo>
                  <a:lnTo>
                    <a:pt x="70" y="60"/>
                  </a:lnTo>
                  <a:lnTo>
                    <a:pt x="73" y="59"/>
                  </a:lnTo>
                  <a:lnTo>
                    <a:pt x="77" y="59"/>
                  </a:lnTo>
                  <a:lnTo>
                    <a:pt x="79" y="56"/>
                  </a:lnTo>
                  <a:lnTo>
                    <a:pt x="82" y="55"/>
                  </a:lnTo>
                  <a:lnTo>
                    <a:pt x="83" y="52"/>
                  </a:lnTo>
                  <a:lnTo>
                    <a:pt x="83" y="48"/>
                  </a:lnTo>
                  <a:lnTo>
                    <a:pt x="83" y="44"/>
                  </a:lnTo>
                  <a:lnTo>
                    <a:pt x="82" y="42"/>
                  </a:lnTo>
                  <a:lnTo>
                    <a:pt x="79" y="40"/>
                  </a:lnTo>
                  <a:lnTo>
                    <a:pt x="77" y="38"/>
                  </a:lnTo>
                  <a:lnTo>
                    <a:pt x="73" y="37"/>
                  </a:lnTo>
                  <a:lnTo>
                    <a:pt x="71" y="37"/>
                  </a:lnTo>
                  <a:lnTo>
                    <a:pt x="67" y="37"/>
                  </a:lnTo>
                  <a:lnTo>
                    <a:pt x="51" y="37"/>
                  </a:lnTo>
                  <a:close/>
                  <a:moveTo>
                    <a:pt x="40" y="28"/>
                  </a:moveTo>
                  <a:lnTo>
                    <a:pt x="68" y="28"/>
                  </a:lnTo>
                  <a:lnTo>
                    <a:pt x="81" y="29"/>
                  </a:lnTo>
                  <a:lnTo>
                    <a:pt x="89" y="32"/>
                  </a:lnTo>
                  <a:lnTo>
                    <a:pt x="94" y="38"/>
                  </a:lnTo>
                  <a:lnTo>
                    <a:pt x="95" y="48"/>
                  </a:lnTo>
                  <a:lnTo>
                    <a:pt x="94" y="56"/>
                  </a:lnTo>
                  <a:lnTo>
                    <a:pt x="90" y="63"/>
                  </a:lnTo>
                  <a:lnTo>
                    <a:pt x="83" y="66"/>
                  </a:lnTo>
                  <a:lnTo>
                    <a:pt x="76" y="69"/>
                  </a:lnTo>
                  <a:lnTo>
                    <a:pt x="98" y="101"/>
                  </a:lnTo>
                  <a:lnTo>
                    <a:pt x="84" y="101"/>
                  </a:lnTo>
                  <a:lnTo>
                    <a:pt x="65" y="69"/>
                  </a:lnTo>
                  <a:lnTo>
                    <a:pt x="51" y="69"/>
                  </a:lnTo>
                  <a:lnTo>
                    <a:pt x="51" y="101"/>
                  </a:lnTo>
                  <a:lnTo>
                    <a:pt x="40" y="101"/>
                  </a:lnTo>
                  <a:lnTo>
                    <a:pt x="40" y="28"/>
                  </a:lnTo>
                  <a:close/>
                  <a:moveTo>
                    <a:pt x="66" y="11"/>
                  </a:moveTo>
                  <a:lnTo>
                    <a:pt x="49" y="13"/>
                  </a:lnTo>
                  <a:lnTo>
                    <a:pt x="34" y="20"/>
                  </a:lnTo>
                  <a:lnTo>
                    <a:pt x="23" y="32"/>
                  </a:lnTo>
                  <a:lnTo>
                    <a:pt x="16" y="47"/>
                  </a:lnTo>
                  <a:lnTo>
                    <a:pt x="14" y="64"/>
                  </a:lnTo>
                  <a:lnTo>
                    <a:pt x="16" y="82"/>
                  </a:lnTo>
                  <a:lnTo>
                    <a:pt x="23" y="96"/>
                  </a:lnTo>
                  <a:lnTo>
                    <a:pt x="34" y="107"/>
                  </a:lnTo>
                  <a:lnTo>
                    <a:pt x="49" y="114"/>
                  </a:lnTo>
                  <a:lnTo>
                    <a:pt x="66" y="117"/>
                  </a:lnTo>
                  <a:lnTo>
                    <a:pt x="82" y="114"/>
                  </a:lnTo>
                  <a:lnTo>
                    <a:pt x="96" y="107"/>
                  </a:lnTo>
                  <a:lnTo>
                    <a:pt x="107" y="96"/>
                  </a:lnTo>
                  <a:lnTo>
                    <a:pt x="115" y="82"/>
                  </a:lnTo>
                  <a:lnTo>
                    <a:pt x="118" y="64"/>
                  </a:lnTo>
                  <a:lnTo>
                    <a:pt x="115" y="47"/>
                  </a:lnTo>
                  <a:lnTo>
                    <a:pt x="107" y="32"/>
                  </a:lnTo>
                  <a:lnTo>
                    <a:pt x="96" y="20"/>
                  </a:lnTo>
                  <a:lnTo>
                    <a:pt x="82" y="13"/>
                  </a:lnTo>
                  <a:lnTo>
                    <a:pt x="66" y="11"/>
                  </a:lnTo>
                  <a:close/>
                  <a:moveTo>
                    <a:pt x="66" y="0"/>
                  </a:moveTo>
                  <a:lnTo>
                    <a:pt x="85" y="3"/>
                  </a:lnTo>
                  <a:lnTo>
                    <a:pt x="104" y="12"/>
                  </a:lnTo>
                  <a:lnTo>
                    <a:pt x="118" y="25"/>
                  </a:lnTo>
                  <a:lnTo>
                    <a:pt x="127" y="43"/>
                  </a:lnTo>
                  <a:lnTo>
                    <a:pt x="130" y="64"/>
                  </a:lnTo>
                  <a:lnTo>
                    <a:pt x="127" y="84"/>
                  </a:lnTo>
                  <a:lnTo>
                    <a:pt x="118" y="102"/>
                  </a:lnTo>
                  <a:lnTo>
                    <a:pt x="104" y="116"/>
                  </a:lnTo>
                  <a:lnTo>
                    <a:pt x="85" y="125"/>
                  </a:lnTo>
                  <a:lnTo>
                    <a:pt x="66" y="128"/>
                  </a:lnTo>
                  <a:lnTo>
                    <a:pt x="45" y="125"/>
                  </a:lnTo>
                  <a:lnTo>
                    <a:pt x="27" y="116"/>
                  </a:lnTo>
                  <a:lnTo>
                    <a:pt x="13" y="102"/>
                  </a:lnTo>
                  <a:lnTo>
                    <a:pt x="4" y="84"/>
                  </a:lnTo>
                  <a:lnTo>
                    <a:pt x="0" y="64"/>
                  </a:lnTo>
                  <a:lnTo>
                    <a:pt x="4" y="43"/>
                  </a:lnTo>
                  <a:lnTo>
                    <a:pt x="13" y="25"/>
                  </a:lnTo>
                  <a:lnTo>
                    <a:pt x="27" y="12"/>
                  </a:lnTo>
                  <a:lnTo>
                    <a:pt x="45" y="3"/>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5" name="Freeform 12"/>
            <p:cNvSpPr>
              <a:spLocks noEditPoints="1"/>
            </p:cNvSpPr>
            <p:nvPr userDrawn="1"/>
          </p:nvSpPr>
          <p:spPr bwMode="auto">
            <a:xfrm>
              <a:off x="6591301" y="4867276"/>
              <a:ext cx="52388" cy="50800"/>
            </a:xfrm>
            <a:custGeom>
              <a:avLst/>
              <a:gdLst>
                <a:gd name="T0" fmla="*/ 51 w 130"/>
                <a:gd name="T1" fmla="*/ 60 h 128"/>
                <a:gd name="T2" fmla="*/ 69 w 130"/>
                <a:gd name="T3" fmla="*/ 60 h 128"/>
                <a:gd name="T4" fmla="*/ 75 w 130"/>
                <a:gd name="T5" fmla="*/ 59 h 128"/>
                <a:gd name="T6" fmla="*/ 81 w 130"/>
                <a:gd name="T7" fmla="*/ 55 h 128"/>
                <a:gd name="T8" fmla="*/ 82 w 130"/>
                <a:gd name="T9" fmla="*/ 48 h 128"/>
                <a:gd name="T10" fmla="*/ 81 w 130"/>
                <a:gd name="T11" fmla="*/ 42 h 128"/>
                <a:gd name="T12" fmla="*/ 76 w 130"/>
                <a:gd name="T13" fmla="*/ 38 h 128"/>
                <a:gd name="T14" fmla="*/ 70 w 130"/>
                <a:gd name="T15" fmla="*/ 37 h 128"/>
                <a:gd name="T16" fmla="*/ 51 w 130"/>
                <a:gd name="T17" fmla="*/ 37 h 128"/>
                <a:gd name="T18" fmla="*/ 68 w 130"/>
                <a:gd name="T19" fmla="*/ 28 h 128"/>
                <a:gd name="T20" fmla="*/ 88 w 130"/>
                <a:gd name="T21" fmla="*/ 32 h 128"/>
                <a:gd name="T22" fmla="*/ 94 w 130"/>
                <a:gd name="T23" fmla="*/ 48 h 128"/>
                <a:gd name="T24" fmla="*/ 88 w 130"/>
                <a:gd name="T25" fmla="*/ 63 h 128"/>
                <a:gd name="T26" fmla="*/ 75 w 130"/>
                <a:gd name="T27" fmla="*/ 69 h 128"/>
                <a:gd name="T28" fmla="*/ 83 w 130"/>
                <a:gd name="T29" fmla="*/ 101 h 128"/>
                <a:gd name="T30" fmla="*/ 51 w 130"/>
                <a:gd name="T31" fmla="*/ 69 h 128"/>
                <a:gd name="T32" fmla="*/ 40 w 130"/>
                <a:gd name="T33" fmla="*/ 101 h 128"/>
                <a:gd name="T34" fmla="*/ 64 w 130"/>
                <a:gd name="T35" fmla="*/ 11 h 128"/>
                <a:gd name="T36" fmla="*/ 34 w 130"/>
                <a:gd name="T37" fmla="*/ 20 h 128"/>
                <a:gd name="T38" fmla="*/ 14 w 130"/>
                <a:gd name="T39" fmla="*/ 47 h 128"/>
                <a:gd name="T40" fmla="*/ 14 w 130"/>
                <a:gd name="T41" fmla="*/ 82 h 128"/>
                <a:gd name="T42" fmla="*/ 34 w 130"/>
                <a:gd name="T43" fmla="*/ 107 h 128"/>
                <a:gd name="T44" fmla="*/ 64 w 130"/>
                <a:gd name="T45" fmla="*/ 117 h 128"/>
                <a:gd name="T46" fmla="*/ 96 w 130"/>
                <a:gd name="T47" fmla="*/ 107 h 128"/>
                <a:gd name="T48" fmla="*/ 114 w 130"/>
                <a:gd name="T49" fmla="*/ 82 h 128"/>
                <a:gd name="T50" fmla="*/ 114 w 130"/>
                <a:gd name="T51" fmla="*/ 47 h 128"/>
                <a:gd name="T52" fmla="*/ 96 w 130"/>
                <a:gd name="T53" fmla="*/ 20 h 128"/>
                <a:gd name="T54" fmla="*/ 64 w 130"/>
                <a:gd name="T55" fmla="*/ 11 h 128"/>
                <a:gd name="T56" fmla="*/ 85 w 130"/>
                <a:gd name="T57" fmla="*/ 3 h 128"/>
                <a:gd name="T58" fmla="*/ 117 w 130"/>
                <a:gd name="T59" fmla="*/ 25 h 128"/>
                <a:gd name="T60" fmla="*/ 130 w 130"/>
                <a:gd name="T61" fmla="*/ 64 h 128"/>
                <a:gd name="T62" fmla="*/ 117 w 130"/>
                <a:gd name="T63" fmla="*/ 102 h 128"/>
                <a:gd name="T64" fmla="*/ 85 w 130"/>
                <a:gd name="T65" fmla="*/ 125 h 128"/>
                <a:gd name="T66" fmla="*/ 45 w 130"/>
                <a:gd name="T67" fmla="*/ 125 h 128"/>
                <a:gd name="T68" fmla="*/ 12 w 130"/>
                <a:gd name="T69" fmla="*/ 102 h 128"/>
                <a:gd name="T70" fmla="*/ 0 w 130"/>
                <a:gd name="T71" fmla="*/ 64 h 128"/>
                <a:gd name="T72" fmla="*/ 12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4" y="60"/>
                  </a:lnTo>
                  <a:lnTo>
                    <a:pt x="69" y="60"/>
                  </a:lnTo>
                  <a:lnTo>
                    <a:pt x="73" y="59"/>
                  </a:lnTo>
                  <a:lnTo>
                    <a:pt x="75" y="59"/>
                  </a:lnTo>
                  <a:lnTo>
                    <a:pt x="79" y="56"/>
                  </a:lnTo>
                  <a:lnTo>
                    <a:pt x="81" y="55"/>
                  </a:lnTo>
                  <a:lnTo>
                    <a:pt x="82" y="52"/>
                  </a:lnTo>
                  <a:lnTo>
                    <a:pt x="82" y="48"/>
                  </a:lnTo>
                  <a:lnTo>
                    <a:pt x="82" y="44"/>
                  </a:lnTo>
                  <a:lnTo>
                    <a:pt x="81" y="42"/>
                  </a:lnTo>
                  <a:lnTo>
                    <a:pt x="79" y="40"/>
                  </a:lnTo>
                  <a:lnTo>
                    <a:pt x="76" y="38"/>
                  </a:lnTo>
                  <a:lnTo>
                    <a:pt x="73" y="37"/>
                  </a:lnTo>
                  <a:lnTo>
                    <a:pt x="70" y="37"/>
                  </a:lnTo>
                  <a:lnTo>
                    <a:pt x="66" y="37"/>
                  </a:lnTo>
                  <a:lnTo>
                    <a:pt x="51" y="37"/>
                  </a:lnTo>
                  <a:close/>
                  <a:moveTo>
                    <a:pt x="40" y="28"/>
                  </a:moveTo>
                  <a:lnTo>
                    <a:pt x="68" y="28"/>
                  </a:lnTo>
                  <a:lnTo>
                    <a:pt x="80" y="29"/>
                  </a:lnTo>
                  <a:lnTo>
                    <a:pt x="88" y="32"/>
                  </a:lnTo>
                  <a:lnTo>
                    <a:pt x="93" y="38"/>
                  </a:lnTo>
                  <a:lnTo>
                    <a:pt x="94" y="48"/>
                  </a:lnTo>
                  <a:lnTo>
                    <a:pt x="93" y="56"/>
                  </a:lnTo>
                  <a:lnTo>
                    <a:pt x="88" y="63"/>
                  </a:lnTo>
                  <a:lnTo>
                    <a:pt x="82" y="66"/>
                  </a:lnTo>
                  <a:lnTo>
                    <a:pt x="75" y="69"/>
                  </a:lnTo>
                  <a:lnTo>
                    <a:pt x="96" y="101"/>
                  </a:lnTo>
                  <a:lnTo>
                    <a:pt x="83" y="101"/>
                  </a:lnTo>
                  <a:lnTo>
                    <a:pt x="64" y="69"/>
                  </a:lnTo>
                  <a:lnTo>
                    <a:pt x="51" y="69"/>
                  </a:lnTo>
                  <a:lnTo>
                    <a:pt x="51" y="101"/>
                  </a:lnTo>
                  <a:lnTo>
                    <a:pt x="40" y="101"/>
                  </a:lnTo>
                  <a:lnTo>
                    <a:pt x="40" y="28"/>
                  </a:lnTo>
                  <a:close/>
                  <a:moveTo>
                    <a:pt x="64" y="11"/>
                  </a:moveTo>
                  <a:lnTo>
                    <a:pt x="48" y="13"/>
                  </a:lnTo>
                  <a:lnTo>
                    <a:pt x="34" y="20"/>
                  </a:lnTo>
                  <a:lnTo>
                    <a:pt x="22" y="32"/>
                  </a:lnTo>
                  <a:lnTo>
                    <a:pt x="14" y="47"/>
                  </a:lnTo>
                  <a:lnTo>
                    <a:pt x="12" y="64"/>
                  </a:lnTo>
                  <a:lnTo>
                    <a:pt x="14" y="82"/>
                  </a:lnTo>
                  <a:lnTo>
                    <a:pt x="22" y="96"/>
                  </a:lnTo>
                  <a:lnTo>
                    <a:pt x="34" y="107"/>
                  </a:lnTo>
                  <a:lnTo>
                    <a:pt x="48" y="114"/>
                  </a:lnTo>
                  <a:lnTo>
                    <a:pt x="64" y="117"/>
                  </a:lnTo>
                  <a:lnTo>
                    <a:pt x="81" y="114"/>
                  </a:lnTo>
                  <a:lnTo>
                    <a:pt x="96" y="107"/>
                  </a:lnTo>
                  <a:lnTo>
                    <a:pt x="107" y="96"/>
                  </a:lnTo>
                  <a:lnTo>
                    <a:pt x="114" y="82"/>
                  </a:lnTo>
                  <a:lnTo>
                    <a:pt x="116" y="64"/>
                  </a:lnTo>
                  <a:lnTo>
                    <a:pt x="114" y="47"/>
                  </a:lnTo>
                  <a:lnTo>
                    <a:pt x="107" y="32"/>
                  </a:lnTo>
                  <a:lnTo>
                    <a:pt x="96" y="20"/>
                  </a:lnTo>
                  <a:lnTo>
                    <a:pt x="81" y="13"/>
                  </a:lnTo>
                  <a:lnTo>
                    <a:pt x="64" y="11"/>
                  </a:lnTo>
                  <a:close/>
                  <a:moveTo>
                    <a:pt x="64" y="0"/>
                  </a:moveTo>
                  <a:lnTo>
                    <a:pt x="85" y="3"/>
                  </a:lnTo>
                  <a:lnTo>
                    <a:pt x="103" y="12"/>
                  </a:lnTo>
                  <a:lnTo>
                    <a:pt x="117" y="25"/>
                  </a:lnTo>
                  <a:lnTo>
                    <a:pt x="126" y="43"/>
                  </a:lnTo>
                  <a:lnTo>
                    <a:pt x="130" y="64"/>
                  </a:lnTo>
                  <a:lnTo>
                    <a:pt x="126" y="84"/>
                  </a:lnTo>
                  <a:lnTo>
                    <a:pt x="117" y="102"/>
                  </a:lnTo>
                  <a:lnTo>
                    <a:pt x="103" y="116"/>
                  </a:lnTo>
                  <a:lnTo>
                    <a:pt x="85" y="125"/>
                  </a:lnTo>
                  <a:lnTo>
                    <a:pt x="64" y="128"/>
                  </a:lnTo>
                  <a:lnTo>
                    <a:pt x="45" y="125"/>
                  </a:lnTo>
                  <a:lnTo>
                    <a:pt x="26" y="116"/>
                  </a:lnTo>
                  <a:lnTo>
                    <a:pt x="12" y="102"/>
                  </a:lnTo>
                  <a:lnTo>
                    <a:pt x="2" y="84"/>
                  </a:lnTo>
                  <a:lnTo>
                    <a:pt x="0" y="64"/>
                  </a:lnTo>
                  <a:lnTo>
                    <a:pt x="2" y="43"/>
                  </a:lnTo>
                  <a:lnTo>
                    <a:pt x="12" y="25"/>
                  </a:lnTo>
                  <a:lnTo>
                    <a:pt x="26" y="12"/>
                  </a:lnTo>
                  <a:lnTo>
                    <a:pt x="45" y="3"/>
                  </a:lnTo>
                  <a:lnTo>
                    <a:pt x="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grpSp>
      <p:sp>
        <p:nvSpPr>
          <p:cNvPr id="17" name="TextBox 3"/>
          <p:cNvSpPr txBox="1">
            <a:spLocks noChangeAspect="1"/>
          </p:cNvSpPr>
          <p:nvPr userDrawn="1"/>
        </p:nvSpPr>
        <p:spPr>
          <a:xfrm>
            <a:off x="4413504" y="6516793"/>
            <a:ext cx="3352800" cy="297646"/>
          </a:xfrm>
          <a:prstGeom prst="rect">
            <a:avLst/>
          </a:prstGeom>
          <a:noFill/>
        </p:spPr>
        <p:txBody>
          <a:bodyPr wrap="square" anchor="b" anchorCtr="0">
            <a:spAutoFit/>
          </a:bodyPr>
          <a:lstStyle/>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rgbClr val="08649C"/>
                </a:solidFill>
                <a:effectLst/>
                <a:uLnTx/>
                <a:uFillTx/>
                <a:latin typeface="+mn-lt"/>
                <a:ea typeface="Calibri" charset="0"/>
                <a:cs typeface="Arial" panose="020B0604020202020204" pitchFamily="34" charset="0"/>
              </a:rPr>
              <a:t>Company Confidential – For Internal Use Only</a:t>
            </a:r>
          </a:p>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rgbClr val="08649C"/>
                </a:solidFill>
                <a:effectLst/>
                <a:uLnTx/>
                <a:uFillTx/>
                <a:latin typeface="+mn-lt"/>
                <a:ea typeface="Calibri" charset="0"/>
                <a:cs typeface="Arial" panose="020B0604020202020204" pitchFamily="34" charset="0"/>
              </a:rPr>
              <a:t>Copyright © SAS Institute Inc. All rights reserved.</a:t>
            </a:r>
          </a:p>
        </p:txBody>
      </p:sp>
    </p:spTree>
    <p:extLst>
      <p:ext uri="{BB962C8B-B14F-4D97-AF65-F5344CB8AC3E}">
        <p14:creationId xmlns:p14="http://schemas.microsoft.com/office/powerpoint/2010/main" val="385761404"/>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SAS - Black Background">
    <p:bg>
      <p:bgPr>
        <a:solidFill>
          <a:srgbClr val="000000"/>
        </a:solidFill>
        <a:effectLst/>
      </p:bgPr>
    </p:bg>
    <p:spTree>
      <p:nvGrpSpPr>
        <p:cNvPr id="1" name=""/>
        <p:cNvGrpSpPr/>
        <p:nvPr/>
      </p:nvGrpSpPr>
      <p:grpSpPr>
        <a:xfrm>
          <a:off x="0" y="0"/>
          <a:ext cx="0" cy="0"/>
          <a:chOff x="0" y="0"/>
          <a:chExt cx="0" cy="0"/>
        </a:xfrm>
      </p:grpSpPr>
      <p:sp>
        <p:nvSpPr>
          <p:cNvPr id="4" name="Slide Number Placeholder 1"/>
          <p:cNvSpPr>
            <a:spLocks noGrp="1"/>
          </p:cNvSpPr>
          <p:nvPr>
            <p:ph type="sldNum" sz="quarter" idx="11"/>
          </p:nvPr>
        </p:nvSpPr>
        <p:spPr/>
        <p:txBody>
          <a:bodyPr/>
          <a:lstStyle>
            <a:lvl1pPr>
              <a:defRPr>
                <a:solidFill>
                  <a:schemeClr val="bg1">
                    <a:lumMod val="65000"/>
                  </a:schemeClr>
                </a:solidFill>
              </a:defRPr>
            </a:lvl1pPr>
          </a:lstStyle>
          <a:p>
            <a:fld id="{4976208B-6111-490B-8CEC-FFB249DB2100}" type="slidenum">
              <a:rPr lang="en-US" smtClean="0"/>
              <a:pPr/>
              <a:t>‹#›</a:t>
            </a:fld>
            <a:endParaRPr lang="en-US"/>
          </a:p>
        </p:txBody>
      </p:sp>
      <p:grpSp>
        <p:nvGrpSpPr>
          <p:cNvPr id="5" name="Group 4"/>
          <p:cNvGrpSpPr/>
          <p:nvPr userDrawn="1"/>
        </p:nvGrpSpPr>
        <p:grpSpPr>
          <a:xfrm>
            <a:off x="11237113" y="6353579"/>
            <a:ext cx="702523" cy="294037"/>
            <a:chOff x="6145213" y="4384676"/>
            <a:chExt cx="1582738" cy="649287"/>
          </a:xfrm>
          <a:solidFill>
            <a:schemeClr val="tx1">
              <a:lumMod val="65000"/>
              <a:lumOff val="35000"/>
            </a:schemeClr>
          </a:solidFill>
        </p:grpSpPr>
        <p:sp>
          <p:nvSpPr>
            <p:cNvPr id="6" name="Freeform 6"/>
            <p:cNvSpPr>
              <a:spLocks/>
            </p:cNvSpPr>
            <p:nvPr userDrawn="1"/>
          </p:nvSpPr>
          <p:spPr bwMode="auto">
            <a:xfrm>
              <a:off x="6640513" y="4454526"/>
              <a:ext cx="341313" cy="449263"/>
            </a:xfrm>
            <a:custGeom>
              <a:avLst/>
              <a:gdLst>
                <a:gd name="T0" fmla="*/ 485 w 859"/>
                <a:gd name="T1" fmla="*/ 5 h 1132"/>
                <a:gd name="T2" fmla="*/ 603 w 859"/>
                <a:gd name="T3" fmla="*/ 31 h 1132"/>
                <a:gd name="T4" fmla="*/ 699 w 859"/>
                <a:gd name="T5" fmla="*/ 82 h 1132"/>
                <a:gd name="T6" fmla="*/ 771 w 859"/>
                <a:gd name="T7" fmla="*/ 167 h 1132"/>
                <a:gd name="T8" fmla="*/ 810 w 859"/>
                <a:gd name="T9" fmla="*/ 290 h 1132"/>
                <a:gd name="T10" fmla="*/ 642 w 859"/>
                <a:gd name="T11" fmla="*/ 307 h 1132"/>
                <a:gd name="T12" fmla="*/ 606 w 859"/>
                <a:gd name="T13" fmla="*/ 231 h 1132"/>
                <a:gd name="T14" fmla="*/ 544 w 859"/>
                <a:gd name="T15" fmla="*/ 184 h 1132"/>
                <a:gd name="T16" fmla="*/ 467 w 859"/>
                <a:gd name="T17" fmla="*/ 162 h 1132"/>
                <a:gd name="T18" fmla="*/ 385 w 859"/>
                <a:gd name="T19" fmla="*/ 158 h 1132"/>
                <a:gd name="T20" fmla="*/ 304 w 859"/>
                <a:gd name="T21" fmla="*/ 172 h 1132"/>
                <a:gd name="T22" fmla="*/ 236 w 859"/>
                <a:gd name="T23" fmla="*/ 207 h 1132"/>
                <a:gd name="T24" fmla="*/ 200 w 859"/>
                <a:gd name="T25" fmla="*/ 268 h 1132"/>
                <a:gd name="T26" fmla="*/ 207 w 859"/>
                <a:gd name="T27" fmla="*/ 344 h 1132"/>
                <a:gd name="T28" fmla="*/ 256 w 859"/>
                <a:gd name="T29" fmla="*/ 397 h 1132"/>
                <a:gd name="T30" fmla="*/ 334 w 859"/>
                <a:gd name="T31" fmla="*/ 434 h 1132"/>
                <a:gd name="T32" fmla="*/ 428 w 859"/>
                <a:gd name="T33" fmla="*/ 460 h 1132"/>
                <a:gd name="T34" fmla="*/ 528 w 859"/>
                <a:gd name="T35" fmla="*/ 484 h 1132"/>
                <a:gd name="T36" fmla="*/ 634 w 859"/>
                <a:gd name="T37" fmla="*/ 513 h 1132"/>
                <a:gd name="T38" fmla="*/ 728 w 859"/>
                <a:gd name="T39" fmla="*/ 556 h 1132"/>
                <a:gd name="T40" fmla="*/ 804 w 859"/>
                <a:gd name="T41" fmla="*/ 620 h 1132"/>
                <a:gd name="T42" fmla="*/ 850 w 859"/>
                <a:gd name="T43" fmla="*/ 711 h 1132"/>
                <a:gd name="T44" fmla="*/ 857 w 859"/>
                <a:gd name="T45" fmla="*/ 838 h 1132"/>
                <a:gd name="T46" fmla="*/ 821 w 859"/>
                <a:gd name="T47" fmla="*/ 954 h 1132"/>
                <a:gd name="T48" fmla="*/ 750 w 859"/>
                <a:gd name="T49" fmla="*/ 1037 h 1132"/>
                <a:gd name="T50" fmla="*/ 655 w 859"/>
                <a:gd name="T51" fmla="*/ 1093 h 1132"/>
                <a:gd name="T52" fmla="*/ 545 w 859"/>
                <a:gd name="T53" fmla="*/ 1124 h 1132"/>
                <a:gd name="T54" fmla="*/ 428 w 859"/>
                <a:gd name="T55" fmla="*/ 1132 h 1132"/>
                <a:gd name="T56" fmla="*/ 297 w 859"/>
                <a:gd name="T57" fmla="*/ 1120 h 1132"/>
                <a:gd name="T58" fmla="*/ 182 w 859"/>
                <a:gd name="T59" fmla="*/ 1081 h 1132"/>
                <a:gd name="T60" fmla="*/ 89 w 859"/>
                <a:gd name="T61" fmla="*/ 1012 h 1132"/>
                <a:gd name="T62" fmla="*/ 26 w 859"/>
                <a:gd name="T63" fmla="*/ 908 h 1132"/>
                <a:gd name="T64" fmla="*/ 0 w 859"/>
                <a:gd name="T65" fmla="*/ 767 h 1132"/>
                <a:gd name="T66" fmla="*/ 178 w 859"/>
                <a:gd name="T67" fmla="*/ 838 h 1132"/>
                <a:gd name="T68" fmla="*/ 229 w 859"/>
                <a:gd name="T69" fmla="*/ 913 h 1132"/>
                <a:gd name="T70" fmla="*/ 308 w 859"/>
                <a:gd name="T71" fmla="*/ 957 h 1132"/>
                <a:gd name="T72" fmla="*/ 404 w 859"/>
                <a:gd name="T73" fmla="*/ 974 h 1132"/>
                <a:gd name="T74" fmla="*/ 488 w 859"/>
                <a:gd name="T75" fmla="*/ 974 h 1132"/>
                <a:gd name="T76" fmla="*/ 564 w 859"/>
                <a:gd name="T77" fmla="*/ 960 h 1132"/>
                <a:gd name="T78" fmla="*/ 630 w 859"/>
                <a:gd name="T79" fmla="*/ 927 h 1132"/>
                <a:gd name="T80" fmla="*/ 674 w 859"/>
                <a:gd name="T81" fmla="*/ 871 h 1132"/>
                <a:gd name="T82" fmla="*/ 681 w 859"/>
                <a:gd name="T83" fmla="*/ 787 h 1132"/>
                <a:gd name="T84" fmla="*/ 647 w 859"/>
                <a:gd name="T85" fmla="*/ 722 h 1132"/>
                <a:gd name="T86" fmla="*/ 580 w 859"/>
                <a:gd name="T87" fmla="*/ 677 h 1132"/>
                <a:gd name="T88" fmla="*/ 490 w 859"/>
                <a:gd name="T89" fmla="*/ 647 h 1132"/>
                <a:gd name="T90" fmla="*/ 387 w 859"/>
                <a:gd name="T91" fmla="*/ 622 h 1132"/>
                <a:gd name="T92" fmla="*/ 281 w 859"/>
                <a:gd name="T93" fmla="*/ 595 h 1132"/>
                <a:gd name="T94" fmla="*/ 183 w 859"/>
                <a:gd name="T95" fmla="*/ 558 h 1132"/>
                <a:gd name="T96" fmla="*/ 99 w 859"/>
                <a:gd name="T97" fmla="*/ 504 h 1132"/>
                <a:gd name="T98" fmla="*/ 42 w 859"/>
                <a:gd name="T99" fmla="*/ 423 h 1132"/>
                <a:gd name="T100" fmla="*/ 21 w 859"/>
                <a:gd name="T101" fmla="*/ 308 h 1132"/>
                <a:gd name="T102" fmla="*/ 43 w 859"/>
                <a:gd name="T103" fmla="*/ 193 h 1132"/>
                <a:gd name="T104" fmla="*/ 103 w 859"/>
                <a:gd name="T105" fmla="*/ 107 h 1132"/>
                <a:gd name="T106" fmla="*/ 190 w 859"/>
                <a:gd name="T107" fmla="*/ 46 h 1132"/>
                <a:gd name="T108" fmla="*/ 292 w 859"/>
                <a:gd name="T109" fmla="*/ 12 h 1132"/>
                <a:gd name="T110" fmla="*/ 399 w 859"/>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9" h="1132">
                  <a:moveTo>
                    <a:pt x="399" y="0"/>
                  </a:moveTo>
                  <a:lnTo>
                    <a:pt x="443" y="2"/>
                  </a:lnTo>
                  <a:lnTo>
                    <a:pt x="485" y="5"/>
                  </a:lnTo>
                  <a:lnTo>
                    <a:pt x="527" y="11"/>
                  </a:lnTo>
                  <a:lnTo>
                    <a:pt x="566" y="20"/>
                  </a:lnTo>
                  <a:lnTo>
                    <a:pt x="603" y="31"/>
                  </a:lnTo>
                  <a:lnTo>
                    <a:pt x="637" y="44"/>
                  </a:lnTo>
                  <a:lnTo>
                    <a:pt x="670" y="62"/>
                  </a:lnTo>
                  <a:lnTo>
                    <a:pt x="699" y="82"/>
                  </a:lnTo>
                  <a:lnTo>
                    <a:pt x="726" y="107"/>
                  </a:lnTo>
                  <a:lnTo>
                    <a:pt x="750" y="134"/>
                  </a:lnTo>
                  <a:lnTo>
                    <a:pt x="771" y="167"/>
                  </a:lnTo>
                  <a:lnTo>
                    <a:pt x="787" y="203"/>
                  </a:lnTo>
                  <a:lnTo>
                    <a:pt x="800" y="244"/>
                  </a:lnTo>
                  <a:lnTo>
                    <a:pt x="810" y="290"/>
                  </a:lnTo>
                  <a:lnTo>
                    <a:pt x="815" y="339"/>
                  </a:lnTo>
                  <a:lnTo>
                    <a:pt x="648" y="339"/>
                  </a:lnTo>
                  <a:lnTo>
                    <a:pt x="642" y="307"/>
                  </a:lnTo>
                  <a:lnTo>
                    <a:pt x="634" y="278"/>
                  </a:lnTo>
                  <a:lnTo>
                    <a:pt x="621" y="254"/>
                  </a:lnTo>
                  <a:lnTo>
                    <a:pt x="606" y="231"/>
                  </a:lnTo>
                  <a:lnTo>
                    <a:pt x="587" y="213"/>
                  </a:lnTo>
                  <a:lnTo>
                    <a:pt x="567" y="197"/>
                  </a:lnTo>
                  <a:lnTo>
                    <a:pt x="544" y="184"/>
                  </a:lnTo>
                  <a:lnTo>
                    <a:pt x="519" y="174"/>
                  </a:lnTo>
                  <a:lnTo>
                    <a:pt x="494" y="167"/>
                  </a:lnTo>
                  <a:lnTo>
                    <a:pt x="467" y="162"/>
                  </a:lnTo>
                  <a:lnTo>
                    <a:pt x="440" y="158"/>
                  </a:lnTo>
                  <a:lnTo>
                    <a:pt x="412" y="157"/>
                  </a:lnTo>
                  <a:lnTo>
                    <a:pt x="385" y="158"/>
                  </a:lnTo>
                  <a:lnTo>
                    <a:pt x="358" y="161"/>
                  </a:lnTo>
                  <a:lnTo>
                    <a:pt x="330" y="166"/>
                  </a:lnTo>
                  <a:lnTo>
                    <a:pt x="304" y="172"/>
                  </a:lnTo>
                  <a:lnTo>
                    <a:pt x="279" y="180"/>
                  </a:lnTo>
                  <a:lnTo>
                    <a:pt x="257" y="192"/>
                  </a:lnTo>
                  <a:lnTo>
                    <a:pt x="236" y="207"/>
                  </a:lnTo>
                  <a:lnTo>
                    <a:pt x="221" y="224"/>
                  </a:lnTo>
                  <a:lnTo>
                    <a:pt x="208" y="244"/>
                  </a:lnTo>
                  <a:lnTo>
                    <a:pt x="200" y="268"/>
                  </a:lnTo>
                  <a:lnTo>
                    <a:pt x="198" y="296"/>
                  </a:lnTo>
                  <a:lnTo>
                    <a:pt x="200" y="321"/>
                  </a:lnTo>
                  <a:lnTo>
                    <a:pt x="207" y="344"/>
                  </a:lnTo>
                  <a:lnTo>
                    <a:pt x="219" y="365"/>
                  </a:lnTo>
                  <a:lnTo>
                    <a:pt x="236" y="382"/>
                  </a:lnTo>
                  <a:lnTo>
                    <a:pt x="256" y="397"/>
                  </a:lnTo>
                  <a:lnTo>
                    <a:pt x="279" y="411"/>
                  </a:lnTo>
                  <a:lnTo>
                    <a:pt x="304" y="423"/>
                  </a:lnTo>
                  <a:lnTo>
                    <a:pt x="334" y="434"/>
                  </a:lnTo>
                  <a:lnTo>
                    <a:pt x="363" y="443"/>
                  </a:lnTo>
                  <a:lnTo>
                    <a:pt x="395" y="452"/>
                  </a:lnTo>
                  <a:lnTo>
                    <a:pt x="428" y="460"/>
                  </a:lnTo>
                  <a:lnTo>
                    <a:pt x="461" y="467"/>
                  </a:lnTo>
                  <a:lnTo>
                    <a:pt x="495" y="476"/>
                  </a:lnTo>
                  <a:lnTo>
                    <a:pt x="528" y="484"/>
                  </a:lnTo>
                  <a:lnTo>
                    <a:pt x="564" y="493"/>
                  </a:lnTo>
                  <a:lnTo>
                    <a:pt x="600" y="502"/>
                  </a:lnTo>
                  <a:lnTo>
                    <a:pt x="634" y="513"/>
                  </a:lnTo>
                  <a:lnTo>
                    <a:pt x="666" y="527"/>
                  </a:lnTo>
                  <a:lnTo>
                    <a:pt x="698" y="540"/>
                  </a:lnTo>
                  <a:lnTo>
                    <a:pt x="728" y="556"/>
                  </a:lnTo>
                  <a:lnTo>
                    <a:pt x="756" y="575"/>
                  </a:lnTo>
                  <a:lnTo>
                    <a:pt x="782" y="595"/>
                  </a:lnTo>
                  <a:lnTo>
                    <a:pt x="804" y="620"/>
                  </a:lnTo>
                  <a:lnTo>
                    <a:pt x="823" y="646"/>
                  </a:lnTo>
                  <a:lnTo>
                    <a:pt x="838" y="676"/>
                  </a:lnTo>
                  <a:lnTo>
                    <a:pt x="850" y="711"/>
                  </a:lnTo>
                  <a:lnTo>
                    <a:pt x="857" y="750"/>
                  </a:lnTo>
                  <a:lnTo>
                    <a:pt x="859" y="792"/>
                  </a:lnTo>
                  <a:lnTo>
                    <a:pt x="857" y="838"/>
                  </a:lnTo>
                  <a:lnTo>
                    <a:pt x="849" y="880"/>
                  </a:lnTo>
                  <a:lnTo>
                    <a:pt x="838" y="919"/>
                  </a:lnTo>
                  <a:lnTo>
                    <a:pt x="821" y="954"/>
                  </a:lnTo>
                  <a:lnTo>
                    <a:pt x="801" y="985"/>
                  </a:lnTo>
                  <a:lnTo>
                    <a:pt x="777" y="1013"/>
                  </a:lnTo>
                  <a:lnTo>
                    <a:pt x="750" y="1037"/>
                  </a:lnTo>
                  <a:lnTo>
                    <a:pt x="721" y="1059"/>
                  </a:lnTo>
                  <a:lnTo>
                    <a:pt x="689" y="1077"/>
                  </a:lnTo>
                  <a:lnTo>
                    <a:pt x="655" y="1093"/>
                  </a:lnTo>
                  <a:lnTo>
                    <a:pt x="619" y="1106"/>
                  </a:lnTo>
                  <a:lnTo>
                    <a:pt x="583" y="1116"/>
                  </a:lnTo>
                  <a:lnTo>
                    <a:pt x="545" y="1124"/>
                  </a:lnTo>
                  <a:lnTo>
                    <a:pt x="506" y="1129"/>
                  </a:lnTo>
                  <a:lnTo>
                    <a:pt x="467" y="1132"/>
                  </a:lnTo>
                  <a:lnTo>
                    <a:pt x="428" y="1132"/>
                  </a:lnTo>
                  <a:lnTo>
                    <a:pt x="383" y="1131"/>
                  </a:lnTo>
                  <a:lnTo>
                    <a:pt x="340" y="1128"/>
                  </a:lnTo>
                  <a:lnTo>
                    <a:pt x="297" y="1120"/>
                  </a:lnTo>
                  <a:lnTo>
                    <a:pt x="257" y="1111"/>
                  </a:lnTo>
                  <a:lnTo>
                    <a:pt x="218" y="1097"/>
                  </a:lnTo>
                  <a:lnTo>
                    <a:pt x="182" y="1081"/>
                  </a:lnTo>
                  <a:lnTo>
                    <a:pt x="148" y="1061"/>
                  </a:lnTo>
                  <a:lnTo>
                    <a:pt x="117" y="1038"/>
                  </a:lnTo>
                  <a:lnTo>
                    <a:pt x="89" y="1012"/>
                  </a:lnTo>
                  <a:lnTo>
                    <a:pt x="65" y="980"/>
                  </a:lnTo>
                  <a:lnTo>
                    <a:pt x="43" y="947"/>
                  </a:lnTo>
                  <a:lnTo>
                    <a:pt x="26" y="908"/>
                  </a:lnTo>
                  <a:lnTo>
                    <a:pt x="13" y="865"/>
                  </a:lnTo>
                  <a:lnTo>
                    <a:pt x="4" y="819"/>
                  </a:lnTo>
                  <a:lnTo>
                    <a:pt x="0" y="767"/>
                  </a:lnTo>
                  <a:lnTo>
                    <a:pt x="166" y="767"/>
                  </a:lnTo>
                  <a:lnTo>
                    <a:pt x="170" y="804"/>
                  </a:lnTo>
                  <a:lnTo>
                    <a:pt x="178" y="838"/>
                  </a:lnTo>
                  <a:lnTo>
                    <a:pt x="191" y="867"/>
                  </a:lnTo>
                  <a:lnTo>
                    <a:pt x="208" y="891"/>
                  </a:lnTo>
                  <a:lnTo>
                    <a:pt x="229" y="913"/>
                  </a:lnTo>
                  <a:lnTo>
                    <a:pt x="253" y="931"/>
                  </a:lnTo>
                  <a:lnTo>
                    <a:pt x="279" y="945"/>
                  </a:lnTo>
                  <a:lnTo>
                    <a:pt x="308" y="957"/>
                  </a:lnTo>
                  <a:lnTo>
                    <a:pt x="338" y="966"/>
                  </a:lnTo>
                  <a:lnTo>
                    <a:pt x="371" y="972"/>
                  </a:lnTo>
                  <a:lnTo>
                    <a:pt x="404" y="974"/>
                  </a:lnTo>
                  <a:lnTo>
                    <a:pt x="438" y="976"/>
                  </a:lnTo>
                  <a:lnTo>
                    <a:pt x="462" y="976"/>
                  </a:lnTo>
                  <a:lnTo>
                    <a:pt x="488" y="974"/>
                  </a:lnTo>
                  <a:lnTo>
                    <a:pt x="513" y="971"/>
                  </a:lnTo>
                  <a:lnTo>
                    <a:pt x="539" y="966"/>
                  </a:lnTo>
                  <a:lnTo>
                    <a:pt x="564" y="960"/>
                  </a:lnTo>
                  <a:lnTo>
                    <a:pt x="589" y="951"/>
                  </a:lnTo>
                  <a:lnTo>
                    <a:pt x="610" y="941"/>
                  </a:lnTo>
                  <a:lnTo>
                    <a:pt x="630" y="927"/>
                  </a:lnTo>
                  <a:lnTo>
                    <a:pt x="648" y="912"/>
                  </a:lnTo>
                  <a:lnTo>
                    <a:pt x="663" y="892"/>
                  </a:lnTo>
                  <a:lnTo>
                    <a:pt x="674" y="871"/>
                  </a:lnTo>
                  <a:lnTo>
                    <a:pt x="681" y="844"/>
                  </a:lnTo>
                  <a:lnTo>
                    <a:pt x="683" y="815"/>
                  </a:lnTo>
                  <a:lnTo>
                    <a:pt x="681" y="787"/>
                  </a:lnTo>
                  <a:lnTo>
                    <a:pt x="674" y="762"/>
                  </a:lnTo>
                  <a:lnTo>
                    <a:pt x="661" y="740"/>
                  </a:lnTo>
                  <a:lnTo>
                    <a:pt x="647" y="722"/>
                  </a:lnTo>
                  <a:lnTo>
                    <a:pt x="627" y="705"/>
                  </a:lnTo>
                  <a:lnTo>
                    <a:pt x="606" y="691"/>
                  </a:lnTo>
                  <a:lnTo>
                    <a:pt x="580" y="677"/>
                  </a:lnTo>
                  <a:lnTo>
                    <a:pt x="552" y="667"/>
                  </a:lnTo>
                  <a:lnTo>
                    <a:pt x="522" y="656"/>
                  </a:lnTo>
                  <a:lnTo>
                    <a:pt x="490" y="647"/>
                  </a:lnTo>
                  <a:lnTo>
                    <a:pt x="457" y="639"/>
                  </a:lnTo>
                  <a:lnTo>
                    <a:pt x="422" y="630"/>
                  </a:lnTo>
                  <a:lnTo>
                    <a:pt x="387" y="622"/>
                  </a:lnTo>
                  <a:lnTo>
                    <a:pt x="352" y="613"/>
                  </a:lnTo>
                  <a:lnTo>
                    <a:pt x="317" y="605"/>
                  </a:lnTo>
                  <a:lnTo>
                    <a:pt x="281" y="595"/>
                  </a:lnTo>
                  <a:lnTo>
                    <a:pt x="247" y="585"/>
                  </a:lnTo>
                  <a:lnTo>
                    <a:pt x="215" y="572"/>
                  </a:lnTo>
                  <a:lnTo>
                    <a:pt x="183" y="558"/>
                  </a:lnTo>
                  <a:lnTo>
                    <a:pt x="153" y="542"/>
                  </a:lnTo>
                  <a:lnTo>
                    <a:pt x="125" y="524"/>
                  </a:lnTo>
                  <a:lnTo>
                    <a:pt x="99" y="504"/>
                  </a:lnTo>
                  <a:lnTo>
                    <a:pt x="77" y="480"/>
                  </a:lnTo>
                  <a:lnTo>
                    <a:pt x="58" y="453"/>
                  </a:lnTo>
                  <a:lnTo>
                    <a:pt x="42" y="423"/>
                  </a:lnTo>
                  <a:lnTo>
                    <a:pt x="31" y="389"/>
                  </a:lnTo>
                  <a:lnTo>
                    <a:pt x="24" y="350"/>
                  </a:lnTo>
                  <a:lnTo>
                    <a:pt x="21" y="308"/>
                  </a:lnTo>
                  <a:lnTo>
                    <a:pt x="24" y="267"/>
                  </a:lnTo>
                  <a:lnTo>
                    <a:pt x="31" y="228"/>
                  </a:lnTo>
                  <a:lnTo>
                    <a:pt x="43" y="193"/>
                  </a:lnTo>
                  <a:lnTo>
                    <a:pt x="60" y="161"/>
                  </a:lnTo>
                  <a:lnTo>
                    <a:pt x="80" y="132"/>
                  </a:lnTo>
                  <a:lnTo>
                    <a:pt x="103" y="107"/>
                  </a:lnTo>
                  <a:lnTo>
                    <a:pt x="130" y="84"/>
                  </a:lnTo>
                  <a:lnTo>
                    <a:pt x="159" y="63"/>
                  </a:lnTo>
                  <a:lnTo>
                    <a:pt x="190" y="46"/>
                  </a:lnTo>
                  <a:lnTo>
                    <a:pt x="223" y="32"/>
                  </a:lnTo>
                  <a:lnTo>
                    <a:pt x="257" y="21"/>
                  </a:lnTo>
                  <a:lnTo>
                    <a:pt x="292" y="12"/>
                  </a:lnTo>
                  <a:lnTo>
                    <a:pt x="327"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8" name="Freeform 7"/>
            <p:cNvSpPr>
              <a:spLocks noEditPoints="1"/>
            </p:cNvSpPr>
            <p:nvPr userDrawn="1"/>
          </p:nvSpPr>
          <p:spPr bwMode="auto">
            <a:xfrm>
              <a:off x="6994526" y="4454526"/>
              <a:ext cx="377825" cy="449263"/>
            </a:xfrm>
            <a:custGeom>
              <a:avLst/>
              <a:gdLst>
                <a:gd name="T0" fmla="*/ 629 w 951"/>
                <a:gd name="T1" fmla="*/ 576 h 1132"/>
                <a:gd name="T2" fmla="*/ 530 w 951"/>
                <a:gd name="T3" fmla="*/ 600 h 1132"/>
                <a:gd name="T4" fmla="*/ 417 w 951"/>
                <a:gd name="T5" fmla="*/ 616 h 1132"/>
                <a:gd name="T6" fmla="*/ 322 w 951"/>
                <a:gd name="T7" fmla="*/ 636 h 1132"/>
                <a:gd name="T8" fmla="*/ 247 w 951"/>
                <a:gd name="T9" fmla="*/ 670 h 1132"/>
                <a:gd name="T10" fmla="*/ 196 w 951"/>
                <a:gd name="T11" fmla="*/ 728 h 1132"/>
                <a:gd name="T12" fmla="*/ 176 w 951"/>
                <a:gd name="T13" fmla="*/ 817 h 1132"/>
                <a:gd name="T14" fmla="*/ 194 w 951"/>
                <a:gd name="T15" fmla="*/ 897 h 1132"/>
                <a:gd name="T16" fmla="*/ 245 w 951"/>
                <a:gd name="T17" fmla="*/ 947 h 1132"/>
                <a:gd name="T18" fmla="*/ 317 w 951"/>
                <a:gd name="T19" fmla="*/ 972 h 1132"/>
                <a:gd name="T20" fmla="*/ 417 w 951"/>
                <a:gd name="T21" fmla="*/ 974 h 1132"/>
                <a:gd name="T22" fmla="*/ 528 w 951"/>
                <a:gd name="T23" fmla="*/ 944 h 1132"/>
                <a:gd name="T24" fmla="*/ 609 w 951"/>
                <a:gd name="T25" fmla="*/ 890 h 1132"/>
                <a:gd name="T26" fmla="*/ 658 w 951"/>
                <a:gd name="T27" fmla="*/ 822 h 1132"/>
                <a:gd name="T28" fmla="*/ 679 w 951"/>
                <a:gd name="T29" fmla="*/ 753 h 1132"/>
                <a:gd name="T30" fmla="*/ 468 w 951"/>
                <a:gd name="T31" fmla="*/ 0 h 1132"/>
                <a:gd name="T32" fmla="*/ 570 w 951"/>
                <a:gd name="T33" fmla="*/ 6 h 1132"/>
                <a:gd name="T34" fmla="*/ 668 w 951"/>
                <a:gd name="T35" fmla="*/ 28 h 1132"/>
                <a:gd name="T36" fmla="*/ 752 w 951"/>
                <a:gd name="T37" fmla="*/ 72 h 1132"/>
                <a:gd name="T38" fmla="*/ 814 w 951"/>
                <a:gd name="T39" fmla="*/ 145 h 1132"/>
                <a:gd name="T40" fmla="*/ 845 w 951"/>
                <a:gd name="T41" fmla="*/ 253 h 1132"/>
                <a:gd name="T42" fmla="*/ 848 w 951"/>
                <a:gd name="T43" fmla="*/ 884 h 1132"/>
                <a:gd name="T44" fmla="*/ 854 w 951"/>
                <a:gd name="T45" fmla="*/ 947 h 1132"/>
                <a:gd name="T46" fmla="*/ 883 w 951"/>
                <a:gd name="T47" fmla="*/ 974 h 1132"/>
                <a:gd name="T48" fmla="*/ 932 w 951"/>
                <a:gd name="T49" fmla="*/ 972 h 1132"/>
                <a:gd name="T50" fmla="*/ 933 w 951"/>
                <a:gd name="T51" fmla="*/ 1114 h 1132"/>
                <a:gd name="T52" fmla="*/ 861 w 951"/>
                <a:gd name="T53" fmla="*/ 1131 h 1132"/>
                <a:gd name="T54" fmla="*/ 779 w 951"/>
                <a:gd name="T55" fmla="*/ 1125 h 1132"/>
                <a:gd name="T56" fmla="*/ 721 w 951"/>
                <a:gd name="T57" fmla="*/ 1083 h 1132"/>
                <a:gd name="T58" fmla="*/ 692 w 951"/>
                <a:gd name="T59" fmla="*/ 1002 h 1132"/>
                <a:gd name="T60" fmla="*/ 616 w 951"/>
                <a:gd name="T61" fmla="*/ 1041 h 1132"/>
                <a:gd name="T62" fmla="*/ 485 w 951"/>
                <a:gd name="T63" fmla="*/ 1111 h 1132"/>
                <a:gd name="T64" fmla="*/ 334 w 951"/>
                <a:gd name="T65" fmla="*/ 1132 h 1132"/>
                <a:gd name="T66" fmla="*/ 222 w 951"/>
                <a:gd name="T67" fmla="*/ 1120 h 1132"/>
                <a:gd name="T68" fmla="*/ 125 w 951"/>
                <a:gd name="T69" fmla="*/ 1082 h 1132"/>
                <a:gd name="T70" fmla="*/ 52 w 951"/>
                <a:gd name="T71" fmla="*/ 1013 h 1132"/>
                <a:gd name="T72" fmla="*/ 9 w 951"/>
                <a:gd name="T73" fmla="*/ 914 h 1132"/>
                <a:gd name="T74" fmla="*/ 1 w 951"/>
                <a:gd name="T75" fmla="*/ 784 h 1132"/>
                <a:gd name="T76" fmla="*/ 33 w 951"/>
                <a:gd name="T77" fmla="*/ 671 h 1132"/>
                <a:gd name="T78" fmla="*/ 94 w 951"/>
                <a:gd name="T79" fmla="*/ 594 h 1132"/>
                <a:gd name="T80" fmla="*/ 176 w 951"/>
                <a:gd name="T81" fmla="*/ 545 h 1132"/>
                <a:gd name="T82" fmla="*/ 273 w 951"/>
                <a:gd name="T83" fmla="*/ 512 h 1132"/>
                <a:gd name="T84" fmla="*/ 381 w 951"/>
                <a:gd name="T85" fmla="*/ 489 h 1132"/>
                <a:gd name="T86" fmla="*/ 491 w 951"/>
                <a:gd name="T87" fmla="*/ 472 h 1132"/>
                <a:gd name="T88" fmla="*/ 582 w 951"/>
                <a:gd name="T89" fmla="*/ 453 h 1132"/>
                <a:gd name="T90" fmla="*/ 647 w 951"/>
                <a:gd name="T91" fmla="*/ 422 h 1132"/>
                <a:gd name="T92" fmla="*/ 680 w 951"/>
                <a:gd name="T93" fmla="*/ 365 h 1132"/>
                <a:gd name="T94" fmla="*/ 675 w 951"/>
                <a:gd name="T95" fmla="*/ 276 h 1132"/>
                <a:gd name="T96" fmla="*/ 638 w 951"/>
                <a:gd name="T97" fmla="*/ 210 h 1132"/>
                <a:gd name="T98" fmla="*/ 578 w 951"/>
                <a:gd name="T99" fmla="*/ 175 h 1132"/>
                <a:gd name="T100" fmla="*/ 506 w 951"/>
                <a:gd name="T101" fmla="*/ 160 h 1132"/>
                <a:gd name="T102" fmla="*/ 423 w 951"/>
                <a:gd name="T103" fmla="*/ 158 h 1132"/>
                <a:gd name="T104" fmla="*/ 332 w 951"/>
                <a:gd name="T105" fmla="*/ 175 h 1132"/>
                <a:gd name="T106" fmla="*/ 261 w 951"/>
                <a:gd name="T107" fmla="*/ 218 h 1132"/>
                <a:gd name="T108" fmla="*/ 216 w 951"/>
                <a:gd name="T109" fmla="*/ 292 h 1132"/>
                <a:gd name="T110" fmla="*/ 39 w 951"/>
                <a:gd name="T111" fmla="*/ 362 h 1132"/>
                <a:gd name="T112" fmla="*/ 66 w 951"/>
                <a:gd name="T113" fmla="*/ 222 h 1132"/>
                <a:gd name="T114" fmla="*/ 129 w 951"/>
                <a:gd name="T115" fmla="*/ 120 h 1132"/>
                <a:gd name="T116" fmla="*/ 222 w 951"/>
                <a:gd name="T117" fmla="*/ 51 h 1132"/>
                <a:gd name="T118" fmla="*/ 338 w 951"/>
                <a:gd name="T119" fmla="*/ 12 h 1132"/>
                <a:gd name="T120" fmla="*/ 468 w 951"/>
                <a:gd name="T12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1" h="1132">
                  <a:moveTo>
                    <a:pt x="681" y="550"/>
                  </a:moveTo>
                  <a:lnTo>
                    <a:pt x="657" y="564"/>
                  </a:lnTo>
                  <a:lnTo>
                    <a:pt x="629" y="576"/>
                  </a:lnTo>
                  <a:lnTo>
                    <a:pt x="599" y="586"/>
                  </a:lnTo>
                  <a:lnTo>
                    <a:pt x="565" y="593"/>
                  </a:lnTo>
                  <a:lnTo>
                    <a:pt x="530" y="600"/>
                  </a:lnTo>
                  <a:lnTo>
                    <a:pt x="493" y="605"/>
                  </a:lnTo>
                  <a:lnTo>
                    <a:pt x="455" y="611"/>
                  </a:lnTo>
                  <a:lnTo>
                    <a:pt x="417" y="616"/>
                  </a:lnTo>
                  <a:lnTo>
                    <a:pt x="379" y="622"/>
                  </a:lnTo>
                  <a:lnTo>
                    <a:pt x="350" y="629"/>
                  </a:lnTo>
                  <a:lnTo>
                    <a:pt x="322" y="636"/>
                  </a:lnTo>
                  <a:lnTo>
                    <a:pt x="295" y="646"/>
                  </a:lnTo>
                  <a:lnTo>
                    <a:pt x="270" y="657"/>
                  </a:lnTo>
                  <a:lnTo>
                    <a:pt x="247" y="670"/>
                  </a:lnTo>
                  <a:lnTo>
                    <a:pt x="227" y="686"/>
                  </a:lnTo>
                  <a:lnTo>
                    <a:pt x="209" y="705"/>
                  </a:lnTo>
                  <a:lnTo>
                    <a:pt x="196" y="728"/>
                  </a:lnTo>
                  <a:lnTo>
                    <a:pt x="185" y="753"/>
                  </a:lnTo>
                  <a:lnTo>
                    <a:pt x="177" y="784"/>
                  </a:lnTo>
                  <a:lnTo>
                    <a:pt x="176" y="817"/>
                  </a:lnTo>
                  <a:lnTo>
                    <a:pt x="177" y="848"/>
                  </a:lnTo>
                  <a:lnTo>
                    <a:pt x="185" y="874"/>
                  </a:lnTo>
                  <a:lnTo>
                    <a:pt x="194" y="897"/>
                  </a:lnTo>
                  <a:lnTo>
                    <a:pt x="209" y="916"/>
                  </a:lnTo>
                  <a:lnTo>
                    <a:pt x="226" y="933"/>
                  </a:lnTo>
                  <a:lnTo>
                    <a:pt x="245" y="947"/>
                  </a:lnTo>
                  <a:lnTo>
                    <a:pt x="267" y="957"/>
                  </a:lnTo>
                  <a:lnTo>
                    <a:pt x="292" y="966"/>
                  </a:lnTo>
                  <a:lnTo>
                    <a:pt x="317" y="972"/>
                  </a:lnTo>
                  <a:lnTo>
                    <a:pt x="344" y="974"/>
                  </a:lnTo>
                  <a:lnTo>
                    <a:pt x="372" y="976"/>
                  </a:lnTo>
                  <a:lnTo>
                    <a:pt x="417" y="974"/>
                  </a:lnTo>
                  <a:lnTo>
                    <a:pt x="458" y="967"/>
                  </a:lnTo>
                  <a:lnTo>
                    <a:pt x="496" y="957"/>
                  </a:lnTo>
                  <a:lnTo>
                    <a:pt x="528" y="944"/>
                  </a:lnTo>
                  <a:lnTo>
                    <a:pt x="559" y="929"/>
                  </a:lnTo>
                  <a:lnTo>
                    <a:pt x="585" y="910"/>
                  </a:lnTo>
                  <a:lnTo>
                    <a:pt x="609" y="890"/>
                  </a:lnTo>
                  <a:lnTo>
                    <a:pt x="628" y="869"/>
                  </a:lnTo>
                  <a:lnTo>
                    <a:pt x="645" y="846"/>
                  </a:lnTo>
                  <a:lnTo>
                    <a:pt x="658" y="822"/>
                  </a:lnTo>
                  <a:lnTo>
                    <a:pt x="668" y="799"/>
                  </a:lnTo>
                  <a:lnTo>
                    <a:pt x="675" y="775"/>
                  </a:lnTo>
                  <a:lnTo>
                    <a:pt x="679" y="753"/>
                  </a:lnTo>
                  <a:lnTo>
                    <a:pt x="681" y="732"/>
                  </a:lnTo>
                  <a:lnTo>
                    <a:pt x="681" y="550"/>
                  </a:lnTo>
                  <a:close/>
                  <a:moveTo>
                    <a:pt x="468" y="0"/>
                  </a:moveTo>
                  <a:lnTo>
                    <a:pt x="502" y="2"/>
                  </a:lnTo>
                  <a:lnTo>
                    <a:pt x="536" y="3"/>
                  </a:lnTo>
                  <a:lnTo>
                    <a:pt x="570" y="6"/>
                  </a:lnTo>
                  <a:lnTo>
                    <a:pt x="604" y="11"/>
                  </a:lnTo>
                  <a:lnTo>
                    <a:pt x="636" y="18"/>
                  </a:lnTo>
                  <a:lnTo>
                    <a:pt x="668" y="28"/>
                  </a:lnTo>
                  <a:lnTo>
                    <a:pt x="697" y="40"/>
                  </a:lnTo>
                  <a:lnTo>
                    <a:pt x="725" y="55"/>
                  </a:lnTo>
                  <a:lnTo>
                    <a:pt x="752" y="72"/>
                  </a:lnTo>
                  <a:lnTo>
                    <a:pt x="775" y="93"/>
                  </a:lnTo>
                  <a:lnTo>
                    <a:pt x="796" y="117"/>
                  </a:lnTo>
                  <a:lnTo>
                    <a:pt x="814" y="145"/>
                  </a:lnTo>
                  <a:lnTo>
                    <a:pt x="828" y="177"/>
                  </a:lnTo>
                  <a:lnTo>
                    <a:pt x="838" y="213"/>
                  </a:lnTo>
                  <a:lnTo>
                    <a:pt x="845" y="253"/>
                  </a:lnTo>
                  <a:lnTo>
                    <a:pt x="848" y="298"/>
                  </a:lnTo>
                  <a:lnTo>
                    <a:pt x="848" y="855"/>
                  </a:lnTo>
                  <a:lnTo>
                    <a:pt x="848" y="884"/>
                  </a:lnTo>
                  <a:lnTo>
                    <a:pt x="848" y="909"/>
                  </a:lnTo>
                  <a:lnTo>
                    <a:pt x="850" y="930"/>
                  </a:lnTo>
                  <a:lnTo>
                    <a:pt x="854" y="947"/>
                  </a:lnTo>
                  <a:lnTo>
                    <a:pt x="860" y="960"/>
                  </a:lnTo>
                  <a:lnTo>
                    <a:pt x="870" y="968"/>
                  </a:lnTo>
                  <a:lnTo>
                    <a:pt x="883" y="974"/>
                  </a:lnTo>
                  <a:lnTo>
                    <a:pt x="900" y="976"/>
                  </a:lnTo>
                  <a:lnTo>
                    <a:pt x="915" y="976"/>
                  </a:lnTo>
                  <a:lnTo>
                    <a:pt x="932" y="972"/>
                  </a:lnTo>
                  <a:lnTo>
                    <a:pt x="951" y="966"/>
                  </a:lnTo>
                  <a:lnTo>
                    <a:pt x="951" y="1104"/>
                  </a:lnTo>
                  <a:lnTo>
                    <a:pt x="933" y="1114"/>
                  </a:lnTo>
                  <a:lnTo>
                    <a:pt x="911" y="1122"/>
                  </a:lnTo>
                  <a:lnTo>
                    <a:pt x="888" y="1128"/>
                  </a:lnTo>
                  <a:lnTo>
                    <a:pt x="861" y="1131"/>
                  </a:lnTo>
                  <a:lnTo>
                    <a:pt x="832" y="1132"/>
                  </a:lnTo>
                  <a:lnTo>
                    <a:pt x="804" y="1131"/>
                  </a:lnTo>
                  <a:lnTo>
                    <a:pt x="779" y="1125"/>
                  </a:lnTo>
                  <a:lnTo>
                    <a:pt x="757" y="1116"/>
                  </a:lnTo>
                  <a:lnTo>
                    <a:pt x="737" y="1101"/>
                  </a:lnTo>
                  <a:lnTo>
                    <a:pt x="721" y="1083"/>
                  </a:lnTo>
                  <a:lnTo>
                    <a:pt x="708" y="1061"/>
                  </a:lnTo>
                  <a:lnTo>
                    <a:pt x="698" y="1034"/>
                  </a:lnTo>
                  <a:lnTo>
                    <a:pt x="692" y="1002"/>
                  </a:lnTo>
                  <a:lnTo>
                    <a:pt x="691" y="966"/>
                  </a:lnTo>
                  <a:lnTo>
                    <a:pt x="655" y="1006"/>
                  </a:lnTo>
                  <a:lnTo>
                    <a:pt x="616" y="1041"/>
                  </a:lnTo>
                  <a:lnTo>
                    <a:pt x="575" y="1069"/>
                  </a:lnTo>
                  <a:lnTo>
                    <a:pt x="531" y="1093"/>
                  </a:lnTo>
                  <a:lnTo>
                    <a:pt x="485" y="1111"/>
                  </a:lnTo>
                  <a:lnTo>
                    <a:pt x="436" y="1123"/>
                  </a:lnTo>
                  <a:lnTo>
                    <a:pt x="386" y="1130"/>
                  </a:lnTo>
                  <a:lnTo>
                    <a:pt x="334" y="1132"/>
                  </a:lnTo>
                  <a:lnTo>
                    <a:pt x="295" y="1131"/>
                  </a:lnTo>
                  <a:lnTo>
                    <a:pt x="258" y="1128"/>
                  </a:lnTo>
                  <a:lnTo>
                    <a:pt x="222" y="1120"/>
                  </a:lnTo>
                  <a:lnTo>
                    <a:pt x="187" y="1111"/>
                  </a:lnTo>
                  <a:lnTo>
                    <a:pt x="155" y="1097"/>
                  </a:lnTo>
                  <a:lnTo>
                    <a:pt x="125" y="1082"/>
                  </a:lnTo>
                  <a:lnTo>
                    <a:pt x="98" y="1062"/>
                  </a:lnTo>
                  <a:lnTo>
                    <a:pt x="73" y="1040"/>
                  </a:lnTo>
                  <a:lnTo>
                    <a:pt x="52" y="1013"/>
                  </a:lnTo>
                  <a:lnTo>
                    <a:pt x="34" y="984"/>
                  </a:lnTo>
                  <a:lnTo>
                    <a:pt x="19" y="951"/>
                  </a:lnTo>
                  <a:lnTo>
                    <a:pt x="9" y="914"/>
                  </a:lnTo>
                  <a:lnTo>
                    <a:pt x="1" y="874"/>
                  </a:lnTo>
                  <a:lnTo>
                    <a:pt x="0" y="830"/>
                  </a:lnTo>
                  <a:lnTo>
                    <a:pt x="1" y="784"/>
                  </a:lnTo>
                  <a:lnTo>
                    <a:pt x="9" y="741"/>
                  </a:lnTo>
                  <a:lnTo>
                    <a:pt x="18" y="704"/>
                  </a:lnTo>
                  <a:lnTo>
                    <a:pt x="33" y="671"/>
                  </a:lnTo>
                  <a:lnTo>
                    <a:pt x="50" y="642"/>
                  </a:lnTo>
                  <a:lnTo>
                    <a:pt x="70" y="617"/>
                  </a:lnTo>
                  <a:lnTo>
                    <a:pt x="94" y="594"/>
                  </a:lnTo>
                  <a:lnTo>
                    <a:pt x="119" y="575"/>
                  </a:lnTo>
                  <a:lnTo>
                    <a:pt x="147" y="559"/>
                  </a:lnTo>
                  <a:lnTo>
                    <a:pt x="176" y="545"/>
                  </a:lnTo>
                  <a:lnTo>
                    <a:pt x="208" y="533"/>
                  </a:lnTo>
                  <a:lnTo>
                    <a:pt x="241" y="522"/>
                  </a:lnTo>
                  <a:lnTo>
                    <a:pt x="273" y="512"/>
                  </a:lnTo>
                  <a:lnTo>
                    <a:pt x="307" y="505"/>
                  </a:lnTo>
                  <a:lnTo>
                    <a:pt x="343" y="496"/>
                  </a:lnTo>
                  <a:lnTo>
                    <a:pt x="381" y="489"/>
                  </a:lnTo>
                  <a:lnTo>
                    <a:pt x="419" y="483"/>
                  </a:lnTo>
                  <a:lnTo>
                    <a:pt x="455" y="477"/>
                  </a:lnTo>
                  <a:lnTo>
                    <a:pt x="491" y="472"/>
                  </a:lnTo>
                  <a:lnTo>
                    <a:pt x="523" y="466"/>
                  </a:lnTo>
                  <a:lnTo>
                    <a:pt x="554" y="460"/>
                  </a:lnTo>
                  <a:lnTo>
                    <a:pt x="582" y="453"/>
                  </a:lnTo>
                  <a:lnTo>
                    <a:pt x="606" y="445"/>
                  </a:lnTo>
                  <a:lnTo>
                    <a:pt x="629" y="434"/>
                  </a:lnTo>
                  <a:lnTo>
                    <a:pt x="647" y="422"/>
                  </a:lnTo>
                  <a:lnTo>
                    <a:pt x="662" y="406"/>
                  </a:lnTo>
                  <a:lnTo>
                    <a:pt x="674" y="387"/>
                  </a:lnTo>
                  <a:lnTo>
                    <a:pt x="680" y="365"/>
                  </a:lnTo>
                  <a:lnTo>
                    <a:pt x="683" y="338"/>
                  </a:lnTo>
                  <a:lnTo>
                    <a:pt x="680" y="304"/>
                  </a:lnTo>
                  <a:lnTo>
                    <a:pt x="675" y="276"/>
                  </a:lnTo>
                  <a:lnTo>
                    <a:pt x="666" y="250"/>
                  </a:lnTo>
                  <a:lnTo>
                    <a:pt x="652" y="228"/>
                  </a:lnTo>
                  <a:lnTo>
                    <a:pt x="638" y="210"/>
                  </a:lnTo>
                  <a:lnTo>
                    <a:pt x="619" y="196"/>
                  </a:lnTo>
                  <a:lnTo>
                    <a:pt x="600" y="184"/>
                  </a:lnTo>
                  <a:lnTo>
                    <a:pt x="578" y="175"/>
                  </a:lnTo>
                  <a:lnTo>
                    <a:pt x="555" y="168"/>
                  </a:lnTo>
                  <a:lnTo>
                    <a:pt x="532" y="163"/>
                  </a:lnTo>
                  <a:lnTo>
                    <a:pt x="506" y="160"/>
                  </a:lnTo>
                  <a:lnTo>
                    <a:pt x="482" y="158"/>
                  </a:lnTo>
                  <a:lnTo>
                    <a:pt x="458" y="157"/>
                  </a:lnTo>
                  <a:lnTo>
                    <a:pt x="423" y="158"/>
                  </a:lnTo>
                  <a:lnTo>
                    <a:pt x="391" y="162"/>
                  </a:lnTo>
                  <a:lnTo>
                    <a:pt x="360" y="168"/>
                  </a:lnTo>
                  <a:lnTo>
                    <a:pt x="332" y="175"/>
                  </a:lnTo>
                  <a:lnTo>
                    <a:pt x="305" y="186"/>
                  </a:lnTo>
                  <a:lnTo>
                    <a:pt x="282" y="201"/>
                  </a:lnTo>
                  <a:lnTo>
                    <a:pt x="261" y="218"/>
                  </a:lnTo>
                  <a:lnTo>
                    <a:pt x="243" y="239"/>
                  </a:lnTo>
                  <a:lnTo>
                    <a:pt x="228" y="263"/>
                  </a:lnTo>
                  <a:lnTo>
                    <a:pt x="216" y="292"/>
                  </a:lnTo>
                  <a:lnTo>
                    <a:pt x="209" y="325"/>
                  </a:lnTo>
                  <a:lnTo>
                    <a:pt x="205" y="362"/>
                  </a:lnTo>
                  <a:lnTo>
                    <a:pt x="39" y="362"/>
                  </a:lnTo>
                  <a:lnTo>
                    <a:pt x="43" y="312"/>
                  </a:lnTo>
                  <a:lnTo>
                    <a:pt x="52" y="265"/>
                  </a:lnTo>
                  <a:lnTo>
                    <a:pt x="66" y="222"/>
                  </a:lnTo>
                  <a:lnTo>
                    <a:pt x="83" y="184"/>
                  </a:lnTo>
                  <a:lnTo>
                    <a:pt x="104" y="150"/>
                  </a:lnTo>
                  <a:lnTo>
                    <a:pt x="129" y="120"/>
                  </a:lnTo>
                  <a:lnTo>
                    <a:pt x="157" y="93"/>
                  </a:lnTo>
                  <a:lnTo>
                    <a:pt x="188" y="70"/>
                  </a:lnTo>
                  <a:lnTo>
                    <a:pt x="222" y="51"/>
                  </a:lnTo>
                  <a:lnTo>
                    <a:pt x="259" y="35"/>
                  </a:lnTo>
                  <a:lnTo>
                    <a:pt x="296" y="22"/>
                  </a:lnTo>
                  <a:lnTo>
                    <a:pt x="338" y="12"/>
                  </a:lnTo>
                  <a:lnTo>
                    <a:pt x="379" y="6"/>
                  </a:lnTo>
                  <a:lnTo>
                    <a:pt x="423" y="3"/>
                  </a:lnTo>
                  <a:lnTo>
                    <a:pt x="4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9" name="Freeform 8"/>
            <p:cNvSpPr>
              <a:spLocks/>
            </p:cNvSpPr>
            <p:nvPr userDrawn="1"/>
          </p:nvSpPr>
          <p:spPr bwMode="auto">
            <a:xfrm>
              <a:off x="7367588" y="4454526"/>
              <a:ext cx="341313" cy="449263"/>
            </a:xfrm>
            <a:custGeom>
              <a:avLst/>
              <a:gdLst>
                <a:gd name="T0" fmla="*/ 486 w 860"/>
                <a:gd name="T1" fmla="*/ 5 h 1132"/>
                <a:gd name="T2" fmla="*/ 604 w 860"/>
                <a:gd name="T3" fmla="*/ 31 h 1132"/>
                <a:gd name="T4" fmla="*/ 701 w 860"/>
                <a:gd name="T5" fmla="*/ 82 h 1132"/>
                <a:gd name="T6" fmla="*/ 771 w 860"/>
                <a:gd name="T7" fmla="*/ 167 h 1132"/>
                <a:gd name="T8" fmla="*/ 810 w 860"/>
                <a:gd name="T9" fmla="*/ 290 h 1132"/>
                <a:gd name="T10" fmla="*/ 644 w 860"/>
                <a:gd name="T11" fmla="*/ 307 h 1132"/>
                <a:gd name="T12" fmla="*/ 606 w 860"/>
                <a:gd name="T13" fmla="*/ 231 h 1132"/>
                <a:gd name="T14" fmla="*/ 545 w 860"/>
                <a:gd name="T15" fmla="*/ 184 h 1132"/>
                <a:gd name="T16" fmla="*/ 467 w 860"/>
                <a:gd name="T17" fmla="*/ 162 h 1132"/>
                <a:gd name="T18" fmla="*/ 386 w 860"/>
                <a:gd name="T19" fmla="*/ 158 h 1132"/>
                <a:gd name="T20" fmla="*/ 305 w 860"/>
                <a:gd name="T21" fmla="*/ 172 h 1132"/>
                <a:gd name="T22" fmla="*/ 238 w 860"/>
                <a:gd name="T23" fmla="*/ 207 h 1132"/>
                <a:gd name="T24" fmla="*/ 200 w 860"/>
                <a:gd name="T25" fmla="*/ 268 h 1132"/>
                <a:gd name="T26" fmla="*/ 208 w 860"/>
                <a:gd name="T27" fmla="*/ 344 h 1132"/>
                <a:gd name="T28" fmla="*/ 256 w 860"/>
                <a:gd name="T29" fmla="*/ 397 h 1132"/>
                <a:gd name="T30" fmla="*/ 334 w 860"/>
                <a:gd name="T31" fmla="*/ 434 h 1132"/>
                <a:gd name="T32" fmla="*/ 429 w 860"/>
                <a:gd name="T33" fmla="*/ 460 h 1132"/>
                <a:gd name="T34" fmla="*/ 528 w 860"/>
                <a:gd name="T35" fmla="*/ 484 h 1132"/>
                <a:gd name="T36" fmla="*/ 634 w 860"/>
                <a:gd name="T37" fmla="*/ 513 h 1132"/>
                <a:gd name="T38" fmla="*/ 729 w 860"/>
                <a:gd name="T39" fmla="*/ 556 h 1132"/>
                <a:gd name="T40" fmla="*/ 804 w 860"/>
                <a:gd name="T41" fmla="*/ 620 h 1132"/>
                <a:gd name="T42" fmla="*/ 850 w 860"/>
                <a:gd name="T43" fmla="*/ 711 h 1132"/>
                <a:gd name="T44" fmla="*/ 857 w 860"/>
                <a:gd name="T45" fmla="*/ 838 h 1132"/>
                <a:gd name="T46" fmla="*/ 821 w 860"/>
                <a:gd name="T47" fmla="*/ 954 h 1132"/>
                <a:gd name="T48" fmla="*/ 750 w 860"/>
                <a:gd name="T49" fmla="*/ 1037 h 1132"/>
                <a:gd name="T50" fmla="*/ 656 w 860"/>
                <a:gd name="T51" fmla="*/ 1093 h 1132"/>
                <a:gd name="T52" fmla="*/ 545 w 860"/>
                <a:gd name="T53" fmla="*/ 1124 h 1132"/>
                <a:gd name="T54" fmla="*/ 429 w 860"/>
                <a:gd name="T55" fmla="*/ 1132 h 1132"/>
                <a:gd name="T56" fmla="*/ 299 w 860"/>
                <a:gd name="T57" fmla="*/ 1120 h 1132"/>
                <a:gd name="T58" fmla="*/ 182 w 860"/>
                <a:gd name="T59" fmla="*/ 1081 h 1132"/>
                <a:gd name="T60" fmla="*/ 90 w 860"/>
                <a:gd name="T61" fmla="*/ 1012 h 1132"/>
                <a:gd name="T62" fmla="*/ 27 w 860"/>
                <a:gd name="T63" fmla="*/ 908 h 1132"/>
                <a:gd name="T64" fmla="*/ 0 w 860"/>
                <a:gd name="T65" fmla="*/ 767 h 1132"/>
                <a:gd name="T66" fmla="*/ 180 w 860"/>
                <a:gd name="T67" fmla="*/ 838 h 1132"/>
                <a:gd name="T68" fmla="*/ 229 w 860"/>
                <a:gd name="T69" fmla="*/ 913 h 1132"/>
                <a:gd name="T70" fmla="*/ 308 w 860"/>
                <a:gd name="T71" fmla="*/ 957 h 1132"/>
                <a:gd name="T72" fmla="*/ 404 w 860"/>
                <a:gd name="T73" fmla="*/ 974 h 1132"/>
                <a:gd name="T74" fmla="*/ 488 w 860"/>
                <a:gd name="T75" fmla="*/ 974 h 1132"/>
                <a:gd name="T76" fmla="*/ 565 w 860"/>
                <a:gd name="T77" fmla="*/ 960 h 1132"/>
                <a:gd name="T78" fmla="*/ 631 w 860"/>
                <a:gd name="T79" fmla="*/ 927 h 1132"/>
                <a:gd name="T80" fmla="*/ 674 w 860"/>
                <a:gd name="T81" fmla="*/ 871 h 1132"/>
                <a:gd name="T82" fmla="*/ 681 w 860"/>
                <a:gd name="T83" fmla="*/ 787 h 1132"/>
                <a:gd name="T84" fmla="*/ 647 w 860"/>
                <a:gd name="T85" fmla="*/ 722 h 1132"/>
                <a:gd name="T86" fmla="*/ 580 w 860"/>
                <a:gd name="T87" fmla="*/ 677 h 1132"/>
                <a:gd name="T88" fmla="*/ 491 w 860"/>
                <a:gd name="T89" fmla="*/ 647 h 1132"/>
                <a:gd name="T90" fmla="*/ 389 w 860"/>
                <a:gd name="T91" fmla="*/ 622 h 1132"/>
                <a:gd name="T92" fmla="*/ 283 w 860"/>
                <a:gd name="T93" fmla="*/ 595 h 1132"/>
                <a:gd name="T94" fmla="*/ 183 w 860"/>
                <a:gd name="T95" fmla="*/ 558 h 1132"/>
                <a:gd name="T96" fmla="*/ 99 w 860"/>
                <a:gd name="T97" fmla="*/ 504 h 1132"/>
                <a:gd name="T98" fmla="*/ 42 w 860"/>
                <a:gd name="T99" fmla="*/ 423 h 1132"/>
                <a:gd name="T100" fmla="*/ 22 w 860"/>
                <a:gd name="T101" fmla="*/ 308 h 1132"/>
                <a:gd name="T102" fmla="*/ 44 w 860"/>
                <a:gd name="T103" fmla="*/ 193 h 1132"/>
                <a:gd name="T104" fmla="*/ 104 w 860"/>
                <a:gd name="T105" fmla="*/ 107 h 1132"/>
                <a:gd name="T106" fmla="*/ 191 w 860"/>
                <a:gd name="T107" fmla="*/ 46 h 1132"/>
                <a:gd name="T108" fmla="*/ 293 w 860"/>
                <a:gd name="T109" fmla="*/ 12 h 1132"/>
                <a:gd name="T110" fmla="*/ 399 w 860"/>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60" h="1132">
                  <a:moveTo>
                    <a:pt x="399" y="0"/>
                  </a:moveTo>
                  <a:lnTo>
                    <a:pt x="443" y="2"/>
                  </a:lnTo>
                  <a:lnTo>
                    <a:pt x="486" y="5"/>
                  </a:lnTo>
                  <a:lnTo>
                    <a:pt x="527" y="11"/>
                  </a:lnTo>
                  <a:lnTo>
                    <a:pt x="566" y="20"/>
                  </a:lnTo>
                  <a:lnTo>
                    <a:pt x="604" y="31"/>
                  </a:lnTo>
                  <a:lnTo>
                    <a:pt x="639" y="44"/>
                  </a:lnTo>
                  <a:lnTo>
                    <a:pt x="670" y="62"/>
                  </a:lnTo>
                  <a:lnTo>
                    <a:pt x="701" y="82"/>
                  </a:lnTo>
                  <a:lnTo>
                    <a:pt x="727" y="107"/>
                  </a:lnTo>
                  <a:lnTo>
                    <a:pt x="750" y="134"/>
                  </a:lnTo>
                  <a:lnTo>
                    <a:pt x="771" y="167"/>
                  </a:lnTo>
                  <a:lnTo>
                    <a:pt x="788" y="203"/>
                  </a:lnTo>
                  <a:lnTo>
                    <a:pt x="800" y="244"/>
                  </a:lnTo>
                  <a:lnTo>
                    <a:pt x="810" y="290"/>
                  </a:lnTo>
                  <a:lnTo>
                    <a:pt x="815" y="339"/>
                  </a:lnTo>
                  <a:lnTo>
                    <a:pt x="648" y="339"/>
                  </a:lnTo>
                  <a:lnTo>
                    <a:pt x="644" y="307"/>
                  </a:lnTo>
                  <a:lnTo>
                    <a:pt x="634" y="278"/>
                  </a:lnTo>
                  <a:lnTo>
                    <a:pt x="622" y="254"/>
                  </a:lnTo>
                  <a:lnTo>
                    <a:pt x="606" y="231"/>
                  </a:lnTo>
                  <a:lnTo>
                    <a:pt x="588" y="213"/>
                  </a:lnTo>
                  <a:lnTo>
                    <a:pt x="567" y="197"/>
                  </a:lnTo>
                  <a:lnTo>
                    <a:pt x="545" y="184"/>
                  </a:lnTo>
                  <a:lnTo>
                    <a:pt x="520" y="174"/>
                  </a:lnTo>
                  <a:lnTo>
                    <a:pt x="494" y="167"/>
                  </a:lnTo>
                  <a:lnTo>
                    <a:pt x="467" y="162"/>
                  </a:lnTo>
                  <a:lnTo>
                    <a:pt x="441" y="158"/>
                  </a:lnTo>
                  <a:lnTo>
                    <a:pt x="413" y="157"/>
                  </a:lnTo>
                  <a:lnTo>
                    <a:pt x="386" y="158"/>
                  </a:lnTo>
                  <a:lnTo>
                    <a:pt x="358" y="161"/>
                  </a:lnTo>
                  <a:lnTo>
                    <a:pt x="330" y="166"/>
                  </a:lnTo>
                  <a:lnTo>
                    <a:pt x="305" y="172"/>
                  </a:lnTo>
                  <a:lnTo>
                    <a:pt x="279" y="180"/>
                  </a:lnTo>
                  <a:lnTo>
                    <a:pt x="257" y="192"/>
                  </a:lnTo>
                  <a:lnTo>
                    <a:pt x="238" y="207"/>
                  </a:lnTo>
                  <a:lnTo>
                    <a:pt x="221" y="224"/>
                  </a:lnTo>
                  <a:lnTo>
                    <a:pt x="209" y="244"/>
                  </a:lnTo>
                  <a:lnTo>
                    <a:pt x="200" y="268"/>
                  </a:lnTo>
                  <a:lnTo>
                    <a:pt x="198" y="296"/>
                  </a:lnTo>
                  <a:lnTo>
                    <a:pt x="200" y="321"/>
                  </a:lnTo>
                  <a:lnTo>
                    <a:pt x="208" y="344"/>
                  </a:lnTo>
                  <a:lnTo>
                    <a:pt x="220" y="365"/>
                  </a:lnTo>
                  <a:lnTo>
                    <a:pt x="237" y="382"/>
                  </a:lnTo>
                  <a:lnTo>
                    <a:pt x="256" y="397"/>
                  </a:lnTo>
                  <a:lnTo>
                    <a:pt x="279" y="411"/>
                  </a:lnTo>
                  <a:lnTo>
                    <a:pt x="305" y="423"/>
                  </a:lnTo>
                  <a:lnTo>
                    <a:pt x="334" y="434"/>
                  </a:lnTo>
                  <a:lnTo>
                    <a:pt x="364" y="443"/>
                  </a:lnTo>
                  <a:lnTo>
                    <a:pt x="396" y="452"/>
                  </a:lnTo>
                  <a:lnTo>
                    <a:pt x="429" y="460"/>
                  </a:lnTo>
                  <a:lnTo>
                    <a:pt x="461" y="467"/>
                  </a:lnTo>
                  <a:lnTo>
                    <a:pt x="495" y="476"/>
                  </a:lnTo>
                  <a:lnTo>
                    <a:pt x="528" y="484"/>
                  </a:lnTo>
                  <a:lnTo>
                    <a:pt x="565" y="493"/>
                  </a:lnTo>
                  <a:lnTo>
                    <a:pt x="600" y="502"/>
                  </a:lnTo>
                  <a:lnTo>
                    <a:pt x="634" y="513"/>
                  </a:lnTo>
                  <a:lnTo>
                    <a:pt x="667" y="527"/>
                  </a:lnTo>
                  <a:lnTo>
                    <a:pt x="699" y="540"/>
                  </a:lnTo>
                  <a:lnTo>
                    <a:pt x="729" y="556"/>
                  </a:lnTo>
                  <a:lnTo>
                    <a:pt x="757" y="575"/>
                  </a:lnTo>
                  <a:lnTo>
                    <a:pt x="782" y="595"/>
                  </a:lnTo>
                  <a:lnTo>
                    <a:pt x="804" y="620"/>
                  </a:lnTo>
                  <a:lnTo>
                    <a:pt x="823" y="646"/>
                  </a:lnTo>
                  <a:lnTo>
                    <a:pt x="839" y="676"/>
                  </a:lnTo>
                  <a:lnTo>
                    <a:pt x="850" y="711"/>
                  </a:lnTo>
                  <a:lnTo>
                    <a:pt x="857" y="750"/>
                  </a:lnTo>
                  <a:lnTo>
                    <a:pt x="860" y="792"/>
                  </a:lnTo>
                  <a:lnTo>
                    <a:pt x="857" y="838"/>
                  </a:lnTo>
                  <a:lnTo>
                    <a:pt x="850" y="880"/>
                  </a:lnTo>
                  <a:lnTo>
                    <a:pt x="838" y="919"/>
                  </a:lnTo>
                  <a:lnTo>
                    <a:pt x="821" y="954"/>
                  </a:lnTo>
                  <a:lnTo>
                    <a:pt x="801" y="985"/>
                  </a:lnTo>
                  <a:lnTo>
                    <a:pt x="777" y="1013"/>
                  </a:lnTo>
                  <a:lnTo>
                    <a:pt x="750" y="1037"/>
                  </a:lnTo>
                  <a:lnTo>
                    <a:pt x="721" y="1059"/>
                  </a:lnTo>
                  <a:lnTo>
                    <a:pt x="690" y="1077"/>
                  </a:lnTo>
                  <a:lnTo>
                    <a:pt x="656" y="1093"/>
                  </a:lnTo>
                  <a:lnTo>
                    <a:pt x="621" y="1106"/>
                  </a:lnTo>
                  <a:lnTo>
                    <a:pt x="583" y="1116"/>
                  </a:lnTo>
                  <a:lnTo>
                    <a:pt x="545" y="1124"/>
                  </a:lnTo>
                  <a:lnTo>
                    <a:pt x="506" y="1129"/>
                  </a:lnTo>
                  <a:lnTo>
                    <a:pt x="467" y="1132"/>
                  </a:lnTo>
                  <a:lnTo>
                    <a:pt x="429" y="1132"/>
                  </a:lnTo>
                  <a:lnTo>
                    <a:pt x="384" y="1131"/>
                  </a:lnTo>
                  <a:lnTo>
                    <a:pt x="340" y="1128"/>
                  </a:lnTo>
                  <a:lnTo>
                    <a:pt x="299" y="1120"/>
                  </a:lnTo>
                  <a:lnTo>
                    <a:pt x="257" y="1111"/>
                  </a:lnTo>
                  <a:lnTo>
                    <a:pt x="218" y="1097"/>
                  </a:lnTo>
                  <a:lnTo>
                    <a:pt x="182" y="1081"/>
                  </a:lnTo>
                  <a:lnTo>
                    <a:pt x="149" y="1061"/>
                  </a:lnTo>
                  <a:lnTo>
                    <a:pt x="118" y="1038"/>
                  </a:lnTo>
                  <a:lnTo>
                    <a:pt x="90" y="1012"/>
                  </a:lnTo>
                  <a:lnTo>
                    <a:pt x="65" y="980"/>
                  </a:lnTo>
                  <a:lnTo>
                    <a:pt x="44" y="947"/>
                  </a:lnTo>
                  <a:lnTo>
                    <a:pt x="27" y="908"/>
                  </a:lnTo>
                  <a:lnTo>
                    <a:pt x="13" y="865"/>
                  </a:lnTo>
                  <a:lnTo>
                    <a:pt x="5" y="819"/>
                  </a:lnTo>
                  <a:lnTo>
                    <a:pt x="0" y="767"/>
                  </a:lnTo>
                  <a:lnTo>
                    <a:pt x="166" y="767"/>
                  </a:lnTo>
                  <a:lnTo>
                    <a:pt x="171" y="804"/>
                  </a:lnTo>
                  <a:lnTo>
                    <a:pt x="180" y="838"/>
                  </a:lnTo>
                  <a:lnTo>
                    <a:pt x="192" y="867"/>
                  </a:lnTo>
                  <a:lnTo>
                    <a:pt x="209" y="891"/>
                  </a:lnTo>
                  <a:lnTo>
                    <a:pt x="229" y="913"/>
                  </a:lnTo>
                  <a:lnTo>
                    <a:pt x="254" y="931"/>
                  </a:lnTo>
                  <a:lnTo>
                    <a:pt x="279" y="945"/>
                  </a:lnTo>
                  <a:lnTo>
                    <a:pt x="308" y="957"/>
                  </a:lnTo>
                  <a:lnTo>
                    <a:pt x="339" y="966"/>
                  </a:lnTo>
                  <a:lnTo>
                    <a:pt x="372" y="972"/>
                  </a:lnTo>
                  <a:lnTo>
                    <a:pt x="404" y="974"/>
                  </a:lnTo>
                  <a:lnTo>
                    <a:pt x="438" y="976"/>
                  </a:lnTo>
                  <a:lnTo>
                    <a:pt x="463" y="976"/>
                  </a:lnTo>
                  <a:lnTo>
                    <a:pt x="488" y="974"/>
                  </a:lnTo>
                  <a:lnTo>
                    <a:pt x="515" y="971"/>
                  </a:lnTo>
                  <a:lnTo>
                    <a:pt x="540" y="966"/>
                  </a:lnTo>
                  <a:lnTo>
                    <a:pt x="565" y="960"/>
                  </a:lnTo>
                  <a:lnTo>
                    <a:pt x="589" y="951"/>
                  </a:lnTo>
                  <a:lnTo>
                    <a:pt x="611" y="941"/>
                  </a:lnTo>
                  <a:lnTo>
                    <a:pt x="631" y="927"/>
                  </a:lnTo>
                  <a:lnTo>
                    <a:pt x="648" y="912"/>
                  </a:lnTo>
                  <a:lnTo>
                    <a:pt x="663" y="892"/>
                  </a:lnTo>
                  <a:lnTo>
                    <a:pt x="674" y="871"/>
                  </a:lnTo>
                  <a:lnTo>
                    <a:pt x="681" y="844"/>
                  </a:lnTo>
                  <a:lnTo>
                    <a:pt x="684" y="815"/>
                  </a:lnTo>
                  <a:lnTo>
                    <a:pt x="681" y="787"/>
                  </a:lnTo>
                  <a:lnTo>
                    <a:pt x="674" y="762"/>
                  </a:lnTo>
                  <a:lnTo>
                    <a:pt x="662" y="740"/>
                  </a:lnTo>
                  <a:lnTo>
                    <a:pt x="647" y="722"/>
                  </a:lnTo>
                  <a:lnTo>
                    <a:pt x="628" y="705"/>
                  </a:lnTo>
                  <a:lnTo>
                    <a:pt x="606" y="691"/>
                  </a:lnTo>
                  <a:lnTo>
                    <a:pt x="580" y="677"/>
                  </a:lnTo>
                  <a:lnTo>
                    <a:pt x="552" y="667"/>
                  </a:lnTo>
                  <a:lnTo>
                    <a:pt x="523" y="656"/>
                  </a:lnTo>
                  <a:lnTo>
                    <a:pt x="491" y="647"/>
                  </a:lnTo>
                  <a:lnTo>
                    <a:pt x="458" y="639"/>
                  </a:lnTo>
                  <a:lnTo>
                    <a:pt x="424" y="630"/>
                  </a:lnTo>
                  <a:lnTo>
                    <a:pt x="389" y="622"/>
                  </a:lnTo>
                  <a:lnTo>
                    <a:pt x="352" y="613"/>
                  </a:lnTo>
                  <a:lnTo>
                    <a:pt x="317" y="605"/>
                  </a:lnTo>
                  <a:lnTo>
                    <a:pt x="283" y="595"/>
                  </a:lnTo>
                  <a:lnTo>
                    <a:pt x="248" y="585"/>
                  </a:lnTo>
                  <a:lnTo>
                    <a:pt x="215" y="572"/>
                  </a:lnTo>
                  <a:lnTo>
                    <a:pt x="183" y="558"/>
                  </a:lnTo>
                  <a:lnTo>
                    <a:pt x="153" y="542"/>
                  </a:lnTo>
                  <a:lnTo>
                    <a:pt x="125" y="524"/>
                  </a:lnTo>
                  <a:lnTo>
                    <a:pt x="99" y="504"/>
                  </a:lnTo>
                  <a:lnTo>
                    <a:pt x="78" y="480"/>
                  </a:lnTo>
                  <a:lnTo>
                    <a:pt x="58" y="453"/>
                  </a:lnTo>
                  <a:lnTo>
                    <a:pt x="42" y="423"/>
                  </a:lnTo>
                  <a:lnTo>
                    <a:pt x="31" y="389"/>
                  </a:lnTo>
                  <a:lnTo>
                    <a:pt x="24" y="350"/>
                  </a:lnTo>
                  <a:lnTo>
                    <a:pt x="22" y="308"/>
                  </a:lnTo>
                  <a:lnTo>
                    <a:pt x="24" y="267"/>
                  </a:lnTo>
                  <a:lnTo>
                    <a:pt x="31" y="228"/>
                  </a:lnTo>
                  <a:lnTo>
                    <a:pt x="44" y="193"/>
                  </a:lnTo>
                  <a:lnTo>
                    <a:pt x="61" y="161"/>
                  </a:lnTo>
                  <a:lnTo>
                    <a:pt x="80" y="132"/>
                  </a:lnTo>
                  <a:lnTo>
                    <a:pt x="104" y="107"/>
                  </a:lnTo>
                  <a:lnTo>
                    <a:pt x="130" y="84"/>
                  </a:lnTo>
                  <a:lnTo>
                    <a:pt x="159" y="63"/>
                  </a:lnTo>
                  <a:lnTo>
                    <a:pt x="191" y="46"/>
                  </a:lnTo>
                  <a:lnTo>
                    <a:pt x="223" y="32"/>
                  </a:lnTo>
                  <a:lnTo>
                    <a:pt x="257" y="21"/>
                  </a:lnTo>
                  <a:lnTo>
                    <a:pt x="293" y="12"/>
                  </a:lnTo>
                  <a:lnTo>
                    <a:pt x="328"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0" name="Freeform 9"/>
            <p:cNvSpPr>
              <a:spLocks/>
            </p:cNvSpPr>
            <p:nvPr userDrawn="1"/>
          </p:nvSpPr>
          <p:spPr bwMode="auto">
            <a:xfrm>
              <a:off x="6146801" y="4554538"/>
              <a:ext cx="434975" cy="479425"/>
            </a:xfrm>
            <a:custGeom>
              <a:avLst/>
              <a:gdLst>
                <a:gd name="T0" fmla="*/ 621 w 1095"/>
                <a:gd name="T1" fmla="*/ 1 h 1208"/>
                <a:gd name="T2" fmla="*/ 664 w 1095"/>
                <a:gd name="T3" fmla="*/ 18 h 1208"/>
                <a:gd name="T4" fmla="*/ 709 w 1095"/>
                <a:gd name="T5" fmla="*/ 67 h 1208"/>
                <a:gd name="T6" fmla="*/ 947 w 1095"/>
                <a:gd name="T7" fmla="*/ 353 h 1208"/>
                <a:gd name="T8" fmla="*/ 1027 w 1095"/>
                <a:gd name="T9" fmla="*/ 469 h 1208"/>
                <a:gd name="T10" fmla="*/ 1076 w 1095"/>
                <a:gd name="T11" fmla="*/ 580 h 1208"/>
                <a:gd name="T12" fmla="*/ 1095 w 1095"/>
                <a:gd name="T13" fmla="*/ 687 h 1208"/>
                <a:gd name="T14" fmla="*/ 1090 w 1095"/>
                <a:gd name="T15" fmla="*/ 786 h 1208"/>
                <a:gd name="T16" fmla="*/ 1064 w 1095"/>
                <a:gd name="T17" fmla="*/ 877 h 1208"/>
                <a:gd name="T18" fmla="*/ 1020 w 1095"/>
                <a:gd name="T19" fmla="*/ 959 h 1208"/>
                <a:gd name="T20" fmla="*/ 962 w 1095"/>
                <a:gd name="T21" fmla="*/ 1032 h 1208"/>
                <a:gd name="T22" fmla="*/ 892 w 1095"/>
                <a:gd name="T23" fmla="*/ 1093 h 1208"/>
                <a:gd name="T24" fmla="*/ 817 w 1095"/>
                <a:gd name="T25" fmla="*/ 1142 h 1208"/>
                <a:gd name="T26" fmla="*/ 738 w 1095"/>
                <a:gd name="T27" fmla="*/ 1177 h 1208"/>
                <a:gd name="T28" fmla="*/ 630 w 1095"/>
                <a:gd name="T29" fmla="*/ 1202 h 1208"/>
                <a:gd name="T30" fmla="*/ 498 w 1095"/>
                <a:gd name="T31" fmla="*/ 1207 h 1208"/>
                <a:gd name="T32" fmla="*/ 374 w 1095"/>
                <a:gd name="T33" fmla="*/ 1187 h 1208"/>
                <a:gd name="T34" fmla="*/ 261 w 1095"/>
                <a:gd name="T35" fmla="*/ 1144 h 1208"/>
                <a:gd name="T36" fmla="*/ 162 w 1095"/>
                <a:gd name="T37" fmla="*/ 1080 h 1208"/>
                <a:gd name="T38" fmla="*/ 82 w 1095"/>
                <a:gd name="T39" fmla="*/ 998 h 1208"/>
                <a:gd name="T40" fmla="*/ 22 w 1095"/>
                <a:gd name="T41" fmla="*/ 901 h 1208"/>
                <a:gd name="T42" fmla="*/ 25 w 1095"/>
                <a:gd name="T43" fmla="*/ 883 h 1208"/>
                <a:gd name="T44" fmla="*/ 90 w 1095"/>
                <a:gd name="T45" fmla="*/ 940 h 1208"/>
                <a:gd name="T46" fmla="*/ 170 w 1095"/>
                <a:gd name="T47" fmla="*/ 982 h 1208"/>
                <a:gd name="T48" fmla="*/ 258 w 1095"/>
                <a:gd name="T49" fmla="*/ 1009 h 1208"/>
                <a:gd name="T50" fmla="*/ 353 w 1095"/>
                <a:gd name="T51" fmla="*/ 1020 h 1208"/>
                <a:gd name="T52" fmla="*/ 447 w 1095"/>
                <a:gd name="T53" fmla="*/ 1015 h 1208"/>
                <a:gd name="T54" fmla="*/ 534 w 1095"/>
                <a:gd name="T55" fmla="*/ 994 h 1208"/>
                <a:gd name="T56" fmla="*/ 612 w 1095"/>
                <a:gd name="T57" fmla="*/ 958 h 1208"/>
                <a:gd name="T58" fmla="*/ 694 w 1095"/>
                <a:gd name="T59" fmla="*/ 894 h 1208"/>
                <a:gd name="T60" fmla="*/ 756 w 1095"/>
                <a:gd name="T61" fmla="*/ 821 h 1208"/>
                <a:gd name="T62" fmla="*/ 796 w 1095"/>
                <a:gd name="T63" fmla="*/ 738 h 1208"/>
                <a:gd name="T64" fmla="*/ 811 w 1095"/>
                <a:gd name="T65" fmla="*/ 652 h 1208"/>
                <a:gd name="T66" fmla="*/ 800 w 1095"/>
                <a:gd name="T67" fmla="*/ 563 h 1208"/>
                <a:gd name="T68" fmla="*/ 761 w 1095"/>
                <a:gd name="T69" fmla="*/ 478 h 1208"/>
                <a:gd name="T70" fmla="*/ 728 w 1095"/>
                <a:gd name="T71" fmla="*/ 433 h 1208"/>
                <a:gd name="T72" fmla="*/ 714 w 1095"/>
                <a:gd name="T73" fmla="*/ 415 h 1208"/>
                <a:gd name="T74" fmla="*/ 687 w 1095"/>
                <a:gd name="T75" fmla="*/ 382 h 1208"/>
                <a:gd name="T76" fmla="*/ 651 w 1095"/>
                <a:gd name="T77" fmla="*/ 340 h 1208"/>
                <a:gd name="T78" fmla="*/ 609 w 1095"/>
                <a:gd name="T79" fmla="*/ 291 h 1208"/>
                <a:gd name="T80" fmla="*/ 567 w 1095"/>
                <a:gd name="T81" fmla="*/ 239 h 1208"/>
                <a:gd name="T82" fmla="*/ 524 w 1095"/>
                <a:gd name="T83" fmla="*/ 188 h 1208"/>
                <a:gd name="T84" fmla="*/ 521 w 1095"/>
                <a:gd name="T85" fmla="*/ 184 h 1208"/>
                <a:gd name="T86" fmla="*/ 515 w 1095"/>
                <a:gd name="T87" fmla="*/ 177 h 1208"/>
                <a:gd name="T88" fmla="*/ 512 w 1095"/>
                <a:gd name="T89" fmla="*/ 175 h 1208"/>
                <a:gd name="T90" fmla="*/ 492 w 1095"/>
                <a:gd name="T91" fmla="*/ 131 h 1208"/>
                <a:gd name="T92" fmla="*/ 494 w 1095"/>
                <a:gd name="T93" fmla="*/ 87 h 1208"/>
                <a:gd name="T94" fmla="*/ 517 w 1095"/>
                <a:gd name="T95" fmla="*/ 44 h 1208"/>
                <a:gd name="T96" fmla="*/ 555 w 1095"/>
                <a:gd name="T97" fmla="*/ 13 h 1208"/>
                <a:gd name="T98" fmla="*/ 600 w 1095"/>
                <a:gd name="T99"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08">
                  <a:moveTo>
                    <a:pt x="600" y="0"/>
                  </a:moveTo>
                  <a:lnTo>
                    <a:pt x="621" y="1"/>
                  </a:lnTo>
                  <a:lnTo>
                    <a:pt x="643" y="7"/>
                  </a:lnTo>
                  <a:lnTo>
                    <a:pt x="664" y="18"/>
                  </a:lnTo>
                  <a:lnTo>
                    <a:pt x="682" y="35"/>
                  </a:lnTo>
                  <a:lnTo>
                    <a:pt x="709" y="67"/>
                  </a:lnTo>
                  <a:lnTo>
                    <a:pt x="694" y="50"/>
                  </a:lnTo>
                  <a:lnTo>
                    <a:pt x="947" y="353"/>
                  </a:lnTo>
                  <a:lnTo>
                    <a:pt x="991" y="411"/>
                  </a:lnTo>
                  <a:lnTo>
                    <a:pt x="1027" y="469"/>
                  </a:lnTo>
                  <a:lnTo>
                    <a:pt x="1055" y="525"/>
                  </a:lnTo>
                  <a:lnTo>
                    <a:pt x="1076" y="580"/>
                  </a:lnTo>
                  <a:lnTo>
                    <a:pt x="1088" y="633"/>
                  </a:lnTo>
                  <a:lnTo>
                    <a:pt x="1095" y="687"/>
                  </a:lnTo>
                  <a:lnTo>
                    <a:pt x="1095" y="737"/>
                  </a:lnTo>
                  <a:lnTo>
                    <a:pt x="1090" y="786"/>
                  </a:lnTo>
                  <a:lnTo>
                    <a:pt x="1079" y="833"/>
                  </a:lnTo>
                  <a:lnTo>
                    <a:pt x="1064" y="877"/>
                  </a:lnTo>
                  <a:lnTo>
                    <a:pt x="1044" y="920"/>
                  </a:lnTo>
                  <a:lnTo>
                    <a:pt x="1020" y="959"/>
                  </a:lnTo>
                  <a:lnTo>
                    <a:pt x="992" y="998"/>
                  </a:lnTo>
                  <a:lnTo>
                    <a:pt x="962" y="1032"/>
                  </a:lnTo>
                  <a:lnTo>
                    <a:pt x="929" y="1064"/>
                  </a:lnTo>
                  <a:lnTo>
                    <a:pt x="892" y="1093"/>
                  </a:lnTo>
                  <a:lnTo>
                    <a:pt x="856" y="1119"/>
                  </a:lnTo>
                  <a:lnTo>
                    <a:pt x="817" y="1142"/>
                  </a:lnTo>
                  <a:lnTo>
                    <a:pt x="778" y="1161"/>
                  </a:lnTo>
                  <a:lnTo>
                    <a:pt x="738" y="1177"/>
                  </a:lnTo>
                  <a:lnTo>
                    <a:pt x="698" y="1189"/>
                  </a:lnTo>
                  <a:lnTo>
                    <a:pt x="630" y="1202"/>
                  </a:lnTo>
                  <a:lnTo>
                    <a:pt x="563" y="1208"/>
                  </a:lnTo>
                  <a:lnTo>
                    <a:pt x="498" y="1207"/>
                  </a:lnTo>
                  <a:lnTo>
                    <a:pt x="434" y="1201"/>
                  </a:lnTo>
                  <a:lnTo>
                    <a:pt x="374" y="1187"/>
                  </a:lnTo>
                  <a:lnTo>
                    <a:pt x="315" y="1168"/>
                  </a:lnTo>
                  <a:lnTo>
                    <a:pt x="261" y="1144"/>
                  </a:lnTo>
                  <a:lnTo>
                    <a:pt x="210" y="1114"/>
                  </a:lnTo>
                  <a:lnTo>
                    <a:pt x="162" y="1080"/>
                  </a:lnTo>
                  <a:lnTo>
                    <a:pt x="120" y="1040"/>
                  </a:lnTo>
                  <a:lnTo>
                    <a:pt x="82" y="998"/>
                  </a:lnTo>
                  <a:lnTo>
                    <a:pt x="49" y="951"/>
                  </a:lnTo>
                  <a:lnTo>
                    <a:pt x="22" y="901"/>
                  </a:lnTo>
                  <a:lnTo>
                    <a:pt x="0" y="848"/>
                  </a:lnTo>
                  <a:lnTo>
                    <a:pt x="25" y="883"/>
                  </a:lnTo>
                  <a:lnTo>
                    <a:pt x="56" y="913"/>
                  </a:lnTo>
                  <a:lnTo>
                    <a:pt x="90" y="940"/>
                  </a:lnTo>
                  <a:lnTo>
                    <a:pt x="128" y="963"/>
                  </a:lnTo>
                  <a:lnTo>
                    <a:pt x="170" y="982"/>
                  </a:lnTo>
                  <a:lnTo>
                    <a:pt x="213" y="997"/>
                  </a:lnTo>
                  <a:lnTo>
                    <a:pt x="258" y="1009"/>
                  </a:lnTo>
                  <a:lnTo>
                    <a:pt x="306" y="1016"/>
                  </a:lnTo>
                  <a:lnTo>
                    <a:pt x="353" y="1020"/>
                  </a:lnTo>
                  <a:lnTo>
                    <a:pt x="399" y="1019"/>
                  </a:lnTo>
                  <a:lnTo>
                    <a:pt x="447" y="1015"/>
                  </a:lnTo>
                  <a:lnTo>
                    <a:pt x="492" y="1006"/>
                  </a:lnTo>
                  <a:lnTo>
                    <a:pt x="534" y="994"/>
                  </a:lnTo>
                  <a:lnTo>
                    <a:pt x="575" y="979"/>
                  </a:lnTo>
                  <a:lnTo>
                    <a:pt x="612" y="958"/>
                  </a:lnTo>
                  <a:lnTo>
                    <a:pt x="655" y="928"/>
                  </a:lnTo>
                  <a:lnTo>
                    <a:pt x="694" y="894"/>
                  </a:lnTo>
                  <a:lnTo>
                    <a:pt x="728" y="858"/>
                  </a:lnTo>
                  <a:lnTo>
                    <a:pt x="756" y="821"/>
                  </a:lnTo>
                  <a:lnTo>
                    <a:pt x="779" y="780"/>
                  </a:lnTo>
                  <a:lnTo>
                    <a:pt x="796" y="738"/>
                  </a:lnTo>
                  <a:lnTo>
                    <a:pt x="806" y="695"/>
                  </a:lnTo>
                  <a:lnTo>
                    <a:pt x="811" y="652"/>
                  </a:lnTo>
                  <a:lnTo>
                    <a:pt x="809" y="608"/>
                  </a:lnTo>
                  <a:lnTo>
                    <a:pt x="800" y="563"/>
                  </a:lnTo>
                  <a:lnTo>
                    <a:pt x="784" y="520"/>
                  </a:lnTo>
                  <a:lnTo>
                    <a:pt x="761" y="478"/>
                  </a:lnTo>
                  <a:lnTo>
                    <a:pt x="731" y="436"/>
                  </a:lnTo>
                  <a:lnTo>
                    <a:pt x="728" y="433"/>
                  </a:lnTo>
                  <a:lnTo>
                    <a:pt x="724" y="426"/>
                  </a:lnTo>
                  <a:lnTo>
                    <a:pt x="714" y="415"/>
                  </a:lnTo>
                  <a:lnTo>
                    <a:pt x="702" y="401"/>
                  </a:lnTo>
                  <a:lnTo>
                    <a:pt x="687" y="382"/>
                  </a:lnTo>
                  <a:lnTo>
                    <a:pt x="670" y="363"/>
                  </a:lnTo>
                  <a:lnTo>
                    <a:pt x="651" y="340"/>
                  </a:lnTo>
                  <a:lnTo>
                    <a:pt x="631" y="316"/>
                  </a:lnTo>
                  <a:lnTo>
                    <a:pt x="609" y="291"/>
                  </a:lnTo>
                  <a:lnTo>
                    <a:pt x="589" y="265"/>
                  </a:lnTo>
                  <a:lnTo>
                    <a:pt x="567" y="239"/>
                  </a:lnTo>
                  <a:lnTo>
                    <a:pt x="545" y="213"/>
                  </a:lnTo>
                  <a:lnTo>
                    <a:pt x="524" y="188"/>
                  </a:lnTo>
                  <a:lnTo>
                    <a:pt x="526" y="189"/>
                  </a:lnTo>
                  <a:lnTo>
                    <a:pt x="521" y="184"/>
                  </a:lnTo>
                  <a:lnTo>
                    <a:pt x="517" y="180"/>
                  </a:lnTo>
                  <a:lnTo>
                    <a:pt x="515" y="177"/>
                  </a:lnTo>
                  <a:lnTo>
                    <a:pt x="513" y="175"/>
                  </a:lnTo>
                  <a:lnTo>
                    <a:pt x="512" y="175"/>
                  </a:lnTo>
                  <a:lnTo>
                    <a:pt x="499" y="154"/>
                  </a:lnTo>
                  <a:lnTo>
                    <a:pt x="492" y="131"/>
                  </a:lnTo>
                  <a:lnTo>
                    <a:pt x="490" y="110"/>
                  </a:lnTo>
                  <a:lnTo>
                    <a:pt x="494" y="87"/>
                  </a:lnTo>
                  <a:lnTo>
                    <a:pt x="502" y="65"/>
                  </a:lnTo>
                  <a:lnTo>
                    <a:pt x="517" y="44"/>
                  </a:lnTo>
                  <a:lnTo>
                    <a:pt x="534" y="28"/>
                  </a:lnTo>
                  <a:lnTo>
                    <a:pt x="555" y="13"/>
                  </a:lnTo>
                  <a:lnTo>
                    <a:pt x="577" y="5"/>
                  </a:lnTo>
                  <a:lnTo>
                    <a:pt x="60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1" name="Freeform 10"/>
            <p:cNvSpPr>
              <a:spLocks/>
            </p:cNvSpPr>
            <p:nvPr userDrawn="1"/>
          </p:nvSpPr>
          <p:spPr bwMode="auto">
            <a:xfrm>
              <a:off x="6145213" y="4384676"/>
              <a:ext cx="434975" cy="476250"/>
            </a:xfrm>
            <a:custGeom>
              <a:avLst/>
              <a:gdLst>
                <a:gd name="T0" fmla="*/ 599 w 1096"/>
                <a:gd name="T1" fmla="*/ 0 h 1202"/>
                <a:gd name="T2" fmla="*/ 723 w 1096"/>
                <a:gd name="T3" fmla="*/ 21 h 1202"/>
                <a:gd name="T4" fmla="*/ 834 w 1096"/>
                <a:gd name="T5" fmla="*/ 64 h 1202"/>
                <a:gd name="T6" fmla="*/ 933 w 1096"/>
                <a:gd name="T7" fmla="*/ 128 h 1202"/>
                <a:gd name="T8" fmla="*/ 1014 w 1096"/>
                <a:gd name="T9" fmla="*/ 210 h 1202"/>
                <a:gd name="T10" fmla="*/ 1075 w 1096"/>
                <a:gd name="T11" fmla="*/ 307 h 1202"/>
                <a:gd name="T12" fmla="*/ 1071 w 1096"/>
                <a:gd name="T13" fmla="*/ 325 h 1202"/>
                <a:gd name="T14" fmla="*/ 1007 w 1096"/>
                <a:gd name="T15" fmla="*/ 268 h 1202"/>
                <a:gd name="T16" fmla="*/ 927 w 1096"/>
                <a:gd name="T17" fmla="*/ 226 h 1202"/>
                <a:gd name="T18" fmla="*/ 838 w 1096"/>
                <a:gd name="T19" fmla="*/ 199 h 1202"/>
                <a:gd name="T20" fmla="*/ 743 w 1096"/>
                <a:gd name="T21" fmla="*/ 188 h 1202"/>
                <a:gd name="T22" fmla="*/ 650 w 1096"/>
                <a:gd name="T23" fmla="*/ 193 h 1202"/>
                <a:gd name="T24" fmla="*/ 561 w 1096"/>
                <a:gd name="T25" fmla="*/ 214 h 1202"/>
                <a:gd name="T26" fmla="*/ 483 w 1096"/>
                <a:gd name="T27" fmla="*/ 249 h 1202"/>
                <a:gd name="T28" fmla="*/ 401 w 1096"/>
                <a:gd name="T29" fmla="*/ 313 h 1202"/>
                <a:gd name="T30" fmla="*/ 339 w 1096"/>
                <a:gd name="T31" fmla="*/ 388 h 1202"/>
                <a:gd name="T32" fmla="*/ 300 w 1096"/>
                <a:gd name="T33" fmla="*/ 470 h 1202"/>
                <a:gd name="T34" fmla="*/ 285 w 1096"/>
                <a:gd name="T35" fmla="*/ 555 h 1202"/>
                <a:gd name="T36" fmla="*/ 296 w 1096"/>
                <a:gd name="T37" fmla="*/ 643 h 1202"/>
                <a:gd name="T38" fmla="*/ 335 w 1096"/>
                <a:gd name="T39" fmla="*/ 730 h 1202"/>
                <a:gd name="T40" fmla="*/ 367 w 1096"/>
                <a:gd name="T41" fmla="*/ 775 h 1202"/>
                <a:gd name="T42" fmla="*/ 383 w 1096"/>
                <a:gd name="T43" fmla="*/ 793 h 1202"/>
                <a:gd name="T44" fmla="*/ 411 w 1096"/>
                <a:gd name="T45" fmla="*/ 827 h 1202"/>
                <a:gd name="T46" fmla="*/ 447 w 1096"/>
                <a:gd name="T47" fmla="*/ 870 h 1202"/>
                <a:gd name="T48" fmla="*/ 489 w 1096"/>
                <a:gd name="T49" fmla="*/ 921 h 1202"/>
                <a:gd name="T50" fmla="*/ 534 w 1096"/>
                <a:gd name="T51" fmla="*/ 974 h 1202"/>
                <a:gd name="T52" fmla="*/ 523 w 1096"/>
                <a:gd name="T53" fmla="*/ 962 h 1202"/>
                <a:gd name="T54" fmla="*/ 551 w 1096"/>
                <a:gd name="T55" fmla="*/ 996 h 1202"/>
                <a:gd name="T56" fmla="*/ 571 w 1096"/>
                <a:gd name="T57" fmla="*/ 1020 h 1202"/>
                <a:gd name="T58" fmla="*/ 578 w 1096"/>
                <a:gd name="T59" fmla="*/ 1028 h 1202"/>
                <a:gd name="T60" fmla="*/ 599 w 1096"/>
                <a:gd name="T61" fmla="*/ 1071 h 1202"/>
                <a:gd name="T62" fmla="*/ 596 w 1096"/>
                <a:gd name="T63" fmla="*/ 1115 h 1202"/>
                <a:gd name="T64" fmla="*/ 574 w 1096"/>
                <a:gd name="T65" fmla="*/ 1158 h 1202"/>
                <a:gd name="T66" fmla="*/ 536 w 1096"/>
                <a:gd name="T67" fmla="*/ 1189 h 1202"/>
                <a:gd name="T68" fmla="*/ 491 w 1096"/>
                <a:gd name="T69" fmla="*/ 1202 h 1202"/>
                <a:gd name="T70" fmla="*/ 447 w 1096"/>
                <a:gd name="T71" fmla="*/ 1196 h 1202"/>
                <a:gd name="T72" fmla="*/ 409 w 1096"/>
                <a:gd name="T73" fmla="*/ 1168 h 1202"/>
                <a:gd name="T74" fmla="*/ 390 w 1096"/>
                <a:gd name="T75" fmla="*/ 1143 h 1202"/>
                <a:gd name="T76" fmla="*/ 104 w 1096"/>
                <a:gd name="T77" fmla="*/ 796 h 1202"/>
                <a:gd name="T78" fmla="*/ 41 w 1096"/>
                <a:gd name="T79" fmla="*/ 682 h 1202"/>
                <a:gd name="T80" fmla="*/ 7 w 1096"/>
                <a:gd name="T81" fmla="*/ 573 h 1202"/>
                <a:gd name="T82" fmla="*/ 0 w 1096"/>
                <a:gd name="T83" fmla="*/ 471 h 1202"/>
                <a:gd name="T84" fmla="*/ 17 w 1096"/>
                <a:gd name="T85" fmla="*/ 375 h 1202"/>
                <a:gd name="T86" fmla="*/ 52 w 1096"/>
                <a:gd name="T87" fmla="*/ 287 h 1202"/>
                <a:gd name="T88" fmla="*/ 103 w 1096"/>
                <a:gd name="T89" fmla="*/ 210 h 1202"/>
                <a:gd name="T90" fmla="*/ 168 w 1096"/>
                <a:gd name="T91" fmla="*/ 144 h 1202"/>
                <a:gd name="T92" fmla="*/ 240 w 1096"/>
                <a:gd name="T93" fmla="*/ 88 h 1202"/>
                <a:gd name="T94" fmla="*/ 318 w 1096"/>
                <a:gd name="T95" fmla="*/ 47 h 1202"/>
                <a:gd name="T96" fmla="*/ 398 w 1096"/>
                <a:gd name="T97" fmla="*/ 19 h 1202"/>
                <a:gd name="T98" fmla="*/ 533 w 1096"/>
                <a:gd name="T99" fmla="*/ 0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02">
                  <a:moveTo>
                    <a:pt x="533" y="0"/>
                  </a:moveTo>
                  <a:lnTo>
                    <a:pt x="599" y="0"/>
                  </a:lnTo>
                  <a:lnTo>
                    <a:pt x="662" y="7"/>
                  </a:lnTo>
                  <a:lnTo>
                    <a:pt x="723" y="21"/>
                  </a:lnTo>
                  <a:lnTo>
                    <a:pt x="780" y="40"/>
                  </a:lnTo>
                  <a:lnTo>
                    <a:pt x="834" y="64"/>
                  </a:lnTo>
                  <a:lnTo>
                    <a:pt x="887" y="94"/>
                  </a:lnTo>
                  <a:lnTo>
                    <a:pt x="933" y="128"/>
                  </a:lnTo>
                  <a:lnTo>
                    <a:pt x="976" y="167"/>
                  </a:lnTo>
                  <a:lnTo>
                    <a:pt x="1014" y="210"/>
                  </a:lnTo>
                  <a:lnTo>
                    <a:pt x="1047" y="256"/>
                  </a:lnTo>
                  <a:lnTo>
                    <a:pt x="1075" y="307"/>
                  </a:lnTo>
                  <a:lnTo>
                    <a:pt x="1096" y="360"/>
                  </a:lnTo>
                  <a:lnTo>
                    <a:pt x="1071" y="325"/>
                  </a:lnTo>
                  <a:lnTo>
                    <a:pt x="1041" y="295"/>
                  </a:lnTo>
                  <a:lnTo>
                    <a:pt x="1007" y="268"/>
                  </a:lnTo>
                  <a:lnTo>
                    <a:pt x="968" y="245"/>
                  </a:lnTo>
                  <a:lnTo>
                    <a:pt x="927" y="226"/>
                  </a:lnTo>
                  <a:lnTo>
                    <a:pt x="883" y="210"/>
                  </a:lnTo>
                  <a:lnTo>
                    <a:pt x="838" y="199"/>
                  </a:lnTo>
                  <a:lnTo>
                    <a:pt x="791" y="192"/>
                  </a:lnTo>
                  <a:lnTo>
                    <a:pt x="743" y="188"/>
                  </a:lnTo>
                  <a:lnTo>
                    <a:pt x="696" y="188"/>
                  </a:lnTo>
                  <a:lnTo>
                    <a:pt x="650" y="193"/>
                  </a:lnTo>
                  <a:lnTo>
                    <a:pt x="605" y="202"/>
                  </a:lnTo>
                  <a:lnTo>
                    <a:pt x="561" y="214"/>
                  </a:lnTo>
                  <a:lnTo>
                    <a:pt x="521" y="229"/>
                  </a:lnTo>
                  <a:lnTo>
                    <a:pt x="483" y="249"/>
                  </a:lnTo>
                  <a:lnTo>
                    <a:pt x="440" y="280"/>
                  </a:lnTo>
                  <a:lnTo>
                    <a:pt x="401" y="313"/>
                  </a:lnTo>
                  <a:lnTo>
                    <a:pt x="368" y="349"/>
                  </a:lnTo>
                  <a:lnTo>
                    <a:pt x="339" y="388"/>
                  </a:lnTo>
                  <a:lnTo>
                    <a:pt x="317" y="427"/>
                  </a:lnTo>
                  <a:lnTo>
                    <a:pt x="300" y="470"/>
                  </a:lnTo>
                  <a:lnTo>
                    <a:pt x="289" y="512"/>
                  </a:lnTo>
                  <a:lnTo>
                    <a:pt x="285" y="555"/>
                  </a:lnTo>
                  <a:lnTo>
                    <a:pt x="287" y="600"/>
                  </a:lnTo>
                  <a:lnTo>
                    <a:pt x="296" y="643"/>
                  </a:lnTo>
                  <a:lnTo>
                    <a:pt x="312" y="687"/>
                  </a:lnTo>
                  <a:lnTo>
                    <a:pt x="335" y="730"/>
                  </a:lnTo>
                  <a:lnTo>
                    <a:pt x="366" y="773"/>
                  </a:lnTo>
                  <a:lnTo>
                    <a:pt x="367" y="775"/>
                  </a:lnTo>
                  <a:lnTo>
                    <a:pt x="373" y="782"/>
                  </a:lnTo>
                  <a:lnTo>
                    <a:pt x="383" y="793"/>
                  </a:lnTo>
                  <a:lnTo>
                    <a:pt x="396" y="809"/>
                  </a:lnTo>
                  <a:lnTo>
                    <a:pt x="411" y="827"/>
                  </a:lnTo>
                  <a:lnTo>
                    <a:pt x="429" y="847"/>
                  </a:lnTo>
                  <a:lnTo>
                    <a:pt x="447" y="870"/>
                  </a:lnTo>
                  <a:lnTo>
                    <a:pt x="468" y="896"/>
                  </a:lnTo>
                  <a:lnTo>
                    <a:pt x="489" y="921"/>
                  </a:lnTo>
                  <a:lnTo>
                    <a:pt x="511" y="948"/>
                  </a:lnTo>
                  <a:lnTo>
                    <a:pt x="534" y="974"/>
                  </a:lnTo>
                  <a:lnTo>
                    <a:pt x="556" y="999"/>
                  </a:lnTo>
                  <a:lnTo>
                    <a:pt x="523" y="962"/>
                  </a:lnTo>
                  <a:lnTo>
                    <a:pt x="538" y="980"/>
                  </a:lnTo>
                  <a:lnTo>
                    <a:pt x="551" y="996"/>
                  </a:lnTo>
                  <a:lnTo>
                    <a:pt x="562" y="1009"/>
                  </a:lnTo>
                  <a:lnTo>
                    <a:pt x="571" y="1020"/>
                  </a:lnTo>
                  <a:lnTo>
                    <a:pt x="577" y="1026"/>
                  </a:lnTo>
                  <a:lnTo>
                    <a:pt x="578" y="1028"/>
                  </a:lnTo>
                  <a:lnTo>
                    <a:pt x="591" y="1049"/>
                  </a:lnTo>
                  <a:lnTo>
                    <a:pt x="599" y="1071"/>
                  </a:lnTo>
                  <a:lnTo>
                    <a:pt x="600" y="1094"/>
                  </a:lnTo>
                  <a:lnTo>
                    <a:pt x="596" y="1115"/>
                  </a:lnTo>
                  <a:lnTo>
                    <a:pt x="588" y="1137"/>
                  </a:lnTo>
                  <a:lnTo>
                    <a:pt x="574" y="1158"/>
                  </a:lnTo>
                  <a:lnTo>
                    <a:pt x="556" y="1176"/>
                  </a:lnTo>
                  <a:lnTo>
                    <a:pt x="536" y="1189"/>
                  </a:lnTo>
                  <a:lnTo>
                    <a:pt x="514" y="1199"/>
                  </a:lnTo>
                  <a:lnTo>
                    <a:pt x="491" y="1202"/>
                  </a:lnTo>
                  <a:lnTo>
                    <a:pt x="469" y="1202"/>
                  </a:lnTo>
                  <a:lnTo>
                    <a:pt x="447" y="1196"/>
                  </a:lnTo>
                  <a:lnTo>
                    <a:pt x="428" y="1184"/>
                  </a:lnTo>
                  <a:lnTo>
                    <a:pt x="409" y="1168"/>
                  </a:lnTo>
                  <a:lnTo>
                    <a:pt x="352" y="1098"/>
                  </a:lnTo>
                  <a:lnTo>
                    <a:pt x="390" y="1143"/>
                  </a:lnTo>
                  <a:lnTo>
                    <a:pt x="149" y="855"/>
                  </a:lnTo>
                  <a:lnTo>
                    <a:pt x="104" y="796"/>
                  </a:lnTo>
                  <a:lnTo>
                    <a:pt x="69" y="739"/>
                  </a:lnTo>
                  <a:lnTo>
                    <a:pt x="41" y="682"/>
                  </a:lnTo>
                  <a:lnTo>
                    <a:pt x="21" y="628"/>
                  </a:lnTo>
                  <a:lnTo>
                    <a:pt x="7" y="573"/>
                  </a:lnTo>
                  <a:lnTo>
                    <a:pt x="1" y="522"/>
                  </a:lnTo>
                  <a:lnTo>
                    <a:pt x="0" y="471"/>
                  </a:lnTo>
                  <a:lnTo>
                    <a:pt x="6" y="421"/>
                  </a:lnTo>
                  <a:lnTo>
                    <a:pt x="17" y="375"/>
                  </a:lnTo>
                  <a:lnTo>
                    <a:pt x="33" y="331"/>
                  </a:lnTo>
                  <a:lnTo>
                    <a:pt x="52" y="287"/>
                  </a:lnTo>
                  <a:lnTo>
                    <a:pt x="77" y="248"/>
                  </a:lnTo>
                  <a:lnTo>
                    <a:pt x="103" y="210"/>
                  </a:lnTo>
                  <a:lnTo>
                    <a:pt x="135" y="175"/>
                  </a:lnTo>
                  <a:lnTo>
                    <a:pt x="168" y="144"/>
                  </a:lnTo>
                  <a:lnTo>
                    <a:pt x="203" y="115"/>
                  </a:lnTo>
                  <a:lnTo>
                    <a:pt x="240" y="88"/>
                  </a:lnTo>
                  <a:lnTo>
                    <a:pt x="279" y="65"/>
                  </a:lnTo>
                  <a:lnTo>
                    <a:pt x="318" y="47"/>
                  </a:lnTo>
                  <a:lnTo>
                    <a:pt x="358" y="31"/>
                  </a:lnTo>
                  <a:lnTo>
                    <a:pt x="398" y="19"/>
                  </a:lnTo>
                  <a:lnTo>
                    <a:pt x="466" y="6"/>
                  </a:lnTo>
                  <a:lnTo>
                    <a:pt x="5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2" name="Freeform 11"/>
            <p:cNvSpPr>
              <a:spLocks noEditPoints="1"/>
            </p:cNvSpPr>
            <p:nvPr userDrawn="1"/>
          </p:nvSpPr>
          <p:spPr bwMode="auto">
            <a:xfrm>
              <a:off x="7675563" y="4867276"/>
              <a:ext cx="52388" cy="50800"/>
            </a:xfrm>
            <a:custGeom>
              <a:avLst/>
              <a:gdLst>
                <a:gd name="T0" fmla="*/ 51 w 130"/>
                <a:gd name="T1" fmla="*/ 60 h 128"/>
                <a:gd name="T2" fmla="*/ 70 w 130"/>
                <a:gd name="T3" fmla="*/ 60 h 128"/>
                <a:gd name="T4" fmla="*/ 77 w 130"/>
                <a:gd name="T5" fmla="*/ 59 h 128"/>
                <a:gd name="T6" fmla="*/ 82 w 130"/>
                <a:gd name="T7" fmla="*/ 55 h 128"/>
                <a:gd name="T8" fmla="*/ 83 w 130"/>
                <a:gd name="T9" fmla="*/ 48 h 128"/>
                <a:gd name="T10" fmla="*/ 82 w 130"/>
                <a:gd name="T11" fmla="*/ 42 h 128"/>
                <a:gd name="T12" fmla="*/ 77 w 130"/>
                <a:gd name="T13" fmla="*/ 38 h 128"/>
                <a:gd name="T14" fmla="*/ 71 w 130"/>
                <a:gd name="T15" fmla="*/ 37 h 128"/>
                <a:gd name="T16" fmla="*/ 51 w 130"/>
                <a:gd name="T17" fmla="*/ 37 h 128"/>
                <a:gd name="T18" fmla="*/ 68 w 130"/>
                <a:gd name="T19" fmla="*/ 28 h 128"/>
                <a:gd name="T20" fmla="*/ 89 w 130"/>
                <a:gd name="T21" fmla="*/ 32 h 128"/>
                <a:gd name="T22" fmla="*/ 95 w 130"/>
                <a:gd name="T23" fmla="*/ 48 h 128"/>
                <a:gd name="T24" fmla="*/ 90 w 130"/>
                <a:gd name="T25" fmla="*/ 63 h 128"/>
                <a:gd name="T26" fmla="*/ 76 w 130"/>
                <a:gd name="T27" fmla="*/ 69 h 128"/>
                <a:gd name="T28" fmla="*/ 84 w 130"/>
                <a:gd name="T29" fmla="*/ 101 h 128"/>
                <a:gd name="T30" fmla="*/ 51 w 130"/>
                <a:gd name="T31" fmla="*/ 69 h 128"/>
                <a:gd name="T32" fmla="*/ 40 w 130"/>
                <a:gd name="T33" fmla="*/ 101 h 128"/>
                <a:gd name="T34" fmla="*/ 66 w 130"/>
                <a:gd name="T35" fmla="*/ 11 h 128"/>
                <a:gd name="T36" fmla="*/ 34 w 130"/>
                <a:gd name="T37" fmla="*/ 20 h 128"/>
                <a:gd name="T38" fmla="*/ 16 w 130"/>
                <a:gd name="T39" fmla="*/ 47 h 128"/>
                <a:gd name="T40" fmla="*/ 16 w 130"/>
                <a:gd name="T41" fmla="*/ 82 h 128"/>
                <a:gd name="T42" fmla="*/ 34 w 130"/>
                <a:gd name="T43" fmla="*/ 107 h 128"/>
                <a:gd name="T44" fmla="*/ 66 w 130"/>
                <a:gd name="T45" fmla="*/ 117 h 128"/>
                <a:gd name="T46" fmla="*/ 96 w 130"/>
                <a:gd name="T47" fmla="*/ 107 h 128"/>
                <a:gd name="T48" fmla="*/ 115 w 130"/>
                <a:gd name="T49" fmla="*/ 82 h 128"/>
                <a:gd name="T50" fmla="*/ 115 w 130"/>
                <a:gd name="T51" fmla="*/ 47 h 128"/>
                <a:gd name="T52" fmla="*/ 96 w 130"/>
                <a:gd name="T53" fmla="*/ 20 h 128"/>
                <a:gd name="T54" fmla="*/ 66 w 130"/>
                <a:gd name="T55" fmla="*/ 11 h 128"/>
                <a:gd name="T56" fmla="*/ 85 w 130"/>
                <a:gd name="T57" fmla="*/ 3 h 128"/>
                <a:gd name="T58" fmla="*/ 118 w 130"/>
                <a:gd name="T59" fmla="*/ 25 h 128"/>
                <a:gd name="T60" fmla="*/ 130 w 130"/>
                <a:gd name="T61" fmla="*/ 64 h 128"/>
                <a:gd name="T62" fmla="*/ 118 w 130"/>
                <a:gd name="T63" fmla="*/ 102 h 128"/>
                <a:gd name="T64" fmla="*/ 85 w 130"/>
                <a:gd name="T65" fmla="*/ 125 h 128"/>
                <a:gd name="T66" fmla="*/ 45 w 130"/>
                <a:gd name="T67" fmla="*/ 125 h 128"/>
                <a:gd name="T68" fmla="*/ 13 w 130"/>
                <a:gd name="T69" fmla="*/ 102 h 128"/>
                <a:gd name="T70" fmla="*/ 0 w 130"/>
                <a:gd name="T71" fmla="*/ 64 h 128"/>
                <a:gd name="T72" fmla="*/ 13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6" y="60"/>
                  </a:lnTo>
                  <a:lnTo>
                    <a:pt x="70" y="60"/>
                  </a:lnTo>
                  <a:lnTo>
                    <a:pt x="73" y="59"/>
                  </a:lnTo>
                  <a:lnTo>
                    <a:pt x="77" y="59"/>
                  </a:lnTo>
                  <a:lnTo>
                    <a:pt x="79" y="56"/>
                  </a:lnTo>
                  <a:lnTo>
                    <a:pt x="82" y="55"/>
                  </a:lnTo>
                  <a:lnTo>
                    <a:pt x="83" y="52"/>
                  </a:lnTo>
                  <a:lnTo>
                    <a:pt x="83" y="48"/>
                  </a:lnTo>
                  <a:lnTo>
                    <a:pt x="83" y="44"/>
                  </a:lnTo>
                  <a:lnTo>
                    <a:pt x="82" y="42"/>
                  </a:lnTo>
                  <a:lnTo>
                    <a:pt x="79" y="40"/>
                  </a:lnTo>
                  <a:lnTo>
                    <a:pt x="77" y="38"/>
                  </a:lnTo>
                  <a:lnTo>
                    <a:pt x="73" y="37"/>
                  </a:lnTo>
                  <a:lnTo>
                    <a:pt x="71" y="37"/>
                  </a:lnTo>
                  <a:lnTo>
                    <a:pt x="67" y="37"/>
                  </a:lnTo>
                  <a:lnTo>
                    <a:pt x="51" y="37"/>
                  </a:lnTo>
                  <a:close/>
                  <a:moveTo>
                    <a:pt x="40" y="28"/>
                  </a:moveTo>
                  <a:lnTo>
                    <a:pt x="68" y="28"/>
                  </a:lnTo>
                  <a:lnTo>
                    <a:pt x="81" y="29"/>
                  </a:lnTo>
                  <a:lnTo>
                    <a:pt x="89" y="32"/>
                  </a:lnTo>
                  <a:lnTo>
                    <a:pt x="94" y="38"/>
                  </a:lnTo>
                  <a:lnTo>
                    <a:pt x="95" y="48"/>
                  </a:lnTo>
                  <a:lnTo>
                    <a:pt x="94" y="56"/>
                  </a:lnTo>
                  <a:lnTo>
                    <a:pt x="90" y="63"/>
                  </a:lnTo>
                  <a:lnTo>
                    <a:pt x="83" y="66"/>
                  </a:lnTo>
                  <a:lnTo>
                    <a:pt x="76" y="69"/>
                  </a:lnTo>
                  <a:lnTo>
                    <a:pt x="98" y="101"/>
                  </a:lnTo>
                  <a:lnTo>
                    <a:pt x="84" y="101"/>
                  </a:lnTo>
                  <a:lnTo>
                    <a:pt x="65" y="69"/>
                  </a:lnTo>
                  <a:lnTo>
                    <a:pt x="51" y="69"/>
                  </a:lnTo>
                  <a:lnTo>
                    <a:pt x="51" y="101"/>
                  </a:lnTo>
                  <a:lnTo>
                    <a:pt x="40" y="101"/>
                  </a:lnTo>
                  <a:lnTo>
                    <a:pt x="40" y="28"/>
                  </a:lnTo>
                  <a:close/>
                  <a:moveTo>
                    <a:pt x="66" y="11"/>
                  </a:moveTo>
                  <a:lnTo>
                    <a:pt x="49" y="13"/>
                  </a:lnTo>
                  <a:lnTo>
                    <a:pt x="34" y="20"/>
                  </a:lnTo>
                  <a:lnTo>
                    <a:pt x="23" y="32"/>
                  </a:lnTo>
                  <a:lnTo>
                    <a:pt x="16" y="47"/>
                  </a:lnTo>
                  <a:lnTo>
                    <a:pt x="14" y="64"/>
                  </a:lnTo>
                  <a:lnTo>
                    <a:pt x="16" y="82"/>
                  </a:lnTo>
                  <a:lnTo>
                    <a:pt x="23" y="96"/>
                  </a:lnTo>
                  <a:lnTo>
                    <a:pt x="34" y="107"/>
                  </a:lnTo>
                  <a:lnTo>
                    <a:pt x="49" y="114"/>
                  </a:lnTo>
                  <a:lnTo>
                    <a:pt x="66" y="117"/>
                  </a:lnTo>
                  <a:lnTo>
                    <a:pt x="82" y="114"/>
                  </a:lnTo>
                  <a:lnTo>
                    <a:pt x="96" y="107"/>
                  </a:lnTo>
                  <a:lnTo>
                    <a:pt x="107" y="96"/>
                  </a:lnTo>
                  <a:lnTo>
                    <a:pt x="115" y="82"/>
                  </a:lnTo>
                  <a:lnTo>
                    <a:pt x="118" y="64"/>
                  </a:lnTo>
                  <a:lnTo>
                    <a:pt x="115" y="47"/>
                  </a:lnTo>
                  <a:lnTo>
                    <a:pt x="107" y="32"/>
                  </a:lnTo>
                  <a:lnTo>
                    <a:pt x="96" y="20"/>
                  </a:lnTo>
                  <a:lnTo>
                    <a:pt x="82" y="13"/>
                  </a:lnTo>
                  <a:lnTo>
                    <a:pt x="66" y="11"/>
                  </a:lnTo>
                  <a:close/>
                  <a:moveTo>
                    <a:pt x="66" y="0"/>
                  </a:moveTo>
                  <a:lnTo>
                    <a:pt x="85" y="3"/>
                  </a:lnTo>
                  <a:lnTo>
                    <a:pt x="104" y="12"/>
                  </a:lnTo>
                  <a:lnTo>
                    <a:pt x="118" y="25"/>
                  </a:lnTo>
                  <a:lnTo>
                    <a:pt x="127" y="43"/>
                  </a:lnTo>
                  <a:lnTo>
                    <a:pt x="130" y="64"/>
                  </a:lnTo>
                  <a:lnTo>
                    <a:pt x="127" y="84"/>
                  </a:lnTo>
                  <a:lnTo>
                    <a:pt x="118" y="102"/>
                  </a:lnTo>
                  <a:lnTo>
                    <a:pt x="104" y="116"/>
                  </a:lnTo>
                  <a:lnTo>
                    <a:pt x="85" y="125"/>
                  </a:lnTo>
                  <a:lnTo>
                    <a:pt x="66" y="128"/>
                  </a:lnTo>
                  <a:lnTo>
                    <a:pt x="45" y="125"/>
                  </a:lnTo>
                  <a:lnTo>
                    <a:pt x="27" y="116"/>
                  </a:lnTo>
                  <a:lnTo>
                    <a:pt x="13" y="102"/>
                  </a:lnTo>
                  <a:lnTo>
                    <a:pt x="4" y="84"/>
                  </a:lnTo>
                  <a:lnTo>
                    <a:pt x="0" y="64"/>
                  </a:lnTo>
                  <a:lnTo>
                    <a:pt x="4" y="43"/>
                  </a:lnTo>
                  <a:lnTo>
                    <a:pt x="13" y="25"/>
                  </a:lnTo>
                  <a:lnTo>
                    <a:pt x="27" y="12"/>
                  </a:lnTo>
                  <a:lnTo>
                    <a:pt x="45" y="3"/>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3" name="Freeform 12"/>
            <p:cNvSpPr>
              <a:spLocks noEditPoints="1"/>
            </p:cNvSpPr>
            <p:nvPr userDrawn="1"/>
          </p:nvSpPr>
          <p:spPr bwMode="auto">
            <a:xfrm>
              <a:off x="6591301" y="4867276"/>
              <a:ext cx="52388" cy="50800"/>
            </a:xfrm>
            <a:custGeom>
              <a:avLst/>
              <a:gdLst>
                <a:gd name="T0" fmla="*/ 51 w 130"/>
                <a:gd name="T1" fmla="*/ 60 h 128"/>
                <a:gd name="T2" fmla="*/ 69 w 130"/>
                <a:gd name="T3" fmla="*/ 60 h 128"/>
                <a:gd name="T4" fmla="*/ 75 w 130"/>
                <a:gd name="T5" fmla="*/ 59 h 128"/>
                <a:gd name="T6" fmla="*/ 81 w 130"/>
                <a:gd name="T7" fmla="*/ 55 h 128"/>
                <a:gd name="T8" fmla="*/ 82 w 130"/>
                <a:gd name="T9" fmla="*/ 48 h 128"/>
                <a:gd name="T10" fmla="*/ 81 w 130"/>
                <a:gd name="T11" fmla="*/ 42 h 128"/>
                <a:gd name="T12" fmla="*/ 76 w 130"/>
                <a:gd name="T13" fmla="*/ 38 h 128"/>
                <a:gd name="T14" fmla="*/ 70 w 130"/>
                <a:gd name="T15" fmla="*/ 37 h 128"/>
                <a:gd name="T16" fmla="*/ 51 w 130"/>
                <a:gd name="T17" fmla="*/ 37 h 128"/>
                <a:gd name="T18" fmla="*/ 68 w 130"/>
                <a:gd name="T19" fmla="*/ 28 h 128"/>
                <a:gd name="T20" fmla="*/ 88 w 130"/>
                <a:gd name="T21" fmla="*/ 32 h 128"/>
                <a:gd name="T22" fmla="*/ 94 w 130"/>
                <a:gd name="T23" fmla="*/ 48 h 128"/>
                <a:gd name="T24" fmla="*/ 88 w 130"/>
                <a:gd name="T25" fmla="*/ 63 h 128"/>
                <a:gd name="T26" fmla="*/ 75 w 130"/>
                <a:gd name="T27" fmla="*/ 69 h 128"/>
                <a:gd name="T28" fmla="*/ 83 w 130"/>
                <a:gd name="T29" fmla="*/ 101 h 128"/>
                <a:gd name="T30" fmla="*/ 51 w 130"/>
                <a:gd name="T31" fmla="*/ 69 h 128"/>
                <a:gd name="T32" fmla="*/ 40 w 130"/>
                <a:gd name="T33" fmla="*/ 101 h 128"/>
                <a:gd name="T34" fmla="*/ 64 w 130"/>
                <a:gd name="T35" fmla="*/ 11 h 128"/>
                <a:gd name="T36" fmla="*/ 34 w 130"/>
                <a:gd name="T37" fmla="*/ 20 h 128"/>
                <a:gd name="T38" fmla="*/ 14 w 130"/>
                <a:gd name="T39" fmla="*/ 47 h 128"/>
                <a:gd name="T40" fmla="*/ 14 w 130"/>
                <a:gd name="T41" fmla="*/ 82 h 128"/>
                <a:gd name="T42" fmla="*/ 34 w 130"/>
                <a:gd name="T43" fmla="*/ 107 h 128"/>
                <a:gd name="T44" fmla="*/ 64 w 130"/>
                <a:gd name="T45" fmla="*/ 117 h 128"/>
                <a:gd name="T46" fmla="*/ 96 w 130"/>
                <a:gd name="T47" fmla="*/ 107 h 128"/>
                <a:gd name="T48" fmla="*/ 114 w 130"/>
                <a:gd name="T49" fmla="*/ 82 h 128"/>
                <a:gd name="T50" fmla="*/ 114 w 130"/>
                <a:gd name="T51" fmla="*/ 47 h 128"/>
                <a:gd name="T52" fmla="*/ 96 w 130"/>
                <a:gd name="T53" fmla="*/ 20 h 128"/>
                <a:gd name="T54" fmla="*/ 64 w 130"/>
                <a:gd name="T55" fmla="*/ 11 h 128"/>
                <a:gd name="T56" fmla="*/ 85 w 130"/>
                <a:gd name="T57" fmla="*/ 3 h 128"/>
                <a:gd name="T58" fmla="*/ 117 w 130"/>
                <a:gd name="T59" fmla="*/ 25 h 128"/>
                <a:gd name="T60" fmla="*/ 130 w 130"/>
                <a:gd name="T61" fmla="*/ 64 h 128"/>
                <a:gd name="T62" fmla="*/ 117 w 130"/>
                <a:gd name="T63" fmla="*/ 102 h 128"/>
                <a:gd name="T64" fmla="*/ 85 w 130"/>
                <a:gd name="T65" fmla="*/ 125 h 128"/>
                <a:gd name="T66" fmla="*/ 45 w 130"/>
                <a:gd name="T67" fmla="*/ 125 h 128"/>
                <a:gd name="T68" fmla="*/ 12 w 130"/>
                <a:gd name="T69" fmla="*/ 102 h 128"/>
                <a:gd name="T70" fmla="*/ 0 w 130"/>
                <a:gd name="T71" fmla="*/ 64 h 128"/>
                <a:gd name="T72" fmla="*/ 12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4" y="60"/>
                  </a:lnTo>
                  <a:lnTo>
                    <a:pt x="69" y="60"/>
                  </a:lnTo>
                  <a:lnTo>
                    <a:pt x="73" y="59"/>
                  </a:lnTo>
                  <a:lnTo>
                    <a:pt x="75" y="59"/>
                  </a:lnTo>
                  <a:lnTo>
                    <a:pt x="79" y="56"/>
                  </a:lnTo>
                  <a:lnTo>
                    <a:pt x="81" y="55"/>
                  </a:lnTo>
                  <a:lnTo>
                    <a:pt x="82" y="52"/>
                  </a:lnTo>
                  <a:lnTo>
                    <a:pt x="82" y="48"/>
                  </a:lnTo>
                  <a:lnTo>
                    <a:pt x="82" y="44"/>
                  </a:lnTo>
                  <a:lnTo>
                    <a:pt x="81" y="42"/>
                  </a:lnTo>
                  <a:lnTo>
                    <a:pt x="79" y="40"/>
                  </a:lnTo>
                  <a:lnTo>
                    <a:pt x="76" y="38"/>
                  </a:lnTo>
                  <a:lnTo>
                    <a:pt x="73" y="37"/>
                  </a:lnTo>
                  <a:lnTo>
                    <a:pt x="70" y="37"/>
                  </a:lnTo>
                  <a:lnTo>
                    <a:pt x="66" y="37"/>
                  </a:lnTo>
                  <a:lnTo>
                    <a:pt x="51" y="37"/>
                  </a:lnTo>
                  <a:close/>
                  <a:moveTo>
                    <a:pt x="40" y="28"/>
                  </a:moveTo>
                  <a:lnTo>
                    <a:pt x="68" y="28"/>
                  </a:lnTo>
                  <a:lnTo>
                    <a:pt x="80" y="29"/>
                  </a:lnTo>
                  <a:lnTo>
                    <a:pt x="88" y="32"/>
                  </a:lnTo>
                  <a:lnTo>
                    <a:pt x="93" y="38"/>
                  </a:lnTo>
                  <a:lnTo>
                    <a:pt x="94" y="48"/>
                  </a:lnTo>
                  <a:lnTo>
                    <a:pt x="93" y="56"/>
                  </a:lnTo>
                  <a:lnTo>
                    <a:pt x="88" y="63"/>
                  </a:lnTo>
                  <a:lnTo>
                    <a:pt x="82" y="66"/>
                  </a:lnTo>
                  <a:lnTo>
                    <a:pt x="75" y="69"/>
                  </a:lnTo>
                  <a:lnTo>
                    <a:pt x="96" y="101"/>
                  </a:lnTo>
                  <a:lnTo>
                    <a:pt x="83" y="101"/>
                  </a:lnTo>
                  <a:lnTo>
                    <a:pt x="64" y="69"/>
                  </a:lnTo>
                  <a:lnTo>
                    <a:pt x="51" y="69"/>
                  </a:lnTo>
                  <a:lnTo>
                    <a:pt x="51" y="101"/>
                  </a:lnTo>
                  <a:lnTo>
                    <a:pt x="40" y="101"/>
                  </a:lnTo>
                  <a:lnTo>
                    <a:pt x="40" y="28"/>
                  </a:lnTo>
                  <a:close/>
                  <a:moveTo>
                    <a:pt x="64" y="11"/>
                  </a:moveTo>
                  <a:lnTo>
                    <a:pt x="48" y="13"/>
                  </a:lnTo>
                  <a:lnTo>
                    <a:pt x="34" y="20"/>
                  </a:lnTo>
                  <a:lnTo>
                    <a:pt x="22" y="32"/>
                  </a:lnTo>
                  <a:lnTo>
                    <a:pt x="14" y="47"/>
                  </a:lnTo>
                  <a:lnTo>
                    <a:pt x="12" y="64"/>
                  </a:lnTo>
                  <a:lnTo>
                    <a:pt x="14" y="82"/>
                  </a:lnTo>
                  <a:lnTo>
                    <a:pt x="22" y="96"/>
                  </a:lnTo>
                  <a:lnTo>
                    <a:pt x="34" y="107"/>
                  </a:lnTo>
                  <a:lnTo>
                    <a:pt x="48" y="114"/>
                  </a:lnTo>
                  <a:lnTo>
                    <a:pt x="64" y="117"/>
                  </a:lnTo>
                  <a:lnTo>
                    <a:pt x="81" y="114"/>
                  </a:lnTo>
                  <a:lnTo>
                    <a:pt x="96" y="107"/>
                  </a:lnTo>
                  <a:lnTo>
                    <a:pt x="107" y="96"/>
                  </a:lnTo>
                  <a:lnTo>
                    <a:pt x="114" y="82"/>
                  </a:lnTo>
                  <a:lnTo>
                    <a:pt x="116" y="64"/>
                  </a:lnTo>
                  <a:lnTo>
                    <a:pt x="114" y="47"/>
                  </a:lnTo>
                  <a:lnTo>
                    <a:pt x="107" y="32"/>
                  </a:lnTo>
                  <a:lnTo>
                    <a:pt x="96" y="20"/>
                  </a:lnTo>
                  <a:lnTo>
                    <a:pt x="81" y="13"/>
                  </a:lnTo>
                  <a:lnTo>
                    <a:pt x="64" y="11"/>
                  </a:lnTo>
                  <a:close/>
                  <a:moveTo>
                    <a:pt x="64" y="0"/>
                  </a:moveTo>
                  <a:lnTo>
                    <a:pt x="85" y="3"/>
                  </a:lnTo>
                  <a:lnTo>
                    <a:pt x="103" y="12"/>
                  </a:lnTo>
                  <a:lnTo>
                    <a:pt x="117" y="25"/>
                  </a:lnTo>
                  <a:lnTo>
                    <a:pt x="126" y="43"/>
                  </a:lnTo>
                  <a:lnTo>
                    <a:pt x="130" y="64"/>
                  </a:lnTo>
                  <a:lnTo>
                    <a:pt x="126" y="84"/>
                  </a:lnTo>
                  <a:lnTo>
                    <a:pt x="117" y="102"/>
                  </a:lnTo>
                  <a:lnTo>
                    <a:pt x="103" y="116"/>
                  </a:lnTo>
                  <a:lnTo>
                    <a:pt x="85" y="125"/>
                  </a:lnTo>
                  <a:lnTo>
                    <a:pt x="64" y="128"/>
                  </a:lnTo>
                  <a:lnTo>
                    <a:pt x="45" y="125"/>
                  </a:lnTo>
                  <a:lnTo>
                    <a:pt x="26" y="116"/>
                  </a:lnTo>
                  <a:lnTo>
                    <a:pt x="12" y="102"/>
                  </a:lnTo>
                  <a:lnTo>
                    <a:pt x="2" y="84"/>
                  </a:lnTo>
                  <a:lnTo>
                    <a:pt x="0" y="64"/>
                  </a:lnTo>
                  <a:lnTo>
                    <a:pt x="2" y="43"/>
                  </a:lnTo>
                  <a:lnTo>
                    <a:pt x="12" y="25"/>
                  </a:lnTo>
                  <a:lnTo>
                    <a:pt x="26" y="12"/>
                  </a:lnTo>
                  <a:lnTo>
                    <a:pt x="45" y="3"/>
                  </a:lnTo>
                  <a:lnTo>
                    <a:pt x="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grpSp>
      <p:sp>
        <p:nvSpPr>
          <p:cNvPr id="15" name="TextBox 3"/>
          <p:cNvSpPr txBox="1">
            <a:spLocks noChangeAspect="1"/>
          </p:cNvSpPr>
          <p:nvPr userDrawn="1"/>
        </p:nvSpPr>
        <p:spPr>
          <a:xfrm>
            <a:off x="4413504" y="6516793"/>
            <a:ext cx="3352800" cy="297646"/>
          </a:xfrm>
          <a:prstGeom prst="rect">
            <a:avLst/>
          </a:prstGeom>
          <a:noFill/>
        </p:spPr>
        <p:txBody>
          <a:bodyPr wrap="square" anchor="b" anchorCtr="0">
            <a:spAutoFit/>
          </a:bodyPr>
          <a:lstStyle/>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chemeClr val="tx1">
                    <a:lumMod val="75000"/>
                    <a:lumOff val="25000"/>
                  </a:schemeClr>
                </a:solidFill>
                <a:effectLst/>
                <a:uLnTx/>
                <a:uFillTx/>
                <a:latin typeface="+mn-lt"/>
                <a:ea typeface="Calibri" charset="0"/>
                <a:cs typeface="Arial" panose="020B0604020202020204" pitchFamily="34" charset="0"/>
              </a:rPr>
              <a:t>Company Confidential – For Internal Use Only</a:t>
            </a:r>
          </a:p>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chemeClr val="tx1">
                    <a:lumMod val="75000"/>
                    <a:lumOff val="25000"/>
                  </a:schemeClr>
                </a:solidFill>
                <a:effectLst/>
                <a:uLnTx/>
                <a:uFillTx/>
                <a:latin typeface="+mn-lt"/>
                <a:ea typeface="Calibri" charset="0"/>
                <a:cs typeface="Arial" panose="020B0604020202020204" pitchFamily="34" charset="0"/>
              </a:rPr>
              <a:t>Copyright © SAS Institute Inc. All rights reserved.</a:t>
            </a:r>
          </a:p>
        </p:txBody>
      </p:sp>
    </p:spTree>
    <p:extLst>
      <p:ext uri="{BB962C8B-B14F-4D97-AF65-F5344CB8AC3E}">
        <p14:creationId xmlns:p14="http://schemas.microsoft.com/office/powerpoint/2010/main" val="3036169517"/>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5152" y="256032"/>
            <a:ext cx="10521696" cy="609600"/>
          </a:xfrm>
        </p:spPr>
        <p:txBody>
          <a:bodyPr anchor="ctr" anchorCtr="0">
            <a:noAutofit/>
          </a:bodyPr>
          <a:lstStyle>
            <a:lvl1pPr algn="ctr">
              <a:defRPr baseline="0">
                <a:solidFill>
                  <a:schemeClr val="tx2"/>
                </a:solidFill>
              </a:defRPr>
            </a:lvl1pPr>
          </a:lstStyle>
          <a:p>
            <a:r>
              <a:rPr lang="en-US"/>
              <a:t>Click to Edit Title</a:t>
            </a:r>
          </a:p>
        </p:txBody>
      </p:sp>
      <p:sp>
        <p:nvSpPr>
          <p:cNvPr id="5" name="Text Placeholder 2"/>
          <p:cNvSpPr>
            <a:spLocks noGrp="1"/>
          </p:cNvSpPr>
          <p:nvPr>
            <p:ph type="body" sz="quarter" idx="11" hasCustomPrompt="1"/>
          </p:nvPr>
        </p:nvSpPr>
        <p:spPr>
          <a:xfrm flipH="1">
            <a:off x="835152" y="853440"/>
            <a:ext cx="10521696" cy="365760"/>
          </a:xfrm>
        </p:spPr>
        <p:txBody>
          <a:bodyPr wrap="square" anchor="ctr" anchorCtr="0">
            <a:noAutofit/>
          </a:bodyPr>
          <a:lstStyle>
            <a:lvl1pPr marL="0" indent="0" algn="ctr">
              <a:lnSpc>
                <a:spcPct val="100000"/>
              </a:lnSpc>
              <a:spcBef>
                <a:spcPts val="0"/>
              </a:spcBef>
              <a:buFont typeface="Arial" pitchFamily="34" charset="0"/>
              <a:buNone/>
              <a:defRPr sz="2933" b="0" cap="none" baseline="0">
                <a:solidFill>
                  <a:schemeClr val="accent1"/>
                </a:solidFill>
                <a:latin typeface="+mj-lt"/>
              </a:defRPr>
            </a:lvl1pPr>
          </a:lstStyle>
          <a:p>
            <a:pPr lvl="0"/>
            <a:r>
              <a:rPr lang="en-US"/>
              <a:t>Click to edit subtitle</a:t>
            </a:r>
          </a:p>
        </p:txBody>
      </p:sp>
      <p:sp>
        <p:nvSpPr>
          <p:cNvPr id="4" name="Slide Number Placeholder 3"/>
          <p:cNvSpPr>
            <a:spLocks noGrp="1"/>
          </p:cNvSpPr>
          <p:nvPr>
            <p:ph type="sldNum" sz="quarter" idx="13"/>
          </p:nvPr>
        </p:nvSpPr>
        <p:spPr/>
        <p:txBody>
          <a:bodyPr/>
          <a:lstStyle/>
          <a:p>
            <a:fld id="{4976208B-6111-490B-8CEC-FFB249DB2100}" type="slidenum">
              <a:rPr lang="en-US" smtClean="0"/>
              <a:pPr/>
              <a:t>‹#›</a:t>
            </a:fld>
            <a:endParaRPr lang="en-US"/>
          </a:p>
        </p:txBody>
      </p:sp>
    </p:spTree>
    <p:extLst>
      <p:ext uri="{BB962C8B-B14F-4D97-AF65-F5344CB8AC3E}">
        <p14:creationId xmlns:p14="http://schemas.microsoft.com/office/powerpoint/2010/main" val="2147038407"/>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cSld name="1_SAS - 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F640452-C0E9-BB4A-8CF5-CE4FAA54E306}"/>
              </a:ext>
            </a:extLst>
          </p:cNvPr>
          <p:cNvSpPr/>
          <p:nvPr/>
        </p:nvSpPr>
        <p:spPr>
          <a:xfrm>
            <a:off x="1" y="-8061"/>
            <a:ext cx="12163455" cy="6831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5" name="Picture 4" descr="A close up of a logo&#10;&#10;Description automatically generated">
            <a:extLst>
              <a:ext uri="{FF2B5EF4-FFF2-40B4-BE49-F238E27FC236}">
                <a16:creationId xmlns:a16="http://schemas.microsoft.com/office/drawing/2014/main" id="{55DCED66-1892-224F-B3AD-DC1323E4C9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2971800" cy="6858000"/>
          </a:xfrm>
          <a:prstGeom prst="rect">
            <a:avLst/>
          </a:prstGeom>
        </p:spPr>
      </p:pic>
      <p:sp>
        <p:nvSpPr>
          <p:cNvPr id="9" name="Text Placeholder 32">
            <a:extLst>
              <a:ext uri="{FF2B5EF4-FFF2-40B4-BE49-F238E27FC236}">
                <a16:creationId xmlns:a16="http://schemas.microsoft.com/office/drawing/2014/main" id="{1231D9FA-7877-D144-875E-EB15705E83A1}"/>
              </a:ext>
            </a:extLst>
          </p:cNvPr>
          <p:cNvSpPr>
            <a:spLocks noGrp="1"/>
          </p:cNvSpPr>
          <p:nvPr>
            <p:ph type="body" sz="quarter" idx="10"/>
          </p:nvPr>
        </p:nvSpPr>
        <p:spPr>
          <a:xfrm>
            <a:off x="2205163" y="1167901"/>
            <a:ext cx="8520925" cy="2074832"/>
          </a:xfrm>
        </p:spPr>
        <p:txBody>
          <a:bodyPr anchor="b">
            <a:normAutofit/>
          </a:bodyPr>
          <a:lstStyle>
            <a:lvl1pPr marL="0" indent="0" algn="l">
              <a:buNone/>
              <a:defRPr lang="en-US" sz="4000" b="1" kern="1200" dirty="0">
                <a:solidFill>
                  <a:schemeClr val="bg1"/>
                </a:solidFill>
                <a:latin typeface="Calibri" panose="020F0502020204030204" pitchFamily="34" charset="0"/>
                <a:ea typeface="+mn-ea"/>
                <a:cs typeface="Calibri" panose="020F0502020204030204" pitchFamily="34" charset="0"/>
              </a:defRPr>
            </a:lvl1pPr>
          </a:lstStyle>
          <a:p>
            <a:pPr lvl="0"/>
            <a:r>
              <a:rPr lang="en-US"/>
              <a:t>Click to edit Master text styles</a:t>
            </a:r>
          </a:p>
        </p:txBody>
      </p:sp>
      <p:sp>
        <p:nvSpPr>
          <p:cNvPr id="10" name="Text Placeholder 34">
            <a:extLst>
              <a:ext uri="{FF2B5EF4-FFF2-40B4-BE49-F238E27FC236}">
                <a16:creationId xmlns:a16="http://schemas.microsoft.com/office/drawing/2014/main" id="{9B949CCB-8408-0B41-9681-4ECA35605A82}"/>
              </a:ext>
            </a:extLst>
          </p:cNvPr>
          <p:cNvSpPr>
            <a:spLocks noGrp="1"/>
          </p:cNvSpPr>
          <p:nvPr>
            <p:ph type="body" sz="quarter" idx="11"/>
          </p:nvPr>
        </p:nvSpPr>
        <p:spPr>
          <a:xfrm>
            <a:off x="2205163" y="3312584"/>
            <a:ext cx="8520925" cy="1945216"/>
          </a:xfrm>
        </p:spPr>
        <p:txBody>
          <a:bodyPr>
            <a:normAutofit/>
          </a:bodyPr>
          <a:lstStyle>
            <a:lvl1pPr marL="0" indent="0" algn="l">
              <a:buNone/>
              <a:defRPr sz="2667">
                <a:solidFill>
                  <a:schemeClr val="accent1">
                    <a:lumMod val="60000"/>
                    <a:lumOff val="40000"/>
                  </a:schemeClr>
                </a:solidFill>
                <a:latin typeface="+mj-lt"/>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sp>
        <p:nvSpPr>
          <p:cNvPr id="11" name="Rectangle 10">
            <a:extLst>
              <a:ext uri="{FF2B5EF4-FFF2-40B4-BE49-F238E27FC236}">
                <a16:creationId xmlns:a16="http://schemas.microsoft.com/office/drawing/2014/main" id="{60F2F4D0-EB0E-3842-9785-6EF69081820E}"/>
              </a:ext>
            </a:extLst>
          </p:cNvPr>
          <p:cNvSpPr/>
          <p:nvPr/>
        </p:nvSpPr>
        <p:spPr>
          <a:xfrm>
            <a:off x="1" y="0"/>
            <a:ext cx="3207900" cy="6864096"/>
          </a:xfrm>
          <a:prstGeom prst="rect">
            <a:avLst/>
          </a:prstGeom>
          <a:gradFill flip="none" rotWithShape="1">
            <a:gsLst>
              <a:gs pos="2000">
                <a:schemeClr val="tx2">
                  <a:alpha val="0"/>
                </a:schemeClr>
              </a:gs>
              <a:gs pos="100000">
                <a:schemeClr val="tx2">
                  <a:alpha val="36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TextBox 4">
            <a:extLst>
              <a:ext uri="{FF2B5EF4-FFF2-40B4-BE49-F238E27FC236}">
                <a16:creationId xmlns:a16="http://schemas.microsoft.com/office/drawing/2014/main" id="{64A8B58C-CD7F-6F4B-B6E8-178EEF4B15DC}"/>
              </a:ext>
            </a:extLst>
          </p:cNvPr>
          <p:cNvSpPr txBox="1"/>
          <p:nvPr/>
        </p:nvSpPr>
        <p:spPr>
          <a:xfrm>
            <a:off x="4413504" y="6619449"/>
            <a:ext cx="3352800" cy="194990"/>
          </a:xfrm>
          <a:prstGeom prst="rect">
            <a:avLst/>
          </a:prstGeom>
          <a:noFill/>
        </p:spPr>
        <p:txBody>
          <a:bodyPr wrap="square" anchor="b" anchorCtr="0">
            <a:spAutoFit/>
          </a:bodyPr>
          <a:lstStyle/>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chemeClr val="bg1"/>
                </a:solidFill>
                <a:effectLst/>
                <a:uLnTx/>
                <a:uFillTx/>
                <a:latin typeface="+mn-lt"/>
                <a:ea typeface="Calibri" charset="0"/>
                <a:cs typeface="Arial" panose="020B0604020202020204" pitchFamily="34" charset="0"/>
              </a:rPr>
              <a:t>Copyright © SAS Institute Inc. All rights reserved.</a:t>
            </a:r>
          </a:p>
        </p:txBody>
      </p:sp>
      <p:pic>
        <p:nvPicPr>
          <p:cNvPr id="15" name="Picture 14">
            <a:extLst>
              <a:ext uri="{FF2B5EF4-FFF2-40B4-BE49-F238E27FC236}">
                <a16:creationId xmlns:a16="http://schemas.microsoft.com/office/drawing/2014/main" id="{BDDF8B79-0449-724D-9AE1-DD5080E117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48847" y="5967045"/>
            <a:ext cx="1483157" cy="825136"/>
          </a:xfrm>
          <a:prstGeom prst="rect">
            <a:avLst/>
          </a:prstGeom>
        </p:spPr>
      </p:pic>
    </p:spTree>
    <p:custDataLst>
      <p:tags r:id="rId1"/>
    </p:custDataLst>
    <p:extLst>
      <p:ext uri="{BB962C8B-B14F-4D97-AF65-F5344CB8AC3E}">
        <p14:creationId xmlns:p14="http://schemas.microsoft.com/office/powerpoint/2010/main" val="2020634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SAS - Section Header - Dark Blu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900AF95-1FC8-274C-A784-F831F6B8647F}"/>
              </a:ext>
            </a:extLst>
          </p:cNvPr>
          <p:cNvSpPr/>
          <p:nvPr/>
        </p:nvSpPr>
        <p:spPr>
          <a:xfrm>
            <a:off x="1" y="-8061"/>
            <a:ext cx="12163455" cy="6831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TextBox 4">
            <a:extLst>
              <a:ext uri="{FF2B5EF4-FFF2-40B4-BE49-F238E27FC236}">
                <a16:creationId xmlns:a16="http://schemas.microsoft.com/office/drawing/2014/main" id="{B0C6AF5C-E29A-9E49-801E-0A1C09DFDE5F}"/>
              </a:ext>
            </a:extLst>
          </p:cNvPr>
          <p:cNvSpPr txBox="1"/>
          <p:nvPr/>
        </p:nvSpPr>
        <p:spPr>
          <a:xfrm>
            <a:off x="4413504" y="6619449"/>
            <a:ext cx="3352800" cy="194990"/>
          </a:xfrm>
          <a:prstGeom prst="rect">
            <a:avLst/>
          </a:prstGeom>
          <a:noFill/>
        </p:spPr>
        <p:txBody>
          <a:bodyPr wrap="square" anchor="b" anchorCtr="0">
            <a:spAutoFit/>
          </a:bodyPr>
          <a:lstStyle/>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chemeClr val="bg1"/>
                </a:solidFill>
                <a:effectLst/>
                <a:uLnTx/>
                <a:uFillTx/>
                <a:latin typeface="+mn-lt"/>
                <a:ea typeface="Calibri" charset="0"/>
                <a:cs typeface="Arial" panose="020B0604020202020204" pitchFamily="34" charset="0"/>
              </a:rPr>
              <a:t>Copyright © SAS Institute Inc. All rights reserved.</a:t>
            </a:r>
          </a:p>
        </p:txBody>
      </p:sp>
      <p:pic>
        <p:nvPicPr>
          <p:cNvPr id="14" name="Picture 6">
            <a:extLst>
              <a:ext uri="{FF2B5EF4-FFF2-40B4-BE49-F238E27FC236}">
                <a16:creationId xmlns:a16="http://schemas.microsoft.com/office/drawing/2014/main" id="{6BFF7639-E4DF-3741-90C7-2DFCD9D26A0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215857" y="6329009"/>
            <a:ext cx="745039" cy="338655"/>
          </a:xfrm>
          <a:prstGeom prst="rect">
            <a:avLst/>
          </a:prstGeom>
        </p:spPr>
      </p:pic>
      <p:pic>
        <p:nvPicPr>
          <p:cNvPr id="6" name="Picture 5" descr="A picture containing clock, light, drawing&#10;&#10;Description automatically generated">
            <a:extLst>
              <a:ext uri="{FF2B5EF4-FFF2-40B4-BE49-F238E27FC236}">
                <a16:creationId xmlns:a16="http://schemas.microsoft.com/office/drawing/2014/main" id="{43AE3E76-C4CC-8245-858F-A891F08C3E58}"/>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23061" r="33611" b="20040"/>
          <a:stretch/>
        </p:blipFill>
        <p:spPr>
          <a:xfrm>
            <a:off x="6081728" y="-8059"/>
            <a:ext cx="6110273" cy="6866060"/>
          </a:xfrm>
          <a:prstGeom prst="rect">
            <a:avLst/>
          </a:prstGeom>
        </p:spPr>
      </p:pic>
      <p:sp>
        <p:nvSpPr>
          <p:cNvPr id="11" name="Text Placeholder 34">
            <a:extLst>
              <a:ext uri="{FF2B5EF4-FFF2-40B4-BE49-F238E27FC236}">
                <a16:creationId xmlns:a16="http://schemas.microsoft.com/office/drawing/2014/main" id="{C8C0CE08-E9A8-3940-A81E-001DC88592F4}"/>
              </a:ext>
            </a:extLst>
          </p:cNvPr>
          <p:cNvSpPr>
            <a:spLocks noGrp="1"/>
          </p:cNvSpPr>
          <p:nvPr>
            <p:ph type="body" sz="quarter" idx="11"/>
          </p:nvPr>
        </p:nvSpPr>
        <p:spPr>
          <a:xfrm>
            <a:off x="826938" y="3312584"/>
            <a:ext cx="8520925" cy="1945216"/>
          </a:xfrm>
        </p:spPr>
        <p:txBody>
          <a:bodyPr>
            <a:normAutofit/>
          </a:bodyPr>
          <a:lstStyle>
            <a:lvl1pPr marL="0" indent="0" algn="l">
              <a:buNone/>
              <a:defRPr sz="2667">
                <a:solidFill>
                  <a:schemeClr val="accent1">
                    <a:lumMod val="60000"/>
                    <a:lumOff val="40000"/>
                  </a:schemeClr>
                </a:solidFill>
                <a:latin typeface="+mj-lt"/>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sp>
        <p:nvSpPr>
          <p:cNvPr id="10" name="Text Placeholder 32">
            <a:extLst>
              <a:ext uri="{FF2B5EF4-FFF2-40B4-BE49-F238E27FC236}">
                <a16:creationId xmlns:a16="http://schemas.microsoft.com/office/drawing/2014/main" id="{D5BF76BC-A168-D846-A33A-DDC741AB2C49}"/>
              </a:ext>
            </a:extLst>
          </p:cNvPr>
          <p:cNvSpPr>
            <a:spLocks noGrp="1"/>
          </p:cNvSpPr>
          <p:nvPr>
            <p:ph type="body" sz="quarter" idx="10"/>
          </p:nvPr>
        </p:nvSpPr>
        <p:spPr>
          <a:xfrm>
            <a:off x="826938" y="1167901"/>
            <a:ext cx="8520925" cy="2074832"/>
          </a:xfrm>
        </p:spPr>
        <p:txBody>
          <a:bodyPr anchor="b">
            <a:normAutofit/>
          </a:bodyPr>
          <a:lstStyle>
            <a:lvl1pPr marL="0" indent="0" algn="l">
              <a:buNone/>
              <a:defRPr lang="en-US" sz="4000" b="1" kern="1200" dirty="0">
                <a:solidFill>
                  <a:schemeClr val="bg1"/>
                </a:solidFill>
                <a:latin typeface="Calibri" panose="020F0502020204030204" pitchFamily="34" charset="0"/>
                <a:ea typeface="+mn-ea"/>
                <a:cs typeface="Calibri" panose="020F0502020204030204" pitchFamily="34" charset="0"/>
              </a:defRPr>
            </a:lvl1pPr>
          </a:lstStyle>
          <a:p>
            <a:pPr lvl="0"/>
            <a:r>
              <a:rPr lang="en-US"/>
              <a:t>Click to edit Master text styles</a:t>
            </a:r>
          </a:p>
        </p:txBody>
      </p:sp>
    </p:spTree>
    <p:custDataLst>
      <p:tags r:id="rId1"/>
    </p:custDataLst>
    <p:extLst>
      <p:ext uri="{BB962C8B-B14F-4D97-AF65-F5344CB8AC3E}">
        <p14:creationId xmlns:p14="http://schemas.microsoft.com/office/powerpoint/2010/main" val="2187731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1_SAS - Title Only - Blue">
    <p:bg>
      <p:bgPr>
        <a:solidFill>
          <a:schemeClr val="tx2"/>
        </a:solidFill>
        <a:effectLst/>
      </p:bgPr>
    </p:bg>
    <p:spTree>
      <p:nvGrpSpPr>
        <p:cNvPr id="1" name=""/>
        <p:cNvGrpSpPr/>
        <p:nvPr/>
      </p:nvGrpSpPr>
      <p:grpSpPr>
        <a:xfrm>
          <a:off x="0" y="0"/>
          <a:ext cx="0" cy="0"/>
          <a:chOff x="0" y="0"/>
          <a:chExt cx="0" cy="0"/>
        </a:xfrm>
      </p:grpSpPr>
      <p:grpSp>
        <p:nvGrpSpPr>
          <p:cNvPr id="8" name="Group 7"/>
          <p:cNvGrpSpPr/>
          <p:nvPr userDrawn="1"/>
        </p:nvGrpSpPr>
        <p:grpSpPr>
          <a:xfrm>
            <a:off x="11237113" y="6353579"/>
            <a:ext cx="702523" cy="294037"/>
            <a:chOff x="6145213" y="4384676"/>
            <a:chExt cx="1582738" cy="649287"/>
          </a:xfrm>
          <a:solidFill>
            <a:schemeClr val="bg1"/>
          </a:solidFill>
        </p:grpSpPr>
        <p:sp>
          <p:nvSpPr>
            <p:cNvPr id="9" name="Freeform 8"/>
            <p:cNvSpPr>
              <a:spLocks/>
            </p:cNvSpPr>
            <p:nvPr userDrawn="1"/>
          </p:nvSpPr>
          <p:spPr bwMode="auto">
            <a:xfrm>
              <a:off x="6640513" y="4454526"/>
              <a:ext cx="341313" cy="449263"/>
            </a:xfrm>
            <a:custGeom>
              <a:avLst/>
              <a:gdLst>
                <a:gd name="T0" fmla="*/ 485 w 859"/>
                <a:gd name="T1" fmla="*/ 5 h 1132"/>
                <a:gd name="T2" fmla="*/ 603 w 859"/>
                <a:gd name="T3" fmla="*/ 31 h 1132"/>
                <a:gd name="T4" fmla="*/ 699 w 859"/>
                <a:gd name="T5" fmla="*/ 82 h 1132"/>
                <a:gd name="T6" fmla="*/ 771 w 859"/>
                <a:gd name="T7" fmla="*/ 167 h 1132"/>
                <a:gd name="T8" fmla="*/ 810 w 859"/>
                <a:gd name="T9" fmla="*/ 290 h 1132"/>
                <a:gd name="T10" fmla="*/ 642 w 859"/>
                <a:gd name="T11" fmla="*/ 307 h 1132"/>
                <a:gd name="T12" fmla="*/ 606 w 859"/>
                <a:gd name="T13" fmla="*/ 231 h 1132"/>
                <a:gd name="T14" fmla="*/ 544 w 859"/>
                <a:gd name="T15" fmla="*/ 184 h 1132"/>
                <a:gd name="T16" fmla="*/ 467 w 859"/>
                <a:gd name="T17" fmla="*/ 162 h 1132"/>
                <a:gd name="T18" fmla="*/ 385 w 859"/>
                <a:gd name="T19" fmla="*/ 158 h 1132"/>
                <a:gd name="T20" fmla="*/ 304 w 859"/>
                <a:gd name="T21" fmla="*/ 172 h 1132"/>
                <a:gd name="T22" fmla="*/ 236 w 859"/>
                <a:gd name="T23" fmla="*/ 207 h 1132"/>
                <a:gd name="T24" fmla="*/ 200 w 859"/>
                <a:gd name="T25" fmla="*/ 268 h 1132"/>
                <a:gd name="T26" fmla="*/ 207 w 859"/>
                <a:gd name="T27" fmla="*/ 344 h 1132"/>
                <a:gd name="T28" fmla="*/ 256 w 859"/>
                <a:gd name="T29" fmla="*/ 397 h 1132"/>
                <a:gd name="T30" fmla="*/ 334 w 859"/>
                <a:gd name="T31" fmla="*/ 434 h 1132"/>
                <a:gd name="T32" fmla="*/ 428 w 859"/>
                <a:gd name="T33" fmla="*/ 460 h 1132"/>
                <a:gd name="T34" fmla="*/ 528 w 859"/>
                <a:gd name="T35" fmla="*/ 484 h 1132"/>
                <a:gd name="T36" fmla="*/ 634 w 859"/>
                <a:gd name="T37" fmla="*/ 513 h 1132"/>
                <a:gd name="T38" fmla="*/ 728 w 859"/>
                <a:gd name="T39" fmla="*/ 556 h 1132"/>
                <a:gd name="T40" fmla="*/ 804 w 859"/>
                <a:gd name="T41" fmla="*/ 620 h 1132"/>
                <a:gd name="T42" fmla="*/ 850 w 859"/>
                <a:gd name="T43" fmla="*/ 711 h 1132"/>
                <a:gd name="T44" fmla="*/ 857 w 859"/>
                <a:gd name="T45" fmla="*/ 838 h 1132"/>
                <a:gd name="T46" fmla="*/ 821 w 859"/>
                <a:gd name="T47" fmla="*/ 954 h 1132"/>
                <a:gd name="T48" fmla="*/ 750 w 859"/>
                <a:gd name="T49" fmla="*/ 1037 h 1132"/>
                <a:gd name="T50" fmla="*/ 655 w 859"/>
                <a:gd name="T51" fmla="*/ 1093 h 1132"/>
                <a:gd name="T52" fmla="*/ 545 w 859"/>
                <a:gd name="T53" fmla="*/ 1124 h 1132"/>
                <a:gd name="T54" fmla="*/ 428 w 859"/>
                <a:gd name="T55" fmla="*/ 1132 h 1132"/>
                <a:gd name="T56" fmla="*/ 297 w 859"/>
                <a:gd name="T57" fmla="*/ 1120 h 1132"/>
                <a:gd name="T58" fmla="*/ 182 w 859"/>
                <a:gd name="T59" fmla="*/ 1081 h 1132"/>
                <a:gd name="T60" fmla="*/ 89 w 859"/>
                <a:gd name="T61" fmla="*/ 1012 h 1132"/>
                <a:gd name="T62" fmla="*/ 26 w 859"/>
                <a:gd name="T63" fmla="*/ 908 h 1132"/>
                <a:gd name="T64" fmla="*/ 0 w 859"/>
                <a:gd name="T65" fmla="*/ 767 h 1132"/>
                <a:gd name="T66" fmla="*/ 178 w 859"/>
                <a:gd name="T67" fmla="*/ 838 h 1132"/>
                <a:gd name="T68" fmla="*/ 229 w 859"/>
                <a:gd name="T69" fmla="*/ 913 h 1132"/>
                <a:gd name="T70" fmla="*/ 308 w 859"/>
                <a:gd name="T71" fmla="*/ 957 h 1132"/>
                <a:gd name="T72" fmla="*/ 404 w 859"/>
                <a:gd name="T73" fmla="*/ 974 h 1132"/>
                <a:gd name="T74" fmla="*/ 488 w 859"/>
                <a:gd name="T75" fmla="*/ 974 h 1132"/>
                <a:gd name="T76" fmla="*/ 564 w 859"/>
                <a:gd name="T77" fmla="*/ 960 h 1132"/>
                <a:gd name="T78" fmla="*/ 630 w 859"/>
                <a:gd name="T79" fmla="*/ 927 h 1132"/>
                <a:gd name="T80" fmla="*/ 674 w 859"/>
                <a:gd name="T81" fmla="*/ 871 h 1132"/>
                <a:gd name="T82" fmla="*/ 681 w 859"/>
                <a:gd name="T83" fmla="*/ 787 h 1132"/>
                <a:gd name="T84" fmla="*/ 647 w 859"/>
                <a:gd name="T85" fmla="*/ 722 h 1132"/>
                <a:gd name="T86" fmla="*/ 580 w 859"/>
                <a:gd name="T87" fmla="*/ 677 h 1132"/>
                <a:gd name="T88" fmla="*/ 490 w 859"/>
                <a:gd name="T89" fmla="*/ 647 h 1132"/>
                <a:gd name="T90" fmla="*/ 387 w 859"/>
                <a:gd name="T91" fmla="*/ 622 h 1132"/>
                <a:gd name="T92" fmla="*/ 281 w 859"/>
                <a:gd name="T93" fmla="*/ 595 h 1132"/>
                <a:gd name="T94" fmla="*/ 183 w 859"/>
                <a:gd name="T95" fmla="*/ 558 h 1132"/>
                <a:gd name="T96" fmla="*/ 99 w 859"/>
                <a:gd name="T97" fmla="*/ 504 h 1132"/>
                <a:gd name="T98" fmla="*/ 42 w 859"/>
                <a:gd name="T99" fmla="*/ 423 h 1132"/>
                <a:gd name="T100" fmla="*/ 21 w 859"/>
                <a:gd name="T101" fmla="*/ 308 h 1132"/>
                <a:gd name="T102" fmla="*/ 43 w 859"/>
                <a:gd name="T103" fmla="*/ 193 h 1132"/>
                <a:gd name="T104" fmla="*/ 103 w 859"/>
                <a:gd name="T105" fmla="*/ 107 h 1132"/>
                <a:gd name="T106" fmla="*/ 190 w 859"/>
                <a:gd name="T107" fmla="*/ 46 h 1132"/>
                <a:gd name="T108" fmla="*/ 292 w 859"/>
                <a:gd name="T109" fmla="*/ 12 h 1132"/>
                <a:gd name="T110" fmla="*/ 399 w 859"/>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9" h="1132">
                  <a:moveTo>
                    <a:pt x="399" y="0"/>
                  </a:moveTo>
                  <a:lnTo>
                    <a:pt x="443" y="2"/>
                  </a:lnTo>
                  <a:lnTo>
                    <a:pt x="485" y="5"/>
                  </a:lnTo>
                  <a:lnTo>
                    <a:pt x="527" y="11"/>
                  </a:lnTo>
                  <a:lnTo>
                    <a:pt x="566" y="20"/>
                  </a:lnTo>
                  <a:lnTo>
                    <a:pt x="603" y="31"/>
                  </a:lnTo>
                  <a:lnTo>
                    <a:pt x="637" y="44"/>
                  </a:lnTo>
                  <a:lnTo>
                    <a:pt x="670" y="62"/>
                  </a:lnTo>
                  <a:lnTo>
                    <a:pt x="699" y="82"/>
                  </a:lnTo>
                  <a:lnTo>
                    <a:pt x="726" y="107"/>
                  </a:lnTo>
                  <a:lnTo>
                    <a:pt x="750" y="134"/>
                  </a:lnTo>
                  <a:lnTo>
                    <a:pt x="771" y="167"/>
                  </a:lnTo>
                  <a:lnTo>
                    <a:pt x="787" y="203"/>
                  </a:lnTo>
                  <a:lnTo>
                    <a:pt x="800" y="244"/>
                  </a:lnTo>
                  <a:lnTo>
                    <a:pt x="810" y="290"/>
                  </a:lnTo>
                  <a:lnTo>
                    <a:pt x="815" y="339"/>
                  </a:lnTo>
                  <a:lnTo>
                    <a:pt x="648" y="339"/>
                  </a:lnTo>
                  <a:lnTo>
                    <a:pt x="642" y="307"/>
                  </a:lnTo>
                  <a:lnTo>
                    <a:pt x="634" y="278"/>
                  </a:lnTo>
                  <a:lnTo>
                    <a:pt x="621" y="254"/>
                  </a:lnTo>
                  <a:lnTo>
                    <a:pt x="606" y="231"/>
                  </a:lnTo>
                  <a:lnTo>
                    <a:pt x="587" y="213"/>
                  </a:lnTo>
                  <a:lnTo>
                    <a:pt x="567" y="197"/>
                  </a:lnTo>
                  <a:lnTo>
                    <a:pt x="544" y="184"/>
                  </a:lnTo>
                  <a:lnTo>
                    <a:pt x="519" y="174"/>
                  </a:lnTo>
                  <a:lnTo>
                    <a:pt x="494" y="167"/>
                  </a:lnTo>
                  <a:lnTo>
                    <a:pt x="467" y="162"/>
                  </a:lnTo>
                  <a:lnTo>
                    <a:pt x="440" y="158"/>
                  </a:lnTo>
                  <a:lnTo>
                    <a:pt x="412" y="157"/>
                  </a:lnTo>
                  <a:lnTo>
                    <a:pt x="385" y="158"/>
                  </a:lnTo>
                  <a:lnTo>
                    <a:pt x="358" y="161"/>
                  </a:lnTo>
                  <a:lnTo>
                    <a:pt x="330" y="166"/>
                  </a:lnTo>
                  <a:lnTo>
                    <a:pt x="304" y="172"/>
                  </a:lnTo>
                  <a:lnTo>
                    <a:pt x="279" y="180"/>
                  </a:lnTo>
                  <a:lnTo>
                    <a:pt x="257" y="192"/>
                  </a:lnTo>
                  <a:lnTo>
                    <a:pt x="236" y="207"/>
                  </a:lnTo>
                  <a:lnTo>
                    <a:pt x="221" y="224"/>
                  </a:lnTo>
                  <a:lnTo>
                    <a:pt x="208" y="244"/>
                  </a:lnTo>
                  <a:lnTo>
                    <a:pt x="200" y="268"/>
                  </a:lnTo>
                  <a:lnTo>
                    <a:pt x="198" y="296"/>
                  </a:lnTo>
                  <a:lnTo>
                    <a:pt x="200" y="321"/>
                  </a:lnTo>
                  <a:lnTo>
                    <a:pt x="207" y="344"/>
                  </a:lnTo>
                  <a:lnTo>
                    <a:pt x="219" y="365"/>
                  </a:lnTo>
                  <a:lnTo>
                    <a:pt x="236" y="382"/>
                  </a:lnTo>
                  <a:lnTo>
                    <a:pt x="256" y="397"/>
                  </a:lnTo>
                  <a:lnTo>
                    <a:pt x="279" y="411"/>
                  </a:lnTo>
                  <a:lnTo>
                    <a:pt x="304" y="423"/>
                  </a:lnTo>
                  <a:lnTo>
                    <a:pt x="334" y="434"/>
                  </a:lnTo>
                  <a:lnTo>
                    <a:pt x="363" y="443"/>
                  </a:lnTo>
                  <a:lnTo>
                    <a:pt x="395" y="452"/>
                  </a:lnTo>
                  <a:lnTo>
                    <a:pt x="428" y="460"/>
                  </a:lnTo>
                  <a:lnTo>
                    <a:pt x="461" y="467"/>
                  </a:lnTo>
                  <a:lnTo>
                    <a:pt x="495" y="476"/>
                  </a:lnTo>
                  <a:lnTo>
                    <a:pt x="528" y="484"/>
                  </a:lnTo>
                  <a:lnTo>
                    <a:pt x="564" y="493"/>
                  </a:lnTo>
                  <a:lnTo>
                    <a:pt x="600" y="502"/>
                  </a:lnTo>
                  <a:lnTo>
                    <a:pt x="634" y="513"/>
                  </a:lnTo>
                  <a:lnTo>
                    <a:pt x="666" y="527"/>
                  </a:lnTo>
                  <a:lnTo>
                    <a:pt x="698" y="540"/>
                  </a:lnTo>
                  <a:lnTo>
                    <a:pt x="728" y="556"/>
                  </a:lnTo>
                  <a:lnTo>
                    <a:pt x="756" y="575"/>
                  </a:lnTo>
                  <a:lnTo>
                    <a:pt x="782" y="595"/>
                  </a:lnTo>
                  <a:lnTo>
                    <a:pt x="804" y="620"/>
                  </a:lnTo>
                  <a:lnTo>
                    <a:pt x="823" y="646"/>
                  </a:lnTo>
                  <a:lnTo>
                    <a:pt x="838" y="676"/>
                  </a:lnTo>
                  <a:lnTo>
                    <a:pt x="850" y="711"/>
                  </a:lnTo>
                  <a:lnTo>
                    <a:pt x="857" y="750"/>
                  </a:lnTo>
                  <a:lnTo>
                    <a:pt x="859" y="792"/>
                  </a:lnTo>
                  <a:lnTo>
                    <a:pt x="857" y="838"/>
                  </a:lnTo>
                  <a:lnTo>
                    <a:pt x="849" y="880"/>
                  </a:lnTo>
                  <a:lnTo>
                    <a:pt x="838" y="919"/>
                  </a:lnTo>
                  <a:lnTo>
                    <a:pt x="821" y="954"/>
                  </a:lnTo>
                  <a:lnTo>
                    <a:pt x="801" y="985"/>
                  </a:lnTo>
                  <a:lnTo>
                    <a:pt x="777" y="1013"/>
                  </a:lnTo>
                  <a:lnTo>
                    <a:pt x="750" y="1037"/>
                  </a:lnTo>
                  <a:lnTo>
                    <a:pt x="721" y="1059"/>
                  </a:lnTo>
                  <a:lnTo>
                    <a:pt x="689" y="1077"/>
                  </a:lnTo>
                  <a:lnTo>
                    <a:pt x="655" y="1093"/>
                  </a:lnTo>
                  <a:lnTo>
                    <a:pt x="619" y="1106"/>
                  </a:lnTo>
                  <a:lnTo>
                    <a:pt x="583" y="1116"/>
                  </a:lnTo>
                  <a:lnTo>
                    <a:pt x="545" y="1124"/>
                  </a:lnTo>
                  <a:lnTo>
                    <a:pt x="506" y="1129"/>
                  </a:lnTo>
                  <a:lnTo>
                    <a:pt x="467" y="1132"/>
                  </a:lnTo>
                  <a:lnTo>
                    <a:pt x="428" y="1132"/>
                  </a:lnTo>
                  <a:lnTo>
                    <a:pt x="383" y="1131"/>
                  </a:lnTo>
                  <a:lnTo>
                    <a:pt x="340" y="1128"/>
                  </a:lnTo>
                  <a:lnTo>
                    <a:pt x="297" y="1120"/>
                  </a:lnTo>
                  <a:lnTo>
                    <a:pt x="257" y="1111"/>
                  </a:lnTo>
                  <a:lnTo>
                    <a:pt x="218" y="1097"/>
                  </a:lnTo>
                  <a:lnTo>
                    <a:pt x="182" y="1081"/>
                  </a:lnTo>
                  <a:lnTo>
                    <a:pt x="148" y="1061"/>
                  </a:lnTo>
                  <a:lnTo>
                    <a:pt x="117" y="1038"/>
                  </a:lnTo>
                  <a:lnTo>
                    <a:pt x="89" y="1012"/>
                  </a:lnTo>
                  <a:lnTo>
                    <a:pt x="65" y="980"/>
                  </a:lnTo>
                  <a:lnTo>
                    <a:pt x="43" y="947"/>
                  </a:lnTo>
                  <a:lnTo>
                    <a:pt x="26" y="908"/>
                  </a:lnTo>
                  <a:lnTo>
                    <a:pt x="13" y="865"/>
                  </a:lnTo>
                  <a:lnTo>
                    <a:pt x="4" y="819"/>
                  </a:lnTo>
                  <a:lnTo>
                    <a:pt x="0" y="767"/>
                  </a:lnTo>
                  <a:lnTo>
                    <a:pt x="166" y="767"/>
                  </a:lnTo>
                  <a:lnTo>
                    <a:pt x="170" y="804"/>
                  </a:lnTo>
                  <a:lnTo>
                    <a:pt x="178" y="838"/>
                  </a:lnTo>
                  <a:lnTo>
                    <a:pt x="191" y="867"/>
                  </a:lnTo>
                  <a:lnTo>
                    <a:pt x="208" y="891"/>
                  </a:lnTo>
                  <a:lnTo>
                    <a:pt x="229" y="913"/>
                  </a:lnTo>
                  <a:lnTo>
                    <a:pt x="253" y="931"/>
                  </a:lnTo>
                  <a:lnTo>
                    <a:pt x="279" y="945"/>
                  </a:lnTo>
                  <a:lnTo>
                    <a:pt x="308" y="957"/>
                  </a:lnTo>
                  <a:lnTo>
                    <a:pt x="338" y="966"/>
                  </a:lnTo>
                  <a:lnTo>
                    <a:pt x="371" y="972"/>
                  </a:lnTo>
                  <a:lnTo>
                    <a:pt x="404" y="974"/>
                  </a:lnTo>
                  <a:lnTo>
                    <a:pt x="438" y="976"/>
                  </a:lnTo>
                  <a:lnTo>
                    <a:pt x="462" y="976"/>
                  </a:lnTo>
                  <a:lnTo>
                    <a:pt x="488" y="974"/>
                  </a:lnTo>
                  <a:lnTo>
                    <a:pt x="513" y="971"/>
                  </a:lnTo>
                  <a:lnTo>
                    <a:pt x="539" y="966"/>
                  </a:lnTo>
                  <a:lnTo>
                    <a:pt x="564" y="960"/>
                  </a:lnTo>
                  <a:lnTo>
                    <a:pt x="589" y="951"/>
                  </a:lnTo>
                  <a:lnTo>
                    <a:pt x="610" y="941"/>
                  </a:lnTo>
                  <a:lnTo>
                    <a:pt x="630" y="927"/>
                  </a:lnTo>
                  <a:lnTo>
                    <a:pt x="648" y="912"/>
                  </a:lnTo>
                  <a:lnTo>
                    <a:pt x="663" y="892"/>
                  </a:lnTo>
                  <a:lnTo>
                    <a:pt x="674" y="871"/>
                  </a:lnTo>
                  <a:lnTo>
                    <a:pt x="681" y="844"/>
                  </a:lnTo>
                  <a:lnTo>
                    <a:pt x="683" y="815"/>
                  </a:lnTo>
                  <a:lnTo>
                    <a:pt x="681" y="787"/>
                  </a:lnTo>
                  <a:lnTo>
                    <a:pt x="674" y="762"/>
                  </a:lnTo>
                  <a:lnTo>
                    <a:pt x="661" y="740"/>
                  </a:lnTo>
                  <a:lnTo>
                    <a:pt x="647" y="722"/>
                  </a:lnTo>
                  <a:lnTo>
                    <a:pt x="627" y="705"/>
                  </a:lnTo>
                  <a:lnTo>
                    <a:pt x="606" y="691"/>
                  </a:lnTo>
                  <a:lnTo>
                    <a:pt x="580" y="677"/>
                  </a:lnTo>
                  <a:lnTo>
                    <a:pt x="552" y="667"/>
                  </a:lnTo>
                  <a:lnTo>
                    <a:pt x="522" y="656"/>
                  </a:lnTo>
                  <a:lnTo>
                    <a:pt x="490" y="647"/>
                  </a:lnTo>
                  <a:lnTo>
                    <a:pt x="457" y="639"/>
                  </a:lnTo>
                  <a:lnTo>
                    <a:pt x="422" y="630"/>
                  </a:lnTo>
                  <a:lnTo>
                    <a:pt x="387" y="622"/>
                  </a:lnTo>
                  <a:lnTo>
                    <a:pt x="352" y="613"/>
                  </a:lnTo>
                  <a:lnTo>
                    <a:pt x="317" y="605"/>
                  </a:lnTo>
                  <a:lnTo>
                    <a:pt x="281" y="595"/>
                  </a:lnTo>
                  <a:lnTo>
                    <a:pt x="247" y="585"/>
                  </a:lnTo>
                  <a:lnTo>
                    <a:pt x="215" y="572"/>
                  </a:lnTo>
                  <a:lnTo>
                    <a:pt x="183" y="558"/>
                  </a:lnTo>
                  <a:lnTo>
                    <a:pt x="153" y="542"/>
                  </a:lnTo>
                  <a:lnTo>
                    <a:pt x="125" y="524"/>
                  </a:lnTo>
                  <a:lnTo>
                    <a:pt x="99" y="504"/>
                  </a:lnTo>
                  <a:lnTo>
                    <a:pt x="77" y="480"/>
                  </a:lnTo>
                  <a:lnTo>
                    <a:pt x="58" y="453"/>
                  </a:lnTo>
                  <a:lnTo>
                    <a:pt x="42" y="423"/>
                  </a:lnTo>
                  <a:lnTo>
                    <a:pt x="31" y="389"/>
                  </a:lnTo>
                  <a:lnTo>
                    <a:pt x="24" y="350"/>
                  </a:lnTo>
                  <a:lnTo>
                    <a:pt x="21" y="308"/>
                  </a:lnTo>
                  <a:lnTo>
                    <a:pt x="24" y="267"/>
                  </a:lnTo>
                  <a:lnTo>
                    <a:pt x="31" y="228"/>
                  </a:lnTo>
                  <a:lnTo>
                    <a:pt x="43" y="193"/>
                  </a:lnTo>
                  <a:lnTo>
                    <a:pt x="60" y="161"/>
                  </a:lnTo>
                  <a:lnTo>
                    <a:pt x="80" y="132"/>
                  </a:lnTo>
                  <a:lnTo>
                    <a:pt x="103" y="107"/>
                  </a:lnTo>
                  <a:lnTo>
                    <a:pt x="130" y="84"/>
                  </a:lnTo>
                  <a:lnTo>
                    <a:pt x="159" y="63"/>
                  </a:lnTo>
                  <a:lnTo>
                    <a:pt x="190" y="46"/>
                  </a:lnTo>
                  <a:lnTo>
                    <a:pt x="223" y="32"/>
                  </a:lnTo>
                  <a:lnTo>
                    <a:pt x="257" y="21"/>
                  </a:lnTo>
                  <a:lnTo>
                    <a:pt x="292" y="12"/>
                  </a:lnTo>
                  <a:lnTo>
                    <a:pt x="327"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Light"/>
                <a:ea typeface="+mn-ea"/>
                <a:cs typeface="+mn-cs"/>
              </a:endParaRPr>
            </a:p>
          </p:txBody>
        </p:sp>
        <p:sp>
          <p:nvSpPr>
            <p:cNvPr id="10" name="Freeform 9"/>
            <p:cNvSpPr>
              <a:spLocks noEditPoints="1"/>
            </p:cNvSpPr>
            <p:nvPr userDrawn="1"/>
          </p:nvSpPr>
          <p:spPr bwMode="auto">
            <a:xfrm>
              <a:off x="6994526" y="4454526"/>
              <a:ext cx="377825" cy="449263"/>
            </a:xfrm>
            <a:custGeom>
              <a:avLst/>
              <a:gdLst>
                <a:gd name="T0" fmla="*/ 629 w 951"/>
                <a:gd name="T1" fmla="*/ 576 h 1132"/>
                <a:gd name="T2" fmla="*/ 530 w 951"/>
                <a:gd name="T3" fmla="*/ 600 h 1132"/>
                <a:gd name="T4" fmla="*/ 417 w 951"/>
                <a:gd name="T5" fmla="*/ 616 h 1132"/>
                <a:gd name="T6" fmla="*/ 322 w 951"/>
                <a:gd name="T7" fmla="*/ 636 h 1132"/>
                <a:gd name="T8" fmla="*/ 247 w 951"/>
                <a:gd name="T9" fmla="*/ 670 h 1132"/>
                <a:gd name="T10" fmla="*/ 196 w 951"/>
                <a:gd name="T11" fmla="*/ 728 h 1132"/>
                <a:gd name="T12" fmla="*/ 176 w 951"/>
                <a:gd name="T13" fmla="*/ 817 h 1132"/>
                <a:gd name="T14" fmla="*/ 194 w 951"/>
                <a:gd name="T15" fmla="*/ 897 h 1132"/>
                <a:gd name="T16" fmla="*/ 245 w 951"/>
                <a:gd name="T17" fmla="*/ 947 h 1132"/>
                <a:gd name="T18" fmla="*/ 317 w 951"/>
                <a:gd name="T19" fmla="*/ 972 h 1132"/>
                <a:gd name="T20" fmla="*/ 417 w 951"/>
                <a:gd name="T21" fmla="*/ 974 h 1132"/>
                <a:gd name="T22" fmla="*/ 528 w 951"/>
                <a:gd name="T23" fmla="*/ 944 h 1132"/>
                <a:gd name="T24" fmla="*/ 609 w 951"/>
                <a:gd name="T25" fmla="*/ 890 h 1132"/>
                <a:gd name="T26" fmla="*/ 658 w 951"/>
                <a:gd name="T27" fmla="*/ 822 h 1132"/>
                <a:gd name="T28" fmla="*/ 679 w 951"/>
                <a:gd name="T29" fmla="*/ 753 h 1132"/>
                <a:gd name="T30" fmla="*/ 468 w 951"/>
                <a:gd name="T31" fmla="*/ 0 h 1132"/>
                <a:gd name="T32" fmla="*/ 570 w 951"/>
                <a:gd name="T33" fmla="*/ 6 h 1132"/>
                <a:gd name="T34" fmla="*/ 668 w 951"/>
                <a:gd name="T35" fmla="*/ 28 h 1132"/>
                <a:gd name="T36" fmla="*/ 752 w 951"/>
                <a:gd name="T37" fmla="*/ 72 h 1132"/>
                <a:gd name="T38" fmla="*/ 814 w 951"/>
                <a:gd name="T39" fmla="*/ 145 h 1132"/>
                <a:gd name="T40" fmla="*/ 845 w 951"/>
                <a:gd name="T41" fmla="*/ 253 h 1132"/>
                <a:gd name="T42" fmla="*/ 848 w 951"/>
                <a:gd name="T43" fmla="*/ 884 h 1132"/>
                <a:gd name="T44" fmla="*/ 854 w 951"/>
                <a:gd name="T45" fmla="*/ 947 h 1132"/>
                <a:gd name="T46" fmla="*/ 883 w 951"/>
                <a:gd name="T47" fmla="*/ 974 h 1132"/>
                <a:gd name="T48" fmla="*/ 932 w 951"/>
                <a:gd name="T49" fmla="*/ 972 h 1132"/>
                <a:gd name="T50" fmla="*/ 933 w 951"/>
                <a:gd name="T51" fmla="*/ 1114 h 1132"/>
                <a:gd name="T52" fmla="*/ 861 w 951"/>
                <a:gd name="T53" fmla="*/ 1131 h 1132"/>
                <a:gd name="T54" fmla="*/ 779 w 951"/>
                <a:gd name="T55" fmla="*/ 1125 h 1132"/>
                <a:gd name="T56" fmla="*/ 721 w 951"/>
                <a:gd name="T57" fmla="*/ 1083 h 1132"/>
                <a:gd name="T58" fmla="*/ 692 w 951"/>
                <a:gd name="T59" fmla="*/ 1002 h 1132"/>
                <a:gd name="T60" fmla="*/ 616 w 951"/>
                <a:gd name="T61" fmla="*/ 1041 h 1132"/>
                <a:gd name="T62" fmla="*/ 485 w 951"/>
                <a:gd name="T63" fmla="*/ 1111 h 1132"/>
                <a:gd name="T64" fmla="*/ 334 w 951"/>
                <a:gd name="T65" fmla="*/ 1132 h 1132"/>
                <a:gd name="T66" fmla="*/ 222 w 951"/>
                <a:gd name="T67" fmla="*/ 1120 h 1132"/>
                <a:gd name="T68" fmla="*/ 125 w 951"/>
                <a:gd name="T69" fmla="*/ 1082 h 1132"/>
                <a:gd name="T70" fmla="*/ 52 w 951"/>
                <a:gd name="T71" fmla="*/ 1013 h 1132"/>
                <a:gd name="T72" fmla="*/ 9 w 951"/>
                <a:gd name="T73" fmla="*/ 914 h 1132"/>
                <a:gd name="T74" fmla="*/ 1 w 951"/>
                <a:gd name="T75" fmla="*/ 784 h 1132"/>
                <a:gd name="T76" fmla="*/ 33 w 951"/>
                <a:gd name="T77" fmla="*/ 671 h 1132"/>
                <a:gd name="T78" fmla="*/ 94 w 951"/>
                <a:gd name="T79" fmla="*/ 594 h 1132"/>
                <a:gd name="T80" fmla="*/ 176 w 951"/>
                <a:gd name="T81" fmla="*/ 545 h 1132"/>
                <a:gd name="T82" fmla="*/ 273 w 951"/>
                <a:gd name="T83" fmla="*/ 512 h 1132"/>
                <a:gd name="T84" fmla="*/ 381 w 951"/>
                <a:gd name="T85" fmla="*/ 489 h 1132"/>
                <a:gd name="T86" fmla="*/ 491 w 951"/>
                <a:gd name="T87" fmla="*/ 472 h 1132"/>
                <a:gd name="T88" fmla="*/ 582 w 951"/>
                <a:gd name="T89" fmla="*/ 453 h 1132"/>
                <a:gd name="T90" fmla="*/ 647 w 951"/>
                <a:gd name="T91" fmla="*/ 422 h 1132"/>
                <a:gd name="T92" fmla="*/ 680 w 951"/>
                <a:gd name="T93" fmla="*/ 365 h 1132"/>
                <a:gd name="T94" fmla="*/ 675 w 951"/>
                <a:gd name="T95" fmla="*/ 276 h 1132"/>
                <a:gd name="T96" fmla="*/ 638 w 951"/>
                <a:gd name="T97" fmla="*/ 210 h 1132"/>
                <a:gd name="T98" fmla="*/ 578 w 951"/>
                <a:gd name="T99" fmla="*/ 175 h 1132"/>
                <a:gd name="T100" fmla="*/ 506 w 951"/>
                <a:gd name="T101" fmla="*/ 160 h 1132"/>
                <a:gd name="T102" fmla="*/ 423 w 951"/>
                <a:gd name="T103" fmla="*/ 158 h 1132"/>
                <a:gd name="T104" fmla="*/ 332 w 951"/>
                <a:gd name="T105" fmla="*/ 175 h 1132"/>
                <a:gd name="T106" fmla="*/ 261 w 951"/>
                <a:gd name="T107" fmla="*/ 218 h 1132"/>
                <a:gd name="T108" fmla="*/ 216 w 951"/>
                <a:gd name="T109" fmla="*/ 292 h 1132"/>
                <a:gd name="T110" fmla="*/ 39 w 951"/>
                <a:gd name="T111" fmla="*/ 362 h 1132"/>
                <a:gd name="T112" fmla="*/ 66 w 951"/>
                <a:gd name="T113" fmla="*/ 222 h 1132"/>
                <a:gd name="T114" fmla="*/ 129 w 951"/>
                <a:gd name="T115" fmla="*/ 120 h 1132"/>
                <a:gd name="T116" fmla="*/ 222 w 951"/>
                <a:gd name="T117" fmla="*/ 51 h 1132"/>
                <a:gd name="T118" fmla="*/ 338 w 951"/>
                <a:gd name="T119" fmla="*/ 12 h 1132"/>
                <a:gd name="T120" fmla="*/ 468 w 951"/>
                <a:gd name="T12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1" h="1132">
                  <a:moveTo>
                    <a:pt x="681" y="550"/>
                  </a:moveTo>
                  <a:lnTo>
                    <a:pt x="657" y="564"/>
                  </a:lnTo>
                  <a:lnTo>
                    <a:pt x="629" y="576"/>
                  </a:lnTo>
                  <a:lnTo>
                    <a:pt x="599" y="586"/>
                  </a:lnTo>
                  <a:lnTo>
                    <a:pt x="565" y="593"/>
                  </a:lnTo>
                  <a:lnTo>
                    <a:pt x="530" y="600"/>
                  </a:lnTo>
                  <a:lnTo>
                    <a:pt x="493" y="605"/>
                  </a:lnTo>
                  <a:lnTo>
                    <a:pt x="455" y="611"/>
                  </a:lnTo>
                  <a:lnTo>
                    <a:pt x="417" y="616"/>
                  </a:lnTo>
                  <a:lnTo>
                    <a:pt x="379" y="622"/>
                  </a:lnTo>
                  <a:lnTo>
                    <a:pt x="350" y="629"/>
                  </a:lnTo>
                  <a:lnTo>
                    <a:pt x="322" y="636"/>
                  </a:lnTo>
                  <a:lnTo>
                    <a:pt x="295" y="646"/>
                  </a:lnTo>
                  <a:lnTo>
                    <a:pt x="270" y="657"/>
                  </a:lnTo>
                  <a:lnTo>
                    <a:pt x="247" y="670"/>
                  </a:lnTo>
                  <a:lnTo>
                    <a:pt x="227" y="686"/>
                  </a:lnTo>
                  <a:lnTo>
                    <a:pt x="209" y="705"/>
                  </a:lnTo>
                  <a:lnTo>
                    <a:pt x="196" y="728"/>
                  </a:lnTo>
                  <a:lnTo>
                    <a:pt x="185" y="753"/>
                  </a:lnTo>
                  <a:lnTo>
                    <a:pt x="177" y="784"/>
                  </a:lnTo>
                  <a:lnTo>
                    <a:pt x="176" y="817"/>
                  </a:lnTo>
                  <a:lnTo>
                    <a:pt x="177" y="848"/>
                  </a:lnTo>
                  <a:lnTo>
                    <a:pt x="185" y="874"/>
                  </a:lnTo>
                  <a:lnTo>
                    <a:pt x="194" y="897"/>
                  </a:lnTo>
                  <a:lnTo>
                    <a:pt x="209" y="916"/>
                  </a:lnTo>
                  <a:lnTo>
                    <a:pt x="226" y="933"/>
                  </a:lnTo>
                  <a:lnTo>
                    <a:pt x="245" y="947"/>
                  </a:lnTo>
                  <a:lnTo>
                    <a:pt x="267" y="957"/>
                  </a:lnTo>
                  <a:lnTo>
                    <a:pt x="292" y="966"/>
                  </a:lnTo>
                  <a:lnTo>
                    <a:pt x="317" y="972"/>
                  </a:lnTo>
                  <a:lnTo>
                    <a:pt x="344" y="974"/>
                  </a:lnTo>
                  <a:lnTo>
                    <a:pt x="372" y="976"/>
                  </a:lnTo>
                  <a:lnTo>
                    <a:pt x="417" y="974"/>
                  </a:lnTo>
                  <a:lnTo>
                    <a:pt x="458" y="967"/>
                  </a:lnTo>
                  <a:lnTo>
                    <a:pt x="496" y="957"/>
                  </a:lnTo>
                  <a:lnTo>
                    <a:pt x="528" y="944"/>
                  </a:lnTo>
                  <a:lnTo>
                    <a:pt x="559" y="929"/>
                  </a:lnTo>
                  <a:lnTo>
                    <a:pt x="585" y="910"/>
                  </a:lnTo>
                  <a:lnTo>
                    <a:pt x="609" y="890"/>
                  </a:lnTo>
                  <a:lnTo>
                    <a:pt x="628" y="869"/>
                  </a:lnTo>
                  <a:lnTo>
                    <a:pt x="645" y="846"/>
                  </a:lnTo>
                  <a:lnTo>
                    <a:pt x="658" y="822"/>
                  </a:lnTo>
                  <a:lnTo>
                    <a:pt x="668" y="799"/>
                  </a:lnTo>
                  <a:lnTo>
                    <a:pt x="675" y="775"/>
                  </a:lnTo>
                  <a:lnTo>
                    <a:pt x="679" y="753"/>
                  </a:lnTo>
                  <a:lnTo>
                    <a:pt x="681" y="732"/>
                  </a:lnTo>
                  <a:lnTo>
                    <a:pt x="681" y="550"/>
                  </a:lnTo>
                  <a:close/>
                  <a:moveTo>
                    <a:pt x="468" y="0"/>
                  </a:moveTo>
                  <a:lnTo>
                    <a:pt x="502" y="2"/>
                  </a:lnTo>
                  <a:lnTo>
                    <a:pt x="536" y="3"/>
                  </a:lnTo>
                  <a:lnTo>
                    <a:pt x="570" y="6"/>
                  </a:lnTo>
                  <a:lnTo>
                    <a:pt x="604" y="11"/>
                  </a:lnTo>
                  <a:lnTo>
                    <a:pt x="636" y="18"/>
                  </a:lnTo>
                  <a:lnTo>
                    <a:pt x="668" y="28"/>
                  </a:lnTo>
                  <a:lnTo>
                    <a:pt x="697" y="40"/>
                  </a:lnTo>
                  <a:lnTo>
                    <a:pt x="725" y="55"/>
                  </a:lnTo>
                  <a:lnTo>
                    <a:pt x="752" y="72"/>
                  </a:lnTo>
                  <a:lnTo>
                    <a:pt x="775" y="93"/>
                  </a:lnTo>
                  <a:lnTo>
                    <a:pt x="796" y="117"/>
                  </a:lnTo>
                  <a:lnTo>
                    <a:pt x="814" y="145"/>
                  </a:lnTo>
                  <a:lnTo>
                    <a:pt x="828" y="177"/>
                  </a:lnTo>
                  <a:lnTo>
                    <a:pt x="838" y="213"/>
                  </a:lnTo>
                  <a:lnTo>
                    <a:pt x="845" y="253"/>
                  </a:lnTo>
                  <a:lnTo>
                    <a:pt x="848" y="298"/>
                  </a:lnTo>
                  <a:lnTo>
                    <a:pt x="848" y="855"/>
                  </a:lnTo>
                  <a:lnTo>
                    <a:pt x="848" y="884"/>
                  </a:lnTo>
                  <a:lnTo>
                    <a:pt x="848" y="909"/>
                  </a:lnTo>
                  <a:lnTo>
                    <a:pt x="850" y="930"/>
                  </a:lnTo>
                  <a:lnTo>
                    <a:pt x="854" y="947"/>
                  </a:lnTo>
                  <a:lnTo>
                    <a:pt x="860" y="960"/>
                  </a:lnTo>
                  <a:lnTo>
                    <a:pt x="870" y="968"/>
                  </a:lnTo>
                  <a:lnTo>
                    <a:pt x="883" y="974"/>
                  </a:lnTo>
                  <a:lnTo>
                    <a:pt x="900" y="976"/>
                  </a:lnTo>
                  <a:lnTo>
                    <a:pt x="915" y="976"/>
                  </a:lnTo>
                  <a:lnTo>
                    <a:pt x="932" y="972"/>
                  </a:lnTo>
                  <a:lnTo>
                    <a:pt x="951" y="966"/>
                  </a:lnTo>
                  <a:lnTo>
                    <a:pt x="951" y="1104"/>
                  </a:lnTo>
                  <a:lnTo>
                    <a:pt x="933" y="1114"/>
                  </a:lnTo>
                  <a:lnTo>
                    <a:pt x="911" y="1122"/>
                  </a:lnTo>
                  <a:lnTo>
                    <a:pt x="888" y="1128"/>
                  </a:lnTo>
                  <a:lnTo>
                    <a:pt x="861" y="1131"/>
                  </a:lnTo>
                  <a:lnTo>
                    <a:pt x="832" y="1132"/>
                  </a:lnTo>
                  <a:lnTo>
                    <a:pt x="804" y="1131"/>
                  </a:lnTo>
                  <a:lnTo>
                    <a:pt x="779" y="1125"/>
                  </a:lnTo>
                  <a:lnTo>
                    <a:pt x="757" y="1116"/>
                  </a:lnTo>
                  <a:lnTo>
                    <a:pt x="737" y="1101"/>
                  </a:lnTo>
                  <a:lnTo>
                    <a:pt x="721" y="1083"/>
                  </a:lnTo>
                  <a:lnTo>
                    <a:pt x="708" y="1061"/>
                  </a:lnTo>
                  <a:lnTo>
                    <a:pt x="698" y="1034"/>
                  </a:lnTo>
                  <a:lnTo>
                    <a:pt x="692" y="1002"/>
                  </a:lnTo>
                  <a:lnTo>
                    <a:pt x="691" y="966"/>
                  </a:lnTo>
                  <a:lnTo>
                    <a:pt x="655" y="1006"/>
                  </a:lnTo>
                  <a:lnTo>
                    <a:pt x="616" y="1041"/>
                  </a:lnTo>
                  <a:lnTo>
                    <a:pt x="575" y="1069"/>
                  </a:lnTo>
                  <a:lnTo>
                    <a:pt x="531" y="1093"/>
                  </a:lnTo>
                  <a:lnTo>
                    <a:pt x="485" y="1111"/>
                  </a:lnTo>
                  <a:lnTo>
                    <a:pt x="436" y="1123"/>
                  </a:lnTo>
                  <a:lnTo>
                    <a:pt x="386" y="1130"/>
                  </a:lnTo>
                  <a:lnTo>
                    <a:pt x="334" y="1132"/>
                  </a:lnTo>
                  <a:lnTo>
                    <a:pt x="295" y="1131"/>
                  </a:lnTo>
                  <a:lnTo>
                    <a:pt x="258" y="1128"/>
                  </a:lnTo>
                  <a:lnTo>
                    <a:pt x="222" y="1120"/>
                  </a:lnTo>
                  <a:lnTo>
                    <a:pt x="187" y="1111"/>
                  </a:lnTo>
                  <a:lnTo>
                    <a:pt x="155" y="1097"/>
                  </a:lnTo>
                  <a:lnTo>
                    <a:pt x="125" y="1082"/>
                  </a:lnTo>
                  <a:lnTo>
                    <a:pt x="98" y="1062"/>
                  </a:lnTo>
                  <a:lnTo>
                    <a:pt x="73" y="1040"/>
                  </a:lnTo>
                  <a:lnTo>
                    <a:pt x="52" y="1013"/>
                  </a:lnTo>
                  <a:lnTo>
                    <a:pt x="34" y="984"/>
                  </a:lnTo>
                  <a:lnTo>
                    <a:pt x="19" y="951"/>
                  </a:lnTo>
                  <a:lnTo>
                    <a:pt x="9" y="914"/>
                  </a:lnTo>
                  <a:lnTo>
                    <a:pt x="1" y="874"/>
                  </a:lnTo>
                  <a:lnTo>
                    <a:pt x="0" y="830"/>
                  </a:lnTo>
                  <a:lnTo>
                    <a:pt x="1" y="784"/>
                  </a:lnTo>
                  <a:lnTo>
                    <a:pt x="9" y="741"/>
                  </a:lnTo>
                  <a:lnTo>
                    <a:pt x="18" y="704"/>
                  </a:lnTo>
                  <a:lnTo>
                    <a:pt x="33" y="671"/>
                  </a:lnTo>
                  <a:lnTo>
                    <a:pt x="50" y="642"/>
                  </a:lnTo>
                  <a:lnTo>
                    <a:pt x="70" y="617"/>
                  </a:lnTo>
                  <a:lnTo>
                    <a:pt x="94" y="594"/>
                  </a:lnTo>
                  <a:lnTo>
                    <a:pt x="119" y="575"/>
                  </a:lnTo>
                  <a:lnTo>
                    <a:pt x="147" y="559"/>
                  </a:lnTo>
                  <a:lnTo>
                    <a:pt x="176" y="545"/>
                  </a:lnTo>
                  <a:lnTo>
                    <a:pt x="208" y="533"/>
                  </a:lnTo>
                  <a:lnTo>
                    <a:pt x="241" y="522"/>
                  </a:lnTo>
                  <a:lnTo>
                    <a:pt x="273" y="512"/>
                  </a:lnTo>
                  <a:lnTo>
                    <a:pt x="307" y="505"/>
                  </a:lnTo>
                  <a:lnTo>
                    <a:pt x="343" y="496"/>
                  </a:lnTo>
                  <a:lnTo>
                    <a:pt x="381" y="489"/>
                  </a:lnTo>
                  <a:lnTo>
                    <a:pt x="419" y="483"/>
                  </a:lnTo>
                  <a:lnTo>
                    <a:pt x="455" y="477"/>
                  </a:lnTo>
                  <a:lnTo>
                    <a:pt x="491" y="472"/>
                  </a:lnTo>
                  <a:lnTo>
                    <a:pt x="523" y="466"/>
                  </a:lnTo>
                  <a:lnTo>
                    <a:pt x="554" y="460"/>
                  </a:lnTo>
                  <a:lnTo>
                    <a:pt x="582" y="453"/>
                  </a:lnTo>
                  <a:lnTo>
                    <a:pt x="606" y="445"/>
                  </a:lnTo>
                  <a:lnTo>
                    <a:pt x="629" y="434"/>
                  </a:lnTo>
                  <a:lnTo>
                    <a:pt x="647" y="422"/>
                  </a:lnTo>
                  <a:lnTo>
                    <a:pt x="662" y="406"/>
                  </a:lnTo>
                  <a:lnTo>
                    <a:pt x="674" y="387"/>
                  </a:lnTo>
                  <a:lnTo>
                    <a:pt x="680" y="365"/>
                  </a:lnTo>
                  <a:lnTo>
                    <a:pt x="683" y="338"/>
                  </a:lnTo>
                  <a:lnTo>
                    <a:pt x="680" y="304"/>
                  </a:lnTo>
                  <a:lnTo>
                    <a:pt x="675" y="276"/>
                  </a:lnTo>
                  <a:lnTo>
                    <a:pt x="666" y="250"/>
                  </a:lnTo>
                  <a:lnTo>
                    <a:pt x="652" y="228"/>
                  </a:lnTo>
                  <a:lnTo>
                    <a:pt x="638" y="210"/>
                  </a:lnTo>
                  <a:lnTo>
                    <a:pt x="619" y="196"/>
                  </a:lnTo>
                  <a:lnTo>
                    <a:pt x="600" y="184"/>
                  </a:lnTo>
                  <a:lnTo>
                    <a:pt x="578" y="175"/>
                  </a:lnTo>
                  <a:lnTo>
                    <a:pt x="555" y="168"/>
                  </a:lnTo>
                  <a:lnTo>
                    <a:pt x="532" y="163"/>
                  </a:lnTo>
                  <a:lnTo>
                    <a:pt x="506" y="160"/>
                  </a:lnTo>
                  <a:lnTo>
                    <a:pt x="482" y="158"/>
                  </a:lnTo>
                  <a:lnTo>
                    <a:pt x="458" y="157"/>
                  </a:lnTo>
                  <a:lnTo>
                    <a:pt x="423" y="158"/>
                  </a:lnTo>
                  <a:lnTo>
                    <a:pt x="391" y="162"/>
                  </a:lnTo>
                  <a:lnTo>
                    <a:pt x="360" y="168"/>
                  </a:lnTo>
                  <a:lnTo>
                    <a:pt x="332" y="175"/>
                  </a:lnTo>
                  <a:lnTo>
                    <a:pt x="305" y="186"/>
                  </a:lnTo>
                  <a:lnTo>
                    <a:pt x="282" y="201"/>
                  </a:lnTo>
                  <a:lnTo>
                    <a:pt x="261" y="218"/>
                  </a:lnTo>
                  <a:lnTo>
                    <a:pt x="243" y="239"/>
                  </a:lnTo>
                  <a:lnTo>
                    <a:pt x="228" y="263"/>
                  </a:lnTo>
                  <a:lnTo>
                    <a:pt x="216" y="292"/>
                  </a:lnTo>
                  <a:lnTo>
                    <a:pt x="209" y="325"/>
                  </a:lnTo>
                  <a:lnTo>
                    <a:pt x="205" y="362"/>
                  </a:lnTo>
                  <a:lnTo>
                    <a:pt x="39" y="362"/>
                  </a:lnTo>
                  <a:lnTo>
                    <a:pt x="43" y="312"/>
                  </a:lnTo>
                  <a:lnTo>
                    <a:pt x="52" y="265"/>
                  </a:lnTo>
                  <a:lnTo>
                    <a:pt x="66" y="222"/>
                  </a:lnTo>
                  <a:lnTo>
                    <a:pt x="83" y="184"/>
                  </a:lnTo>
                  <a:lnTo>
                    <a:pt x="104" y="150"/>
                  </a:lnTo>
                  <a:lnTo>
                    <a:pt x="129" y="120"/>
                  </a:lnTo>
                  <a:lnTo>
                    <a:pt x="157" y="93"/>
                  </a:lnTo>
                  <a:lnTo>
                    <a:pt x="188" y="70"/>
                  </a:lnTo>
                  <a:lnTo>
                    <a:pt x="222" y="51"/>
                  </a:lnTo>
                  <a:lnTo>
                    <a:pt x="259" y="35"/>
                  </a:lnTo>
                  <a:lnTo>
                    <a:pt x="296" y="22"/>
                  </a:lnTo>
                  <a:lnTo>
                    <a:pt x="338" y="12"/>
                  </a:lnTo>
                  <a:lnTo>
                    <a:pt x="379" y="6"/>
                  </a:lnTo>
                  <a:lnTo>
                    <a:pt x="423" y="3"/>
                  </a:lnTo>
                  <a:lnTo>
                    <a:pt x="4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Light"/>
                <a:ea typeface="+mn-ea"/>
                <a:cs typeface="+mn-cs"/>
              </a:endParaRPr>
            </a:p>
          </p:txBody>
        </p:sp>
        <p:sp>
          <p:nvSpPr>
            <p:cNvPr id="11" name="Freeform 8"/>
            <p:cNvSpPr>
              <a:spLocks/>
            </p:cNvSpPr>
            <p:nvPr userDrawn="1"/>
          </p:nvSpPr>
          <p:spPr bwMode="auto">
            <a:xfrm>
              <a:off x="7367588" y="4454526"/>
              <a:ext cx="341313" cy="449263"/>
            </a:xfrm>
            <a:custGeom>
              <a:avLst/>
              <a:gdLst>
                <a:gd name="T0" fmla="*/ 486 w 860"/>
                <a:gd name="T1" fmla="*/ 5 h 1132"/>
                <a:gd name="T2" fmla="*/ 604 w 860"/>
                <a:gd name="T3" fmla="*/ 31 h 1132"/>
                <a:gd name="T4" fmla="*/ 701 w 860"/>
                <a:gd name="T5" fmla="*/ 82 h 1132"/>
                <a:gd name="T6" fmla="*/ 771 w 860"/>
                <a:gd name="T7" fmla="*/ 167 h 1132"/>
                <a:gd name="T8" fmla="*/ 810 w 860"/>
                <a:gd name="T9" fmla="*/ 290 h 1132"/>
                <a:gd name="T10" fmla="*/ 644 w 860"/>
                <a:gd name="T11" fmla="*/ 307 h 1132"/>
                <a:gd name="T12" fmla="*/ 606 w 860"/>
                <a:gd name="T13" fmla="*/ 231 h 1132"/>
                <a:gd name="T14" fmla="*/ 545 w 860"/>
                <a:gd name="T15" fmla="*/ 184 h 1132"/>
                <a:gd name="T16" fmla="*/ 467 w 860"/>
                <a:gd name="T17" fmla="*/ 162 h 1132"/>
                <a:gd name="T18" fmla="*/ 386 w 860"/>
                <a:gd name="T19" fmla="*/ 158 h 1132"/>
                <a:gd name="T20" fmla="*/ 305 w 860"/>
                <a:gd name="T21" fmla="*/ 172 h 1132"/>
                <a:gd name="T22" fmla="*/ 238 w 860"/>
                <a:gd name="T23" fmla="*/ 207 h 1132"/>
                <a:gd name="T24" fmla="*/ 200 w 860"/>
                <a:gd name="T25" fmla="*/ 268 h 1132"/>
                <a:gd name="T26" fmla="*/ 208 w 860"/>
                <a:gd name="T27" fmla="*/ 344 h 1132"/>
                <a:gd name="T28" fmla="*/ 256 w 860"/>
                <a:gd name="T29" fmla="*/ 397 h 1132"/>
                <a:gd name="T30" fmla="*/ 334 w 860"/>
                <a:gd name="T31" fmla="*/ 434 h 1132"/>
                <a:gd name="T32" fmla="*/ 429 w 860"/>
                <a:gd name="T33" fmla="*/ 460 h 1132"/>
                <a:gd name="T34" fmla="*/ 528 w 860"/>
                <a:gd name="T35" fmla="*/ 484 h 1132"/>
                <a:gd name="T36" fmla="*/ 634 w 860"/>
                <a:gd name="T37" fmla="*/ 513 h 1132"/>
                <a:gd name="T38" fmla="*/ 729 w 860"/>
                <a:gd name="T39" fmla="*/ 556 h 1132"/>
                <a:gd name="T40" fmla="*/ 804 w 860"/>
                <a:gd name="T41" fmla="*/ 620 h 1132"/>
                <a:gd name="T42" fmla="*/ 850 w 860"/>
                <a:gd name="T43" fmla="*/ 711 h 1132"/>
                <a:gd name="T44" fmla="*/ 857 w 860"/>
                <a:gd name="T45" fmla="*/ 838 h 1132"/>
                <a:gd name="T46" fmla="*/ 821 w 860"/>
                <a:gd name="T47" fmla="*/ 954 h 1132"/>
                <a:gd name="T48" fmla="*/ 750 w 860"/>
                <a:gd name="T49" fmla="*/ 1037 h 1132"/>
                <a:gd name="T50" fmla="*/ 656 w 860"/>
                <a:gd name="T51" fmla="*/ 1093 h 1132"/>
                <a:gd name="T52" fmla="*/ 545 w 860"/>
                <a:gd name="T53" fmla="*/ 1124 h 1132"/>
                <a:gd name="T54" fmla="*/ 429 w 860"/>
                <a:gd name="T55" fmla="*/ 1132 h 1132"/>
                <a:gd name="T56" fmla="*/ 299 w 860"/>
                <a:gd name="T57" fmla="*/ 1120 h 1132"/>
                <a:gd name="T58" fmla="*/ 182 w 860"/>
                <a:gd name="T59" fmla="*/ 1081 h 1132"/>
                <a:gd name="T60" fmla="*/ 90 w 860"/>
                <a:gd name="T61" fmla="*/ 1012 h 1132"/>
                <a:gd name="T62" fmla="*/ 27 w 860"/>
                <a:gd name="T63" fmla="*/ 908 h 1132"/>
                <a:gd name="T64" fmla="*/ 0 w 860"/>
                <a:gd name="T65" fmla="*/ 767 h 1132"/>
                <a:gd name="T66" fmla="*/ 180 w 860"/>
                <a:gd name="T67" fmla="*/ 838 h 1132"/>
                <a:gd name="T68" fmla="*/ 229 w 860"/>
                <a:gd name="T69" fmla="*/ 913 h 1132"/>
                <a:gd name="T70" fmla="*/ 308 w 860"/>
                <a:gd name="T71" fmla="*/ 957 h 1132"/>
                <a:gd name="T72" fmla="*/ 404 w 860"/>
                <a:gd name="T73" fmla="*/ 974 h 1132"/>
                <a:gd name="T74" fmla="*/ 488 w 860"/>
                <a:gd name="T75" fmla="*/ 974 h 1132"/>
                <a:gd name="T76" fmla="*/ 565 w 860"/>
                <a:gd name="T77" fmla="*/ 960 h 1132"/>
                <a:gd name="T78" fmla="*/ 631 w 860"/>
                <a:gd name="T79" fmla="*/ 927 h 1132"/>
                <a:gd name="T80" fmla="*/ 674 w 860"/>
                <a:gd name="T81" fmla="*/ 871 h 1132"/>
                <a:gd name="T82" fmla="*/ 681 w 860"/>
                <a:gd name="T83" fmla="*/ 787 h 1132"/>
                <a:gd name="T84" fmla="*/ 647 w 860"/>
                <a:gd name="T85" fmla="*/ 722 h 1132"/>
                <a:gd name="T86" fmla="*/ 580 w 860"/>
                <a:gd name="T87" fmla="*/ 677 h 1132"/>
                <a:gd name="T88" fmla="*/ 491 w 860"/>
                <a:gd name="T89" fmla="*/ 647 h 1132"/>
                <a:gd name="T90" fmla="*/ 389 w 860"/>
                <a:gd name="T91" fmla="*/ 622 h 1132"/>
                <a:gd name="T92" fmla="*/ 283 w 860"/>
                <a:gd name="T93" fmla="*/ 595 h 1132"/>
                <a:gd name="T94" fmla="*/ 183 w 860"/>
                <a:gd name="T95" fmla="*/ 558 h 1132"/>
                <a:gd name="T96" fmla="*/ 99 w 860"/>
                <a:gd name="T97" fmla="*/ 504 h 1132"/>
                <a:gd name="T98" fmla="*/ 42 w 860"/>
                <a:gd name="T99" fmla="*/ 423 h 1132"/>
                <a:gd name="T100" fmla="*/ 22 w 860"/>
                <a:gd name="T101" fmla="*/ 308 h 1132"/>
                <a:gd name="T102" fmla="*/ 44 w 860"/>
                <a:gd name="T103" fmla="*/ 193 h 1132"/>
                <a:gd name="T104" fmla="*/ 104 w 860"/>
                <a:gd name="T105" fmla="*/ 107 h 1132"/>
                <a:gd name="T106" fmla="*/ 191 w 860"/>
                <a:gd name="T107" fmla="*/ 46 h 1132"/>
                <a:gd name="T108" fmla="*/ 293 w 860"/>
                <a:gd name="T109" fmla="*/ 12 h 1132"/>
                <a:gd name="T110" fmla="*/ 399 w 860"/>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60" h="1132">
                  <a:moveTo>
                    <a:pt x="399" y="0"/>
                  </a:moveTo>
                  <a:lnTo>
                    <a:pt x="443" y="2"/>
                  </a:lnTo>
                  <a:lnTo>
                    <a:pt x="486" y="5"/>
                  </a:lnTo>
                  <a:lnTo>
                    <a:pt x="527" y="11"/>
                  </a:lnTo>
                  <a:lnTo>
                    <a:pt x="566" y="20"/>
                  </a:lnTo>
                  <a:lnTo>
                    <a:pt x="604" y="31"/>
                  </a:lnTo>
                  <a:lnTo>
                    <a:pt x="639" y="44"/>
                  </a:lnTo>
                  <a:lnTo>
                    <a:pt x="670" y="62"/>
                  </a:lnTo>
                  <a:lnTo>
                    <a:pt x="701" y="82"/>
                  </a:lnTo>
                  <a:lnTo>
                    <a:pt x="727" y="107"/>
                  </a:lnTo>
                  <a:lnTo>
                    <a:pt x="750" y="134"/>
                  </a:lnTo>
                  <a:lnTo>
                    <a:pt x="771" y="167"/>
                  </a:lnTo>
                  <a:lnTo>
                    <a:pt x="788" y="203"/>
                  </a:lnTo>
                  <a:lnTo>
                    <a:pt x="800" y="244"/>
                  </a:lnTo>
                  <a:lnTo>
                    <a:pt x="810" y="290"/>
                  </a:lnTo>
                  <a:lnTo>
                    <a:pt x="815" y="339"/>
                  </a:lnTo>
                  <a:lnTo>
                    <a:pt x="648" y="339"/>
                  </a:lnTo>
                  <a:lnTo>
                    <a:pt x="644" y="307"/>
                  </a:lnTo>
                  <a:lnTo>
                    <a:pt x="634" y="278"/>
                  </a:lnTo>
                  <a:lnTo>
                    <a:pt x="622" y="254"/>
                  </a:lnTo>
                  <a:lnTo>
                    <a:pt x="606" y="231"/>
                  </a:lnTo>
                  <a:lnTo>
                    <a:pt x="588" y="213"/>
                  </a:lnTo>
                  <a:lnTo>
                    <a:pt x="567" y="197"/>
                  </a:lnTo>
                  <a:lnTo>
                    <a:pt x="545" y="184"/>
                  </a:lnTo>
                  <a:lnTo>
                    <a:pt x="520" y="174"/>
                  </a:lnTo>
                  <a:lnTo>
                    <a:pt x="494" y="167"/>
                  </a:lnTo>
                  <a:lnTo>
                    <a:pt x="467" y="162"/>
                  </a:lnTo>
                  <a:lnTo>
                    <a:pt x="441" y="158"/>
                  </a:lnTo>
                  <a:lnTo>
                    <a:pt x="413" y="157"/>
                  </a:lnTo>
                  <a:lnTo>
                    <a:pt x="386" y="158"/>
                  </a:lnTo>
                  <a:lnTo>
                    <a:pt x="358" y="161"/>
                  </a:lnTo>
                  <a:lnTo>
                    <a:pt x="330" y="166"/>
                  </a:lnTo>
                  <a:lnTo>
                    <a:pt x="305" y="172"/>
                  </a:lnTo>
                  <a:lnTo>
                    <a:pt x="279" y="180"/>
                  </a:lnTo>
                  <a:lnTo>
                    <a:pt x="257" y="192"/>
                  </a:lnTo>
                  <a:lnTo>
                    <a:pt x="238" y="207"/>
                  </a:lnTo>
                  <a:lnTo>
                    <a:pt x="221" y="224"/>
                  </a:lnTo>
                  <a:lnTo>
                    <a:pt x="209" y="244"/>
                  </a:lnTo>
                  <a:lnTo>
                    <a:pt x="200" y="268"/>
                  </a:lnTo>
                  <a:lnTo>
                    <a:pt x="198" y="296"/>
                  </a:lnTo>
                  <a:lnTo>
                    <a:pt x="200" y="321"/>
                  </a:lnTo>
                  <a:lnTo>
                    <a:pt x="208" y="344"/>
                  </a:lnTo>
                  <a:lnTo>
                    <a:pt x="220" y="365"/>
                  </a:lnTo>
                  <a:lnTo>
                    <a:pt x="237" y="382"/>
                  </a:lnTo>
                  <a:lnTo>
                    <a:pt x="256" y="397"/>
                  </a:lnTo>
                  <a:lnTo>
                    <a:pt x="279" y="411"/>
                  </a:lnTo>
                  <a:lnTo>
                    <a:pt x="305" y="423"/>
                  </a:lnTo>
                  <a:lnTo>
                    <a:pt x="334" y="434"/>
                  </a:lnTo>
                  <a:lnTo>
                    <a:pt x="364" y="443"/>
                  </a:lnTo>
                  <a:lnTo>
                    <a:pt x="396" y="452"/>
                  </a:lnTo>
                  <a:lnTo>
                    <a:pt x="429" y="460"/>
                  </a:lnTo>
                  <a:lnTo>
                    <a:pt x="461" y="467"/>
                  </a:lnTo>
                  <a:lnTo>
                    <a:pt x="495" y="476"/>
                  </a:lnTo>
                  <a:lnTo>
                    <a:pt x="528" y="484"/>
                  </a:lnTo>
                  <a:lnTo>
                    <a:pt x="565" y="493"/>
                  </a:lnTo>
                  <a:lnTo>
                    <a:pt x="600" y="502"/>
                  </a:lnTo>
                  <a:lnTo>
                    <a:pt x="634" y="513"/>
                  </a:lnTo>
                  <a:lnTo>
                    <a:pt x="667" y="527"/>
                  </a:lnTo>
                  <a:lnTo>
                    <a:pt x="699" y="540"/>
                  </a:lnTo>
                  <a:lnTo>
                    <a:pt x="729" y="556"/>
                  </a:lnTo>
                  <a:lnTo>
                    <a:pt x="757" y="575"/>
                  </a:lnTo>
                  <a:lnTo>
                    <a:pt x="782" y="595"/>
                  </a:lnTo>
                  <a:lnTo>
                    <a:pt x="804" y="620"/>
                  </a:lnTo>
                  <a:lnTo>
                    <a:pt x="823" y="646"/>
                  </a:lnTo>
                  <a:lnTo>
                    <a:pt x="839" y="676"/>
                  </a:lnTo>
                  <a:lnTo>
                    <a:pt x="850" y="711"/>
                  </a:lnTo>
                  <a:lnTo>
                    <a:pt x="857" y="750"/>
                  </a:lnTo>
                  <a:lnTo>
                    <a:pt x="860" y="792"/>
                  </a:lnTo>
                  <a:lnTo>
                    <a:pt x="857" y="838"/>
                  </a:lnTo>
                  <a:lnTo>
                    <a:pt x="850" y="880"/>
                  </a:lnTo>
                  <a:lnTo>
                    <a:pt x="838" y="919"/>
                  </a:lnTo>
                  <a:lnTo>
                    <a:pt x="821" y="954"/>
                  </a:lnTo>
                  <a:lnTo>
                    <a:pt x="801" y="985"/>
                  </a:lnTo>
                  <a:lnTo>
                    <a:pt x="777" y="1013"/>
                  </a:lnTo>
                  <a:lnTo>
                    <a:pt x="750" y="1037"/>
                  </a:lnTo>
                  <a:lnTo>
                    <a:pt x="721" y="1059"/>
                  </a:lnTo>
                  <a:lnTo>
                    <a:pt x="690" y="1077"/>
                  </a:lnTo>
                  <a:lnTo>
                    <a:pt x="656" y="1093"/>
                  </a:lnTo>
                  <a:lnTo>
                    <a:pt x="621" y="1106"/>
                  </a:lnTo>
                  <a:lnTo>
                    <a:pt x="583" y="1116"/>
                  </a:lnTo>
                  <a:lnTo>
                    <a:pt x="545" y="1124"/>
                  </a:lnTo>
                  <a:lnTo>
                    <a:pt x="506" y="1129"/>
                  </a:lnTo>
                  <a:lnTo>
                    <a:pt x="467" y="1132"/>
                  </a:lnTo>
                  <a:lnTo>
                    <a:pt x="429" y="1132"/>
                  </a:lnTo>
                  <a:lnTo>
                    <a:pt x="384" y="1131"/>
                  </a:lnTo>
                  <a:lnTo>
                    <a:pt x="340" y="1128"/>
                  </a:lnTo>
                  <a:lnTo>
                    <a:pt x="299" y="1120"/>
                  </a:lnTo>
                  <a:lnTo>
                    <a:pt x="257" y="1111"/>
                  </a:lnTo>
                  <a:lnTo>
                    <a:pt x="218" y="1097"/>
                  </a:lnTo>
                  <a:lnTo>
                    <a:pt x="182" y="1081"/>
                  </a:lnTo>
                  <a:lnTo>
                    <a:pt x="149" y="1061"/>
                  </a:lnTo>
                  <a:lnTo>
                    <a:pt x="118" y="1038"/>
                  </a:lnTo>
                  <a:lnTo>
                    <a:pt x="90" y="1012"/>
                  </a:lnTo>
                  <a:lnTo>
                    <a:pt x="65" y="980"/>
                  </a:lnTo>
                  <a:lnTo>
                    <a:pt x="44" y="947"/>
                  </a:lnTo>
                  <a:lnTo>
                    <a:pt x="27" y="908"/>
                  </a:lnTo>
                  <a:lnTo>
                    <a:pt x="13" y="865"/>
                  </a:lnTo>
                  <a:lnTo>
                    <a:pt x="5" y="819"/>
                  </a:lnTo>
                  <a:lnTo>
                    <a:pt x="0" y="767"/>
                  </a:lnTo>
                  <a:lnTo>
                    <a:pt x="166" y="767"/>
                  </a:lnTo>
                  <a:lnTo>
                    <a:pt x="171" y="804"/>
                  </a:lnTo>
                  <a:lnTo>
                    <a:pt x="180" y="838"/>
                  </a:lnTo>
                  <a:lnTo>
                    <a:pt x="192" y="867"/>
                  </a:lnTo>
                  <a:lnTo>
                    <a:pt x="209" y="891"/>
                  </a:lnTo>
                  <a:lnTo>
                    <a:pt x="229" y="913"/>
                  </a:lnTo>
                  <a:lnTo>
                    <a:pt x="254" y="931"/>
                  </a:lnTo>
                  <a:lnTo>
                    <a:pt x="279" y="945"/>
                  </a:lnTo>
                  <a:lnTo>
                    <a:pt x="308" y="957"/>
                  </a:lnTo>
                  <a:lnTo>
                    <a:pt x="339" y="966"/>
                  </a:lnTo>
                  <a:lnTo>
                    <a:pt x="372" y="972"/>
                  </a:lnTo>
                  <a:lnTo>
                    <a:pt x="404" y="974"/>
                  </a:lnTo>
                  <a:lnTo>
                    <a:pt x="438" y="976"/>
                  </a:lnTo>
                  <a:lnTo>
                    <a:pt x="463" y="976"/>
                  </a:lnTo>
                  <a:lnTo>
                    <a:pt x="488" y="974"/>
                  </a:lnTo>
                  <a:lnTo>
                    <a:pt x="515" y="971"/>
                  </a:lnTo>
                  <a:lnTo>
                    <a:pt x="540" y="966"/>
                  </a:lnTo>
                  <a:lnTo>
                    <a:pt x="565" y="960"/>
                  </a:lnTo>
                  <a:lnTo>
                    <a:pt x="589" y="951"/>
                  </a:lnTo>
                  <a:lnTo>
                    <a:pt x="611" y="941"/>
                  </a:lnTo>
                  <a:lnTo>
                    <a:pt x="631" y="927"/>
                  </a:lnTo>
                  <a:lnTo>
                    <a:pt x="648" y="912"/>
                  </a:lnTo>
                  <a:lnTo>
                    <a:pt x="663" y="892"/>
                  </a:lnTo>
                  <a:lnTo>
                    <a:pt x="674" y="871"/>
                  </a:lnTo>
                  <a:lnTo>
                    <a:pt x="681" y="844"/>
                  </a:lnTo>
                  <a:lnTo>
                    <a:pt x="684" y="815"/>
                  </a:lnTo>
                  <a:lnTo>
                    <a:pt x="681" y="787"/>
                  </a:lnTo>
                  <a:lnTo>
                    <a:pt x="674" y="762"/>
                  </a:lnTo>
                  <a:lnTo>
                    <a:pt x="662" y="740"/>
                  </a:lnTo>
                  <a:lnTo>
                    <a:pt x="647" y="722"/>
                  </a:lnTo>
                  <a:lnTo>
                    <a:pt x="628" y="705"/>
                  </a:lnTo>
                  <a:lnTo>
                    <a:pt x="606" y="691"/>
                  </a:lnTo>
                  <a:lnTo>
                    <a:pt x="580" y="677"/>
                  </a:lnTo>
                  <a:lnTo>
                    <a:pt x="552" y="667"/>
                  </a:lnTo>
                  <a:lnTo>
                    <a:pt x="523" y="656"/>
                  </a:lnTo>
                  <a:lnTo>
                    <a:pt x="491" y="647"/>
                  </a:lnTo>
                  <a:lnTo>
                    <a:pt x="458" y="639"/>
                  </a:lnTo>
                  <a:lnTo>
                    <a:pt x="424" y="630"/>
                  </a:lnTo>
                  <a:lnTo>
                    <a:pt x="389" y="622"/>
                  </a:lnTo>
                  <a:lnTo>
                    <a:pt x="352" y="613"/>
                  </a:lnTo>
                  <a:lnTo>
                    <a:pt x="317" y="605"/>
                  </a:lnTo>
                  <a:lnTo>
                    <a:pt x="283" y="595"/>
                  </a:lnTo>
                  <a:lnTo>
                    <a:pt x="248" y="585"/>
                  </a:lnTo>
                  <a:lnTo>
                    <a:pt x="215" y="572"/>
                  </a:lnTo>
                  <a:lnTo>
                    <a:pt x="183" y="558"/>
                  </a:lnTo>
                  <a:lnTo>
                    <a:pt x="153" y="542"/>
                  </a:lnTo>
                  <a:lnTo>
                    <a:pt x="125" y="524"/>
                  </a:lnTo>
                  <a:lnTo>
                    <a:pt x="99" y="504"/>
                  </a:lnTo>
                  <a:lnTo>
                    <a:pt x="78" y="480"/>
                  </a:lnTo>
                  <a:lnTo>
                    <a:pt x="58" y="453"/>
                  </a:lnTo>
                  <a:lnTo>
                    <a:pt x="42" y="423"/>
                  </a:lnTo>
                  <a:lnTo>
                    <a:pt x="31" y="389"/>
                  </a:lnTo>
                  <a:lnTo>
                    <a:pt x="24" y="350"/>
                  </a:lnTo>
                  <a:lnTo>
                    <a:pt x="22" y="308"/>
                  </a:lnTo>
                  <a:lnTo>
                    <a:pt x="24" y="267"/>
                  </a:lnTo>
                  <a:lnTo>
                    <a:pt x="31" y="228"/>
                  </a:lnTo>
                  <a:lnTo>
                    <a:pt x="44" y="193"/>
                  </a:lnTo>
                  <a:lnTo>
                    <a:pt x="61" y="161"/>
                  </a:lnTo>
                  <a:lnTo>
                    <a:pt x="80" y="132"/>
                  </a:lnTo>
                  <a:lnTo>
                    <a:pt x="104" y="107"/>
                  </a:lnTo>
                  <a:lnTo>
                    <a:pt x="130" y="84"/>
                  </a:lnTo>
                  <a:lnTo>
                    <a:pt x="159" y="63"/>
                  </a:lnTo>
                  <a:lnTo>
                    <a:pt x="191" y="46"/>
                  </a:lnTo>
                  <a:lnTo>
                    <a:pt x="223" y="32"/>
                  </a:lnTo>
                  <a:lnTo>
                    <a:pt x="257" y="21"/>
                  </a:lnTo>
                  <a:lnTo>
                    <a:pt x="293" y="12"/>
                  </a:lnTo>
                  <a:lnTo>
                    <a:pt x="328"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Light"/>
                <a:ea typeface="+mn-ea"/>
                <a:cs typeface="+mn-cs"/>
              </a:endParaRPr>
            </a:p>
          </p:txBody>
        </p:sp>
        <p:sp>
          <p:nvSpPr>
            <p:cNvPr id="12" name="Freeform 9"/>
            <p:cNvSpPr>
              <a:spLocks/>
            </p:cNvSpPr>
            <p:nvPr userDrawn="1"/>
          </p:nvSpPr>
          <p:spPr bwMode="auto">
            <a:xfrm>
              <a:off x="6146801" y="4554538"/>
              <a:ext cx="434975" cy="479425"/>
            </a:xfrm>
            <a:custGeom>
              <a:avLst/>
              <a:gdLst>
                <a:gd name="T0" fmla="*/ 621 w 1095"/>
                <a:gd name="T1" fmla="*/ 1 h 1208"/>
                <a:gd name="T2" fmla="*/ 664 w 1095"/>
                <a:gd name="T3" fmla="*/ 18 h 1208"/>
                <a:gd name="T4" fmla="*/ 709 w 1095"/>
                <a:gd name="T5" fmla="*/ 67 h 1208"/>
                <a:gd name="T6" fmla="*/ 947 w 1095"/>
                <a:gd name="T7" fmla="*/ 353 h 1208"/>
                <a:gd name="T8" fmla="*/ 1027 w 1095"/>
                <a:gd name="T9" fmla="*/ 469 h 1208"/>
                <a:gd name="T10" fmla="*/ 1076 w 1095"/>
                <a:gd name="T11" fmla="*/ 580 h 1208"/>
                <a:gd name="T12" fmla="*/ 1095 w 1095"/>
                <a:gd name="T13" fmla="*/ 687 h 1208"/>
                <a:gd name="T14" fmla="*/ 1090 w 1095"/>
                <a:gd name="T15" fmla="*/ 786 h 1208"/>
                <a:gd name="T16" fmla="*/ 1064 w 1095"/>
                <a:gd name="T17" fmla="*/ 877 h 1208"/>
                <a:gd name="T18" fmla="*/ 1020 w 1095"/>
                <a:gd name="T19" fmla="*/ 959 h 1208"/>
                <a:gd name="T20" fmla="*/ 962 w 1095"/>
                <a:gd name="T21" fmla="*/ 1032 h 1208"/>
                <a:gd name="T22" fmla="*/ 892 w 1095"/>
                <a:gd name="T23" fmla="*/ 1093 h 1208"/>
                <a:gd name="T24" fmla="*/ 817 w 1095"/>
                <a:gd name="T25" fmla="*/ 1142 h 1208"/>
                <a:gd name="T26" fmla="*/ 738 w 1095"/>
                <a:gd name="T27" fmla="*/ 1177 h 1208"/>
                <a:gd name="T28" fmla="*/ 630 w 1095"/>
                <a:gd name="T29" fmla="*/ 1202 h 1208"/>
                <a:gd name="T30" fmla="*/ 498 w 1095"/>
                <a:gd name="T31" fmla="*/ 1207 h 1208"/>
                <a:gd name="T32" fmla="*/ 374 w 1095"/>
                <a:gd name="T33" fmla="*/ 1187 h 1208"/>
                <a:gd name="T34" fmla="*/ 261 w 1095"/>
                <a:gd name="T35" fmla="*/ 1144 h 1208"/>
                <a:gd name="T36" fmla="*/ 162 w 1095"/>
                <a:gd name="T37" fmla="*/ 1080 h 1208"/>
                <a:gd name="T38" fmla="*/ 82 w 1095"/>
                <a:gd name="T39" fmla="*/ 998 h 1208"/>
                <a:gd name="T40" fmla="*/ 22 w 1095"/>
                <a:gd name="T41" fmla="*/ 901 h 1208"/>
                <a:gd name="T42" fmla="*/ 25 w 1095"/>
                <a:gd name="T43" fmla="*/ 883 h 1208"/>
                <a:gd name="T44" fmla="*/ 90 w 1095"/>
                <a:gd name="T45" fmla="*/ 940 h 1208"/>
                <a:gd name="T46" fmla="*/ 170 w 1095"/>
                <a:gd name="T47" fmla="*/ 982 h 1208"/>
                <a:gd name="T48" fmla="*/ 258 w 1095"/>
                <a:gd name="T49" fmla="*/ 1009 h 1208"/>
                <a:gd name="T50" fmla="*/ 353 w 1095"/>
                <a:gd name="T51" fmla="*/ 1020 h 1208"/>
                <a:gd name="T52" fmla="*/ 447 w 1095"/>
                <a:gd name="T53" fmla="*/ 1015 h 1208"/>
                <a:gd name="T54" fmla="*/ 534 w 1095"/>
                <a:gd name="T55" fmla="*/ 994 h 1208"/>
                <a:gd name="T56" fmla="*/ 612 w 1095"/>
                <a:gd name="T57" fmla="*/ 958 h 1208"/>
                <a:gd name="T58" fmla="*/ 694 w 1095"/>
                <a:gd name="T59" fmla="*/ 894 h 1208"/>
                <a:gd name="T60" fmla="*/ 756 w 1095"/>
                <a:gd name="T61" fmla="*/ 821 h 1208"/>
                <a:gd name="T62" fmla="*/ 796 w 1095"/>
                <a:gd name="T63" fmla="*/ 738 h 1208"/>
                <a:gd name="T64" fmla="*/ 811 w 1095"/>
                <a:gd name="T65" fmla="*/ 652 h 1208"/>
                <a:gd name="T66" fmla="*/ 800 w 1095"/>
                <a:gd name="T67" fmla="*/ 563 h 1208"/>
                <a:gd name="T68" fmla="*/ 761 w 1095"/>
                <a:gd name="T69" fmla="*/ 478 h 1208"/>
                <a:gd name="T70" fmla="*/ 728 w 1095"/>
                <a:gd name="T71" fmla="*/ 433 h 1208"/>
                <a:gd name="T72" fmla="*/ 714 w 1095"/>
                <a:gd name="T73" fmla="*/ 415 h 1208"/>
                <a:gd name="T74" fmla="*/ 687 w 1095"/>
                <a:gd name="T75" fmla="*/ 382 h 1208"/>
                <a:gd name="T76" fmla="*/ 651 w 1095"/>
                <a:gd name="T77" fmla="*/ 340 h 1208"/>
                <a:gd name="T78" fmla="*/ 609 w 1095"/>
                <a:gd name="T79" fmla="*/ 291 h 1208"/>
                <a:gd name="T80" fmla="*/ 567 w 1095"/>
                <a:gd name="T81" fmla="*/ 239 h 1208"/>
                <a:gd name="T82" fmla="*/ 524 w 1095"/>
                <a:gd name="T83" fmla="*/ 188 h 1208"/>
                <a:gd name="T84" fmla="*/ 521 w 1095"/>
                <a:gd name="T85" fmla="*/ 184 h 1208"/>
                <a:gd name="T86" fmla="*/ 515 w 1095"/>
                <a:gd name="T87" fmla="*/ 177 h 1208"/>
                <a:gd name="T88" fmla="*/ 512 w 1095"/>
                <a:gd name="T89" fmla="*/ 175 h 1208"/>
                <a:gd name="T90" fmla="*/ 492 w 1095"/>
                <a:gd name="T91" fmla="*/ 131 h 1208"/>
                <a:gd name="T92" fmla="*/ 494 w 1095"/>
                <a:gd name="T93" fmla="*/ 87 h 1208"/>
                <a:gd name="T94" fmla="*/ 517 w 1095"/>
                <a:gd name="T95" fmla="*/ 44 h 1208"/>
                <a:gd name="T96" fmla="*/ 555 w 1095"/>
                <a:gd name="T97" fmla="*/ 13 h 1208"/>
                <a:gd name="T98" fmla="*/ 600 w 1095"/>
                <a:gd name="T99"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08">
                  <a:moveTo>
                    <a:pt x="600" y="0"/>
                  </a:moveTo>
                  <a:lnTo>
                    <a:pt x="621" y="1"/>
                  </a:lnTo>
                  <a:lnTo>
                    <a:pt x="643" y="7"/>
                  </a:lnTo>
                  <a:lnTo>
                    <a:pt x="664" y="18"/>
                  </a:lnTo>
                  <a:lnTo>
                    <a:pt x="682" y="35"/>
                  </a:lnTo>
                  <a:lnTo>
                    <a:pt x="709" y="67"/>
                  </a:lnTo>
                  <a:lnTo>
                    <a:pt x="694" y="50"/>
                  </a:lnTo>
                  <a:lnTo>
                    <a:pt x="947" y="353"/>
                  </a:lnTo>
                  <a:lnTo>
                    <a:pt x="991" y="411"/>
                  </a:lnTo>
                  <a:lnTo>
                    <a:pt x="1027" y="469"/>
                  </a:lnTo>
                  <a:lnTo>
                    <a:pt x="1055" y="525"/>
                  </a:lnTo>
                  <a:lnTo>
                    <a:pt x="1076" y="580"/>
                  </a:lnTo>
                  <a:lnTo>
                    <a:pt x="1088" y="633"/>
                  </a:lnTo>
                  <a:lnTo>
                    <a:pt x="1095" y="687"/>
                  </a:lnTo>
                  <a:lnTo>
                    <a:pt x="1095" y="737"/>
                  </a:lnTo>
                  <a:lnTo>
                    <a:pt x="1090" y="786"/>
                  </a:lnTo>
                  <a:lnTo>
                    <a:pt x="1079" y="833"/>
                  </a:lnTo>
                  <a:lnTo>
                    <a:pt x="1064" y="877"/>
                  </a:lnTo>
                  <a:lnTo>
                    <a:pt x="1044" y="920"/>
                  </a:lnTo>
                  <a:lnTo>
                    <a:pt x="1020" y="959"/>
                  </a:lnTo>
                  <a:lnTo>
                    <a:pt x="992" y="998"/>
                  </a:lnTo>
                  <a:lnTo>
                    <a:pt x="962" y="1032"/>
                  </a:lnTo>
                  <a:lnTo>
                    <a:pt x="929" y="1064"/>
                  </a:lnTo>
                  <a:lnTo>
                    <a:pt x="892" y="1093"/>
                  </a:lnTo>
                  <a:lnTo>
                    <a:pt x="856" y="1119"/>
                  </a:lnTo>
                  <a:lnTo>
                    <a:pt x="817" y="1142"/>
                  </a:lnTo>
                  <a:lnTo>
                    <a:pt x="778" y="1161"/>
                  </a:lnTo>
                  <a:lnTo>
                    <a:pt x="738" y="1177"/>
                  </a:lnTo>
                  <a:lnTo>
                    <a:pt x="698" y="1189"/>
                  </a:lnTo>
                  <a:lnTo>
                    <a:pt x="630" y="1202"/>
                  </a:lnTo>
                  <a:lnTo>
                    <a:pt x="563" y="1208"/>
                  </a:lnTo>
                  <a:lnTo>
                    <a:pt x="498" y="1207"/>
                  </a:lnTo>
                  <a:lnTo>
                    <a:pt x="434" y="1201"/>
                  </a:lnTo>
                  <a:lnTo>
                    <a:pt x="374" y="1187"/>
                  </a:lnTo>
                  <a:lnTo>
                    <a:pt x="315" y="1168"/>
                  </a:lnTo>
                  <a:lnTo>
                    <a:pt x="261" y="1144"/>
                  </a:lnTo>
                  <a:lnTo>
                    <a:pt x="210" y="1114"/>
                  </a:lnTo>
                  <a:lnTo>
                    <a:pt x="162" y="1080"/>
                  </a:lnTo>
                  <a:lnTo>
                    <a:pt x="120" y="1040"/>
                  </a:lnTo>
                  <a:lnTo>
                    <a:pt x="82" y="998"/>
                  </a:lnTo>
                  <a:lnTo>
                    <a:pt x="49" y="951"/>
                  </a:lnTo>
                  <a:lnTo>
                    <a:pt x="22" y="901"/>
                  </a:lnTo>
                  <a:lnTo>
                    <a:pt x="0" y="848"/>
                  </a:lnTo>
                  <a:lnTo>
                    <a:pt x="25" y="883"/>
                  </a:lnTo>
                  <a:lnTo>
                    <a:pt x="56" y="913"/>
                  </a:lnTo>
                  <a:lnTo>
                    <a:pt x="90" y="940"/>
                  </a:lnTo>
                  <a:lnTo>
                    <a:pt x="128" y="963"/>
                  </a:lnTo>
                  <a:lnTo>
                    <a:pt x="170" y="982"/>
                  </a:lnTo>
                  <a:lnTo>
                    <a:pt x="213" y="997"/>
                  </a:lnTo>
                  <a:lnTo>
                    <a:pt x="258" y="1009"/>
                  </a:lnTo>
                  <a:lnTo>
                    <a:pt x="306" y="1016"/>
                  </a:lnTo>
                  <a:lnTo>
                    <a:pt x="353" y="1020"/>
                  </a:lnTo>
                  <a:lnTo>
                    <a:pt x="399" y="1019"/>
                  </a:lnTo>
                  <a:lnTo>
                    <a:pt x="447" y="1015"/>
                  </a:lnTo>
                  <a:lnTo>
                    <a:pt x="492" y="1006"/>
                  </a:lnTo>
                  <a:lnTo>
                    <a:pt x="534" y="994"/>
                  </a:lnTo>
                  <a:lnTo>
                    <a:pt x="575" y="979"/>
                  </a:lnTo>
                  <a:lnTo>
                    <a:pt x="612" y="958"/>
                  </a:lnTo>
                  <a:lnTo>
                    <a:pt x="655" y="928"/>
                  </a:lnTo>
                  <a:lnTo>
                    <a:pt x="694" y="894"/>
                  </a:lnTo>
                  <a:lnTo>
                    <a:pt x="728" y="858"/>
                  </a:lnTo>
                  <a:lnTo>
                    <a:pt x="756" y="821"/>
                  </a:lnTo>
                  <a:lnTo>
                    <a:pt x="779" y="780"/>
                  </a:lnTo>
                  <a:lnTo>
                    <a:pt x="796" y="738"/>
                  </a:lnTo>
                  <a:lnTo>
                    <a:pt x="806" y="695"/>
                  </a:lnTo>
                  <a:lnTo>
                    <a:pt x="811" y="652"/>
                  </a:lnTo>
                  <a:lnTo>
                    <a:pt x="809" y="608"/>
                  </a:lnTo>
                  <a:lnTo>
                    <a:pt x="800" y="563"/>
                  </a:lnTo>
                  <a:lnTo>
                    <a:pt x="784" y="520"/>
                  </a:lnTo>
                  <a:lnTo>
                    <a:pt x="761" y="478"/>
                  </a:lnTo>
                  <a:lnTo>
                    <a:pt x="731" y="436"/>
                  </a:lnTo>
                  <a:lnTo>
                    <a:pt x="728" y="433"/>
                  </a:lnTo>
                  <a:lnTo>
                    <a:pt x="724" y="426"/>
                  </a:lnTo>
                  <a:lnTo>
                    <a:pt x="714" y="415"/>
                  </a:lnTo>
                  <a:lnTo>
                    <a:pt x="702" y="401"/>
                  </a:lnTo>
                  <a:lnTo>
                    <a:pt x="687" y="382"/>
                  </a:lnTo>
                  <a:lnTo>
                    <a:pt x="670" y="363"/>
                  </a:lnTo>
                  <a:lnTo>
                    <a:pt x="651" y="340"/>
                  </a:lnTo>
                  <a:lnTo>
                    <a:pt x="631" y="316"/>
                  </a:lnTo>
                  <a:lnTo>
                    <a:pt x="609" y="291"/>
                  </a:lnTo>
                  <a:lnTo>
                    <a:pt x="589" y="265"/>
                  </a:lnTo>
                  <a:lnTo>
                    <a:pt x="567" y="239"/>
                  </a:lnTo>
                  <a:lnTo>
                    <a:pt x="545" y="213"/>
                  </a:lnTo>
                  <a:lnTo>
                    <a:pt x="524" y="188"/>
                  </a:lnTo>
                  <a:lnTo>
                    <a:pt x="526" y="189"/>
                  </a:lnTo>
                  <a:lnTo>
                    <a:pt x="521" y="184"/>
                  </a:lnTo>
                  <a:lnTo>
                    <a:pt x="517" y="180"/>
                  </a:lnTo>
                  <a:lnTo>
                    <a:pt x="515" y="177"/>
                  </a:lnTo>
                  <a:lnTo>
                    <a:pt x="513" y="175"/>
                  </a:lnTo>
                  <a:lnTo>
                    <a:pt x="512" y="175"/>
                  </a:lnTo>
                  <a:lnTo>
                    <a:pt x="499" y="154"/>
                  </a:lnTo>
                  <a:lnTo>
                    <a:pt x="492" y="131"/>
                  </a:lnTo>
                  <a:lnTo>
                    <a:pt x="490" y="110"/>
                  </a:lnTo>
                  <a:lnTo>
                    <a:pt x="494" y="87"/>
                  </a:lnTo>
                  <a:lnTo>
                    <a:pt x="502" y="65"/>
                  </a:lnTo>
                  <a:lnTo>
                    <a:pt x="517" y="44"/>
                  </a:lnTo>
                  <a:lnTo>
                    <a:pt x="534" y="28"/>
                  </a:lnTo>
                  <a:lnTo>
                    <a:pt x="555" y="13"/>
                  </a:lnTo>
                  <a:lnTo>
                    <a:pt x="577" y="5"/>
                  </a:lnTo>
                  <a:lnTo>
                    <a:pt x="60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Light"/>
                <a:ea typeface="+mn-ea"/>
                <a:cs typeface="+mn-cs"/>
              </a:endParaRPr>
            </a:p>
          </p:txBody>
        </p:sp>
        <p:sp>
          <p:nvSpPr>
            <p:cNvPr id="13" name="Freeform 10"/>
            <p:cNvSpPr>
              <a:spLocks/>
            </p:cNvSpPr>
            <p:nvPr userDrawn="1"/>
          </p:nvSpPr>
          <p:spPr bwMode="auto">
            <a:xfrm>
              <a:off x="6145213" y="4384676"/>
              <a:ext cx="434975" cy="476250"/>
            </a:xfrm>
            <a:custGeom>
              <a:avLst/>
              <a:gdLst>
                <a:gd name="T0" fmla="*/ 599 w 1096"/>
                <a:gd name="T1" fmla="*/ 0 h 1202"/>
                <a:gd name="T2" fmla="*/ 723 w 1096"/>
                <a:gd name="T3" fmla="*/ 21 h 1202"/>
                <a:gd name="T4" fmla="*/ 834 w 1096"/>
                <a:gd name="T5" fmla="*/ 64 h 1202"/>
                <a:gd name="T6" fmla="*/ 933 w 1096"/>
                <a:gd name="T7" fmla="*/ 128 h 1202"/>
                <a:gd name="T8" fmla="*/ 1014 w 1096"/>
                <a:gd name="T9" fmla="*/ 210 h 1202"/>
                <a:gd name="T10" fmla="*/ 1075 w 1096"/>
                <a:gd name="T11" fmla="*/ 307 h 1202"/>
                <a:gd name="T12" fmla="*/ 1071 w 1096"/>
                <a:gd name="T13" fmla="*/ 325 h 1202"/>
                <a:gd name="T14" fmla="*/ 1007 w 1096"/>
                <a:gd name="T15" fmla="*/ 268 h 1202"/>
                <a:gd name="T16" fmla="*/ 927 w 1096"/>
                <a:gd name="T17" fmla="*/ 226 h 1202"/>
                <a:gd name="T18" fmla="*/ 838 w 1096"/>
                <a:gd name="T19" fmla="*/ 199 h 1202"/>
                <a:gd name="T20" fmla="*/ 743 w 1096"/>
                <a:gd name="T21" fmla="*/ 188 h 1202"/>
                <a:gd name="T22" fmla="*/ 650 w 1096"/>
                <a:gd name="T23" fmla="*/ 193 h 1202"/>
                <a:gd name="T24" fmla="*/ 561 w 1096"/>
                <a:gd name="T25" fmla="*/ 214 h 1202"/>
                <a:gd name="T26" fmla="*/ 483 w 1096"/>
                <a:gd name="T27" fmla="*/ 249 h 1202"/>
                <a:gd name="T28" fmla="*/ 401 w 1096"/>
                <a:gd name="T29" fmla="*/ 313 h 1202"/>
                <a:gd name="T30" fmla="*/ 339 w 1096"/>
                <a:gd name="T31" fmla="*/ 388 h 1202"/>
                <a:gd name="T32" fmla="*/ 300 w 1096"/>
                <a:gd name="T33" fmla="*/ 470 h 1202"/>
                <a:gd name="T34" fmla="*/ 285 w 1096"/>
                <a:gd name="T35" fmla="*/ 555 h 1202"/>
                <a:gd name="T36" fmla="*/ 296 w 1096"/>
                <a:gd name="T37" fmla="*/ 643 h 1202"/>
                <a:gd name="T38" fmla="*/ 335 w 1096"/>
                <a:gd name="T39" fmla="*/ 730 h 1202"/>
                <a:gd name="T40" fmla="*/ 367 w 1096"/>
                <a:gd name="T41" fmla="*/ 775 h 1202"/>
                <a:gd name="T42" fmla="*/ 383 w 1096"/>
                <a:gd name="T43" fmla="*/ 793 h 1202"/>
                <a:gd name="T44" fmla="*/ 411 w 1096"/>
                <a:gd name="T45" fmla="*/ 827 h 1202"/>
                <a:gd name="T46" fmla="*/ 447 w 1096"/>
                <a:gd name="T47" fmla="*/ 870 h 1202"/>
                <a:gd name="T48" fmla="*/ 489 w 1096"/>
                <a:gd name="T49" fmla="*/ 921 h 1202"/>
                <a:gd name="T50" fmla="*/ 534 w 1096"/>
                <a:gd name="T51" fmla="*/ 974 h 1202"/>
                <a:gd name="T52" fmla="*/ 523 w 1096"/>
                <a:gd name="T53" fmla="*/ 962 h 1202"/>
                <a:gd name="T54" fmla="*/ 551 w 1096"/>
                <a:gd name="T55" fmla="*/ 996 h 1202"/>
                <a:gd name="T56" fmla="*/ 571 w 1096"/>
                <a:gd name="T57" fmla="*/ 1020 h 1202"/>
                <a:gd name="T58" fmla="*/ 578 w 1096"/>
                <a:gd name="T59" fmla="*/ 1028 h 1202"/>
                <a:gd name="T60" fmla="*/ 599 w 1096"/>
                <a:gd name="T61" fmla="*/ 1071 h 1202"/>
                <a:gd name="T62" fmla="*/ 596 w 1096"/>
                <a:gd name="T63" fmla="*/ 1115 h 1202"/>
                <a:gd name="T64" fmla="*/ 574 w 1096"/>
                <a:gd name="T65" fmla="*/ 1158 h 1202"/>
                <a:gd name="T66" fmla="*/ 536 w 1096"/>
                <a:gd name="T67" fmla="*/ 1189 h 1202"/>
                <a:gd name="T68" fmla="*/ 491 w 1096"/>
                <a:gd name="T69" fmla="*/ 1202 h 1202"/>
                <a:gd name="T70" fmla="*/ 447 w 1096"/>
                <a:gd name="T71" fmla="*/ 1196 h 1202"/>
                <a:gd name="T72" fmla="*/ 409 w 1096"/>
                <a:gd name="T73" fmla="*/ 1168 h 1202"/>
                <a:gd name="T74" fmla="*/ 390 w 1096"/>
                <a:gd name="T75" fmla="*/ 1143 h 1202"/>
                <a:gd name="T76" fmla="*/ 104 w 1096"/>
                <a:gd name="T77" fmla="*/ 796 h 1202"/>
                <a:gd name="T78" fmla="*/ 41 w 1096"/>
                <a:gd name="T79" fmla="*/ 682 h 1202"/>
                <a:gd name="T80" fmla="*/ 7 w 1096"/>
                <a:gd name="T81" fmla="*/ 573 h 1202"/>
                <a:gd name="T82" fmla="*/ 0 w 1096"/>
                <a:gd name="T83" fmla="*/ 471 h 1202"/>
                <a:gd name="T84" fmla="*/ 17 w 1096"/>
                <a:gd name="T85" fmla="*/ 375 h 1202"/>
                <a:gd name="T86" fmla="*/ 52 w 1096"/>
                <a:gd name="T87" fmla="*/ 287 h 1202"/>
                <a:gd name="T88" fmla="*/ 103 w 1096"/>
                <a:gd name="T89" fmla="*/ 210 h 1202"/>
                <a:gd name="T90" fmla="*/ 168 w 1096"/>
                <a:gd name="T91" fmla="*/ 144 h 1202"/>
                <a:gd name="T92" fmla="*/ 240 w 1096"/>
                <a:gd name="T93" fmla="*/ 88 h 1202"/>
                <a:gd name="T94" fmla="*/ 318 w 1096"/>
                <a:gd name="T95" fmla="*/ 47 h 1202"/>
                <a:gd name="T96" fmla="*/ 398 w 1096"/>
                <a:gd name="T97" fmla="*/ 19 h 1202"/>
                <a:gd name="T98" fmla="*/ 533 w 1096"/>
                <a:gd name="T99" fmla="*/ 0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02">
                  <a:moveTo>
                    <a:pt x="533" y="0"/>
                  </a:moveTo>
                  <a:lnTo>
                    <a:pt x="599" y="0"/>
                  </a:lnTo>
                  <a:lnTo>
                    <a:pt x="662" y="7"/>
                  </a:lnTo>
                  <a:lnTo>
                    <a:pt x="723" y="21"/>
                  </a:lnTo>
                  <a:lnTo>
                    <a:pt x="780" y="40"/>
                  </a:lnTo>
                  <a:lnTo>
                    <a:pt x="834" y="64"/>
                  </a:lnTo>
                  <a:lnTo>
                    <a:pt x="887" y="94"/>
                  </a:lnTo>
                  <a:lnTo>
                    <a:pt x="933" y="128"/>
                  </a:lnTo>
                  <a:lnTo>
                    <a:pt x="976" y="167"/>
                  </a:lnTo>
                  <a:lnTo>
                    <a:pt x="1014" y="210"/>
                  </a:lnTo>
                  <a:lnTo>
                    <a:pt x="1047" y="256"/>
                  </a:lnTo>
                  <a:lnTo>
                    <a:pt x="1075" y="307"/>
                  </a:lnTo>
                  <a:lnTo>
                    <a:pt x="1096" y="360"/>
                  </a:lnTo>
                  <a:lnTo>
                    <a:pt x="1071" y="325"/>
                  </a:lnTo>
                  <a:lnTo>
                    <a:pt x="1041" y="295"/>
                  </a:lnTo>
                  <a:lnTo>
                    <a:pt x="1007" y="268"/>
                  </a:lnTo>
                  <a:lnTo>
                    <a:pt x="968" y="245"/>
                  </a:lnTo>
                  <a:lnTo>
                    <a:pt x="927" y="226"/>
                  </a:lnTo>
                  <a:lnTo>
                    <a:pt x="883" y="210"/>
                  </a:lnTo>
                  <a:lnTo>
                    <a:pt x="838" y="199"/>
                  </a:lnTo>
                  <a:lnTo>
                    <a:pt x="791" y="192"/>
                  </a:lnTo>
                  <a:lnTo>
                    <a:pt x="743" y="188"/>
                  </a:lnTo>
                  <a:lnTo>
                    <a:pt x="696" y="188"/>
                  </a:lnTo>
                  <a:lnTo>
                    <a:pt x="650" y="193"/>
                  </a:lnTo>
                  <a:lnTo>
                    <a:pt x="605" y="202"/>
                  </a:lnTo>
                  <a:lnTo>
                    <a:pt x="561" y="214"/>
                  </a:lnTo>
                  <a:lnTo>
                    <a:pt x="521" y="229"/>
                  </a:lnTo>
                  <a:lnTo>
                    <a:pt x="483" y="249"/>
                  </a:lnTo>
                  <a:lnTo>
                    <a:pt x="440" y="280"/>
                  </a:lnTo>
                  <a:lnTo>
                    <a:pt x="401" y="313"/>
                  </a:lnTo>
                  <a:lnTo>
                    <a:pt x="368" y="349"/>
                  </a:lnTo>
                  <a:lnTo>
                    <a:pt x="339" y="388"/>
                  </a:lnTo>
                  <a:lnTo>
                    <a:pt x="317" y="427"/>
                  </a:lnTo>
                  <a:lnTo>
                    <a:pt x="300" y="470"/>
                  </a:lnTo>
                  <a:lnTo>
                    <a:pt x="289" y="512"/>
                  </a:lnTo>
                  <a:lnTo>
                    <a:pt x="285" y="555"/>
                  </a:lnTo>
                  <a:lnTo>
                    <a:pt x="287" y="600"/>
                  </a:lnTo>
                  <a:lnTo>
                    <a:pt x="296" y="643"/>
                  </a:lnTo>
                  <a:lnTo>
                    <a:pt x="312" y="687"/>
                  </a:lnTo>
                  <a:lnTo>
                    <a:pt x="335" y="730"/>
                  </a:lnTo>
                  <a:lnTo>
                    <a:pt x="366" y="773"/>
                  </a:lnTo>
                  <a:lnTo>
                    <a:pt x="367" y="775"/>
                  </a:lnTo>
                  <a:lnTo>
                    <a:pt x="373" y="782"/>
                  </a:lnTo>
                  <a:lnTo>
                    <a:pt x="383" y="793"/>
                  </a:lnTo>
                  <a:lnTo>
                    <a:pt x="396" y="809"/>
                  </a:lnTo>
                  <a:lnTo>
                    <a:pt x="411" y="827"/>
                  </a:lnTo>
                  <a:lnTo>
                    <a:pt x="429" y="847"/>
                  </a:lnTo>
                  <a:lnTo>
                    <a:pt x="447" y="870"/>
                  </a:lnTo>
                  <a:lnTo>
                    <a:pt x="468" y="896"/>
                  </a:lnTo>
                  <a:lnTo>
                    <a:pt x="489" y="921"/>
                  </a:lnTo>
                  <a:lnTo>
                    <a:pt x="511" y="948"/>
                  </a:lnTo>
                  <a:lnTo>
                    <a:pt x="534" y="974"/>
                  </a:lnTo>
                  <a:lnTo>
                    <a:pt x="556" y="999"/>
                  </a:lnTo>
                  <a:lnTo>
                    <a:pt x="523" y="962"/>
                  </a:lnTo>
                  <a:lnTo>
                    <a:pt x="538" y="980"/>
                  </a:lnTo>
                  <a:lnTo>
                    <a:pt x="551" y="996"/>
                  </a:lnTo>
                  <a:lnTo>
                    <a:pt x="562" y="1009"/>
                  </a:lnTo>
                  <a:lnTo>
                    <a:pt x="571" y="1020"/>
                  </a:lnTo>
                  <a:lnTo>
                    <a:pt x="577" y="1026"/>
                  </a:lnTo>
                  <a:lnTo>
                    <a:pt x="578" y="1028"/>
                  </a:lnTo>
                  <a:lnTo>
                    <a:pt x="591" y="1049"/>
                  </a:lnTo>
                  <a:lnTo>
                    <a:pt x="599" y="1071"/>
                  </a:lnTo>
                  <a:lnTo>
                    <a:pt x="600" y="1094"/>
                  </a:lnTo>
                  <a:lnTo>
                    <a:pt x="596" y="1115"/>
                  </a:lnTo>
                  <a:lnTo>
                    <a:pt x="588" y="1137"/>
                  </a:lnTo>
                  <a:lnTo>
                    <a:pt x="574" y="1158"/>
                  </a:lnTo>
                  <a:lnTo>
                    <a:pt x="556" y="1176"/>
                  </a:lnTo>
                  <a:lnTo>
                    <a:pt x="536" y="1189"/>
                  </a:lnTo>
                  <a:lnTo>
                    <a:pt x="514" y="1199"/>
                  </a:lnTo>
                  <a:lnTo>
                    <a:pt x="491" y="1202"/>
                  </a:lnTo>
                  <a:lnTo>
                    <a:pt x="469" y="1202"/>
                  </a:lnTo>
                  <a:lnTo>
                    <a:pt x="447" y="1196"/>
                  </a:lnTo>
                  <a:lnTo>
                    <a:pt x="428" y="1184"/>
                  </a:lnTo>
                  <a:lnTo>
                    <a:pt x="409" y="1168"/>
                  </a:lnTo>
                  <a:lnTo>
                    <a:pt x="352" y="1098"/>
                  </a:lnTo>
                  <a:lnTo>
                    <a:pt x="390" y="1143"/>
                  </a:lnTo>
                  <a:lnTo>
                    <a:pt x="149" y="855"/>
                  </a:lnTo>
                  <a:lnTo>
                    <a:pt x="104" y="796"/>
                  </a:lnTo>
                  <a:lnTo>
                    <a:pt x="69" y="739"/>
                  </a:lnTo>
                  <a:lnTo>
                    <a:pt x="41" y="682"/>
                  </a:lnTo>
                  <a:lnTo>
                    <a:pt x="21" y="628"/>
                  </a:lnTo>
                  <a:lnTo>
                    <a:pt x="7" y="573"/>
                  </a:lnTo>
                  <a:lnTo>
                    <a:pt x="1" y="522"/>
                  </a:lnTo>
                  <a:lnTo>
                    <a:pt x="0" y="471"/>
                  </a:lnTo>
                  <a:lnTo>
                    <a:pt x="6" y="421"/>
                  </a:lnTo>
                  <a:lnTo>
                    <a:pt x="17" y="375"/>
                  </a:lnTo>
                  <a:lnTo>
                    <a:pt x="33" y="331"/>
                  </a:lnTo>
                  <a:lnTo>
                    <a:pt x="52" y="287"/>
                  </a:lnTo>
                  <a:lnTo>
                    <a:pt x="77" y="248"/>
                  </a:lnTo>
                  <a:lnTo>
                    <a:pt x="103" y="210"/>
                  </a:lnTo>
                  <a:lnTo>
                    <a:pt x="135" y="175"/>
                  </a:lnTo>
                  <a:lnTo>
                    <a:pt x="168" y="144"/>
                  </a:lnTo>
                  <a:lnTo>
                    <a:pt x="203" y="115"/>
                  </a:lnTo>
                  <a:lnTo>
                    <a:pt x="240" y="88"/>
                  </a:lnTo>
                  <a:lnTo>
                    <a:pt x="279" y="65"/>
                  </a:lnTo>
                  <a:lnTo>
                    <a:pt x="318" y="47"/>
                  </a:lnTo>
                  <a:lnTo>
                    <a:pt x="358" y="31"/>
                  </a:lnTo>
                  <a:lnTo>
                    <a:pt x="398" y="19"/>
                  </a:lnTo>
                  <a:lnTo>
                    <a:pt x="466" y="6"/>
                  </a:lnTo>
                  <a:lnTo>
                    <a:pt x="5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Light"/>
                <a:ea typeface="+mn-ea"/>
                <a:cs typeface="+mn-cs"/>
              </a:endParaRPr>
            </a:p>
          </p:txBody>
        </p:sp>
        <p:sp>
          <p:nvSpPr>
            <p:cNvPr id="14" name="Freeform 11"/>
            <p:cNvSpPr>
              <a:spLocks noEditPoints="1"/>
            </p:cNvSpPr>
            <p:nvPr userDrawn="1"/>
          </p:nvSpPr>
          <p:spPr bwMode="auto">
            <a:xfrm>
              <a:off x="7675563" y="4867276"/>
              <a:ext cx="52388" cy="50800"/>
            </a:xfrm>
            <a:custGeom>
              <a:avLst/>
              <a:gdLst>
                <a:gd name="T0" fmla="*/ 51 w 130"/>
                <a:gd name="T1" fmla="*/ 60 h 128"/>
                <a:gd name="T2" fmla="*/ 70 w 130"/>
                <a:gd name="T3" fmla="*/ 60 h 128"/>
                <a:gd name="T4" fmla="*/ 77 w 130"/>
                <a:gd name="T5" fmla="*/ 59 h 128"/>
                <a:gd name="T6" fmla="*/ 82 w 130"/>
                <a:gd name="T7" fmla="*/ 55 h 128"/>
                <a:gd name="T8" fmla="*/ 83 w 130"/>
                <a:gd name="T9" fmla="*/ 48 h 128"/>
                <a:gd name="T10" fmla="*/ 82 w 130"/>
                <a:gd name="T11" fmla="*/ 42 h 128"/>
                <a:gd name="T12" fmla="*/ 77 w 130"/>
                <a:gd name="T13" fmla="*/ 38 h 128"/>
                <a:gd name="T14" fmla="*/ 71 w 130"/>
                <a:gd name="T15" fmla="*/ 37 h 128"/>
                <a:gd name="T16" fmla="*/ 51 w 130"/>
                <a:gd name="T17" fmla="*/ 37 h 128"/>
                <a:gd name="T18" fmla="*/ 68 w 130"/>
                <a:gd name="T19" fmla="*/ 28 h 128"/>
                <a:gd name="T20" fmla="*/ 89 w 130"/>
                <a:gd name="T21" fmla="*/ 32 h 128"/>
                <a:gd name="T22" fmla="*/ 95 w 130"/>
                <a:gd name="T23" fmla="*/ 48 h 128"/>
                <a:gd name="T24" fmla="*/ 90 w 130"/>
                <a:gd name="T25" fmla="*/ 63 h 128"/>
                <a:gd name="T26" fmla="*/ 76 w 130"/>
                <a:gd name="T27" fmla="*/ 69 h 128"/>
                <a:gd name="T28" fmla="*/ 84 w 130"/>
                <a:gd name="T29" fmla="*/ 101 h 128"/>
                <a:gd name="T30" fmla="*/ 51 w 130"/>
                <a:gd name="T31" fmla="*/ 69 h 128"/>
                <a:gd name="T32" fmla="*/ 40 w 130"/>
                <a:gd name="T33" fmla="*/ 101 h 128"/>
                <a:gd name="T34" fmla="*/ 66 w 130"/>
                <a:gd name="T35" fmla="*/ 11 h 128"/>
                <a:gd name="T36" fmla="*/ 34 w 130"/>
                <a:gd name="T37" fmla="*/ 20 h 128"/>
                <a:gd name="T38" fmla="*/ 16 w 130"/>
                <a:gd name="T39" fmla="*/ 47 h 128"/>
                <a:gd name="T40" fmla="*/ 16 w 130"/>
                <a:gd name="T41" fmla="*/ 82 h 128"/>
                <a:gd name="T42" fmla="*/ 34 w 130"/>
                <a:gd name="T43" fmla="*/ 107 h 128"/>
                <a:gd name="T44" fmla="*/ 66 w 130"/>
                <a:gd name="T45" fmla="*/ 117 h 128"/>
                <a:gd name="T46" fmla="*/ 96 w 130"/>
                <a:gd name="T47" fmla="*/ 107 h 128"/>
                <a:gd name="T48" fmla="*/ 115 w 130"/>
                <a:gd name="T49" fmla="*/ 82 h 128"/>
                <a:gd name="T50" fmla="*/ 115 w 130"/>
                <a:gd name="T51" fmla="*/ 47 h 128"/>
                <a:gd name="T52" fmla="*/ 96 w 130"/>
                <a:gd name="T53" fmla="*/ 20 h 128"/>
                <a:gd name="T54" fmla="*/ 66 w 130"/>
                <a:gd name="T55" fmla="*/ 11 h 128"/>
                <a:gd name="T56" fmla="*/ 85 w 130"/>
                <a:gd name="T57" fmla="*/ 3 h 128"/>
                <a:gd name="T58" fmla="*/ 118 w 130"/>
                <a:gd name="T59" fmla="*/ 25 h 128"/>
                <a:gd name="T60" fmla="*/ 130 w 130"/>
                <a:gd name="T61" fmla="*/ 64 h 128"/>
                <a:gd name="T62" fmla="*/ 118 w 130"/>
                <a:gd name="T63" fmla="*/ 102 h 128"/>
                <a:gd name="T64" fmla="*/ 85 w 130"/>
                <a:gd name="T65" fmla="*/ 125 h 128"/>
                <a:gd name="T66" fmla="*/ 45 w 130"/>
                <a:gd name="T67" fmla="*/ 125 h 128"/>
                <a:gd name="T68" fmla="*/ 13 w 130"/>
                <a:gd name="T69" fmla="*/ 102 h 128"/>
                <a:gd name="T70" fmla="*/ 0 w 130"/>
                <a:gd name="T71" fmla="*/ 64 h 128"/>
                <a:gd name="T72" fmla="*/ 13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6" y="60"/>
                  </a:lnTo>
                  <a:lnTo>
                    <a:pt x="70" y="60"/>
                  </a:lnTo>
                  <a:lnTo>
                    <a:pt x="73" y="59"/>
                  </a:lnTo>
                  <a:lnTo>
                    <a:pt x="77" y="59"/>
                  </a:lnTo>
                  <a:lnTo>
                    <a:pt x="79" y="56"/>
                  </a:lnTo>
                  <a:lnTo>
                    <a:pt x="82" y="55"/>
                  </a:lnTo>
                  <a:lnTo>
                    <a:pt x="83" y="52"/>
                  </a:lnTo>
                  <a:lnTo>
                    <a:pt x="83" y="48"/>
                  </a:lnTo>
                  <a:lnTo>
                    <a:pt x="83" y="44"/>
                  </a:lnTo>
                  <a:lnTo>
                    <a:pt x="82" y="42"/>
                  </a:lnTo>
                  <a:lnTo>
                    <a:pt x="79" y="40"/>
                  </a:lnTo>
                  <a:lnTo>
                    <a:pt x="77" y="38"/>
                  </a:lnTo>
                  <a:lnTo>
                    <a:pt x="73" y="37"/>
                  </a:lnTo>
                  <a:lnTo>
                    <a:pt x="71" y="37"/>
                  </a:lnTo>
                  <a:lnTo>
                    <a:pt x="67" y="37"/>
                  </a:lnTo>
                  <a:lnTo>
                    <a:pt x="51" y="37"/>
                  </a:lnTo>
                  <a:close/>
                  <a:moveTo>
                    <a:pt x="40" y="28"/>
                  </a:moveTo>
                  <a:lnTo>
                    <a:pt x="68" y="28"/>
                  </a:lnTo>
                  <a:lnTo>
                    <a:pt x="81" y="29"/>
                  </a:lnTo>
                  <a:lnTo>
                    <a:pt x="89" y="32"/>
                  </a:lnTo>
                  <a:lnTo>
                    <a:pt x="94" y="38"/>
                  </a:lnTo>
                  <a:lnTo>
                    <a:pt x="95" y="48"/>
                  </a:lnTo>
                  <a:lnTo>
                    <a:pt x="94" y="56"/>
                  </a:lnTo>
                  <a:lnTo>
                    <a:pt x="90" y="63"/>
                  </a:lnTo>
                  <a:lnTo>
                    <a:pt x="83" y="66"/>
                  </a:lnTo>
                  <a:lnTo>
                    <a:pt x="76" y="69"/>
                  </a:lnTo>
                  <a:lnTo>
                    <a:pt x="98" y="101"/>
                  </a:lnTo>
                  <a:lnTo>
                    <a:pt x="84" y="101"/>
                  </a:lnTo>
                  <a:lnTo>
                    <a:pt x="65" y="69"/>
                  </a:lnTo>
                  <a:lnTo>
                    <a:pt x="51" y="69"/>
                  </a:lnTo>
                  <a:lnTo>
                    <a:pt x="51" y="101"/>
                  </a:lnTo>
                  <a:lnTo>
                    <a:pt x="40" y="101"/>
                  </a:lnTo>
                  <a:lnTo>
                    <a:pt x="40" y="28"/>
                  </a:lnTo>
                  <a:close/>
                  <a:moveTo>
                    <a:pt x="66" y="11"/>
                  </a:moveTo>
                  <a:lnTo>
                    <a:pt x="49" y="13"/>
                  </a:lnTo>
                  <a:lnTo>
                    <a:pt x="34" y="20"/>
                  </a:lnTo>
                  <a:lnTo>
                    <a:pt x="23" y="32"/>
                  </a:lnTo>
                  <a:lnTo>
                    <a:pt x="16" y="47"/>
                  </a:lnTo>
                  <a:lnTo>
                    <a:pt x="14" y="64"/>
                  </a:lnTo>
                  <a:lnTo>
                    <a:pt x="16" y="82"/>
                  </a:lnTo>
                  <a:lnTo>
                    <a:pt x="23" y="96"/>
                  </a:lnTo>
                  <a:lnTo>
                    <a:pt x="34" y="107"/>
                  </a:lnTo>
                  <a:lnTo>
                    <a:pt x="49" y="114"/>
                  </a:lnTo>
                  <a:lnTo>
                    <a:pt x="66" y="117"/>
                  </a:lnTo>
                  <a:lnTo>
                    <a:pt x="82" y="114"/>
                  </a:lnTo>
                  <a:lnTo>
                    <a:pt x="96" y="107"/>
                  </a:lnTo>
                  <a:lnTo>
                    <a:pt x="107" y="96"/>
                  </a:lnTo>
                  <a:lnTo>
                    <a:pt x="115" y="82"/>
                  </a:lnTo>
                  <a:lnTo>
                    <a:pt x="118" y="64"/>
                  </a:lnTo>
                  <a:lnTo>
                    <a:pt x="115" y="47"/>
                  </a:lnTo>
                  <a:lnTo>
                    <a:pt x="107" y="32"/>
                  </a:lnTo>
                  <a:lnTo>
                    <a:pt x="96" y="20"/>
                  </a:lnTo>
                  <a:lnTo>
                    <a:pt x="82" y="13"/>
                  </a:lnTo>
                  <a:lnTo>
                    <a:pt x="66" y="11"/>
                  </a:lnTo>
                  <a:close/>
                  <a:moveTo>
                    <a:pt x="66" y="0"/>
                  </a:moveTo>
                  <a:lnTo>
                    <a:pt x="85" y="3"/>
                  </a:lnTo>
                  <a:lnTo>
                    <a:pt x="104" y="12"/>
                  </a:lnTo>
                  <a:lnTo>
                    <a:pt x="118" y="25"/>
                  </a:lnTo>
                  <a:lnTo>
                    <a:pt x="127" y="43"/>
                  </a:lnTo>
                  <a:lnTo>
                    <a:pt x="130" y="64"/>
                  </a:lnTo>
                  <a:lnTo>
                    <a:pt x="127" y="84"/>
                  </a:lnTo>
                  <a:lnTo>
                    <a:pt x="118" y="102"/>
                  </a:lnTo>
                  <a:lnTo>
                    <a:pt x="104" y="116"/>
                  </a:lnTo>
                  <a:lnTo>
                    <a:pt x="85" y="125"/>
                  </a:lnTo>
                  <a:lnTo>
                    <a:pt x="66" y="128"/>
                  </a:lnTo>
                  <a:lnTo>
                    <a:pt x="45" y="125"/>
                  </a:lnTo>
                  <a:lnTo>
                    <a:pt x="27" y="116"/>
                  </a:lnTo>
                  <a:lnTo>
                    <a:pt x="13" y="102"/>
                  </a:lnTo>
                  <a:lnTo>
                    <a:pt x="4" y="84"/>
                  </a:lnTo>
                  <a:lnTo>
                    <a:pt x="0" y="64"/>
                  </a:lnTo>
                  <a:lnTo>
                    <a:pt x="4" y="43"/>
                  </a:lnTo>
                  <a:lnTo>
                    <a:pt x="13" y="25"/>
                  </a:lnTo>
                  <a:lnTo>
                    <a:pt x="27" y="12"/>
                  </a:lnTo>
                  <a:lnTo>
                    <a:pt x="45" y="3"/>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Light"/>
                <a:ea typeface="+mn-ea"/>
                <a:cs typeface="+mn-cs"/>
              </a:endParaRPr>
            </a:p>
          </p:txBody>
        </p:sp>
        <p:sp>
          <p:nvSpPr>
            <p:cNvPr id="15" name="Freeform 12"/>
            <p:cNvSpPr>
              <a:spLocks noEditPoints="1"/>
            </p:cNvSpPr>
            <p:nvPr userDrawn="1"/>
          </p:nvSpPr>
          <p:spPr bwMode="auto">
            <a:xfrm>
              <a:off x="6591301" y="4867276"/>
              <a:ext cx="52388" cy="50800"/>
            </a:xfrm>
            <a:custGeom>
              <a:avLst/>
              <a:gdLst>
                <a:gd name="T0" fmla="*/ 51 w 130"/>
                <a:gd name="T1" fmla="*/ 60 h 128"/>
                <a:gd name="T2" fmla="*/ 69 w 130"/>
                <a:gd name="T3" fmla="*/ 60 h 128"/>
                <a:gd name="T4" fmla="*/ 75 w 130"/>
                <a:gd name="T5" fmla="*/ 59 h 128"/>
                <a:gd name="T6" fmla="*/ 81 w 130"/>
                <a:gd name="T7" fmla="*/ 55 h 128"/>
                <a:gd name="T8" fmla="*/ 82 w 130"/>
                <a:gd name="T9" fmla="*/ 48 h 128"/>
                <a:gd name="T10" fmla="*/ 81 w 130"/>
                <a:gd name="T11" fmla="*/ 42 h 128"/>
                <a:gd name="T12" fmla="*/ 76 w 130"/>
                <a:gd name="T13" fmla="*/ 38 h 128"/>
                <a:gd name="T14" fmla="*/ 70 w 130"/>
                <a:gd name="T15" fmla="*/ 37 h 128"/>
                <a:gd name="T16" fmla="*/ 51 w 130"/>
                <a:gd name="T17" fmla="*/ 37 h 128"/>
                <a:gd name="T18" fmla="*/ 68 w 130"/>
                <a:gd name="T19" fmla="*/ 28 h 128"/>
                <a:gd name="T20" fmla="*/ 88 w 130"/>
                <a:gd name="T21" fmla="*/ 32 h 128"/>
                <a:gd name="T22" fmla="*/ 94 w 130"/>
                <a:gd name="T23" fmla="*/ 48 h 128"/>
                <a:gd name="T24" fmla="*/ 88 w 130"/>
                <a:gd name="T25" fmla="*/ 63 h 128"/>
                <a:gd name="T26" fmla="*/ 75 w 130"/>
                <a:gd name="T27" fmla="*/ 69 h 128"/>
                <a:gd name="T28" fmla="*/ 83 w 130"/>
                <a:gd name="T29" fmla="*/ 101 h 128"/>
                <a:gd name="T30" fmla="*/ 51 w 130"/>
                <a:gd name="T31" fmla="*/ 69 h 128"/>
                <a:gd name="T32" fmla="*/ 40 w 130"/>
                <a:gd name="T33" fmla="*/ 101 h 128"/>
                <a:gd name="T34" fmla="*/ 64 w 130"/>
                <a:gd name="T35" fmla="*/ 11 h 128"/>
                <a:gd name="T36" fmla="*/ 34 w 130"/>
                <a:gd name="T37" fmla="*/ 20 h 128"/>
                <a:gd name="T38" fmla="*/ 14 w 130"/>
                <a:gd name="T39" fmla="*/ 47 h 128"/>
                <a:gd name="T40" fmla="*/ 14 w 130"/>
                <a:gd name="T41" fmla="*/ 82 h 128"/>
                <a:gd name="T42" fmla="*/ 34 w 130"/>
                <a:gd name="T43" fmla="*/ 107 h 128"/>
                <a:gd name="T44" fmla="*/ 64 w 130"/>
                <a:gd name="T45" fmla="*/ 117 h 128"/>
                <a:gd name="T46" fmla="*/ 96 w 130"/>
                <a:gd name="T47" fmla="*/ 107 h 128"/>
                <a:gd name="T48" fmla="*/ 114 w 130"/>
                <a:gd name="T49" fmla="*/ 82 h 128"/>
                <a:gd name="T50" fmla="*/ 114 w 130"/>
                <a:gd name="T51" fmla="*/ 47 h 128"/>
                <a:gd name="T52" fmla="*/ 96 w 130"/>
                <a:gd name="T53" fmla="*/ 20 h 128"/>
                <a:gd name="T54" fmla="*/ 64 w 130"/>
                <a:gd name="T55" fmla="*/ 11 h 128"/>
                <a:gd name="T56" fmla="*/ 85 w 130"/>
                <a:gd name="T57" fmla="*/ 3 h 128"/>
                <a:gd name="T58" fmla="*/ 117 w 130"/>
                <a:gd name="T59" fmla="*/ 25 h 128"/>
                <a:gd name="T60" fmla="*/ 130 w 130"/>
                <a:gd name="T61" fmla="*/ 64 h 128"/>
                <a:gd name="T62" fmla="*/ 117 w 130"/>
                <a:gd name="T63" fmla="*/ 102 h 128"/>
                <a:gd name="T64" fmla="*/ 85 w 130"/>
                <a:gd name="T65" fmla="*/ 125 h 128"/>
                <a:gd name="T66" fmla="*/ 45 w 130"/>
                <a:gd name="T67" fmla="*/ 125 h 128"/>
                <a:gd name="T68" fmla="*/ 12 w 130"/>
                <a:gd name="T69" fmla="*/ 102 h 128"/>
                <a:gd name="T70" fmla="*/ 0 w 130"/>
                <a:gd name="T71" fmla="*/ 64 h 128"/>
                <a:gd name="T72" fmla="*/ 12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4" y="60"/>
                  </a:lnTo>
                  <a:lnTo>
                    <a:pt x="69" y="60"/>
                  </a:lnTo>
                  <a:lnTo>
                    <a:pt x="73" y="59"/>
                  </a:lnTo>
                  <a:lnTo>
                    <a:pt x="75" y="59"/>
                  </a:lnTo>
                  <a:lnTo>
                    <a:pt x="79" y="56"/>
                  </a:lnTo>
                  <a:lnTo>
                    <a:pt x="81" y="55"/>
                  </a:lnTo>
                  <a:lnTo>
                    <a:pt x="82" y="52"/>
                  </a:lnTo>
                  <a:lnTo>
                    <a:pt x="82" y="48"/>
                  </a:lnTo>
                  <a:lnTo>
                    <a:pt x="82" y="44"/>
                  </a:lnTo>
                  <a:lnTo>
                    <a:pt x="81" y="42"/>
                  </a:lnTo>
                  <a:lnTo>
                    <a:pt x="79" y="40"/>
                  </a:lnTo>
                  <a:lnTo>
                    <a:pt x="76" y="38"/>
                  </a:lnTo>
                  <a:lnTo>
                    <a:pt x="73" y="37"/>
                  </a:lnTo>
                  <a:lnTo>
                    <a:pt x="70" y="37"/>
                  </a:lnTo>
                  <a:lnTo>
                    <a:pt x="66" y="37"/>
                  </a:lnTo>
                  <a:lnTo>
                    <a:pt x="51" y="37"/>
                  </a:lnTo>
                  <a:close/>
                  <a:moveTo>
                    <a:pt x="40" y="28"/>
                  </a:moveTo>
                  <a:lnTo>
                    <a:pt x="68" y="28"/>
                  </a:lnTo>
                  <a:lnTo>
                    <a:pt x="80" y="29"/>
                  </a:lnTo>
                  <a:lnTo>
                    <a:pt x="88" y="32"/>
                  </a:lnTo>
                  <a:lnTo>
                    <a:pt x="93" y="38"/>
                  </a:lnTo>
                  <a:lnTo>
                    <a:pt x="94" y="48"/>
                  </a:lnTo>
                  <a:lnTo>
                    <a:pt x="93" y="56"/>
                  </a:lnTo>
                  <a:lnTo>
                    <a:pt x="88" y="63"/>
                  </a:lnTo>
                  <a:lnTo>
                    <a:pt x="82" y="66"/>
                  </a:lnTo>
                  <a:lnTo>
                    <a:pt x="75" y="69"/>
                  </a:lnTo>
                  <a:lnTo>
                    <a:pt x="96" y="101"/>
                  </a:lnTo>
                  <a:lnTo>
                    <a:pt x="83" y="101"/>
                  </a:lnTo>
                  <a:lnTo>
                    <a:pt x="64" y="69"/>
                  </a:lnTo>
                  <a:lnTo>
                    <a:pt x="51" y="69"/>
                  </a:lnTo>
                  <a:lnTo>
                    <a:pt x="51" y="101"/>
                  </a:lnTo>
                  <a:lnTo>
                    <a:pt x="40" y="101"/>
                  </a:lnTo>
                  <a:lnTo>
                    <a:pt x="40" y="28"/>
                  </a:lnTo>
                  <a:close/>
                  <a:moveTo>
                    <a:pt x="64" y="11"/>
                  </a:moveTo>
                  <a:lnTo>
                    <a:pt x="48" y="13"/>
                  </a:lnTo>
                  <a:lnTo>
                    <a:pt x="34" y="20"/>
                  </a:lnTo>
                  <a:lnTo>
                    <a:pt x="22" y="32"/>
                  </a:lnTo>
                  <a:lnTo>
                    <a:pt x="14" y="47"/>
                  </a:lnTo>
                  <a:lnTo>
                    <a:pt x="12" y="64"/>
                  </a:lnTo>
                  <a:lnTo>
                    <a:pt x="14" y="82"/>
                  </a:lnTo>
                  <a:lnTo>
                    <a:pt x="22" y="96"/>
                  </a:lnTo>
                  <a:lnTo>
                    <a:pt x="34" y="107"/>
                  </a:lnTo>
                  <a:lnTo>
                    <a:pt x="48" y="114"/>
                  </a:lnTo>
                  <a:lnTo>
                    <a:pt x="64" y="117"/>
                  </a:lnTo>
                  <a:lnTo>
                    <a:pt x="81" y="114"/>
                  </a:lnTo>
                  <a:lnTo>
                    <a:pt x="96" y="107"/>
                  </a:lnTo>
                  <a:lnTo>
                    <a:pt x="107" y="96"/>
                  </a:lnTo>
                  <a:lnTo>
                    <a:pt x="114" y="82"/>
                  </a:lnTo>
                  <a:lnTo>
                    <a:pt x="116" y="64"/>
                  </a:lnTo>
                  <a:lnTo>
                    <a:pt x="114" y="47"/>
                  </a:lnTo>
                  <a:lnTo>
                    <a:pt x="107" y="32"/>
                  </a:lnTo>
                  <a:lnTo>
                    <a:pt x="96" y="20"/>
                  </a:lnTo>
                  <a:lnTo>
                    <a:pt x="81" y="13"/>
                  </a:lnTo>
                  <a:lnTo>
                    <a:pt x="64" y="11"/>
                  </a:lnTo>
                  <a:close/>
                  <a:moveTo>
                    <a:pt x="64" y="0"/>
                  </a:moveTo>
                  <a:lnTo>
                    <a:pt x="85" y="3"/>
                  </a:lnTo>
                  <a:lnTo>
                    <a:pt x="103" y="12"/>
                  </a:lnTo>
                  <a:lnTo>
                    <a:pt x="117" y="25"/>
                  </a:lnTo>
                  <a:lnTo>
                    <a:pt x="126" y="43"/>
                  </a:lnTo>
                  <a:lnTo>
                    <a:pt x="130" y="64"/>
                  </a:lnTo>
                  <a:lnTo>
                    <a:pt x="126" y="84"/>
                  </a:lnTo>
                  <a:lnTo>
                    <a:pt x="117" y="102"/>
                  </a:lnTo>
                  <a:lnTo>
                    <a:pt x="103" y="116"/>
                  </a:lnTo>
                  <a:lnTo>
                    <a:pt x="85" y="125"/>
                  </a:lnTo>
                  <a:lnTo>
                    <a:pt x="64" y="128"/>
                  </a:lnTo>
                  <a:lnTo>
                    <a:pt x="45" y="125"/>
                  </a:lnTo>
                  <a:lnTo>
                    <a:pt x="26" y="116"/>
                  </a:lnTo>
                  <a:lnTo>
                    <a:pt x="12" y="102"/>
                  </a:lnTo>
                  <a:lnTo>
                    <a:pt x="2" y="84"/>
                  </a:lnTo>
                  <a:lnTo>
                    <a:pt x="0" y="64"/>
                  </a:lnTo>
                  <a:lnTo>
                    <a:pt x="2" y="43"/>
                  </a:lnTo>
                  <a:lnTo>
                    <a:pt x="12" y="25"/>
                  </a:lnTo>
                  <a:lnTo>
                    <a:pt x="26" y="12"/>
                  </a:lnTo>
                  <a:lnTo>
                    <a:pt x="45" y="3"/>
                  </a:lnTo>
                  <a:lnTo>
                    <a:pt x="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Light"/>
                <a:ea typeface="+mn-ea"/>
                <a:cs typeface="+mn-cs"/>
              </a:endParaRPr>
            </a:p>
          </p:txBody>
        </p:sp>
      </p:grpSp>
      <p:sp>
        <p:nvSpPr>
          <p:cNvPr id="16" name="TextBox 4"/>
          <p:cNvSpPr txBox="1"/>
          <p:nvPr userDrawn="1"/>
        </p:nvSpPr>
        <p:spPr>
          <a:xfrm>
            <a:off x="4413504" y="6619449"/>
            <a:ext cx="3352800" cy="194990"/>
          </a:xfrm>
          <a:prstGeom prst="rect">
            <a:avLst/>
          </a:prstGeom>
          <a:noFill/>
        </p:spPr>
        <p:txBody>
          <a:bodyPr wrap="square" anchor="b" anchorCtr="0">
            <a:spAutoFit/>
          </a:bodyPr>
          <a:lstStyle/>
          <a:p>
            <a:pPr marL="0" marR="0" lvl="0" indent="0" algn="ctr" defTabSz="365751"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rgbClr val="0074BE"/>
                </a:solidFill>
                <a:effectLst/>
                <a:uLnTx/>
                <a:uFillTx/>
                <a:latin typeface="Calibri Light"/>
                <a:ea typeface="Calibri" charset="0"/>
                <a:cs typeface="Arial" panose="020B0604020202020204" pitchFamily="34" charset="0"/>
              </a:rPr>
              <a:t>Copyright © SAS Institute Inc. All rights reserved.</a:t>
            </a:r>
          </a:p>
        </p:txBody>
      </p:sp>
      <p:pic>
        <p:nvPicPr>
          <p:cNvPr id="17" name="Picture 16">
            <a:extLst>
              <a:ext uri="{FF2B5EF4-FFF2-40B4-BE49-F238E27FC236}">
                <a16:creationId xmlns:a16="http://schemas.microsoft.com/office/drawing/2014/main" id="{D8AD2B26-0835-4A34-B90D-D4A499050699}"/>
              </a:ext>
            </a:extLst>
          </p:cNvPr>
          <p:cNvPicPr>
            <a:picLocks noChangeAspect="1"/>
          </p:cNvPicPr>
          <p:nvPr userDrawn="1"/>
        </p:nvPicPr>
        <p:blipFill>
          <a:blip r:embed="rId3">
            <a:duotone>
              <a:prstClr val="black"/>
              <a:schemeClr val="accent1">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519379" y="1683428"/>
            <a:ext cx="13470652" cy="3491144"/>
          </a:xfrm>
          <a:prstGeom prst="rect">
            <a:avLst/>
          </a:prstGeom>
        </p:spPr>
      </p:pic>
    </p:spTree>
    <p:custDataLst>
      <p:tags r:id="rId1"/>
    </p:custDataLst>
    <p:extLst>
      <p:ext uri="{BB962C8B-B14F-4D97-AF65-F5344CB8AC3E}">
        <p14:creationId xmlns:p14="http://schemas.microsoft.com/office/powerpoint/2010/main" val="1050252806"/>
      </p:ext>
    </p:extLst>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1_Blue Background">
    <p:bg>
      <p:bgPr>
        <a:gradFill>
          <a:gsLst>
            <a:gs pos="0">
              <a:schemeClr val="accent1"/>
            </a:gs>
            <a:gs pos="100000">
              <a:srgbClr val="04304B"/>
            </a:gs>
          </a:gsLst>
          <a:path path="circle">
            <a:fillToRect l="50000" t="50000" r="50000" b="50000"/>
          </a:path>
        </a:gradFill>
        <a:effectLst/>
      </p:bgPr>
    </p:bg>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lvl1pPr>
              <a:defRPr>
                <a:solidFill>
                  <a:schemeClr val="bg1">
                    <a:lumMod val="85000"/>
                  </a:schemeClr>
                </a:solidFill>
              </a:defRPr>
            </a:lvl1pPr>
          </a:lstStyle>
          <a:p>
            <a:pPr>
              <a:defRPr/>
            </a:pPr>
            <a:fld id="{4976208B-6111-490B-8CEC-FFB249DB2100}" type="slidenum">
              <a:rPr lang="en-US" smtClean="0">
                <a:solidFill>
                  <a:srgbClr val="FFFFFF">
                    <a:lumMod val="85000"/>
                  </a:srgbClr>
                </a:solidFill>
              </a:rPr>
              <a:pPr>
                <a:defRPr/>
              </a:pPr>
              <a:t>‹#›</a:t>
            </a:fld>
            <a:endParaRPr lang="en-US">
              <a:solidFill>
                <a:srgbClr val="FFFFFF">
                  <a:lumMod val="85000"/>
                </a:srgbClr>
              </a:solidFill>
            </a:endParaRPr>
          </a:p>
        </p:txBody>
      </p:sp>
      <p:sp>
        <p:nvSpPr>
          <p:cNvPr id="10" name="TextBox 4"/>
          <p:cNvSpPr txBox="1"/>
          <p:nvPr/>
        </p:nvSpPr>
        <p:spPr>
          <a:xfrm>
            <a:off x="4413504" y="6516793"/>
            <a:ext cx="3352800" cy="297646"/>
          </a:xfrm>
          <a:prstGeom prst="rect">
            <a:avLst/>
          </a:prstGeom>
          <a:noFill/>
        </p:spPr>
        <p:txBody>
          <a:bodyPr wrap="square" anchor="b" anchorCtr="0">
            <a:spAutoFit/>
          </a:bodyPr>
          <a:lstStyle/>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rgbClr val="08649C"/>
                </a:solidFill>
                <a:effectLst/>
                <a:uLnTx/>
                <a:uFillTx/>
                <a:latin typeface="Calibri Light"/>
                <a:ea typeface="Calibri" charset="0"/>
                <a:cs typeface="Arial" panose="020B0604020202020204" pitchFamily="34" charset="0"/>
              </a:rPr>
              <a:t>Company Confidential – For Internal Use Only</a:t>
            </a:r>
            <a:br>
              <a:rPr kumimoji="0" lang="en-US" sz="667" b="0" i="0" u="none" strike="noStrike" kern="300" cap="none" spc="67" normalizeH="0" baseline="0" noProof="0">
                <a:ln>
                  <a:noFill/>
                </a:ln>
                <a:solidFill>
                  <a:srgbClr val="08649C"/>
                </a:solidFill>
                <a:effectLst/>
                <a:uLnTx/>
                <a:uFillTx/>
                <a:latin typeface="Calibri Light"/>
                <a:ea typeface="Calibri" charset="0"/>
                <a:cs typeface="Arial" panose="020B0604020202020204" pitchFamily="34" charset="0"/>
              </a:rPr>
            </a:br>
            <a:r>
              <a:rPr kumimoji="0" lang="en-US" sz="667" b="0" i="0" u="none" strike="noStrike" kern="300" cap="none" spc="67" normalizeH="0" baseline="0" noProof="0">
                <a:ln>
                  <a:noFill/>
                </a:ln>
                <a:solidFill>
                  <a:srgbClr val="08649C"/>
                </a:solidFill>
                <a:effectLst/>
                <a:uLnTx/>
                <a:uFillTx/>
                <a:latin typeface="Calibri Light"/>
                <a:ea typeface="Calibri" charset="0"/>
                <a:cs typeface="Arial" panose="020B0604020202020204" pitchFamily="34" charset="0"/>
              </a:rPr>
              <a:t>Copyright © SAS Institute Inc. All rights reserved.</a:t>
            </a:r>
          </a:p>
        </p:txBody>
      </p:sp>
      <p:grpSp>
        <p:nvGrpSpPr>
          <p:cNvPr id="6" name="Group 5"/>
          <p:cNvGrpSpPr/>
          <p:nvPr userDrawn="1"/>
        </p:nvGrpSpPr>
        <p:grpSpPr>
          <a:xfrm>
            <a:off x="11237113" y="6353579"/>
            <a:ext cx="702523" cy="294037"/>
            <a:chOff x="6145213" y="4384676"/>
            <a:chExt cx="1582738" cy="649287"/>
          </a:xfrm>
          <a:solidFill>
            <a:schemeClr val="bg1"/>
          </a:solidFill>
        </p:grpSpPr>
        <p:sp>
          <p:nvSpPr>
            <p:cNvPr id="7" name="Freeform 6"/>
            <p:cNvSpPr>
              <a:spLocks/>
            </p:cNvSpPr>
            <p:nvPr userDrawn="1"/>
          </p:nvSpPr>
          <p:spPr bwMode="auto">
            <a:xfrm>
              <a:off x="6640513" y="4454526"/>
              <a:ext cx="341313" cy="449263"/>
            </a:xfrm>
            <a:custGeom>
              <a:avLst/>
              <a:gdLst>
                <a:gd name="T0" fmla="*/ 485 w 859"/>
                <a:gd name="T1" fmla="*/ 5 h 1132"/>
                <a:gd name="T2" fmla="*/ 603 w 859"/>
                <a:gd name="T3" fmla="*/ 31 h 1132"/>
                <a:gd name="T4" fmla="*/ 699 w 859"/>
                <a:gd name="T5" fmla="*/ 82 h 1132"/>
                <a:gd name="T6" fmla="*/ 771 w 859"/>
                <a:gd name="T7" fmla="*/ 167 h 1132"/>
                <a:gd name="T8" fmla="*/ 810 w 859"/>
                <a:gd name="T9" fmla="*/ 290 h 1132"/>
                <a:gd name="T10" fmla="*/ 642 w 859"/>
                <a:gd name="T11" fmla="*/ 307 h 1132"/>
                <a:gd name="T12" fmla="*/ 606 w 859"/>
                <a:gd name="T13" fmla="*/ 231 h 1132"/>
                <a:gd name="T14" fmla="*/ 544 w 859"/>
                <a:gd name="T15" fmla="*/ 184 h 1132"/>
                <a:gd name="T16" fmla="*/ 467 w 859"/>
                <a:gd name="T17" fmla="*/ 162 h 1132"/>
                <a:gd name="T18" fmla="*/ 385 w 859"/>
                <a:gd name="T19" fmla="*/ 158 h 1132"/>
                <a:gd name="T20" fmla="*/ 304 w 859"/>
                <a:gd name="T21" fmla="*/ 172 h 1132"/>
                <a:gd name="T22" fmla="*/ 236 w 859"/>
                <a:gd name="T23" fmla="*/ 207 h 1132"/>
                <a:gd name="T24" fmla="*/ 200 w 859"/>
                <a:gd name="T25" fmla="*/ 268 h 1132"/>
                <a:gd name="T26" fmla="*/ 207 w 859"/>
                <a:gd name="T27" fmla="*/ 344 h 1132"/>
                <a:gd name="T28" fmla="*/ 256 w 859"/>
                <a:gd name="T29" fmla="*/ 397 h 1132"/>
                <a:gd name="T30" fmla="*/ 334 w 859"/>
                <a:gd name="T31" fmla="*/ 434 h 1132"/>
                <a:gd name="T32" fmla="*/ 428 w 859"/>
                <a:gd name="T33" fmla="*/ 460 h 1132"/>
                <a:gd name="T34" fmla="*/ 528 w 859"/>
                <a:gd name="T35" fmla="*/ 484 h 1132"/>
                <a:gd name="T36" fmla="*/ 634 w 859"/>
                <a:gd name="T37" fmla="*/ 513 h 1132"/>
                <a:gd name="T38" fmla="*/ 728 w 859"/>
                <a:gd name="T39" fmla="*/ 556 h 1132"/>
                <a:gd name="T40" fmla="*/ 804 w 859"/>
                <a:gd name="T41" fmla="*/ 620 h 1132"/>
                <a:gd name="T42" fmla="*/ 850 w 859"/>
                <a:gd name="T43" fmla="*/ 711 h 1132"/>
                <a:gd name="T44" fmla="*/ 857 w 859"/>
                <a:gd name="T45" fmla="*/ 838 h 1132"/>
                <a:gd name="T46" fmla="*/ 821 w 859"/>
                <a:gd name="T47" fmla="*/ 954 h 1132"/>
                <a:gd name="T48" fmla="*/ 750 w 859"/>
                <a:gd name="T49" fmla="*/ 1037 h 1132"/>
                <a:gd name="T50" fmla="*/ 655 w 859"/>
                <a:gd name="T51" fmla="*/ 1093 h 1132"/>
                <a:gd name="T52" fmla="*/ 545 w 859"/>
                <a:gd name="T53" fmla="*/ 1124 h 1132"/>
                <a:gd name="T54" fmla="*/ 428 w 859"/>
                <a:gd name="T55" fmla="*/ 1132 h 1132"/>
                <a:gd name="T56" fmla="*/ 297 w 859"/>
                <a:gd name="T57" fmla="*/ 1120 h 1132"/>
                <a:gd name="T58" fmla="*/ 182 w 859"/>
                <a:gd name="T59" fmla="*/ 1081 h 1132"/>
                <a:gd name="T60" fmla="*/ 89 w 859"/>
                <a:gd name="T61" fmla="*/ 1012 h 1132"/>
                <a:gd name="T62" fmla="*/ 26 w 859"/>
                <a:gd name="T63" fmla="*/ 908 h 1132"/>
                <a:gd name="T64" fmla="*/ 0 w 859"/>
                <a:gd name="T65" fmla="*/ 767 h 1132"/>
                <a:gd name="T66" fmla="*/ 178 w 859"/>
                <a:gd name="T67" fmla="*/ 838 h 1132"/>
                <a:gd name="T68" fmla="*/ 229 w 859"/>
                <a:gd name="T69" fmla="*/ 913 h 1132"/>
                <a:gd name="T70" fmla="*/ 308 w 859"/>
                <a:gd name="T71" fmla="*/ 957 h 1132"/>
                <a:gd name="T72" fmla="*/ 404 w 859"/>
                <a:gd name="T73" fmla="*/ 974 h 1132"/>
                <a:gd name="T74" fmla="*/ 488 w 859"/>
                <a:gd name="T75" fmla="*/ 974 h 1132"/>
                <a:gd name="T76" fmla="*/ 564 w 859"/>
                <a:gd name="T77" fmla="*/ 960 h 1132"/>
                <a:gd name="T78" fmla="*/ 630 w 859"/>
                <a:gd name="T79" fmla="*/ 927 h 1132"/>
                <a:gd name="T80" fmla="*/ 674 w 859"/>
                <a:gd name="T81" fmla="*/ 871 h 1132"/>
                <a:gd name="T82" fmla="*/ 681 w 859"/>
                <a:gd name="T83" fmla="*/ 787 h 1132"/>
                <a:gd name="T84" fmla="*/ 647 w 859"/>
                <a:gd name="T85" fmla="*/ 722 h 1132"/>
                <a:gd name="T86" fmla="*/ 580 w 859"/>
                <a:gd name="T87" fmla="*/ 677 h 1132"/>
                <a:gd name="T88" fmla="*/ 490 w 859"/>
                <a:gd name="T89" fmla="*/ 647 h 1132"/>
                <a:gd name="T90" fmla="*/ 387 w 859"/>
                <a:gd name="T91" fmla="*/ 622 h 1132"/>
                <a:gd name="T92" fmla="*/ 281 w 859"/>
                <a:gd name="T93" fmla="*/ 595 h 1132"/>
                <a:gd name="T94" fmla="*/ 183 w 859"/>
                <a:gd name="T95" fmla="*/ 558 h 1132"/>
                <a:gd name="T96" fmla="*/ 99 w 859"/>
                <a:gd name="T97" fmla="*/ 504 h 1132"/>
                <a:gd name="T98" fmla="*/ 42 w 859"/>
                <a:gd name="T99" fmla="*/ 423 h 1132"/>
                <a:gd name="T100" fmla="*/ 21 w 859"/>
                <a:gd name="T101" fmla="*/ 308 h 1132"/>
                <a:gd name="T102" fmla="*/ 43 w 859"/>
                <a:gd name="T103" fmla="*/ 193 h 1132"/>
                <a:gd name="T104" fmla="*/ 103 w 859"/>
                <a:gd name="T105" fmla="*/ 107 h 1132"/>
                <a:gd name="T106" fmla="*/ 190 w 859"/>
                <a:gd name="T107" fmla="*/ 46 h 1132"/>
                <a:gd name="T108" fmla="*/ 292 w 859"/>
                <a:gd name="T109" fmla="*/ 12 h 1132"/>
                <a:gd name="T110" fmla="*/ 399 w 859"/>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9" h="1132">
                  <a:moveTo>
                    <a:pt x="399" y="0"/>
                  </a:moveTo>
                  <a:lnTo>
                    <a:pt x="443" y="2"/>
                  </a:lnTo>
                  <a:lnTo>
                    <a:pt x="485" y="5"/>
                  </a:lnTo>
                  <a:lnTo>
                    <a:pt x="527" y="11"/>
                  </a:lnTo>
                  <a:lnTo>
                    <a:pt x="566" y="20"/>
                  </a:lnTo>
                  <a:lnTo>
                    <a:pt x="603" y="31"/>
                  </a:lnTo>
                  <a:lnTo>
                    <a:pt x="637" y="44"/>
                  </a:lnTo>
                  <a:lnTo>
                    <a:pt x="670" y="62"/>
                  </a:lnTo>
                  <a:lnTo>
                    <a:pt x="699" y="82"/>
                  </a:lnTo>
                  <a:lnTo>
                    <a:pt x="726" y="107"/>
                  </a:lnTo>
                  <a:lnTo>
                    <a:pt x="750" y="134"/>
                  </a:lnTo>
                  <a:lnTo>
                    <a:pt x="771" y="167"/>
                  </a:lnTo>
                  <a:lnTo>
                    <a:pt x="787" y="203"/>
                  </a:lnTo>
                  <a:lnTo>
                    <a:pt x="800" y="244"/>
                  </a:lnTo>
                  <a:lnTo>
                    <a:pt x="810" y="290"/>
                  </a:lnTo>
                  <a:lnTo>
                    <a:pt x="815" y="339"/>
                  </a:lnTo>
                  <a:lnTo>
                    <a:pt x="648" y="339"/>
                  </a:lnTo>
                  <a:lnTo>
                    <a:pt x="642" y="307"/>
                  </a:lnTo>
                  <a:lnTo>
                    <a:pt x="634" y="278"/>
                  </a:lnTo>
                  <a:lnTo>
                    <a:pt x="621" y="254"/>
                  </a:lnTo>
                  <a:lnTo>
                    <a:pt x="606" y="231"/>
                  </a:lnTo>
                  <a:lnTo>
                    <a:pt x="587" y="213"/>
                  </a:lnTo>
                  <a:lnTo>
                    <a:pt x="567" y="197"/>
                  </a:lnTo>
                  <a:lnTo>
                    <a:pt x="544" y="184"/>
                  </a:lnTo>
                  <a:lnTo>
                    <a:pt x="519" y="174"/>
                  </a:lnTo>
                  <a:lnTo>
                    <a:pt x="494" y="167"/>
                  </a:lnTo>
                  <a:lnTo>
                    <a:pt x="467" y="162"/>
                  </a:lnTo>
                  <a:lnTo>
                    <a:pt x="440" y="158"/>
                  </a:lnTo>
                  <a:lnTo>
                    <a:pt x="412" y="157"/>
                  </a:lnTo>
                  <a:lnTo>
                    <a:pt x="385" y="158"/>
                  </a:lnTo>
                  <a:lnTo>
                    <a:pt x="358" y="161"/>
                  </a:lnTo>
                  <a:lnTo>
                    <a:pt x="330" y="166"/>
                  </a:lnTo>
                  <a:lnTo>
                    <a:pt x="304" y="172"/>
                  </a:lnTo>
                  <a:lnTo>
                    <a:pt x="279" y="180"/>
                  </a:lnTo>
                  <a:lnTo>
                    <a:pt x="257" y="192"/>
                  </a:lnTo>
                  <a:lnTo>
                    <a:pt x="236" y="207"/>
                  </a:lnTo>
                  <a:lnTo>
                    <a:pt x="221" y="224"/>
                  </a:lnTo>
                  <a:lnTo>
                    <a:pt x="208" y="244"/>
                  </a:lnTo>
                  <a:lnTo>
                    <a:pt x="200" y="268"/>
                  </a:lnTo>
                  <a:lnTo>
                    <a:pt x="198" y="296"/>
                  </a:lnTo>
                  <a:lnTo>
                    <a:pt x="200" y="321"/>
                  </a:lnTo>
                  <a:lnTo>
                    <a:pt x="207" y="344"/>
                  </a:lnTo>
                  <a:lnTo>
                    <a:pt x="219" y="365"/>
                  </a:lnTo>
                  <a:lnTo>
                    <a:pt x="236" y="382"/>
                  </a:lnTo>
                  <a:lnTo>
                    <a:pt x="256" y="397"/>
                  </a:lnTo>
                  <a:lnTo>
                    <a:pt x="279" y="411"/>
                  </a:lnTo>
                  <a:lnTo>
                    <a:pt x="304" y="423"/>
                  </a:lnTo>
                  <a:lnTo>
                    <a:pt x="334" y="434"/>
                  </a:lnTo>
                  <a:lnTo>
                    <a:pt x="363" y="443"/>
                  </a:lnTo>
                  <a:lnTo>
                    <a:pt x="395" y="452"/>
                  </a:lnTo>
                  <a:lnTo>
                    <a:pt x="428" y="460"/>
                  </a:lnTo>
                  <a:lnTo>
                    <a:pt x="461" y="467"/>
                  </a:lnTo>
                  <a:lnTo>
                    <a:pt x="495" y="476"/>
                  </a:lnTo>
                  <a:lnTo>
                    <a:pt x="528" y="484"/>
                  </a:lnTo>
                  <a:lnTo>
                    <a:pt x="564" y="493"/>
                  </a:lnTo>
                  <a:lnTo>
                    <a:pt x="600" y="502"/>
                  </a:lnTo>
                  <a:lnTo>
                    <a:pt x="634" y="513"/>
                  </a:lnTo>
                  <a:lnTo>
                    <a:pt x="666" y="527"/>
                  </a:lnTo>
                  <a:lnTo>
                    <a:pt x="698" y="540"/>
                  </a:lnTo>
                  <a:lnTo>
                    <a:pt x="728" y="556"/>
                  </a:lnTo>
                  <a:lnTo>
                    <a:pt x="756" y="575"/>
                  </a:lnTo>
                  <a:lnTo>
                    <a:pt x="782" y="595"/>
                  </a:lnTo>
                  <a:lnTo>
                    <a:pt x="804" y="620"/>
                  </a:lnTo>
                  <a:lnTo>
                    <a:pt x="823" y="646"/>
                  </a:lnTo>
                  <a:lnTo>
                    <a:pt x="838" y="676"/>
                  </a:lnTo>
                  <a:lnTo>
                    <a:pt x="850" y="711"/>
                  </a:lnTo>
                  <a:lnTo>
                    <a:pt x="857" y="750"/>
                  </a:lnTo>
                  <a:lnTo>
                    <a:pt x="859" y="792"/>
                  </a:lnTo>
                  <a:lnTo>
                    <a:pt x="857" y="838"/>
                  </a:lnTo>
                  <a:lnTo>
                    <a:pt x="849" y="880"/>
                  </a:lnTo>
                  <a:lnTo>
                    <a:pt x="838" y="919"/>
                  </a:lnTo>
                  <a:lnTo>
                    <a:pt x="821" y="954"/>
                  </a:lnTo>
                  <a:lnTo>
                    <a:pt x="801" y="985"/>
                  </a:lnTo>
                  <a:lnTo>
                    <a:pt x="777" y="1013"/>
                  </a:lnTo>
                  <a:lnTo>
                    <a:pt x="750" y="1037"/>
                  </a:lnTo>
                  <a:lnTo>
                    <a:pt x="721" y="1059"/>
                  </a:lnTo>
                  <a:lnTo>
                    <a:pt x="689" y="1077"/>
                  </a:lnTo>
                  <a:lnTo>
                    <a:pt x="655" y="1093"/>
                  </a:lnTo>
                  <a:lnTo>
                    <a:pt x="619" y="1106"/>
                  </a:lnTo>
                  <a:lnTo>
                    <a:pt x="583" y="1116"/>
                  </a:lnTo>
                  <a:lnTo>
                    <a:pt x="545" y="1124"/>
                  </a:lnTo>
                  <a:lnTo>
                    <a:pt x="506" y="1129"/>
                  </a:lnTo>
                  <a:lnTo>
                    <a:pt x="467" y="1132"/>
                  </a:lnTo>
                  <a:lnTo>
                    <a:pt x="428" y="1132"/>
                  </a:lnTo>
                  <a:lnTo>
                    <a:pt x="383" y="1131"/>
                  </a:lnTo>
                  <a:lnTo>
                    <a:pt x="340" y="1128"/>
                  </a:lnTo>
                  <a:lnTo>
                    <a:pt x="297" y="1120"/>
                  </a:lnTo>
                  <a:lnTo>
                    <a:pt x="257" y="1111"/>
                  </a:lnTo>
                  <a:lnTo>
                    <a:pt x="218" y="1097"/>
                  </a:lnTo>
                  <a:lnTo>
                    <a:pt x="182" y="1081"/>
                  </a:lnTo>
                  <a:lnTo>
                    <a:pt x="148" y="1061"/>
                  </a:lnTo>
                  <a:lnTo>
                    <a:pt x="117" y="1038"/>
                  </a:lnTo>
                  <a:lnTo>
                    <a:pt x="89" y="1012"/>
                  </a:lnTo>
                  <a:lnTo>
                    <a:pt x="65" y="980"/>
                  </a:lnTo>
                  <a:lnTo>
                    <a:pt x="43" y="947"/>
                  </a:lnTo>
                  <a:lnTo>
                    <a:pt x="26" y="908"/>
                  </a:lnTo>
                  <a:lnTo>
                    <a:pt x="13" y="865"/>
                  </a:lnTo>
                  <a:lnTo>
                    <a:pt x="4" y="819"/>
                  </a:lnTo>
                  <a:lnTo>
                    <a:pt x="0" y="767"/>
                  </a:lnTo>
                  <a:lnTo>
                    <a:pt x="166" y="767"/>
                  </a:lnTo>
                  <a:lnTo>
                    <a:pt x="170" y="804"/>
                  </a:lnTo>
                  <a:lnTo>
                    <a:pt x="178" y="838"/>
                  </a:lnTo>
                  <a:lnTo>
                    <a:pt x="191" y="867"/>
                  </a:lnTo>
                  <a:lnTo>
                    <a:pt x="208" y="891"/>
                  </a:lnTo>
                  <a:lnTo>
                    <a:pt x="229" y="913"/>
                  </a:lnTo>
                  <a:lnTo>
                    <a:pt x="253" y="931"/>
                  </a:lnTo>
                  <a:lnTo>
                    <a:pt x="279" y="945"/>
                  </a:lnTo>
                  <a:lnTo>
                    <a:pt x="308" y="957"/>
                  </a:lnTo>
                  <a:lnTo>
                    <a:pt x="338" y="966"/>
                  </a:lnTo>
                  <a:lnTo>
                    <a:pt x="371" y="972"/>
                  </a:lnTo>
                  <a:lnTo>
                    <a:pt x="404" y="974"/>
                  </a:lnTo>
                  <a:lnTo>
                    <a:pt x="438" y="976"/>
                  </a:lnTo>
                  <a:lnTo>
                    <a:pt x="462" y="976"/>
                  </a:lnTo>
                  <a:lnTo>
                    <a:pt x="488" y="974"/>
                  </a:lnTo>
                  <a:lnTo>
                    <a:pt x="513" y="971"/>
                  </a:lnTo>
                  <a:lnTo>
                    <a:pt x="539" y="966"/>
                  </a:lnTo>
                  <a:lnTo>
                    <a:pt x="564" y="960"/>
                  </a:lnTo>
                  <a:lnTo>
                    <a:pt x="589" y="951"/>
                  </a:lnTo>
                  <a:lnTo>
                    <a:pt x="610" y="941"/>
                  </a:lnTo>
                  <a:lnTo>
                    <a:pt x="630" y="927"/>
                  </a:lnTo>
                  <a:lnTo>
                    <a:pt x="648" y="912"/>
                  </a:lnTo>
                  <a:lnTo>
                    <a:pt x="663" y="892"/>
                  </a:lnTo>
                  <a:lnTo>
                    <a:pt x="674" y="871"/>
                  </a:lnTo>
                  <a:lnTo>
                    <a:pt x="681" y="844"/>
                  </a:lnTo>
                  <a:lnTo>
                    <a:pt x="683" y="815"/>
                  </a:lnTo>
                  <a:lnTo>
                    <a:pt x="681" y="787"/>
                  </a:lnTo>
                  <a:lnTo>
                    <a:pt x="674" y="762"/>
                  </a:lnTo>
                  <a:lnTo>
                    <a:pt x="661" y="740"/>
                  </a:lnTo>
                  <a:lnTo>
                    <a:pt x="647" y="722"/>
                  </a:lnTo>
                  <a:lnTo>
                    <a:pt x="627" y="705"/>
                  </a:lnTo>
                  <a:lnTo>
                    <a:pt x="606" y="691"/>
                  </a:lnTo>
                  <a:lnTo>
                    <a:pt x="580" y="677"/>
                  </a:lnTo>
                  <a:lnTo>
                    <a:pt x="552" y="667"/>
                  </a:lnTo>
                  <a:lnTo>
                    <a:pt x="522" y="656"/>
                  </a:lnTo>
                  <a:lnTo>
                    <a:pt x="490" y="647"/>
                  </a:lnTo>
                  <a:lnTo>
                    <a:pt x="457" y="639"/>
                  </a:lnTo>
                  <a:lnTo>
                    <a:pt x="422" y="630"/>
                  </a:lnTo>
                  <a:lnTo>
                    <a:pt x="387" y="622"/>
                  </a:lnTo>
                  <a:lnTo>
                    <a:pt x="352" y="613"/>
                  </a:lnTo>
                  <a:lnTo>
                    <a:pt x="317" y="605"/>
                  </a:lnTo>
                  <a:lnTo>
                    <a:pt x="281" y="595"/>
                  </a:lnTo>
                  <a:lnTo>
                    <a:pt x="247" y="585"/>
                  </a:lnTo>
                  <a:lnTo>
                    <a:pt x="215" y="572"/>
                  </a:lnTo>
                  <a:lnTo>
                    <a:pt x="183" y="558"/>
                  </a:lnTo>
                  <a:lnTo>
                    <a:pt x="153" y="542"/>
                  </a:lnTo>
                  <a:lnTo>
                    <a:pt x="125" y="524"/>
                  </a:lnTo>
                  <a:lnTo>
                    <a:pt x="99" y="504"/>
                  </a:lnTo>
                  <a:lnTo>
                    <a:pt x="77" y="480"/>
                  </a:lnTo>
                  <a:lnTo>
                    <a:pt x="58" y="453"/>
                  </a:lnTo>
                  <a:lnTo>
                    <a:pt x="42" y="423"/>
                  </a:lnTo>
                  <a:lnTo>
                    <a:pt x="31" y="389"/>
                  </a:lnTo>
                  <a:lnTo>
                    <a:pt x="24" y="350"/>
                  </a:lnTo>
                  <a:lnTo>
                    <a:pt x="21" y="308"/>
                  </a:lnTo>
                  <a:lnTo>
                    <a:pt x="24" y="267"/>
                  </a:lnTo>
                  <a:lnTo>
                    <a:pt x="31" y="228"/>
                  </a:lnTo>
                  <a:lnTo>
                    <a:pt x="43" y="193"/>
                  </a:lnTo>
                  <a:lnTo>
                    <a:pt x="60" y="161"/>
                  </a:lnTo>
                  <a:lnTo>
                    <a:pt x="80" y="132"/>
                  </a:lnTo>
                  <a:lnTo>
                    <a:pt x="103" y="107"/>
                  </a:lnTo>
                  <a:lnTo>
                    <a:pt x="130" y="84"/>
                  </a:lnTo>
                  <a:lnTo>
                    <a:pt x="159" y="63"/>
                  </a:lnTo>
                  <a:lnTo>
                    <a:pt x="190" y="46"/>
                  </a:lnTo>
                  <a:lnTo>
                    <a:pt x="223" y="32"/>
                  </a:lnTo>
                  <a:lnTo>
                    <a:pt x="257" y="21"/>
                  </a:lnTo>
                  <a:lnTo>
                    <a:pt x="292" y="12"/>
                  </a:lnTo>
                  <a:lnTo>
                    <a:pt x="327"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Light"/>
                <a:ea typeface="+mn-ea"/>
                <a:cs typeface="+mn-cs"/>
              </a:endParaRPr>
            </a:p>
          </p:txBody>
        </p:sp>
        <p:sp>
          <p:nvSpPr>
            <p:cNvPr id="8" name="Freeform 7"/>
            <p:cNvSpPr>
              <a:spLocks noEditPoints="1"/>
            </p:cNvSpPr>
            <p:nvPr userDrawn="1"/>
          </p:nvSpPr>
          <p:spPr bwMode="auto">
            <a:xfrm>
              <a:off x="6994526" y="4454526"/>
              <a:ext cx="377825" cy="449263"/>
            </a:xfrm>
            <a:custGeom>
              <a:avLst/>
              <a:gdLst>
                <a:gd name="T0" fmla="*/ 629 w 951"/>
                <a:gd name="T1" fmla="*/ 576 h 1132"/>
                <a:gd name="T2" fmla="*/ 530 w 951"/>
                <a:gd name="T3" fmla="*/ 600 h 1132"/>
                <a:gd name="T4" fmla="*/ 417 w 951"/>
                <a:gd name="T5" fmla="*/ 616 h 1132"/>
                <a:gd name="T6" fmla="*/ 322 w 951"/>
                <a:gd name="T7" fmla="*/ 636 h 1132"/>
                <a:gd name="T8" fmla="*/ 247 w 951"/>
                <a:gd name="T9" fmla="*/ 670 h 1132"/>
                <a:gd name="T10" fmla="*/ 196 w 951"/>
                <a:gd name="T11" fmla="*/ 728 h 1132"/>
                <a:gd name="T12" fmla="*/ 176 w 951"/>
                <a:gd name="T13" fmla="*/ 817 h 1132"/>
                <a:gd name="T14" fmla="*/ 194 w 951"/>
                <a:gd name="T15" fmla="*/ 897 h 1132"/>
                <a:gd name="T16" fmla="*/ 245 w 951"/>
                <a:gd name="T17" fmla="*/ 947 h 1132"/>
                <a:gd name="T18" fmla="*/ 317 w 951"/>
                <a:gd name="T19" fmla="*/ 972 h 1132"/>
                <a:gd name="T20" fmla="*/ 417 w 951"/>
                <a:gd name="T21" fmla="*/ 974 h 1132"/>
                <a:gd name="T22" fmla="*/ 528 w 951"/>
                <a:gd name="T23" fmla="*/ 944 h 1132"/>
                <a:gd name="T24" fmla="*/ 609 w 951"/>
                <a:gd name="T25" fmla="*/ 890 h 1132"/>
                <a:gd name="T26" fmla="*/ 658 w 951"/>
                <a:gd name="T27" fmla="*/ 822 h 1132"/>
                <a:gd name="T28" fmla="*/ 679 w 951"/>
                <a:gd name="T29" fmla="*/ 753 h 1132"/>
                <a:gd name="T30" fmla="*/ 468 w 951"/>
                <a:gd name="T31" fmla="*/ 0 h 1132"/>
                <a:gd name="T32" fmla="*/ 570 w 951"/>
                <a:gd name="T33" fmla="*/ 6 h 1132"/>
                <a:gd name="T34" fmla="*/ 668 w 951"/>
                <a:gd name="T35" fmla="*/ 28 h 1132"/>
                <a:gd name="T36" fmla="*/ 752 w 951"/>
                <a:gd name="T37" fmla="*/ 72 h 1132"/>
                <a:gd name="T38" fmla="*/ 814 w 951"/>
                <a:gd name="T39" fmla="*/ 145 h 1132"/>
                <a:gd name="T40" fmla="*/ 845 w 951"/>
                <a:gd name="T41" fmla="*/ 253 h 1132"/>
                <a:gd name="T42" fmla="*/ 848 w 951"/>
                <a:gd name="T43" fmla="*/ 884 h 1132"/>
                <a:gd name="T44" fmla="*/ 854 w 951"/>
                <a:gd name="T45" fmla="*/ 947 h 1132"/>
                <a:gd name="T46" fmla="*/ 883 w 951"/>
                <a:gd name="T47" fmla="*/ 974 h 1132"/>
                <a:gd name="T48" fmla="*/ 932 w 951"/>
                <a:gd name="T49" fmla="*/ 972 h 1132"/>
                <a:gd name="T50" fmla="*/ 933 w 951"/>
                <a:gd name="T51" fmla="*/ 1114 h 1132"/>
                <a:gd name="T52" fmla="*/ 861 w 951"/>
                <a:gd name="T53" fmla="*/ 1131 h 1132"/>
                <a:gd name="T54" fmla="*/ 779 w 951"/>
                <a:gd name="T55" fmla="*/ 1125 h 1132"/>
                <a:gd name="T56" fmla="*/ 721 w 951"/>
                <a:gd name="T57" fmla="*/ 1083 h 1132"/>
                <a:gd name="T58" fmla="*/ 692 w 951"/>
                <a:gd name="T59" fmla="*/ 1002 h 1132"/>
                <a:gd name="T60" fmla="*/ 616 w 951"/>
                <a:gd name="T61" fmla="*/ 1041 h 1132"/>
                <a:gd name="T62" fmla="*/ 485 w 951"/>
                <a:gd name="T63" fmla="*/ 1111 h 1132"/>
                <a:gd name="T64" fmla="*/ 334 w 951"/>
                <a:gd name="T65" fmla="*/ 1132 h 1132"/>
                <a:gd name="T66" fmla="*/ 222 w 951"/>
                <a:gd name="T67" fmla="*/ 1120 h 1132"/>
                <a:gd name="T68" fmla="*/ 125 w 951"/>
                <a:gd name="T69" fmla="*/ 1082 h 1132"/>
                <a:gd name="T70" fmla="*/ 52 w 951"/>
                <a:gd name="T71" fmla="*/ 1013 h 1132"/>
                <a:gd name="T72" fmla="*/ 9 w 951"/>
                <a:gd name="T73" fmla="*/ 914 h 1132"/>
                <a:gd name="T74" fmla="*/ 1 w 951"/>
                <a:gd name="T75" fmla="*/ 784 h 1132"/>
                <a:gd name="T76" fmla="*/ 33 w 951"/>
                <a:gd name="T77" fmla="*/ 671 h 1132"/>
                <a:gd name="T78" fmla="*/ 94 w 951"/>
                <a:gd name="T79" fmla="*/ 594 h 1132"/>
                <a:gd name="T80" fmla="*/ 176 w 951"/>
                <a:gd name="T81" fmla="*/ 545 h 1132"/>
                <a:gd name="T82" fmla="*/ 273 w 951"/>
                <a:gd name="T83" fmla="*/ 512 h 1132"/>
                <a:gd name="T84" fmla="*/ 381 w 951"/>
                <a:gd name="T85" fmla="*/ 489 h 1132"/>
                <a:gd name="T86" fmla="*/ 491 w 951"/>
                <a:gd name="T87" fmla="*/ 472 h 1132"/>
                <a:gd name="T88" fmla="*/ 582 w 951"/>
                <a:gd name="T89" fmla="*/ 453 h 1132"/>
                <a:gd name="T90" fmla="*/ 647 w 951"/>
                <a:gd name="T91" fmla="*/ 422 h 1132"/>
                <a:gd name="T92" fmla="*/ 680 w 951"/>
                <a:gd name="T93" fmla="*/ 365 h 1132"/>
                <a:gd name="T94" fmla="*/ 675 w 951"/>
                <a:gd name="T95" fmla="*/ 276 h 1132"/>
                <a:gd name="T96" fmla="*/ 638 w 951"/>
                <a:gd name="T97" fmla="*/ 210 h 1132"/>
                <a:gd name="T98" fmla="*/ 578 w 951"/>
                <a:gd name="T99" fmla="*/ 175 h 1132"/>
                <a:gd name="T100" fmla="*/ 506 w 951"/>
                <a:gd name="T101" fmla="*/ 160 h 1132"/>
                <a:gd name="T102" fmla="*/ 423 w 951"/>
                <a:gd name="T103" fmla="*/ 158 h 1132"/>
                <a:gd name="T104" fmla="*/ 332 w 951"/>
                <a:gd name="T105" fmla="*/ 175 h 1132"/>
                <a:gd name="T106" fmla="*/ 261 w 951"/>
                <a:gd name="T107" fmla="*/ 218 h 1132"/>
                <a:gd name="T108" fmla="*/ 216 w 951"/>
                <a:gd name="T109" fmla="*/ 292 h 1132"/>
                <a:gd name="T110" fmla="*/ 39 w 951"/>
                <a:gd name="T111" fmla="*/ 362 h 1132"/>
                <a:gd name="T112" fmla="*/ 66 w 951"/>
                <a:gd name="T113" fmla="*/ 222 h 1132"/>
                <a:gd name="T114" fmla="*/ 129 w 951"/>
                <a:gd name="T115" fmla="*/ 120 h 1132"/>
                <a:gd name="T116" fmla="*/ 222 w 951"/>
                <a:gd name="T117" fmla="*/ 51 h 1132"/>
                <a:gd name="T118" fmla="*/ 338 w 951"/>
                <a:gd name="T119" fmla="*/ 12 h 1132"/>
                <a:gd name="T120" fmla="*/ 468 w 951"/>
                <a:gd name="T12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1" h="1132">
                  <a:moveTo>
                    <a:pt x="681" y="550"/>
                  </a:moveTo>
                  <a:lnTo>
                    <a:pt x="657" y="564"/>
                  </a:lnTo>
                  <a:lnTo>
                    <a:pt x="629" y="576"/>
                  </a:lnTo>
                  <a:lnTo>
                    <a:pt x="599" y="586"/>
                  </a:lnTo>
                  <a:lnTo>
                    <a:pt x="565" y="593"/>
                  </a:lnTo>
                  <a:lnTo>
                    <a:pt x="530" y="600"/>
                  </a:lnTo>
                  <a:lnTo>
                    <a:pt x="493" y="605"/>
                  </a:lnTo>
                  <a:lnTo>
                    <a:pt x="455" y="611"/>
                  </a:lnTo>
                  <a:lnTo>
                    <a:pt x="417" y="616"/>
                  </a:lnTo>
                  <a:lnTo>
                    <a:pt x="379" y="622"/>
                  </a:lnTo>
                  <a:lnTo>
                    <a:pt x="350" y="629"/>
                  </a:lnTo>
                  <a:lnTo>
                    <a:pt x="322" y="636"/>
                  </a:lnTo>
                  <a:lnTo>
                    <a:pt x="295" y="646"/>
                  </a:lnTo>
                  <a:lnTo>
                    <a:pt x="270" y="657"/>
                  </a:lnTo>
                  <a:lnTo>
                    <a:pt x="247" y="670"/>
                  </a:lnTo>
                  <a:lnTo>
                    <a:pt x="227" y="686"/>
                  </a:lnTo>
                  <a:lnTo>
                    <a:pt x="209" y="705"/>
                  </a:lnTo>
                  <a:lnTo>
                    <a:pt x="196" y="728"/>
                  </a:lnTo>
                  <a:lnTo>
                    <a:pt x="185" y="753"/>
                  </a:lnTo>
                  <a:lnTo>
                    <a:pt x="177" y="784"/>
                  </a:lnTo>
                  <a:lnTo>
                    <a:pt x="176" y="817"/>
                  </a:lnTo>
                  <a:lnTo>
                    <a:pt x="177" y="848"/>
                  </a:lnTo>
                  <a:lnTo>
                    <a:pt x="185" y="874"/>
                  </a:lnTo>
                  <a:lnTo>
                    <a:pt x="194" y="897"/>
                  </a:lnTo>
                  <a:lnTo>
                    <a:pt x="209" y="916"/>
                  </a:lnTo>
                  <a:lnTo>
                    <a:pt x="226" y="933"/>
                  </a:lnTo>
                  <a:lnTo>
                    <a:pt x="245" y="947"/>
                  </a:lnTo>
                  <a:lnTo>
                    <a:pt x="267" y="957"/>
                  </a:lnTo>
                  <a:lnTo>
                    <a:pt x="292" y="966"/>
                  </a:lnTo>
                  <a:lnTo>
                    <a:pt x="317" y="972"/>
                  </a:lnTo>
                  <a:lnTo>
                    <a:pt x="344" y="974"/>
                  </a:lnTo>
                  <a:lnTo>
                    <a:pt x="372" y="976"/>
                  </a:lnTo>
                  <a:lnTo>
                    <a:pt x="417" y="974"/>
                  </a:lnTo>
                  <a:lnTo>
                    <a:pt x="458" y="967"/>
                  </a:lnTo>
                  <a:lnTo>
                    <a:pt x="496" y="957"/>
                  </a:lnTo>
                  <a:lnTo>
                    <a:pt x="528" y="944"/>
                  </a:lnTo>
                  <a:lnTo>
                    <a:pt x="559" y="929"/>
                  </a:lnTo>
                  <a:lnTo>
                    <a:pt x="585" y="910"/>
                  </a:lnTo>
                  <a:lnTo>
                    <a:pt x="609" y="890"/>
                  </a:lnTo>
                  <a:lnTo>
                    <a:pt x="628" y="869"/>
                  </a:lnTo>
                  <a:lnTo>
                    <a:pt x="645" y="846"/>
                  </a:lnTo>
                  <a:lnTo>
                    <a:pt x="658" y="822"/>
                  </a:lnTo>
                  <a:lnTo>
                    <a:pt x="668" y="799"/>
                  </a:lnTo>
                  <a:lnTo>
                    <a:pt x="675" y="775"/>
                  </a:lnTo>
                  <a:lnTo>
                    <a:pt x="679" y="753"/>
                  </a:lnTo>
                  <a:lnTo>
                    <a:pt x="681" y="732"/>
                  </a:lnTo>
                  <a:lnTo>
                    <a:pt x="681" y="550"/>
                  </a:lnTo>
                  <a:close/>
                  <a:moveTo>
                    <a:pt x="468" y="0"/>
                  </a:moveTo>
                  <a:lnTo>
                    <a:pt x="502" y="2"/>
                  </a:lnTo>
                  <a:lnTo>
                    <a:pt x="536" y="3"/>
                  </a:lnTo>
                  <a:lnTo>
                    <a:pt x="570" y="6"/>
                  </a:lnTo>
                  <a:lnTo>
                    <a:pt x="604" y="11"/>
                  </a:lnTo>
                  <a:lnTo>
                    <a:pt x="636" y="18"/>
                  </a:lnTo>
                  <a:lnTo>
                    <a:pt x="668" y="28"/>
                  </a:lnTo>
                  <a:lnTo>
                    <a:pt x="697" y="40"/>
                  </a:lnTo>
                  <a:lnTo>
                    <a:pt x="725" y="55"/>
                  </a:lnTo>
                  <a:lnTo>
                    <a:pt x="752" y="72"/>
                  </a:lnTo>
                  <a:lnTo>
                    <a:pt x="775" y="93"/>
                  </a:lnTo>
                  <a:lnTo>
                    <a:pt x="796" y="117"/>
                  </a:lnTo>
                  <a:lnTo>
                    <a:pt x="814" y="145"/>
                  </a:lnTo>
                  <a:lnTo>
                    <a:pt x="828" y="177"/>
                  </a:lnTo>
                  <a:lnTo>
                    <a:pt x="838" y="213"/>
                  </a:lnTo>
                  <a:lnTo>
                    <a:pt x="845" y="253"/>
                  </a:lnTo>
                  <a:lnTo>
                    <a:pt x="848" y="298"/>
                  </a:lnTo>
                  <a:lnTo>
                    <a:pt x="848" y="855"/>
                  </a:lnTo>
                  <a:lnTo>
                    <a:pt x="848" y="884"/>
                  </a:lnTo>
                  <a:lnTo>
                    <a:pt x="848" y="909"/>
                  </a:lnTo>
                  <a:lnTo>
                    <a:pt x="850" y="930"/>
                  </a:lnTo>
                  <a:lnTo>
                    <a:pt x="854" y="947"/>
                  </a:lnTo>
                  <a:lnTo>
                    <a:pt x="860" y="960"/>
                  </a:lnTo>
                  <a:lnTo>
                    <a:pt x="870" y="968"/>
                  </a:lnTo>
                  <a:lnTo>
                    <a:pt x="883" y="974"/>
                  </a:lnTo>
                  <a:lnTo>
                    <a:pt x="900" y="976"/>
                  </a:lnTo>
                  <a:lnTo>
                    <a:pt x="915" y="976"/>
                  </a:lnTo>
                  <a:lnTo>
                    <a:pt x="932" y="972"/>
                  </a:lnTo>
                  <a:lnTo>
                    <a:pt x="951" y="966"/>
                  </a:lnTo>
                  <a:lnTo>
                    <a:pt x="951" y="1104"/>
                  </a:lnTo>
                  <a:lnTo>
                    <a:pt x="933" y="1114"/>
                  </a:lnTo>
                  <a:lnTo>
                    <a:pt x="911" y="1122"/>
                  </a:lnTo>
                  <a:lnTo>
                    <a:pt x="888" y="1128"/>
                  </a:lnTo>
                  <a:lnTo>
                    <a:pt x="861" y="1131"/>
                  </a:lnTo>
                  <a:lnTo>
                    <a:pt x="832" y="1132"/>
                  </a:lnTo>
                  <a:lnTo>
                    <a:pt x="804" y="1131"/>
                  </a:lnTo>
                  <a:lnTo>
                    <a:pt x="779" y="1125"/>
                  </a:lnTo>
                  <a:lnTo>
                    <a:pt x="757" y="1116"/>
                  </a:lnTo>
                  <a:lnTo>
                    <a:pt x="737" y="1101"/>
                  </a:lnTo>
                  <a:lnTo>
                    <a:pt x="721" y="1083"/>
                  </a:lnTo>
                  <a:lnTo>
                    <a:pt x="708" y="1061"/>
                  </a:lnTo>
                  <a:lnTo>
                    <a:pt x="698" y="1034"/>
                  </a:lnTo>
                  <a:lnTo>
                    <a:pt x="692" y="1002"/>
                  </a:lnTo>
                  <a:lnTo>
                    <a:pt x="691" y="966"/>
                  </a:lnTo>
                  <a:lnTo>
                    <a:pt x="655" y="1006"/>
                  </a:lnTo>
                  <a:lnTo>
                    <a:pt x="616" y="1041"/>
                  </a:lnTo>
                  <a:lnTo>
                    <a:pt x="575" y="1069"/>
                  </a:lnTo>
                  <a:lnTo>
                    <a:pt x="531" y="1093"/>
                  </a:lnTo>
                  <a:lnTo>
                    <a:pt x="485" y="1111"/>
                  </a:lnTo>
                  <a:lnTo>
                    <a:pt x="436" y="1123"/>
                  </a:lnTo>
                  <a:lnTo>
                    <a:pt x="386" y="1130"/>
                  </a:lnTo>
                  <a:lnTo>
                    <a:pt x="334" y="1132"/>
                  </a:lnTo>
                  <a:lnTo>
                    <a:pt x="295" y="1131"/>
                  </a:lnTo>
                  <a:lnTo>
                    <a:pt x="258" y="1128"/>
                  </a:lnTo>
                  <a:lnTo>
                    <a:pt x="222" y="1120"/>
                  </a:lnTo>
                  <a:lnTo>
                    <a:pt x="187" y="1111"/>
                  </a:lnTo>
                  <a:lnTo>
                    <a:pt x="155" y="1097"/>
                  </a:lnTo>
                  <a:lnTo>
                    <a:pt x="125" y="1082"/>
                  </a:lnTo>
                  <a:lnTo>
                    <a:pt x="98" y="1062"/>
                  </a:lnTo>
                  <a:lnTo>
                    <a:pt x="73" y="1040"/>
                  </a:lnTo>
                  <a:lnTo>
                    <a:pt x="52" y="1013"/>
                  </a:lnTo>
                  <a:lnTo>
                    <a:pt x="34" y="984"/>
                  </a:lnTo>
                  <a:lnTo>
                    <a:pt x="19" y="951"/>
                  </a:lnTo>
                  <a:lnTo>
                    <a:pt x="9" y="914"/>
                  </a:lnTo>
                  <a:lnTo>
                    <a:pt x="1" y="874"/>
                  </a:lnTo>
                  <a:lnTo>
                    <a:pt x="0" y="830"/>
                  </a:lnTo>
                  <a:lnTo>
                    <a:pt x="1" y="784"/>
                  </a:lnTo>
                  <a:lnTo>
                    <a:pt x="9" y="741"/>
                  </a:lnTo>
                  <a:lnTo>
                    <a:pt x="18" y="704"/>
                  </a:lnTo>
                  <a:lnTo>
                    <a:pt x="33" y="671"/>
                  </a:lnTo>
                  <a:lnTo>
                    <a:pt x="50" y="642"/>
                  </a:lnTo>
                  <a:lnTo>
                    <a:pt x="70" y="617"/>
                  </a:lnTo>
                  <a:lnTo>
                    <a:pt x="94" y="594"/>
                  </a:lnTo>
                  <a:lnTo>
                    <a:pt x="119" y="575"/>
                  </a:lnTo>
                  <a:lnTo>
                    <a:pt x="147" y="559"/>
                  </a:lnTo>
                  <a:lnTo>
                    <a:pt x="176" y="545"/>
                  </a:lnTo>
                  <a:lnTo>
                    <a:pt x="208" y="533"/>
                  </a:lnTo>
                  <a:lnTo>
                    <a:pt x="241" y="522"/>
                  </a:lnTo>
                  <a:lnTo>
                    <a:pt x="273" y="512"/>
                  </a:lnTo>
                  <a:lnTo>
                    <a:pt x="307" y="505"/>
                  </a:lnTo>
                  <a:lnTo>
                    <a:pt x="343" y="496"/>
                  </a:lnTo>
                  <a:lnTo>
                    <a:pt x="381" y="489"/>
                  </a:lnTo>
                  <a:lnTo>
                    <a:pt x="419" y="483"/>
                  </a:lnTo>
                  <a:lnTo>
                    <a:pt x="455" y="477"/>
                  </a:lnTo>
                  <a:lnTo>
                    <a:pt x="491" y="472"/>
                  </a:lnTo>
                  <a:lnTo>
                    <a:pt x="523" y="466"/>
                  </a:lnTo>
                  <a:lnTo>
                    <a:pt x="554" y="460"/>
                  </a:lnTo>
                  <a:lnTo>
                    <a:pt x="582" y="453"/>
                  </a:lnTo>
                  <a:lnTo>
                    <a:pt x="606" y="445"/>
                  </a:lnTo>
                  <a:lnTo>
                    <a:pt x="629" y="434"/>
                  </a:lnTo>
                  <a:lnTo>
                    <a:pt x="647" y="422"/>
                  </a:lnTo>
                  <a:lnTo>
                    <a:pt x="662" y="406"/>
                  </a:lnTo>
                  <a:lnTo>
                    <a:pt x="674" y="387"/>
                  </a:lnTo>
                  <a:lnTo>
                    <a:pt x="680" y="365"/>
                  </a:lnTo>
                  <a:lnTo>
                    <a:pt x="683" y="338"/>
                  </a:lnTo>
                  <a:lnTo>
                    <a:pt x="680" y="304"/>
                  </a:lnTo>
                  <a:lnTo>
                    <a:pt x="675" y="276"/>
                  </a:lnTo>
                  <a:lnTo>
                    <a:pt x="666" y="250"/>
                  </a:lnTo>
                  <a:lnTo>
                    <a:pt x="652" y="228"/>
                  </a:lnTo>
                  <a:lnTo>
                    <a:pt x="638" y="210"/>
                  </a:lnTo>
                  <a:lnTo>
                    <a:pt x="619" y="196"/>
                  </a:lnTo>
                  <a:lnTo>
                    <a:pt x="600" y="184"/>
                  </a:lnTo>
                  <a:lnTo>
                    <a:pt x="578" y="175"/>
                  </a:lnTo>
                  <a:lnTo>
                    <a:pt x="555" y="168"/>
                  </a:lnTo>
                  <a:lnTo>
                    <a:pt x="532" y="163"/>
                  </a:lnTo>
                  <a:lnTo>
                    <a:pt x="506" y="160"/>
                  </a:lnTo>
                  <a:lnTo>
                    <a:pt x="482" y="158"/>
                  </a:lnTo>
                  <a:lnTo>
                    <a:pt x="458" y="157"/>
                  </a:lnTo>
                  <a:lnTo>
                    <a:pt x="423" y="158"/>
                  </a:lnTo>
                  <a:lnTo>
                    <a:pt x="391" y="162"/>
                  </a:lnTo>
                  <a:lnTo>
                    <a:pt x="360" y="168"/>
                  </a:lnTo>
                  <a:lnTo>
                    <a:pt x="332" y="175"/>
                  </a:lnTo>
                  <a:lnTo>
                    <a:pt x="305" y="186"/>
                  </a:lnTo>
                  <a:lnTo>
                    <a:pt x="282" y="201"/>
                  </a:lnTo>
                  <a:lnTo>
                    <a:pt x="261" y="218"/>
                  </a:lnTo>
                  <a:lnTo>
                    <a:pt x="243" y="239"/>
                  </a:lnTo>
                  <a:lnTo>
                    <a:pt x="228" y="263"/>
                  </a:lnTo>
                  <a:lnTo>
                    <a:pt x="216" y="292"/>
                  </a:lnTo>
                  <a:lnTo>
                    <a:pt x="209" y="325"/>
                  </a:lnTo>
                  <a:lnTo>
                    <a:pt x="205" y="362"/>
                  </a:lnTo>
                  <a:lnTo>
                    <a:pt x="39" y="362"/>
                  </a:lnTo>
                  <a:lnTo>
                    <a:pt x="43" y="312"/>
                  </a:lnTo>
                  <a:lnTo>
                    <a:pt x="52" y="265"/>
                  </a:lnTo>
                  <a:lnTo>
                    <a:pt x="66" y="222"/>
                  </a:lnTo>
                  <a:lnTo>
                    <a:pt x="83" y="184"/>
                  </a:lnTo>
                  <a:lnTo>
                    <a:pt x="104" y="150"/>
                  </a:lnTo>
                  <a:lnTo>
                    <a:pt x="129" y="120"/>
                  </a:lnTo>
                  <a:lnTo>
                    <a:pt x="157" y="93"/>
                  </a:lnTo>
                  <a:lnTo>
                    <a:pt x="188" y="70"/>
                  </a:lnTo>
                  <a:lnTo>
                    <a:pt x="222" y="51"/>
                  </a:lnTo>
                  <a:lnTo>
                    <a:pt x="259" y="35"/>
                  </a:lnTo>
                  <a:lnTo>
                    <a:pt x="296" y="22"/>
                  </a:lnTo>
                  <a:lnTo>
                    <a:pt x="338" y="12"/>
                  </a:lnTo>
                  <a:lnTo>
                    <a:pt x="379" y="6"/>
                  </a:lnTo>
                  <a:lnTo>
                    <a:pt x="423" y="3"/>
                  </a:lnTo>
                  <a:lnTo>
                    <a:pt x="4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Light"/>
                <a:ea typeface="+mn-ea"/>
                <a:cs typeface="+mn-cs"/>
              </a:endParaRPr>
            </a:p>
          </p:txBody>
        </p:sp>
        <p:sp>
          <p:nvSpPr>
            <p:cNvPr id="11" name="Freeform 8"/>
            <p:cNvSpPr>
              <a:spLocks/>
            </p:cNvSpPr>
            <p:nvPr userDrawn="1"/>
          </p:nvSpPr>
          <p:spPr bwMode="auto">
            <a:xfrm>
              <a:off x="7367588" y="4454526"/>
              <a:ext cx="341313" cy="449263"/>
            </a:xfrm>
            <a:custGeom>
              <a:avLst/>
              <a:gdLst>
                <a:gd name="T0" fmla="*/ 486 w 860"/>
                <a:gd name="T1" fmla="*/ 5 h 1132"/>
                <a:gd name="T2" fmla="*/ 604 w 860"/>
                <a:gd name="T3" fmla="*/ 31 h 1132"/>
                <a:gd name="T4" fmla="*/ 701 w 860"/>
                <a:gd name="T5" fmla="*/ 82 h 1132"/>
                <a:gd name="T6" fmla="*/ 771 w 860"/>
                <a:gd name="T7" fmla="*/ 167 h 1132"/>
                <a:gd name="T8" fmla="*/ 810 w 860"/>
                <a:gd name="T9" fmla="*/ 290 h 1132"/>
                <a:gd name="T10" fmla="*/ 644 w 860"/>
                <a:gd name="T11" fmla="*/ 307 h 1132"/>
                <a:gd name="T12" fmla="*/ 606 w 860"/>
                <a:gd name="T13" fmla="*/ 231 h 1132"/>
                <a:gd name="T14" fmla="*/ 545 w 860"/>
                <a:gd name="T15" fmla="*/ 184 h 1132"/>
                <a:gd name="T16" fmla="*/ 467 w 860"/>
                <a:gd name="T17" fmla="*/ 162 h 1132"/>
                <a:gd name="T18" fmla="*/ 386 w 860"/>
                <a:gd name="T19" fmla="*/ 158 h 1132"/>
                <a:gd name="T20" fmla="*/ 305 w 860"/>
                <a:gd name="T21" fmla="*/ 172 h 1132"/>
                <a:gd name="T22" fmla="*/ 238 w 860"/>
                <a:gd name="T23" fmla="*/ 207 h 1132"/>
                <a:gd name="T24" fmla="*/ 200 w 860"/>
                <a:gd name="T25" fmla="*/ 268 h 1132"/>
                <a:gd name="T26" fmla="*/ 208 w 860"/>
                <a:gd name="T27" fmla="*/ 344 h 1132"/>
                <a:gd name="T28" fmla="*/ 256 w 860"/>
                <a:gd name="T29" fmla="*/ 397 h 1132"/>
                <a:gd name="T30" fmla="*/ 334 w 860"/>
                <a:gd name="T31" fmla="*/ 434 h 1132"/>
                <a:gd name="T32" fmla="*/ 429 w 860"/>
                <a:gd name="T33" fmla="*/ 460 h 1132"/>
                <a:gd name="T34" fmla="*/ 528 w 860"/>
                <a:gd name="T35" fmla="*/ 484 h 1132"/>
                <a:gd name="T36" fmla="*/ 634 w 860"/>
                <a:gd name="T37" fmla="*/ 513 h 1132"/>
                <a:gd name="T38" fmla="*/ 729 w 860"/>
                <a:gd name="T39" fmla="*/ 556 h 1132"/>
                <a:gd name="T40" fmla="*/ 804 w 860"/>
                <a:gd name="T41" fmla="*/ 620 h 1132"/>
                <a:gd name="T42" fmla="*/ 850 w 860"/>
                <a:gd name="T43" fmla="*/ 711 h 1132"/>
                <a:gd name="T44" fmla="*/ 857 w 860"/>
                <a:gd name="T45" fmla="*/ 838 h 1132"/>
                <a:gd name="T46" fmla="*/ 821 w 860"/>
                <a:gd name="T47" fmla="*/ 954 h 1132"/>
                <a:gd name="T48" fmla="*/ 750 w 860"/>
                <a:gd name="T49" fmla="*/ 1037 h 1132"/>
                <a:gd name="T50" fmla="*/ 656 w 860"/>
                <a:gd name="T51" fmla="*/ 1093 h 1132"/>
                <a:gd name="T52" fmla="*/ 545 w 860"/>
                <a:gd name="T53" fmla="*/ 1124 h 1132"/>
                <a:gd name="T54" fmla="*/ 429 w 860"/>
                <a:gd name="T55" fmla="*/ 1132 h 1132"/>
                <a:gd name="T56" fmla="*/ 299 w 860"/>
                <a:gd name="T57" fmla="*/ 1120 h 1132"/>
                <a:gd name="T58" fmla="*/ 182 w 860"/>
                <a:gd name="T59" fmla="*/ 1081 h 1132"/>
                <a:gd name="T60" fmla="*/ 90 w 860"/>
                <a:gd name="T61" fmla="*/ 1012 h 1132"/>
                <a:gd name="T62" fmla="*/ 27 w 860"/>
                <a:gd name="T63" fmla="*/ 908 h 1132"/>
                <a:gd name="T64" fmla="*/ 0 w 860"/>
                <a:gd name="T65" fmla="*/ 767 h 1132"/>
                <a:gd name="T66" fmla="*/ 180 w 860"/>
                <a:gd name="T67" fmla="*/ 838 h 1132"/>
                <a:gd name="T68" fmla="*/ 229 w 860"/>
                <a:gd name="T69" fmla="*/ 913 h 1132"/>
                <a:gd name="T70" fmla="*/ 308 w 860"/>
                <a:gd name="T71" fmla="*/ 957 h 1132"/>
                <a:gd name="T72" fmla="*/ 404 w 860"/>
                <a:gd name="T73" fmla="*/ 974 h 1132"/>
                <a:gd name="T74" fmla="*/ 488 w 860"/>
                <a:gd name="T75" fmla="*/ 974 h 1132"/>
                <a:gd name="T76" fmla="*/ 565 w 860"/>
                <a:gd name="T77" fmla="*/ 960 h 1132"/>
                <a:gd name="T78" fmla="*/ 631 w 860"/>
                <a:gd name="T79" fmla="*/ 927 h 1132"/>
                <a:gd name="T80" fmla="*/ 674 w 860"/>
                <a:gd name="T81" fmla="*/ 871 h 1132"/>
                <a:gd name="T82" fmla="*/ 681 w 860"/>
                <a:gd name="T83" fmla="*/ 787 h 1132"/>
                <a:gd name="T84" fmla="*/ 647 w 860"/>
                <a:gd name="T85" fmla="*/ 722 h 1132"/>
                <a:gd name="T86" fmla="*/ 580 w 860"/>
                <a:gd name="T87" fmla="*/ 677 h 1132"/>
                <a:gd name="T88" fmla="*/ 491 w 860"/>
                <a:gd name="T89" fmla="*/ 647 h 1132"/>
                <a:gd name="T90" fmla="*/ 389 w 860"/>
                <a:gd name="T91" fmla="*/ 622 h 1132"/>
                <a:gd name="T92" fmla="*/ 283 w 860"/>
                <a:gd name="T93" fmla="*/ 595 h 1132"/>
                <a:gd name="T94" fmla="*/ 183 w 860"/>
                <a:gd name="T95" fmla="*/ 558 h 1132"/>
                <a:gd name="T96" fmla="*/ 99 w 860"/>
                <a:gd name="T97" fmla="*/ 504 h 1132"/>
                <a:gd name="T98" fmla="*/ 42 w 860"/>
                <a:gd name="T99" fmla="*/ 423 h 1132"/>
                <a:gd name="T100" fmla="*/ 22 w 860"/>
                <a:gd name="T101" fmla="*/ 308 h 1132"/>
                <a:gd name="T102" fmla="*/ 44 w 860"/>
                <a:gd name="T103" fmla="*/ 193 h 1132"/>
                <a:gd name="T104" fmla="*/ 104 w 860"/>
                <a:gd name="T105" fmla="*/ 107 h 1132"/>
                <a:gd name="T106" fmla="*/ 191 w 860"/>
                <a:gd name="T107" fmla="*/ 46 h 1132"/>
                <a:gd name="T108" fmla="*/ 293 w 860"/>
                <a:gd name="T109" fmla="*/ 12 h 1132"/>
                <a:gd name="T110" fmla="*/ 399 w 860"/>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60" h="1132">
                  <a:moveTo>
                    <a:pt x="399" y="0"/>
                  </a:moveTo>
                  <a:lnTo>
                    <a:pt x="443" y="2"/>
                  </a:lnTo>
                  <a:lnTo>
                    <a:pt x="486" y="5"/>
                  </a:lnTo>
                  <a:lnTo>
                    <a:pt x="527" y="11"/>
                  </a:lnTo>
                  <a:lnTo>
                    <a:pt x="566" y="20"/>
                  </a:lnTo>
                  <a:lnTo>
                    <a:pt x="604" y="31"/>
                  </a:lnTo>
                  <a:lnTo>
                    <a:pt x="639" y="44"/>
                  </a:lnTo>
                  <a:lnTo>
                    <a:pt x="670" y="62"/>
                  </a:lnTo>
                  <a:lnTo>
                    <a:pt x="701" y="82"/>
                  </a:lnTo>
                  <a:lnTo>
                    <a:pt x="727" y="107"/>
                  </a:lnTo>
                  <a:lnTo>
                    <a:pt x="750" y="134"/>
                  </a:lnTo>
                  <a:lnTo>
                    <a:pt x="771" y="167"/>
                  </a:lnTo>
                  <a:lnTo>
                    <a:pt x="788" y="203"/>
                  </a:lnTo>
                  <a:lnTo>
                    <a:pt x="800" y="244"/>
                  </a:lnTo>
                  <a:lnTo>
                    <a:pt x="810" y="290"/>
                  </a:lnTo>
                  <a:lnTo>
                    <a:pt x="815" y="339"/>
                  </a:lnTo>
                  <a:lnTo>
                    <a:pt x="648" y="339"/>
                  </a:lnTo>
                  <a:lnTo>
                    <a:pt x="644" y="307"/>
                  </a:lnTo>
                  <a:lnTo>
                    <a:pt x="634" y="278"/>
                  </a:lnTo>
                  <a:lnTo>
                    <a:pt x="622" y="254"/>
                  </a:lnTo>
                  <a:lnTo>
                    <a:pt x="606" y="231"/>
                  </a:lnTo>
                  <a:lnTo>
                    <a:pt x="588" y="213"/>
                  </a:lnTo>
                  <a:lnTo>
                    <a:pt x="567" y="197"/>
                  </a:lnTo>
                  <a:lnTo>
                    <a:pt x="545" y="184"/>
                  </a:lnTo>
                  <a:lnTo>
                    <a:pt x="520" y="174"/>
                  </a:lnTo>
                  <a:lnTo>
                    <a:pt x="494" y="167"/>
                  </a:lnTo>
                  <a:lnTo>
                    <a:pt x="467" y="162"/>
                  </a:lnTo>
                  <a:lnTo>
                    <a:pt x="441" y="158"/>
                  </a:lnTo>
                  <a:lnTo>
                    <a:pt x="413" y="157"/>
                  </a:lnTo>
                  <a:lnTo>
                    <a:pt x="386" y="158"/>
                  </a:lnTo>
                  <a:lnTo>
                    <a:pt x="358" y="161"/>
                  </a:lnTo>
                  <a:lnTo>
                    <a:pt x="330" y="166"/>
                  </a:lnTo>
                  <a:lnTo>
                    <a:pt x="305" y="172"/>
                  </a:lnTo>
                  <a:lnTo>
                    <a:pt x="279" y="180"/>
                  </a:lnTo>
                  <a:lnTo>
                    <a:pt x="257" y="192"/>
                  </a:lnTo>
                  <a:lnTo>
                    <a:pt x="238" y="207"/>
                  </a:lnTo>
                  <a:lnTo>
                    <a:pt x="221" y="224"/>
                  </a:lnTo>
                  <a:lnTo>
                    <a:pt x="209" y="244"/>
                  </a:lnTo>
                  <a:lnTo>
                    <a:pt x="200" y="268"/>
                  </a:lnTo>
                  <a:lnTo>
                    <a:pt x="198" y="296"/>
                  </a:lnTo>
                  <a:lnTo>
                    <a:pt x="200" y="321"/>
                  </a:lnTo>
                  <a:lnTo>
                    <a:pt x="208" y="344"/>
                  </a:lnTo>
                  <a:lnTo>
                    <a:pt x="220" y="365"/>
                  </a:lnTo>
                  <a:lnTo>
                    <a:pt x="237" y="382"/>
                  </a:lnTo>
                  <a:lnTo>
                    <a:pt x="256" y="397"/>
                  </a:lnTo>
                  <a:lnTo>
                    <a:pt x="279" y="411"/>
                  </a:lnTo>
                  <a:lnTo>
                    <a:pt x="305" y="423"/>
                  </a:lnTo>
                  <a:lnTo>
                    <a:pt x="334" y="434"/>
                  </a:lnTo>
                  <a:lnTo>
                    <a:pt x="364" y="443"/>
                  </a:lnTo>
                  <a:lnTo>
                    <a:pt x="396" y="452"/>
                  </a:lnTo>
                  <a:lnTo>
                    <a:pt x="429" y="460"/>
                  </a:lnTo>
                  <a:lnTo>
                    <a:pt x="461" y="467"/>
                  </a:lnTo>
                  <a:lnTo>
                    <a:pt x="495" y="476"/>
                  </a:lnTo>
                  <a:lnTo>
                    <a:pt x="528" y="484"/>
                  </a:lnTo>
                  <a:lnTo>
                    <a:pt x="565" y="493"/>
                  </a:lnTo>
                  <a:lnTo>
                    <a:pt x="600" y="502"/>
                  </a:lnTo>
                  <a:lnTo>
                    <a:pt x="634" y="513"/>
                  </a:lnTo>
                  <a:lnTo>
                    <a:pt x="667" y="527"/>
                  </a:lnTo>
                  <a:lnTo>
                    <a:pt x="699" y="540"/>
                  </a:lnTo>
                  <a:lnTo>
                    <a:pt x="729" y="556"/>
                  </a:lnTo>
                  <a:lnTo>
                    <a:pt x="757" y="575"/>
                  </a:lnTo>
                  <a:lnTo>
                    <a:pt x="782" y="595"/>
                  </a:lnTo>
                  <a:lnTo>
                    <a:pt x="804" y="620"/>
                  </a:lnTo>
                  <a:lnTo>
                    <a:pt x="823" y="646"/>
                  </a:lnTo>
                  <a:lnTo>
                    <a:pt x="839" y="676"/>
                  </a:lnTo>
                  <a:lnTo>
                    <a:pt x="850" y="711"/>
                  </a:lnTo>
                  <a:lnTo>
                    <a:pt x="857" y="750"/>
                  </a:lnTo>
                  <a:lnTo>
                    <a:pt x="860" y="792"/>
                  </a:lnTo>
                  <a:lnTo>
                    <a:pt x="857" y="838"/>
                  </a:lnTo>
                  <a:lnTo>
                    <a:pt x="850" y="880"/>
                  </a:lnTo>
                  <a:lnTo>
                    <a:pt x="838" y="919"/>
                  </a:lnTo>
                  <a:lnTo>
                    <a:pt x="821" y="954"/>
                  </a:lnTo>
                  <a:lnTo>
                    <a:pt x="801" y="985"/>
                  </a:lnTo>
                  <a:lnTo>
                    <a:pt x="777" y="1013"/>
                  </a:lnTo>
                  <a:lnTo>
                    <a:pt x="750" y="1037"/>
                  </a:lnTo>
                  <a:lnTo>
                    <a:pt x="721" y="1059"/>
                  </a:lnTo>
                  <a:lnTo>
                    <a:pt x="690" y="1077"/>
                  </a:lnTo>
                  <a:lnTo>
                    <a:pt x="656" y="1093"/>
                  </a:lnTo>
                  <a:lnTo>
                    <a:pt x="621" y="1106"/>
                  </a:lnTo>
                  <a:lnTo>
                    <a:pt x="583" y="1116"/>
                  </a:lnTo>
                  <a:lnTo>
                    <a:pt x="545" y="1124"/>
                  </a:lnTo>
                  <a:lnTo>
                    <a:pt x="506" y="1129"/>
                  </a:lnTo>
                  <a:lnTo>
                    <a:pt x="467" y="1132"/>
                  </a:lnTo>
                  <a:lnTo>
                    <a:pt x="429" y="1132"/>
                  </a:lnTo>
                  <a:lnTo>
                    <a:pt x="384" y="1131"/>
                  </a:lnTo>
                  <a:lnTo>
                    <a:pt x="340" y="1128"/>
                  </a:lnTo>
                  <a:lnTo>
                    <a:pt x="299" y="1120"/>
                  </a:lnTo>
                  <a:lnTo>
                    <a:pt x="257" y="1111"/>
                  </a:lnTo>
                  <a:lnTo>
                    <a:pt x="218" y="1097"/>
                  </a:lnTo>
                  <a:lnTo>
                    <a:pt x="182" y="1081"/>
                  </a:lnTo>
                  <a:lnTo>
                    <a:pt x="149" y="1061"/>
                  </a:lnTo>
                  <a:lnTo>
                    <a:pt x="118" y="1038"/>
                  </a:lnTo>
                  <a:lnTo>
                    <a:pt x="90" y="1012"/>
                  </a:lnTo>
                  <a:lnTo>
                    <a:pt x="65" y="980"/>
                  </a:lnTo>
                  <a:lnTo>
                    <a:pt x="44" y="947"/>
                  </a:lnTo>
                  <a:lnTo>
                    <a:pt x="27" y="908"/>
                  </a:lnTo>
                  <a:lnTo>
                    <a:pt x="13" y="865"/>
                  </a:lnTo>
                  <a:lnTo>
                    <a:pt x="5" y="819"/>
                  </a:lnTo>
                  <a:lnTo>
                    <a:pt x="0" y="767"/>
                  </a:lnTo>
                  <a:lnTo>
                    <a:pt x="166" y="767"/>
                  </a:lnTo>
                  <a:lnTo>
                    <a:pt x="171" y="804"/>
                  </a:lnTo>
                  <a:lnTo>
                    <a:pt x="180" y="838"/>
                  </a:lnTo>
                  <a:lnTo>
                    <a:pt x="192" y="867"/>
                  </a:lnTo>
                  <a:lnTo>
                    <a:pt x="209" y="891"/>
                  </a:lnTo>
                  <a:lnTo>
                    <a:pt x="229" y="913"/>
                  </a:lnTo>
                  <a:lnTo>
                    <a:pt x="254" y="931"/>
                  </a:lnTo>
                  <a:lnTo>
                    <a:pt x="279" y="945"/>
                  </a:lnTo>
                  <a:lnTo>
                    <a:pt x="308" y="957"/>
                  </a:lnTo>
                  <a:lnTo>
                    <a:pt x="339" y="966"/>
                  </a:lnTo>
                  <a:lnTo>
                    <a:pt x="372" y="972"/>
                  </a:lnTo>
                  <a:lnTo>
                    <a:pt x="404" y="974"/>
                  </a:lnTo>
                  <a:lnTo>
                    <a:pt x="438" y="976"/>
                  </a:lnTo>
                  <a:lnTo>
                    <a:pt x="463" y="976"/>
                  </a:lnTo>
                  <a:lnTo>
                    <a:pt x="488" y="974"/>
                  </a:lnTo>
                  <a:lnTo>
                    <a:pt x="515" y="971"/>
                  </a:lnTo>
                  <a:lnTo>
                    <a:pt x="540" y="966"/>
                  </a:lnTo>
                  <a:lnTo>
                    <a:pt x="565" y="960"/>
                  </a:lnTo>
                  <a:lnTo>
                    <a:pt x="589" y="951"/>
                  </a:lnTo>
                  <a:lnTo>
                    <a:pt x="611" y="941"/>
                  </a:lnTo>
                  <a:lnTo>
                    <a:pt x="631" y="927"/>
                  </a:lnTo>
                  <a:lnTo>
                    <a:pt x="648" y="912"/>
                  </a:lnTo>
                  <a:lnTo>
                    <a:pt x="663" y="892"/>
                  </a:lnTo>
                  <a:lnTo>
                    <a:pt x="674" y="871"/>
                  </a:lnTo>
                  <a:lnTo>
                    <a:pt x="681" y="844"/>
                  </a:lnTo>
                  <a:lnTo>
                    <a:pt x="684" y="815"/>
                  </a:lnTo>
                  <a:lnTo>
                    <a:pt x="681" y="787"/>
                  </a:lnTo>
                  <a:lnTo>
                    <a:pt x="674" y="762"/>
                  </a:lnTo>
                  <a:lnTo>
                    <a:pt x="662" y="740"/>
                  </a:lnTo>
                  <a:lnTo>
                    <a:pt x="647" y="722"/>
                  </a:lnTo>
                  <a:lnTo>
                    <a:pt x="628" y="705"/>
                  </a:lnTo>
                  <a:lnTo>
                    <a:pt x="606" y="691"/>
                  </a:lnTo>
                  <a:lnTo>
                    <a:pt x="580" y="677"/>
                  </a:lnTo>
                  <a:lnTo>
                    <a:pt x="552" y="667"/>
                  </a:lnTo>
                  <a:lnTo>
                    <a:pt x="523" y="656"/>
                  </a:lnTo>
                  <a:lnTo>
                    <a:pt x="491" y="647"/>
                  </a:lnTo>
                  <a:lnTo>
                    <a:pt x="458" y="639"/>
                  </a:lnTo>
                  <a:lnTo>
                    <a:pt x="424" y="630"/>
                  </a:lnTo>
                  <a:lnTo>
                    <a:pt x="389" y="622"/>
                  </a:lnTo>
                  <a:lnTo>
                    <a:pt x="352" y="613"/>
                  </a:lnTo>
                  <a:lnTo>
                    <a:pt x="317" y="605"/>
                  </a:lnTo>
                  <a:lnTo>
                    <a:pt x="283" y="595"/>
                  </a:lnTo>
                  <a:lnTo>
                    <a:pt x="248" y="585"/>
                  </a:lnTo>
                  <a:lnTo>
                    <a:pt x="215" y="572"/>
                  </a:lnTo>
                  <a:lnTo>
                    <a:pt x="183" y="558"/>
                  </a:lnTo>
                  <a:lnTo>
                    <a:pt x="153" y="542"/>
                  </a:lnTo>
                  <a:lnTo>
                    <a:pt x="125" y="524"/>
                  </a:lnTo>
                  <a:lnTo>
                    <a:pt x="99" y="504"/>
                  </a:lnTo>
                  <a:lnTo>
                    <a:pt x="78" y="480"/>
                  </a:lnTo>
                  <a:lnTo>
                    <a:pt x="58" y="453"/>
                  </a:lnTo>
                  <a:lnTo>
                    <a:pt x="42" y="423"/>
                  </a:lnTo>
                  <a:lnTo>
                    <a:pt x="31" y="389"/>
                  </a:lnTo>
                  <a:lnTo>
                    <a:pt x="24" y="350"/>
                  </a:lnTo>
                  <a:lnTo>
                    <a:pt x="22" y="308"/>
                  </a:lnTo>
                  <a:lnTo>
                    <a:pt x="24" y="267"/>
                  </a:lnTo>
                  <a:lnTo>
                    <a:pt x="31" y="228"/>
                  </a:lnTo>
                  <a:lnTo>
                    <a:pt x="44" y="193"/>
                  </a:lnTo>
                  <a:lnTo>
                    <a:pt x="61" y="161"/>
                  </a:lnTo>
                  <a:lnTo>
                    <a:pt x="80" y="132"/>
                  </a:lnTo>
                  <a:lnTo>
                    <a:pt x="104" y="107"/>
                  </a:lnTo>
                  <a:lnTo>
                    <a:pt x="130" y="84"/>
                  </a:lnTo>
                  <a:lnTo>
                    <a:pt x="159" y="63"/>
                  </a:lnTo>
                  <a:lnTo>
                    <a:pt x="191" y="46"/>
                  </a:lnTo>
                  <a:lnTo>
                    <a:pt x="223" y="32"/>
                  </a:lnTo>
                  <a:lnTo>
                    <a:pt x="257" y="21"/>
                  </a:lnTo>
                  <a:lnTo>
                    <a:pt x="293" y="12"/>
                  </a:lnTo>
                  <a:lnTo>
                    <a:pt x="328"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Light"/>
                <a:ea typeface="+mn-ea"/>
                <a:cs typeface="+mn-cs"/>
              </a:endParaRPr>
            </a:p>
          </p:txBody>
        </p:sp>
        <p:sp>
          <p:nvSpPr>
            <p:cNvPr id="12" name="Freeform 9"/>
            <p:cNvSpPr>
              <a:spLocks/>
            </p:cNvSpPr>
            <p:nvPr userDrawn="1"/>
          </p:nvSpPr>
          <p:spPr bwMode="auto">
            <a:xfrm>
              <a:off x="6146801" y="4554538"/>
              <a:ext cx="434975" cy="479425"/>
            </a:xfrm>
            <a:custGeom>
              <a:avLst/>
              <a:gdLst>
                <a:gd name="T0" fmla="*/ 621 w 1095"/>
                <a:gd name="T1" fmla="*/ 1 h 1208"/>
                <a:gd name="T2" fmla="*/ 664 w 1095"/>
                <a:gd name="T3" fmla="*/ 18 h 1208"/>
                <a:gd name="T4" fmla="*/ 709 w 1095"/>
                <a:gd name="T5" fmla="*/ 67 h 1208"/>
                <a:gd name="T6" fmla="*/ 947 w 1095"/>
                <a:gd name="T7" fmla="*/ 353 h 1208"/>
                <a:gd name="T8" fmla="*/ 1027 w 1095"/>
                <a:gd name="T9" fmla="*/ 469 h 1208"/>
                <a:gd name="T10" fmla="*/ 1076 w 1095"/>
                <a:gd name="T11" fmla="*/ 580 h 1208"/>
                <a:gd name="T12" fmla="*/ 1095 w 1095"/>
                <a:gd name="T13" fmla="*/ 687 h 1208"/>
                <a:gd name="T14" fmla="*/ 1090 w 1095"/>
                <a:gd name="T15" fmla="*/ 786 h 1208"/>
                <a:gd name="T16" fmla="*/ 1064 w 1095"/>
                <a:gd name="T17" fmla="*/ 877 h 1208"/>
                <a:gd name="T18" fmla="*/ 1020 w 1095"/>
                <a:gd name="T19" fmla="*/ 959 h 1208"/>
                <a:gd name="T20" fmla="*/ 962 w 1095"/>
                <a:gd name="T21" fmla="*/ 1032 h 1208"/>
                <a:gd name="T22" fmla="*/ 892 w 1095"/>
                <a:gd name="T23" fmla="*/ 1093 h 1208"/>
                <a:gd name="T24" fmla="*/ 817 w 1095"/>
                <a:gd name="T25" fmla="*/ 1142 h 1208"/>
                <a:gd name="T26" fmla="*/ 738 w 1095"/>
                <a:gd name="T27" fmla="*/ 1177 h 1208"/>
                <a:gd name="T28" fmla="*/ 630 w 1095"/>
                <a:gd name="T29" fmla="*/ 1202 h 1208"/>
                <a:gd name="T30" fmla="*/ 498 w 1095"/>
                <a:gd name="T31" fmla="*/ 1207 h 1208"/>
                <a:gd name="T32" fmla="*/ 374 w 1095"/>
                <a:gd name="T33" fmla="*/ 1187 h 1208"/>
                <a:gd name="T34" fmla="*/ 261 w 1095"/>
                <a:gd name="T35" fmla="*/ 1144 h 1208"/>
                <a:gd name="T36" fmla="*/ 162 w 1095"/>
                <a:gd name="T37" fmla="*/ 1080 h 1208"/>
                <a:gd name="T38" fmla="*/ 82 w 1095"/>
                <a:gd name="T39" fmla="*/ 998 h 1208"/>
                <a:gd name="T40" fmla="*/ 22 w 1095"/>
                <a:gd name="T41" fmla="*/ 901 h 1208"/>
                <a:gd name="T42" fmla="*/ 25 w 1095"/>
                <a:gd name="T43" fmla="*/ 883 h 1208"/>
                <a:gd name="T44" fmla="*/ 90 w 1095"/>
                <a:gd name="T45" fmla="*/ 940 h 1208"/>
                <a:gd name="T46" fmla="*/ 170 w 1095"/>
                <a:gd name="T47" fmla="*/ 982 h 1208"/>
                <a:gd name="T48" fmla="*/ 258 w 1095"/>
                <a:gd name="T49" fmla="*/ 1009 h 1208"/>
                <a:gd name="T50" fmla="*/ 353 w 1095"/>
                <a:gd name="T51" fmla="*/ 1020 h 1208"/>
                <a:gd name="T52" fmla="*/ 447 w 1095"/>
                <a:gd name="T53" fmla="*/ 1015 h 1208"/>
                <a:gd name="T54" fmla="*/ 534 w 1095"/>
                <a:gd name="T55" fmla="*/ 994 h 1208"/>
                <a:gd name="T56" fmla="*/ 612 w 1095"/>
                <a:gd name="T57" fmla="*/ 958 h 1208"/>
                <a:gd name="T58" fmla="*/ 694 w 1095"/>
                <a:gd name="T59" fmla="*/ 894 h 1208"/>
                <a:gd name="T60" fmla="*/ 756 w 1095"/>
                <a:gd name="T61" fmla="*/ 821 h 1208"/>
                <a:gd name="T62" fmla="*/ 796 w 1095"/>
                <a:gd name="T63" fmla="*/ 738 h 1208"/>
                <a:gd name="T64" fmla="*/ 811 w 1095"/>
                <a:gd name="T65" fmla="*/ 652 h 1208"/>
                <a:gd name="T66" fmla="*/ 800 w 1095"/>
                <a:gd name="T67" fmla="*/ 563 h 1208"/>
                <a:gd name="T68" fmla="*/ 761 w 1095"/>
                <a:gd name="T69" fmla="*/ 478 h 1208"/>
                <a:gd name="T70" fmla="*/ 728 w 1095"/>
                <a:gd name="T71" fmla="*/ 433 h 1208"/>
                <a:gd name="T72" fmla="*/ 714 w 1095"/>
                <a:gd name="T73" fmla="*/ 415 h 1208"/>
                <a:gd name="T74" fmla="*/ 687 w 1095"/>
                <a:gd name="T75" fmla="*/ 382 h 1208"/>
                <a:gd name="T76" fmla="*/ 651 w 1095"/>
                <a:gd name="T77" fmla="*/ 340 h 1208"/>
                <a:gd name="T78" fmla="*/ 609 w 1095"/>
                <a:gd name="T79" fmla="*/ 291 h 1208"/>
                <a:gd name="T80" fmla="*/ 567 w 1095"/>
                <a:gd name="T81" fmla="*/ 239 h 1208"/>
                <a:gd name="T82" fmla="*/ 524 w 1095"/>
                <a:gd name="T83" fmla="*/ 188 h 1208"/>
                <a:gd name="T84" fmla="*/ 521 w 1095"/>
                <a:gd name="T85" fmla="*/ 184 h 1208"/>
                <a:gd name="T86" fmla="*/ 515 w 1095"/>
                <a:gd name="T87" fmla="*/ 177 h 1208"/>
                <a:gd name="T88" fmla="*/ 512 w 1095"/>
                <a:gd name="T89" fmla="*/ 175 h 1208"/>
                <a:gd name="T90" fmla="*/ 492 w 1095"/>
                <a:gd name="T91" fmla="*/ 131 h 1208"/>
                <a:gd name="T92" fmla="*/ 494 w 1095"/>
                <a:gd name="T93" fmla="*/ 87 h 1208"/>
                <a:gd name="T94" fmla="*/ 517 w 1095"/>
                <a:gd name="T95" fmla="*/ 44 h 1208"/>
                <a:gd name="T96" fmla="*/ 555 w 1095"/>
                <a:gd name="T97" fmla="*/ 13 h 1208"/>
                <a:gd name="T98" fmla="*/ 600 w 1095"/>
                <a:gd name="T99"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08">
                  <a:moveTo>
                    <a:pt x="600" y="0"/>
                  </a:moveTo>
                  <a:lnTo>
                    <a:pt x="621" y="1"/>
                  </a:lnTo>
                  <a:lnTo>
                    <a:pt x="643" y="7"/>
                  </a:lnTo>
                  <a:lnTo>
                    <a:pt x="664" y="18"/>
                  </a:lnTo>
                  <a:lnTo>
                    <a:pt x="682" y="35"/>
                  </a:lnTo>
                  <a:lnTo>
                    <a:pt x="709" y="67"/>
                  </a:lnTo>
                  <a:lnTo>
                    <a:pt x="694" y="50"/>
                  </a:lnTo>
                  <a:lnTo>
                    <a:pt x="947" y="353"/>
                  </a:lnTo>
                  <a:lnTo>
                    <a:pt x="991" y="411"/>
                  </a:lnTo>
                  <a:lnTo>
                    <a:pt x="1027" y="469"/>
                  </a:lnTo>
                  <a:lnTo>
                    <a:pt x="1055" y="525"/>
                  </a:lnTo>
                  <a:lnTo>
                    <a:pt x="1076" y="580"/>
                  </a:lnTo>
                  <a:lnTo>
                    <a:pt x="1088" y="633"/>
                  </a:lnTo>
                  <a:lnTo>
                    <a:pt x="1095" y="687"/>
                  </a:lnTo>
                  <a:lnTo>
                    <a:pt x="1095" y="737"/>
                  </a:lnTo>
                  <a:lnTo>
                    <a:pt x="1090" y="786"/>
                  </a:lnTo>
                  <a:lnTo>
                    <a:pt x="1079" y="833"/>
                  </a:lnTo>
                  <a:lnTo>
                    <a:pt x="1064" y="877"/>
                  </a:lnTo>
                  <a:lnTo>
                    <a:pt x="1044" y="920"/>
                  </a:lnTo>
                  <a:lnTo>
                    <a:pt x="1020" y="959"/>
                  </a:lnTo>
                  <a:lnTo>
                    <a:pt x="992" y="998"/>
                  </a:lnTo>
                  <a:lnTo>
                    <a:pt x="962" y="1032"/>
                  </a:lnTo>
                  <a:lnTo>
                    <a:pt x="929" y="1064"/>
                  </a:lnTo>
                  <a:lnTo>
                    <a:pt x="892" y="1093"/>
                  </a:lnTo>
                  <a:lnTo>
                    <a:pt x="856" y="1119"/>
                  </a:lnTo>
                  <a:lnTo>
                    <a:pt x="817" y="1142"/>
                  </a:lnTo>
                  <a:lnTo>
                    <a:pt x="778" y="1161"/>
                  </a:lnTo>
                  <a:lnTo>
                    <a:pt x="738" y="1177"/>
                  </a:lnTo>
                  <a:lnTo>
                    <a:pt x="698" y="1189"/>
                  </a:lnTo>
                  <a:lnTo>
                    <a:pt x="630" y="1202"/>
                  </a:lnTo>
                  <a:lnTo>
                    <a:pt x="563" y="1208"/>
                  </a:lnTo>
                  <a:lnTo>
                    <a:pt x="498" y="1207"/>
                  </a:lnTo>
                  <a:lnTo>
                    <a:pt x="434" y="1201"/>
                  </a:lnTo>
                  <a:lnTo>
                    <a:pt x="374" y="1187"/>
                  </a:lnTo>
                  <a:lnTo>
                    <a:pt x="315" y="1168"/>
                  </a:lnTo>
                  <a:lnTo>
                    <a:pt x="261" y="1144"/>
                  </a:lnTo>
                  <a:lnTo>
                    <a:pt x="210" y="1114"/>
                  </a:lnTo>
                  <a:lnTo>
                    <a:pt x="162" y="1080"/>
                  </a:lnTo>
                  <a:lnTo>
                    <a:pt x="120" y="1040"/>
                  </a:lnTo>
                  <a:lnTo>
                    <a:pt x="82" y="998"/>
                  </a:lnTo>
                  <a:lnTo>
                    <a:pt x="49" y="951"/>
                  </a:lnTo>
                  <a:lnTo>
                    <a:pt x="22" y="901"/>
                  </a:lnTo>
                  <a:lnTo>
                    <a:pt x="0" y="848"/>
                  </a:lnTo>
                  <a:lnTo>
                    <a:pt x="25" y="883"/>
                  </a:lnTo>
                  <a:lnTo>
                    <a:pt x="56" y="913"/>
                  </a:lnTo>
                  <a:lnTo>
                    <a:pt x="90" y="940"/>
                  </a:lnTo>
                  <a:lnTo>
                    <a:pt x="128" y="963"/>
                  </a:lnTo>
                  <a:lnTo>
                    <a:pt x="170" y="982"/>
                  </a:lnTo>
                  <a:lnTo>
                    <a:pt x="213" y="997"/>
                  </a:lnTo>
                  <a:lnTo>
                    <a:pt x="258" y="1009"/>
                  </a:lnTo>
                  <a:lnTo>
                    <a:pt x="306" y="1016"/>
                  </a:lnTo>
                  <a:lnTo>
                    <a:pt x="353" y="1020"/>
                  </a:lnTo>
                  <a:lnTo>
                    <a:pt x="399" y="1019"/>
                  </a:lnTo>
                  <a:lnTo>
                    <a:pt x="447" y="1015"/>
                  </a:lnTo>
                  <a:lnTo>
                    <a:pt x="492" y="1006"/>
                  </a:lnTo>
                  <a:lnTo>
                    <a:pt x="534" y="994"/>
                  </a:lnTo>
                  <a:lnTo>
                    <a:pt x="575" y="979"/>
                  </a:lnTo>
                  <a:lnTo>
                    <a:pt x="612" y="958"/>
                  </a:lnTo>
                  <a:lnTo>
                    <a:pt x="655" y="928"/>
                  </a:lnTo>
                  <a:lnTo>
                    <a:pt x="694" y="894"/>
                  </a:lnTo>
                  <a:lnTo>
                    <a:pt x="728" y="858"/>
                  </a:lnTo>
                  <a:lnTo>
                    <a:pt x="756" y="821"/>
                  </a:lnTo>
                  <a:lnTo>
                    <a:pt x="779" y="780"/>
                  </a:lnTo>
                  <a:lnTo>
                    <a:pt x="796" y="738"/>
                  </a:lnTo>
                  <a:lnTo>
                    <a:pt x="806" y="695"/>
                  </a:lnTo>
                  <a:lnTo>
                    <a:pt x="811" y="652"/>
                  </a:lnTo>
                  <a:lnTo>
                    <a:pt x="809" y="608"/>
                  </a:lnTo>
                  <a:lnTo>
                    <a:pt x="800" y="563"/>
                  </a:lnTo>
                  <a:lnTo>
                    <a:pt x="784" y="520"/>
                  </a:lnTo>
                  <a:lnTo>
                    <a:pt x="761" y="478"/>
                  </a:lnTo>
                  <a:lnTo>
                    <a:pt x="731" y="436"/>
                  </a:lnTo>
                  <a:lnTo>
                    <a:pt x="728" y="433"/>
                  </a:lnTo>
                  <a:lnTo>
                    <a:pt x="724" y="426"/>
                  </a:lnTo>
                  <a:lnTo>
                    <a:pt x="714" y="415"/>
                  </a:lnTo>
                  <a:lnTo>
                    <a:pt x="702" y="401"/>
                  </a:lnTo>
                  <a:lnTo>
                    <a:pt x="687" y="382"/>
                  </a:lnTo>
                  <a:lnTo>
                    <a:pt x="670" y="363"/>
                  </a:lnTo>
                  <a:lnTo>
                    <a:pt x="651" y="340"/>
                  </a:lnTo>
                  <a:lnTo>
                    <a:pt x="631" y="316"/>
                  </a:lnTo>
                  <a:lnTo>
                    <a:pt x="609" y="291"/>
                  </a:lnTo>
                  <a:lnTo>
                    <a:pt x="589" y="265"/>
                  </a:lnTo>
                  <a:lnTo>
                    <a:pt x="567" y="239"/>
                  </a:lnTo>
                  <a:lnTo>
                    <a:pt x="545" y="213"/>
                  </a:lnTo>
                  <a:lnTo>
                    <a:pt x="524" y="188"/>
                  </a:lnTo>
                  <a:lnTo>
                    <a:pt x="526" y="189"/>
                  </a:lnTo>
                  <a:lnTo>
                    <a:pt x="521" y="184"/>
                  </a:lnTo>
                  <a:lnTo>
                    <a:pt x="517" y="180"/>
                  </a:lnTo>
                  <a:lnTo>
                    <a:pt x="515" y="177"/>
                  </a:lnTo>
                  <a:lnTo>
                    <a:pt x="513" y="175"/>
                  </a:lnTo>
                  <a:lnTo>
                    <a:pt x="512" y="175"/>
                  </a:lnTo>
                  <a:lnTo>
                    <a:pt x="499" y="154"/>
                  </a:lnTo>
                  <a:lnTo>
                    <a:pt x="492" y="131"/>
                  </a:lnTo>
                  <a:lnTo>
                    <a:pt x="490" y="110"/>
                  </a:lnTo>
                  <a:lnTo>
                    <a:pt x="494" y="87"/>
                  </a:lnTo>
                  <a:lnTo>
                    <a:pt x="502" y="65"/>
                  </a:lnTo>
                  <a:lnTo>
                    <a:pt x="517" y="44"/>
                  </a:lnTo>
                  <a:lnTo>
                    <a:pt x="534" y="28"/>
                  </a:lnTo>
                  <a:lnTo>
                    <a:pt x="555" y="13"/>
                  </a:lnTo>
                  <a:lnTo>
                    <a:pt x="577" y="5"/>
                  </a:lnTo>
                  <a:lnTo>
                    <a:pt x="60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Light"/>
                <a:ea typeface="+mn-ea"/>
                <a:cs typeface="+mn-cs"/>
              </a:endParaRPr>
            </a:p>
          </p:txBody>
        </p:sp>
        <p:sp>
          <p:nvSpPr>
            <p:cNvPr id="13" name="Freeform 10"/>
            <p:cNvSpPr>
              <a:spLocks/>
            </p:cNvSpPr>
            <p:nvPr userDrawn="1"/>
          </p:nvSpPr>
          <p:spPr bwMode="auto">
            <a:xfrm>
              <a:off x="6145213" y="4384676"/>
              <a:ext cx="434975" cy="476250"/>
            </a:xfrm>
            <a:custGeom>
              <a:avLst/>
              <a:gdLst>
                <a:gd name="T0" fmla="*/ 599 w 1096"/>
                <a:gd name="T1" fmla="*/ 0 h 1202"/>
                <a:gd name="T2" fmla="*/ 723 w 1096"/>
                <a:gd name="T3" fmla="*/ 21 h 1202"/>
                <a:gd name="T4" fmla="*/ 834 w 1096"/>
                <a:gd name="T5" fmla="*/ 64 h 1202"/>
                <a:gd name="T6" fmla="*/ 933 w 1096"/>
                <a:gd name="T7" fmla="*/ 128 h 1202"/>
                <a:gd name="T8" fmla="*/ 1014 w 1096"/>
                <a:gd name="T9" fmla="*/ 210 h 1202"/>
                <a:gd name="T10" fmla="*/ 1075 w 1096"/>
                <a:gd name="T11" fmla="*/ 307 h 1202"/>
                <a:gd name="T12" fmla="*/ 1071 w 1096"/>
                <a:gd name="T13" fmla="*/ 325 h 1202"/>
                <a:gd name="T14" fmla="*/ 1007 w 1096"/>
                <a:gd name="T15" fmla="*/ 268 h 1202"/>
                <a:gd name="T16" fmla="*/ 927 w 1096"/>
                <a:gd name="T17" fmla="*/ 226 h 1202"/>
                <a:gd name="T18" fmla="*/ 838 w 1096"/>
                <a:gd name="T19" fmla="*/ 199 h 1202"/>
                <a:gd name="T20" fmla="*/ 743 w 1096"/>
                <a:gd name="T21" fmla="*/ 188 h 1202"/>
                <a:gd name="T22" fmla="*/ 650 w 1096"/>
                <a:gd name="T23" fmla="*/ 193 h 1202"/>
                <a:gd name="T24" fmla="*/ 561 w 1096"/>
                <a:gd name="T25" fmla="*/ 214 h 1202"/>
                <a:gd name="T26" fmla="*/ 483 w 1096"/>
                <a:gd name="T27" fmla="*/ 249 h 1202"/>
                <a:gd name="T28" fmla="*/ 401 w 1096"/>
                <a:gd name="T29" fmla="*/ 313 h 1202"/>
                <a:gd name="T30" fmla="*/ 339 w 1096"/>
                <a:gd name="T31" fmla="*/ 388 h 1202"/>
                <a:gd name="T32" fmla="*/ 300 w 1096"/>
                <a:gd name="T33" fmla="*/ 470 h 1202"/>
                <a:gd name="T34" fmla="*/ 285 w 1096"/>
                <a:gd name="T35" fmla="*/ 555 h 1202"/>
                <a:gd name="T36" fmla="*/ 296 w 1096"/>
                <a:gd name="T37" fmla="*/ 643 h 1202"/>
                <a:gd name="T38" fmla="*/ 335 w 1096"/>
                <a:gd name="T39" fmla="*/ 730 h 1202"/>
                <a:gd name="T40" fmla="*/ 367 w 1096"/>
                <a:gd name="T41" fmla="*/ 775 h 1202"/>
                <a:gd name="T42" fmla="*/ 383 w 1096"/>
                <a:gd name="T43" fmla="*/ 793 h 1202"/>
                <a:gd name="T44" fmla="*/ 411 w 1096"/>
                <a:gd name="T45" fmla="*/ 827 h 1202"/>
                <a:gd name="T46" fmla="*/ 447 w 1096"/>
                <a:gd name="T47" fmla="*/ 870 h 1202"/>
                <a:gd name="T48" fmla="*/ 489 w 1096"/>
                <a:gd name="T49" fmla="*/ 921 h 1202"/>
                <a:gd name="T50" fmla="*/ 534 w 1096"/>
                <a:gd name="T51" fmla="*/ 974 h 1202"/>
                <a:gd name="T52" fmla="*/ 523 w 1096"/>
                <a:gd name="T53" fmla="*/ 962 h 1202"/>
                <a:gd name="T54" fmla="*/ 551 w 1096"/>
                <a:gd name="T55" fmla="*/ 996 h 1202"/>
                <a:gd name="T56" fmla="*/ 571 w 1096"/>
                <a:gd name="T57" fmla="*/ 1020 h 1202"/>
                <a:gd name="T58" fmla="*/ 578 w 1096"/>
                <a:gd name="T59" fmla="*/ 1028 h 1202"/>
                <a:gd name="T60" fmla="*/ 599 w 1096"/>
                <a:gd name="T61" fmla="*/ 1071 h 1202"/>
                <a:gd name="T62" fmla="*/ 596 w 1096"/>
                <a:gd name="T63" fmla="*/ 1115 h 1202"/>
                <a:gd name="T64" fmla="*/ 574 w 1096"/>
                <a:gd name="T65" fmla="*/ 1158 h 1202"/>
                <a:gd name="T66" fmla="*/ 536 w 1096"/>
                <a:gd name="T67" fmla="*/ 1189 h 1202"/>
                <a:gd name="T68" fmla="*/ 491 w 1096"/>
                <a:gd name="T69" fmla="*/ 1202 h 1202"/>
                <a:gd name="T70" fmla="*/ 447 w 1096"/>
                <a:gd name="T71" fmla="*/ 1196 h 1202"/>
                <a:gd name="T72" fmla="*/ 409 w 1096"/>
                <a:gd name="T73" fmla="*/ 1168 h 1202"/>
                <a:gd name="T74" fmla="*/ 390 w 1096"/>
                <a:gd name="T75" fmla="*/ 1143 h 1202"/>
                <a:gd name="T76" fmla="*/ 104 w 1096"/>
                <a:gd name="T77" fmla="*/ 796 h 1202"/>
                <a:gd name="T78" fmla="*/ 41 w 1096"/>
                <a:gd name="T79" fmla="*/ 682 h 1202"/>
                <a:gd name="T80" fmla="*/ 7 w 1096"/>
                <a:gd name="T81" fmla="*/ 573 h 1202"/>
                <a:gd name="T82" fmla="*/ 0 w 1096"/>
                <a:gd name="T83" fmla="*/ 471 h 1202"/>
                <a:gd name="T84" fmla="*/ 17 w 1096"/>
                <a:gd name="T85" fmla="*/ 375 h 1202"/>
                <a:gd name="T86" fmla="*/ 52 w 1096"/>
                <a:gd name="T87" fmla="*/ 287 h 1202"/>
                <a:gd name="T88" fmla="*/ 103 w 1096"/>
                <a:gd name="T89" fmla="*/ 210 h 1202"/>
                <a:gd name="T90" fmla="*/ 168 w 1096"/>
                <a:gd name="T91" fmla="*/ 144 h 1202"/>
                <a:gd name="T92" fmla="*/ 240 w 1096"/>
                <a:gd name="T93" fmla="*/ 88 h 1202"/>
                <a:gd name="T94" fmla="*/ 318 w 1096"/>
                <a:gd name="T95" fmla="*/ 47 h 1202"/>
                <a:gd name="T96" fmla="*/ 398 w 1096"/>
                <a:gd name="T97" fmla="*/ 19 h 1202"/>
                <a:gd name="T98" fmla="*/ 533 w 1096"/>
                <a:gd name="T99" fmla="*/ 0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02">
                  <a:moveTo>
                    <a:pt x="533" y="0"/>
                  </a:moveTo>
                  <a:lnTo>
                    <a:pt x="599" y="0"/>
                  </a:lnTo>
                  <a:lnTo>
                    <a:pt x="662" y="7"/>
                  </a:lnTo>
                  <a:lnTo>
                    <a:pt x="723" y="21"/>
                  </a:lnTo>
                  <a:lnTo>
                    <a:pt x="780" y="40"/>
                  </a:lnTo>
                  <a:lnTo>
                    <a:pt x="834" y="64"/>
                  </a:lnTo>
                  <a:lnTo>
                    <a:pt x="887" y="94"/>
                  </a:lnTo>
                  <a:lnTo>
                    <a:pt x="933" y="128"/>
                  </a:lnTo>
                  <a:lnTo>
                    <a:pt x="976" y="167"/>
                  </a:lnTo>
                  <a:lnTo>
                    <a:pt x="1014" y="210"/>
                  </a:lnTo>
                  <a:lnTo>
                    <a:pt x="1047" y="256"/>
                  </a:lnTo>
                  <a:lnTo>
                    <a:pt x="1075" y="307"/>
                  </a:lnTo>
                  <a:lnTo>
                    <a:pt x="1096" y="360"/>
                  </a:lnTo>
                  <a:lnTo>
                    <a:pt x="1071" y="325"/>
                  </a:lnTo>
                  <a:lnTo>
                    <a:pt x="1041" y="295"/>
                  </a:lnTo>
                  <a:lnTo>
                    <a:pt x="1007" y="268"/>
                  </a:lnTo>
                  <a:lnTo>
                    <a:pt x="968" y="245"/>
                  </a:lnTo>
                  <a:lnTo>
                    <a:pt x="927" y="226"/>
                  </a:lnTo>
                  <a:lnTo>
                    <a:pt x="883" y="210"/>
                  </a:lnTo>
                  <a:lnTo>
                    <a:pt x="838" y="199"/>
                  </a:lnTo>
                  <a:lnTo>
                    <a:pt x="791" y="192"/>
                  </a:lnTo>
                  <a:lnTo>
                    <a:pt x="743" y="188"/>
                  </a:lnTo>
                  <a:lnTo>
                    <a:pt x="696" y="188"/>
                  </a:lnTo>
                  <a:lnTo>
                    <a:pt x="650" y="193"/>
                  </a:lnTo>
                  <a:lnTo>
                    <a:pt x="605" y="202"/>
                  </a:lnTo>
                  <a:lnTo>
                    <a:pt x="561" y="214"/>
                  </a:lnTo>
                  <a:lnTo>
                    <a:pt x="521" y="229"/>
                  </a:lnTo>
                  <a:lnTo>
                    <a:pt x="483" y="249"/>
                  </a:lnTo>
                  <a:lnTo>
                    <a:pt x="440" y="280"/>
                  </a:lnTo>
                  <a:lnTo>
                    <a:pt x="401" y="313"/>
                  </a:lnTo>
                  <a:lnTo>
                    <a:pt x="368" y="349"/>
                  </a:lnTo>
                  <a:lnTo>
                    <a:pt x="339" y="388"/>
                  </a:lnTo>
                  <a:lnTo>
                    <a:pt x="317" y="427"/>
                  </a:lnTo>
                  <a:lnTo>
                    <a:pt x="300" y="470"/>
                  </a:lnTo>
                  <a:lnTo>
                    <a:pt x="289" y="512"/>
                  </a:lnTo>
                  <a:lnTo>
                    <a:pt x="285" y="555"/>
                  </a:lnTo>
                  <a:lnTo>
                    <a:pt x="287" y="600"/>
                  </a:lnTo>
                  <a:lnTo>
                    <a:pt x="296" y="643"/>
                  </a:lnTo>
                  <a:lnTo>
                    <a:pt x="312" y="687"/>
                  </a:lnTo>
                  <a:lnTo>
                    <a:pt x="335" y="730"/>
                  </a:lnTo>
                  <a:lnTo>
                    <a:pt x="366" y="773"/>
                  </a:lnTo>
                  <a:lnTo>
                    <a:pt x="367" y="775"/>
                  </a:lnTo>
                  <a:lnTo>
                    <a:pt x="373" y="782"/>
                  </a:lnTo>
                  <a:lnTo>
                    <a:pt x="383" y="793"/>
                  </a:lnTo>
                  <a:lnTo>
                    <a:pt x="396" y="809"/>
                  </a:lnTo>
                  <a:lnTo>
                    <a:pt x="411" y="827"/>
                  </a:lnTo>
                  <a:lnTo>
                    <a:pt x="429" y="847"/>
                  </a:lnTo>
                  <a:lnTo>
                    <a:pt x="447" y="870"/>
                  </a:lnTo>
                  <a:lnTo>
                    <a:pt x="468" y="896"/>
                  </a:lnTo>
                  <a:lnTo>
                    <a:pt x="489" y="921"/>
                  </a:lnTo>
                  <a:lnTo>
                    <a:pt x="511" y="948"/>
                  </a:lnTo>
                  <a:lnTo>
                    <a:pt x="534" y="974"/>
                  </a:lnTo>
                  <a:lnTo>
                    <a:pt x="556" y="999"/>
                  </a:lnTo>
                  <a:lnTo>
                    <a:pt x="523" y="962"/>
                  </a:lnTo>
                  <a:lnTo>
                    <a:pt x="538" y="980"/>
                  </a:lnTo>
                  <a:lnTo>
                    <a:pt x="551" y="996"/>
                  </a:lnTo>
                  <a:lnTo>
                    <a:pt x="562" y="1009"/>
                  </a:lnTo>
                  <a:lnTo>
                    <a:pt x="571" y="1020"/>
                  </a:lnTo>
                  <a:lnTo>
                    <a:pt x="577" y="1026"/>
                  </a:lnTo>
                  <a:lnTo>
                    <a:pt x="578" y="1028"/>
                  </a:lnTo>
                  <a:lnTo>
                    <a:pt x="591" y="1049"/>
                  </a:lnTo>
                  <a:lnTo>
                    <a:pt x="599" y="1071"/>
                  </a:lnTo>
                  <a:lnTo>
                    <a:pt x="600" y="1094"/>
                  </a:lnTo>
                  <a:lnTo>
                    <a:pt x="596" y="1115"/>
                  </a:lnTo>
                  <a:lnTo>
                    <a:pt x="588" y="1137"/>
                  </a:lnTo>
                  <a:lnTo>
                    <a:pt x="574" y="1158"/>
                  </a:lnTo>
                  <a:lnTo>
                    <a:pt x="556" y="1176"/>
                  </a:lnTo>
                  <a:lnTo>
                    <a:pt x="536" y="1189"/>
                  </a:lnTo>
                  <a:lnTo>
                    <a:pt x="514" y="1199"/>
                  </a:lnTo>
                  <a:lnTo>
                    <a:pt x="491" y="1202"/>
                  </a:lnTo>
                  <a:lnTo>
                    <a:pt x="469" y="1202"/>
                  </a:lnTo>
                  <a:lnTo>
                    <a:pt x="447" y="1196"/>
                  </a:lnTo>
                  <a:lnTo>
                    <a:pt x="428" y="1184"/>
                  </a:lnTo>
                  <a:lnTo>
                    <a:pt x="409" y="1168"/>
                  </a:lnTo>
                  <a:lnTo>
                    <a:pt x="352" y="1098"/>
                  </a:lnTo>
                  <a:lnTo>
                    <a:pt x="390" y="1143"/>
                  </a:lnTo>
                  <a:lnTo>
                    <a:pt x="149" y="855"/>
                  </a:lnTo>
                  <a:lnTo>
                    <a:pt x="104" y="796"/>
                  </a:lnTo>
                  <a:lnTo>
                    <a:pt x="69" y="739"/>
                  </a:lnTo>
                  <a:lnTo>
                    <a:pt x="41" y="682"/>
                  </a:lnTo>
                  <a:lnTo>
                    <a:pt x="21" y="628"/>
                  </a:lnTo>
                  <a:lnTo>
                    <a:pt x="7" y="573"/>
                  </a:lnTo>
                  <a:lnTo>
                    <a:pt x="1" y="522"/>
                  </a:lnTo>
                  <a:lnTo>
                    <a:pt x="0" y="471"/>
                  </a:lnTo>
                  <a:lnTo>
                    <a:pt x="6" y="421"/>
                  </a:lnTo>
                  <a:lnTo>
                    <a:pt x="17" y="375"/>
                  </a:lnTo>
                  <a:lnTo>
                    <a:pt x="33" y="331"/>
                  </a:lnTo>
                  <a:lnTo>
                    <a:pt x="52" y="287"/>
                  </a:lnTo>
                  <a:lnTo>
                    <a:pt x="77" y="248"/>
                  </a:lnTo>
                  <a:lnTo>
                    <a:pt x="103" y="210"/>
                  </a:lnTo>
                  <a:lnTo>
                    <a:pt x="135" y="175"/>
                  </a:lnTo>
                  <a:lnTo>
                    <a:pt x="168" y="144"/>
                  </a:lnTo>
                  <a:lnTo>
                    <a:pt x="203" y="115"/>
                  </a:lnTo>
                  <a:lnTo>
                    <a:pt x="240" y="88"/>
                  </a:lnTo>
                  <a:lnTo>
                    <a:pt x="279" y="65"/>
                  </a:lnTo>
                  <a:lnTo>
                    <a:pt x="318" y="47"/>
                  </a:lnTo>
                  <a:lnTo>
                    <a:pt x="358" y="31"/>
                  </a:lnTo>
                  <a:lnTo>
                    <a:pt x="398" y="19"/>
                  </a:lnTo>
                  <a:lnTo>
                    <a:pt x="466" y="6"/>
                  </a:lnTo>
                  <a:lnTo>
                    <a:pt x="5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Light"/>
                <a:ea typeface="+mn-ea"/>
                <a:cs typeface="+mn-cs"/>
              </a:endParaRPr>
            </a:p>
          </p:txBody>
        </p:sp>
        <p:sp>
          <p:nvSpPr>
            <p:cNvPr id="14" name="Freeform 11"/>
            <p:cNvSpPr>
              <a:spLocks noEditPoints="1"/>
            </p:cNvSpPr>
            <p:nvPr userDrawn="1"/>
          </p:nvSpPr>
          <p:spPr bwMode="auto">
            <a:xfrm>
              <a:off x="7675563" y="4867276"/>
              <a:ext cx="52388" cy="50800"/>
            </a:xfrm>
            <a:custGeom>
              <a:avLst/>
              <a:gdLst>
                <a:gd name="T0" fmla="*/ 51 w 130"/>
                <a:gd name="T1" fmla="*/ 60 h 128"/>
                <a:gd name="T2" fmla="*/ 70 w 130"/>
                <a:gd name="T3" fmla="*/ 60 h 128"/>
                <a:gd name="T4" fmla="*/ 77 w 130"/>
                <a:gd name="T5" fmla="*/ 59 h 128"/>
                <a:gd name="T6" fmla="*/ 82 w 130"/>
                <a:gd name="T7" fmla="*/ 55 h 128"/>
                <a:gd name="T8" fmla="*/ 83 w 130"/>
                <a:gd name="T9" fmla="*/ 48 h 128"/>
                <a:gd name="T10" fmla="*/ 82 w 130"/>
                <a:gd name="T11" fmla="*/ 42 h 128"/>
                <a:gd name="T12" fmla="*/ 77 w 130"/>
                <a:gd name="T13" fmla="*/ 38 h 128"/>
                <a:gd name="T14" fmla="*/ 71 w 130"/>
                <a:gd name="T15" fmla="*/ 37 h 128"/>
                <a:gd name="T16" fmla="*/ 51 w 130"/>
                <a:gd name="T17" fmla="*/ 37 h 128"/>
                <a:gd name="T18" fmla="*/ 68 w 130"/>
                <a:gd name="T19" fmla="*/ 28 h 128"/>
                <a:gd name="T20" fmla="*/ 89 w 130"/>
                <a:gd name="T21" fmla="*/ 32 h 128"/>
                <a:gd name="T22" fmla="*/ 95 w 130"/>
                <a:gd name="T23" fmla="*/ 48 h 128"/>
                <a:gd name="T24" fmla="*/ 90 w 130"/>
                <a:gd name="T25" fmla="*/ 63 h 128"/>
                <a:gd name="T26" fmla="*/ 76 w 130"/>
                <a:gd name="T27" fmla="*/ 69 h 128"/>
                <a:gd name="T28" fmla="*/ 84 w 130"/>
                <a:gd name="T29" fmla="*/ 101 h 128"/>
                <a:gd name="T30" fmla="*/ 51 w 130"/>
                <a:gd name="T31" fmla="*/ 69 h 128"/>
                <a:gd name="T32" fmla="*/ 40 w 130"/>
                <a:gd name="T33" fmla="*/ 101 h 128"/>
                <a:gd name="T34" fmla="*/ 66 w 130"/>
                <a:gd name="T35" fmla="*/ 11 h 128"/>
                <a:gd name="T36" fmla="*/ 34 w 130"/>
                <a:gd name="T37" fmla="*/ 20 h 128"/>
                <a:gd name="T38" fmla="*/ 16 w 130"/>
                <a:gd name="T39" fmla="*/ 47 h 128"/>
                <a:gd name="T40" fmla="*/ 16 w 130"/>
                <a:gd name="T41" fmla="*/ 82 h 128"/>
                <a:gd name="T42" fmla="*/ 34 w 130"/>
                <a:gd name="T43" fmla="*/ 107 h 128"/>
                <a:gd name="T44" fmla="*/ 66 w 130"/>
                <a:gd name="T45" fmla="*/ 117 h 128"/>
                <a:gd name="T46" fmla="*/ 96 w 130"/>
                <a:gd name="T47" fmla="*/ 107 h 128"/>
                <a:gd name="T48" fmla="*/ 115 w 130"/>
                <a:gd name="T49" fmla="*/ 82 h 128"/>
                <a:gd name="T50" fmla="*/ 115 w 130"/>
                <a:gd name="T51" fmla="*/ 47 h 128"/>
                <a:gd name="T52" fmla="*/ 96 w 130"/>
                <a:gd name="T53" fmla="*/ 20 h 128"/>
                <a:gd name="T54" fmla="*/ 66 w 130"/>
                <a:gd name="T55" fmla="*/ 11 h 128"/>
                <a:gd name="T56" fmla="*/ 85 w 130"/>
                <a:gd name="T57" fmla="*/ 3 h 128"/>
                <a:gd name="T58" fmla="*/ 118 w 130"/>
                <a:gd name="T59" fmla="*/ 25 h 128"/>
                <a:gd name="T60" fmla="*/ 130 w 130"/>
                <a:gd name="T61" fmla="*/ 64 h 128"/>
                <a:gd name="T62" fmla="*/ 118 w 130"/>
                <a:gd name="T63" fmla="*/ 102 h 128"/>
                <a:gd name="T64" fmla="*/ 85 w 130"/>
                <a:gd name="T65" fmla="*/ 125 h 128"/>
                <a:gd name="T66" fmla="*/ 45 w 130"/>
                <a:gd name="T67" fmla="*/ 125 h 128"/>
                <a:gd name="T68" fmla="*/ 13 w 130"/>
                <a:gd name="T69" fmla="*/ 102 h 128"/>
                <a:gd name="T70" fmla="*/ 0 w 130"/>
                <a:gd name="T71" fmla="*/ 64 h 128"/>
                <a:gd name="T72" fmla="*/ 13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6" y="60"/>
                  </a:lnTo>
                  <a:lnTo>
                    <a:pt x="70" y="60"/>
                  </a:lnTo>
                  <a:lnTo>
                    <a:pt x="73" y="59"/>
                  </a:lnTo>
                  <a:lnTo>
                    <a:pt x="77" y="59"/>
                  </a:lnTo>
                  <a:lnTo>
                    <a:pt x="79" y="56"/>
                  </a:lnTo>
                  <a:lnTo>
                    <a:pt x="82" y="55"/>
                  </a:lnTo>
                  <a:lnTo>
                    <a:pt x="83" y="52"/>
                  </a:lnTo>
                  <a:lnTo>
                    <a:pt x="83" y="48"/>
                  </a:lnTo>
                  <a:lnTo>
                    <a:pt x="83" y="44"/>
                  </a:lnTo>
                  <a:lnTo>
                    <a:pt x="82" y="42"/>
                  </a:lnTo>
                  <a:lnTo>
                    <a:pt x="79" y="40"/>
                  </a:lnTo>
                  <a:lnTo>
                    <a:pt x="77" y="38"/>
                  </a:lnTo>
                  <a:lnTo>
                    <a:pt x="73" y="37"/>
                  </a:lnTo>
                  <a:lnTo>
                    <a:pt x="71" y="37"/>
                  </a:lnTo>
                  <a:lnTo>
                    <a:pt x="67" y="37"/>
                  </a:lnTo>
                  <a:lnTo>
                    <a:pt x="51" y="37"/>
                  </a:lnTo>
                  <a:close/>
                  <a:moveTo>
                    <a:pt x="40" y="28"/>
                  </a:moveTo>
                  <a:lnTo>
                    <a:pt x="68" y="28"/>
                  </a:lnTo>
                  <a:lnTo>
                    <a:pt x="81" y="29"/>
                  </a:lnTo>
                  <a:lnTo>
                    <a:pt x="89" y="32"/>
                  </a:lnTo>
                  <a:lnTo>
                    <a:pt x="94" y="38"/>
                  </a:lnTo>
                  <a:lnTo>
                    <a:pt x="95" y="48"/>
                  </a:lnTo>
                  <a:lnTo>
                    <a:pt x="94" y="56"/>
                  </a:lnTo>
                  <a:lnTo>
                    <a:pt x="90" y="63"/>
                  </a:lnTo>
                  <a:lnTo>
                    <a:pt x="83" y="66"/>
                  </a:lnTo>
                  <a:lnTo>
                    <a:pt x="76" y="69"/>
                  </a:lnTo>
                  <a:lnTo>
                    <a:pt x="98" y="101"/>
                  </a:lnTo>
                  <a:lnTo>
                    <a:pt x="84" y="101"/>
                  </a:lnTo>
                  <a:lnTo>
                    <a:pt x="65" y="69"/>
                  </a:lnTo>
                  <a:lnTo>
                    <a:pt x="51" y="69"/>
                  </a:lnTo>
                  <a:lnTo>
                    <a:pt x="51" y="101"/>
                  </a:lnTo>
                  <a:lnTo>
                    <a:pt x="40" y="101"/>
                  </a:lnTo>
                  <a:lnTo>
                    <a:pt x="40" y="28"/>
                  </a:lnTo>
                  <a:close/>
                  <a:moveTo>
                    <a:pt x="66" y="11"/>
                  </a:moveTo>
                  <a:lnTo>
                    <a:pt x="49" y="13"/>
                  </a:lnTo>
                  <a:lnTo>
                    <a:pt x="34" y="20"/>
                  </a:lnTo>
                  <a:lnTo>
                    <a:pt x="23" y="32"/>
                  </a:lnTo>
                  <a:lnTo>
                    <a:pt x="16" y="47"/>
                  </a:lnTo>
                  <a:lnTo>
                    <a:pt x="14" y="64"/>
                  </a:lnTo>
                  <a:lnTo>
                    <a:pt x="16" y="82"/>
                  </a:lnTo>
                  <a:lnTo>
                    <a:pt x="23" y="96"/>
                  </a:lnTo>
                  <a:lnTo>
                    <a:pt x="34" y="107"/>
                  </a:lnTo>
                  <a:lnTo>
                    <a:pt x="49" y="114"/>
                  </a:lnTo>
                  <a:lnTo>
                    <a:pt x="66" y="117"/>
                  </a:lnTo>
                  <a:lnTo>
                    <a:pt x="82" y="114"/>
                  </a:lnTo>
                  <a:lnTo>
                    <a:pt x="96" y="107"/>
                  </a:lnTo>
                  <a:lnTo>
                    <a:pt x="107" y="96"/>
                  </a:lnTo>
                  <a:lnTo>
                    <a:pt x="115" y="82"/>
                  </a:lnTo>
                  <a:lnTo>
                    <a:pt x="118" y="64"/>
                  </a:lnTo>
                  <a:lnTo>
                    <a:pt x="115" y="47"/>
                  </a:lnTo>
                  <a:lnTo>
                    <a:pt x="107" y="32"/>
                  </a:lnTo>
                  <a:lnTo>
                    <a:pt x="96" y="20"/>
                  </a:lnTo>
                  <a:lnTo>
                    <a:pt x="82" y="13"/>
                  </a:lnTo>
                  <a:lnTo>
                    <a:pt x="66" y="11"/>
                  </a:lnTo>
                  <a:close/>
                  <a:moveTo>
                    <a:pt x="66" y="0"/>
                  </a:moveTo>
                  <a:lnTo>
                    <a:pt x="85" y="3"/>
                  </a:lnTo>
                  <a:lnTo>
                    <a:pt x="104" y="12"/>
                  </a:lnTo>
                  <a:lnTo>
                    <a:pt x="118" y="25"/>
                  </a:lnTo>
                  <a:lnTo>
                    <a:pt x="127" y="43"/>
                  </a:lnTo>
                  <a:lnTo>
                    <a:pt x="130" y="64"/>
                  </a:lnTo>
                  <a:lnTo>
                    <a:pt x="127" y="84"/>
                  </a:lnTo>
                  <a:lnTo>
                    <a:pt x="118" y="102"/>
                  </a:lnTo>
                  <a:lnTo>
                    <a:pt x="104" y="116"/>
                  </a:lnTo>
                  <a:lnTo>
                    <a:pt x="85" y="125"/>
                  </a:lnTo>
                  <a:lnTo>
                    <a:pt x="66" y="128"/>
                  </a:lnTo>
                  <a:lnTo>
                    <a:pt x="45" y="125"/>
                  </a:lnTo>
                  <a:lnTo>
                    <a:pt x="27" y="116"/>
                  </a:lnTo>
                  <a:lnTo>
                    <a:pt x="13" y="102"/>
                  </a:lnTo>
                  <a:lnTo>
                    <a:pt x="4" y="84"/>
                  </a:lnTo>
                  <a:lnTo>
                    <a:pt x="0" y="64"/>
                  </a:lnTo>
                  <a:lnTo>
                    <a:pt x="4" y="43"/>
                  </a:lnTo>
                  <a:lnTo>
                    <a:pt x="13" y="25"/>
                  </a:lnTo>
                  <a:lnTo>
                    <a:pt x="27" y="12"/>
                  </a:lnTo>
                  <a:lnTo>
                    <a:pt x="45" y="3"/>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Light"/>
                <a:ea typeface="+mn-ea"/>
                <a:cs typeface="+mn-cs"/>
              </a:endParaRPr>
            </a:p>
          </p:txBody>
        </p:sp>
        <p:sp>
          <p:nvSpPr>
            <p:cNvPr id="15" name="Freeform 12"/>
            <p:cNvSpPr>
              <a:spLocks noEditPoints="1"/>
            </p:cNvSpPr>
            <p:nvPr userDrawn="1"/>
          </p:nvSpPr>
          <p:spPr bwMode="auto">
            <a:xfrm>
              <a:off x="6591301" y="4867276"/>
              <a:ext cx="52388" cy="50800"/>
            </a:xfrm>
            <a:custGeom>
              <a:avLst/>
              <a:gdLst>
                <a:gd name="T0" fmla="*/ 51 w 130"/>
                <a:gd name="T1" fmla="*/ 60 h 128"/>
                <a:gd name="T2" fmla="*/ 69 w 130"/>
                <a:gd name="T3" fmla="*/ 60 h 128"/>
                <a:gd name="T4" fmla="*/ 75 w 130"/>
                <a:gd name="T5" fmla="*/ 59 h 128"/>
                <a:gd name="T6" fmla="*/ 81 w 130"/>
                <a:gd name="T7" fmla="*/ 55 h 128"/>
                <a:gd name="T8" fmla="*/ 82 w 130"/>
                <a:gd name="T9" fmla="*/ 48 h 128"/>
                <a:gd name="T10" fmla="*/ 81 w 130"/>
                <a:gd name="T11" fmla="*/ 42 h 128"/>
                <a:gd name="T12" fmla="*/ 76 w 130"/>
                <a:gd name="T13" fmla="*/ 38 h 128"/>
                <a:gd name="T14" fmla="*/ 70 w 130"/>
                <a:gd name="T15" fmla="*/ 37 h 128"/>
                <a:gd name="T16" fmla="*/ 51 w 130"/>
                <a:gd name="T17" fmla="*/ 37 h 128"/>
                <a:gd name="T18" fmla="*/ 68 w 130"/>
                <a:gd name="T19" fmla="*/ 28 h 128"/>
                <a:gd name="T20" fmla="*/ 88 w 130"/>
                <a:gd name="T21" fmla="*/ 32 h 128"/>
                <a:gd name="T22" fmla="*/ 94 w 130"/>
                <a:gd name="T23" fmla="*/ 48 h 128"/>
                <a:gd name="T24" fmla="*/ 88 w 130"/>
                <a:gd name="T25" fmla="*/ 63 h 128"/>
                <a:gd name="T26" fmla="*/ 75 w 130"/>
                <a:gd name="T27" fmla="*/ 69 h 128"/>
                <a:gd name="T28" fmla="*/ 83 w 130"/>
                <a:gd name="T29" fmla="*/ 101 h 128"/>
                <a:gd name="T30" fmla="*/ 51 w 130"/>
                <a:gd name="T31" fmla="*/ 69 h 128"/>
                <a:gd name="T32" fmla="*/ 40 w 130"/>
                <a:gd name="T33" fmla="*/ 101 h 128"/>
                <a:gd name="T34" fmla="*/ 64 w 130"/>
                <a:gd name="T35" fmla="*/ 11 h 128"/>
                <a:gd name="T36" fmla="*/ 34 w 130"/>
                <a:gd name="T37" fmla="*/ 20 h 128"/>
                <a:gd name="T38" fmla="*/ 14 w 130"/>
                <a:gd name="T39" fmla="*/ 47 h 128"/>
                <a:gd name="T40" fmla="*/ 14 w 130"/>
                <a:gd name="T41" fmla="*/ 82 h 128"/>
                <a:gd name="T42" fmla="*/ 34 w 130"/>
                <a:gd name="T43" fmla="*/ 107 h 128"/>
                <a:gd name="T44" fmla="*/ 64 w 130"/>
                <a:gd name="T45" fmla="*/ 117 h 128"/>
                <a:gd name="T46" fmla="*/ 96 w 130"/>
                <a:gd name="T47" fmla="*/ 107 h 128"/>
                <a:gd name="T48" fmla="*/ 114 w 130"/>
                <a:gd name="T49" fmla="*/ 82 h 128"/>
                <a:gd name="T50" fmla="*/ 114 w 130"/>
                <a:gd name="T51" fmla="*/ 47 h 128"/>
                <a:gd name="T52" fmla="*/ 96 w 130"/>
                <a:gd name="T53" fmla="*/ 20 h 128"/>
                <a:gd name="T54" fmla="*/ 64 w 130"/>
                <a:gd name="T55" fmla="*/ 11 h 128"/>
                <a:gd name="T56" fmla="*/ 85 w 130"/>
                <a:gd name="T57" fmla="*/ 3 h 128"/>
                <a:gd name="T58" fmla="*/ 117 w 130"/>
                <a:gd name="T59" fmla="*/ 25 h 128"/>
                <a:gd name="T60" fmla="*/ 130 w 130"/>
                <a:gd name="T61" fmla="*/ 64 h 128"/>
                <a:gd name="T62" fmla="*/ 117 w 130"/>
                <a:gd name="T63" fmla="*/ 102 h 128"/>
                <a:gd name="T64" fmla="*/ 85 w 130"/>
                <a:gd name="T65" fmla="*/ 125 h 128"/>
                <a:gd name="T66" fmla="*/ 45 w 130"/>
                <a:gd name="T67" fmla="*/ 125 h 128"/>
                <a:gd name="T68" fmla="*/ 12 w 130"/>
                <a:gd name="T69" fmla="*/ 102 h 128"/>
                <a:gd name="T70" fmla="*/ 0 w 130"/>
                <a:gd name="T71" fmla="*/ 64 h 128"/>
                <a:gd name="T72" fmla="*/ 12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4" y="60"/>
                  </a:lnTo>
                  <a:lnTo>
                    <a:pt x="69" y="60"/>
                  </a:lnTo>
                  <a:lnTo>
                    <a:pt x="73" y="59"/>
                  </a:lnTo>
                  <a:lnTo>
                    <a:pt x="75" y="59"/>
                  </a:lnTo>
                  <a:lnTo>
                    <a:pt x="79" y="56"/>
                  </a:lnTo>
                  <a:lnTo>
                    <a:pt x="81" y="55"/>
                  </a:lnTo>
                  <a:lnTo>
                    <a:pt x="82" y="52"/>
                  </a:lnTo>
                  <a:lnTo>
                    <a:pt x="82" y="48"/>
                  </a:lnTo>
                  <a:lnTo>
                    <a:pt x="82" y="44"/>
                  </a:lnTo>
                  <a:lnTo>
                    <a:pt x="81" y="42"/>
                  </a:lnTo>
                  <a:lnTo>
                    <a:pt x="79" y="40"/>
                  </a:lnTo>
                  <a:lnTo>
                    <a:pt x="76" y="38"/>
                  </a:lnTo>
                  <a:lnTo>
                    <a:pt x="73" y="37"/>
                  </a:lnTo>
                  <a:lnTo>
                    <a:pt x="70" y="37"/>
                  </a:lnTo>
                  <a:lnTo>
                    <a:pt x="66" y="37"/>
                  </a:lnTo>
                  <a:lnTo>
                    <a:pt x="51" y="37"/>
                  </a:lnTo>
                  <a:close/>
                  <a:moveTo>
                    <a:pt x="40" y="28"/>
                  </a:moveTo>
                  <a:lnTo>
                    <a:pt x="68" y="28"/>
                  </a:lnTo>
                  <a:lnTo>
                    <a:pt x="80" y="29"/>
                  </a:lnTo>
                  <a:lnTo>
                    <a:pt x="88" y="32"/>
                  </a:lnTo>
                  <a:lnTo>
                    <a:pt x="93" y="38"/>
                  </a:lnTo>
                  <a:lnTo>
                    <a:pt x="94" y="48"/>
                  </a:lnTo>
                  <a:lnTo>
                    <a:pt x="93" y="56"/>
                  </a:lnTo>
                  <a:lnTo>
                    <a:pt x="88" y="63"/>
                  </a:lnTo>
                  <a:lnTo>
                    <a:pt x="82" y="66"/>
                  </a:lnTo>
                  <a:lnTo>
                    <a:pt x="75" y="69"/>
                  </a:lnTo>
                  <a:lnTo>
                    <a:pt x="96" y="101"/>
                  </a:lnTo>
                  <a:lnTo>
                    <a:pt x="83" y="101"/>
                  </a:lnTo>
                  <a:lnTo>
                    <a:pt x="64" y="69"/>
                  </a:lnTo>
                  <a:lnTo>
                    <a:pt x="51" y="69"/>
                  </a:lnTo>
                  <a:lnTo>
                    <a:pt x="51" y="101"/>
                  </a:lnTo>
                  <a:lnTo>
                    <a:pt x="40" y="101"/>
                  </a:lnTo>
                  <a:lnTo>
                    <a:pt x="40" y="28"/>
                  </a:lnTo>
                  <a:close/>
                  <a:moveTo>
                    <a:pt x="64" y="11"/>
                  </a:moveTo>
                  <a:lnTo>
                    <a:pt x="48" y="13"/>
                  </a:lnTo>
                  <a:lnTo>
                    <a:pt x="34" y="20"/>
                  </a:lnTo>
                  <a:lnTo>
                    <a:pt x="22" y="32"/>
                  </a:lnTo>
                  <a:lnTo>
                    <a:pt x="14" y="47"/>
                  </a:lnTo>
                  <a:lnTo>
                    <a:pt x="12" y="64"/>
                  </a:lnTo>
                  <a:lnTo>
                    <a:pt x="14" y="82"/>
                  </a:lnTo>
                  <a:lnTo>
                    <a:pt x="22" y="96"/>
                  </a:lnTo>
                  <a:lnTo>
                    <a:pt x="34" y="107"/>
                  </a:lnTo>
                  <a:lnTo>
                    <a:pt x="48" y="114"/>
                  </a:lnTo>
                  <a:lnTo>
                    <a:pt x="64" y="117"/>
                  </a:lnTo>
                  <a:lnTo>
                    <a:pt x="81" y="114"/>
                  </a:lnTo>
                  <a:lnTo>
                    <a:pt x="96" y="107"/>
                  </a:lnTo>
                  <a:lnTo>
                    <a:pt x="107" y="96"/>
                  </a:lnTo>
                  <a:lnTo>
                    <a:pt x="114" y="82"/>
                  </a:lnTo>
                  <a:lnTo>
                    <a:pt x="116" y="64"/>
                  </a:lnTo>
                  <a:lnTo>
                    <a:pt x="114" y="47"/>
                  </a:lnTo>
                  <a:lnTo>
                    <a:pt x="107" y="32"/>
                  </a:lnTo>
                  <a:lnTo>
                    <a:pt x="96" y="20"/>
                  </a:lnTo>
                  <a:lnTo>
                    <a:pt x="81" y="13"/>
                  </a:lnTo>
                  <a:lnTo>
                    <a:pt x="64" y="11"/>
                  </a:lnTo>
                  <a:close/>
                  <a:moveTo>
                    <a:pt x="64" y="0"/>
                  </a:moveTo>
                  <a:lnTo>
                    <a:pt x="85" y="3"/>
                  </a:lnTo>
                  <a:lnTo>
                    <a:pt x="103" y="12"/>
                  </a:lnTo>
                  <a:lnTo>
                    <a:pt x="117" y="25"/>
                  </a:lnTo>
                  <a:lnTo>
                    <a:pt x="126" y="43"/>
                  </a:lnTo>
                  <a:lnTo>
                    <a:pt x="130" y="64"/>
                  </a:lnTo>
                  <a:lnTo>
                    <a:pt x="126" y="84"/>
                  </a:lnTo>
                  <a:lnTo>
                    <a:pt x="117" y="102"/>
                  </a:lnTo>
                  <a:lnTo>
                    <a:pt x="103" y="116"/>
                  </a:lnTo>
                  <a:lnTo>
                    <a:pt x="85" y="125"/>
                  </a:lnTo>
                  <a:lnTo>
                    <a:pt x="64" y="128"/>
                  </a:lnTo>
                  <a:lnTo>
                    <a:pt x="45" y="125"/>
                  </a:lnTo>
                  <a:lnTo>
                    <a:pt x="26" y="116"/>
                  </a:lnTo>
                  <a:lnTo>
                    <a:pt x="12" y="102"/>
                  </a:lnTo>
                  <a:lnTo>
                    <a:pt x="2" y="84"/>
                  </a:lnTo>
                  <a:lnTo>
                    <a:pt x="0" y="64"/>
                  </a:lnTo>
                  <a:lnTo>
                    <a:pt x="2" y="43"/>
                  </a:lnTo>
                  <a:lnTo>
                    <a:pt x="12" y="25"/>
                  </a:lnTo>
                  <a:lnTo>
                    <a:pt x="26" y="12"/>
                  </a:lnTo>
                  <a:lnTo>
                    <a:pt x="45" y="3"/>
                  </a:lnTo>
                  <a:lnTo>
                    <a:pt x="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Light"/>
                <a:ea typeface="+mn-ea"/>
                <a:cs typeface="+mn-cs"/>
              </a:endParaRPr>
            </a:p>
          </p:txBody>
        </p:sp>
      </p:grpSp>
      <p:sp>
        <p:nvSpPr>
          <p:cNvPr id="18" name="Title 1"/>
          <p:cNvSpPr>
            <a:spLocks noGrp="1"/>
          </p:cNvSpPr>
          <p:nvPr>
            <p:ph type="title" hasCustomPrompt="1"/>
          </p:nvPr>
        </p:nvSpPr>
        <p:spPr>
          <a:xfrm>
            <a:off x="0" y="131854"/>
            <a:ext cx="12192000" cy="748988"/>
          </a:xfrm>
        </p:spPr>
        <p:txBody>
          <a:bodyPr anchor="b" anchorCtr="0">
            <a:spAutoFit/>
          </a:bodyPr>
          <a:lstStyle>
            <a:lvl1pPr algn="ctr">
              <a:defRPr sz="4267" baseline="0">
                <a:solidFill>
                  <a:schemeClr val="bg1"/>
                </a:solidFill>
                <a:latin typeface="+mj-lt"/>
              </a:defRPr>
            </a:lvl1pPr>
          </a:lstStyle>
          <a:p>
            <a:r>
              <a:rPr lang="en-US"/>
              <a:t>Click to Edit Title</a:t>
            </a:r>
          </a:p>
        </p:txBody>
      </p:sp>
      <p:sp>
        <p:nvSpPr>
          <p:cNvPr id="19" name="Text Placeholder 2"/>
          <p:cNvSpPr>
            <a:spLocks noGrp="1"/>
          </p:cNvSpPr>
          <p:nvPr>
            <p:ph type="body" sz="quarter" idx="10" hasCustomPrompt="1"/>
          </p:nvPr>
        </p:nvSpPr>
        <p:spPr>
          <a:xfrm>
            <a:off x="0" y="878382"/>
            <a:ext cx="12192000" cy="444289"/>
          </a:xfrm>
        </p:spPr>
        <p:txBody>
          <a:bodyPr anchor="t">
            <a:spAutoFit/>
          </a:bodyPr>
          <a:lstStyle>
            <a:lvl1pPr marL="0" indent="-243834" algn="ctr">
              <a:lnSpc>
                <a:spcPct val="85000"/>
              </a:lnSpc>
              <a:buFont typeface="Arial" pitchFamily="34" charset="0"/>
              <a:buNone/>
              <a:defRPr sz="2667" b="0" i="0" cap="none" baseline="0">
                <a:solidFill>
                  <a:schemeClr val="bg1"/>
                </a:solidFill>
                <a:latin typeface="+mn-lt"/>
              </a:defRPr>
            </a:lvl1pPr>
          </a:lstStyle>
          <a:p>
            <a:pPr lvl="0"/>
            <a:r>
              <a:rPr lang="en-US"/>
              <a:t>Click to edit subtitle</a:t>
            </a:r>
          </a:p>
        </p:txBody>
      </p:sp>
    </p:spTree>
    <p:extLst>
      <p:ext uri="{BB962C8B-B14F-4D97-AF65-F5344CB8AC3E}">
        <p14:creationId xmlns:p14="http://schemas.microsoft.com/office/powerpoint/2010/main" val="2544115805"/>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SAS - 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F640452-C0E9-BB4A-8CF5-CE4FAA54E306}"/>
              </a:ext>
            </a:extLst>
          </p:cNvPr>
          <p:cNvSpPr/>
          <p:nvPr/>
        </p:nvSpPr>
        <p:spPr>
          <a:xfrm>
            <a:off x="1" y="-8061"/>
            <a:ext cx="12163455" cy="6831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5" name="Picture 4" descr="A close up of a logo&#10;&#10;Description automatically generated">
            <a:extLst>
              <a:ext uri="{FF2B5EF4-FFF2-40B4-BE49-F238E27FC236}">
                <a16:creationId xmlns:a16="http://schemas.microsoft.com/office/drawing/2014/main" id="{55DCED66-1892-224F-B3AD-DC1323E4C9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2971800" cy="6858000"/>
          </a:xfrm>
          <a:prstGeom prst="rect">
            <a:avLst/>
          </a:prstGeom>
        </p:spPr>
      </p:pic>
      <p:sp>
        <p:nvSpPr>
          <p:cNvPr id="9" name="Text Placeholder 32">
            <a:extLst>
              <a:ext uri="{FF2B5EF4-FFF2-40B4-BE49-F238E27FC236}">
                <a16:creationId xmlns:a16="http://schemas.microsoft.com/office/drawing/2014/main" id="{1231D9FA-7877-D144-875E-EB15705E83A1}"/>
              </a:ext>
            </a:extLst>
          </p:cNvPr>
          <p:cNvSpPr>
            <a:spLocks noGrp="1"/>
          </p:cNvSpPr>
          <p:nvPr>
            <p:ph type="body" sz="quarter" idx="10"/>
          </p:nvPr>
        </p:nvSpPr>
        <p:spPr>
          <a:xfrm>
            <a:off x="2205163" y="1167901"/>
            <a:ext cx="8520925" cy="2074832"/>
          </a:xfrm>
        </p:spPr>
        <p:txBody>
          <a:bodyPr anchor="b">
            <a:normAutofit/>
          </a:bodyPr>
          <a:lstStyle>
            <a:lvl1pPr marL="0" indent="0" algn="l">
              <a:buNone/>
              <a:defRPr lang="en-US" sz="4000" b="1" kern="1200" dirty="0">
                <a:solidFill>
                  <a:schemeClr val="bg1"/>
                </a:solidFill>
                <a:latin typeface="Calibri" panose="020F0502020204030204" pitchFamily="34" charset="0"/>
                <a:ea typeface="+mn-ea"/>
                <a:cs typeface="Calibri" panose="020F0502020204030204" pitchFamily="34" charset="0"/>
              </a:defRPr>
            </a:lvl1pPr>
          </a:lstStyle>
          <a:p>
            <a:pPr lvl="0"/>
            <a:r>
              <a:rPr lang="en-US"/>
              <a:t>Click to edit Master text styles</a:t>
            </a:r>
          </a:p>
        </p:txBody>
      </p:sp>
      <p:sp>
        <p:nvSpPr>
          <p:cNvPr id="10" name="Text Placeholder 34">
            <a:extLst>
              <a:ext uri="{FF2B5EF4-FFF2-40B4-BE49-F238E27FC236}">
                <a16:creationId xmlns:a16="http://schemas.microsoft.com/office/drawing/2014/main" id="{9B949CCB-8408-0B41-9681-4ECA35605A82}"/>
              </a:ext>
            </a:extLst>
          </p:cNvPr>
          <p:cNvSpPr>
            <a:spLocks noGrp="1"/>
          </p:cNvSpPr>
          <p:nvPr>
            <p:ph type="body" sz="quarter" idx="11"/>
          </p:nvPr>
        </p:nvSpPr>
        <p:spPr>
          <a:xfrm>
            <a:off x="2205163" y="3312584"/>
            <a:ext cx="8520925" cy="1945216"/>
          </a:xfrm>
        </p:spPr>
        <p:txBody>
          <a:bodyPr>
            <a:normAutofit/>
          </a:bodyPr>
          <a:lstStyle>
            <a:lvl1pPr marL="0" indent="0" algn="l">
              <a:buNone/>
              <a:defRPr sz="2667">
                <a:solidFill>
                  <a:schemeClr val="accent1">
                    <a:lumMod val="60000"/>
                    <a:lumOff val="40000"/>
                  </a:schemeClr>
                </a:solidFill>
                <a:latin typeface="+mj-lt"/>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sp>
        <p:nvSpPr>
          <p:cNvPr id="11" name="Rectangle 10">
            <a:extLst>
              <a:ext uri="{FF2B5EF4-FFF2-40B4-BE49-F238E27FC236}">
                <a16:creationId xmlns:a16="http://schemas.microsoft.com/office/drawing/2014/main" id="{60F2F4D0-EB0E-3842-9785-6EF69081820E}"/>
              </a:ext>
            </a:extLst>
          </p:cNvPr>
          <p:cNvSpPr/>
          <p:nvPr/>
        </p:nvSpPr>
        <p:spPr>
          <a:xfrm>
            <a:off x="1" y="0"/>
            <a:ext cx="3207900" cy="6864096"/>
          </a:xfrm>
          <a:prstGeom prst="rect">
            <a:avLst/>
          </a:prstGeom>
          <a:gradFill flip="none" rotWithShape="1">
            <a:gsLst>
              <a:gs pos="2000">
                <a:schemeClr val="tx2">
                  <a:alpha val="0"/>
                </a:schemeClr>
              </a:gs>
              <a:gs pos="100000">
                <a:schemeClr val="tx2">
                  <a:alpha val="36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TextBox 4">
            <a:extLst>
              <a:ext uri="{FF2B5EF4-FFF2-40B4-BE49-F238E27FC236}">
                <a16:creationId xmlns:a16="http://schemas.microsoft.com/office/drawing/2014/main" id="{64A8B58C-CD7F-6F4B-B6E8-178EEF4B15DC}"/>
              </a:ext>
            </a:extLst>
          </p:cNvPr>
          <p:cNvSpPr txBox="1"/>
          <p:nvPr/>
        </p:nvSpPr>
        <p:spPr>
          <a:xfrm>
            <a:off x="4413504" y="6619449"/>
            <a:ext cx="3352800" cy="194990"/>
          </a:xfrm>
          <a:prstGeom prst="rect">
            <a:avLst/>
          </a:prstGeom>
          <a:noFill/>
        </p:spPr>
        <p:txBody>
          <a:bodyPr wrap="square" anchor="b" anchorCtr="0">
            <a:spAutoFit/>
          </a:bodyPr>
          <a:lstStyle/>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chemeClr val="bg1"/>
                </a:solidFill>
                <a:effectLst/>
                <a:uLnTx/>
                <a:uFillTx/>
                <a:latin typeface="+mn-lt"/>
                <a:ea typeface="Calibri" charset="0"/>
                <a:cs typeface="Arial" panose="020B0604020202020204" pitchFamily="34" charset="0"/>
              </a:rPr>
              <a:t>Copyright © SAS Institute Inc. All rights reserved.</a:t>
            </a:r>
          </a:p>
        </p:txBody>
      </p:sp>
      <p:pic>
        <p:nvPicPr>
          <p:cNvPr id="15" name="Picture 14">
            <a:extLst>
              <a:ext uri="{FF2B5EF4-FFF2-40B4-BE49-F238E27FC236}">
                <a16:creationId xmlns:a16="http://schemas.microsoft.com/office/drawing/2014/main" id="{BDDF8B79-0449-724D-9AE1-DD5080E117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48847" y="5967045"/>
            <a:ext cx="1483157" cy="825136"/>
          </a:xfrm>
          <a:prstGeom prst="rect">
            <a:avLst/>
          </a:prstGeom>
        </p:spPr>
      </p:pic>
    </p:spTree>
    <p:custDataLst>
      <p:tags r:id="rId1"/>
    </p:custDataLst>
    <p:extLst>
      <p:ext uri="{BB962C8B-B14F-4D97-AF65-F5344CB8AC3E}">
        <p14:creationId xmlns:p14="http://schemas.microsoft.com/office/powerpoint/2010/main" val="1130760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SAS - Section Header - Dark Blu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900AF95-1FC8-274C-A784-F831F6B8647F}"/>
              </a:ext>
            </a:extLst>
          </p:cNvPr>
          <p:cNvSpPr/>
          <p:nvPr/>
        </p:nvSpPr>
        <p:spPr>
          <a:xfrm>
            <a:off x="1" y="-8061"/>
            <a:ext cx="12163455" cy="6831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TextBox 4">
            <a:extLst>
              <a:ext uri="{FF2B5EF4-FFF2-40B4-BE49-F238E27FC236}">
                <a16:creationId xmlns:a16="http://schemas.microsoft.com/office/drawing/2014/main" id="{B0C6AF5C-E29A-9E49-801E-0A1C09DFDE5F}"/>
              </a:ext>
            </a:extLst>
          </p:cNvPr>
          <p:cNvSpPr txBox="1"/>
          <p:nvPr/>
        </p:nvSpPr>
        <p:spPr>
          <a:xfrm>
            <a:off x="4413504" y="6619449"/>
            <a:ext cx="3352800" cy="194990"/>
          </a:xfrm>
          <a:prstGeom prst="rect">
            <a:avLst/>
          </a:prstGeom>
          <a:noFill/>
        </p:spPr>
        <p:txBody>
          <a:bodyPr wrap="square" anchor="b" anchorCtr="0">
            <a:spAutoFit/>
          </a:bodyPr>
          <a:lstStyle/>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chemeClr val="bg1"/>
                </a:solidFill>
                <a:effectLst/>
                <a:uLnTx/>
                <a:uFillTx/>
                <a:latin typeface="+mn-lt"/>
                <a:ea typeface="Calibri" charset="0"/>
                <a:cs typeface="Arial" panose="020B0604020202020204" pitchFamily="34" charset="0"/>
              </a:rPr>
              <a:t>Copyright © SAS Institute Inc. All rights reserved.</a:t>
            </a:r>
          </a:p>
        </p:txBody>
      </p:sp>
      <p:pic>
        <p:nvPicPr>
          <p:cNvPr id="14" name="Picture 6">
            <a:extLst>
              <a:ext uri="{FF2B5EF4-FFF2-40B4-BE49-F238E27FC236}">
                <a16:creationId xmlns:a16="http://schemas.microsoft.com/office/drawing/2014/main" id="{6BFF7639-E4DF-3741-90C7-2DFCD9D26A0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215857" y="6329009"/>
            <a:ext cx="745039" cy="338655"/>
          </a:xfrm>
          <a:prstGeom prst="rect">
            <a:avLst/>
          </a:prstGeom>
        </p:spPr>
      </p:pic>
      <p:pic>
        <p:nvPicPr>
          <p:cNvPr id="6" name="Picture 5" descr="A picture containing clock, light, drawing&#10;&#10;Description automatically generated">
            <a:extLst>
              <a:ext uri="{FF2B5EF4-FFF2-40B4-BE49-F238E27FC236}">
                <a16:creationId xmlns:a16="http://schemas.microsoft.com/office/drawing/2014/main" id="{43AE3E76-C4CC-8245-858F-A891F08C3E58}"/>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23061" r="33611" b="20040"/>
          <a:stretch/>
        </p:blipFill>
        <p:spPr>
          <a:xfrm>
            <a:off x="6081728" y="-8059"/>
            <a:ext cx="6110273" cy="6866060"/>
          </a:xfrm>
          <a:prstGeom prst="rect">
            <a:avLst/>
          </a:prstGeom>
        </p:spPr>
      </p:pic>
      <p:sp>
        <p:nvSpPr>
          <p:cNvPr id="11" name="Text Placeholder 34">
            <a:extLst>
              <a:ext uri="{FF2B5EF4-FFF2-40B4-BE49-F238E27FC236}">
                <a16:creationId xmlns:a16="http://schemas.microsoft.com/office/drawing/2014/main" id="{C8C0CE08-E9A8-3940-A81E-001DC88592F4}"/>
              </a:ext>
            </a:extLst>
          </p:cNvPr>
          <p:cNvSpPr>
            <a:spLocks noGrp="1"/>
          </p:cNvSpPr>
          <p:nvPr>
            <p:ph type="body" sz="quarter" idx="11"/>
          </p:nvPr>
        </p:nvSpPr>
        <p:spPr>
          <a:xfrm>
            <a:off x="826938" y="3312584"/>
            <a:ext cx="8520925" cy="1945216"/>
          </a:xfrm>
        </p:spPr>
        <p:txBody>
          <a:bodyPr>
            <a:normAutofit/>
          </a:bodyPr>
          <a:lstStyle>
            <a:lvl1pPr marL="0" indent="0" algn="l">
              <a:buNone/>
              <a:defRPr sz="2667">
                <a:solidFill>
                  <a:schemeClr val="accent1">
                    <a:lumMod val="60000"/>
                    <a:lumOff val="40000"/>
                  </a:schemeClr>
                </a:solidFill>
                <a:latin typeface="+mj-lt"/>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sp>
        <p:nvSpPr>
          <p:cNvPr id="10" name="Text Placeholder 32">
            <a:extLst>
              <a:ext uri="{FF2B5EF4-FFF2-40B4-BE49-F238E27FC236}">
                <a16:creationId xmlns:a16="http://schemas.microsoft.com/office/drawing/2014/main" id="{D5BF76BC-A168-D846-A33A-DDC741AB2C49}"/>
              </a:ext>
            </a:extLst>
          </p:cNvPr>
          <p:cNvSpPr>
            <a:spLocks noGrp="1"/>
          </p:cNvSpPr>
          <p:nvPr>
            <p:ph type="body" sz="quarter" idx="10"/>
          </p:nvPr>
        </p:nvSpPr>
        <p:spPr>
          <a:xfrm>
            <a:off x="826938" y="1167901"/>
            <a:ext cx="8520925" cy="2074832"/>
          </a:xfrm>
        </p:spPr>
        <p:txBody>
          <a:bodyPr anchor="b">
            <a:normAutofit/>
          </a:bodyPr>
          <a:lstStyle>
            <a:lvl1pPr marL="0" indent="0" algn="l">
              <a:buNone/>
              <a:defRPr lang="en-US" sz="4000" b="1" kern="1200" dirty="0">
                <a:solidFill>
                  <a:schemeClr val="bg1"/>
                </a:solidFill>
                <a:latin typeface="Calibri" panose="020F0502020204030204" pitchFamily="34" charset="0"/>
                <a:ea typeface="+mn-ea"/>
                <a:cs typeface="Calibri" panose="020F0502020204030204" pitchFamily="34" charset="0"/>
              </a:defRPr>
            </a:lvl1pPr>
          </a:lstStyle>
          <a:p>
            <a:pPr lvl="0"/>
            <a:r>
              <a:rPr lang="en-US"/>
              <a:t>Click to edit Master text styles</a:t>
            </a:r>
          </a:p>
        </p:txBody>
      </p:sp>
    </p:spTree>
    <p:custDataLst>
      <p:tags r:id="rId1"/>
    </p:custDataLst>
    <p:extLst>
      <p:ext uri="{BB962C8B-B14F-4D97-AF65-F5344CB8AC3E}">
        <p14:creationId xmlns:p14="http://schemas.microsoft.com/office/powerpoint/2010/main" val="3671352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SAS - Content - Blu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buClr>
                <a:schemeClr val="bg2"/>
              </a:buClr>
              <a:defRPr>
                <a:solidFill>
                  <a:schemeClr val="bg1"/>
                </a:solidFill>
                <a:latin typeface="+mj-lt"/>
              </a:defRPr>
            </a:lvl1pPr>
            <a:lvl2pPr>
              <a:buClr>
                <a:schemeClr val="bg2"/>
              </a:buClr>
              <a:defRPr>
                <a:solidFill>
                  <a:schemeClr val="bg1"/>
                </a:solidFill>
                <a:latin typeface="+mj-lt"/>
              </a:defRPr>
            </a:lvl2pPr>
            <a:lvl3pPr>
              <a:buClr>
                <a:schemeClr val="bg2"/>
              </a:buClr>
              <a:defRPr>
                <a:solidFill>
                  <a:schemeClr val="bg1"/>
                </a:solidFill>
                <a:latin typeface="+mj-lt"/>
              </a:defRPr>
            </a:lvl3pPr>
            <a:lvl4pPr>
              <a:buClr>
                <a:schemeClr val="bg2"/>
              </a:buClr>
              <a:defRPr>
                <a:solidFill>
                  <a:schemeClr val="bg1"/>
                </a:solidFill>
                <a:latin typeface="+mj-lt"/>
              </a:defRPr>
            </a:lvl4pPr>
            <a:lvl5pPr>
              <a:buClr>
                <a:schemeClr val="bg2"/>
              </a:buClr>
              <a:defRPr>
                <a:solidFill>
                  <a:schemeClr val="bg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040EF35-062A-4CF7-B99A-D6EF688F370B}"/>
              </a:ext>
            </a:extLst>
          </p:cNvPr>
          <p:cNvSpPr>
            <a:spLocks noGrp="1"/>
          </p:cNvSpPr>
          <p:nvPr>
            <p:ph type="body" sz="quarter" idx="10"/>
          </p:nvPr>
        </p:nvSpPr>
        <p:spPr>
          <a:xfrm>
            <a:off x="838200" y="975784"/>
            <a:ext cx="10515600" cy="609600"/>
          </a:xfrm>
        </p:spPr>
        <p:txBody>
          <a:bodyPr anchor="t"/>
          <a:lstStyle>
            <a:lvl1pPr marL="0" indent="0" algn="ctr">
              <a:buNone/>
              <a:defRPr>
                <a:solidFill>
                  <a:schemeClr val="accent1">
                    <a:lumMod val="60000"/>
                    <a:lumOff val="40000"/>
                  </a:schemeClr>
                </a:solidFill>
              </a:defRPr>
            </a:lvl1pPr>
            <a:lvl2pPr marL="243834" indent="0">
              <a:buNone/>
              <a:defRPr/>
            </a:lvl2pPr>
            <a:lvl3pPr marL="487668" indent="0">
              <a:buNone/>
              <a:defRPr/>
            </a:lvl3pPr>
            <a:lvl4pPr marL="1371566" indent="0">
              <a:buNone/>
              <a:defRPr/>
            </a:lvl4pPr>
            <a:lvl5pPr marL="1828754" indent="0">
              <a:buNone/>
              <a:defRPr/>
            </a:lvl5pPr>
          </a:lstStyle>
          <a:p>
            <a:pPr lvl="0"/>
            <a:r>
              <a:rPr lang="en-US"/>
              <a:t>Click to edit Master text styles</a:t>
            </a:r>
          </a:p>
        </p:txBody>
      </p:sp>
    </p:spTree>
    <p:custDataLst>
      <p:tags r:id="rId1"/>
    </p:custDataLst>
    <p:extLst>
      <p:ext uri="{BB962C8B-B14F-4D97-AF65-F5344CB8AC3E}">
        <p14:creationId xmlns:p14="http://schemas.microsoft.com/office/powerpoint/2010/main" val="511745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SAS - Title &amp; Subtitle - ">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p>
        </p:txBody>
      </p:sp>
      <p:sp>
        <p:nvSpPr>
          <p:cNvPr id="5" name="Text Placeholder 4">
            <a:extLst>
              <a:ext uri="{FF2B5EF4-FFF2-40B4-BE49-F238E27FC236}">
                <a16:creationId xmlns:a16="http://schemas.microsoft.com/office/drawing/2014/main" id="{0040EF35-062A-4CF7-B99A-D6EF688F370B}"/>
              </a:ext>
            </a:extLst>
          </p:cNvPr>
          <p:cNvSpPr>
            <a:spLocks noGrp="1"/>
          </p:cNvSpPr>
          <p:nvPr>
            <p:ph type="body" sz="quarter" idx="10"/>
          </p:nvPr>
        </p:nvSpPr>
        <p:spPr>
          <a:xfrm>
            <a:off x="838200" y="975784"/>
            <a:ext cx="10515600" cy="609600"/>
          </a:xfrm>
        </p:spPr>
        <p:txBody>
          <a:bodyPr anchor="t"/>
          <a:lstStyle>
            <a:lvl1pPr marL="0" indent="0" algn="ctr">
              <a:buNone/>
              <a:defRPr>
                <a:solidFill>
                  <a:schemeClr val="accent1">
                    <a:lumMod val="60000"/>
                    <a:lumOff val="40000"/>
                  </a:schemeClr>
                </a:solidFill>
              </a:defRPr>
            </a:lvl1pPr>
            <a:lvl2pPr marL="243834" indent="0">
              <a:buNone/>
              <a:defRPr/>
            </a:lvl2pPr>
            <a:lvl3pPr marL="487668" indent="0">
              <a:buNone/>
              <a:defRPr/>
            </a:lvl3pPr>
            <a:lvl4pPr marL="1371566" indent="0">
              <a:buNone/>
              <a:defRPr/>
            </a:lvl4pPr>
            <a:lvl5pPr marL="1828754" indent="0">
              <a:buNone/>
              <a:defRPr/>
            </a:lvl5pPr>
          </a:lstStyle>
          <a:p>
            <a:pPr lvl="0"/>
            <a:r>
              <a:rPr lang="en-US"/>
              <a:t>Click to edit Master text styles</a:t>
            </a:r>
          </a:p>
        </p:txBody>
      </p:sp>
    </p:spTree>
    <p:custDataLst>
      <p:tags r:id="rId1"/>
    </p:custDataLst>
    <p:extLst>
      <p:ext uri="{BB962C8B-B14F-4D97-AF65-F5344CB8AC3E}">
        <p14:creationId xmlns:p14="http://schemas.microsoft.com/office/powerpoint/2010/main" val="3130862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SAS - Title Only - Blu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chemeClr val="bg1"/>
                </a:solidFill>
              </a:defRPr>
            </a:lvl1pPr>
          </a:lstStyle>
          <a:p>
            <a:r>
              <a:rPr lang="en-US"/>
              <a:t>Click to edit Master title style</a:t>
            </a:r>
          </a:p>
        </p:txBody>
      </p:sp>
    </p:spTree>
    <p:custDataLst>
      <p:tags r:id="rId1"/>
    </p:custDataLst>
    <p:extLst>
      <p:ext uri="{BB962C8B-B14F-4D97-AF65-F5344CB8AC3E}">
        <p14:creationId xmlns:p14="http://schemas.microsoft.com/office/powerpoint/2010/main" val="859353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SAS - Comparison - Blu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9"/>
          </a:xfrm>
        </p:spPr>
        <p:txBody>
          <a:bodyPr/>
          <a:lstStyle>
            <a:lvl1pPr>
              <a:buClr>
                <a:schemeClr val="bg2"/>
              </a:buClr>
              <a:defRPr/>
            </a:lvl1pPr>
            <a:lvl2pPr>
              <a:buClr>
                <a:schemeClr val="bg2"/>
              </a:buClr>
              <a:defRPr/>
            </a:lvl2pPr>
            <a:lvl3pPr>
              <a:buClr>
                <a:schemeClr val="bg2"/>
              </a:buClr>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6172200" y="1825625"/>
            <a:ext cx="5181600" cy="4351339"/>
          </a:xfrm>
        </p:spPr>
        <p:txBody>
          <a:bodyPr/>
          <a:lstStyle>
            <a:lvl1pPr>
              <a:buClr>
                <a:schemeClr val="bg2"/>
              </a:buClr>
              <a:defRPr/>
            </a:lvl1pPr>
            <a:lvl2pPr>
              <a:buClr>
                <a:schemeClr val="bg2"/>
              </a:buClr>
              <a:defRPr/>
            </a:lvl2pPr>
            <a:lvl3pPr>
              <a:buClr>
                <a:schemeClr val="bg2"/>
              </a:buClr>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sp>
        <p:nvSpPr>
          <p:cNvPr id="5" name="Text Placeholder 4">
            <a:extLst>
              <a:ext uri="{FF2B5EF4-FFF2-40B4-BE49-F238E27FC236}">
                <a16:creationId xmlns:a16="http://schemas.microsoft.com/office/drawing/2014/main" id="{EFE90ADF-F9C8-471B-A694-7C0B48436B41}"/>
              </a:ext>
            </a:extLst>
          </p:cNvPr>
          <p:cNvSpPr>
            <a:spLocks noGrp="1"/>
          </p:cNvSpPr>
          <p:nvPr>
            <p:ph type="body" sz="quarter" idx="10"/>
          </p:nvPr>
        </p:nvSpPr>
        <p:spPr>
          <a:xfrm>
            <a:off x="838200" y="975784"/>
            <a:ext cx="10515600" cy="609600"/>
          </a:xfrm>
        </p:spPr>
        <p:txBody>
          <a:bodyPr anchor="t"/>
          <a:lstStyle>
            <a:lvl1pPr marL="0" indent="0" algn="ctr">
              <a:buNone/>
              <a:defRPr>
                <a:solidFill>
                  <a:schemeClr val="accent1">
                    <a:lumMod val="60000"/>
                    <a:lumOff val="40000"/>
                  </a:schemeClr>
                </a:solidFill>
              </a:defRPr>
            </a:lvl1pPr>
            <a:lvl2pPr marL="243834" indent="0">
              <a:buNone/>
              <a:defRPr/>
            </a:lvl2pPr>
            <a:lvl3pPr marL="487668" indent="0">
              <a:buNone/>
              <a:defRPr/>
            </a:lvl3pPr>
            <a:lvl4pPr marL="1371566" indent="0">
              <a:buNone/>
              <a:defRPr/>
            </a:lvl4pPr>
            <a:lvl5pPr marL="1828754" indent="0">
              <a:buNone/>
              <a:defRPr/>
            </a:lvl5pPr>
          </a:lstStyle>
          <a:p>
            <a:pPr lvl="0"/>
            <a:r>
              <a:rPr lang="en-US"/>
              <a:t>Click to edit Master text styles</a:t>
            </a:r>
          </a:p>
        </p:txBody>
      </p:sp>
    </p:spTree>
    <p:custDataLst>
      <p:tags r:id="rId1"/>
    </p:custDataLst>
    <p:extLst>
      <p:ext uri="{BB962C8B-B14F-4D97-AF65-F5344CB8AC3E}">
        <p14:creationId xmlns:p14="http://schemas.microsoft.com/office/powerpoint/2010/main" val="1819398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SAS - Content with Caption -">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7E60C6F-E980-EE42-AE99-4BF9E126C012}"/>
              </a:ext>
            </a:extLst>
          </p:cNvPr>
          <p:cNvSpPr/>
          <p:nvPr/>
        </p:nvSpPr>
        <p:spPr>
          <a:xfrm>
            <a:off x="0" y="0"/>
            <a:ext cx="4169664" cy="6858000"/>
          </a:xfrm>
          <a:prstGeom prst="rect">
            <a:avLst/>
          </a:prstGeom>
          <a:gradFill flip="none" rotWithShape="1">
            <a:gsLst>
              <a:gs pos="0">
                <a:schemeClr val="tx2">
                  <a:lumMod val="90000"/>
                  <a:lumOff val="10000"/>
                </a:schemeClr>
              </a:gs>
              <a:gs pos="100000">
                <a:schemeClr val="tx2"/>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 name="Title 1">
            <a:extLst>
              <a:ext uri="{FF2B5EF4-FFF2-40B4-BE49-F238E27FC236}">
                <a16:creationId xmlns:a16="http://schemas.microsoft.com/office/drawing/2014/main" id="{32F2FC9C-401F-5C4C-88BC-0A45460C4F9C}"/>
              </a:ext>
            </a:extLst>
          </p:cNvPr>
          <p:cNvSpPr>
            <a:spLocks noGrp="1"/>
          </p:cNvSpPr>
          <p:nvPr>
            <p:ph type="title" hasCustomPrompt="1"/>
          </p:nvPr>
        </p:nvSpPr>
        <p:spPr>
          <a:xfrm>
            <a:off x="0" y="305183"/>
            <a:ext cx="4169664" cy="424732"/>
          </a:xfrm>
        </p:spPr>
        <p:txBody>
          <a:bodyPr lIns="91440" rIns="91440" anchor="t" anchorCtr="0">
            <a:spAutoFit/>
          </a:bodyPr>
          <a:lstStyle>
            <a:lvl1pPr algn="ctr" defTabSz="243834">
              <a:spcBef>
                <a:spcPts val="0"/>
              </a:spcBef>
              <a:defRPr sz="2400" baseline="0">
                <a:solidFill>
                  <a:schemeClr val="accent1">
                    <a:lumMod val="60000"/>
                    <a:lumOff val="40000"/>
                  </a:schemeClr>
                </a:solidFill>
                <a:effectLst/>
                <a:latin typeface="+mj-lt"/>
              </a:defRPr>
            </a:lvl1pPr>
          </a:lstStyle>
          <a:p>
            <a:r>
              <a:rPr lang="en-US" dirty="0"/>
              <a:t>Click to add title</a:t>
            </a:r>
          </a:p>
        </p:txBody>
      </p:sp>
      <p:sp>
        <p:nvSpPr>
          <p:cNvPr id="4" name="Text Placeholder 4">
            <a:extLst>
              <a:ext uri="{FF2B5EF4-FFF2-40B4-BE49-F238E27FC236}">
                <a16:creationId xmlns:a16="http://schemas.microsoft.com/office/drawing/2014/main" id="{0ADB52DD-F50B-834D-99B3-5D1C55A9E47D}"/>
              </a:ext>
            </a:extLst>
          </p:cNvPr>
          <p:cNvSpPr>
            <a:spLocks noGrp="1"/>
          </p:cNvSpPr>
          <p:nvPr>
            <p:ph type="body" sz="quarter" idx="13" hasCustomPrompt="1"/>
          </p:nvPr>
        </p:nvSpPr>
        <p:spPr>
          <a:xfrm>
            <a:off x="548640" y="1328926"/>
            <a:ext cx="3072384" cy="820737"/>
          </a:xfrm>
        </p:spPr>
        <p:txBody>
          <a:bodyPr wrap="square" anchor="t" anchorCtr="0">
            <a:spAutoFit/>
          </a:bodyPr>
          <a:lstStyle>
            <a:lvl1pPr marL="0" indent="-243834" algn="l">
              <a:buFont typeface="Arial" pitchFamily="34" charset="0"/>
              <a:buNone/>
              <a:defRPr sz="2667" b="0" cap="none" baseline="0">
                <a:solidFill>
                  <a:schemeClr val="bg1">
                    <a:lumMod val="85000"/>
                  </a:schemeClr>
                </a:solidFill>
                <a:effectLst/>
                <a:latin typeface="+mn-lt"/>
              </a:defRPr>
            </a:lvl1pPr>
          </a:lstStyle>
          <a:p>
            <a:pPr lvl="0"/>
            <a:r>
              <a:rPr lang="en-US"/>
              <a:t>Click to edit caption text</a:t>
            </a:r>
          </a:p>
        </p:txBody>
      </p:sp>
      <p:sp>
        <p:nvSpPr>
          <p:cNvPr id="6" name="Text Placeholder 2">
            <a:extLst>
              <a:ext uri="{FF2B5EF4-FFF2-40B4-BE49-F238E27FC236}">
                <a16:creationId xmlns:a16="http://schemas.microsoft.com/office/drawing/2014/main" id="{AC4D2804-3DAD-EE40-936A-43F13F80C8DF}"/>
              </a:ext>
            </a:extLst>
          </p:cNvPr>
          <p:cNvSpPr>
            <a:spLocks noGrp="1"/>
          </p:cNvSpPr>
          <p:nvPr>
            <p:ph type="body" sz="quarter" idx="11" hasCustomPrompt="1"/>
          </p:nvPr>
        </p:nvSpPr>
        <p:spPr>
          <a:xfrm>
            <a:off x="4169664" y="850213"/>
            <a:ext cx="8022336" cy="365760"/>
          </a:xfrm>
        </p:spPr>
        <p:txBody>
          <a:bodyPr wrap="square" lIns="182880" rIns="182880" anchor="ctr" anchorCtr="0">
            <a:noAutofit/>
          </a:bodyPr>
          <a:lstStyle>
            <a:lvl1pPr marL="0" indent="0" algn="ctr">
              <a:lnSpc>
                <a:spcPct val="100000"/>
              </a:lnSpc>
              <a:spcBef>
                <a:spcPts val="0"/>
              </a:spcBef>
              <a:buFont typeface="Arial" pitchFamily="34" charset="0"/>
              <a:buNone/>
              <a:defRPr sz="2400" b="0" cap="none" baseline="0">
                <a:solidFill>
                  <a:schemeClr val="accent1">
                    <a:lumMod val="60000"/>
                    <a:lumOff val="40000"/>
                  </a:schemeClr>
                </a:solidFill>
                <a:effectLst/>
                <a:latin typeface="+mj-lt"/>
              </a:defRPr>
            </a:lvl1pPr>
          </a:lstStyle>
          <a:p>
            <a:pPr lvl="0"/>
            <a:r>
              <a:rPr lang="en-US"/>
              <a:t>Click to add subtitle</a:t>
            </a:r>
          </a:p>
        </p:txBody>
      </p:sp>
      <p:sp>
        <p:nvSpPr>
          <p:cNvPr id="7" name="Content Placeholder 3">
            <a:extLst>
              <a:ext uri="{FF2B5EF4-FFF2-40B4-BE49-F238E27FC236}">
                <a16:creationId xmlns:a16="http://schemas.microsoft.com/office/drawing/2014/main" id="{6A0DAF33-5110-D340-8044-FA8F4990F845}"/>
              </a:ext>
            </a:extLst>
          </p:cNvPr>
          <p:cNvSpPr>
            <a:spLocks noGrp="1"/>
          </p:cNvSpPr>
          <p:nvPr>
            <p:ph sz="quarter" idx="15" hasCustomPrompt="1"/>
          </p:nvPr>
        </p:nvSpPr>
        <p:spPr>
          <a:xfrm>
            <a:off x="4169664" y="1227116"/>
            <a:ext cx="8022336" cy="5620871"/>
          </a:xfrm>
        </p:spPr>
        <p:txBody>
          <a:bodyPr wrap="square" lIns="365760" rIns="274320" bIns="91440" anchor="t" anchorCtr="0">
            <a:normAutofit/>
          </a:bodyPr>
          <a:lstStyle>
            <a:lvl1pPr>
              <a:buClr>
                <a:schemeClr val="bg2"/>
              </a:buClr>
              <a:defRPr sz="2667" baseline="0">
                <a:solidFill>
                  <a:schemeClr val="bg1"/>
                </a:solidFill>
              </a:defRPr>
            </a:lvl1pPr>
            <a:lvl2pPr>
              <a:buClr>
                <a:schemeClr val="bg2"/>
              </a:buClr>
              <a:defRPr baseline="0">
                <a:solidFill>
                  <a:schemeClr val="bg1">
                    <a:lumMod val="75000"/>
                  </a:schemeClr>
                </a:solidFill>
              </a:defRPr>
            </a:lvl2pPr>
            <a:lvl3pPr>
              <a:buClr>
                <a:schemeClr val="bg2"/>
              </a:buClr>
              <a:defRPr baseline="0">
                <a:solidFill>
                  <a:schemeClr val="bg1">
                    <a:lumMod val="75000"/>
                  </a:schemeClr>
                </a:solidFill>
              </a:defRPr>
            </a:lvl3pPr>
            <a:lvl4pPr>
              <a:defRPr baseline="0"/>
            </a:lvl4pPr>
            <a:lvl5pPr>
              <a:defRPr baseline="0"/>
            </a:lvl5pPr>
          </a:lstStyle>
          <a:p>
            <a:pPr lvl="0"/>
            <a:r>
              <a:rPr lang="en-US"/>
              <a:t>Click to add text or click an icon to add other content types.</a:t>
            </a:r>
          </a:p>
          <a:p>
            <a:pPr lvl="1"/>
            <a:r>
              <a:rPr lang="en-US"/>
              <a:t>Second level</a:t>
            </a:r>
          </a:p>
          <a:p>
            <a:pPr lvl="2"/>
            <a:r>
              <a:rPr lang="en-US"/>
              <a:t>Third level</a:t>
            </a:r>
          </a:p>
        </p:txBody>
      </p:sp>
      <p:sp>
        <p:nvSpPr>
          <p:cNvPr id="15" name="Text Placeholder 14">
            <a:extLst>
              <a:ext uri="{FF2B5EF4-FFF2-40B4-BE49-F238E27FC236}">
                <a16:creationId xmlns:a16="http://schemas.microsoft.com/office/drawing/2014/main" id="{6841ED34-FEB5-C146-83AC-389AC6CD9768}"/>
              </a:ext>
            </a:extLst>
          </p:cNvPr>
          <p:cNvSpPr>
            <a:spLocks noGrp="1"/>
          </p:cNvSpPr>
          <p:nvPr>
            <p:ph type="body" sz="quarter" idx="16" hasCustomPrompt="1"/>
          </p:nvPr>
        </p:nvSpPr>
        <p:spPr>
          <a:xfrm>
            <a:off x="4169834" y="305183"/>
            <a:ext cx="8022167" cy="546100"/>
          </a:xfrm>
        </p:spPr>
        <p:txBody>
          <a:bodyPr>
            <a:noAutofit/>
          </a:bodyPr>
          <a:lstStyle>
            <a:lvl1pPr marL="0" indent="0" algn="ctr">
              <a:buNone/>
              <a:defRPr sz="3733" b="1">
                <a:latin typeface="+mn-lt"/>
              </a:defRPr>
            </a:lvl1pPr>
          </a:lstStyle>
          <a:p>
            <a:pPr lvl="0"/>
            <a:r>
              <a:rPr lang="en-US"/>
              <a:t>Click to add title</a:t>
            </a:r>
          </a:p>
        </p:txBody>
      </p:sp>
      <p:grpSp>
        <p:nvGrpSpPr>
          <p:cNvPr id="16" name="Group 15">
            <a:extLst>
              <a:ext uri="{FF2B5EF4-FFF2-40B4-BE49-F238E27FC236}">
                <a16:creationId xmlns:a16="http://schemas.microsoft.com/office/drawing/2014/main" id="{9E23137D-5031-B540-810B-5B5014DDB875}"/>
              </a:ext>
            </a:extLst>
          </p:cNvPr>
          <p:cNvGrpSpPr/>
          <p:nvPr/>
        </p:nvGrpSpPr>
        <p:grpSpPr>
          <a:xfrm>
            <a:off x="133507" y="5204181"/>
            <a:ext cx="2458117" cy="1478571"/>
            <a:chOff x="92670" y="3892522"/>
            <a:chExt cx="1843588" cy="1108928"/>
          </a:xfrm>
        </p:grpSpPr>
        <p:sp>
          <p:nvSpPr>
            <p:cNvPr id="17" name="Freeform 16">
              <a:extLst>
                <a:ext uri="{FF2B5EF4-FFF2-40B4-BE49-F238E27FC236}">
                  <a16:creationId xmlns:a16="http://schemas.microsoft.com/office/drawing/2014/main" id="{84F2A5B7-99AC-BD49-8594-6DAE464CF372}"/>
                </a:ext>
              </a:extLst>
            </p:cNvPr>
            <p:cNvSpPr/>
            <p:nvPr/>
          </p:nvSpPr>
          <p:spPr>
            <a:xfrm>
              <a:off x="1836799" y="4889173"/>
              <a:ext cx="99459" cy="99460"/>
            </a:xfrm>
            <a:custGeom>
              <a:avLst/>
              <a:gdLst>
                <a:gd name="connsiteX0" fmla="*/ 99460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60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60" y="49730"/>
                  </a:moveTo>
                  <a:cubicBezTo>
                    <a:pt x="99460" y="77195"/>
                    <a:pt x="77195" y="99460"/>
                    <a:pt x="49730" y="99460"/>
                  </a:cubicBezTo>
                  <a:cubicBezTo>
                    <a:pt x="22265" y="99460"/>
                    <a:pt x="0" y="77195"/>
                    <a:pt x="0" y="49730"/>
                  </a:cubicBezTo>
                  <a:cubicBezTo>
                    <a:pt x="0" y="22265"/>
                    <a:pt x="22265" y="0"/>
                    <a:pt x="49730" y="0"/>
                  </a:cubicBezTo>
                  <a:cubicBezTo>
                    <a:pt x="77195" y="0"/>
                    <a:pt x="99460" y="22265"/>
                    <a:pt x="99460" y="49730"/>
                  </a:cubicBezTo>
                  <a:close/>
                </a:path>
              </a:pathLst>
            </a:custGeom>
            <a:solidFill>
              <a:srgbClr val="5CB5FF">
                <a:alpha val="8000"/>
              </a:srgbClr>
            </a:solidFill>
            <a:ln w="2052" cap="flat">
              <a:noFill/>
              <a:prstDash val="solid"/>
              <a:miter/>
            </a:ln>
          </p:spPr>
          <p:txBody>
            <a:bodyPr rtlCol="0" anchor="ctr"/>
            <a:lstStyle/>
            <a:p>
              <a:endParaRPr lang="en-US" sz="2400"/>
            </a:p>
          </p:txBody>
        </p:sp>
        <p:sp>
          <p:nvSpPr>
            <p:cNvPr id="18" name="Freeform 17">
              <a:extLst>
                <a:ext uri="{FF2B5EF4-FFF2-40B4-BE49-F238E27FC236}">
                  <a16:creationId xmlns:a16="http://schemas.microsoft.com/office/drawing/2014/main" id="{AE995F31-A398-C943-8027-FFECF81903AA}"/>
                </a:ext>
              </a:extLst>
            </p:cNvPr>
            <p:cNvSpPr/>
            <p:nvPr/>
          </p:nvSpPr>
          <p:spPr>
            <a:xfrm>
              <a:off x="1587637" y="4889173"/>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6000"/>
              </a:srgbClr>
            </a:solidFill>
            <a:ln w="2052" cap="flat">
              <a:noFill/>
              <a:prstDash val="solid"/>
              <a:miter/>
            </a:ln>
          </p:spPr>
          <p:txBody>
            <a:bodyPr rtlCol="0" anchor="ctr"/>
            <a:lstStyle/>
            <a:p>
              <a:endParaRPr lang="en-US" sz="2400"/>
            </a:p>
          </p:txBody>
        </p:sp>
        <p:sp>
          <p:nvSpPr>
            <p:cNvPr id="19" name="Freeform 18">
              <a:extLst>
                <a:ext uri="{FF2B5EF4-FFF2-40B4-BE49-F238E27FC236}">
                  <a16:creationId xmlns:a16="http://schemas.microsoft.com/office/drawing/2014/main" id="{60762E83-CF17-2247-AB0C-CDF3C02BC0D7}"/>
                </a:ext>
              </a:extLst>
            </p:cNvPr>
            <p:cNvSpPr/>
            <p:nvPr/>
          </p:nvSpPr>
          <p:spPr>
            <a:xfrm>
              <a:off x="1338476" y="4889173"/>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6000"/>
              </a:srgbClr>
            </a:solidFill>
            <a:ln w="2052" cap="flat">
              <a:noFill/>
              <a:prstDash val="solid"/>
              <a:miter/>
            </a:ln>
          </p:spPr>
          <p:txBody>
            <a:bodyPr rtlCol="0" anchor="ctr"/>
            <a:lstStyle/>
            <a:p>
              <a:endParaRPr lang="en-US" sz="2400"/>
            </a:p>
          </p:txBody>
        </p:sp>
        <p:sp>
          <p:nvSpPr>
            <p:cNvPr id="20" name="Freeform 19">
              <a:extLst>
                <a:ext uri="{FF2B5EF4-FFF2-40B4-BE49-F238E27FC236}">
                  <a16:creationId xmlns:a16="http://schemas.microsoft.com/office/drawing/2014/main" id="{067A16E5-88F6-E34C-ADB8-42534BE72FC5}"/>
                </a:ext>
              </a:extLst>
            </p:cNvPr>
            <p:cNvSpPr/>
            <p:nvPr/>
          </p:nvSpPr>
          <p:spPr>
            <a:xfrm>
              <a:off x="1089315" y="4889173"/>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4" y="99460"/>
                    <a:pt x="0" y="77195"/>
                    <a:pt x="0" y="49730"/>
                  </a:cubicBezTo>
                  <a:cubicBezTo>
                    <a:pt x="0" y="22265"/>
                    <a:pt x="22264" y="0"/>
                    <a:pt x="49730" y="0"/>
                  </a:cubicBezTo>
                  <a:cubicBezTo>
                    <a:pt x="77195" y="0"/>
                    <a:pt x="99459" y="22265"/>
                    <a:pt x="99459" y="49730"/>
                  </a:cubicBezTo>
                  <a:close/>
                </a:path>
              </a:pathLst>
            </a:custGeom>
            <a:solidFill>
              <a:srgbClr val="5CB5FF">
                <a:alpha val="16000"/>
              </a:srgbClr>
            </a:solidFill>
            <a:ln w="2052" cap="flat">
              <a:noFill/>
              <a:prstDash val="solid"/>
              <a:miter/>
            </a:ln>
          </p:spPr>
          <p:txBody>
            <a:bodyPr rtlCol="0" anchor="ctr"/>
            <a:lstStyle/>
            <a:p>
              <a:endParaRPr lang="en-US" sz="2400"/>
            </a:p>
          </p:txBody>
        </p:sp>
        <p:sp>
          <p:nvSpPr>
            <p:cNvPr id="21" name="Freeform 20">
              <a:extLst>
                <a:ext uri="{FF2B5EF4-FFF2-40B4-BE49-F238E27FC236}">
                  <a16:creationId xmlns:a16="http://schemas.microsoft.com/office/drawing/2014/main" id="{87822DD3-7A44-584E-8FDE-044968D0AF24}"/>
                </a:ext>
              </a:extLst>
            </p:cNvPr>
            <p:cNvSpPr/>
            <p:nvPr/>
          </p:nvSpPr>
          <p:spPr>
            <a:xfrm>
              <a:off x="1089315" y="4640010"/>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4" y="99460"/>
                    <a:pt x="0" y="77195"/>
                    <a:pt x="0" y="49730"/>
                  </a:cubicBezTo>
                  <a:cubicBezTo>
                    <a:pt x="0" y="22265"/>
                    <a:pt x="22264" y="0"/>
                    <a:pt x="49730" y="0"/>
                  </a:cubicBezTo>
                  <a:cubicBezTo>
                    <a:pt x="77195" y="0"/>
                    <a:pt x="99459" y="22265"/>
                    <a:pt x="99459" y="49730"/>
                  </a:cubicBezTo>
                  <a:close/>
                </a:path>
              </a:pathLst>
            </a:custGeom>
            <a:solidFill>
              <a:srgbClr val="5CB5FF">
                <a:alpha val="16000"/>
              </a:srgbClr>
            </a:solidFill>
            <a:ln w="2052" cap="flat">
              <a:noFill/>
              <a:prstDash val="solid"/>
              <a:miter/>
            </a:ln>
          </p:spPr>
          <p:txBody>
            <a:bodyPr rtlCol="0" anchor="ctr"/>
            <a:lstStyle/>
            <a:p>
              <a:endParaRPr lang="en-US" sz="2400"/>
            </a:p>
          </p:txBody>
        </p:sp>
        <p:sp>
          <p:nvSpPr>
            <p:cNvPr id="22" name="Freeform 21">
              <a:extLst>
                <a:ext uri="{FF2B5EF4-FFF2-40B4-BE49-F238E27FC236}">
                  <a16:creationId xmlns:a16="http://schemas.microsoft.com/office/drawing/2014/main" id="{1CC0BCCA-D6DE-DD4E-8026-E1C841BE8CA7}"/>
                </a:ext>
              </a:extLst>
            </p:cNvPr>
            <p:cNvSpPr/>
            <p:nvPr/>
          </p:nvSpPr>
          <p:spPr>
            <a:xfrm>
              <a:off x="840154" y="4640010"/>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6000"/>
              </a:srgbClr>
            </a:solidFill>
            <a:ln w="2052" cap="flat">
              <a:noFill/>
              <a:prstDash val="solid"/>
              <a:miter/>
            </a:ln>
          </p:spPr>
          <p:txBody>
            <a:bodyPr rtlCol="0" anchor="ctr"/>
            <a:lstStyle/>
            <a:p>
              <a:endParaRPr lang="en-US" sz="2400"/>
            </a:p>
          </p:txBody>
        </p:sp>
        <p:sp>
          <p:nvSpPr>
            <p:cNvPr id="23" name="Freeform 22">
              <a:extLst>
                <a:ext uri="{FF2B5EF4-FFF2-40B4-BE49-F238E27FC236}">
                  <a16:creationId xmlns:a16="http://schemas.microsoft.com/office/drawing/2014/main" id="{E8AED6F9-E6A3-EB4A-A55C-0740537659D6}"/>
                </a:ext>
              </a:extLst>
            </p:cNvPr>
            <p:cNvSpPr/>
            <p:nvPr/>
          </p:nvSpPr>
          <p:spPr>
            <a:xfrm>
              <a:off x="1089315" y="4390847"/>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4" y="99460"/>
                    <a:pt x="0" y="77195"/>
                    <a:pt x="0" y="49730"/>
                  </a:cubicBezTo>
                  <a:cubicBezTo>
                    <a:pt x="0" y="22265"/>
                    <a:pt x="22264" y="0"/>
                    <a:pt x="49730" y="0"/>
                  </a:cubicBezTo>
                  <a:cubicBezTo>
                    <a:pt x="77195" y="0"/>
                    <a:pt x="99459" y="22265"/>
                    <a:pt x="99459" y="49730"/>
                  </a:cubicBezTo>
                  <a:close/>
                </a:path>
              </a:pathLst>
            </a:custGeom>
            <a:solidFill>
              <a:srgbClr val="5CB5FF">
                <a:alpha val="3000"/>
              </a:srgbClr>
            </a:solidFill>
            <a:ln w="2052" cap="flat">
              <a:noFill/>
              <a:prstDash val="solid"/>
              <a:miter/>
            </a:ln>
          </p:spPr>
          <p:txBody>
            <a:bodyPr rtlCol="0" anchor="ctr"/>
            <a:lstStyle/>
            <a:p>
              <a:endParaRPr lang="en-US" sz="2400"/>
            </a:p>
          </p:txBody>
        </p:sp>
        <p:sp>
          <p:nvSpPr>
            <p:cNvPr id="24" name="Freeform 23">
              <a:extLst>
                <a:ext uri="{FF2B5EF4-FFF2-40B4-BE49-F238E27FC236}">
                  <a16:creationId xmlns:a16="http://schemas.microsoft.com/office/drawing/2014/main" id="{D44A5219-46D3-9D49-A8CC-36711F2BF6DB}"/>
                </a:ext>
              </a:extLst>
            </p:cNvPr>
            <p:cNvSpPr/>
            <p:nvPr/>
          </p:nvSpPr>
          <p:spPr>
            <a:xfrm>
              <a:off x="840154" y="4390847"/>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4000"/>
              </a:srgbClr>
            </a:solidFill>
            <a:ln w="2052" cap="flat">
              <a:noFill/>
              <a:prstDash val="solid"/>
              <a:miter/>
            </a:ln>
          </p:spPr>
          <p:txBody>
            <a:bodyPr rtlCol="0" anchor="ctr"/>
            <a:lstStyle/>
            <a:p>
              <a:endParaRPr lang="en-US" sz="2400"/>
            </a:p>
          </p:txBody>
        </p:sp>
        <p:sp>
          <p:nvSpPr>
            <p:cNvPr id="25" name="Freeform 24">
              <a:extLst>
                <a:ext uri="{FF2B5EF4-FFF2-40B4-BE49-F238E27FC236}">
                  <a16:creationId xmlns:a16="http://schemas.microsoft.com/office/drawing/2014/main" id="{24628D6A-430F-AD46-B90A-8331A948822D}"/>
                </a:ext>
              </a:extLst>
            </p:cNvPr>
            <p:cNvSpPr/>
            <p:nvPr/>
          </p:nvSpPr>
          <p:spPr>
            <a:xfrm>
              <a:off x="590992" y="4889173"/>
              <a:ext cx="99459" cy="99460"/>
            </a:xfrm>
            <a:custGeom>
              <a:avLst/>
              <a:gdLst>
                <a:gd name="connsiteX0" fmla="*/ 99460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60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60" y="49730"/>
                  </a:moveTo>
                  <a:cubicBezTo>
                    <a:pt x="99460" y="77195"/>
                    <a:pt x="77195" y="99460"/>
                    <a:pt x="49730" y="99460"/>
                  </a:cubicBezTo>
                  <a:cubicBezTo>
                    <a:pt x="22265" y="99460"/>
                    <a:pt x="0" y="77195"/>
                    <a:pt x="0" y="49730"/>
                  </a:cubicBezTo>
                  <a:cubicBezTo>
                    <a:pt x="0" y="22265"/>
                    <a:pt x="22265" y="0"/>
                    <a:pt x="49730" y="0"/>
                  </a:cubicBezTo>
                  <a:cubicBezTo>
                    <a:pt x="77195" y="0"/>
                    <a:pt x="99460" y="22265"/>
                    <a:pt x="99460" y="49730"/>
                  </a:cubicBezTo>
                  <a:close/>
                </a:path>
              </a:pathLst>
            </a:custGeom>
            <a:solidFill>
              <a:srgbClr val="5CB5FF">
                <a:alpha val="16000"/>
              </a:srgbClr>
            </a:solidFill>
            <a:ln w="2052" cap="flat">
              <a:noFill/>
              <a:prstDash val="solid"/>
              <a:miter/>
            </a:ln>
          </p:spPr>
          <p:txBody>
            <a:bodyPr rtlCol="0" anchor="ctr"/>
            <a:lstStyle/>
            <a:p>
              <a:endParaRPr lang="en-US" sz="2400"/>
            </a:p>
          </p:txBody>
        </p:sp>
        <p:sp>
          <p:nvSpPr>
            <p:cNvPr id="26" name="Freeform 25">
              <a:extLst>
                <a:ext uri="{FF2B5EF4-FFF2-40B4-BE49-F238E27FC236}">
                  <a16:creationId xmlns:a16="http://schemas.microsoft.com/office/drawing/2014/main" id="{F0B47CCF-EFB3-B44B-9884-4494451C2D72}"/>
                </a:ext>
              </a:extLst>
            </p:cNvPr>
            <p:cNvSpPr/>
            <p:nvPr/>
          </p:nvSpPr>
          <p:spPr>
            <a:xfrm>
              <a:off x="341831" y="4889173"/>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6000"/>
              </a:srgbClr>
            </a:solidFill>
            <a:ln w="2052" cap="flat">
              <a:noFill/>
              <a:prstDash val="solid"/>
              <a:miter/>
            </a:ln>
          </p:spPr>
          <p:txBody>
            <a:bodyPr rtlCol="0" anchor="ctr"/>
            <a:lstStyle/>
            <a:p>
              <a:endParaRPr lang="en-US" sz="2400"/>
            </a:p>
          </p:txBody>
        </p:sp>
        <p:sp>
          <p:nvSpPr>
            <p:cNvPr id="27" name="Freeform 26">
              <a:extLst>
                <a:ext uri="{FF2B5EF4-FFF2-40B4-BE49-F238E27FC236}">
                  <a16:creationId xmlns:a16="http://schemas.microsoft.com/office/drawing/2014/main" id="{2A0D0CC0-B494-924D-8C7F-13E6CFA6A115}"/>
                </a:ext>
              </a:extLst>
            </p:cNvPr>
            <p:cNvSpPr/>
            <p:nvPr/>
          </p:nvSpPr>
          <p:spPr>
            <a:xfrm>
              <a:off x="92670" y="4640010"/>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24000"/>
              </a:srgbClr>
            </a:solidFill>
            <a:ln w="2052" cap="flat">
              <a:noFill/>
              <a:prstDash val="solid"/>
              <a:miter/>
            </a:ln>
          </p:spPr>
          <p:txBody>
            <a:bodyPr rtlCol="0" anchor="ctr"/>
            <a:lstStyle/>
            <a:p>
              <a:endParaRPr lang="en-US" sz="2400"/>
            </a:p>
          </p:txBody>
        </p:sp>
        <p:sp>
          <p:nvSpPr>
            <p:cNvPr id="28" name="Freeform 27">
              <a:extLst>
                <a:ext uri="{FF2B5EF4-FFF2-40B4-BE49-F238E27FC236}">
                  <a16:creationId xmlns:a16="http://schemas.microsoft.com/office/drawing/2014/main" id="{1A103DE1-86D1-CC40-BC8E-F37870113828}"/>
                </a:ext>
              </a:extLst>
            </p:cNvPr>
            <p:cNvSpPr/>
            <p:nvPr/>
          </p:nvSpPr>
          <p:spPr>
            <a:xfrm>
              <a:off x="341831" y="4640010"/>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24000"/>
              </a:srgbClr>
            </a:solidFill>
            <a:ln w="2052" cap="flat">
              <a:noFill/>
              <a:prstDash val="solid"/>
              <a:miter/>
            </a:ln>
          </p:spPr>
          <p:txBody>
            <a:bodyPr rtlCol="0" anchor="ctr"/>
            <a:lstStyle/>
            <a:p>
              <a:endParaRPr lang="en-US" sz="2400"/>
            </a:p>
          </p:txBody>
        </p:sp>
        <p:sp>
          <p:nvSpPr>
            <p:cNvPr id="29" name="Freeform 28">
              <a:extLst>
                <a:ext uri="{FF2B5EF4-FFF2-40B4-BE49-F238E27FC236}">
                  <a16:creationId xmlns:a16="http://schemas.microsoft.com/office/drawing/2014/main" id="{F85B7FDA-2A3D-5148-882C-7F5FD28C86D6}"/>
                </a:ext>
              </a:extLst>
            </p:cNvPr>
            <p:cNvSpPr/>
            <p:nvPr/>
          </p:nvSpPr>
          <p:spPr>
            <a:xfrm>
              <a:off x="341831" y="4390847"/>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6000"/>
              </a:srgbClr>
            </a:solidFill>
            <a:ln w="2052" cap="flat">
              <a:noFill/>
              <a:prstDash val="solid"/>
              <a:miter/>
            </a:ln>
          </p:spPr>
          <p:txBody>
            <a:bodyPr rtlCol="0" anchor="ctr"/>
            <a:lstStyle/>
            <a:p>
              <a:endParaRPr lang="en-US" sz="2400"/>
            </a:p>
          </p:txBody>
        </p:sp>
        <p:sp>
          <p:nvSpPr>
            <p:cNvPr id="30" name="Freeform 29">
              <a:extLst>
                <a:ext uri="{FF2B5EF4-FFF2-40B4-BE49-F238E27FC236}">
                  <a16:creationId xmlns:a16="http://schemas.microsoft.com/office/drawing/2014/main" id="{D319DB66-4056-974A-B568-9BE51C46D6DB}"/>
                </a:ext>
              </a:extLst>
            </p:cNvPr>
            <p:cNvSpPr/>
            <p:nvPr/>
          </p:nvSpPr>
          <p:spPr>
            <a:xfrm>
              <a:off x="92670" y="4390847"/>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6000"/>
              </a:srgbClr>
            </a:solidFill>
            <a:ln w="2052" cap="flat">
              <a:noFill/>
              <a:prstDash val="solid"/>
              <a:miter/>
            </a:ln>
          </p:spPr>
          <p:txBody>
            <a:bodyPr rtlCol="0" anchor="ctr"/>
            <a:lstStyle/>
            <a:p>
              <a:endParaRPr lang="en-US" sz="2400"/>
            </a:p>
          </p:txBody>
        </p:sp>
        <p:sp>
          <p:nvSpPr>
            <p:cNvPr id="31" name="Freeform 30">
              <a:extLst>
                <a:ext uri="{FF2B5EF4-FFF2-40B4-BE49-F238E27FC236}">
                  <a16:creationId xmlns:a16="http://schemas.microsoft.com/office/drawing/2014/main" id="{7D9D4266-26E2-A649-B58A-BBD393D3909A}"/>
                </a:ext>
              </a:extLst>
            </p:cNvPr>
            <p:cNvSpPr/>
            <p:nvPr/>
          </p:nvSpPr>
          <p:spPr>
            <a:xfrm>
              <a:off x="341831" y="4141684"/>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8000"/>
              </a:srgbClr>
            </a:solidFill>
            <a:ln w="2052" cap="flat">
              <a:noFill/>
              <a:prstDash val="solid"/>
              <a:miter/>
            </a:ln>
          </p:spPr>
          <p:txBody>
            <a:bodyPr rtlCol="0" anchor="ctr"/>
            <a:lstStyle/>
            <a:p>
              <a:endParaRPr lang="en-US" sz="2400"/>
            </a:p>
          </p:txBody>
        </p:sp>
        <p:sp>
          <p:nvSpPr>
            <p:cNvPr id="32" name="Freeform 31">
              <a:extLst>
                <a:ext uri="{FF2B5EF4-FFF2-40B4-BE49-F238E27FC236}">
                  <a16:creationId xmlns:a16="http://schemas.microsoft.com/office/drawing/2014/main" id="{25792925-8473-D74D-AD5F-C84AAB25EA9D}"/>
                </a:ext>
              </a:extLst>
            </p:cNvPr>
            <p:cNvSpPr/>
            <p:nvPr/>
          </p:nvSpPr>
          <p:spPr>
            <a:xfrm>
              <a:off x="341831" y="3892522"/>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4000"/>
              </a:srgbClr>
            </a:solidFill>
            <a:ln w="2052" cap="flat">
              <a:noFill/>
              <a:prstDash val="solid"/>
              <a:miter/>
            </a:ln>
          </p:spPr>
          <p:txBody>
            <a:bodyPr rtlCol="0" anchor="ctr"/>
            <a:lstStyle/>
            <a:p>
              <a:endParaRPr lang="en-US" sz="2400"/>
            </a:p>
          </p:txBody>
        </p:sp>
        <p:sp>
          <p:nvSpPr>
            <p:cNvPr id="33" name="Freeform 32">
              <a:extLst>
                <a:ext uri="{FF2B5EF4-FFF2-40B4-BE49-F238E27FC236}">
                  <a16:creationId xmlns:a16="http://schemas.microsoft.com/office/drawing/2014/main" id="{0FFE52ED-3497-1048-86AD-9D9A6F52BF03}"/>
                </a:ext>
              </a:extLst>
            </p:cNvPr>
            <p:cNvSpPr/>
            <p:nvPr/>
          </p:nvSpPr>
          <p:spPr>
            <a:xfrm>
              <a:off x="590992" y="4141684"/>
              <a:ext cx="99459" cy="99460"/>
            </a:xfrm>
            <a:custGeom>
              <a:avLst/>
              <a:gdLst>
                <a:gd name="connsiteX0" fmla="*/ 99460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60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60" y="49730"/>
                  </a:moveTo>
                  <a:cubicBezTo>
                    <a:pt x="99460" y="77195"/>
                    <a:pt x="77195" y="99460"/>
                    <a:pt x="49730" y="99460"/>
                  </a:cubicBezTo>
                  <a:cubicBezTo>
                    <a:pt x="22265" y="99460"/>
                    <a:pt x="0" y="77195"/>
                    <a:pt x="0" y="49730"/>
                  </a:cubicBezTo>
                  <a:cubicBezTo>
                    <a:pt x="0" y="22265"/>
                    <a:pt x="22265" y="0"/>
                    <a:pt x="49730" y="0"/>
                  </a:cubicBezTo>
                  <a:cubicBezTo>
                    <a:pt x="77195" y="0"/>
                    <a:pt x="99460" y="22265"/>
                    <a:pt x="99460" y="49730"/>
                  </a:cubicBezTo>
                  <a:close/>
                </a:path>
              </a:pathLst>
            </a:custGeom>
            <a:solidFill>
              <a:srgbClr val="5CB5FF">
                <a:alpha val="24000"/>
              </a:srgbClr>
            </a:solidFill>
            <a:ln w="2052" cap="flat">
              <a:noFill/>
              <a:prstDash val="solid"/>
              <a:miter/>
            </a:ln>
          </p:spPr>
          <p:txBody>
            <a:bodyPr rtlCol="0" anchor="ctr"/>
            <a:lstStyle/>
            <a:p>
              <a:endParaRPr lang="en-US" sz="2400"/>
            </a:p>
          </p:txBody>
        </p:sp>
        <p:sp>
          <p:nvSpPr>
            <p:cNvPr id="34" name="Freeform 33">
              <a:extLst>
                <a:ext uri="{FF2B5EF4-FFF2-40B4-BE49-F238E27FC236}">
                  <a16:creationId xmlns:a16="http://schemas.microsoft.com/office/drawing/2014/main" id="{9AE3BE6B-1DF9-664B-8C6A-831ED119861F}"/>
                </a:ext>
              </a:extLst>
            </p:cNvPr>
            <p:cNvSpPr/>
            <p:nvPr/>
          </p:nvSpPr>
          <p:spPr>
            <a:xfrm>
              <a:off x="827337" y="4876356"/>
              <a:ext cx="125093" cy="125094"/>
            </a:xfrm>
            <a:custGeom>
              <a:avLst/>
              <a:gdLst>
                <a:gd name="connsiteX0" fmla="*/ 125093 w 125093"/>
                <a:gd name="connsiteY0" fmla="*/ 62547 h 125094"/>
                <a:gd name="connsiteX1" fmla="*/ 62547 w 125093"/>
                <a:gd name="connsiteY1" fmla="*/ 125094 h 125094"/>
                <a:gd name="connsiteX2" fmla="*/ 0 w 125093"/>
                <a:gd name="connsiteY2" fmla="*/ 62547 h 125094"/>
                <a:gd name="connsiteX3" fmla="*/ 62547 w 125093"/>
                <a:gd name="connsiteY3" fmla="*/ 0 h 125094"/>
                <a:gd name="connsiteX4" fmla="*/ 125093 w 125093"/>
                <a:gd name="connsiteY4" fmla="*/ 62547 h 1250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93" h="125094">
                  <a:moveTo>
                    <a:pt x="125093" y="62547"/>
                  </a:moveTo>
                  <a:cubicBezTo>
                    <a:pt x="125093" y="97091"/>
                    <a:pt x="97090" y="125094"/>
                    <a:pt x="62547" y="125094"/>
                  </a:cubicBezTo>
                  <a:cubicBezTo>
                    <a:pt x="28003" y="125094"/>
                    <a:pt x="0" y="97091"/>
                    <a:pt x="0" y="62547"/>
                  </a:cubicBezTo>
                  <a:cubicBezTo>
                    <a:pt x="0" y="28003"/>
                    <a:pt x="28003" y="0"/>
                    <a:pt x="62547" y="0"/>
                  </a:cubicBezTo>
                  <a:cubicBezTo>
                    <a:pt x="97090" y="0"/>
                    <a:pt x="125093" y="28003"/>
                    <a:pt x="125093" y="62547"/>
                  </a:cubicBezTo>
                  <a:close/>
                </a:path>
              </a:pathLst>
            </a:custGeom>
            <a:solidFill>
              <a:srgbClr val="5CB5FF">
                <a:alpha val="25000"/>
              </a:srgbClr>
            </a:solidFill>
            <a:ln w="2052" cap="flat">
              <a:noFill/>
              <a:prstDash val="solid"/>
              <a:miter/>
            </a:ln>
          </p:spPr>
          <p:txBody>
            <a:bodyPr rtlCol="0" anchor="ctr"/>
            <a:lstStyle/>
            <a:p>
              <a:endParaRPr lang="en-US" sz="2400"/>
            </a:p>
          </p:txBody>
        </p:sp>
      </p:grpSp>
    </p:spTree>
    <p:custDataLst>
      <p:tags r:id="rId1"/>
    </p:custDataLst>
    <p:extLst>
      <p:ext uri="{BB962C8B-B14F-4D97-AF65-F5344CB8AC3E}">
        <p14:creationId xmlns:p14="http://schemas.microsoft.com/office/powerpoint/2010/main" val="1290849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AS - Content with Image">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5D6492C8-F2B6-994C-93E7-13EF75C493AC}"/>
              </a:ext>
            </a:extLst>
          </p:cNvPr>
          <p:cNvSpPr>
            <a:spLocks noGrp="1"/>
          </p:cNvSpPr>
          <p:nvPr>
            <p:ph type="body" sz="quarter" idx="11"/>
          </p:nvPr>
        </p:nvSpPr>
        <p:spPr>
          <a:xfrm>
            <a:off x="7192203" y="2335948"/>
            <a:ext cx="4476749" cy="1363080"/>
          </a:xfrm>
        </p:spPr>
        <p:txBody>
          <a:bodyPr/>
          <a:lstStyle>
            <a:lvl1pPr marL="0" indent="0">
              <a:buNone/>
              <a:defRPr/>
            </a:lvl1pPr>
            <a:lvl2pPr marL="243834" indent="0">
              <a:buNone/>
              <a:defRPr/>
            </a:lvl2pPr>
            <a:lvl3pPr marL="487668" indent="0">
              <a:buNone/>
              <a:defRPr/>
            </a:lvl3pPr>
            <a:lvl4pPr marL="1371566" indent="0">
              <a:buNone/>
              <a:defRPr/>
            </a:lvl4pPr>
            <a:lvl5pPr marL="1828754" indent="0">
              <a:buNone/>
              <a:defRPr/>
            </a:lvl5pPr>
          </a:lstStyle>
          <a:p>
            <a:pPr lvl="0"/>
            <a:r>
              <a:rPr lang="en-US"/>
              <a:t>Click to edit Master text styles</a:t>
            </a:r>
          </a:p>
        </p:txBody>
      </p:sp>
      <p:sp>
        <p:nvSpPr>
          <p:cNvPr id="17" name="Freeform 16">
            <a:extLst>
              <a:ext uri="{FF2B5EF4-FFF2-40B4-BE49-F238E27FC236}">
                <a16:creationId xmlns:a16="http://schemas.microsoft.com/office/drawing/2014/main" id="{B28BF588-A539-E84D-BAE7-8D1EE1761D7B}"/>
              </a:ext>
            </a:extLst>
          </p:cNvPr>
          <p:cNvSpPr/>
          <p:nvPr/>
        </p:nvSpPr>
        <p:spPr>
          <a:xfrm>
            <a:off x="4166918" y="-1"/>
            <a:ext cx="4006609" cy="6858000"/>
          </a:xfrm>
          <a:custGeom>
            <a:avLst/>
            <a:gdLst>
              <a:gd name="connsiteX0" fmla="*/ 2952243 w 3004957"/>
              <a:gd name="connsiteY0" fmla="*/ 0 h 5143500"/>
              <a:gd name="connsiteX1" fmla="*/ 3004957 w 3004957"/>
              <a:gd name="connsiteY1" fmla="*/ 0 h 5143500"/>
              <a:gd name="connsiteX2" fmla="*/ 52714 w 3004957"/>
              <a:gd name="connsiteY2" fmla="*/ 5143500 h 5143500"/>
              <a:gd name="connsiteX3" fmla="*/ 0 w 3004957"/>
              <a:gd name="connsiteY3" fmla="*/ 5143500 h 5143500"/>
              <a:gd name="connsiteX4" fmla="*/ 2952243 w 3004957"/>
              <a:gd name="connsiteY4" fmla="*/ 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4957" h="5143500">
                <a:moveTo>
                  <a:pt x="2952243" y="0"/>
                </a:moveTo>
                <a:lnTo>
                  <a:pt x="3004957" y="0"/>
                </a:lnTo>
                <a:lnTo>
                  <a:pt x="52714" y="5143500"/>
                </a:lnTo>
                <a:lnTo>
                  <a:pt x="0" y="5143500"/>
                </a:lnTo>
                <a:lnTo>
                  <a:pt x="2952243" y="0"/>
                </a:lnTo>
                <a:close/>
              </a:path>
            </a:pathLst>
          </a:custGeom>
          <a:gradFill flip="none" rotWithShape="1">
            <a:gsLst>
              <a:gs pos="30000">
                <a:srgbClr val="3D5AAE"/>
              </a:gs>
              <a:gs pos="100000">
                <a:schemeClr val="accent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5" name="Picture 6">
            <a:extLst>
              <a:ext uri="{FF2B5EF4-FFF2-40B4-BE49-F238E27FC236}">
                <a16:creationId xmlns:a16="http://schemas.microsoft.com/office/drawing/2014/main" id="{2E8F94DC-1ACF-544C-BF1F-4C5126BC465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215857" y="6329009"/>
            <a:ext cx="745039" cy="338655"/>
          </a:xfrm>
          <a:prstGeom prst="rect">
            <a:avLst/>
          </a:prstGeom>
        </p:spPr>
      </p:pic>
      <p:sp>
        <p:nvSpPr>
          <p:cNvPr id="6" name="TextBox 4">
            <a:extLst>
              <a:ext uri="{FF2B5EF4-FFF2-40B4-BE49-F238E27FC236}">
                <a16:creationId xmlns:a16="http://schemas.microsoft.com/office/drawing/2014/main" id="{310B4187-0EBC-5A45-8561-21E3AF78A755}"/>
              </a:ext>
            </a:extLst>
          </p:cNvPr>
          <p:cNvSpPr txBox="1"/>
          <p:nvPr userDrawn="1"/>
        </p:nvSpPr>
        <p:spPr>
          <a:xfrm>
            <a:off x="4413504" y="6619449"/>
            <a:ext cx="3352800" cy="194990"/>
          </a:xfrm>
          <a:prstGeom prst="rect">
            <a:avLst/>
          </a:prstGeom>
          <a:noFill/>
        </p:spPr>
        <p:txBody>
          <a:bodyPr wrap="square" anchor="b" anchorCtr="0">
            <a:spAutoFit/>
          </a:bodyPr>
          <a:lstStyle/>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dirty="0">
                <a:ln>
                  <a:noFill/>
                </a:ln>
                <a:solidFill>
                  <a:schemeClr val="bg1"/>
                </a:solidFill>
                <a:effectLst/>
                <a:uLnTx/>
                <a:uFillTx/>
                <a:latin typeface="+mn-lt"/>
                <a:ea typeface="Calibri" charset="0"/>
                <a:cs typeface="Arial" panose="020B0604020202020204" pitchFamily="34" charset="0"/>
              </a:rPr>
              <a:t>Copyright © SAS Institute Inc. All rights reserved.</a:t>
            </a:r>
          </a:p>
        </p:txBody>
      </p:sp>
      <p:sp>
        <p:nvSpPr>
          <p:cNvPr id="3" name="Picture Placeholder 2">
            <a:extLst>
              <a:ext uri="{FF2B5EF4-FFF2-40B4-BE49-F238E27FC236}">
                <a16:creationId xmlns:a16="http://schemas.microsoft.com/office/drawing/2014/main" id="{9290C0E4-ECBA-5946-9BAC-DC37C672894D}"/>
              </a:ext>
            </a:extLst>
          </p:cNvPr>
          <p:cNvSpPr>
            <a:spLocks noGrp="1"/>
          </p:cNvSpPr>
          <p:nvPr>
            <p:ph type="pic" sz="quarter" idx="12"/>
          </p:nvPr>
        </p:nvSpPr>
        <p:spPr>
          <a:xfrm>
            <a:off x="-9410" y="0"/>
            <a:ext cx="8109180" cy="6858000"/>
          </a:xfrm>
          <a:custGeom>
            <a:avLst/>
            <a:gdLst>
              <a:gd name="connsiteX0" fmla="*/ 0 w 3125788"/>
              <a:gd name="connsiteY0" fmla="*/ 5143500 h 5143500"/>
              <a:gd name="connsiteX1" fmla="*/ 781447 w 3125788"/>
              <a:gd name="connsiteY1" fmla="*/ 0 h 5143500"/>
              <a:gd name="connsiteX2" fmla="*/ 2344341 w 3125788"/>
              <a:gd name="connsiteY2" fmla="*/ 0 h 5143500"/>
              <a:gd name="connsiteX3" fmla="*/ 3125788 w 3125788"/>
              <a:gd name="connsiteY3" fmla="*/ 5143500 h 5143500"/>
              <a:gd name="connsiteX4" fmla="*/ 0 w 3125788"/>
              <a:gd name="connsiteY4" fmla="*/ 5143500 h 5143500"/>
              <a:gd name="connsiteX0" fmla="*/ 0 w 6074828"/>
              <a:gd name="connsiteY0" fmla="*/ 5143500 h 5143500"/>
              <a:gd name="connsiteX1" fmla="*/ 781447 w 6074828"/>
              <a:gd name="connsiteY1" fmla="*/ 0 h 5143500"/>
              <a:gd name="connsiteX2" fmla="*/ 6074828 w 6074828"/>
              <a:gd name="connsiteY2" fmla="*/ 0 h 5143500"/>
              <a:gd name="connsiteX3" fmla="*/ 3125788 w 6074828"/>
              <a:gd name="connsiteY3" fmla="*/ 5143500 h 5143500"/>
              <a:gd name="connsiteX4" fmla="*/ 0 w 6074828"/>
              <a:gd name="connsiteY4" fmla="*/ 5143500 h 5143500"/>
              <a:gd name="connsiteX0" fmla="*/ 7057 w 6081885"/>
              <a:gd name="connsiteY0" fmla="*/ 5143500 h 5143500"/>
              <a:gd name="connsiteX1" fmla="*/ 0 w 6081885"/>
              <a:gd name="connsiteY1" fmla="*/ 0 h 5143500"/>
              <a:gd name="connsiteX2" fmla="*/ 6081885 w 6081885"/>
              <a:gd name="connsiteY2" fmla="*/ 0 h 5143500"/>
              <a:gd name="connsiteX3" fmla="*/ 3132845 w 6081885"/>
              <a:gd name="connsiteY3" fmla="*/ 5143500 h 5143500"/>
              <a:gd name="connsiteX4" fmla="*/ 7057 w 6081885"/>
              <a:gd name="connsiteY4" fmla="*/ 514350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1885" h="5143500">
                <a:moveTo>
                  <a:pt x="7057" y="5143500"/>
                </a:moveTo>
                <a:cubicBezTo>
                  <a:pt x="4705" y="3429000"/>
                  <a:pt x="2352" y="1714500"/>
                  <a:pt x="0" y="0"/>
                </a:cubicBezTo>
                <a:lnTo>
                  <a:pt x="6081885" y="0"/>
                </a:lnTo>
                <a:lnTo>
                  <a:pt x="3132845" y="5143500"/>
                </a:lnTo>
                <a:lnTo>
                  <a:pt x="7057" y="5143500"/>
                </a:lnTo>
                <a:close/>
              </a:path>
            </a:pathLst>
          </a:custGeom>
        </p:spPr>
        <p:txBody>
          <a:bodyPr/>
          <a:lstStyle/>
          <a:p>
            <a:r>
              <a:rPr lang="en-US"/>
              <a:t>Click icon to add picture</a:t>
            </a:r>
          </a:p>
        </p:txBody>
      </p:sp>
    </p:spTree>
    <p:custDataLst>
      <p:tags r:id="rId1"/>
    </p:custDataLst>
    <p:extLst>
      <p:ext uri="{BB962C8B-B14F-4D97-AF65-F5344CB8AC3E}">
        <p14:creationId xmlns:p14="http://schemas.microsoft.com/office/powerpoint/2010/main" val="4117369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SAS - Blue Backgroun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86777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SAS - Image Only - White">
    <p:bg>
      <p:bgPr>
        <a:solidFill>
          <a:schemeClr val="bg1"/>
        </a:solidFill>
        <a:effectLst/>
      </p:bgPr>
    </p:bg>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827EE352-7D2C-A441-A898-DDF88FC2D8F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15857" y="6344362"/>
            <a:ext cx="745039" cy="307948"/>
          </a:xfrm>
          <a:prstGeom prst="rect">
            <a:avLst/>
          </a:prstGeom>
        </p:spPr>
      </p:pic>
      <p:sp>
        <p:nvSpPr>
          <p:cNvPr id="4" name="TextBox 4">
            <a:extLst>
              <a:ext uri="{FF2B5EF4-FFF2-40B4-BE49-F238E27FC236}">
                <a16:creationId xmlns:a16="http://schemas.microsoft.com/office/drawing/2014/main" id="{FC61EEC8-0C67-4E4B-96F0-B7FBDEF4618C}"/>
              </a:ext>
            </a:extLst>
          </p:cNvPr>
          <p:cNvSpPr txBox="1"/>
          <p:nvPr/>
        </p:nvSpPr>
        <p:spPr>
          <a:xfrm>
            <a:off x="4413504" y="6619449"/>
            <a:ext cx="3352800" cy="194990"/>
          </a:xfrm>
          <a:prstGeom prst="rect">
            <a:avLst/>
          </a:prstGeom>
          <a:noFill/>
        </p:spPr>
        <p:txBody>
          <a:bodyPr wrap="square" anchor="b" anchorCtr="0">
            <a:spAutoFit/>
          </a:bodyPr>
          <a:lstStyle/>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chemeClr val="bg2"/>
                </a:solidFill>
                <a:effectLst/>
                <a:uLnTx/>
                <a:uFillTx/>
                <a:latin typeface="+mn-lt"/>
                <a:ea typeface="Calibri" charset="0"/>
                <a:cs typeface="Arial" panose="020B0604020202020204" pitchFamily="34" charset="0"/>
              </a:rPr>
              <a:t>Copyright © SAS Institute Inc. All rights reserved.</a:t>
            </a:r>
          </a:p>
        </p:txBody>
      </p:sp>
    </p:spTree>
    <p:custDataLst>
      <p:tags r:id="rId1"/>
    </p:custDataLst>
    <p:extLst>
      <p:ext uri="{BB962C8B-B14F-4D97-AF65-F5344CB8AC3E}">
        <p14:creationId xmlns:p14="http://schemas.microsoft.com/office/powerpoint/2010/main" val="170911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SAS - Black Background">
    <p:bg>
      <p:bgPr>
        <a:solidFill>
          <a:srgbClr val="000000"/>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351AFB0-E8BA-6E40-9F47-B58679E16989}"/>
              </a:ext>
            </a:extLst>
          </p:cNvPr>
          <p:cNvSpPr/>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4" name="Group 3">
            <a:extLst>
              <a:ext uri="{FF2B5EF4-FFF2-40B4-BE49-F238E27FC236}">
                <a16:creationId xmlns:a16="http://schemas.microsoft.com/office/drawing/2014/main" id="{9CC8A4CC-C6DD-674E-9755-C2307DA101AD}"/>
              </a:ext>
            </a:extLst>
          </p:cNvPr>
          <p:cNvGrpSpPr/>
          <p:nvPr/>
        </p:nvGrpSpPr>
        <p:grpSpPr>
          <a:xfrm>
            <a:off x="11237113" y="6353579"/>
            <a:ext cx="702523" cy="294037"/>
            <a:chOff x="6145213" y="4384676"/>
            <a:chExt cx="1582738" cy="649287"/>
          </a:xfrm>
          <a:solidFill>
            <a:schemeClr val="bg2">
              <a:lumMod val="50000"/>
            </a:schemeClr>
          </a:solidFill>
        </p:grpSpPr>
        <p:sp>
          <p:nvSpPr>
            <p:cNvPr id="5" name="Freeform 6">
              <a:extLst>
                <a:ext uri="{FF2B5EF4-FFF2-40B4-BE49-F238E27FC236}">
                  <a16:creationId xmlns:a16="http://schemas.microsoft.com/office/drawing/2014/main" id="{FC0936E0-05D4-D944-94E4-FBA36E861837}"/>
                </a:ext>
              </a:extLst>
            </p:cNvPr>
            <p:cNvSpPr>
              <a:spLocks/>
            </p:cNvSpPr>
            <p:nvPr/>
          </p:nvSpPr>
          <p:spPr bwMode="auto">
            <a:xfrm>
              <a:off x="6640513" y="4454526"/>
              <a:ext cx="341313" cy="449263"/>
            </a:xfrm>
            <a:custGeom>
              <a:avLst/>
              <a:gdLst>
                <a:gd name="T0" fmla="*/ 485 w 859"/>
                <a:gd name="T1" fmla="*/ 5 h 1132"/>
                <a:gd name="T2" fmla="*/ 603 w 859"/>
                <a:gd name="T3" fmla="*/ 31 h 1132"/>
                <a:gd name="T4" fmla="*/ 699 w 859"/>
                <a:gd name="T5" fmla="*/ 82 h 1132"/>
                <a:gd name="T6" fmla="*/ 771 w 859"/>
                <a:gd name="T7" fmla="*/ 167 h 1132"/>
                <a:gd name="T8" fmla="*/ 810 w 859"/>
                <a:gd name="T9" fmla="*/ 290 h 1132"/>
                <a:gd name="T10" fmla="*/ 642 w 859"/>
                <a:gd name="T11" fmla="*/ 307 h 1132"/>
                <a:gd name="T12" fmla="*/ 606 w 859"/>
                <a:gd name="T13" fmla="*/ 231 h 1132"/>
                <a:gd name="T14" fmla="*/ 544 w 859"/>
                <a:gd name="T15" fmla="*/ 184 h 1132"/>
                <a:gd name="T16" fmla="*/ 467 w 859"/>
                <a:gd name="T17" fmla="*/ 162 h 1132"/>
                <a:gd name="T18" fmla="*/ 385 w 859"/>
                <a:gd name="T19" fmla="*/ 158 h 1132"/>
                <a:gd name="T20" fmla="*/ 304 w 859"/>
                <a:gd name="T21" fmla="*/ 172 h 1132"/>
                <a:gd name="T22" fmla="*/ 236 w 859"/>
                <a:gd name="T23" fmla="*/ 207 h 1132"/>
                <a:gd name="T24" fmla="*/ 200 w 859"/>
                <a:gd name="T25" fmla="*/ 268 h 1132"/>
                <a:gd name="T26" fmla="*/ 207 w 859"/>
                <a:gd name="T27" fmla="*/ 344 h 1132"/>
                <a:gd name="T28" fmla="*/ 256 w 859"/>
                <a:gd name="T29" fmla="*/ 397 h 1132"/>
                <a:gd name="T30" fmla="*/ 334 w 859"/>
                <a:gd name="T31" fmla="*/ 434 h 1132"/>
                <a:gd name="T32" fmla="*/ 428 w 859"/>
                <a:gd name="T33" fmla="*/ 460 h 1132"/>
                <a:gd name="T34" fmla="*/ 528 w 859"/>
                <a:gd name="T35" fmla="*/ 484 h 1132"/>
                <a:gd name="T36" fmla="*/ 634 w 859"/>
                <a:gd name="T37" fmla="*/ 513 h 1132"/>
                <a:gd name="T38" fmla="*/ 728 w 859"/>
                <a:gd name="T39" fmla="*/ 556 h 1132"/>
                <a:gd name="T40" fmla="*/ 804 w 859"/>
                <a:gd name="T41" fmla="*/ 620 h 1132"/>
                <a:gd name="T42" fmla="*/ 850 w 859"/>
                <a:gd name="T43" fmla="*/ 711 h 1132"/>
                <a:gd name="T44" fmla="*/ 857 w 859"/>
                <a:gd name="T45" fmla="*/ 838 h 1132"/>
                <a:gd name="T46" fmla="*/ 821 w 859"/>
                <a:gd name="T47" fmla="*/ 954 h 1132"/>
                <a:gd name="T48" fmla="*/ 750 w 859"/>
                <a:gd name="T49" fmla="*/ 1037 h 1132"/>
                <a:gd name="T50" fmla="*/ 655 w 859"/>
                <a:gd name="T51" fmla="*/ 1093 h 1132"/>
                <a:gd name="T52" fmla="*/ 545 w 859"/>
                <a:gd name="T53" fmla="*/ 1124 h 1132"/>
                <a:gd name="T54" fmla="*/ 428 w 859"/>
                <a:gd name="T55" fmla="*/ 1132 h 1132"/>
                <a:gd name="T56" fmla="*/ 297 w 859"/>
                <a:gd name="T57" fmla="*/ 1120 h 1132"/>
                <a:gd name="T58" fmla="*/ 182 w 859"/>
                <a:gd name="T59" fmla="*/ 1081 h 1132"/>
                <a:gd name="T60" fmla="*/ 89 w 859"/>
                <a:gd name="T61" fmla="*/ 1012 h 1132"/>
                <a:gd name="T62" fmla="*/ 26 w 859"/>
                <a:gd name="T63" fmla="*/ 908 h 1132"/>
                <a:gd name="T64" fmla="*/ 0 w 859"/>
                <a:gd name="T65" fmla="*/ 767 h 1132"/>
                <a:gd name="T66" fmla="*/ 178 w 859"/>
                <a:gd name="T67" fmla="*/ 838 h 1132"/>
                <a:gd name="T68" fmla="*/ 229 w 859"/>
                <a:gd name="T69" fmla="*/ 913 h 1132"/>
                <a:gd name="T70" fmla="*/ 308 w 859"/>
                <a:gd name="T71" fmla="*/ 957 h 1132"/>
                <a:gd name="T72" fmla="*/ 404 w 859"/>
                <a:gd name="T73" fmla="*/ 974 h 1132"/>
                <a:gd name="T74" fmla="*/ 488 w 859"/>
                <a:gd name="T75" fmla="*/ 974 h 1132"/>
                <a:gd name="T76" fmla="*/ 564 w 859"/>
                <a:gd name="T77" fmla="*/ 960 h 1132"/>
                <a:gd name="T78" fmla="*/ 630 w 859"/>
                <a:gd name="T79" fmla="*/ 927 h 1132"/>
                <a:gd name="T80" fmla="*/ 674 w 859"/>
                <a:gd name="T81" fmla="*/ 871 h 1132"/>
                <a:gd name="T82" fmla="*/ 681 w 859"/>
                <a:gd name="T83" fmla="*/ 787 h 1132"/>
                <a:gd name="T84" fmla="*/ 647 w 859"/>
                <a:gd name="T85" fmla="*/ 722 h 1132"/>
                <a:gd name="T86" fmla="*/ 580 w 859"/>
                <a:gd name="T87" fmla="*/ 677 h 1132"/>
                <a:gd name="T88" fmla="*/ 490 w 859"/>
                <a:gd name="T89" fmla="*/ 647 h 1132"/>
                <a:gd name="T90" fmla="*/ 387 w 859"/>
                <a:gd name="T91" fmla="*/ 622 h 1132"/>
                <a:gd name="T92" fmla="*/ 281 w 859"/>
                <a:gd name="T93" fmla="*/ 595 h 1132"/>
                <a:gd name="T94" fmla="*/ 183 w 859"/>
                <a:gd name="T95" fmla="*/ 558 h 1132"/>
                <a:gd name="T96" fmla="*/ 99 w 859"/>
                <a:gd name="T97" fmla="*/ 504 h 1132"/>
                <a:gd name="T98" fmla="*/ 42 w 859"/>
                <a:gd name="T99" fmla="*/ 423 h 1132"/>
                <a:gd name="T100" fmla="*/ 21 w 859"/>
                <a:gd name="T101" fmla="*/ 308 h 1132"/>
                <a:gd name="T102" fmla="*/ 43 w 859"/>
                <a:gd name="T103" fmla="*/ 193 h 1132"/>
                <a:gd name="T104" fmla="*/ 103 w 859"/>
                <a:gd name="T105" fmla="*/ 107 h 1132"/>
                <a:gd name="T106" fmla="*/ 190 w 859"/>
                <a:gd name="T107" fmla="*/ 46 h 1132"/>
                <a:gd name="T108" fmla="*/ 292 w 859"/>
                <a:gd name="T109" fmla="*/ 12 h 1132"/>
                <a:gd name="T110" fmla="*/ 399 w 859"/>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9" h="1132">
                  <a:moveTo>
                    <a:pt x="399" y="0"/>
                  </a:moveTo>
                  <a:lnTo>
                    <a:pt x="443" y="2"/>
                  </a:lnTo>
                  <a:lnTo>
                    <a:pt x="485" y="5"/>
                  </a:lnTo>
                  <a:lnTo>
                    <a:pt x="527" y="11"/>
                  </a:lnTo>
                  <a:lnTo>
                    <a:pt x="566" y="20"/>
                  </a:lnTo>
                  <a:lnTo>
                    <a:pt x="603" y="31"/>
                  </a:lnTo>
                  <a:lnTo>
                    <a:pt x="637" y="44"/>
                  </a:lnTo>
                  <a:lnTo>
                    <a:pt x="670" y="62"/>
                  </a:lnTo>
                  <a:lnTo>
                    <a:pt x="699" y="82"/>
                  </a:lnTo>
                  <a:lnTo>
                    <a:pt x="726" y="107"/>
                  </a:lnTo>
                  <a:lnTo>
                    <a:pt x="750" y="134"/>
                  </a:lnTo>
                  <a:lnTo>
                    <a:pt x="771" y="167"/>
                  </a:lnTo>
                  <a:lnTo>
                    <a:pt x="787" y="203"/>
                  </a:lnTo>
                  <a:lnTo>
                    <a:pt x="800" y="244"/>
                  </a:lnTo>
                  <a:lnTo>
                    <a:pt x="810" y="290"/>
                  </a:lnTo>
                  <a:lnTo>
                    <a:pt x="815" y="339"/>
                  </a:lnTo>
                  <a:lnTo>
                    <a:pt x="648" y="339"/>
                  </a:lnTo>
                  <a:lnTo>
                    <a:pt x="642" y="307"/>
                  </a:lnTo>
                  <a:lnTo>
                    <a:pt x="634" y="278"/>
                  </a:lnTo>
                  <a:lnTo>
                    <a:pt x="621" y="254"/>
                  </a:lnTo>
                  <a:lnTo>
                    <a:pt x="606" y="231"/>
                  </a:lnTo>
                  <a:lnTo>
                    <a:pt x="587" y="213"/>
                  </a:lnTo>
                  <a:lnTo>
                    <a:pt x="567" y="197"/>
                  </a:lnTo>
                  <a:lnTo>
                    <a:pt x="544" y="184"/>
                  </a:lnTo>
                  <a:lnTo>
                    <a:pt x="519" y="174"/>
                  </a:lnTo>
                  <a:lnTo>
                    <a:pt x="494" y="167"/>
                  </a:lnTo>
                  <a:lnTo>
                    <a:pt x="467" y="162"/>
                  </a:lnTo>
                  <a:lnTo>
                    <a:pt x="440" y="158"/>
                  </a:lnTo>
                  <a:lnTo>
                    <a:pt x="412" y="157"/>
                  </a:lnTo>
                  <a:lnTo>
                    <a:pt x="385" y="158"/>
                  </a:lnTo>
                  <a:lnTo>
                    <a:pt x="358" y="161"/>
                  </a:lnTo>
                  <a:lnTo>
                    <a:pt x="330" y="166"/>
                  </a:lnTo>
                  <a:lnTo>
                    <a:pt x="304" y="172"/>
                  </a:lnTo>
                  <a:lnTo>
                    <a:pt x="279" y="180"/>
                  </a:lnTo>
                  <a:lnTo>
                    <a:pt x="257" y="192"/>
                  </a:lnTo>
                  <a:lnTo>
                    <a:pt x="236" y="207"/>
                  </a:lnTo>
                  <a:lnTo>
                    <a:pt x="221" y="224"/>
                  </a:lnTo>
                  <a:lnTo>
                    <a:pt x="208" y="244"/>
                  </a:lnTo>
                  <a:lnTo>
                    <a:pt x="200" y="268"/>
                  </a:lnTo>
                  <a:lnTo>
                    <a:pt x="198" y="296"/>
                  </a:lnTo>
                  <a:lnTo>
                    <a:pt x="200" y="321"/>
                  </a:lnTo>
                  <a:lnTo>
                    <a:pt x="207" y="344"/>
                  </a:lnTo>
                  <a:lnTo>
                    <a:pt x="219" y="365"/>
                  </a:lnTo>
                  <a:lnTo>
                    <a:pt x="236" y="382"/>
                  </a:lnTo>
                  <a:lnTo>
                    <a:pt x="256" y="397"/>
                  </a:lnTo>
                  <a:lnTo>
                    <a:pt x="279" y="411"/>
                  </a:lnTo>
                  <a:lnTo>
                    <a:pt x="304" y="423"/>
                  </a:lnTo>
                  <a:lnTo>
                    <a:pt x="334" y="434"/>
                  </a:lnTo>
                  <a:lnTo>
                    <a:pt x="363" y="443"/>
                  </a:lnTo>
                  <a:lnTo>
                    <a:pt x="395" y="452"/>
                  </a:lnTo>
                  <a:lnTo>
                    <a:pt x="428" y="460"/>
                  </a:lnTo>
                  <a:lnTo>
                    <a:pt x="461" y="467"/>
                  </a:lnTo>
                  <a:lnTo>
                    <a:pt x="495" y="476"/>
                  </a:lnTo>
                  <a:lnTo>
                    <a:pt x="528" y="484"/>
                  </a:lnTo>
                  <a:lnTo>
                    <a:pt x="564" y="493"/>
                  </a:lnTo>
                  <a:lnTo>
                    <a:pt x="600" y="502"/>
                  </a:lnTo>
                  <a:lnTo>
                    <a:pt x="634" y="513"/>
                  </a:lnTo>
                  <a:lnTo>
                    <a:pt x="666" y="527"/>
                  </a:lnTo>
                  <a:lnTo>
                    <a:pt x="698" y="540"/>
                  </a:lnTo>
                  <a:lnTo>
                    <a:pt x="728" y="556"/>
                  </a:lnTo>
                  <a:lnTo>
                    <a:pt x="756" y="575"/>
                  </a:lnTo>
                  <a:lnTo>
                    <a:pt x="782" y="595"/>
                  </a:lnTo>
                  <a:lnTo>
                    <a:pt x="804" y="620"/>
                  </a:lnTo>
                  <a:lnTo>
                    <a:pt x="823" y="646"/>
                  </a:lnTo>
                  <a:lnTo>
                    <a:pt x="838" y="676"/>
                  </a:lnTo>
                  <a:lnTo>
                    <a:pt x="850" y="711"/>
                  </a:lnTo>
                  <a:lnTo>
                    <a:pt x="857" y="750"/>
                  </a:lnTo>
                  <a:lnTo>
                    <a:pt x="859" y="792"/>
                  </a:lnTo>
                  <a:lnTo>
                    <a:pt x="857" y="838"/>
                  </a:lnTo>
                  <a:lnTo>
                    <a:pt x="849" y="880"/>
                  </a:lnTo>
                  <a:lnTo>
                    <a:pt x="838" y="919"/>
                  </a:lnTo>
                  <a:lnTo>
                    <a:pt x="821" y="954"/>
                  </a:lnTo>
                  <a:lnTo>
                    <a:pt x="801" y="985"/>
                  </a:lnTo>
                  <a:lnTo>
                    <a:pt x="777" y="1013"/>
                  </a:lnTo>
                  <a:lnTo>
                    <a:pt x="750" y="1037"/>
                  </a:lnTo>
                  <a:lnTo>
                    <a:pt x="721" y="1059"/>
                  </a:lnTo>
                  <a:lnTo>
                    <a:pt x="689" y="1077"/>
                  </a:lnTo>
                  <a:lnTo>
                    <a:pt x="655" y="1093"/>
                  </a:lnTo>
                  <a:lnTo>
                    <a:pt x="619" y="1106"/>
                  </a:lnTo>
                  <a:lnTo>
                    <a:pt x="583" y="1116"/>
                  </a:lnTo>
                  <a:lnTo>
                    <a:pt x="545" y="1124"/>
                  </a:lnTo>
                  <a:lnTo>
                    <a:pt x="506" y="1129"/>
                  </a:lnTo>
                  <a:lnTo>
                    <a:pt x="467" y="1132"/>
                  </a:lnTo>
                  <a:lnTo>
                    <a:pt x="428" y="1132"/>
                  </a:lnTo>
                  <a:lnTo>
                    <a:pt x="383" y="1131"/>
                  </a:lnTo>
                  <a:lnTo>
                    <a:pt x="340" y="1128"/>
                  </a:lnTo>
                  <a:lnTo>
                    <a:pt x="297" y="1120"/>
                  </a:lnTo>
                  <a:lnTo>
                    <a:pt x="257" y="1111"/>
                  </a:lnTo>
                  <a:lnTo>
                    <a:pt x="218" y="1097"/>
                  </a:lnTo>
                  <a:lnTo>
                    <a:pt x="182" y="1081"/>
                  </a:lnTo>
                  <a:lnTo>
                    <a:pt x="148" y="1061"/>
                  </a:lnTo>
                  <a:lnTo>
                    <a:pt x="117" y="1038"/>
                  </a:lnTo>
                  <a:lnTo>
                    <a:pt x="89" y="1012"/>
                  </a:lnTo>
                  <a:lnTo>
                    <a:pt x="65" y="980"/>
                  </a:lnTo>
                  <a:lnTo>
                    <a:pt x="43" y="947"/>
                  </a:lnTo>
                  <a:lnTo>
                    <a:pt x="26" y="908"/>
                  </a:lnTo>
                  <a:lnTo>
                    <a:pt x="13" y="865"/>
                  </a:lnTo>
                  <a:lnTo>
                    <a:pt x="4" y="819"/>
                  </a:lnTo>
                  <a:lnTo>
                    <a:pt x="0" y="767"/>
                  </a:lnTo>
                  <a:lnTo>
                    <a:pt x="166" y="767"/>
                  </a:lnTo>
                  <a:lnTo>
                    <a:pt x="170" y="804"/>
                  </a:lnTo>
                  <a:lnTo>
                    <a:pt x="178" y="838"/>
                  </a:lnTo>
                  <a:lnTo>
                    <a:pt x="191" y="867"/>
                  </a:lnTo>
                  <a:lnTo>
                    <a:pt x="208" y="891"/>
                  </a:lnTo>
                  <a:lnTo>
                    <a:pt x="229" y="913"/>
                  </a:lnTo>
                  <a:lnTo>
                    <a:pt x="253" y="931"/>
                  </a:lnTo>
                  <a:lnTo>
                    <a:pt x="279" y="945"/>
                  </a:lnTo>
                  <a:lnTo>
                    <a:pt x="308" y="957"/>
                  </a:lnTo>
                  <a:lnTo>
                    <a:pt x="338" y="966"/>
                  </a:lnTo>
                  <a:lnTo>
                    <a:pt x="371" y="972"/>
                  </a:lnTo>
                  <a:lnTo>
                    <a:pt x="404" y="974"/>
                  </a:lnTo>
                  <a:lnTo>
                    <a:pt x="438" y="976"/>
                  </a:lnTo>
                  <a:lnTo>
                    <a:pt x="462" y="976"/>
                  </a:lnTo>
                  <a:lnTo>
                    <a:pt x="488" y="974"/>
                  </a:lnTo>
                  <a:lnTo>
                    <a:pt x="513" y="971"/>
                  </a:lnTo>
                  <a:lnTo>
                    <a:pt x="539" y="966"/>
                  </a:lnTo>
                  <a:lnTo>
                    <a:pt x="564" y="960"/>
                  </a:lnTo>
                  <a:lnTo>
                    <a:pt x="589" y="951"/>
                  </a:lnTo>
                  <a:lnTo>
                    <a:pt x="610" y="941"/>
                  </a:lnTo>
                  <a:lnTo>
                    <a:pt x="630" y="927"/>
                  </a:lnTo>
                  <a:lnTo>
                    <a:pt x="648" y="912"/>
                  </a:lnTo>
                  <a:lnTo>
                    <a:pt x="663" y="892"/>
                  </a:lnTo>
                  <a:lnTo>
                    <a:pt x="674" y="871"/>
                  </a:lnTo>
                  <a:lnTo>
                    <a:pt x="681" y="844"/>
                  </a:lnTo>
                  <a:lnTo>
                    <a:pt x="683" y="815"/>
                  </a:lnTo>
                  <a:lnTo>
                    <a:pt x="681" y="787"/>
                  </a:lnTo>
                  <a:lnTo>
                    <a:pt x="674" y="762"/>
                  </a:lnTo>
                  <a:lnTo>
                    <a:pt x="661" y="740"/>
                  </a:lnTo>
                  <a:lnTo>
                    <a:pt x="647" y="722"/>
                  </a:lnTo>
                  <a:lnTo>
                    <a:pt x="627" y="705"/>
                  </a:lnTo>
                  <a:lnTo>
                    <a:pt x="606" y="691"/>
                  </a:lnTo>
                  <a:lnTo>
                    <a:pt x="580" y="677"/>
                  </a:lnTo>
                  <a:lnTo>
                    <a:pt x="552" y="667"/>
                  </a:lnTo>
                  <a:lnTo>
                    <a:pt x="522" y="656"/>
                  </a:lnTo>
                  <a:lnTo>
                    <a:pt x="490" y="647"/>
                  </a:lnTo>
                  <a:lnTo>
                    <a:pt x="457" y="639"/>
                  </a:lnTo>
                  <a:lnTo>
                    <a:pt x="422" y="630"/>
                  </a:lnTo>
                  <a:lnTo>
                    <a:pt x="387" y="622"/>
                  </a:lnTo>
                  <a:lnTo>
                    <a:pt x="352" y="613"/>
                  </a:lnTo>
                  <a:lnTo>
                    <a:pt x="317" y="605"/>
                  </a:lnTo>
                  <a:lnTo>
                    <a:pt x="281" y="595"/>
                  </a:lnTo>
                  <a:lnTo>
                    <a:pt x="247" y="585"/>
                  </a:lnTo>
                  <a:lnTo>
                    <a:pt x="215" y="572"/>
                  </a:lnTo>
                  <a:lnTo>
                    <a:pt x="183" y="558"/>
                  </a:lnTo>
                  <a:lnTo>
                    <a:pt x="153" y="542"/>
                  </a:lnTo>
                  <a:lnTo>
                    <a:pt x="125" y="524"/>
                  </a:lnTo>
                  <a:lnTo>
                    <a:pt x="99" y="504"/>
                  </a:lnTo>
                  <a:lnTo>
                    <a:pt x="77" y="480"/>
                  </a:lnTo>
                  <a:lnTo>
                    <a:pt x="58" y="453"/>
                  </a:lnTo>
                  <a:lnTo>
                    <a:pt x="42" y="423"/>
                  </a:lnTo>
                  <a:lnTo>
                    <a:pt x="31" y="389"/>
                  </a:lnTo>
                  <a:lnTo>
                    <a:pt x="24" y="350"/>
                  </a:lnTo>
                  <a:lnTo>
                    <a:pt x="21" y="308"/>
                  </a:lnTo>
                  <a:lnTo>
                    <a:pt x="24" y="267"/>
                  </a:lnTo>
                  <a:lnTo>
                    <a:pt x="31" y="228"/>
                  </a:lnTo>
                  <a:lnTo>
                    <a:pt x="43" y="193"/>
                  </a:lnTo>
                  <a:lnTo>
                    <a:pt x="60" y="161"/>
                  </a:lnTo>
                  <a:lnTo>
                    <a:pt x="80" y="132"/>
                  </a:lnTo>
                  <a:lnTo>
                    <a:pt x="103" y="107"/>
                  </a:lnTo>
                  <a:lnTo>
                    <a:pt x="130" y="84"/>
                  </a:lnTo>
                  <a:lnTo>
                    <a:pt x="159" y="63"/>
                  </a:lnTo>
                  <a:lnTo>
                    <a:pt x="190" y="46"/>
                  </a:lnTo>
                  <a:lnTo>
                    <a:pt x="223" y="32"/>
                  </a:lnTo>
                  <a:lnTo>
                    <a:pt x="257" y="21"/>
                  </a:lnTo>
                  <a:lnTo>
                    <a:pt x="292" y="12"/>
                  </a:lnTo>
                  <a:lnTo>
                    <a:pt x="327"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6" name="Freeform 5">
              <a:extLst>
                <a:ext uri="{FF2B5EF4-FFF2-40B4-BE49-F238E27FC236}">
                  <a16:creationId xmlns:a16="http://schemas.microsoft.com/office/drawing/2014/main" id="{E5ACFC61-8225-8F4F-A539-DCE60FEB039A}"/>
                </a:ext>
              </a:extLst>
            </p:cNvPr>
            <p:cNvSpPr>
              <a:spLocks noEditPoints="1"/>
            </p:cNvSpPr>
            <p:nvPr/>
          </p:nvSpPr>
          <p:spPr bwMode="auto">
            <a:xfrm>
              <a:off x="6994526" y="4454526"/>
              <a:ext cx="377825" cy="449263"/>
            </a:xfrm>
            <a:custGeom>
              <a:avLst/>
              <a:gdLst>
                <a:gd name="T0" fmla="*/ 629 w 951"/>
                <a:gd name="T1" fmla="*/ 576 h 1132"/>
                <a:gd name="T2" fmla="*/ 530 w 951"/>
                <a:gd name="T3" fmla="*/ 600 h 1132"/>
                <a:gd name="T4" fmla="*/ 417 w 951"/>
                <a:gd name="T5" fmla="*/ 616 h 1132"/>
                <a:gd name="T6" fmla="*/ 322 w 951"/>
                <a:gd name="T7" fmla="*/ 636 h 1132"/>
                <a:gd name="T8" fmla="*/ 247 w 951"/>
                <a:gd name="T9" fmla="*/ 670 h 1132"/>
                <a:gd name="T10" fmla="*/ 196 w 951"/>
                <a:gd name="T11" fmla="*/ 728 h 1132"/>
                <a:gd name="T12" fmla="*/ 176 w 951"/>
                <a:gd name="T13" fmla="*/ 817 h 1132"/>
                <a:gd name="T14" fmla="*/ 194 w 951"/>
                <a:gd name="T15" fmla="*/ 897 h 1132"/>
                <a:gd name="T16" fmla="*/ 245 w 951"/>
                <a:gd name="T17" fmla="*/ 947 h 1132"/>
                <a:gd name="T18" fmla="*/ 317 w 951"/>
                <a:gd name="T19" fmla="*/ 972 h 1132"/>
                <a:gd name="T20" fmla="*/ 417 w 951"/>
                <a:gd name="T21" fmla="*/ 974 h 1132"/>
                <a:gd name="T22" fmla="*/ 528 w 951"/>
                <a:gd name="T23" fmla="*/ 944 h 1132"/>
                <a:gd name="T24" fmla="*/ 609 w 951"/>
                <a:gd name="T25" fmla="*/ 890 h 1132"/>
                <a:gd name="T26" fmla="*/ 658 w 951"/>
                <a:gd name="T27" fmla="*/ 822 h 1132"/>
                <a:gd name="T28" fmla="*/ 679 w 951"/>
                <a:gd name="T29" fmla="*/ 753 h 1132"/>
                <a:gd name="T30" fmla="*/ 468 w 951"/>
                <a:gd name="T31" fmla="*/ 0 h 1132"/>
                <a:gd name="T32" fmla="*/ 570 w 951"/>
                <a:gd name="T33" fmla="*/ 6 h 1132"/>
                <a:gd name="T34" fmla="*/ 668 w 951"/>
                <a:gd name="T35" fmla="*/ 28 h 1132"/>
                <a:gd name="T36" fmla="*/ 752 w 951"/>
                <a:gd name="T37" fmla="*/ 72 h 1132"/>
                <a:gd name="T38" fmla="*/ 814 w 951"/>
                <a:gd name="T39" fmla="*/ 145 h 1132"/>
                <a:gd name="T40" fmla="*/ 845 w 951"/>
                <a:gd name="T41" fmla="*/ 253 h 1132"/>
                <a:gd name="T42" fmla="*/ 848 w 951"/>
                <a:gd name="T43" fmla="*/ 884 h 1132"/>
                <a:gd name="T44" fmla="*/ 854 w 951"/>
                <a:gd name="T45" fmla="*/ 947 h 1132"/>
                <a:gd name="T46" fmla="*/ 883 w 951"/>
                <a:gd name="T47" fmla="*/ 974 h 1132"/>
                <a:gd name="T48" fmla="*/ 932 w 951"/>
                <a:gd name="T49" fmla="*/ 972 h 1132"/>
                <a:gd name="T50" fmla="*/ 933 w 951"/>
                <a:gd name="T51" fmla="*/ 1114 h 1132"/>
                <a:gd name="T52" fmla="*/ 861 w 951"/>
                <a:gd name="T53" fmla="*/ 1131 h 1132"/>
                <a:gd name="T54" fmla="*/ 779 w 951"/>
                <a:gd name="T55" fmla="*/ 1125 h 1132"/>
                <a:gd name="T56" fmla="*/ 721 w 951"/>
                <a:gd name="T57" fmla="*/ 1083 h 1132"/>
                <a:gd name="T58" fmla="*/ 692 w 951"/>
                <a:gd name="T59" fmla="*/ 1002 h 1132"/>
                <a:gd name="T60" fmla="*/ 616 w 951"/>
                <a:gd name="T61" fmla="*/ 1041 h 1132"/>
                <a:gd name="T62" fmla="*/ 485 w 951"/>
                <a:gd name="T63" fmla="*/ 1111 h 1132"/>
                <a:gd name="T64" fmla="*/ 334 w 951"/>
                <a:gd name="T65" fmla="*/ 1132 h 1132"/>
                <a:gd name="T66" fmla="*/ 222 w 951"/>
                <a:gd name="T67" fmla="*/ 1120 h 1132"/>
                <a:gd name="T68" fmla="*/ 125 w 951"/>
                <a:gd name="T69" fmla="*/ 1082 h 1132"/>
                <a:gd name="T70" fmla="*/ 52 w 951"/>
                <a:gd name="T71" fmla="*/ 1013 h 1132"/>
                <a:gd name="T72" fmla="*/ 9 w 951"/>
                <a:gd name="T73" fmla="*/ 914 h 1132"/>
                <a:gd name="T74" fmla="*/ 1 w 951"/>
                <a:gd name="T75" fmla="*/ 784 h 1132"/>
                <a:gd name="T76" fmla="*/ 33 w 951"/>
                <a:gd name="T77" fmla="*/ 671 h 1132"/>
                <a:gd name="T78" fmla="*/ 94 w 951"/>
                <a:gd name="T79" fmla="*/ 594 h 1132"/>
                <a:gd name="T80" fmla="*/ 176 w 951"/>
                <a:gd name="T81" fmla="*/ 545 h 1132"/>
                <a:gd name="T82" fmla="*/ 273 w 951"/>
                <a:gd name="T83" fmla="*/ 512 h 1132"/>
                <a:gd name="T84" fmla="*/ 381 w 951"/>
                <a:gd name="T85" fmla="*/ 489 h 1132"/>
                <a:gd name="T86" fmla="*/ 491 w 951"/>
                <a:gd name="T87" fmla="*/ 472 h 1132"/>
                <a:gd name="T88" fmla="*/ 582 w 951"/>
                <a:gd name="T89" fmla="*/ 453 h 1132"/>
                <a:gd name="T90" fmla="*/ 647 w 951"/>
                <a:gd name="T91" fmla="*/ 422 h 1132"/>
                <a:gd name="T92" fmla="*/ 680 w 951"/>
                <a:gd name="T93" fmla="*/ 365 h 1132"/>
                <a:gd name="T94" fmla="*/ 675 w 951"/>
                <a:gd name="T95" fmla="*/ 276 h 1132"/>
                <a:gd name="T96" fmla="*/ 638 w 951"/>
                <a:gd name="T97" fmla="*/ 210 h 1132"/>
                <a:gd name="T98" fmla="*/ 578 w 951"/>
                <a:gd name="T99" fmla="*/ 175 h 1132"/>
                <a:gd name="T100" fmla="*/ 506 w 951"/>
                <a:gd name="T101" fmla="*/ 160 h 1132"/>
                <a:gd name="T102" fmla="*/ 423 w 951"/>
                <a:gd name="T103" fmla="*/ 158 h 1132"/>
                <a:gd name="T104" fmla="*/ 332 w 951"/>
                <a:gd name="T105" fmla="*/ 175 h 1132"/>
                <a:gd name="T106" fmla="*/ 261 w 951"/>
                <a:gd name="T107" fmla="*/ 218 h 1132"/>
                <a:gd name="T108" fmla="*/ 216 w 951"/>
                <a:gd name="T109" fmla="*/ 292 h 1132"/>
                <a:gd name="T110" fmla="*/ 39 w 951"/>
                <a:gd name="T111" fmla="*/ 362 h 1132"/>
                <a:gd name="T112" fmla="*/ 66 w 951"/>
                <a:gd name="T113" fmla="*/ 222 h 1132"/>
                <a:gd name="T114" fmla="*/ 129 w 951"/>
                <a:gd name="T115" fmla="*/ 120 h 1132"/>
                <a:gd name="T116" fmla="*/ 222 w 951"/>
                <a:gd name="T117" fmla="*/ 51 h 1132"/>
                <a:gd name="T118" fmla="*/ 338 w 951"/>
                <a:gd name="T119" fmla="*/ 12 h 1132"/>
                <a:gd name="T120" fmla="*/ 468 w 951"/>
                <a:gd name="T12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1" h="1132">
                  <a:moveTo>
                    <a:pt x="681" y="550"/>
                  </a:moveTo>
                  <a:lnTo>
                    <a:pt x="657" y="564"/>
                  </a:lnTo>
                  <a:lnTo>
                    <a:pt x="629" y="576"/>
                  </a:lnTo>
                  <a:lnTo>
                    <a:pt x="599" y="586"/>
                  </a:lnTo>
                  <a:lnTo>
                    <a:pt x="565" y="593"/>
                  </a:lnTo>
                  <a:lnTo>
                    <a:pt x="530" y="600"/>
                  </a:lnTo>
                  <a:lnTo>
                    <a:pt x="493" y="605"/>
                  </a:lnTo>
                  <a:lnTo>
                    <a:pt x="455" y="611"/>
                  </a:lnTo>
                  <a:lnTo>
                    <a:pt x="417" y="616"/>
                  </a:lnTo>
                  <a:lnTo>
                    <a:pt x="379" y="622"/>
                  </a:lnTo>
                  <a:lnTo>
                    <a:pt x="350" y="629"/>
                  </a:lnTo>
                  <a:lnTo>
                    <a:pt x="322" y="636"/>
                  </a:lnTo>
                  <a:lnTo>
                    <a:pt x="295" y="646"/>
                  </a:lnTo>
                  <a:lnTo>
                    <a:pt x="270" y="657"/>
                  </a:lnTo>
                  <a:lnTo>
                    <a:pt x="247" y="670"/>
                  </a:lnTo>
                  <a:lnTo>
                    <a:pt x="227" y="686"/>
                  </a:lnTo>
                  <a:lnTo>
                    <a:pt x="209" y="705"/>
                  </a:lnTo>
                  <a:lnTo>
                    <a:pt x="196" y="728"/>
                  </a:lnTo>
                  <a:lnTo>
                    <a:pt x="185" y="753"/>
                  </a:lnTo>
                  <a:lnTo>
                    <a:pt x="177" y="784"/>
                  </a:lnTo>
                  <a:lnTo>
                    <a:pt x="176" y="817"/>
                  </a:lnTo>
                  <a:lnTo>
                    <a:pt x="177" y="848"/>
                  </a:lnTo>
                  <a:lnTo>
                    <a:pt x="185" y="874"/>
                  </a:lnTo>
                  <a:lnTo>
                    <a:pt x="194" y="897"/>
                  </a:lnTo>
                  <a:lnTo>
                    <a:pt x="209" y="916"/>
                  </a:lnTo>
                  <a:lnTo>
                    <a:pt x="226" y="933"/>
                  </a:lnTo>
                  <a:lnTo>
                    <a:pt x="245" y="947"/>
                  </a:lnTo>
                  <a:lnTo>
                    <a:pt x="267" y="957"/>
                  </a:lnTo>
                  <a:lnTo>
                    <a:pt x="292" y="966"/>
                  </a:lnTo>
                  <a:lnTo>
                    <a:pt x="317" y="972"/>
                  </a:lnTo>
                  <a:lnTo>
                    <a:pt x="344" y="974"/>
                  </a:lnTo>
                  <a:lnTo>
                    <a:pt x="372" y="976"/>
                  </a:lnTo>
                  <a:lnTo>
                    <a:pt x="417" y="974"/>
                  </a:lnTo>
                  <a:lnTo>
                    <a:pt x="458" y="967"/>
                  </a:lnTo>
                  <a:lnTo>
                    <a:pt x="496" y="957"/>
                  </a:lnTo>
                  <a:lnTo>
                    <a:pt x="528" y="944"/>
                  </a:lnTo>
                  <a:lnTo>
                    <a:pt x="559" y="929"/>
                  </a:lnTo>
                  <a:lnTo>
                    <a:pt x="585" y="910"/>
                  </a:lnTo>
                  <a:lnTo>
                    <a:pt x="609" y="890"/>
                  </a:lnTo>
                  <a:lnTo>
                    <a:pt x="628" y="869"/>
                  </a:lnTo>
                  <a:lnTo>
                    <a:pt x="645" y="846"/>
                  </a:lnTo>
                  <a:lnTo>
                    <a:pt x="658" y="822"/>
                  </a:lnTo>
                  <a:lnTo>
                    <a:pt x="668" y="799"/>
                  </a:lnTo>
                  <a:lnTo>
                    <a:pt x="675" y="775"/>
                  </a:lnTo>
                  <a:lnTo>
                    <a:pt x="679" y="753"/>
                  </a:lnTo>
                  <a:lnTo>
                    <a:pt x="681" y="732"/>
                  </a:lnTo>
                  <a:lnTo>
                    <a:pt x="681" y="550"/>
                  </a:lnTo>
                  <a:close/>
                  <a:moveTo>
                    <a:pt x="468" y="0"/>
                  </a:moveTo>
                  <a:lnTo>
                    <a:pt x="502" y="2"/>
                  </a:lnTo>
                  <a:lnTo>
                    <a:pt x="536" y="3"/>
                  </a:lnTo>
                  <a:lnTo>
                    <a:pt x="570" y="6"/>
                  </a:lnTo>
                  <a:lnTo>
                    <a:pt x="604" y="11"/>
                  </a:lnTo>
                  <a:lnTo>
                    <a:pt x="636" y="18"/>
                  </a:lnTo>
                  <a:lnTo>
                    <a:pt x="668" y="28"/>
                  </a:lnTo>
                  <a:lnTo>
                    <a:pt x="697" y="40"/>
                  </a:lnTo>
                  <a:lnTo>
                    <a:pt x="725" y="55"/>
                  </a:lnTo>
                  <a:lnTo>
                    <a:pt x="752" y="72"/>
                  </a:lnTo>
                  <a:lnTo>
                    <a:pt x="775" y="93"/>
                  </a:lnTo>
                  <a:lnTo>
                    <a:pt x="796" y="117"/>
                  </a:lnTo>
                  <a:lnTo>
                    <a:pt x="814" y="145"/>
                  </a:lnTo>
                  <a:lnTo>
                    <a:pt x="828" y="177"/>
                  </a:lnTo>
                  <a:lnTo>
                    <a:pt x="838" y="213"/>
                  </a:lnTo>
                  <a:lnTo>
                    <a:pt x="845" y="253"/>
                  </a:lnTo>
                  <a:lnTo>
                    <a:pt x="848" y="298"/>
                  </a:lnTo>
                  <a:lnTo>
                    <a:pt x="848" y="855"/>
                  </a:lnTo>
                  <a:lnTo>
                    <a:pt x="848" y="884"/>
                  </a:lnTo>
                  <a:lnTo>
                    <a:pt x="848" y="909"/>
                  </a:lnTo>
                  <a:lnTo>
                    <a:pt x="850" y="930"/>
                  </a:lnTo>
                  <a:lnTo>
                    <a:pt x="854" y="947"/>
                  </a:lnTo>
                  <a:lnTo>
                    <a:pt x="860" y="960"/>
                  </a:lnTo>
                  <a:lnTo>
                    <a:pt x="870" y="968"/>
                  </a:lnTo>
                  <a:lnTo>
                    <a:pt x="883" y="974"/>
                  </a:lnTo>
                  <a:lnTo>
                    <a:pt x="900" y="976"/>
                  </a:lnTo>
                  <a:lnTo>
                    <a:pt x="915" y="976"/>
                  </a:lnTo>
                  <a:lnTo>
                    <a:pt x="932" y="972"/>
                  </a:lnTo>
                  <a:lnTo>
                    <a:pt x="951" y="966"/>
                  </a:lnTo>
                  <a:lnTo>
                    <a:pt x="951" y="1104"/>
                  </a:lnTo>
                  <a:lnTo>
                    <a:pt x="933" y="1114"/>
                  </a:lnTo>
                  <a:lnTo>
                    <a:pt x="911" y="1122"/>
                  </a:lnTo>
                  <a:lnTo>
                    <a:pt x="888" y="1128"/>
                  </a:lnTo>
                  <a:lnTo>
                    <a:pt x="861" y="1131"/>
                  </a:lnTo>
                  <a:lnTo>
                    <a:pt x="832" y="1132"/>
                  </a:lnTo>
                  <a:lnTo>
                    <a:pt x="804" y="1131"/>
                  </a:lnTo>
                  <a:lnTo>
                    <a:pt x="779" y="1125"/>
                  </a:lnTo>
                  <a:lnTo>
                    <a:pt x="757" y="1116"/>
                  </a:lnTo>
                  <a:lnTo>
                    <a:pt x="737" y="1101"/>
                  </a:lnTo>
                  <a:lnTo>
                    <a:pt x="721" y="1083"/>
                  </a:lnTo>
                  <a:lnTo>
                    <a:pt x="708" y="1061"/>
                  </a:lnTo>
                  <a:lnTo>
                    <a:pt x="698" y="1034"/>
                  </a:lnTo>
                  <a:lnTo>
                    <a:pt x="692" y="1002"/>
                  </a:lnTo>
                  <a:lnTo>
                    <a:pt x="691" y="966"/>
                  </a:lnTo>
                  <a:lnTo>
                    <a:pt x="655" y="1006"/>
                  </a:lnTo>
                  <a:lnTo>
                    <a:pt x="616" y="1041"/>
                  </a:lnTo>
                  <a:lnTo>
                    <a:pt x="575" y="1069"/>
                  </a:lnTo>
                  <a:lnTo>
                    <a:pt x="531" y="1093"/>
                  </a:lnTo>
                  <a:lnTo>
                    <a:pt x="485" y="1111"/>
                  </a:lnTo>
                  <a:lnTo>
                    <a:pt x="436" y="1123"/>
                  </a:lnTo>
                  <a:lnTo>
                    <a:pt x="386" y="1130"/>
                  </a:lnTo>
                  <a:lnTo>
                    <a:pt x="334" y="1132"/>
                  </a:lnTo>
                  <a:lnTo>
                    <a:pt x="295" y="1131"/>
                  </a:lnTo>
                  <a:lnTo>
                    <a:pt x="258" y="1128"/>
                  </a:lnTo>
                  <a:lnTo>
                    <a:pt x="222" y="1120"/>
                  </a:lnTo>
                  <a:lnTo>
                    <a:pt x="187" y="1111"/>
                  </a:lnTo>
                  <a:lnTo>
                    <a:pt x="155" y="1097"/>
                  </a:lnTo>
                  <a:lnTo>
                    <a:pt x="125" y="1082"/>
                  </a:lnTo>
                  <a:lnTo>
                    <a:pt x="98" y="1062"/>
                  </a:lnTo>
                  <a:lnTo>
                    <a:pt x="73" y="1040"/>
                  </a:lnTo>
                  <a:lnTo>
                    <a:pt x="52" y="1013"/>
                  </a:lnTo>
                  <a:lnTo>
                    <a:pt x="34" y="984"/>
                  </a:lnTo>
                  <a:lnTo>
                    <a:pt x="19" y="951"/>
                  </a:lnTo>
                  <a:lnTo>
                    <a:pt x="9" y="914"/>
                  </a:lnTo>
                  <a:lnTo>
                    <a:pt x="1" y="874"/>
                  </a:lnTo>
                  <a:lnTo>
                    <a:pt x="0" y="830"/>
                  </a:lnTo>
                  <a:lnTo>
                    <a:pt x="1" y="784"/>
                  </a:lnTo>
                  <a:lnTo>
                    <a:pt x="9" y="741"/>
                  </a:lnTo>
                  <a:lnTo>
                    <a:pt x="18" y="704"/>
                  </a:lnTo>
                  <a:lnTo>
                    <a:pt x="33" y="671"/>
                  </a:lnTo>
                  <a:lnTo>
                    <a:pt x="50" y="642"/>
                  </a:lnTo>
                  <a:lnTo>
                    <a:pt x="70" y="617"/>
                  </a:lnTo>
                  <a:lnTo>
                    <a:pt x="94" y="594"/>
                  </a:lnTo>
                  <a:lnTo>
                    <a:pt x="119" y="575"/>
                  </a:lnTo>
                  <a:lnTo>
                    <a:pt x="147" y="559"/>
                  </a:lnTo>
                  <a:lnTo>
                    <a:pt x="176" y="545"/>
                  </a:lnTo>
                  <a:lnTo>
                    <a:pt x="208" y="533"/>
                  </a:lnTo>
                  <a:lnTo>
                    <a:pt x="241" y="522"/>
                  </a:lnTo>
                  <a:lnTo>
                    <a:pt x="273" y="512"/>
                  </a:lnTo>
                  <a:lnTo>
                    <a:pt x="307" y="505"/>
                  </a:lnTo>
                  <a:lnTo>
                    <a:pt x="343" y="496"/>
                  </a:lnTo>
                  <a:lnTo>
                    <a:pt x="381" y="489"/>
                  </a:lnTo>
                  <a:lnTo>
                    <a:pt x="419" y="483"/>
                  </a:lnTo>
                  <a:lnTo>
                    <a:pt x="455" y="477"/>
                  </a:lnTo>
                  <a:lnTo>
                    <a:pt x="491" y="472"/>
                  </a:lnTo>
                  <a:lnTo>
                    <a:pt x="523" y="466"/>
                  </a:lnTo>
                  <a:lnTo>
                    <a:pt x="554" y="460"/>
                  </a:lnTo>
                  <a:lnTo>
                    <a:pt x="582" y="453"/>
                  </a:lnTo>
                  <a:lnTo>
                    <a:pt x="606" y="445"/>
                  </a:lnTo>
                  <a:lnTo>
                    <a:pt x="629" y="434"/>
                  </a:lnTo>
                  <a:lnTo>
                    <a:pt x="647" y="422"/>
                  </a:lnTo>
                  <a:lnTo>
                    <a:pt x="662" y="406"/>
                  </a:lnTo>
                  <a:lnTo>
                    <a:pt x="674" y="387"/>
                  </a:lnTo>
                  <a:lnTo>
                    <a:pt x="680" y="365"/>
                  </a:lnTo>
                  <a:lnTo>
                    <a:pt x="683" y="338"/>
                  </a:lnTo>
                  <a:lnTo>
                    <a:pt x="680" y="304"/>
                  </a:lnTo>
                  <a:lnTo>
                    <a:pt x="675" y="276"/>
                  </a:lnTo>
                  <a:lnTo>
                    <a:pt x="666" y="250"/>
                  </a:lnTo>
                  <a:lnTo>
                    <a:pt x="652" y="228"/>
                  </a:lnTo>
                  <a:lnTo>
                    <a:pt x="638" y="210"/>
                  </a:lnTo>
                  <a:lnTo>
                    <a:pt x="619" y="196"/>
                  </a:lnTo>
                  <a:lnTo>
                    <a:pt x="600" y="184"/>
                  </a:lnTo>
                  <a:lnTo>
                    <a:pt x="578" y="175"/>
                  </a:lnTo>
                  <a:lnTo>
                    <a:pt x="555" y="168"/>
                  </a:lnTo>
                  <a:lnTo>
                    <a:pt x="532" y="163"/>
                  </a:lnTo>
                  <a:lnTo>
                    <a:pt x="506" y="160"/>
                  </a:lnTo>
                  <a:lnTo>
                    <a:pt x="482" y="158"/>
                  </a:lnTo>
                  <a:lnTo>
                    <a:pt x="458" y="157"/>
                  </a:lnTo>
                  <a:lnTo>
                    <a:pt x="423" y="158"/>
                  </a:lnTo>
                  <a:lnTo>
                    <a:pt x="391" y="162"/>
                  </a:lnTo>
                  <a:lnTo>
                    <a:pt x="360" y="168"/>
                  </a:lnTo>
                  <a:lnTo>
                    <a:pt x="332" y="175"/>
                  </a:lnTo>
                  <a:lnTo>
                    <a:pt x="305" y="186"/>
                  </a:lnTo>
                  <a:lnTo>
                    <a:pt x="282" y="201"/>
                  </a:lnTo>
                  <a:lnTo>
                    <a:pt x="261" y="218"/>
                  </a:lnTo>
                  <a:lnTo>
                    <a:pt x="243" y="239"/>
                  </a:lnTo>
                  <a:lnTo>
                    <a:pt x="228" y="263"/>
                  </a:lnTo>
                  <a:lnTo>
                    <a:pt x="216" y="292"/>
                  </a:lnTo>
                  <a:lnTo>
                    <a:pt x="209" y="325"/>
                  </a:lnTo>
                  <a:lnTo>
                    <a:pt x="205" y="362"/>
                  </a:lnTo>
                  <a:lnTo>
                    <a:pt x="39" y="362"/>
                  </a:lnTo>
                  <a:lnTo>
                    <a:pt x="43" y="312"/>
                  </a:lnTo>
                  <a:lnTo>
                    <a:pt x="52" y="265"/>
                  </a:lnTo>
                  <a:lnTo>
                    <a:pt x="66" y="222"/>
                  </a:lnTo>
                  <a:lnTo>
                    <a:pt x="83" y="184"/>
                  </a:lnTo>
                  <a:lnTo>
                    <a:pt x="104" y="150"/>
                  </a:lnTo>
                  <a:lnTo>
                    <a:pt x="129" y="120"/>
                  </a:lnTo>
                  <a:lnTo>
                    <a:pt x="157" y="93"/>
                  </a:lnTo>
                  <a:lnTo>
                    <a:pt x="188" y="70"/>
                  </a:lnTo>
                  <a:lnTo>
                    <a:pt x="222" y="51"/>
                  </a:lnTo>
                  <a:lnTo>
                    <a:pt x="259" y="35"/>
                  </a:lnTo>
                  <a:lnTo>
                    <a:pt x="296" y="22"/>
                  </a:lnTo>
                  <a:lnTo>
                    <a:pt x="338" y="12"/>
                  </a:lnTo>
                  <a:lnTo>
                    <a:pt x="379" y="6"/>
                  </a:lnTo>
                  <a:lnTo>
                    <a:pt x="423" y="3"/>
                  </a:lnTo>
                  <a:lnTo>
                    <a:pt x="4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7" name="Freeform 6">
              <a:extLst>
                <a:ext uri="{FF2B5EF4-FFF2-40B4-BE49-F238E27FC236}">
                  <a16:creationId xmlns:a16="http://schemas.microsoft.com/office/drawing/2014/main" id="{AB029620-52DD-C540-9F66-FD8586A661D7}"/>
                </a:ext>
              </a:extLst>
            </p:cNvPr>
            <p:cNvSpPr>
              <a:spLocks/>
            </p:cNvSpPr>
            <p:nvPr/>
          </p:nvSpPr>
          <p:spPr bwMode="auto">
            <a:xfrm>
              <a:off x="7367588" y="4454526"/>
              <a:ext cx="341313" cy="449263"/>
            </a:xfrm>
            <a:custGeom>
              <a:avLst/>
              <a:gdLst>
                <a:gd name="T0" fmla="*/ 486 w 860"/>
                <a:gd name="T1" fmla="*/ 5 h 1132"/>
                <a:gd name="T2" fmla="*/ 604 w 860"/>
                <a:gd name="T3" fmla="*/ 31 h 1132"/>
                <a:gd name="T4" fmla="*/ 701 w 860"/>
                <a:gd name="T5" fmla="*/ 82 h 1132"/>
                <a:gd name="T6" fmla="*/ 771 w 860"/>
                <a:gd name="T7" fmla="*/ 167 h 1132"/>
                <a:gd name="T8" fmla="*/ 810 w 860"/>
                <a:gd name="T9" fmla="*/ 290 h 1132"/>
                <a:gd name="T10" fmla="*/ 644 w 860"/>
                <a:gd name="T11" fmla="*/ 307 h 1132"/>
                <a:gd name="T12" fmla="*/ 606 w 860"/>
                <a:gd name="T13" fmla="*/ 231 h 1132"/>
                <a:gd name="T14" fmla="*/ 545 w 860"/>
                <a:gd name="T15" fmla="*/ 184 h 1132"/>
                <a:gd name="T16" fmla="*/ 467 w 860"/>
                <a:gd name="T17" fmla="*/ 162 h 1132"/>
                <a:gd name="T18" fmla="*/ 386 w 860"/>
                <a:gd name="T19" fmla="*/ 158 h 1132"/>
                <a:gd name="T20" fmla="*/ 305 w 860"/>
                <a:gd name="T21" fmla="*/ 172 h 1132"/>
                <a:gd name="T22" fmla="*/ 238 w 860"/>
                <a:gd name="T23" fmla="*/ 207 h 1132"/>
                <a:gd name="T24" fmla="*/ 200 w 860"/>
                <a:gd name="T25" fmla="*/ 268 h 1132"/>
                <a:gd name="T26" fmla="*/ 208 w 860"/>
                <a:gd name="T27" fmla="*/ 344 h 1132"/>
                <a:gd name="T28" fmla="*/ 256 w 860"/>
                <a:gd name="T29" fmla="*/ 397 h 1132"/>
                <a:gd name="T30" fmla="*/ 334 w 860"/>
                <a:gd name="T31" fmla="*/ 434 h 1132"/>
                <a:gd name="T32" fmla="*/ 429 w 860"/>
                <a:gd name="T33" fmla="*/ 460 h 1132"/>
                <a:gd name="T34" fmla="*/ 528 w 860"/>
                <a:gd name="T35" fmla="*/ 484 h 1132"/>
                <a:gd name="T36" fmla="*/ 634 w 860"/>
                <a:gd name="T37" fmla="*/ 513 h 1132"/>
                <a:gd name="T38" fmla="*/ 729 w 860"/>
                <a:gd name="T39" fmla="*/ 556 h 1132"/>
                <a:gd name="T40" fmla="*/ 804 w 860"/>
                <a:gd name="T41" fmla="*/ 620 h 1132"/>
                <a:gd name="T42" fmla="*/ 850 w 860"/>
                <a:gd name="T43" fmla="*/ 711 h 1132"/>
                <a:gd name="T44" fmla="*/ 857 w 860"/>
                <a:gd name="T45" fmla="*/ 838 h 1132"/>
                <a:gd name="T46" fmla="*/ 821 w 860"/>
                <a:gd name="T47" fmla="*/ 954 h 1132"/>
                <a:gd name="T48" fmla="*/ 750 w 860"/>
                <a:gd name="T49" fmla="*/ 1037 h 1132"/>
                <a:gd name="T50" fmla="*/ 656 w 860"/>
                <a:gd name="T51" fmla="*/ 1093 h 1132"/>
                <a:gd name="T52" fmla="*/ 545 w 860"/>
                <a:gd name="T53" fmla="*/ 1124 h 1132"/>
                <a:gd name="T54" fmla="*/ 429 w 860"/>
                <a:gd name="T55" fmla="*/ 1132 h 1132"/>
                <a:gd name="T56" fmla="*/ 299 w 860"/>
                <a:gd name="T57" fmla="*/ 1120 h 1132"/>
                <a:gd name="T58" fmla="*/ 182 w 860"/>
                <a:gd name="T59" fmla="*/ 1081 h 1132"/>
                <a:gd name="T60" fmla="*/ 90 w 860"/>
                <a:gd name="T61" fmla="*/ 1012 h 1132"/>
                <a:gd name="T62" fmla="*/ 27 w 860"/>
                <a:gd name="T63" fmla="*/ 908 h 1132"/>
                <a:gd name="T64" fmla="*/ 0 w 860"/>
                <a:gd name="T65" fmla="*/ 767 h 1132"/>
                <a:gd name="T66" fmla="*/ 180 w 860"/>
                <a:gd name="T67" fmla="*/ 838 h 1132"/>
                <a:gd name="T68" fmla="*/ 229 w 860"/>
                <a:gd name="T69" fmla="*/ 913 h 1132"/>
                <a:gd name="T70" fmla="*/ 308 w 860"/>
                <a:gd name="T71" fmla="*/ 957 h 1132"/>
                <a:gd name="T72" fmla="*/ 404 w 860"/>
                <a:gd name="T73" fmla="*/ 974 h 1132"/>
                <a:gd name="T74" fmla="*/ 488 w 860"/>
                <a:gd name="T75" fmla="*/ 974 h 1132"/>
                <a:gd name="T76" fmla="*/ 565 w 860"/>
                <a:gd name="T77" fmla="*/ 960 h 1132"/>
                <a:gd name="T78" fmla="*/ 631 w 860"/>
                <a:gd name="T79" fmla="*/ 927 h 1132"/>
                <a:gd name="T80" fmla="*/ 674 w 860"/>
                <a:gd name="T81" fmla="*/ 871 h 1132"/>
                <a:gd name="T82" fmla="*/ 681 w 860"/>
                <a:gd name="T83" fmla="*/ 787 h 1132"/>
                <a:gd name="T84" fmla="*/ 647 w 860"/>
                <a:gd name="T85" fmla="*/ 722 h 1132"/>
                <a:gd name="T86" fmla="*/ 580 w 860"/>
                <a:gd name="T87" fmla="*/ 677 h 1132"/>
                <a:gd name="T88" fmla="*/ 491 w 860"/>
                <a:gd name="T89" fmla="*/ 647 h 1132"/>
                <a:gd name="T90" fmla="*/ 389 w 860"/>
                <a:gd name="T91" fmla="*/ 622 h 1132"/>
                <a:gd name="T92" fmla="*/ 283 w 860"/>
                <a:gd name="T93" fmla="*/ 595 h 1132"/>
                <a:gd name="T94" fmla="*/ 183 w 860"/>
                <a:gd name="T95" fmla="*/ 558 h 1132"/>
                <a:gd name="T96" fmla="*/ 99 w 860"/>
                <a:gd name="T97" fmla="*/ 504 h 1132"/>
                <a:gd name="T98" fmla="*/ 42 w 860"/>
                <a:gd name="T99" fmla="*/ 423 h 1132"/>
                <a:gd name="T100" fmla="*/ 22 w 860"/>
                <a:gd name="T101" fmla="*/ 308 h 1132"/>
                <a:gd name="T102" fmla="*/ 44 w 860"/>
                <a:gd name="T103" fmla="*/ 193 h 1132"/>
                <a:gd name="T104" fmla="*/ 104 w 860"/>
                <a:gd name="T105" fmla="*/ 107 h 1132"/>
                <a:gd name="T106" fmla="*/ 191 w 860"/>
                <a:gd name="T107" fmla="*/ 46 h 1132"/>
                <a:gd name="T108" fmla="*/ 293 w 860"/>
                <a:gd name="T109" fmla="*/ 12 h 1132"/>
                <a:gd name="T110" fmla="*/ 399 w 860"/>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60" h="1132">
                  <a:moveTo>
                    <a:pt x="399" y="0"/>
                  </a:moveTo>
                  <a:lnTo>
                    <a:pt x="443" y="2"/>
                  </a:lnTo>
                  <a:lnTo>
                    <a:pt x="486" y="5"/>
                  </a:lnTo>
                  <a:lnTo>
                    <a:pt x="527" y="11"/>
                  </a:lnTo>
                  <a:lnTo>
                    <a:pt x="566" y="20"/>
                  </a:lnTo>
                  <a:lnTo>
                    <a:pt x="604" y="31"/>
                  </a:lnTo>
                  <a:lnTo>
                    <a:pt x="639" y="44"/>
                  </a:lnTo>
                  <a:lnTo>
                    <a:pt x="670" y="62"/>
                  </a:lnTo>
                  <a:lnTo>
                    <a:pt x="701" y="82"/>
                  </a:lnTo>
                  <a:lnTo>
                    <a:pt x="727" y="107"/>
                  </a:lnTo>
                  <a:lnTo>
                    <a:pt x="750" y="134"/>
                  </a:lnTo>
                  <a:lnTo>
                    <a:pt x="771" y="167"/>
                  </a:lnTo>
                  <a:lnTo>
                    <a:pt x="788" y="203"/>
                  </a:lnTo>
                  <a:lnTo>
                    <a:pt x="800" y="244"/>
                  </a:lnTo>
                  <a:lnTo>
                    <a:pt x="810" y="290"/>
                  </a:lnTo>
                  <a:lnTo>
                    <a:pt x="815" y="339"/>
                  </a:lnTo>
                  <a:lnTo>
                    <a:pt x="648" y="339"/>
                  </a:lnTo>
                  <a:lnTo>
                    <a:pt x="644" y="307"/>
                  </a:lnTo>
                  <a:lnTo>
                    <a:pt x="634" y="278"/>
                  </a:lnTo>
                  <a:lnTo>
                    <a:pt x="622" y="254"/>
                  </a:lnTo>
                  <a:lnTo>
                    <a:pt x="606" y="231"/>
                  </a:lnTo>
                  <a:lnTo>
                    <a:pt x="588" y="213"/>
                  </a:lnTo>
                  <a:lnTo>
                    <a:pt x="567" y="197"/>
                  </a:lnTo>
                  <a:lnTo>
                    <a:pt x="545" y="184"/>
                  </a:lnTo>
                  <a:lnTo>
                    <a:pt x="520" y="174"/>
                  </a:lnTo>
                  <a:lnTo>
                    <a:pt x="494" y="167"/>
                  </a:lnTo>
                  <a:lnTo>
                    <a:pt x="467" y="162"/>
                  </a:lnTo>
                  <a:lnTo>
                    <a:pt x="441" y="158"/>
                  </a:lnTo>
                  <a:lnTo>
                    <a:pt x="413" y="157"/>
                  </a:lnTo>
                  <a:lnTo>
                    <a:pt x="386" y="158"/>
                  </a:lnTo>
                  <a:lnTo>
                    <a:pt x="358" y="161"/>
                  </a:lnTo>
                  <a:lnTo>
                    <a:pt x="330" y="166"/>
                  </a:lnTo>
                  <a:lnTo>
                    <a:pt x="305" y="172"/>
                  </a:lnTo>
                  <a:lnTo>
                    <a:pt x="279" y="180"/>
                  </a:lnTo>
                  <a:lnTo>
                    <a:pt x="257" y="192"/>
                  </a:lnTo>
                  <a:lnTo>
                    <a:pt x="238" y="207"/>
                  </a:lnTo>
                  <a:lnTo>
                    <a:pt x="221" y="224"/>
                  </a:lnTo>
                  <a:lnTo>
                    <a:pt x="209" y="244"/>
                  </a:lnTo>
                  <a:lnTo>
                    <a:pt x="200" y="268"/>
                  </a:lnTo>
                  <a:lnTo>
                    <a:pt x="198" y="296"/>
                  </a:lnTo>
                  <a:lnTo>
                    <a:pt x="200" y="321"/>
                  </a:lnTo>
                  <a:lnTo>
                    <a:pt x="208" y="344"/>
                  </a:lnTo>
                  <a:lnTo>
                    <a:pt x="220" y="365"/>
                  </a:lnTo>
                  <a:lnTo>
                    <a:pt x="237" y="382"/>
                  </a:lnTo>
                  <a:lnTo>
                    <a:pt x="256" y="397"/>
                  </a:lnTo>
                  <a:lnTo>
                    <a:pt x="279" y="411"/>
                  </a:lnTo>
                  <a:lnTo>
                    <a:pt x="305" y="423"/>
                  </a:lnTo>
                  <a:lnTo>
                    <a:pt x="334" y="434"/>
                  </a:lnTo>
                  <a:lnTo>
                    <a:pt x="364" y="443"/>
                  </a:lnTo>
                  <a:lnTo>
                    <a:pt x="396" y="452"/>
                  </a:lnTo>
                  <a:lnTo>
                    <a:pt x="429" y="460"/>
                  </a:lnTo>
                  <a:lnTo>
                    <a:pt x="461" y="467"/>
                  </a:lnTo>
                  <a:lnTo>
                    <a:pt x="495" y="476"/>
                  </a:lnTo>
                  <a:lnTo>
                    <a:pt x="528" y="484"/>
                  </a:lnTo>
                  <a:lnTo>
                    <a:pt x="565" y="493"/>
                  </a:lnTo>
                  <a:lnTo>
                    <a:pt x="600" y="502"/>
                  </a:lnTo>
                  <a:lnTo>
                    <a:pt x="634" y="513"/>
                  </a:lnTo>
                  <a:lnTo>
                    <a:pt x="667" y="527"/>
                  </a:lnTo>
                  <a:lnTo>
                    <a:pt x="699" y="540"/>
                  </a:lnTo>
                  <a:lnTo>
                    <a:pt x="729" y="556"/>
                  </a:lnTo>
                  <a:lnTo>
                    <a:pt x="757" y="575"/>
                  </a:lnTo>
                  <a:lnTo>
                    <a:pt x="782" y="595"/>
                  </a:lnTo>
                  <a:lnTo>
                    <a:pt x="804" y="620"/>
                  </a:lnTo>
                  <a:lnTo>
                    <a:pt x="823" y="646"/>
                  </a:lnTo>
                  <a:lnTo>
                    <a:pt x="839" y="676"/>
                  </a:lnTo>
                  <a:lnTo>
                    <a:pt x="850" y="711"/>
                  </a:lnTo>
                  <a:lnTo>
                    <a:pt x="857" y="750"/>
                  </a:lnTo>
                  <a:lnTo>
                    <a:pt x="860" y="792"/>
                  </a:lnTo>
                  <a:lnTo>
                    <a:pt x="857" y="838"/>
                  </a:lnTo>
                  <a:lnTo>
                    <a:pt x="850" y="880"/>
                  </a:lnTo>
                  <a:lnTo>
                    <a:pt x="838" y="919"/>
                  </a:lnTo>
                  <a:lnTo>
                    <a:pt x="821" y="954"/>
                  </a:lnTo>
                  <a:lnTo>
                    <a:pt x="801" y="985"/>
                  </a:lnTo>
                  <a:lnTo>
                    <a:pt x="777" y="1013"/>
                  </a:lnTo>
                  <a:lnTo>
                    <a:pt x="750" y="1037"/>
                  </a:lnTo>
                  <a:lnTo>
                    <a:pt x="721" y="1059"/>
                  </a:lnTo>
                  <a:lnTo>
                    <a:pt x="690" y="1077"/>
                  </a:lnTo>
                  <a:lnTo>
                    <a:pt x="656" y="1093"/>
                  </a:lnTo>
                  <a:lnTo>
                    <a:pt x="621" y="1106"/>
                  </a:lnTo>
                  <a:lnTo>
                    <a:pt x="583" y="1116"/>
                  </a:lnTo>
                  <a:lnTo>
                    <a:pt x="545" y="1124"/>
                  </a:lnTo>
                  <a:lnTo>
                    <a:pt x="506" y="1129"/>
                  </a:lnTo>
                  <a:lnTo>
                    <a:pt x="467" y="1132"/>
                  </a:lnTo>
                  <a:lnTo>
                    <a:pt x="429" y="1132"/>
                  </a:lnTo>
                  <a:lnTo>
                    <a:pt x="384" y="1131"/>
                  </a:lnTo>
                  <a:lnTo>
                    <a:pt x="340" y="1128"/>
                  </a:lnTo>
                  <a:lnTo>
                    <a:pt x="299" y="1120"/>
                  </a:lnTo>
                  <a:lnTo>
                    <a:pt x="257" y="1111"/>
                  </a:lnTo>
                  <a:lnTo>
                    <a:pt x="218" y="1097"/>
                  </a:lnTo>
                  <a:lnTo>
                    <a:pt x="182" y="1081"/>
                  </a:lnTo>
                  <a:lnTo>
                    <a:pt x="149" y="1061"/>
                  </a:lnTo>
                  <a:lnTo>
                    <a:pt x="118" y="1038"/>
                  </a:lnTo>
                  <a:lnTo>
                    <a:pt x="90" y="1012"/>
                  </a:lnTo>
                  <a:lnTo>
                    <a:pt x="65" y="980"/>
                  </a:lnTo>
                  <a:lnTo>
                    <a:pt x="44" y="947"/>
                  </a:lnTo>
                  <a:lnTo>
                    <a:pt x="27" y="908"/>
                  </a:lnTo>
                  <a:lnTo>
                    <a:pt x="13" y="865"/>
                  </a:lnTo>
                  <a:lnTo>
                    <a:pt x="5" y="819"/>
                  </a:lnTo>
                  <a:lnTo>
                    <a:pt x="0" y="767"/>
                  </a:lnTo>
                  <a:lnTo>
                    <a:pt x="166" y="767"/>
                  </a:lnTo>
                  <a:lnTo>
                    <a:pt x="171" y="804"/>
                  </a:lnTo>
                  <a:lnTo>
                    <a:pt x="180" y="838"/>
                  </a:lnTo>
                  <a:lnTo>
                    <a:pt x="192" y="867"/>
                  </a:lnTo>
                  <a:lnTo>
                    <a:pt x="209" y="891"/>
                  </a:lnTo>
                  <a:lnTo>
                    <a:pt x="229" y="913"/>
                  </a:lnTo>
                  <a:lnTo>
                    <a:pt x="254" y="931"/>
                  </a:lnTo>
                  <a:lnTo>
                    <a:pt x="279" y="945"/>
                  </a:lnTo>
                  <a:lnTo>
                    <a:pt x="308" y="957"/>
                  </a:lnTo>
                  <a:lnTo>
                    <a:pt x="339" y="966"/>
                  </a:lnTo>
                  <a:lnTo>
                    <a:pt x="372" y="972"/>
                  </a:lnTo>
                  <a:lnTo>
                    <a:pt x="404" y="974"/>
                  </a:lnTo>
                  <a:lnTo>
                    <a:pt x="438" y="976"/>
                  </a:lnTo>
                  <a:lnTo>
                    <a:pt x="463" y="976"/>
                  </a:lnTo>
                  <a:lnTo>
                    <a:pt x="488" y="974"/>
                  </a:lnTo>
                  <a:lnTo>
                    <a:pt x="515" y="971"/>
                  </a:lnTo>
                  <a:lnTo>
                    <a:pt x="540" y="966"/>
                  </a:lnTo>
                  <a:lnTo>
                    <a:pt x="565" y="960"/>
                  </a:lnTo>
                  <a:lnTo>
                    <a:pt x="589" y="951"/>
                  </a:lnTo>
                  <a:lnTo>
                    <a:pt x="611" y="941"/>
                  </a:lnTo>
                  <a:lnTo>
                    <a:pt x="631" y="927"/>
                  </a:lnTo>
                  <a:lnTo>
                    <a:pt x="648" y="912"/>
                  </a:lnTo>
                  <a:lnTo>
                    <a:pt x="663" y="892"/>
                  </a:lnTo>
                  <a:lnTo>
                    <a:pt x="674" y="871"/>
                  </a:lnTo>
                  <a:lnTo>
                    <a:pt x="681" y="844"/>
                  </a:lnTo>
                  <a:lnTo>
                    <a:pt x="684" y="815"/>
                  </a:lnTo>
                  <a:lnTo>
                    <a:pt x="681" y="787"/>
                  </a:lnTo>
                  <a:lnTo>
                    <a:pt x="674" y="762"/>
                  </a:lnTo>
                  <a:lnTo>
                    <a:pt x="662" y="740"/>
                  </a:lnTo>
                  <a:lnTo>
                    <a:pt x="647" y="722"/>
                  </a:lnTo>
                  <a:lnTo>
                    <a:pt x="628" y="705"/>
                  </a:lnTo>
                  <a:lnTo>
                    <a:pt x="606" y="691"/>
                  </a:lnTo>
                  <a:lnTo>
                    <a:pt x="580" y="677"/>
                  </a:lnTo>
                  <a:lnTo>
                    <a:pt x="552" y="667"/>
                  </a:lnTo>
                  <a:lnTo>
                    <a:pt x="523" y="656"/>
                  </a:lnTo>
                  <a:lnTo>
                    <a:pt x="491" y="647"/>
                  </a:lnTo>
                  <a:lnTo>
                    <a:pt x="458" y="639"/>
                  </a:lnTo>
                  <a:lnTo>
                    <a:pt x="424" y="630"/>
                  </a:lnTo>
                  <a:lnTo>
                    <a:pt x="389" y="622"/>
                  </a:lnTo>
                  <a:lnTo>
                    <a:pt x="352" y="613"/>
                  </a:lnTo>
                  <a:lnTo>
                    <a:pt x="317" y="605"/>
                  </a:lnTo>
                  <a:lnTo>
                    <a:pt x="283" y="595"/>
                  </a:lnTo>
                  <a:lnTo>
                    <a:pt x="248" y="585"/>
                  </a:lnTo>
                  <a:lnTo>
                    <a:pt x="215" y="572"/>
                  </a:lnTo>
                  <a:lnTo>
                    <a:pt x="183" y="558"/>
                  </a:lnTo>
                  <a:lnTo>
                    <a:pt x="153" y="542"/>
                  </a:lnTo>
                  <a:lnTo>
                    <a:pt x="125" y="524"/>
                  </a:lnTo>
                  <a:lnTo>
                    <a:pt x="99" y="504"/>
                  </a:lnTo>
                  <a:lnTo>
                    <a:pt x="78" y="480"/>
                  </a:lnTo>
                  <a:lnTo>
                    <a:pt x="58" y="453"/>
                  </a:lnTo>
                  <a:lnTo>
                    <a:pt x="42" y="423"/>
                  </a:lnTo>
                  <a:lnTo>
                    <a:pt x="31" y="389"/>
                  </a:lnTo>
                  <a:lnTo>
                    <a:pt x="24" y="350"/>
                  </a:lnTo>
                  <a:lnTo>
                    <a:pt x="22" y="308"/>
                  </a:lnTo>
                  <a:lnTo>
                    <a:pt x="24" y="267"/>
                  </a:lnTo>
                  <a:lnTo>
                    <a:pt x="31" y="228"/>
                  </a:lnTo>
                  <a:lnTo>
                    <a:pt x="44" y="193"/>
                  </a:lnTo>
                  <a:lnTo>
                    <a:pt x="61" y="161"/>
                  </a:lnTo>
                  <a:lnTo>
                    <a:pt x="80" y="132"/>
                  </a:lnTo>
                  <a:lnTo>
                    <a:pt x="104" y="107"/>
                  </a:lnTo>
                  <a:lnTo>
                    <a:pt x="130" y="84"/>
                  </a:lnTo>
                  <a:lnTo>
                    <a:pt x="159" y="63"/>
                  </a:lnTo>
                  <a:lnTo>
                    <a:pt x="191" y="46"/>
                  </a:lnTo>
                  <a:lnTo>
                    <a:pt x="223" y="32"/>
                  </a:lnTo>
                  <a:lnTo>
                    <a:pt x="257" y="21"/>
                  </a:lnTo>
                  <a:lnTo>
                    <a:pt x="293" y="12"/>
                  </a:lnTo>
                  <a:lnTo>
                    <a:pt x="328"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8" name="Freeform 7">
              <a:extLst>
                <a:ext uri="{FF2B5EF4-FFF2-40B4-BE49-F238E27FC236}">
                  <a16:creationId xmlns:a16="http://schemas.microsoft.com/office/drawing/2014/main" id="{5F2C8F16-8DA0-6A49-A6A6-F8C208B72416}"/>
                </a:ext>
              </a:extLst>
            </p:cNvPr>
            <p:cNvSpPr>
              <a:spLocks/>
            </p:cNvSpPr>
            <p:nvPr/>
          </p:nvSpPr>
          <p:spPr bwMode="auto">
            <a:xfrm>
              <a:off x="6146801" y="4554538"/>
              <a:ext cx="434975" cy="479425"/>
            </a:xfrm>
            <a:custGeom>
              <a:avLst/>
              <a:gdLst>
                <a:gd name="T0" fmla="*/ 621 w 1095"/>
                <a:gd name="T1" fmla="*/ 1 h 1208"/>
                <a:gd name="T2" fmla="*/ 664 w 1095"/>
                <a:gd name="T3" fmla="*/ 18 h 1208"/>
                <a:gd name="T4" fmla="*/ 709 w 1095"/>
                <a:gd name="T5" fmla="*/ 67 h 1208"/>
                <a:gd name="T6" fmla="*/ 947 w 1095"/>
                <a:gd name="T7" fmla="*/ 353 h 1208"/>
                <a:gd name="T8" fmla="*/ 1027 w 1095"/>
                <a:gd name="T9" fmla="*/ 469 h 1208"/>
                <a:gd name="T10" fmla="*/ 1076 w 1095"/>
                <a:gd name="T11" fmla="*/ 580 h 1208"/>
                <a:gd name="T12" fmla="*/ 1095 w 1095"/>
                <a:gd name="T13" fmla="*/ 687 h 1208"/>
                <a:gd name="T14" fmla="*/ 1090 w 1095"/>
                <a:gd name="T15" fmla="*/ 786 h 1208"/>
                <a:gd name="T16" fmla="*/ 1064 w 1095"/>
                <a:gd name="T17" fmla="*/ 877 h 1208"/>
                <a:gd name="T18" fmla="*/ 1020 w 1095"/>
                <a:gd name="T19" fmla="*/ 959 h 1208"/>
                <a:gd name="T20" fmla="*/ 962 w 1095"/>
                <a:gd name="T21" fmla="*/ 1032 h 1208"/>
                <a:gd name="T22" fmla="*/ 892 w 1095"/>
                <a:gd name="T23" fmla="*/ 1093 h 1208"/>
                <a:gd name="T24" fmla="*/ 817 w 1095"/>
                <a:gd name="T25" fmla="*/ 1142 h 1208"/>
                <a:gd name="T26" fmla="*/ 738 w 1095"/>
                <a:gd name="T27" fmla="*/ 1177 h 1208"/>
                <a:gd name="T28" fmla="*/ 630 w 1095"/>
                <a:gd name="T29" fmla="*/ 1202 h 1208"/>
                <a:gd name="T30" fmla="*/ 498 w 1095"/>
                <a:gd name="T31" fmla="*/ 1207 h 1208"/>
                <a:gd name="T32" fmla="*/ 374 w 1095"/>
                <a:gd name="T33" fmla="*/ 1187 h 1208"/>
                <a:gd name="T34" fmla="*/ 261 w 1095"/>
                <a:gd name="T35" fmla="*/ 1144 h 1208"/>
                <a:gd name="T36" fmla="*/ 162 w 1095"/>
                <a:gd name="T37" fmla="*/ 1080 h 1208"/>
                <a:gd name="T38" fmla="*/ 82 w 1095"/>
                <a:gd name="T39" fmla="*/ 998 h 1208"/>
                <a:gd name="T40" fmla="*/ 22 w 1095"/>
                <a:gd name="T41" fmla="*/ 901 h 1208"/>
                <a:gd name="T42" fmla="*/ 25 w 1095"/>
                <a:gd name="T43" fmla="*/ 883 h 1208"/>
                <a:gd name="T44" fmla="*/ 90 w 1095"/>
                <a:gd name="T45" fmla="*/ 940 h 1208"/>
                <a:gd name="T46" fmla="*/ 170 w 1095"/>
                <a:gd name="T47" fmla="*/ 982 h 1208"/>
                <a:gd name="T48" fmla="*/ 258 w 1095"/>
                <a:gd name="T49" fmla="*/ 1009 h 1208"/>
                <a:gd name="T50" fmla="*/ 353 w 1095"/>
                <a:gd name="T51" fmla="*/ 1020 h 1208"/>
                <a:gd name="T52" fmla="*/ 447 w 1095"/>
                <a:gd name="T53" fmla="*/ 1015 h 1208"/>
                <a:gd name="T54" fmla="*/ 534 w 1095"/>
                <a:gd name="T55" fmla="*/ 994 h 1208"/>
                <a:gd name="T56" fmla="*/ 612 w 1095"/>
                <a:gd name="T57" fmla="*/ 958 h 1208"/>
                <a:gd name="T58" fmla="*/ 694 w 1095"/>
                <a:gd name="T59" fmla="*/ 894 h 1208"/>
                <a:gd name="T60" fmla="*/ 756 w 1095"/>
                <a:gd name="T61" fmla="*/ 821 h 1208"/>
                <a:gd name="T62" fmla="*/ 796 w 1095"/>
                <a:gd name="T63" fmla="*/ 738 h 1208"/>
                <a:gd name="T64" fmla="*/ 811 w 1095"/>
                <a:gd name="T65" fmla="*/ 652 h 1208"/>
                <a:gd name="T66" fmla="*/ 800 w 1095"/>
                <a:gd name="T67" fmla="*/ 563 h 1208"/>
                <a:gd name="T68" fmla="*/ 761 w 1095"/>
                <a:gd name="T69" fmla="*/ 478 h 1208"/>
                <a:gd name="T70" fmla="*/ 728 w 1095"/>
                <a:gd name="T71" fmla="*/ 433 h 1208"/>
                <a:gd name="T72" fmla="*/ 714 w 1095"/>
                <a:gd name="T73" fmla="*/ 415 h 1208"/>
                <a:gd name="T74" fmla="*/ 687 w 1095"/>
                <a:gd name="T75" fmla="*/ 382 h 1208"/>
                <a:gd name="T76" fmla="*/ 651 w 1095"/>
                <a:gd name="T77" fmla="*/ 340 h 1208"/>
                <a:gd name="T78" fmla="*/ 609 w 1095"/>
                <a:gd name="T79" fmla="*/ 291 h 1208"/>
                <a:gd name="T80" fmla="*/ 567 w 1095"/>
                <a:gd name="T81" fmla="*/ 239 h 1208"/>
                <a:gd name="T82" fmla="*/ 524 w 1095"/>
                <a:gd name="T83" fmla="*/ 188 h 1208"/>
                <a:gd name="T84" fmla="*/ 521 w 1095"/>
                <a:gd name="T85" fmla="*/ 184 h 1208"/>
                <a:gd name="T86" fmla="*/ 515 w 1095"/>
                <a:gd name="T87" fmla="*/ 177 h 1208"/>
                <a:gd name="T88" fmla="*/ 512 w 1095"/>
                <a:gd name="T89" fmla="*/ 175 h 1208"/>
                <a:gd name="T90" fmla="*/ 492 w 1095"/>
                <a:gd name="T91" fmla="*/ 131 h 1208"/>
                <a:gd name="T92" fmla="*/ 494 w 1095"/>
                <a:gd name="T93" fmla="*/ 87 h 1208"/>
                <a:gd name="T94" fmla="*/ 517 w 1095"/>
                <a:gd name="T95" fmla="*/ 44 h 1208"/>
                <a:gd name="T96" fmla="*/ 555 w 1095"/>
                <a:gd name="T97" fmla="*/ 13 h 1208"/>
                <a:gd name="T98" fmla="*/ 600 w 1095"/>
                <a:gd name="T99"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08">
                  <a:moveTo>
                    <a:pt x="600" y="0"/>
                  </a:moveTo>
                  <a:lnTo>
                    <a:pt x="621" y="1"/>
                  </a:lnTo>
                  <a:lnTo>
                    <a:pt x="643" y="7"/>
                  </a:lnTo>
                  <a:lnTo>
                    <a:pt x="664" y="18"/>
                  </a:lnTo>
                  <a:lnTo>
                    <a:pt x="682" y="35"/>
                  </a:lnTo>
                  <a:lnTo>
                    <a:pt x="709" y="67"/>
                  </a:lnTo>
                  <a:lnTo>
                    <a:pt x="694" y="50"/>
                  </a:lnTo>
                  <a:lnTo>
                    <a:pt x="947" y="353"/>
                  </a:lnTo>
                  <a:lnTo>
                    <a:pt x="991" y="411"/>
                  </a:lnTo>
                  <a:lnTo>
                    <a:pt x="1027" y="469"/>
                  </a:lnTo>
                  <a:lnTo>
                    <a:pt x="1055" y="525"/>
                  </a:lnTo>
                  <a:lnTo>
                    <a:pt x="1076" y="580"/>
                  </a:lnTo>
                  <a:lnTo>
                    <a:pt x="1088" y="633"/>
                  </a:lnTo>
                  <a:lnTo>
                    <a:pt x="1095" y="687"/>
                  </a:lnTo>
                  <a:lnTo>
                    <a:pt x="1095" y="737"/>
                  </a:lnTo>
                  <a:lnTo>
                    <a:pt x="1090" y="786"/>
                  </a:lnTo>
                  <a:lnTo>
                    <a:pt x="1079" y="833"/>
                  </a:lnTo>
                  <a:lnTo>
                    <a:pt x="1064" y="877"/>
                  </a:lnTo>
                  <a:lnTo>
                    <a:pt x="1044" y="920"/>
                  </a:lnTo>
                  <a:lnTo>
                    <a:pt x="1020" y="959"/>
                  </a:lnTo>
                  <a:lnTo>
                    <a:pt x="992" y="998"/>
                  </a:lnTo>
                  <a:lnTo>
                    <a:pt x="962" y="1032"/>
                  </a:lnTo>
                  <a:lnTo>
                    <a:pt x="929" y="1064"/>
                  </a:lnTo>
                  <a:lnTo>
                    <a:pt x="892" y="1093"/>
                  </a:lnTo>
                  <a:lnTo>
                    <a:pt x="856" y="1119"/>
                  </a:lnTo>
                  <a:lnTo>
                    <a:pt x="817" y="1142"/>
                  </a:lnTo>
                  <a:lnTo>
                    <a:pt x="778" y="1161"/>
                  </a:lnTo>
                  <a:lnTo>
                    <a:pt x="738" y="1177"/>
                  </a:lnTo>
                  <a:lnTo>
                    <a:pt x="698" y="1189"/>
                  </a:lnTo>
                  <a:lnTo>
                    <a:pt x="630" y="1202"/>
                  </a:lnTo>
                  <a:lnTo>
                    <a:pt x="563" y="1208"/>
                  </a:lnTo>
                  <a:lnTo>
                    <a:pt x="498" y="1207"/>
                  </a:lnTo>
                  <a:lnTo>
                    <a:pt x="434" y="1201"/>
                  </a:lnTo>
                  <a:lnTo>
                    <a:pt x="374" y="1187"/>
                  </a:lnTo>
                  <a:lnTo>
                    <a:pt x="315" y="1168"/>
                  </a:lnTo>
                  <a:lnTo>
                    <a:pt x="261" y="1144"/>
                  </a:lnTo>
                  <a:lnTo>
                    <a:pt x="210" y="1114"/>
                  </a:lnTo>
                  <a:lnTo>
                    <a:pt x="162" y="1080"/>
                  </a:lnTo>
                  <a:lnTo>
                    <a:pt x="120" y="1040"/>
                  </a:lnTo>
                  <a:lnTo>
                    <a:pt x="82" y="998"/>
                  </a:lnTo>
                  <a:lnTo>
                    <a:pt x="49" y="951"/>
                  </a:lnTo>
                  <a:lnTo>
                    <a:pt x="22" y="901"/>
                  </a:lnTo>
                  <a:lnTo>
                    <a:pt x="0" y="848"/>
                  </a:lnTo>
                  <a:lnTo>
                    <a:pt x="25" y="883"/>
                  </a:lnTo>
                  <a:lnTo>
                    <a:pt x="56" y="913"/>
                  </a:lnTo>
                  <a:lnTo>
                    <a:pt x="90" y="940"/>
                  </a:lnTo>
                  <a:lnTo>
                    <a:pt x="128" y="963"/>
                  </a:lnTo>
                  <a:lnTo>
                    <a:pt x="170" y="982"/>
                  </a:lnTo>
                  <a:lnTo>
                    <a:pt x="213" y="997"/>
                  </a:lnTo>
                  <a:lnTo>
                    <a:pt x="258" y="1009"/>
                  </a:lnTo>
                  <a:lnTo>
                    <a:pt x="306" y="1016"/>
                  </a:lnTo>
                  <a:lnTo>
                    <a:pt x="353" y="1020"/>
                  </a:lnTo>
                  <a:lnTo>
                    <a:pt x="399" y="1019"/>
                  </a:lnTo>
                  <a:lnTo>
                    <a:pt x="447" y="1015"/>
                  </a:lnTo>
                  <a:lnTo>
                    <a:pt x="492" y="1006"/>
                  </a:lnTo>
                  <a:lnTo>
                    <a:pt x="534" y="994"/>
                  </a:lnTo>
                  <a:lnTo>
                    <a:pt x="575" y="979"/>
                  </a:lnTo>
                  <a:lnTo>
                    <a:pt x="612" y="958"/>
                  </a:lnTo>
                  <a:lnTo>
                    <a:pt x="655" y="928"/>
                  </a:lnTo>
                  <a:lnTo>
                    <a:pt x="694" y="894"/>
                  </a:lnTo>
                  <a:lnTo>
                    <a:pt x="728" y="858"/>
                  </a:lnTo>
                  <a:lnTo>
                    <a:pt x="756" y="821"/>
                  </a:lnTo>
                  <a:lnTo>
                    <a:pt x="779" y="780"/>
                  </a:lnTo>
                  <a:lnTo>
                    <a:pt x="796" y="738"/>
                  </a:lnTo>
                  <a:lnTo>
                    <a:pt x="806" y="695"/>
                  </a:lnTo>
                  <a:lnTo>
                    <a:pt x="811" y="652"/>
                  </a:lnTo>
                  <a:lnTo>
                    <a:pt x="809" y="608"/>
                  </a:lnTo>
                  <a:lnTo>
                    <a:pt x="800" y="563"/>
                  </a:lnTo>
                  <a:lnTo>
                    <a:pt x="784" y="520"/>
                  </a:lnTo>
                  <a:lnTo>
                    <a:pt x="761" y="478"/>
                  </a:lnTo>
                  <a:lnTo>
                    <a:pt x="731" y="436"/>
                  </a:lnTo>
                  <a:lnTo>
                    <a:pt x="728" y="433"/>
                  </a:lnTo>
                  <a:lnTo>
                    <a:pt x="724" y="426"/>
                  </a:lnTo>
                  <a:lnTo>
                    <a:pt x="714" y="415"/>
                  </a:lnTo>
                  <a:lnTo>
                    <a:pt x="702" y="401"/>
                  </a:lnTo>
                  <a:lnTo>
                    <a:pt x="687" y="382"/>
                  </a:lnTo>
                  <a:lnTo>
                    <a:pt x="670" y="363"/>
                  </a:lnTo>
                  <a:lnTo>
                    <a:pt x="651" y="340"/>
                  </a:lnTo>
                  <a:lnTo>
                    <a:pt x="631" y="316"/>
                  </a:lnTo>
                  <a:lnTo>
                    <a:pt x="609" y="291"/>
                  </a:lnTo>
                  <a:lnTo>
                    <a:pt x="589" y="265"/>
                  </a:lnTo>
                  <a:lnTo>
                    <a:pt x="567" y="239"/>
                  </a:lnTo>
                  <a:lnTo>
                    <a:pt x="545" y="213"/>
                  </a:lnTo>
                  <a:lnTo>
                    <a:pt x="524" y="188"/>
                  </a:lnTo>
                  <a:lnTo>
                    <a:pt x="526" y="189"/>
                  </a:lnTo>
                  <a:lnTo>
                    <a:pt x="521" y="184"/>
                  </a:lnTo>
                  <a:lnTo>
                    <a:pt x="517" y="180"/>
                  </a:lnTo>
                  <a:lnTo>
                    <a:pt x="515" y="177"/>
                  </a:lnTo>
                  <a:lnTo>
                    <a:pt x="513" y="175"/>
                  </a:lnTo>
                  <a:lnTo>
                    <a:pt x="512" y="175"/>
                  </a:lnTo>
                  <a:lnTo>
                    <a:pt x="499" y="154"/>
                  </a:lnTo>
                  <a:lnTo>
                    <a:pt x="492" y="131"/>
                  </a:lnTo>
                  <a:lnTo>
                    <a:pt x="490" y="110"/>
                  </a:lnTo>
                  <a:lnTo>
                    <a:pt x="494" y="87"/>
                  </a:lnTo>
                  <a:lnTo>
                    <a:pt x="502" y="65"/>
                  </a:lnTo>
                  <a:lnTo>
                    <a:pt x="517" y="44"/>
                  </a:lnTo>
                  <a:lnTo>
                    <a:pt x="534" y="28"/>
                  </a:lnTo>
                  <a:lnTo>
                    <a:pt x="555" y="13"/>
                  </a:lnTo>
                  <a:lnTo>
                    <a:pt x="577" y="5"/>
                  </a:lnTo>
                  <a:lnTo>
                    <a:pt x="60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9" name="Freeform 8">
              <a:extLst>
                <a:ext uri="{FF2B5EF4-FFF2-40B4-BE49-F238E27FC236}">
                  <a16:creationId xmlns:a16="http://schemas.microsoft.com/office/drawing/2014/main" id="{3F51FBB3-DAAD-0546-AF4C-840293C90D95}"/>
                </a:ext>
              </a:extLst>
            </p:cNvPr>
            <p:cNvSpPr>
              <a:spLocks/>
            </p:cNvSpPr>
            <p:nvPr/>
          </p:nvSpPr>
          <p:spPr bwMode="auto">
            <a:xfrm>
              <a:off x="6145213" y="4384676"/>
              <a:ext cx="434975" cy="476250"/>
            </a:xfrm>
            <a:custGeom>
              <a:avLst/>
              <a:gdLst>
                <a:gd name="T0" fmla="*/ 599 w 1096"/>
                <a:gd name="T1" fmla="*/ 0 h 1202"/>
                <a:gd name="T2" fmla="*/ 723 w 1096"/>
                <a:gd name="T3" fmla="*/ 21 h 1202"/>
                <a:gd name="T4" fmla="*/ 834 w 1096"/>
                <a:gd name="T5" fmla="*/ 64 h 1202"/>
                <a:gd name="T6" fmla="*/ 933 w 1096"/>
                <a:gd name="T7" fmla="*/ 128 h 1202"/>
                <a:gd name="T8" fmla="*/ 1014 w 1096"/>
                <a:gd name="T9" fmla="*/ 210 h 1202"/>
                <a:gd name="T10" fmla="*/ 1075 w 1096"/>
                <a:gd name="T11" fmla="*/ 307 h 1202"/>
                <a:gd name="T12" fmla="*/ 1071 w 1096"/>
                <a:gd name="T13" fmla="*/ 325 h 1202"/>
                <a:gd name="T14" fmla="*/ 1007 w 1096"/>
                <a:gd name="T15" fmla="*/ 268 h 1202"/>
                <a:gd name="T16" fmla="*/ 927 w 1096"/>
                <a:gd name="T17" fmla="*/ 226 h 1202"/>
                <a:gd name="T18" fmla="*/ 838 w 1096"/>
                <a:gd name="T19" fmla="*/ 199 h 1202"/>
                <a:gd name="T20" fmla="*/ 743 w 1096"/>
                <a:gd name="T21" fmla="*/ 188 h 1202"/>
                <a:gd name="T22" fmla="*/ 650 w 1096"/>
                <a:gd name="T23" fmla="*/ 193 h 1202"/>
                <a:gd name="T24" fmla="*/ 561 w 1096"/>
                <a:gd name="T25" fmla="*/ 214 h 1202"/>
                <a:gd name="T26" fmla="*/ 483 w 1096"/>
                <a:gd name="T27" fmla="*/ 249 h 1202"/>
                <a:gd name="T28" fmla="*/ 401 w 1096"/>
                <a:gd name="T29" fmla="*/ 313 h 1202"/>
                <a:gd name="T30" fmla="*/ 339 w 1096"/>
                <a:gd name="T31" fmla="*/ 388 h 1202"/>
                <a:gd name="T32" fmla="*/ 300 w 1096"/>
                <a:gd name="T33" fmla="*/ 470 h 1202"/>
                <a:gd name="T34" fmla="*/ 285 w 1096"/>
                <a:gd name="T35" fmla="*/ 555 h 1202"/>
                <a:gd name="T36" fmla="*/ 296 w 1096"/>
                <a:gd name="T37" fmla="*/ 643 h 1202"/>
                <a:gd name="T38" fmla="*/ 335 w 1096"/>
                <a:gd name="T39" fmla="*/ 730 h 1202"/>
                <a:gd name="T40" fmla="*/ 367 w 1096"/>
                <a:gd name="T41" fmla="*/ 775 h 1202"/>
                <a:gd name="T42" fmla="*/ 383 w 1096"/>
                <a:gd name="T43" fmla="*/ 793 h 1202"/>
                <a:gd name="T44" fmla="*/ 411 w 1096"/>
                <a:gd name="T45" fmla="*/ 827 h 1202"/>
                <a:gd name="T46" fmla="*/ 447 w 1096"/>
                <a:gd name="T47" fmla="*/ 870 h 1202"/>
                <a:gd name="T48" fmla="*/ 489 w 1096"/>
                <a:gd name="T49" fmla="*/ 921 h 1202"/>
                <a:gd name="T50" fmla="*/ 534 w 1096"/>
                <a:gd name="T51" fmla="*/ 974 h 1202"/>
                <a:gd name="T52" fmla="*/ 523 w 1096"/>
                <a:gd name="T53" fmla="*/ 962 h 1202"/>
                <a:gd name="T54" fmla="*/ 551 w 1096"/>
                <a:gd name="T55" fmla="*/ 996 h 1202"/>
                <a:gd name="T56" fmla="*/ 571 w 1096"/>
                <a:gd name="T57" fmla="*/ 1020 h 1202"/>
                <a:gd name="T58" fmla="*/ 578 w 1096"/>
                <a:gd name="T59" fmla="*/ 1028 h 1202"/>
                <a:gd name="T60" fmla="*/ 599 w 1096"/>
                <a:gd name="T61" fmla="*/ 1071 h 1202"/>
                <a:gd name="T62" fmla="*/ 596 w 1096"/>
                <a:gd name="T63" fmla="*/ 1115 h 1202"/>
                <a:gd name="T64" fmla="*/ 574 w 1096"/>
                <a:gd name="T65" fmla="*/ 1158 h 1202"/>
                <a:gd name="T66" fmla="*/ 536 w 1096"/>
                <a:gd name="T67" fmla="*/ 1189 h 1202"/>
                <a:gd name="T68" fmla="*/ 491 w 1096"/>
                <a:gd name="T69" fmla="*/ 1202 h 1202"/>
                <a:gd name="T70" fmla="*/ 447 w 1096"/>
                <a:gd name="T71" fmla="*/ 1196 h 1202"/>
                <a:gd name="T72" fmla="*/ 409 w 1096"/>
                <a:gd name="T73" fmla="*/ 1168 h 1202"/>
                <a:gd name="T74" fmla="*/ 390 w 1096"/>
                <a:gd name="T75" fmla="*/ 1143 h 1202"/>
                <a:gd name="T76" fmla="*/ 104 w 1096"/>
                <a:gd name="T77" fmla="*/ 796 h 1202"/>
                <a:gd name="T78" fmla="*/ 41 w 1096"/>
                <a:gd name="T79" fmla="*/ 682 h 1202"/>
                <a:gd name="T80" fmla="*/ 7 w 1096"/>
                <a:gd name="T81" fmla="*/ 573 h 1202"/>
                <a:gd name="T82" fmla="*/ 0 w 1096"/>
                <a:gd name="T83" fmla="*/ 471 h 1202"/>
                <a:gd name="T84" fmla="*/ 17 w 1096"/>
                <a:gd name="T85" fmla="*/ 375 h 1202"/>
                <a:gd name="T86" fmla="*/ 52 w 1096"/>
                <a:gd name="T87" fmla="*/ 287 h 1202"/>
                <a:gd name="T88" fmla="*/ 103 w 1096"/>
                <a:gd name="T89" fmla="*/ 210 h 1202"/>
                <a:gd name="T90" fmla="*/ 168 w 1096"/>
                <a:gd name="T91" fmla="*/ 144 h 1202"/>
                <a:gd name="T92" fmla="*/ 240 w 1096"/>
                <a:gd name="T93" fmla="*/ 88 h 1202"/>
                <a:gd name="T94" fmla="*/ 318 w 1096"/>
                <a:gd name="T95" fmla="*/ 47 h 1202"/>
                <a:gd name="T96" fmla="*/ 398 w 1096"/>
                <a:gd name="T97" fmla="*/ 19 h 1202"/>
                <a:gd name="T98" fmla="*/ 533 w 1096"/>
                <a:gd name="T99" fmla="*/ 0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02">
                  <a:moveTo>
                    <a:pt x="533" y="0"/>
                  </a:moveTo>
                  <a:lnTo>
                    <a:pt x="599" y="0"/>
                  </a:lnTo>
                  <a:lnTo>
                    <a:pt x="662" y="7"/>
                  </a:lnTo>
                  <a:lnTo>
                    <a:pt x="723" y="21"/>
                  </a:lnTo>
                  <a:lnTo>
                    <a:pt x="780" y="40"/>
                  </a:lnTo>
                  <a:lnTo>
                    <a:pt x="834" y="64"/>
                  </a:lnTo>
                  <a:lnTo>
                    <a:pt x="887" y="94"/>
                  </a:lnTo>
                  <a:lnTo>
                    <a:pt x="933" y="128"/>
                  </a:lnTo>
                  <a:lnTo>
                    <a:pt x="976" y="167"/>
                  </a:lnTo>
                  <a:lnTo>
                    <a:pt x="1014" y="210"/>
                  </a:lnTo>
                  <a:lnTo>
                    <a:pt x="1047" y="256"/>
                  </a:lnTo>
                  <a:lnTo>
                    <a:pt x="1075" y="307"/>
                  </a:lnTo>
                  <a:lnTo>
                    <a:pt x="1096" y="360"/>
                  </a:lnTo>
                  <a:lnTo>
                    <a:pt x="1071" y="325"/>
                  </a:lnTo>
                  <a:lnTo>
                    <a:pt x="1041" y="295"/>
                  </a:lnTo>
                  <a:lnTo>
                    <a:pt x="1007" y="268"/>
                  </a:lnTo>
                  <a:lnTo>
                    <a:pt x="968" y="245"/>
                  </a:lnTo>
                  <a:lnTo>
                    <a:pt x="927" y="226"/>
                  </a:lnTo>
                  <a:lnTo>
                    <a:pt x="883" y="210"/>
                  </a:lnTo>
                  <a:lnTo>
                    <a:pt x="838" y="199"/>
                  </a:lnTo>
                  <a:lnTo>
                    <a:pt x="791" y="192"/>
                  </a:lnTo>
                  <a:lnTo>
                    <a:pt x="743" y="188"/>
                  </a:lnTo>
                  <a:lnTo>
                    <a:pt x="696" y="188"/>
                  </a:lnTo>
                  <a:lnTo>
                    <a:pt x="650" y="193"/>
                  </a:lnTo>
                  <a:lnTo>
                    <a:pt x="605" y="202"/>
                  </a:lnTo>
                  <a:lnTo>
                    <a:pt x="561" y="214"/>
                  </a:lnTo>
                  <a:lnTo>
                    <a:pt x="521" y="229"/>
                  </a:lnTo>
                  <a:lnTo>
                    <a:pt x="483" y="249"/>
                  </a:lnTo>
                  <a:lnTo>
                    <a:pt x="440" y="280"/>
                  </a:lnTo>
                  <a:lnTo>
                    <a:pt x="401" y="313"/>
                  </a:lnTo>
                  <a:lnTo>
                    <a:pt x="368" y="349"/>
                  </a:lnTo>
                  <a:lnTo>
                    <a:pt x="339" y="388"/>
                  </a:lnTo>
                  <a:lnTo>
                    <a:pt x="317" y="427"/>
                  </a:lnTo>
                  <a:lnTo>
                    <a:pt x="300" y="470"/>
                  </a:lnTo>
                  <a:lnTo>
                    <a:pt x="289" y="512"/>
                  </a:lnTo>
                  <a:lnTo>
                    <a:pt x="285" y="555"/>
                  </a:lnTo>
                  <a:lnTo>
                    <a:pt x="287" y="600"/>
                  </a:lnTo>
                  <a:lnTo>
                    <a:pt x="296" y="643"/>
                  </a:lnTo>
                  <a:lnTo>
                    <a:pt x="312" y="687"/>
                  </a:lnTo>
                  <a:lnTo>
                    <a:pt x="335" y="730"/>
                  </a:lnTo>
                  <a:lnTo>
                    <a:pt x="366" y="773"/>
                  </a:lnTo>
                  <a:lnTo>
                    <a:pt x="367" y="775"/>
                  </a:lnTo>
                  <a:lnTo>
                    <a:pt x="373" y="782"/>
                  </a:lnTo>
                  <a:lnTo>
                    <a:pt x="383" y="793"/>
                  </a:lnTo>
                  <a:lnTo>
                    <a:pt x="396" y="809"/>
                  </a:lnTo>
                  <a:lnTo>
                    <a:pt x="411" y="827"/>
                  </a:lnTo>
                  <a:lnTo>
                    <a:pt x="429" y="847"/>
                  </a:lnTo>
                  <a:lnTo>
                    <a:pt x="447" y="870"/>
                  </a:lnTo>
                  <a:lnTo>
                    <a:pt x="468" y="896"/>
                  </a:lnTo>
                  <a:lnTo>
                    <a:pt x="489" y="921"/>
                  </a:lnTo>
                  <a:lnTo>
                    <a:pt x="511" y="948"/>
                  </a:lnTo>
                  <a:lnTo>
                    <a:pt x="534" y="974"/>
                  </a:lnTo>
                  <a:lnTo>
                    <a:pt x="556" y="999"/>
                  </a:lnTo>
                  <a:lnTo>
                    <a:pt x="523" y="962"/>
                  </a:lnTo>
                  <a:lnTo>
                    <a:pt x="538" y="980"/>
                  </a:lnTo>
                  <a:lnTo>
                    <a:pt x="551" y="996"/>
                  </a:lnTo>
                  <a:lnTo>
                    <a:pt x="562" y="1009"/>
                  </a:lnTo>
                  <a:lnTo>
                    <a:pt x="571" y="1020"/>
                  </a:lnTo>
                  <a:lnTo>
                    <a:pt x="577" y="1026"/>
                  </a:lnTo>
                  <a:lnTo>
                    <a:pt x="578" y="1028"/>
                  </a:lnTo>
                  <a:lnTo>
                    <a:pt x="591" y="1049"/>
                  </a:lnTo>
                  <a:lnTo>
                    <a:pt x="599" y="1071"/>
                  </a:lnTo>
                  <a:lnTo>
                    <a:pt x="600" y="1094"/>
                  </a:lnTo>
                  <a:lnTo>
                    <a:pt x="596" y="1115"/>
                  </a:lnTo>
                  <a:lnTo>
                    <a:pt x="588" y="1137"/>
                  </a:lnTo>
                  <a:lnTo>
                    <a:pt x="574" y="1158"/>
                  </a:lnTo>
                  <a:lnTo>
                    <a:pt x="556" y="1176"/>
                  </a:lnTo>
                  <a:lnTo>
                    <a:pt x="536" y="1189"/>
                  </a:lnTo>
                  <a:lnTo>
                    <a:pt x="514" y="1199"/>
                  </a:lnTo>
                  <a:lnTo>
                    <a:pt x="491" y="1202"/>
                  </a:lnTo>
                  <a:lnTo>
                    <a:pt x="469" y="1202"/>
                  </a:lnTo>
                  <a:lnTo>
                    <a:pt x="447" y="1196"/>
                  </a:lnTo>
                  <a:lnTo>
                    <a:pt x="428" y="1184"/>
                  </a:lnTo>
                  <a:lnTo>
                    <a:pt x="409" y="1168"/>
                  </a:lnTo>
                  <a:lnTo>
                    <a:pt x="352" y="1098"/>
                  </a:lnTo>
                  <a:lnTo>
                    <a:pt x="390" y="1143"/>
                  </a:lnTo>
                  <a:lnTo>
                    <a:pt x="149" y="855"/>
                  </a:lnTo>
                  <a:lnTo>
                    <a:pt x="104" y="796"/>
                  </a:lnTo>
                  <a:lnTo>
                    <a:pt x="69" y="739"/>
                  </a:lnTo>
                  <a:lnTo>
                    <a:pt x="41" y="682"/>
                  </a:lnTo>
                  <a:lnTo>
                    <a:pt x="21" y="628"/>
                  </a:lnTo>
                  <a:lnTo>
                    <a:pt x="7" y="573"/>
                  </a:lnTo>
                  <a:lnTo>
                    <a:pt x="1" y="522"/>
                  </a:lnTo>
                  <a:lnTo>
                    <a:pt x="0" y="471"/>
                  </a:lnTo>
                  <a:lnTo>
                    <a:pt x="6" y="421"/>
                  </a:lnTo>
                  <a:lnTo>
                    <a:pt x="17" y="375"/>
                  </a:lnTo>
                  <a:lnTo>
                    <a:pt x="33" y="331"/>
                  </a:lnTo>
                  <a:lnTo>
                    <a:pt x="52" y="287"/>
                  </a:lnTo>
                  <a:lnTo>
                    <a:pt x="77" y="248"/>
                  </a:lnTo>
                  <a:lnTo>
                    <a:pt x="103" y="210"/>
                  </a:lnTo>
                  <a:lnTo>
                    <a:pt x="135" y="175"/>
                  </a:lnTo>
                  <a:lnTo>
                    <a:pt x="168" y="144"/>
                  </a:lnTo>
                  <a:lnTo>
                    <a:pt x="203" y="115"/>
                  </a:lnTo>
                  <a:lnTo>
                    <a:pt x="240" y="88"/>
                  </a:lnTo>
                  <a:lnTo>
                    <a:pt x="279" y="65"/>
                  </a:lnTo>
                  <a:lnTo>
                    <a:pt x="318" y="47"/>
                  </a:lnTo>
                  <a:lnTo>
                    <a:pt x="358" y="31"/>
                  </a:lnTo>
                  <a:lnTo>
                    <a:pt x="398" y="19"/>
                  </a:lnTo>
                  <a:lnTo>
                    <a:pt x="466" y="6"/>
                  </a:lnTo>
                  <a:lnTo>
                    <a:pt x="5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0" name="Freeform 9">
              <a:extLst>
                <a:ext uri="{FF2B5EF4-FFF2-40B4-BE49-F238E27FC236}">
                  <a16:creationId xmlns:a16="http://schemas.microsoft.com/office/drawing/2014/main" id="{ED4644BB-791F-6241-8C89-AFA3C1325C38}"/>
                </a:ext>
              </a:extLst>
            </p:cNvPr>
            <p:cNvSpPr>
              <a:spLocks noEditPoints="1"/>
            </p:cNvSpPr>
            <p:nvPr/>
          </p:nvSpPr>
          <p:spPr bwMode="auto">
            <a:xfrm>
              <a:off x="7675563" y="4867276"/>
              <a:ext cx="52388" cy="50800"/>
            </a:xfrm>
            <a:custGeom>
              <a:avLst/>
              <a:gdLst>
                <a:gd name="T0" fmla="*/ 51 w 130"/>
                <a:gd name="T1" fmla="*/ 60 h 128"/>
                <a:gd name="T2" fmla="*/ 70 w 130"/>
                <a:gd name="T3" fmla="*/ 60 h 128"/>
                <a:gd name="T4" fmla="*/ 77 w 130"/>
                <a:gd name="T5" fmla="*/ 59 h 128"/>
                <a:gd name="T6" fmla="*/ 82 w 130"/>
                <a:gd name="T7" fmla="*/ 55 h 128"/>
                <a:gd name="T8" fmla="*/ 83 w 130"/>
                <a:gd name="T9" fmla="*/ 48 h 128"/>
                <a:gd name="T10" fmla="*/ 82 w 130"/>
                <a:gd name="T11" fmla="*/ 42 h 128"/>
                <a:gd name="T12" fmla="*/ 77 w 130"/>
                <a:gd name="T13" fmla="*/ 38 h 128"/>
                <a:gd name="T14" fmla="*/ 71 w 130"/>
                <a:gd name="T15" fmla="*/ 37 h 128"/>
                <a:gd name="T16" fmla="*/ 51 w 130"/>
                <a:gd name="T17" fmla="*/ 37 h 128"/>
                <a:gd name="T18" fmla="*/ 68 w 130"/>
                <a:gd name="T19" fmla="*/ 28 h 128"/>
                <a:gd name="T20" fmla="*/ 89 w 130"/>
                <a:gd name="T21" fmla="*/ 32 h 128"/>
                <a:gd name="T22" fmla="*/ 95 w 130"/>
                <a:gd name="T23" fmla="*/ 48 h 128"/>
                <a:gd name="T24" fmla="*/ 90 w 130"/>
                <a:gd name="T25" fmla="*/ 63 h 128"/>
                <a:gd name="T26" fmla="*/ 76 w 130"/>
                <a:gd name="T27" fmla="*/ 69 h 128"/>
                <a:gd name="T28" fmla="*/ 84 w 130"/>
                <a:gd name="T29" fmla="*/ 101 h 128"/>
                <a:gd name="T30" fmla="*/ 51 w 130"/>
                <a:gd name="T31" fmla="*/ 69 h 128"/>
                <a:gd name="T32" fmla="*/ 40 w 130"/>
                <a:gd name="T33" fmla="*/ 101 h 128"/>
                <a:gd name="T34" fmla="*/ 66 w 130"/>
                <a:gd name="T35" fmla="*/ 11 h 128"/>
                <a:gd name="T36" fmla="*/ 34 w 130"/>
                <a:gd name="T37" fmla="*/ 20 h 128"/>
                <a:gd name="T38" fmla="*/ 16 w 130"/>
                <a:gd name="T39" fmla="*/ 47 h 128"/>
                <a:gd name="T40" fmla="*/ 16 w 130"/>
                <a:gd name="T41" fmla="*/ 82 h 128"/>
                <a:gd name="T42" fmla="*/ 34 w 130"/>
                <a:gd name="T43" fmla="*/ 107 h 128"/>
                <a:gd name="T44" fmla="*/ 66 w 130"/>
                <a:gd name="T45" fmla="*/ 117 h 128"/>
                <a:gd name="T46" fmla="*/ 96 w 130"/>
                <a:gd name="T47" fmla="*/ 107 h 128"/>
                <a:gd name="T48" fmla="*/ 115 w 130"/>
                <a:gd name="T49" fmla="*/ 82 h 128"/>
                <a:gd name="T50" fmla="*/ 115 w 130"/>
                <a:gd name="T51" fmla="*/ 47 h 128"/>
                <a:gd name="T52" fmla="*/ 96 w 130"/>
                <a:gd name="T53" fmla="*/ 20 h 128"/>
                <a:gd name="T54" fmla="*/ 66 w 130"/>
                <a:gd name="T55" fmla="*/ 11 h 128"/>
                <a:gd name="T56" fmla="*/ 85 w 130"/>
                <a:gd name="T57" fmla="*/ 3 h 128"/>
                <a:gd name="T58" fmla="*/ 118 w 130"/>
                <a:gd name="T59" fmla="*/ 25 h 128"/>
                <a:gd name="T60" fmla="*/ 130 w 130"/>
                <a:gd name="T61" fmla="*/ 64 h 128"/>
                <a:gd name="T62" fmla="*/ 118 w 130"/>
                <a:gd name="T63" fmla="*/ 102 h 128"/>
                <a:gd name="T64" fmla="*/ 85 w 130"/>
                <a:gd name="T65" fmla="*/ 125 h 128"/>
                <a:gd name="T66" fmla="*/ 45 w 130"/>
                <a:gd name="T67" fmla="*/ 125 h 128"/>
                <a:gd name="T68" fmla="*/ 13 w 130"/>
                <a:gd name="T69" fmla="*/ 102 h 128"/>
                <a:gd name="T70" fmla="*/ 0 w 130"/>
                <a:gd name="T71" fmla="*/ 64 h 128"/>
                <a:gd name="T72" fmla="*/ 13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6" y="60"/>
                  </a:lnTo>
                  <a:lnTo>
                    <a:pt x="70" y="60"/>
                  </a:lnTo>
                  <a:lnTo>
                    <a:pt x="73" y="59"/>
                  </a:lnTo>
                  <a:lnTo>
                    <a:pt x="77" y="59"/>
                  </a:lnTo>
                  <a:lnTo>
                    <a:pt x="79" y="56"/>
                  </a:lnTo>
                  <a:lnTo>
                    <a:pt x="82" y="55"/>
                  </a:lnTo>
                  <a:lnTo>
                    <a:pt x="83" y="52"/>
                  </a:lnTo>
                  <a:lnTo>
                    <a:pt x="83" y="48"/>
                  </a:lnTo>
                  <a:lnTo>
                    <a:pt x="83" y="44"/>
                  </a:lnTo>
                  <a:lnTo>
                    <a:pt x="82" y="42"/>
                  </a:lnTo>
                  <a:lnTo>
                    <a:pt x="79" y="40"/>
                  </a:lnTo>
                  <a:lnTo>
                    <a:pt x="77" y="38"/>
                  </a:lnTo>
                  <a:lnTo>
                    <a:pt x="73" y="37"/>
                  </a:lnTo>
                  <a:lnTo>
                    <a:pt x="71" y="37"/>
                  </a:lnTo>
                  <a:lnTo>
                    <a:pt x="67" y="37"/>
                  </a:lnTo>
                  <a:lnTo>
                    <a:pt x="51" y="37"/>
                  </a:lnTo>
                  <a:close/>
                  <a:moveTo>
                    <a:pt x="40" y="28"/>
                  </a:moveTo>
                  <a:lnTo>
                    <a:pt x="68" y="28"/>
                  </a:lnTo>
                  <a:lnTo>
                    <a:pt x="81" y="29"/>
                  </a:lnTo>
                  <a:lnTo>
                    <a:pt x="89" y="32"/>
                  </a:lnTo>
                  <a:lnTo>
                    <a:pt x="94" y="38"/>
                  </a:lnTo>
                  <a:lnTo>
                    <a:pt x="95" y="48"/>
                  </a:lnTo>
                  <a:lnTo>
                    <a:pt x="94" y="56"/>
                  </a:lnTo>
                  <a:lnTo>
                    <a:pt x="90" y="63"/>
                  </a:lnTo>
                  <a:lnTo>
                    <a:pt x="83" y="66"/>
                  </a:lnTo>
                  <a:lnTo>
                    <a:pt x="76" y="69"/>
                  </a:lnTo>
                  <a:lnTo>
                    <a:pt x="98" y="101"/>
                  </a:lnTo>
                  <a:lnTo>
                    <a:pt x="84" y="101"/>
                  </a:lnTo>
                  <a:lnTo>
                    <a:pt x="65" y="69"/>
                  </a:lnTo>
                  <a:lnTo>
                    <a:pt x="51" y="69"/>
                  </a:lnTo>
                  <a:lnTo>
                    <a:pt x="51" y="101"/>
                  </a:lnTo>
                  <a:lnTo>
                    <a:pt x="40" y="101"/>
                  </a:lnTo>
                  <a:lnTo>
                    <a:pt x="40" y="28"/>
                  </a:lnTo>
                  <a:close/>
                  <a:moveTo>
                    <a:pt x="66" y="11"/>
                  </a:moveTo>
                  <a:lnTo>
                    <a:pt x="49" y="13"/>
                  </a:lnTo>
                  <a:lnTo>
                    <a:pt x="34" y="20"/>
                  </a:lnTo>
                  <a:lnTo>
                    <a:pt x="23" y="32"/>
                  </a:lnTo>
                  <a:lnTo>
                    <a:pt x="16" y="47"/>
                  </a:lnTo>
                  <a:lnTo>
                    <a:pt x="14" y="64"/>
                  </a:lnTo>
                  <a:lnTo>
                    <a:pt x="16" y="82"/>
                  </a:lnTo>
                  <a:lnTo>
                    <a:pt x="23" y="96"/>
                  </a:lnTo>
                  <a:lnTo>
                    <a:pt x="34" y="107"/>
                  </a:lnTo>
                  <a:lnTo>
                    <a:pt x="49" y="114"/>
                  </a:lnTo>
                  <a:lnTo>
                    <a:pt x="66" y="117"/>
                  </a:lnTo>
                  <a:lnTo>
                    <a:pt x="82" y="114"/>
                  </a:lnTo>
                  <a:lnTo>
                    <a:pt x="96" y="107"/>
                  </a:lnTo>
                  <a:lnTo>
                    <a:pt x="107" y="96"/>
                  </a:lnTo>
                  <a:lnTo>
                    <a:pt x="115" y="82"/>
                  </a:lnTo>
                  <a:lnTo>
                    <a:pt x="118" y="64"/>
                  </a:lnTo>
                  <a:lnTo>
                    <a:pt x="115" y="47"/>
                  </a:lnTo>
                  <a:lnTo>
                    <a:pt x="107" y="32"/>
                  </a:lnTo>
                  <a:lnTo>
                    <a:pt x="96" y="20"/>
                  </a:lnTo>
                  <a:lnTo>
                    <a:pt x="82" y="13"/>
                  </a:lnTo>
                  <a:lnTo>
                    <a:pt x="66" y="11"/>
                  </a:lnTo>
                  <a:close/>
                  <a:moveTo>
                    <a:pt x="66" y="0"/>
                  </a:moveTo>
                  <a:lnTo>
                    <a:pt x="85" y="3"/>
                  </a:lnTo>
                  <a:lnTo>
                    <a:pt x="104" y="12"/>
                  </a:lnTo>
                  <a:lnTo>
                    <a:pt x="118" y="25"/>
                  </a:lnTo>
                  <a:lnTo>
                    <a:pt x="127" y="43"/>
                  </a:lnTo>
                  <a:lnTo>
                    <a:pt x="130" y="64"/>
                  </a:lnTo>
                  <a:lnTo>
                    <a:pt x="127" y="84"/>
                  </a:lnTo>
                  <a:lnTo>
                    <a:pt x="118" y="102"/>
                  </a:lnTo>
                  <a:lnTo>
                    <a:pt x="104" y="116"/>
                  </a:lnTo>
                  <a:lnTo>
                    <a:pt x="85" y="125"/>
                  </a:lnTo>
                  <a:lnTo>
                    <a:pt x="66" y="128"/>
                  </a:lnTo>
                  <a:lnTo>
                    <a:pt x="45" y="125"/>
                  </a:lnTo>
                  <a:lnTo>
                    <a:pt x="27" y="116"/>
                  </a:lnTo>
                  <a:lnTo>
                    <a:pt x="13" y="102"/>
                  </a:lnTo>
                  <a:lnTo>
                    <a:pt x="4" y="84"/>
                  </a:lnTo>
                  <a:lnTo>
                    <a:pt x="0" y="64"/>
                  </a:lnTo>
                  <a:lnTo>
                    <a:pt x="4" y="43"/>
                  </a:lnTo>
                  <a:lnTo>
                    <a:pt x="13" y="25"/>
                  </a:lnTo>
                  <a:lnTo>
                    <a:pt x="27" y="12"/>
                  </a:lnTo>
                  <a:lnTo>
                    <a:pt x="45" y="3"/>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1" name="Freeform 10">
              <a:extLst>
                <a:ext uri="{FF2B5EF4-FFF2-40B4-BE49-F238E27FC236}">
                  <a16:creationId xmlns:a16="http://schemas.microsoft.com/office/drawing/2014/main" id="{2DAE9313-7E29-324E-B411-25184A85F9E3}"/>
                </a:ext>
              </a:extLst>
            </p:cNvPr>
            <p:cNvSpPr>
              <a:spLocks noEditPoints="1"/>
            </p:cNvSpPr>
            <p:nvPr/>
          </p:nvSpPr>
          <p:spPr bwMode="auto">
            <a:xfrm>
              <a:off x="6591301" y="4867276"/>
              <a:ext cx="52388" cy="50800"/>
            </a:xfrm>
            <a:custGeom>
              <a:avLst/>
              <a:gdLst>
                <a:gd name="T0" fmla="*/ 51 w 130"/>
                <a:gd name="T1" fmla="*/ 60 h 128"/>
                <a:gd name="T2" fmla="*/ 69 w 130"/>
                <a:gd name="T3" fmla="*/ 60 h 128"/>
                <a:gd name="T4" fmla="*/ 75 w 130"/>
                <a:gd name="T5" fmla="*/ 59 h 128"/>
                <a:gd name="T6" fmla="*/ 81 w 130"/>
                <a:gd name="T7" fmla="*/ 55 h 128"/>
                <a:gd name="T8" fmla="*/ 82 w 130"/>
                <a:gd name="T9" fmla="*/ 48 h 128"/>
                <a:gd name="T10" fmla="*/ 81 w 130"/>
                <a:gd name="T11" fmla="*/ 42 h 128"/>
                <a:gd name="T12" fmla="*/ 76 w 130"/>
                <a:gd name="T13" fmla="*/ 38 h 128"/>
                <a:gd name="T14" fmla="*/ 70 w 130"/>
                <a:gd name="T15" fmla="*/ 37 h 128"/>
                <a:gd name="T16" fmla="*/ 51 w 130"/>
                <a:gd name="T17" fmla="*/ 37 h 128"/>
                <a:gd name="T18" fmla="*/ 68 w 130"/>
                <a:gd name="T19" fmla="*/ 28 h 128"/>
                <a:gd name="T20" fmla="*/ 88 w 130"/>
                <a:gd name="T21" fmla="*/ 32 h 128"/>
                <a:gd name="T22" fmla="*/ 94 w 130"/>
                <a:gd name="T23" fmla="*/ 48 h 128"/>
                <a:gd name="T24" fmla="*/ 88 w 130"/>
                <a:gd name="T25" fmla="*/ 63 h 128"/>
                <a:gd name="T26" fmla="*/ 75 w 130"/>
                <a:gd name="T27" fmla="*/ 69 h 128"/>
                <a:gd name="T28" fmla="*/ 83 w 130"/>
                <a:gd name="T29" fmla="*/ 101 h 128"/>
                <a:gd name="T30" fmla="*/ 51 w 130"/>
                <a:gd name="T31" fmla="*/ 69 h 128"/>
                <a:gd name="T32" fmla="*/ 40 w 130"/>
                <a:gd name="T33" fmla="*/ 101 h 128"/>
                <a:gd name="T34" fmla="*/ 64 w 130"/>
                <a:gd name="T35" fmla="*/ 11 h 128"/>
                <a:gd name="T36" fmla="*/ 34 w 130"/>
                <a:gd name="T37" fmla="*/ 20 h 128"/>
                <a:gd name="T38" fmla="*/ 14 w 130"/>
                <a:gd name="T39" fmla="*/ 47 h 128"/>
                <a:gd name="T40" fmla="*/ 14 w 130"/>
                <a:gd name="T41" fmla="*/ 82 h 128"/>
                <a:gd name="T42" fmla="*/ 34 w 130"/>
                <a:gd name="T43" fmla="*/ 107 h 128"/>
                <a:gd name="T44" fmla="*/ 64 w 130"/>
                <a:gd name="T45" fmla="*/ 117 h 128"/>
                <a:gd name="T46" fmla="*/ 96 w 130"/>
                <a:gd name="T47" fmla="*/ 107 h 128"/>
                <a:gd name="T48" fmla="*/ 114 w 130"/>
                <a:gd name="T49" fmla="*/ 82 h 128"/>
                <a:gd name="T50" fmla="*/ 114 w 130"/>
                <a:gd name="T51" fmla="*/ 47 h 128"/>
                <a:gd name="T52" fmla="*/ 96 w 130"/>
                <a:gd name="T53" fmla="*/ 20 h 128"/>
                <a:gd name="T54" fmla="*/ 64 w 130"/>
                <a:gd name="T55" fmla="*/ 11 h 128"/>
                <a:gd name="T56" fmla="*/ 85 w 130"/>
                <a:gd name="T57" fmla="*/ 3 h 128"/>
                <a:gd name="T58" fmla="*/ 117 w 130"/>
                <a:gd name="T59" fmla="*/ 25 h 128"/>
                <a:gd name="T60" fmla="*/ 130 w 130"/>
                <a:gd name="T61" fmla="*/ 64 h 128"/>
                <a:gd name="T62" fmla="*/ 117 w 130"/>
                <a:gd name="T63" fmla="*/ 102 h 128"/>
                <a:gd name="T64" fmla="*/ 85 w 130"/>
                <a:gd name="T65" fmla="*/ 125 h 128"/>
                <a:gd name="T66" fmla="*/ 45 w 130"/>
                <a:gd name="T67" fmla="*/ 125 h 128"/>
                <a:gd name="T68" fmla="*/ 12 w 130"/>
                <a:gd name="T69" fmla="*/ 102 h 128"/>
                <a:gd name="T70" fmla="*/ 0 w 130"/>
                <a:gd name="T71" fmla="*/ 64 h 128"/>
                <a:gd name="T72" fmla="*/ 12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4" y="60"/>
                  </a:lnTo>
                  <a:lnTo>
                    <a:pt x="69" y="60"/>
                  </a:lnTo>
                  <a:lnTo>
                    <a:pt x="73" y="59"/>
                  </a:lnTo>
                  <a:lnTo>
                    <a:pt x="75" y="59"/>
                  </a:lnTo>
                  <a:lnTo>
                    <a:pt x="79" y="56"/>
                  </a:lnTo>
                  <a:lnTo>
                    <a:pt x="81" y="55"/>
                  </a:lnTo>
                  <a:lnTo>
                    <a:pt x="82" y="52"/>
                  </a:lnTo>
                  <a:lnTo>
                    <a:pt x="82" y="48"/>
                  </a:lnTo>
                  <a:lnTo>
                    <a:pt x="82" y="44"/>
                  </a:lnTo>
                  <a:lnTo>
                    <a:pt x="81" y="42"/>
                  </a:lnTo>
                  <a:lnTo>
                    <a:pt x="79" y="40"/>
                  </a:lnTo>
                  <a:lnTo>
                    <a:pt x="76" y="38"/>
                  </a:lnTo>
                  <a:lnTo>
                    <a:pt x="73" y="37"/>
                  </a:lnTo>
                  <a:lnTo>
                    <a:pt x="70" y="37"/>
                  </a:lnTo>
                  <a:lnTo>
                    <a:pt x="66" y="37"/>
                  </a:lnTo>
                  <a:lnTo>
                    <a:pt x="51" y="37"/>
                  </a:lnTo>
                  <a:close/>
                  <a:moveTo>
                    <a:pt x="40" y="28"/>
                  </a:moveTo>
                  <a:lnTo>
                    <a:pt x="68" y="28"/>
                  </a:lnTo>
                  <a:lnTo>
                    <a:pt x="80" y="29"/>
                  </a:lnTo>
                  <a:lnTo>
                    <a:pt x="88" y="32"/>
                  </a:lnTo>
                  <a:lnTo>
                    <a:pt x="93" y="38"/>
                  </a:lnTo>
                  <a:lnTo>
                    <a:pt x="94" y="48"/>
                  </a:lnTo>
                  <a:lnTo>
                    <a:pt x="93" y="56"/>
                  </a:lnTo>
                  <a:lnTo>
                    <a:pt x="88" y="63"/>
                  </a:lnTo>
                  <a:lnTo>
                    <a:pt x="82" y="66"/>
                  </a:lnTo>
                  <a:lnTo>
                    <a:pt x="75" y="69"/>
                  </a:lnTo>
                  <a:lnTo>
                    <a:pt x="96" y="101"/>
                  </a:lnTo>
                  <a:lnTo>
                    <a:pt x="83" y="101"/>
                  </a:lnTo>
                  <a:lnTo>
                    <a:pt x="64" y="69"/>
                  </a:lnTo>
                  <a:lnTo>
                    <a:pt x="51" y="69"/>
                  </a:lnTo>
                  <a:lnTo>
                    <a:pt x="51" y="101"/>
                  </a:lnTo>
                  <a:lnTo>
                    <a:pt x="40" y="101"/>
                  </a:lnTo>
                  <a:lnTo>
                    <a:pt x="40" y="28"/>
                  </a:lnTo>
                  <a:close/>
                  <a:moveTo>
                    <a:pt x="64" y="11"/>
                  </a:moveTo>
                  <a:lnTo>
                    <a:pt x="48" y="13"/>
                  </a:lnTo>
                  <a:lnTo>
                    <a:pt x="34" y="20"/>
                  </a:lnTo>
                  <a:lnTo>
                    <a:pt x="22" y="32"/>
                  </a:lnTo>
                  <a:lnTo>
                    <a:pt x="14" y="47"/>
                  </a:lnTo>
                  <a:lnTo>
                    <a:pt x="12" y="64"/>
                  </a:lnTo>
                  <a:lnTo>
                    <a:pt x="14" y="82"/>
                  </a:lnTo>
                  <a:lnTo>
                    <a:pt x="22" y="96"/>
                  </a:lnTo>
                  <a:lnTo>
                    <a:pt x="34" y="107"/>
                  </a:lnTo>
                  <a:lnTo>
                    <a:pt x="48" y="114"/>
                  </a:lnTo>
                  <a:lnTo>
                    <a:pt x="64" y="117"/>
                  </a:lnTo>
                  <a:lnTo>
                    <a:pt x="81" y="114"/>
                  </a:lnTo>
                  <a:lnTo>
                    <a:pt x="96" y="107"/>
                  </a:lnTo>
                  <a:lnTo>
                    <a:pt x="107" y="96"/>
                  </a:lnTo>
                  <a:lnTo>
                    <a:pt x="114" y="82"/>
                  </a:lnTo>
                  <a:lnTo>
                    <a:pt x="116" y="64"/>
                  </a:lnTo>
                  <a:lnTo>
                    <a:pt x="114" y="47"/>
                  </a:lnTo>
                  <a:lnTo>
                    <a:pt x="107" y="32"/>
                  </a:lnTo>
                  <a:lnTo>
                    <a:pt x="96" y="20"/>
                  </a:lnTo>
                  <a:lnTo>
                    <a:pt x="81" y="13"/>
                  </a:lnTo>
                  <a:lnTo>
                    <a:pt x="64" y="11"/>
                  </a:lnTo>
                  <a:close/>
                  <a:moveTo>
                    <a:pt x="64" y="0"/>
                  </a:moveTo>
                  <a:lnTo>
                    <a:pt x="85" y="3"/>
                  </a:lnTo>
                  <a:lnTo>
                    <a:pt x="103" y="12"/>
                  </a:lnTo>
                  <a:lnTo>
                    <a:pt x="117" y="25"/>
                  </a:lnTo>
                  <a:lnTo>
                    <a:pt x="126" y="43"/>
                  </a:lnTo>
                  <a:lnTo>
                    <a:pt x="130" y="64"/>
                  </a:lnTo>
                  <a:lnTo>
                    <a:pt x="126" y="84"/>
                  </a:lnTo>
                  <a:lnTo>
                    <a:pt x="117" y="102"/>
                  </a:lnTo>
                  <a:lnTo>
                    <a:pt x="103" y="116"/>
                  </a:lnTo>
                  <a:lnTo>
                    <a:pt x="85" y="125"/>
                  </a:lnTo>
                  <a:lnTo>
                    <a:pt x="64" y="128"/>
                  </a:lnTo>
                  <a:lnTo>
                    <a:pt x="45" y="125"/>
                  </a:lnTo>
                  <a:lnTo>
                    <a:pt x="26" y="116"/>
                  </a:lnTo>
                  <a:lnTo>
                    <a:pt x="12" y="102"/>
                  </a:lnTo>
                  <a:lnTo>
                    <a:pt x="2" y="84"/>
                  </a:lnTo>
                  <a:lnTo>
                    <a:pt x="0" y="64"/>
                  </a:lnTo>
                  <a:lnTo>
                    <a:pt x="2" y="43"/>
                  </a:lnTo>
                  <a:lnTo>
                    <a:pt x="12" y="25"/>
                  </a:lnTo>
                  <a:lnTo>
                    <a:pt x="26" y="12"/>
                  </a:lnTo>
                  <a:lnTo>
                    <a:pt x="45" y="3"/>
                  </a:lnTo>
                  <a:lnTo>
                    <a:pt x="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grpSp>
      <p:sp>
        <p:nvSpPr>
          <p:cNvPr id="12" name="TextBox 3">
            <a:extLst>
              <a:ext uri="{FF2B5EF4-FFF2-40B4-BE49-F238E27FC236}">
                <a16:creationId xmlns:a16="http://schemas.microsoft.com/office/drawing/2014/main" id="{ACAC6727-2088-4147-A38A-47850B89BAF6}"/>
              </a:ext>
            </a:extLst>
          </p:cNvPr>
          <p:cNvSpPr txBox="1">
            <a:spLocks noChangeAspect="1"/>
          </p:cNvSpPr>
          <p:nvPr/>
        </p:nvSpPr>
        <p:spPr>
          <a:xfrm>
            <a:off x="4413504" y="6516793"/>
            <a:ext cx="3352800" cy="297646"/>
          </a:xfrm>
          <a:prstGeom prst="rect">
            <a:avLst/>
          </a:prstGeom>
          <a:noFill/>
        </p:spPr>
        <p:txBody>
          <a:bodyPr wrap="square" anchor="b" anchorCtr="0">
            <a:spAutoFit/>
          </a:bodyPr>
          <a:lstStyle/>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chemeClr val="bg2">
                    <a:lumMod val="50000"/>
                  </a:schemeClr>
                </a:solidFill>
                <a:effectLst/>
                <a:uLnTx/>
                <a:uFillTx/>
                <a:latin typeface="+mn-lt"/>
                <a:ea typeface="Calibri" charset="0"/>
                <a:cs typeface="Arial" panose="020B0604020202020204" pitchFamily="34" charset="0"/>
              </a:rPr>
              <a:t>Company Confidential – For Internal Use Only</a:t>
            </a:r>
          </a:p>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chemeClr val="bg2">
                    <a:lumMod val="50000"/>
                  </a:schemeClr>
                </a:solidFill>
                <a:effectLst/>
                <a:uLnTx/>
                <a:uFillTx/>
                <a:latin typeface="+mn-lt"/>
                <a:ea typeface="Calibri" charset="0"/>
                <a:cs typeface="Arial" panose="020B0604020202020204" pitchFamily="34" charset="0"/>
              </a:rPr>
              <a:t>Copyright © SAS Institute Inc. All rights reserved.</a:t>
            </a:r>
          </a:p>
        </p:txBody>
      </p:sp>
    </p:spTree>
    <p:extLst>
      <p:ext uri="{BB962C8B-B14F-4D97-AF65-F5344CB8AC3E}">
        <p14:creationId xmlns:p14="http://schemas.microsoft.com/office/powerpoint/2010/main" val="2444087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Closing SAS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F640452-C0E9-BB4A-8CF5-CE4FAA54E306}"/>
              </a:ext>
            </a:extLst>
          </p:cNvPr>
          <p:cNvSpPr/>
          <p:nvPr/>
        </p:nvSpPr>
        <p:spPr>
          <a:xfrm>
            <a:off x="1" y="-8061"/>
            <a:ext cx="12163455" cy="6831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pic>
        <p:nvPicPr>
          <p:cNvPr id="5" name="Picture 4" descr="A close up of a logo&#10;&#10;Description automatically generated">
            <a:extLst>
              <a:ext uri="{FF2B5EF4-FFF2-40B4-BE49-F238E27FC236}">
                <a16:creationId xmlns:a16="http://schemas.microsoft.com/office/drawing/2014/main" id="{55DCED66-1892-224F-B3AD-DC1323E4C9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2971800" cy="6858000"/>
          </a:xfrm>
          <a:prstGeom prst="rect">
            <a:avLst/>
          </a:prstGeom>
        </p:spPr>
      </p:pic>
      <p:sp>
        <p:nvSpPr>
          <p:cNvPr id="9" name="Text Placeholder 32">
            <a:extLst>
              <a:ext uri="{FF2B5EF4-FFF2-40B4-BE49-F238E27FC236}">
                <a16:creationId xmlns:a16="http://schemas.microsoft.com/office/drawing/2014/main" id="{1231D9FA-7877-D144-875E-EB15705E83A1}"/>
              </a:ext>
            </a:extLst>
          </p:cNvPr>
          <p:cNvSpPr>
            <a:spLocks noGrp="1"/>
          </p:cNvSpPr>
          <p:nvPr>
            <p:ph type="body" sz="quarter" idx="10"/>
          </p:nvPr>
        </p:nvSpPr>
        <p:spPr>
          <a:xfrm>
            <a:off x="1835538" y="2391584"/>
            <a:ext cx="8520925" cy="2074832"/>
          </a:xfrm>
        </p:spPr>
        <p:txBody>
          <a:bodyPr anchor="ctr">
            <a:normAutofit/>
          </a:bodyPr>
          <a:lstStyle>
            <a:lvl1pPr marL="0" indent="0" algn="ctr">
              <a:buNone/>
              <a:defRPr lang="en-US" sz="4000" b="1" kern="1200" dirty="0">
                <a:solidFill>
                  <a:schemeClr val="bg1"/>
                </a:solidFill>
                <a:latin typeface="Calibri" panose="020F0502020204030204" pitchFamily="34" charset="0"/>
                <a:ea typeface="+mn-ea"/>
                <a:cs typeface="Calibri" panose="020F0502020204030204" pitchFamily="34" charset="0"/>
              </a:defRPr>
            </a:lvl1pPr>
          </a:lstStyle>
          <a:p>
            <a:pPr lvl="0"/>
            <a:r>
              <a:rPr lang="en-US"/>
              <a:t>Click to edit Master text styles</a:t>
            </a:r>
          </a:p>
        </p:txBody>
      </p:sp>
      <p:sp>
        <p:nvSpPr>
          <p:cNvPr id="11" name="Rectangle 10">
            <a:extLst>
              <a:ext uri="{FF2B5EF4-FFF2-40B4-BE49-F238E27FC236}">
                <a16:creationId xmlns:a16="http://schemas.microsoft.com/office/drawing/2014/main" id="{60F2F4D0-EB0E-3842-9785-6EF69081820E}"/>
              </a:ext>
            </a:extLst>
          </p:cNvPr>
          <p:cNvSpPr/>
          <p:nvPr/>
        </p:nvSpPr>
        <p:spPr>
          <a:xfrm>
            <a:off x="1" y="0"/>
            <a:ext cx="3207900" cy="6864096"/>
          </a:xfrm>
          <a:prstGeom prst="rect">
            <a:avLst/>
          </a:prstGeom>
          <a:gradFill flip="none" rotWithShape="1">
            <a:gsLst>
              <a:gs pos="2000">
                <a:schemeClr val="tx2">
                  <a:alpha val="0"/>
                </a:schemeClr>
              </a:gs>
              <a:gs pos="100000">
                <a:schemeClr val="tx2">
                  <a:alpha val="36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TextBox 4">
            <a:extLst>
              <a:ext uri="{FF2B5EF4-FFF2-40B4-BE49-F238E27FC236}">
                <a16:creationId xmlns:a16="http://schemas.microsoft.com/office/drawing/2014/main" id="{64A8B58C-CD7F-6F4B-B6E8-178EEF4B15DC}"/>
              </a:ext>
            </a:extLst>
          </p:cNvPr>
          <p:cNvSpPr txBox="1"/>
          <p:nvPr/>
        </p:nvSpPr>
        <p:spPr>
          <a:xfrm>
            <a:off x="4413504" y="6619449"/>
            <a:ext cx="3352800" cy="194990"/>
          </a:xfrm>
          <a:prstGeom prst="rect">
            <a:avLst/>
          </a:prstGeom>
          <a:noFill/>
        </p:spPr>
        <p:txBody>
          <a:bodyPr wrap="square" anchor="b" anchorCtr="0">
            <a:spAutoFit/>
          </a:bodyPr>
          <a:lstStyle/>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chemeClr val="bg1"/>
                </a:solidFill>
                <a:effectLst/>
                <a:uLnTx/>
                <a:uFillTx/>
                <a:latin typeface="+mn-lt"/>
                <a:ea typeface="Calibri" charset="0"/>
                <a:cs typeface="Arial" panose="020B0604020202020204" pitchFamily="34" charset="0"/>
              </a:rPr>
              <a:t>Copyright © SAS Institute Inc. All rights reserved.</a:t>
            </a:r>
          </a:p>
        </p:txBody>
      </p:sp>
      <p:pic>
        <p:nvPicPr>
          <p:cNvPr id="15" name="Picture 14">
            <a:extLst>
              <a:ext uri="{FF2B5EF4-FFF2-40B4-BE49-F238E27FC236}">
                <a16:creationId xmlns:a16="http://schemas.microsoft.com/office/drawing/2014/main" id="{BDDF8B79-0449-724D-9AE1-DD5080E117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48847" y="5967045"/>
            <a:ext cx="1483157" cy="825136"/>
          </a:xfrm>
          <a:prstGeom prst="rect">
            <a:avLst/>
          </a:prstGeom>
        </p:spPr>
      </p:pic>
      <p:sp>
        <p:nvSpPr>
          <p:cNvPr id="2" name="TextBox 1">
            <a:extLst>
              <a:ext uri="{FF2B5EF4-FFF2-40B4-BE49-F238E27FC236}">
                <a16:creationId xmlns:a16="http://schemas.microsoft.com/office/drawing/2014/main" id="{503DB4AB-A9DE-4660-939A-CBDF75AC178E}"/>
              </a:ext>
            </a:extLst>
          </p:cNvPr>
          <p:cNvSpPr txBox="1"/>
          <p:nvPr/>
        </p:nvSpPr>
        <p:spPr>
          <a:xfrm>
            <a:off x="5467324" y="5517945"/>
            <a:ext cx="1285800" cy="502766"/>
          </a:xfrm>
          <a:prstGeom prst="rect">
            <a:avLst/>
          </a:prstGeom>
          <a:noFill/>
        </p:spPr>
        <p:txBody>
          <a:bodyPr wrap="none" rtlCol="0">
            <a:spAutoFit/>
          </a:bodyPr>
          <a:lstStyle/>
          <a:p>
            <a:pPr algn="ctr"/>
            <a:r>
              <a:rPr lang="en-US" sz="2667" dirty="0">
                <a:solidFill>
                  <a:schemeClr val="bg1"/>
                </a:solidFill>
                <a:latin typeface="+mj-lt"/>
              </a:rPr>
              <a:t>sas.com</a:t>
            </a:r>
          </a:p>
        </p:txBody>
      </p:sp>
    </p:spTree>
    <p:custDataLst>
      <p:tags r:id="rId1"/>
    </p:custDataLst>
    <p:extLst>
      <p:ext uri="{BB962C8B-B14F-4D97-AF65-F5344CB8AC3E}">
        <p14:creationId xmlns:p14="http://schemas.microsoft.com/office/powerpoint/2010/main" val="1187640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5152" y="256032"/>
            <a:ext cx="10521696" cy="609600"/>
          </a:xfrm>
        </p:spPr>
        <p:txBody>
          <a:bodyPr anchor="ctr" anchorCtr="0">
            <a:noAutofit/>
          </a:bodyPr>
          <a:lstStyle>
            <a:lvl1pPr algn="ctr">
              <a:defRPr baseline="0">
                <a:solidFill>
                  <a:schemeClr val="tx2"/>
                </a:solidFill>
              </a:defRPr>
            </a:lvl1pPr>
          </a:lstStyle>
          <a:p>
            <a:r>
              <a:rPr lang="en-US"/>
              <a:t>Click to Edit Title</a:t>
            </a:r>
          </a:p>
        </p:txBody>
      </p:sp>
      <p:sp>
        <p:nvSpPr>
          <p:cNvPr id="5" name="Text Placeholder 2"/>
          <p:cNvSpPr>
            <a:spLocks noGrp="1"/>
          </p:cNvSpPr>
          <p:nvPr>
            <p:ph type="body" sz="quarter" idx="11" hasCustomPrompt="1"/>
          </p:nvPr>
        </p:nvSpPr>
        <p:spPr>
          <a:xfrm flipH="1">
            <a:off x="835152" y="853440"/>
            <a:ext cx="10521696" cy="365760"/>
          </a:xfrm>
        </p:spPr>
        <p:txBody>
          <a:bodyPr wrap="square" anchor="ctr" anchorCtr="0">
            <a:noAutofit/>
          </a:bodyPr>
          <a:lstStyle>
            <a:lvl1pPr marL="0" indent="0" algn="ctr">
              <a:lnSpc>
                <a:spcPct val="100000"/>
              </a:lnSpc>
              <a:spcBef>
                <a:spcPts val="0"/>
              </a:spcBef>
              <a:buFont typeface="Arial" pitchFamily="34" charset="0"/>
              <a:buNone/>
              <a:defRPr sz="2933" b="0" cap="none" baseline="0">
                <a:solidFill>
                  <a:schemeClr val="accent1"/>
                </a:solidFill>
                <a:latin typeface="+mj-lt"/>
              </a:defRPr>
            </a:lvl1pPr>
          </a:lstStyle>
          <a:p>
            <a:pPr lvl="0"/>
            <a:r>
              <a:rPr lang="en-US"/>
              <a:t>Click to edit subtitle</a:t>
            </a:r>
          </a:p>
        </p:txBody>
      </p:sp>
      <p:sp>
        <p:nvSpPr>
          <p:cNvPr id="4" name="Slide Number Placeholder 3"/>
          <p:cNvSpPr>
            <a:spLocks noGrp="1"/>
          </p:cNvSpPr>
          <p:nvPr>
            <p:ph type="sldNum" sz="quarter" idx="13"/>
          </p:nvPr>
        </p:nvSpPr>
        <p:spPr/>
        <p:txBody>
          <a:bodyPr/>
          <a:lstStyle/>
          <a:p>
            <a:fld id="{4976208B-6111-490B-8CEC-FFB249DB2100}" type="slidenum">
              <a:rPr lang="en-US" smtClean="0"/>
              <a:pPr/>
              <a:t>‹#›</a:t>
            </a:fld>
            <a:endParaRPr lang="en-US"/>
          </a:p>
        </p:txBody>
      </p:sp>
    </p:spTree>
    <p:extLst>
      <p:ext uri="{BB962C8B-B14F-4D97-AF65-F5344CB8AC3E}">
        <p14:creationId xmlns:p14="http://schemas.microsoft.com/office/powerpoint/2010/main" val="2486539056"/>
      </p:ext>
    </p:extLst>
  </p:cSld>
  <p:clrMapOvr>
    <a:masterClrMapping/>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userDrawn="1">
  <p:cSld name="SAS - Title &amp; Subtitle - Bluebackground">
    <p:bg>
      <p:bgPr>
        <a:gradFill>
          <a:gsLst>
            <a:gs pos="0">
              <a:srgbClr val="00517E"/>
            </a:gs>
            <a:gs pos="100000">
              <a:srgbClr val="04304B"/>
            </a:gs>
          </a:gsLst>
          <a:path path="circle">
            <a:fillToRect l="50000" t="50000" r="50000" b="50000"/>
          </a:path>
        </a:gra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3"/>
          </p:nvPr>
        </p:nvSpPr>
        <p:spPr/>
        <p:txBody>
          <a:bodyPr/>
          <a:lstStyle/>
          <a:p>
            <a:fld id="{4976208B-6111-490B-8CEC-FFB249DB2100}" type="slidenum">
              <a:rPr lang="en-US" smtClean="0"/>
              <a:pPr/>
              <a:t>‹#›</a:t>
            </a:fld>
            <a:endParaRPr lang="en-US"/>
          </a:p>
        </p:txBody>
      </p:sp>
      <p:sp>
        <p:nvSpPr>
          <p:cNvPr id="6" name="Title 1"/>
          <p:cNvSpPr>
            <a:spLocks noGrp="1"/>
          </p:cNvSpPr>
          <p:nvPr>
            <p:ph type="title" hasCustomPrompt="1"/>
          </p:nvPr>
        </p:nvSpPr>
        <p:spPr>
          <a:xfrm>
            <a:off x="835152" y="256032"/>
            <a:ext cx="10521696" cy="609600"/>
          </a:xfrm>
        </p:spPr>
        <p:txBody>
          <a:bodyPr anchor="ctr" anchorCtr="0">
            <a:noAutofit/>
          </a:bodyPr>
          <a:lstStyle>
            <a:lvl1pPr algn="ctr">
              <a:defRPr>
                <a:solidFill>
                  <a:schemeClr val="bg1"/>
                </a:solidFill>
              </a:defRPr>
            </a:lvl1pPr>
          </a:lstStyle>
          <a:p>
            <a:r>
              <a:rPr lang="en-US"/>
              <a:t>Click to Edit Title</a:t>
            </a:r>
          </a:p>
        </p:txBody>
      </p:sp>
      <p:sp>
        <p:nvSpPr>
          <p:cNvPr id="7" name="Text Placeholder 2"/>
          <p:cNvSpPr>
            <a:spLocks noGrp="1"/>
          </p:cNvSpPr>
          <p:nvPr>
            <p:ph type="body" sz="quarter" idx="12" hasCustomPrompt="1"/>
          </p:nvPr>
        </p:nvSpPr>
        <p:spPr>
          <a:xfrm flipH="1">
            <a:off x="835152" y="853440"/>
            <a:ext cx="10521696" cy="365760"/>
          </a:xfrm>
        </p:spPr>
        <p:txBody>
          <a:bodyPr wrap="square" anchor="ctr">
            <a:noAutofit/>
          </a:bodyPr>
          <a:lstStyle>
            <a:lvl1pPr marL="0" indent="0" algn="ctr">
              <a:lnSpc>
                <a:spcPct val="100000"/>
              </a:lnSpc>
              <a:spcBef>
                <a:spcPts val="0"/>
              </a:spcBef>
              <a:buFont typeface="Arial" pitchFamily="34" charset="0"/>
              <a:buNone/>
              <a:defRPr sz="2933" b="0" cap="none" baseline="0">
                <a:solidFill>
                  <a:schemeClr val="accent1">
                    <a:lumMod val="40000"/>
                    <a:lumOff val="60000"/>
                  </a:schemeClr>
                </a:solidFill>
                <a:latin typeface="+mj-lt"/>
              </a:defRPr>
            </a:lvl1pPr>
          </a:lstStyle>
          <a:p>
            <a:pPr lvl="0"/>
            <a:r>
              <a:rPr lang="en-US"/>
              <a:t>Click to edit subtitle</a:t>
            </a:r>
          </a:p>
        </p:txBody>
      </p:sp>
      <p:grpSp>
        <p:nvGrpSpPr>
          <p:cNvPr id="8" name="Group 7"/>
          <p:cNvGrpSpPr/>
          <p:nvPr userDrawn="1"/>
        </p:nvGrpSpPr>
        <p:grpSpPr>
          <a:xfrm>
            <a:off x="11237113" y="6353579"/>
            <a:ext cx="702523" cy="294037"/>
            <a:chOff x="6145213" y="4384676"/>
            <a:chExt cx="1582738" cy="649287"/>
          </a:xfrm>
          <a:solidFill>
            <a:schemeClr val="bg1"/>
          </a:solidFill>
        </p:grpSpPr>
        <p:sp>
          <p:nvSpPr>
            <p:cNvPr id="9" name="Freeform 8"/>
            <p:cNvSpPr>
              <a:spLocks/>
            </p:cNvSpPr>
            <p:nvPr userDrawn="1"/>
          </p:nvSpPr>
          <p:spPr bwMode="auto">
            <a:xfrm>
              <a:off x="6640513" y="4454526"/>
              <a:ext cx="341313" cy="449263"/>
            </a:xfrm>
            <a:custGeom>
              <a:avLst/>
              <a:gdLst>
                <a:gd name="T0" fmla="*/ 485 w 859"/>
                <a:gd name="T1" fmla="*/ 5 h 1132"/>
                <a:gd name="T2" fmla="*/ 603 w 859"/>
                <a:gd name="T3" fmla="*/ 31 h 1132"/>
                <a:gd name="T4" fmla="*/ 699 w 859"/>
                <a:gd name="T5" fmla="*/ 82 h 1132"/>
                <a:gd name="T6" fmla="*/ 771 w 859"/>
                <a:gd name="T7" fmla="*/ 167 h 1132"/>
                <a:gd name="T8" fmla="*/ 810 w 859"/>
                <a:gd name="T9" fmla="*/ 290 h 1132"/>
                <a:gd name="T10" fmla="*/ 642 w 859"/>
                <a:gd name="T11" fmla="*/ 307 h 1132"/>
                <a:gd name="T12" fmla="*/ 606 w 859"/>
                <a:gd name="T13" fmla="*/ 231 h 1132"/>
                <a:gd name="T14" fmla="*/ 544 w 859"/>
                <a:gd name="T15" fmla="*/ 184 h 1132"/>
                <a:gd name="T16" fmla="*/ 467 w 859"/>
                <a:gd name="T17" fmla="*/ 162 h 1132"/>
                <a:gd name="T18" fmla="*/ 385 w 859"/>
                <a:gd name="T19" fmla="*/ 158 h 1132"/>
                <a:gd name="T20" fmla="*/ 304 w 859"/>
                <a:gd name="T21" fmla="*/ 172 h 1132"/>
                <a:gd name="T22" fmla="*/ 236 w 859"/>
                <a:gd name="T23" fmla="*/ 207 h 1132"/>
                <a:gd name="T24" fmla="*/ 200 w 859"/>
                <a:gd name="T25" fmla="*/ 268 h 1132"/>
                <a:gd name="T26" fmla="*/ 207 w 859"/>
                <a:gd name="T27" fmla="*/ 344 h 1132"/>
                <a:gd name="T28" fmla="*/ 256 w 859"/>
                <a:gd name="T29" fmla="*/ 397 h 1132"/>
                <a:gd name="T30" fmla="*/ 334 w 859"/>
                <a:gd name="T31" fmla="*/ 434 h 1132"/>
                <a:gd name="T32" fmla="*/ 428 w 859"/>
                <a:gd name="T33" fmla="*/ 460 h 1132"/>
                <a:gd name="T34" fmla="*/ 528 w 859"/>
                <a:gd name="T35" fmla="*/ 484 h 1132"/>
                <a:gd name="T36" fmla="*/ 634 w 859"/>
                <a:gd name="T37" fmla="*/ 513 h 1132"/>
                <a:gd name="T38" fmla="*/ 728 w 859"/>
                <a:gd name="T39" fmla="*/ 556 h 1132"/>
                <a:gd name="T40" fmla="*/ 804 w 859"/>
                <a:gd name="T41" fmla="*/ 620 h 1132"/>
                <a:gd name="T42" fmla="*/ 850 w 859"/>
                <a:gd name="T43" fmla="*/ 711 h 1132"/>
                <a:gd name="T44" fmla="*/ 857 w 859"/>
                <a:gd name="T45" fmla="*/ 838 h 1132"/>
                <a:gd name="T46" fmla="*/ 821 w 859"/>
                <a:gd name="T47" fmla="*/ 954 h 1132"/>
                <a:gd name="T48" fmla="*/ 750 w 859"/>
                <a:gd name="T49" fmla="*/ 1037 h 1132"/>
                <a:gd name="T50" fmla="*/ 655 w 859"/>
                <a:gd name="T51" fmla="*/ 1093 h 1132"/>
                <a:gd name="T52" fmla="*/ 545 w 859"/>
                <a:gd name="T53" fmla="*/ 1124 h 1132"/>
                <a:gd name="T54" fmla="*/ 428 w 859"/>
                <a:gd name="T55" fmla="*/ 1132 h 1132"/>
                <a:gd name="T56" fmla="*/ 297 w 859"/>
                <a:gd name="T57" fmla="*/ 1120 h 1132"/>
                <a:gd name="T58" fmla="*/ 182 w 859"/>
                <a:gd name="T59" fmla="*/ 1081 h 1132"/>
                <a:gd name="T60" fmla="*/ 89 w 859"/>
                <a:gd name="T61" fmla="*/ 1012 h 1132"/>
                <a:gd name="T62" fmla="*/ 26 w 859"/>
                <a:gd name="T63" fmla="*/ 908 h 1132"/>
                <a:gd name="T64" fmla="*/ 0 w 859"/>
                <a:gd name="T65" fmla="*/ 767 h 1132"/>
                <a:gd name="T66" fmla="*/ 178 w 859"/>
                <a:gd name="T67" fmla="*/ 838 h 1132"/>
                <a:gd name="T68" fmla="*/ 229 w 859"/>
                <a:gd name="T69" fmla="*/ 913 h 1132"/>
                <a:gd name="T70" fmla="*/ 308 w 859"/>
                <a:gd name="T71" fmla="*/ 957 h 1132"/>
                <a:gd name="T72" fmla="*/ 404 w 859"/>
                <a:gd name="T73" fmla="*/ 974 h 1132"/>
                <a:gd name="T74" fmla="*/ 488 w 859"/>
                <a:gd name="T75" fmla="*/ 974 h 1132"/>
                <a:gd name="T76" fmla="*/ 564 w 859"/>
                <a:gd name="T77" fmla="*/ 960 h 1132"/>
                <a:gd name="T78" fmla="*/ 630 w 859"/>
                <a:gd name="T79" fmla="*/ 927 h 1132"/>
                <a:gd name="T80" fmla="*/ 674 w 859"/>
                <a:gd name="T81" fmla="*/ 871 h 1132"/>
                <a:gd name="T82" fmla="*/ 681 w 859"/>
                <a:gd name="T83" fmla="*/ 787 h 1132"/>
                <a:gd name="T84" fmla="*/ 647 w 859"/>
                <a:gd name="T85" fmla="*/ 722 h 1132"/>
                <a:gd name="T86" fmla="*/ 580 w 859"/>
                <a:gd name="T87" fmla="*/ 677 h 1132"/>
                <a:gd name="T88" fmla="*/ 490 w 859"/>
                <a:gd name="T89" fmla="*/ 647 h 1132"/>
                <a:gd name="T90" fmla="*/ 387 w 859"/>
                <a:gd name="T91" fmla="*/ 622 h 1132"/>
                <a:gd name="T92" fmla="*/ 281 w 859"/>
                <a:gd name="T93" fmla="*/ 595 h 1132"/>
                <a:gd name="T94" fmla="*/ 183 w 859"/>
                <a:gd name="T95" fmla="*/ 558 h 1132"/>
                <a:gd name="T96" fmla="*/ 99 w 859"/>
                <a:gd name="T97" fmla="*/ 504 h 1132"/>
                <a:gd name="T98" fmla="*/ 42 w 859"/>
                <a:gd name="T99" fmla="*/ 423 h 1132"/>
                <a:gd name="T100" fmla="*/ 21 w 859"/>
                <a:gd name="T101" fmla="*/ 308 h 1132"/>
                <a:gd name="T102" fmla="*/ 43 w 859"/>
                <a:gd name="T103" fmla="*/ 193 h 1132"/>
                <a:gd name="T104" fmla="*/ 103 w 859"/>
                <a:gd name="T105" fmla="*/ 107 h 1132"/>
                <a:gd name="T106" fmla="*/ 190 w 859"/>
                <a:gd name="T107" fmla="*/ 46 h 1132"/>
                <a:gd name="T108" fmla="*/ 292 w 859"/>
                <a:gd name="T109" fmla="*/ 12 h 1132"/>
                <a:gd name="T110" fmla="*/ 399 w 859"/>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9" h="1132">
                  <a:moveTo>
                    <a:pt x="399" y="0"/>
                  </a:moveTo>
                  <a:lnTo>
                    <a:pt x="443" y="2"/>
                  </a:lnTo>
                  <a:lnTo>
                    <a:pt x="485" y="5"/>
                  </a:lnTo>
                  <a:lnTo>
                    <a:pt x="527" y="11"/>
                  </a:lnTo>
                  <a:lnTo>
                    <a:pt x="566" y="20"/>
                  </a:lnTo>
                  <a:lnTo>
                    <a:pt x="603" y="31"/>
                  </a:lnTo>
                  <a:lnTo>
                    <a:pt x="637" y="44"/>
                  </a:lnTo>
                  <a:lnTo>
                    <a:pt x="670" y="62"/>
                  </a:lnTo>
                  <a:lnTo>
                    <a:pt x="699" y="82"/>
                  </a:lnTo>
                  <a:lnTo>
                    <a:pt x="726" y="107"/>
                  </a:lnTo>
                  <a:lnTo>
                    <a:pt x="750" y="134"/>
                  </a:lnTo>
                  <a:lnTo>
                    <a:pt x="771" y="167"/>
                  </a:lnTo>
                  <a:lnTo>
                    <a:pt x="787" y="203"/>
                  </a:lnTo>
                  <a:lnTo>
                    <a:pt x="800" y="244"/>
                  </a:lnTo>
                  <a:lnTo>
                    <a:pt x="810" y="290"/>
                  </a:lnTo>
                  <a:lnTo>
                    <a:pt x="815" y="339"/>
                  </a:lnTo>
                  <a:lnTo>
                    <a:pt x="648" y="339"/>
                  </a:lnTo>
                  <a:lnTo>
                    <a:pt x="642" y="307"/>
                  </a:lnTo>
                  <a:lnTo>
                    <a:pt x="634" y="278"/>
                  </a:lnTo>
                  <a:lnTo>
                    <a:pt x="621" y="254"/>
                  </a:lnTo>
                  <a:lnTo>
                    <a:pt x="606" y="231"/>
                  </a:lnTo>
                  <a:lnTo>
                    <a:pt x="587" y="213"/>
                  </a:lnTo>
                  <a:lnTo>
                    <a:pt x="567" y="197"/>
                  </a:lnTo>
                  <a:lnTo>
                    <a:pt x="544" y="184"/>
                  </a:lnTo>
                  <a:lnTo>
                    <a:pt x="519" y="174"/>
                  </a:lnTo>
                  <a:lnTo>
                    <a:pt x="494" y="167"/>
                  </a:lnTo>
                  <a:lnTo>
                    <a:pt x="467" y="162"/>
                  </a:lnTo>
                  <a:lnTo>
                    <a:pt x="440" y="158"/>
                  </a:lnTo>
                  <a:lnTo>
                    <a:pt x="412" y="157"/>
                  </a:lnTo>
                  <a:lnTo>
                    <a:pt x="385" y="158"/>
                  </a:lnTo>
                  <a:lnTo>
                    <a:pt x="358" y="161"/>
                  </a:lnTo>
                  <a:lnTo>
                    <a:pt x="330" y="166"/>
                  </a:lnTo>
                  <a:lnTo>
                    <a:pt x="304" y="172"/>
                  </a:lnTo>
                  <a:lnTo>
                    <a:pt x="279" y="180"/>
                  </a:lnTo>
                  <a:lnTo>
                    <a:pt x="257" y="192"/>
                  </a:lnTo>
                  <a:lnTo>
                    <a:pt x="236" y="207"/>
                  </a:lnTo>
                  <a:lnTo>
                    <a:pt x="221" y="224"/>
                  </a:lnTo>
                  <a:lnTo>
                    <a:pt x="208" y="244"/>
                  </a:lnTo>
                  <a:lnTo>
                    <a:pt x="200" y="268"/>
                  </a:lnTo>
                  <a:lnTo>
                    <a:pt x="198" y="296"/>
                  </a:lnTo>
                  <a:lnTo>
                    <a:pt x="200" y="321"/>
                  </a:lnTo>
                  <a:lnTo>
                    <a:pt x="207" y="344"/>
                  </a:lnTo>
                  <a:lnTo>
                    <a:pt x="219" y="365"/>
                  </a:lnTo>
                  <a:lnTo>
                    <a:pt x="236" y="382"/>
                  </a:lnTo>
                  <a:lnTo>
                    <a:pt x="256" y="397"/>
                  </a:lnTo>
                  <a:lnTo>
                    <a:pt x="279" y="411"/>
                  </a:lnTo>
                  <a:lnTo>
                    <a:pt x="304" y="423"/>
                  </a:lnTo>
                  <a:lnTo>
                    <a:pt x="334" y="434"/>
                  </a:lnTo>
                  <a:lnTo>
                    <a:pt x="363" y="443"/>
                  </a:lnTo>
                  <a:lnTo>
                    <a:pt x="395" y="452"/>
                  </a:lnTo>
                  <a:lnTo>
                    <a:pt x="428" y="460"/>
                  </a:lnTo>
                  <a:lnTo>
                    <a:pt x="461" y="467"/>
                  </a:lnTo>
                  <a:lnTo>
                    <a:pt x="495" y="476"/>
                  </a:lnTo>
                  <a:lnTo>
                    <a:pt x="528" y="484"/>
                  </a:lnTo>
                  <a:lnTo>
                    <a:pt x="564" y="493"/>
                  </a:lnTo>
                  <a:lnTo>
                    <a:pt x="600" y="502"/>
                  </a:lnTo>
                  <a:lnTo>
                    <a:pt x="634" y="513"/>
                  </a:lnTo>
                  <a:lnTo>
                    <a:pt x="666" y="527"/>
                  </a:lnTo>
                  <a:lnTo>
                    <a:pt x="698" y="540"/>
                  </a:lnTo>
                  <a:lnTo>
                    <a:pt x="728" y="556"/>
                  </a:lnTo>
                  <a:lnTo>
                    <a:pt x="756" y="575"/>
                  </a:lnTo>
                  <a:lnTo>
                    <a:pt x="782" y="595"/>
                  </a:lnTo>
                  <a:lnTo>
                    <a:pt x="804" y="620"/>
                  </a:lnTo>
                  <a:lnTo>
                    <a:pt x="823" y="646"/>
                  </a:lnTo>
                  <a:lnTo>
                    <a:pt x="838" y="676"/>
                  </a:lnTo>
                  <a:lnTo>
                    <a:pt x="850" y="711"/>
                  </a:lnTo>
                  <a:lnTo>
                    <a:pt x="857" y="750"/>
                  </a:lnTo>
                  <a:lnTo>
                    <a:pt x="859" y="792"/>
                  </a:lnTo>
                  <a:lnTo>
                    <a:pt x="857" y="838"/>
                  </a:lnTo>
                  <a:lnTo>
                    <a:pt x="849" y="880"/>
                  </a:lnTo>
                  <a:lnTo>
                    <a:pt x="838" y="919"/>
                  </a:lnTo>
                  <a:lnTo>
                    <a:pt x="821" y="954"/>
                  </a:lnTo>
                  <a:lnTo>
                    <a:pt x="801" y="985"/>
                  </a:lnTo>
                  <a:lnTo>
                    <a:pt x="777" y="1013"/>
                  </a:lnTo>
                  <a:lnTo>
                    <a:pt x="750" y="1037"/>
                  </a:lnTo>
                  <a:lnTo>
                    <a:pt x="721" y="1059"/>
                  </a:lnTo>
                  <a:lnTo>
                    <a:pt x="689" y="1077"/>
                  </a:lnTo>
                  <a:lnTo>
                    <a:pt x="655" y="1093"/>
                  </a:lnTo>
                  <a:lnTo>
                    <a:pt x="619" y="1106"/>
                  </a:lnTo>
                  <a:lnTo>
                    <a:pt x="583" y="1116"/>
                  </a:lnTo>
                  <a:lnTo>
                    <a:pt x="545" y="1124"/>
                  </a:lnTo>
                  <a:lnTo>
                    <a:pt x="506" y="1129"/>
                  </a:lnTo>
                  <a:lnTo>
                    <a:pt x="467" y="1132"/>
                  </a:lnTo>
                  <a:lnTo>
                    <a:pt x="428" y="1132"/>
                  </a:lnTo>
                  <a:lnTo>
                    <a:pt x="383" y="1131"/>
                  </a:lnTo>
                  <a:lnTo>
                    <a:pt x="340" y="1128"/>
                  </a:lnTo>
                  <a:lnTo>
                    <a:pt x="297" y="1120"/>
                  </a:lnTo>
                  <a:lnTo>
                    <a:pt x="257" y="1111"/>
                  </a:lnTo>
                  <a:lnTo>
                    <a:pt x="218" y="1097"/>
                  </a:lnTo>
                  <a:lnTo>
                    <a:pt x="182" y="1081"/>
                  </a:lnTo>
                  <a:lnTo>
                    <a:pt x="148" y="1061"/>
                  </a:lnTo>
                  <a:lnTo>
                    <a:pt x="117" y="1038"/>
                  </a:lnTo>
                  <a:lnTo>
                    <a:pt x="89" y="1012"/>
                  </a:lnTo>
                  <a:lnTo>
                    <a:pt x="65" y="980"/>
                  </a:lnTo>
                  <a:lnTo>
                    <a:pt x="43" y="947"/>
                  </a:lnTo>
                  <a:lnTo>
                    <a:pt x="26" y="908"/>
                  </a:lnTo>
                  <a:lnTo>
                    <a:pt x="13" y="865"/>
                  </a:lnTo>
                  <a:lnTo>
                    <a:pt x="4" y="819"/>
                  </a:lnTo>
                  <a:lnTo>
                    <a:pt x="0" y="767"/>
                  </a:lnTo>
                  <a:lnTo>
                    <a:pt x="166" y="767"/>
                  </a:lnTo>
                  <a:lnTo>
                    <a:pt x="170" y="804"/>
                  </a:lnTo>
                  <a:lnTo>
                    <a:pt x="178" y="838"/>
                  </a:lnTo>
                  <a:lnTo>
                    <a:pt x="191" y="867"/>
                  </a:lnTo>
                  <a:lnTo>
                    <a:pt x="208" y="891"/>
                  </a:lnTo>
                  <a:lnTo>
                    <a:pt x="229" y="913"/>
                  </a:lnTo>
                  <a:lnTo>
                    <a:pt x="253" y="931"/>
                  </a:lnTo>
                  <a:lnTo>
                    <a:pt x="279" y="945"/>
                  </a:lnTo>
                  <a:lnTo>
                    <a:pt x="308" y="957"/>
                  </a:lnTo>
                  <a:lnTo>
                    <a:pt x="338" y="966"/>
                  </a:lnTo>
                  <a:lnTo>
                    <a:pt x="371" y="972"/>
                  </a:lnTo>
                  <a:lnTo>
                    <a:pt x="404" y="974"/>
                  </a:lnTo>
                  <a:lnTo>
                    <a:pt x="438" y="976"/>
                  </a:lnTo>
                  <a:lnTo>
                    <a:pt x="462" y="976"/>
                  </a:lnTo>
                  <a:lnTo>
                    <a:pt x="488" y="974"/>
                  </a:lnTo>
                  <a:lnTo>
                    <a:pt x="513" y="971"/>
                  </a:lnTo>
                  <a:lnTo>
                    <a:pt x="539" y="966"/>
                  </a:lnTo>
                  <a:lnTo>
                    <a:pt x="564" y="960"/>
                  </a:lnTo>
                  <a:lnTo>
                    <a:pt x="589" y="951"/>
                  </a:lnTo>
                  <a:lnTo>
                    <a:pt x="610" y="941"/>
                  </a:lnTo>
                  <a:lnTo>
                    <a:pt x="630" y="927"/>
                  </a:lnTo>
                  <a:lnTo>
                    <a:pt x="648" y="912"/>
                  </a:lnTo>
                  <a:lnTo>
                    <a:pt x="663" y="892"/>
                  </a:lnTo>
                  <a:lnTo>
                    <a:pt x="674" y="871"/>
                  </a:lnTo>
                  <a:lnTo>
                    <a:pt x="681" y="844"/>
                  </a:lnTo>
                  <a:lnTo>
                    <a:pt x="683" y="815"/>
                  </a:lnTo>
                  <a:lnTo>
                    <a:pt x="681" y="787"/>
                  </a:lnTo>
                  <a:lnTo>
                    <a:pt x="674" y="762"/>
                  </a:lnTo>
                  <a:lnTo>
                    <a:pt x="661" y="740"/>
                  </a:lnTo>
                  <a:lnTo>
                    <a:pt x="647" y="722"/>
                  </a:lnTo>
                  <a:lnTo>
                    <a:pt x="627" y="705"/>
                  </a:lnTo>
                  <a:lnTo>
                    <a:pt x="606" y="691"/>
                  </a:lnTo>
                  <a:lnTo>
                    <a:pt x="580" y="677"/>
                  </a:lnTo>
                  <a:lnTo>
                    <a:pt x="552" y="667"/>
                  </a:lnTo>
                  <a:lnTo>
                    <a:pt x="522" y="656"/>
                  </a:lnTo>
                  <a:lnTo>
                    <a:pt x="490" y="647"/>
                  </a:lnTo>
                  <a:lnTo>
                    <a:pt x="457" y="639"/>
                  </a:lnTo>
                  <a:lnTo>
                    <a:pt x="422" y="630"/>
                  </a:lnTo>
                  <a:lnTo>
                    <a:pt x="387" y="622"/>
                  </a:lnTo>
                  <a:lnTo>
                    <a:pt x="352" y="613"/>
                  </a:lnTo>
                  <a:lnTo>
                    <a:pt x="317" y="605"/>
                  </a:lnTo>
                  <a:lnTo>
                    <a:pt x="281" y="595"/>
                  </a:lnTo>
                  <a:lnTo>
                    <a:pt x="247" y="585"/>
                  </a:lnTo>
                  <a:lnTo>
                    <a:pt x="215" y="572"/>
                  </a:lnTo>
                  <a:lnTo>
                    <a:pt x="183" y="558"/>
                  </a:lnTo>
                  <a:lnTo>
                    <a:pt x="153" y="542"/>
                  </a:lnTo>
                  <a:lnTo>
                    <a:pt x="125" y="524"/>
                  </a:lnTo>
                  <a:lnTo>
                    <a:pt x="99" y="504"/>
                  </a:lnTo>
                  <a:lnTo>
                    <a:pt x="77" y="480"/>
                  </a:lnTo>
                  <a:lnTo>
                    <a:pt x="58" y="453"/>
                  </a:lnTo>
                  <a:lnTo>
                    <a:pt x="42" y="423"/>
                  </a:lnTo>
                  <a:lnTo>
                    <a:pt x="31" y="389"/>
                  </a:lnTo>
                  <a:lnTo>
                    <a:pt x="24" y="350"/>
                  </a:lnTo>
                  <a:lnTo>
                    <a:pt x="21" y="308"/>
                  </a:lnTo>
                  <a:lnTo>
                    <a:pt x="24" y="267"/>
                  </a:lnTo>
                  <a:lnTo>
                    <a:pt x="31" y="228"/>
                  </a:lnTo>
                  <a:lnTo>
                    <a:pt x="43" y="193"/>
                  </a:lnTo>
                  <a:lnTo>
                    <a:pt x="60" y="161"/>
                  </a:lnTo>
                  <a:lnTo>
                    <a:pt x="80" y="132"/>
                  </a:lnTo>
                  <a:lnTo>
                    <a:pt x="103" y="107"/>
                  </a:lnTo>
                  <a:lnTo>
                    <a:pt x="130" y="84"/>
                  </a:lnTo>
                  <a:lnTo>
                    <a:pt x="159" y="63"/>
                  </a:lnTo>
                  <a:lnTo>
                    <a:pt x="190" y="46"/>
                  </a:lnTo>
                  <a:lnTo>
                    <a:pt x="223" y="32"/>
                  </a:lnTo>
                  <a:lnTo>
                    <a:pt x="257" y="21"/>
                  </a:lnTo>
                  <a:lnTo>
                    <a:pt x="292" y="12"/>
                  </a:lnTo>
                  <a:lnTo>
                    <a:pt x="327"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0" name="Freeform 9"/>
            <p:cNvSpPr>
              <a:spLocks noEditPoints="1"/>
            </p:cNvSpPr>
            <p:nvPr userDrawn="1"/>
          </p:nvSpPr>
          <p:spPr bwMode="auto">
            <a:xfrm>
              <a:off x="6994526" y="4454526"/>
              <a:ext cx="377825" cy="449263"/>
            </a:xfrm>
            <a:custGeom>
              <a:avLst/>
              <a:gdLst>
                <a:gd name="T0" fmla="*/ 629 w 951"/>
                <a:gd name="T1" fmla="*/ 576 h 1132"/>
                <a:gd name="T2" fmla="*/ 530 w 951"/>
                <a:gd name="T3" fmla="*/ 600 h 1132"/>
                <a:gd name="T4" fmla="*/ 417 w 951"/>
                <a:gd name="T5" fmla="*/ 616 h 1132"/>
                <a:gd name="T6" fmla="*/ 322 w 951"/>
                <a:gd name="T7" fmla="*/ 636 h 1132"/>
                <a:gd name="T8" fmla="*/ 247 w 951"/>
                <a:gd name="T9" fmla="*/ 670 h 1132"/>
                <a:gd name="T10" fmla="*/ 196 w 951"/>
                <a:gd name="T11" fmla="*/ 728 h 1132"/>
                <a:gd name="T12" fmla="*/ 176 w 951"/>
                <a:gd name="T13" fmla="*/ 817 h 1132"/>
                <a:gd name="T14" fmla="*/ 194 w 951"/>
                <a:gd name="T15" fmla="*/ 897 h 1132"/>
                <a:gd name="T16" fmla="*/ 245 w 951"/>
                <a:gd name="T17" fmla="*/ 947 h 1132"/>
                <a:gd name="T18" fmla="*/ 317 w 951"/>
                <a:gd name="T19" fmla="*/ 972 h 1132"/>
                <a:gd name="T20" fmla="*/ 417 w 951"/>
                <a:gd name="T21" fmla="*/ 974 h 1132"/>
                <a:gd name="T22" fmla="*/ 528 w 951"/>
                <a:gd name="T23" fmla="*/ 944 h 1132"/>
                <a:gd name="T24" fmla="*/ 609 w 951"/>
                <a:gd name="T25" fmla="*/ 890 h 1132"/>
                <a:gd name="T26" fmla="*/ 658 w 951"/>
                <a:gd name="T27" fmla="*/ 822 h 1132"/>
                <a:gd name="T28" fmla="*/ 679 w 951"/>
                <a:gd name="T29" fmla="*/ 753 h 1132"/>
                <a:gd name="T30" fmla="*/ 468 w 951"/>
                <a:gd name="T31" fmla="*/ 0 h 1132"/>
                <a:gd name="T32" fmla="*/ 570 w 951"/>
                <a:gd name="T33" fmla="*/ 6 h 1132"/>
                <a:gd name="T34" fmla="*/ 668 w 951"/>
                <a:gd name="T35" fmla="*/ 28 h 1132"/>
                <a:gd name="T36" fmla="*/ 752 w 951"/>
                <a:gd name="T37" fmla="*/ 72 h 1132"/>
                <a:gd name="T38" fmla="*/ 814 w 951"/>
                <a:gd name="T39" fmla="*/ 145 h 1132"/>
                <a:gd name="T40" fmla="*/ 845 w 951"/>
                <a:gd name="T41" fmla="*/ 253 h 1132"/>
                <a:gd name="T42" fmla="*/ 848 w 951"/>
                <a:gd name="T43" fmla="*/ 884 h 1132"/>
                <a:gd name="T44" fmla="*/ 854 w 951"/>
                <a:gd name="T45" fmla="*/ 947 h 1132"/>
                <a:gd name="T46" fmla="*/ 883 w 951"/>
                <a:gd name="T47" fmla="*/ 974 h 1132"/>
                <a:gd name="T48" fmla="*/ 932 w 951"/>
                <a:gd name="T49" fmla="*/ 972 h 1132"/>
                <a:gd name="T50" fmla="*/ 933 w 951"/>
                <a:gd name="T51" fmla="*/ 1114 h 1132"/>
                <a:gd name="T52" fmla="*/ 861 w 951"/>
                <a:gd name="T53" fmla="*/ 1131 h 1132"/>
                <a:gd name="T54" fmla="*/ 779 w 951"/>
                <a:gd name="T55" fmla="*/ 1125 h 1132"/>
                <a:gd name="T56" fmla="*/ 721 w 951"/>
                <a:gd name="T57" fmla="*/ 1083 h 1132"/>
                <a:gd name="T58" fmla="*/ 692 w 951"/>
                <a:gd name="T59" fmla="*/ 1002 h 1132"/>
                <a:gd name="T60" fmla="*/ 616 w 951"/>
                <a:gd name="T61" fmla="*/ 1041 h 1132"/>
                <a:gd name="T62" fmla="*/ 485 w 951"/>
                <a:gd name="T63" fmla="*/ 1111 h 1132"/>
                <a:gd name="T64" fmla="*/ 334 w 951"/>
                <a:gd name="T65" fmla="*/ 1132 h 1132"/>
                <a:gd name="T66" fmla="*/ 222 w 951"/>
                <a:gd name="T67" fmla="*/ 1120 h 1132"/>
                <a:gd name="T68" fmla="*/ 125 w 951"/>
                <a:gd name="T69" fmla="*/ 1082 h 1132"/>
                <a:gd name="T70" fmla="*/ 52 w 951"/>
                <a:gd name="T71" fmla="*/ 1013 h 1132"/>
                <a:gd name="T72" fmla="*/ 9 w 951"/>
                <a:gd name="T73" fmla="*/ 914 h 1132"/>
                <a:gd name="T74" fmla="*/ 1 w 951"/>
                <a:gd name="T75" fmla="*/ 784 h 1132"/>
                <a:gd name="T76" fmla="*/ 33 w 951"/>
                <a:gd name="T77" fmla="*/ 671 h 1132"/>
                <a:gd name="T78" fmla="*/ 94 w 951"/>
                <a:gd name="T79" fmla="*/ 594 h 1132"/>
                <a:gd name="T80" fmla="*/ 176 w 951"/>
                <a:gd name="T81" fmla="*/ 545 h 1132"/>
                <a:gd name="T82" fmla="*/ 273 w 951"/>
                <a:gd name="T83" fmla="*/ 512 h 1132"/>
                <a:gd name="T84" fmla="*/ 381 w 951"/>
                <a:gd name="T85" fmla="*/ 489 h 1132"/>
                <a:gd name="T86" fmla="*/ 491 w 951"/>
                <a:gd name="T87" fmla="*/ 472 h 1132"/>
                <a:gd name="T88" fmla="*/ 582 w 951"/>
                <a:gd name="T89" fmla="*/ 453 h 1132"/>
                <a:gd name="T90" fmla="*/ 647 w 951"/>
                <a:gd name="T91" fmla="*/ 422 h 1132"/>
                <a:gd name="T92" fmla="*/ 680 w 951"/>
                <a:gd name="T93" fmla="*/ 365 h 1132"/>
                <a:gd name="T94" fmla="*/ 675 w 951"/>
                <a:gd name="T95" fmla="*/ 276 h 1132"/>
                <a:gd name="T96" fmla="*/ 638 w 951"/>
                <a:gd name="T97" fmla="*/ 210 h 1132"/>
                <a:gd name="T98" fmla="*/ 578 w 951"/>
                <a:gd name="T99" fmla="*/ 175 h 1132"/>
                <a:gd name="T100" fmla="*/ 506 w 951"/>
                <a:gd name="T101" fmla="*/ 160 h 1132"/>
                <a:gd name="T102" fmla="*/ 423 w 951"/>
                <a:gd name="T103" fmla="*/ 158 h 1132"/>
                <a:gd name="T104" fmla="*/ 332 w 951"/>
                <a:gd name="T105" fmla="*/ 175 h 1132"/>
                <a:gd name="T106" fmla="*/ 261 w 951"/>
                <a:gd name="T107" fmla="*/ 218 h 1132"/>
                <a:gd name="T108" fmla="*/ 216 w 951"/>
                <a:gd name="T109" fmla="*/ 292 h 1132"/>
                <a:gd name="T110" fmla="*/ 39 w 951"/>
                <a:gd name="T111" fmla="*/ 362 h 1132"/>
                <a:gd name="T112" fmla="*/ 66 w 951"/>
                <a:gd name="T113" fmla="*/ 222 h 1132"/>
                <a:gd name="T114" fmla="*/ 129 w 951"/>
                <a:gd name="T115" fmla="*/ 120 h 1132"/>
                <a:gd name="T116" fmla="*/ 222 w 951"/>
                <a:gd name="T117" fmla="*/ 51 h 1132"/>
                <a:gd name="T118" fmla="*/ 338 w 951"/>
                <a:gd name="T119" fmla="*/ 12 h 1132"/>
                <a:gd name="T120" fmla="*/ 468 w 951"/>
                <a:gd name="T12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1" h="1132">
                  <a:moveTo>
                    <a:pt x="681" y="550"/>
                  </a:moveTo>
                  <a:lnTo>
                    <a:pt x="657" y="564"/>
                  </a:lnTo>
                  <a:lnTo>
                    <a:pt x="629" y="576"/>
                  </a:lnTo>
                  <a:lnTo>
                    <a:pt x="599" y="586"/>
                  </a:lnTo>
                  <a:lnTo>
                    <a:pt x="565" y="593"/>
                  </a:lnTo>
                  <a:lnTo>
                    <a:pt x="530" y="600"/>
                  </a:lnTo>
                  <a:lnTo>
                    <a:pt x="493" y="605"/>
                  </a:lnTo>
                  <a:lnTo>
                    <a:pt x="455" y="611"/>
                  </a:lnTo>
                  <a:lnTo>
                    <a:pt x="417" y="616"/>
                  </a:lnTo>
                  <a:lnTo>
                    <a:pt x="379" y="622"/>
                  </a:lnTo>
                  <a:lnTo>
                    <a:pt x="350" y="629"/>
                  </a:lnTo>
                  <a:lnTo>
                    <a:pt x="322" y="636"/>
                  </a:lnTo>
                  <a:lnTo>
                    <a:pt x="295" y="646"/>
                  </a:lnTo>
                  <a:lnTo>
                    <a:pt x="270" y="657"/>
                  </a:lnTo>
                  <a:lnTo>
                    <a:pt x="247" y="670"/>
                  </a:lnTo>
                  <a:lnTo>
                    <a:pt x="227" y="686"/>
                  </a:lnTo>
                  <a:lnTo>
                    <a:pt x="209" y="705"/>
                  </a:lnTo>
                  <a:lnTo>
                    <a:pt x="196" y="728"/>
                  </a:lnTo>
                  <a:lnTo>
                    <a:pt x="185" y="753"/>
                  </a:lnTo>
                  <a:lnTo>
                    <a:pt x="177" y="784"/>
                  </a:lnTo>
                  <a:lnTo>
                    <a:pt x="176" y="817"/>
                  </a:lnTo>
                  <a:lnTo>
                    <a:pt x="177" y="848"/>
                  </a:lnTo>
                  <a:lnTo>
                    <a:pt x="185" y="874"/>
                  </a:lnTo>
                  <a:lnTo>
                    <a:pt x="194" y="897"/>
                  </a:lnTo>
                  <a:lnTo>
                    <a:pt x="209" y="916"/>
                  </a:lnTo>
                  <a:lnTo>
                    <a:pt x="226" y="933"/>
                  </a:lnTo>
                  <a:lnTo>
                    <a:pt x="245" y="947"/>
                  </a:lnTo>
                  <a:lnTo>
                    <a:pt x="267" y="957"/>
                  </a:lnTo>
                  <a:lnTo>
                    <a:pt x="292" y="966"/>
                  </a:lnTo>
                  <a:lnTo>
                    <a:pt x="317" y="972"/>
                  </a:lnTo>
                  <a:lnTo>
                    <a:pt x="344" y="974"/>
                  </a:lnTo>
                  <a:lnTo>
                    <a:pt x="372" y="976"/>
                  </a:lnTo>
                  <a:lnTo>
                    <a:pt x="417" y="974"/>
                  </a:lnTo>
                  <a:lnTo>
                    <a:pt x="458" y="967"/>
                  </a:lnTo>
                  <a:lnTo>
                    <a:pt x="496" y="957"/>
                  </a:lnTo>
                  <a:lnTo>
                    <a:pt x="528" y="944"/>
                  </a:lnTo>
                  <a:lnTo>
                    <a:pt x="559" y="929"/>
                  </a:lnTo>
                  <a:lnTo>
                    <a:pt x="585" y="910"/>
                  </a:lnTo>
                  <a:lnTo>
                    <a:pt x="609" y="890"/>
                  </a:lnTo>
                  <a:lnTo>
                    <a:pt x="628" y="869"/>
                  </a:lnTo>
                  <a:lnTo>
                    <a:pt x="645" y="846"/>
                  </a:lnTo>
                  <a:lnTo>
                    <a:pt x="658" y="822"/>
                  </a:lnTo>
                  <a:lnTo>
                    <a:pt x="668" y="799"/>
                  </a:lnTo>
                  <a:lnTo>
                    <a:pt x="675" y="775"/>
                  </a:lnTo>
                  <a:lnTo>
                    <a:pt x="679" y="753"/>
                  </a:lnTo>
                  <a:lnTo>
                    <a:pt x="681" y="732"/>
                  </a:lnTo>
                  <a:lnTo>
                    <a:pt x="681" y="550"/>
                  </a:lnTo>
                  <a:close/>
                  <a:moveTo>
                    <a:pt x="468" y="0"/>
                  </a:moveTo>
                  <a:lnTo>
                    <a:pt x="502" y="2"/>
                  </a:lnTo>
                  <a:lnTo>
                    <a:pt x="536" y="3"/>
                  </a:lnTo>
                  <a:lnTo>
                    <a:pt x="570" y="6"/>
                  </a:lnTo>
                  <a:lnTo>
                    <a:pt x="604" y="11"/>
                  </a:lnTo>
                  <a:lnTo>
                    <a:pt x="636" y="18"/>
                  </a:lnTo>
                  <a:lnTo>
                    <a:pt x="668" y="28"/>
                  </a:lnTo>
                  <a:lnTo>
                    <a:pt x="697" y="40"/>
                  </a:lnTo>
                  <a:lnTo>
                    <a:pt x="725" y="55"/>
                  </a:lnTo>
                  <a:lnTo>
                    <a:pt x="752" y="72"/>
                  </a:lnTo>
                  <a:lnTo>
                    <a:pt x="775" y="93"/>
                  </a:lnTo>
                  <a:lnTo>
                    <a:pt x="796" y="117"/>
                  </a:lnTo>
                  <a:lnTo>
                    <a:pt x="814" y="145"/>
                  </a:lnTo>
                  <a:lnTo>
                    <a:pt x="828" y="177"/>
                  </a:lnTo>
                  <a:lnTo>
                    <a:pt x="838" y="213"/>
                  </a:lnTo>
                  <a:lnTo>
                    <a:pt x="845" y="253"/>
                  </a:lnTo>
                  <a:lnTo>
                    <a:pt x="848" y="298"/>
                  </a:lnTo>
                  <a:lnTo>
                    <a:pt x="848" y="855"/>
                  </a:lnTo>
                  <a:lnTo>
                    <a:pt x="848" y="884"/>
                  </a:lnTo>
                  <a:lnTo>
                    <a:pt x="848" y="909"/>
                  </a:lnTo>
                  <a:lnTo>
                    <a:pt x="850" y="930"/>
                  </a:lnTo>
                  <a:lnTo>
                    <a:pt x="854" y="947"/>
                  </a:lnTo>
                  <a:lnTo>
                    <a:pt x="860" y="960"/>
                  </a:lnTo>
                  <a:lnTo>
                    <a:pt x="870" y="968"/>
                  </a:lnTo>
                  <a:lnTo>
                    <a:pt x="883" y="974"/>
                  </a:lnTo>
                  <a:lnTo>
                    <a:pt x="900" y="976"/>
                  </a:lnTo>
                  <a:lnTo>
                    <a:pt x="915" y="976"/>
                  </a:lnTo>
                  <a:lnTo>
                    <a:pt x="932" y="972"/>
                  </a:lnTo>
                  <a:lnTo>
                    <a:pt x="951" y="966"/>
                  </a:lnTo>
                  <a:lnTo>
                    <a:pt x="951" y="1104"/>
                  </a:lnTo>
                  <a:lnTo>
                    <a:pt x="933" y="1114"/>
                  </a:lnTo>
                  <a:lnTo>
                    <a:pt x="911" y="1122"/>
                  </a:lnTo>
                  <a:lnTo>
                    <a:pt x="888" y="1128"/>
                  </a:lnTo>
                  <a:lnTo>
                    <a:pt x="861" y="1131"/>
                  </a:lnTo>
                  <a:lnTo>
                    <a:pt x="832" y="1132"/>
                  </a:lnTo>
                  <a:lnTo>
                    <a:pt x="804" y="1131"/>
                  </a:lnTo>
                  <a:lnTo>
                    <a:pt x="779" y="1125"/>
                  </a:lnTo>
                  <a:lnTo>
                    <a:pt x="757" y="1116"/>
                  </a:lnTo>
                  <a:lnTo>
                    <a:pt x="737" y="1101"/>
                  </a:lnTo>
                  <a:lnTo>
                    <a:pt x="721" y="1083"/>
                  </a:lnTo>
                  <a:lnTo>
                    <a:pt x="708" y="1061"/>
                  </a:lnTo>
                  <a:lnTo>
                    <a:pt x="698" y="1034"/>
                  </a:lnTo>
                  <a:lnTo>
                    <a:pt x="692" y="1002"/>
                  </a:lnTo>
                  <a:lnTo>
                    <a:pt x="691" y="966"/>
                  </a:lnTo>
                  <a:lnTo>
                    <a:pt x="655" y="1006"/>
                  </a:lnTo>
                  <a:lnTo>
                    <a:pt x="616" y="1041"/>
                  </a:lnTo>
                  <a:lnTo>
                    <a:pt x="575" y="1069"/>
                  </a:lnTo>
                  <a:lnTo>
                    <a:pt x="531" y="1093"/>
                  </a:lnTo>
                  <a:lnTo>
                    <a:pt x="485" y="1111"/>
                  </a:lnTo>
                  <a:lnTo>
                    <a:pt x="436" y="1123"/>
                  </a:lnTo>
                  <a:lnTo>
                    <a:pt x="386" y="1130"/>
                  </a:lnTo>
                  <a:lnTo>
                    <a:pt x="334" y="1132"/>
                  </a:lnTo>
                  <a:lnTo>
                    <a:pt x="295" y="1131"/>
                  </a:lnTo>
                  <a:lnTo>
                    <a:pt x="258" y="1128"/>
                  </a:lnTo>
                  <a:lnTo>
                    <a:pt x="222" y="1120"/>
                  </a:lnTo>
                  <a:lnTo>
                    <a:pt x="187" y="1111"/>
                  </a:lnTo>
                  <a:lnTo>
                    <a:pt x="155" y="1097"/>
                  </a:lnTo>
                  <a:lnTo>
                    <a:pt x="125" y="1082"/>
                  </a:lnTo>
                  <a:lnTo>
                    <a:pt x="98" y="1062"/>
                  </a:lnTo>
                  <a:lnTo>
                    <a:pt x="73" y="1040"/>
                  </a:lnTo>
                  <a:lnTo>
                    <a:pt x="52" y="1013"/>
                  </a:lnTo>
                  <a:lnTo>
                    <a:pt x="34" y="984"/>
                  </a:lnTo>
                  <a:lnTo>
                    <a:pt x="19" y="951"/>
                  </a:lnTo>
                  <a:lnTo>
                    <a:pt x="9" y="914"/>
                  </a:lnTo>
                  <a:lnTo>
                    <a:pt x="1" y="874"/>
                  </a:lnTo>
                  <a:lnTo>
                    <a:pt x="0" y="830"/>
                  </a:lnTo>
                  <a:lnTo>
                    <a:pt x="1" y="784"/>
                  </a:lnTo>
                  <a:lnTo>
                    <a:pt x="9" y="741"/>
                  </a:lnTo>
                  <a:lnTo>
                    <a:pt x="18" y="704"/>
                  </a:lnTo>
                  <a:lnTo>
                    <a:pt x="33" y="671"/>
                  </a:lnTo>
                  <a:lnTo>
                    <a:pt x="50" y="642"/>
                  </a:lnTo>
                  <a:lnTo>
                    <a:pt x="70" y="617"/>
                  </a:lnTo>
                  <a:lnTo>
                    <a:pt x="94" y="594"/>
                  </a:lnTo>
                  <a:lnTo>
                    <a:pt x="119" y="575"/>
                  </a:lnTo>
                  <a:lnTo>
                    <a:pt x="147" y="559"/>
                  </a:lnTo>
                  <a:lnTo>
                    <a:pt x="176" y="545"/>
                  </a:lnTo>
                  <a:lnTo>
                    <a:pt x="208" y="533"/>
                  </a:lnTo>
                  <a:lnTo>
                    <a:pt x="241" y="522"/>
                  </a:lnTo>
                  <a:lnTo>
                    <a:pt x="273" y="512"/>
                  </a:lnTo>
                  <a:lnTo>
                    <a:pt x="307" y="505"/>
                  </a:lnTo>
                  <a:lnTo>
                    <a:pt x="343" y="496"/>
                  </a:lnTo>
                  <a:lnTo>
                    <a:pt x="381" y="489"/>
                  </a:lnTo>
                  <a:lnTo>
                    <a:pt x="419" y="483"/>
                  </a:lnTo>
                  <a:lnTo>
                    <a:pt x="455" y="477"/>
                  </a:lnTo>
                  <a:lnTo>
                    <a:pt x="491" y="472"/>
                  </a:lnTo>
                  <a:lnTo>
                    <a:pt x="523" y="466"/>
                  </a:lnTo>
                  <a:lnTo>
                    <a:pt x="554" y="460"/>
                  </a:lnTo>
                  <a:lnTo>
                    <a:pt x="582" y="453"/>
                  </a:lnTo>
                  <a:lnTo>
                    <a:pt x="606" y="445"/>
                  </a:lnTo>
                  <a:lnTo>
                    <a:pt x="629" y="434"/>
                  </a:lnTo>
                  <a:lnTo>
                    <a:pt x="647" y="422"/>
                  </a:lnTo>
                  <a:lnTo>
                    <a:pt x="662" y="406"/>
                  </a:lnTo>
                  <a:lnTo>
                    <a:pt x="674" y="387"/>
                  </a:lnTo>
                  <a:lnTo>
                    <a:pt x="680" y="365"/>
                  </a:lnTo>
                  <a:lnTo>
                    <a:pt x="683" y="338"/>
                  </a:lnTo>
                  <a:lnTo>
                    <a:pt x="680" y="304"/>
                  </a:lnTo>
                  <a:lnTo>
                    <a:pt x="675" y="276"/>
                  </a:lnTo>
                  <a:lnTo>
                    <a:pt x="666" y="250"/>
                  </a:lnTo>
                  <a:lnTo>
                    <a:pt x="652" y="228"/>
                  </a:lnTo>
                  <a:lnTo>
                    <a:pt x="638" y="210"/>
                  </a:lnTo>
                  <a:lnTo>
                    <a:pt x="619" y="196"/>
                  </a:lnTo>
                  <a:lnTo>
                    <a:pt x="600" y="184"/>
                  </a:lnTo>
                  <a:lnTo>
                    <a:pt x="578" y="175"/>
                  </a:lnTo>
                  <a:lnTo>
                    <a:pt x="555" y="168"/>
                  </a:lnTo>
                  <a:lnTo>
                    <a:pt x="532" y="163"/>
                  </a:lnTo>
                  <a:lnTo>
                    <a:pt x="506" y="160"/>
                  </a:lnTo>
                  <a:lnTo>
                    <a:pt x="482" y="158"/>
                  </a:lnTo>
                  <a:lnTo>
                    <a:pt x="458" y="157"/>
                  </a:lnTo>
                  <a:lnTo>
                    <a:pt x="423" y="158"/>
                  </a:lnTo>
                  <a:lnTo>
                    <a:pt x="391" y="162"/>
                  </a:lnTo>
                  <a:lnTo>
                    <a:pt x="360" y="168"/>
                  </a:lnTo>
                  <a:lnTo>
                    <a:pt x="332" y="175"/>
                  </a:lnTo>
                  <a:lnTo>
                    <a:pt x="305" y="186"/>
                  </a:lnTo>
                  <a:lnTo>
                    <a:pt x="282" y="201"/>
                  </a:lnTo>
                  <a:lnTo>
                    <a:pt x="261" y="218"/>
                  </a:lnTo>
                  <a:lnTo>
                    <a:pt x="243" y="239"/>
                  </a:lnTo>
                  <a:lnTo>
                    <a:pt x="228" y="263"/>
                  </a:lnTo>
                  <a:lnTo>
                    <a:pt x="216" y="292"/>
                  </a:lnTo>
                  <a:lnTo>
                    <a:pt x="209" y="325"/>
                  </a:lnTo>
                  <a:lnTo>
                    <a:pt x="205" y="362"/>
                  </a:lnTo>
                  <a:lnTo>
                    <a:pt x="39" y="362"/>
                  </a:lnTo>
                  <a:lnTo>
                    <a:pt x="43" y="312"/>
                  </a:lnTo>
                  <a:lnTo>
                    <a:pt x="52" y="265"/>
                  </a:lnTo>
                  <a:lnTo>
                    <a:pt x="66" y="222"/>
                  </a:lnTo>
                  <a:lnTo>
                    <a:pt x="83" y="184"/>
                  </a:lnTo>
                  <a:lnTo>
                    <a:pt x="104" y="150"/>
                  </a:lnTo>
                  <a:lnTo>
                    <a:pt x="129" y="120"/>
                  </a:lnTo>
                  <a:lnTo>
                    <a:pt x="157" y="93"/>
                  </a:lnTo>
                  <a:lnTo>
                    <a:pt x="188" y="70"/>
                  </a:lnTo>
                  <a:lnTo>
                    <a:pt x="222" y="51"/>
                  </a:lnTo>
                  <a:lnTo>
                    <a:pt x="259" y="35"/>
                  </a:lnTo>
                  <a:lnTo>
                    <a:pt x="296" y="22"/>
                  </a:lnTo>
                  <a:lnTo>
                    <a:pt x="338" y="12"/>
                  </a:lnTo>
                  <a:lnTo>
                    <a:pt x="379" y="6"/>
                  </a:lnTo>
                  <a:lnTo>
                    <a:pt x="423" y="3"/>
                  </a:lnTo>
                  <a:lnTo>
                    <a:pt x="4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1" name="Freeform 8"/>
            <p:cNvSpPr>
              <a:spLocks/>
            </p:cNvSpPr>
            <p:nvPr userDrawn="1"/>
          </p:nvSpPr>
          <p:spPr bwMode="auto">
            <a:xfrm>
              <a:off x="7367588" y="4454526"/>
              <a:ext cx="341313" cy="449263"/>
            </a:xfrm>
            <a:custGeom>
              <a:avLst/>
              <a:gdLst>
                <a:gd name="T0" fmla="*/ 486 w 860"/>
                <a:gd name="T1" fmla="*/ 5 h 1132"/>
                <a:gd name="T2" fmla="*/ 604 w 860"/>
                <a:gd name="T3" fmla="*/ 31 h 1132"/>
                <a:gd name="T4" fmla="*/ 701 w 860"/>
                <a:gd name="T5" fmla="*/ 82 h 1132"/>
                <a:gd name="T6" fmla="*/ 771 w 860"/>
                <a:gd name="T7" fmla="*/ 167 h 1132"/>
                <a:gd name="T8" fmla="*/ 810 w 860"/>
                <a:gd name="T9" fmla="*/ 290 h 1132"/>
                <a:gd name="T10" fmla="*/ 644 w 860"/>
                <a:gd name="T11" fmla="*/ 307 h 1132"/>
                <a:gd name="T12" fmla="*/ 606 w 860"/>
                <a:gd name="T13" fmla="*/ 231 h 1132"/>
                <a:gd name="T14" fmla="*/ 545 w 860"/>
                <a:gd name="T15" fmla="*/ 184 h 1132"/>
                <a:gd name="T16" fmla="*/ 467 w 860"/>
                <a:gd name="T17" fmla="*/ 162 h 1132"/>
                <a:gd name="T18" fmla="*/ 386 w 860"/>
                <a:gd name="T19" fmla="*/ 158 h 1132"/>
                <a:gd name="T20" fmla="*/ 305 w 860"/>
                <a:gd name="T21" fmla="*/ 172 h 1132"/>
                <a:gd name="T22" fmla="*/ 238 w 860"/>
                <a:gd name="T23" fmla="*/ 207 h 1132"/>
                <a:gd name="T24" fmla="*/ 200 w 860"/>
                <a:gd name="T25" fmla="*/ 268 h 1132"/>
                <a:gd name="T26" fmla="*/ 208 w 860"/>
                <a:gd name="T27" fmla="*/ 344 h 1132"/>
                <a:gd name="T28" fmla="*/ 256 w 860"/>
                <a:gd name="T29" fmla="*/ 397 h 1132"/>
                <a:gd name="T30" fmla="*/ 334 w 860"/>
                <a:gd name="T31" fmla="*/ 434 h 1132"/>
                <a:gd name="T32" fmla="*/ 429 w 860"/>
                <a:gd name="T33" fmla="*/ 460 h 1132"/>
                <a:gd name="T34" fmla="*/ 528 w 860"/>
                <a:gd name="T35" fmla="*/ 484 h 1132"/>
                <a:gd name="T36" fmla="*/ 634 w 860"/>
                <a:gd name="T37" fmla="*/ 513 h 1132"/>
                <a:gd name="T38" fmla="*/ 729 w 860"/>
                <a:gd name="T39" fmla="*/ 556 h 1132"/>
                <a:gd name="T40" fmla="*/ 804 w 860"/>
                <a:gd name="T41" fmla="*/ 620 h 1132"/>
                <a:gd name="T42" fmla="*/ 850 w 860"/>
                <a:gd name="T43" fmla="*/ 711 h 1132"/>
                <a:gd name="T44" fmla="*/ 857 w 860"/>
                <a:gd name="T45" fmla="*/ 838 h 1132"/>
                <a:gd name="T46" fmla="*/ 821 w 860"/>
                <a:gd name="T47" fmla="*/ 954 h 1132"/>
                <a:gd name="T48" fmla="*/ 750 w 860"/>
                <a:gd name="T49" fmla="*/ 1037 h 1132"/>
                <a:gd name="T50" fmla="*/ 656 w 860"/>
                <a:gd name="T51" fmla="*/ 1093 h 1132"/>
                <a:gd name="T52" fmla="*/ 545 w 860"/>
                <a:gd name="T53" fmla="*/ 1124 h 1132"/>
                <a:gd name="T54" fmla="*/ 429 w 860"/>
                <a:gd name="T55" fmla="*/ 1132 h 1132"/>
                <a:gd name="T56" fmla="*/ 299 w 860"/>
                <a:gd name="T57" fmla="*/ 1120 h 1132"/>
                <a:gd name="T58" fmla="*/ 182 w 860"/>
                <a:gd name="T59" fmla="*/ 1081 h 1132"/>
                <a:gd name="T60" fmla="*/ 90 w 860"/>
                <a:gd name="T61" fmla="*/ 1012 h 1132"/>
                <a:gd name="T62" fmla="*/ 27 w 860"/>
                <a:gd name="T63" fmla="*/ 908 h 1132"/>
                <a:gd name="T64" fmla="*/ 0 w 860"/>
                <a:gd name="T65" fmla="*/ 767 h 1132"/>
                <a:gd name="T66" fmla="*/ 180 w 860"/>
                <a:gd name="T67" fmla="*/ 838 h 1132"/>
                <a:gd name="T68" fmla="*/ 229 w 860"/>
                <a:gd name="T69" fmla="*/ 913 h 1132"/>
                <a:gd name="T70" fmla="*/ 308 w 860"/>
                <a:gd name="T71" fmla="*/ 957 h 1132"/>
                <a:gd name="T72" fmla="*/ 404 w 860"/>
                <a:gd name="T73" fmla="*/ 974 h 1132"/>
                <a:gd name="T74" fmla="*/ 488 w 860"/>
                <a:gd name="T75" fmla="*/ 974 h 1132"/>
                <a:gd name="T76" fmla="*/ 565 w 860"/>
                <a:gd name="T77" fmla="*/ 960 h 1132"/>
                <a:gd name="T78" fmla="*/ 631 w 860"/>
                <a:gd name="T79" fmla="*/ 927 h 1132"/>
                <a:gd name="T80" fmla="*/ 674 w 860"/>
                <a:gd name="T81" fmla="*/ 871 h 1132"/>
                <a:gd name="T82" fmla="*/ 681 w 860"/>
                <a:gd name="T83" fmla="*/ 787 h 1132"/>
                <a:gd name="T84" fmla="*/ 647 w 860"/>
                <a:gd name="T85" fmla="*/ 722 h 1132"/>
                <a:gd name="T86" fmla="*/ 580 w 860"/>
                <a:gd name="T87" fmla="*/ 677 h 1132"/>
                <a:gd name="T88" fmla="*/ 491 w 860"/>
                <a:gd name="T89" fmla="*/ 647 h 1132"/>
                <a:gd name="T90" fmla="*/ 389 w 860"/>
                <a:gd name="T91" fmla="*/ 622 h 1132"/>
                <a:gd name="T92" fmla="*/ 283 w 860"/>
                <a:gd name="T93" fmla="*/ 595 h 1132"/>
                <a:gd name="T94" fmla="*/ 183 w 860"/>
                <a:gd name="T95" fmla="*/ 558 h 1132"/>
                <a:gd name="T96" fmla="*/ 99 w 860"/>
                <a:gd name="T97" fmla="*/ 504 h 1132"/>
                <a:gd name="T98" fmla="*/ 42 w 860"/>
                <a:gd name="T99" fmla="*/ 423 h 1132"/>
                <a:gd name="T100" fmla="*/ 22 w 860"/>
                <a:gd name="T101" fmla="*/ 308 h 1132"/>
                <a:gd name="T102" fmla="*/ 44 w 860"/>
                <a:gd name="T103" fmla="*/ 193 h 1132"/>
                <a:gd name="T104" fmla="*/ 104 w 860"/>
                <a:gd name="T105" fmla="*/ 107 h 1132"/>
                <a:gd name="T106" fmla="*/ 191 w 860"/>
                <a:gd name="T107" fmla="*/ 46 h 1132"/>
                <a:gd name="T108" fmla="*/ 293 w 860"/>
                <a:gd name="T109" fmla="*/ 12 h 1132"/>
                <a:gd name="T110" fmla="*/ 399 w 860"/>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60" h="1132">
                  <a:moveTo>
                    <a:pt x="399" y="0"/>
                  </a:moveTo>
                  <a:lnTo>
                    <a:pt x="443" y="2"/>
                  </a:lnTo>
                  <a:lnTo>
                    <a:pt x="486" y="5"/>
                  </a:lnTo>
                  <a:lnTo>
                    <a:pt x="527" y="11"/>
                  </a:lnTo>
                  <a:lnTo>
                    <a:pt x="566" y="20"/>
                  </a:lnTo>
                  <a:lnTo>
                    <a:pt x="604" y="31"/>
                  </a:lnTo>
                  <a:lnTo>
                    <a:pt x="639" y="44"/>
                  </a:lnTo>
                  <a:lnTo>
                    <a:pt x="670" y="62"/>
                  </a:lnTo>
                  <a:lnTo>
                    <a:pt x="701" y="82"/>
                  </a:lnTo>
                  <a:lnTo>
                    <a:pt x="727" y="107"/>
                  </a:lnTo>
                  <a:lnTo>
                    <a:pt x="750" y="134"/>
                  </a:lnTo>
                  <a:lnTo>
                    <a:pt x="771" y="167"/>
                  </a:lnTo>
                  <a:lnTo>
                    <a:pt x="788" y="203"/>
                  </a:lnTo>
                  <a:lnTo>
                    <a:pt x="800" y="244"/>
                  </a:lnTo>
                  <a:lnTo>
                    <a:pt x="810" y="290"/>
                  </a:lnTo>
                  <a:lnTo>
                    <a:pt x="815" y="339"/>
                  </a:lnTo>
                  <a:lnTo>
                    <a:pt x="648" y="339"/>
                  </a:lnTo>
                  <a:lnTo>
                    <a:pt x="644" y="307"/>
                  </a:lnTo>
                  <a:lnTo>
                    <a:pt x="634" y="278"/>
                  </a:lnTo>
                  <a:lnTo>
                    <a:pt x="622" y="254"/>
                  </a:lnTo>
                  <a:lnTo>
                    <a:pt x="606" y="231"/>
                  </a:lnTo>
                  <a:lnTo>
                    <a:pt x="588" y="213"/>
                  </a:lnTo>
                  <a:lnTo>
                    <a:pt x="567" y="197"/>
                  </a:lnTo>
                  <a:lnTo>
                    <a:pt x="545" y="184"/>
                  </a:lnTo>
                  <a:lnTo>
                    <a:pt x="520" y="174"/>
                  </a:lnTo>
                  <a:lnTo>
                    <a:pt x="494" y="167"/>
                  </a:lnTo>
                  <a:lnTo>
                    <a:pt x="467" y="162"/>
                  </a:lnTo>
                  <a:lnTo>
                    <a:pt x="441" y="158"/>
                  </a:lnTo>
                  <a:lnTo>
                    <a:pt x="413" y="157"/>
                  </a:lnTo>
                  <a:lnTo>
                    <a:pt x="386" y="158"/>
                  </a:lnTo>
                  <a:lnTo>
                    <a:pt x="358" y="161"/>
                  </a:lnTo>
                  <a:lnTo>
                    <a:pt x="330" y="166"/>
                  </a:lnTo>
                  <a:lnTo>
                    <a:pt x="305" y="172"/>
                  </a:lnTo>
                  <a:lnTo>
                    <a:pt x="279" y="180"/>
                  </a:lnTo>
                  <a:lnTo>
                    <a:pt x="257" y="192"/>
                  </a:lnTo>
                  <a:lnTo>
                    <a:pt x="238" y="207"/>
                  </a:lnTo>
                  <a:lnTo>
                    <a:pt x="221" y="224"/>
                  </a:lnTo>
                  <a:lnTo>
                    <a:pt x="209" y="244"/>
                  </a:lnTo>
                  <a:lnTo>
                    <a:pt x="200" y="268"/>
                  </a:lnTo>
                  <a:lnTo>
                    <a:pt x="198" y="296"/>
                  </a:lnTo>
                  <a:lnTo>
                    <a:pt x="200" y="321"/>
                  </a:lnTo>
                  <a:lnTo>
                    <a:pt x="208" y="344"/>
                  </a:lnTo>
                  <a:lnTo>
                    <a:pt x="220" y="365"/>
                  </a:lnTo>
                  <a:lnTo>
                    <a:pt x="237" y="382"/>
                  </a:lnTo>
                  <a:lnTo>
                    <a:pt x="256" y="397"/>
                  </a:lnTo>
                  <a:lnTo>
                    <a:pt x="279" y="411"/>
                  </a:lnTo>
                  <a:lnTo>
                    <a:pt x="305" y="423"/>
                  </a:lnTo>
                  <a:lnTo>
                    <a:pt x="334" y="434"/>
                  </a:lnTo>
                  <a:lnTo>
                    <a:pt x="364" y="443"/>
                  </a:lnTo>
                  <a:lnTo>
                    <a:pt x="396" y="452"/>
                  </a:lnTo>
                  <a:lnTo>
                    <a:pt x="429" y="460"/>
                  </a:lnTo>
                  <a:lnTo>
                    <a:pt x="461" y="467"/>
                  </a:lnTo>
                  <a:lnTo>
                    <a:pt x="495" y="476"/>
                  </a:lnTo>
                  <a:lnTo>
                    <a:pt x="528" y="484"/>
                  </a:lnTo>
                  <a:lnTo>
                    <a:pt x="565" y="493"/>
                  </a:lnTo>
                  <a:lnTo>
                    <a:pt x="600" y="502"/>
                  </a:lnTo>
                  <a:lnTo>
                    <a:pt x="634" y="513"/>
                  </a:lnTo>
                  <a:lnTo>
                    <a:pt x="667" y="527"/>
                  </a:lnTo>
                  <a:lnTo>
                    <a:pt x="699" y="540"/>
                  </a:lnTo>
                  <a:lnTo>
                    <a:pt x="729" y="556"/>
                  </a:lnTo>
                  <a:lnTo>
                    <a:pt x="757" y="575"/>
                  </a:lnTo>
                  <a:lnTo>
                    <a:pt x="782" y="595"/>
                  </a:lnTo>
                  <a:lnTo>
                    <a:pt x="804" y="620"/>
                  </a:lnTo>
                  <a:lnTo>
                    <a:pt x="823" y="646"/>
                  </a:lnTo>
                  <a:lnTo>
                    <a:pt x="839" y="676"/>
                  </a:lnTo>
                  <a:lnTo>
                    <a:pt x="850" y="711"/>
                  </a:lnTo>
                  <a:lnTo>
                    <a:pt x="857" y="750"/>
                  </a:lnTo>
                  <a:lnTo>
                    <a:pt x="860" y="792"/>
                  </a:lnTo>
                  <a:lnTo>
                    <a:pt x="857" y="838"/>
                  </a:lnTo>
                  <a:lnTo>
                    <a:pt x="850" y="880"/>
                  </a:lnTo>
                  <a:lnTo>
                    <a:pt x="838" y="919"/>
                  </a:lnTo>
                  <a:lnTo>
                    <a:pt x="821" y="954"/>
                  </a:lnTo>
                  <a:lnTo>
                    <a:pt x="801" y="985"/>
                  </a:lnTo>
                  <a:lnTo>
                    <a:pt x="777" y="1013"/>
                  </a:lnTo>
                  <a:lnTo>
                    <a:pt x="750" y="1037"/>
                  </a:lnTo>
                  <a:lnTo>
                    <a:pt x="721" y="1059"/>
                  </a:lnTo>
                  <a:lnTo>
                    <a:pt x="690" y="1077"/>
                  </a:lnTo>
                  <a:lnTo>
                    <a:pt x="656" y="1093"/>
                  </a:lnTo>
                  <a:lnTo>
                    <a:pt x="621" y="1106"/>
                  </a:lnTo>
                  <a:lnTo>
                    <a:pt x="583" y="1116"/>
                  </a:lnTo>
                  <a:lnTo>
                    <a:pt x="545" y="1124"/>
                  </a:lnTo>
                  <a:lnTo>
                    <a:pt x="506" y="1129"/>
                  </a:lnTo>
                  <a:lnTo>
                    <a:pt x="467" y="1132"/>
                  </a:lnTo>
                  <a:lnTo>
                    <a:pt x="429" y="1132"/>
                  </a:lnTo>
                  <a:lnTo>
                    <a:pt x="384" y="1131"/>
                  </a:lnTo>
                  <a:lnTo>
                    <a:pt x="340" y="1128"/>
                  </a:lnTo>
                  <a:lnTo>
                    <a:pt x="299" y="1120"/>
                  </a:lnTo>
                  <a:lnTo>
                    <a:pt x="257" y="1111"/>
                  </a:lnTo>
                  <a:lnTo>
                    <a:pt x="218" y="1097"/>
                  </a:lnTo>
                  <a:lnTo>
                    <a:pt x="182" y="1081"/>
                  </a:lnTo>
                  <a:lnTo>
                    <a:pt x="149" y="1061"/>
                  </a:lnTo>
                  <a:lnTo>
                    <a:pt x="118" y="1038"/>
                  </a:lnTo>
                  <a:lnTo>
                    <a:pt x="90" y="1012"/>
                  </a:lnTo>
                  <a:lnTo>
                    <a:pt x="65" y="980"/>
                  </a:lnTo>
                  <a:lnTo>
                    <a:pt x="44" y="947"/>
                  </a:lnTo>
                  <a:lnTo>
                    <a:pt x="27" y="908"/>
                  </a:lnTo>
                  <a:lnTo>
                    <a:pt x="13" y="865"/>
                  </a:lnTo>
                  <a:lnTo>
                    <a:pt x="5" y="819"/>
                  </a:lnTo>
                  <a:lnTo>
                    <a:pt x="0" y="767"/>
                  </a:lnTo>
                  <a:lnTo>
                    <a:pt x="166" y="767"/>
                  </a:lnTo>
                  <a:lnTo>
                    <a:pt x="171" y="804"/>
                  </a:lnTo>
                  <a:lnTo>
                    <a:pt x="180" y="838"/>
                  </a:lnTo>
                  <a:lnTo>
                    <a:pt x="192" y="867"/>
                  </a:lnTo>
                  <a:lnTo>
                    <a:pt x="209" y="891"/>
                  </a:lnTo>
                  <a:lnTo>
                    <a:pt x="229" y="913"/>
                  </a:lnTo>
                  <a:lnTo>
                    <a:pt x="254" y="931"/>
                  </a:lnTo>
                  <a:lnTo>
                    <a:pt x="279" y="945"/>
                  </a:lnTo>
                  <a:lnTo>
                    <a:pt x="308" y="957"/>
                  </a:lnTo>
                  <a:lnTo>
                    <a:pt x="339" y="966"/>
                  </a:lnTo>
                  <a:lnTo>
                    <a:pt x="372" y="972"/>
                  </a:lnTo>
                  <a:lnTo>
                    <a:pt x="404" y="974"/>
                  </a:lnTo>
                  <a:lnTo>
                    <a:pt x="438" y="976"/>
                  </a:lnTo>
                  <a:lnTo>
                    <a:pt x="463" y="976"/>
                  </a:lnTo>
                  <a:lnTo>
                    <a:pt x="488" y="974"/>
                  </a:lnTo>
                  <a:lnTo>
                    <a:pt x="515" y="971"/>
                  </a:lnTo>
                  <a:lnTo>
                    <a:pt x="540" y="966"/>
                  </a:lnTo>
                  <a:lnTo>
                    <a:pt x="565" y="960"/>
                  </a:lnTo>
                  <a:lnTo>
                    <a:pt x="589" y="951"/>
                  </a:lnTo>
                  <a:lnTo>
                    <a:pt x="611" y="941"/>
                  </a:lnTo>
                  <a:lnTo>
                    <a:pt x="631" y="927"/>
                  </a:lnTo>
                  <a:lnTo>
                    <a:pt x="648" y="912"/>
                  </a:lnTo>
                  <a:lnTo>
                    <a:pt x="663" y="892"/>
                  </a:lnTo>
                  <a:lnTo>
                    <a:pt x="674" y="871"/>
                  </a:lnTo>
                  <a:lnTo>
                    <a:pt x="681" y="844"/>
                  </a:lnTo>
                  <a:lnTo>
                    <a:pt x="684" y="815"/>
                  </a:lnTo>
                  <a:lnTo>
                    <a:pt x="681" y="787"/>
                  </a:lnTo>
                  <a:lnTo>
                    <a:pt x="674" y="762"/>
                  </a:lnTo>
                  <a:lnTo>
                    <a:pt x="662" y="740"/>
                  </a:lnTo>
                  <a:lnTo>
                    <a:pt x="647" y="722"/>
                  </a:lnTo>
                  <a:lnTo>
                    <a:pt x="628" y="705"/>
                  </a:lnTo>
                  <a:lnTo>
                    <a:pt x="606" y="691"/>
                  </a:lnTo>
                  <a:lnTo>
                    <a:pt x="580" y="677"/>
                  </a:lnTo>
                  <a:lnTo>
                    <a:pt x="552" y="667"/>
                  </a:lnTo>
                  <a:lnTo>
                    <a:pt x="523" y="656"/>
                  </a:lnTo>
                  <a:lnTo>
                    <a:pt x="491" y="647"/>
                  </a:lnTo>
                  <a:lnTo>
                    <a:pt x="458" y="639"/>
                  </a:lnTo>
                  <a:lnTo>
                    <a:pt x="424" y="630"/>
                  </a:lnTo>
                  <a:lnTo>
                    <a:pt x="389" y="622"/>
                  </a:lnTo>
                  <a:lnTo>
                    <a:pt x="352" y="613"/>
                  </a:lnTo>
                  <a:lnTo>
                    <a:pt x="317" y="605"/>
                  </a:lnTo>
                  <a:lnTo>
                    <a:pt x="283" y="595"/>
                  </a:lnTo>
                  <a:lnTo>
                    <a:pt x="248" y="585"/>
                  </a:lnTo>
                  <a:lnTo>
                    <a:pt x="215" y="572"/>
                  </a:lnTo>
                  <a:lnTo>
                    <a:pt x="183" y="558"/>
                  </a:lnTo>
                  <a:lnTo>
                    <a:pt x="153" y="542"/>
                  </a:lnTo>
                  <a:lnTo>
                    <a:pt x="125" y="524"/>
                  </a:lnTo>
                  <a:lnTo>
                    <a:pt x="99" y="504"/>
                  </a:lnTo>
                  <a:lnTo>
                    <a:pt x="78" y="480"/>
                  </a:lnTo>
                  <a:lnTo>
                    <a:pt x="58" y="453"/>
                  </a:lnTo>
                  <a:lnTo>
                    <a:pt x="42" y="423"/>
                  </a:lnTo>
                  <a:lnTo>
                    <a:pt x="31" y="389"/>
                  </a:lnTo>
                  <a:lnTo>
                    <a:pt x="24" y="350"/>
                  </a:lnTo>
                  <a:lnTo>
                    <a:pt x="22" y="308"/>
                  </a:lnTo>
                  <a:lnTo>
                    <a:pt x="24" y="267"/>
                  </a:lnTo>
                  <a:lnTo>
                    <a:pt x="31" y="228"/>
                  </a:lnTo>
                  <a:lnTo>
                    <a:pt x="44" y="193"/>
                  </a:lnTo>
                  <a:lnTo>
                    <a:pt x="61" y="161"/>
                  </a:lnTo>
                  <a:lnTo>
                    <a:pt x="80" y="132"/>
                  </a:lnTo>
                  <a:lnTo>
                    <a:pt x="104" y="107"/>
                  </a:lnTo>
                  <a:lnTo>
                    <a:pt x="130" y="84"/>
                  </a:lnTo>
                  <a:lnTo>
                    <a:pt x="159" y="63"/>
                  </a:lnTo>
                  <a:lnTo>
                    <a:pt x="191" y="46"/>
                  </a:lnTo>
                  <a:lnTo>
                    <a:pt x="223" y="32"/>
                  </a:lnTo>
                  <a:lnTo>
                    <a:pt x="257" y="21"/>
                  </a:lnTo>
                  <a:lnTo>
                    <a:pt x="293" y="12"/>
                  </a:lnTo>
                  <a:lnTo>
                    <a:pt x="328"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2" name="Freeform 9"/>
            <p:cNvSpPr>
              <a:spLocks/>
            </p:cNvSpPr>
            <p:nvPr userDrawn="1"/>
          </p:nvSpPr>
          <p:spPr bwMode="auto">
            <a:xfrm>
              <a:off x="6146801" y="4554538"/>
              <a:ext cx="434975" cy="479425"/>
            </a:xfrm>
            <a:custGeom>
              <a:avLst/>
              <a:gdLst>
                <a:gd name="T0" fmla="*/ 621 w 1095"/>
                <a:gd name="T1" fmla="*/ 1 h 1208"/>
                <a:gd name="T2" fmla="*/ 664 w 1095"/>
                <a:gd name="T3" fmla="*/ 18 h 1208"/>
                <a:gd name="T4" fmla="*/ 709 w 1095"/>
                <a:gd name="T5" fmla="*/ 67 h 1208"/>
                <a:gd name="T6" fmla="*/ 947 w 1095"/>
                <a:gd name="T7" fmla="*/ 353 h 1208"/>
                <a:gd name="T8" fmla="*/ 1027 w 1095"/>
                <a:gd name="T9" fmla="*/ 469 h 1208"/>
                <a:gd name="T10" fmla="*/ 1076 w 1095"/>
                <a:gd name="T11" fmla="*/ 580 h 1208"/>
                <a:gd name="T12" fmla="*/ 1095 w 1095"/>
                <a:gd name="T13" fmla="*/ 687 h 1208"/>
                <a:gd name="T14" fmla="*/ 1090 w 1095"/>
                <a:gd name="T15" fmla="*/ 786 h 1208"/>
                <a:gd name="T16" fmla="*/ 1064 w 1095"/>
                <a:gd name="T17" fmla="*/ 877 h 1208"/>
                <a:gd name="T18" fmla="*/ 1020 w 1095"/>
                <a:gd name="T19" fmla="*/ 959 h 1208"/>
                <a:gd name="T20" fmla="*/ 962 w 1095"/>
                <a:gd name="T21" fmla="*/ 1032 h 1208"/>
                <a:gd name="T22" fmla="*/ 892 w 1095"/>
                <a:gd name="T23" fmla="*/ 1093 h 1208"/>
                <a:gd name="T24" fmla="*/ 817 w 1095"/>
                <a:gd name="T25" fmla="*/ 1142 h 1208"/>
                <a:gd name="T26" fmla="*/ 738 w 1095"/>
                <a:gd name="T27" fmla="*/ 1177 h 1208"/>
                <a:gd name="T28" fmla="*/ 630 w 1095"/>
                <a:gd name="T29" fmla="*/ 1202 h 1208"/>
                <a:gd name="T30" fmla="*/ 498 w 1095"/>
                <a:gd name="T31" fmla="*/ 1207 h 1208"/>
                <a:gd name="T32" fmla="*/ 374 w 1095"/>
                <a:gd name="T33" fmla="*/ 1187 h 1208"/>
                <a:gd name="T34" fmla="*/ 261 w 1095"/>
                <a:gd name="T35" fmla="*/ 1144 h 1208"/>
                <a:gd name="T36" fmla="*/ 162 w 1095"/>
                <a:gd name="T37" fmla="*/ 1080 h 1208"/>
                <a:gd name="T38" fmla="*/ 82 w 1095"/>
                <a:gd name="T39" fmla="*/ 998 h 1208"/>
                <a:gd name="T40" fmla="*/ 22 w 1095"/>
                <a:gd name="T41" fmla="*/ 901 h 1208"/>
                <a:gd name="T42" fmla="*/ 25 w 1095"/>
                <a:gd name="T43" fmla="*/ 883 h 1208"/>
                <a:gd name="T44" fmla="*/ 90 w 1095"/>
                <a:gd name="T45" fmla="*/ 940 h 1208"/>
                <a:gd name="T46" fmla="*/ 170 w 1095"/>
                <a:gd name="T47" fmla="*/ 982 h 1208"/>
                <a:gd name="T48" fmla="*/ 258 w 1095"/>
                <a:gd name="T49" fmla="*/ 1009 h 1208"/>
                <a:gd name="T50" fmla="*/ 353 w 1095"/>
                <a:gd name="T51" fmla="*/ 1020 h 1208"/>
                <a:gd name="T52" fmla="*/ 447 w 1095"/>
                <a:gd name="T53" fmla="*/ 1015 h 1208"/>
                <a:gd name="T54" fmla="*/ 534 w 1095"/>
                <a:gd name="T55" fmla="*/ 994 h 1208"/>
                <a:gd name="T56" fmla="*/ 612 w 1095"/>
                <a:gd name="T57" fmla="*/ 958 h 1208"/>
                <a:gd name="T58" fmla="*/ 694 w 1095"/>
                <a:gd name="T59" fmla="*/ 894 h 1208"/>
                <a:gd name="T60" fmla="*/ 756 w 1095"/>
                <a:gd name="T61" fmla="*/ 821 h 1208"/>
                <a:gd name="T62" fmla="*/ 796 w 1095"/>
                <a:gd name="T63" fmla="*/ 738 h 1208"/>
                <a:gd name="T64" fmla="*/ 811 w 1095"/>
                <a:gd name="T65" fmla="*/ 652 h 1208"/>
                <a:gd name="T66" fmla="*/ 800 w 1095"/>
                <a:gd name="T67" fmla="*/ 563 h 1208"/>
                <a:gd name="T68" fmla="*/ 761 w 1095"/>
                <a:gd name="T69" fmla="*/ 478 h 1208"/>
                <a:gd name="T70" fmla="*/ 728 w 1095"/>
                <a:gd name="T71" fmla="*/ 433 h 1208"/>
                <a:gd name="T72" fmla="*/ 714 w 1095"/>
                <a:gd name="T73" fmla="*/ 415 h 1208"/>
                <a:gd name="T74" fmla="*/ 687 w 1095"/>
                <a:gd name="T75" fmla="*/ 382 h 1208"/>
                <a:gd name="T76" fmla="*/ 651 w 1095"/>
                <a:gd name="T77" fmla="*/ 340 h 1208"/>
                <a:gd name="T78" fmla="*/ 609 w 1095"/>
                <a:gd name="T79" fmla="*/ 291 h 1208"/>
                <a:gd name="T80" fmla="*/ 567 w 1095"/>
                <a:gd name="T81" fmla="*/ 239 h 1208"/>
                <a:gd name="T82" fmla="*/ 524 w 1095"/>
                <a:gd name="T83" fmla="*/ 188 h 1208"/>
                <a:gd name="T84" fmla="*/ 521 w 1095"/>
                <a:gd name="T85" fmla="*/ 184 h 1208"/>
                <a:gd name="T86" fmla="*/ 515 w 1095"/>
                <a:gd name="T87" fmla="*/ 177 h 1208"/>
                <a:gd name="T88" fmla="*/ 512 w 1095"/>
                <a:gd name="T89" fmla="*/ 175 h 1208"/>
                <a:gd name="T90" fmla="*/ 492 w 1095"/>
                <a:gd name="T91" fmla="*/ 131 h 1208"/>
                <a:gd name="T92" fmla="*/ 494 w 1095"/>
                <a:gd name="T93" fmla="*/ 87 h 1208"/>
                <a:gd name="T94" fmla="*/ 517 w 1095"/>
                <a:gd name="T95" fmla="*/ 44 h 1208"/>
                <a:gd name="T96" fmla="*/ 555 w 1095"/>
                <a:gd name="T97" fmla="*/ 13 h 1208"/>
                <a:gd name="T98" fmla="*/ 600 w 1095"/>
                <a:gd name="T99"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08">
                  <a:moveTo>
                    <a:pt x="600" y="0"/>
                  </a:moveTo>
                  <a:lnTo>
                    <a:pt x="621" y="1"/>
                  </a:lnTo>
                  <a:lnTo>
                    <a:pt x="643" y="7"/>
                  </a:lnTo>
                  <a:lnTo>
                    <a:pt x="664" y="18"/>
                  </a:lnTo>
                  <a:lnTo>
                    <a:pt x="682" y="35"/>
                  </a:lnTo>
                  <a:lnTo>
                    <a:pt x="709" y="67"/>
                  </a:lnTo>
                  <a:lnTo>
                    <a:pt x="694" y="50"/>
                  </a:lnTo>
                  <a:lnTo>
                    <a:pt x="947" y="353"/>
                  </a:lnTo>
                  <a:lnTo>
                    <a:pt x="991" y="411"/>
                  </a:lnTo>
                  <a:lnTo>
                    <a:pt x="1027" y="469"/>
                  </a:lnTo>
                  <a:lnTo>
                    <a:pt x="1055" y="525"/>
                  </a:lnTo>
                  <a:lnTo>
                    <a:pt x="1076" y="580"/>
                  </a:lnTo>
                  <a:lnTo>
                    <a:pt x="1088" y="633"/>
                  </a:lnTo>
                  <a:lnTo>
                    <a:pt x="1095" y="687"/>
                  </a:lnTo>
                  <a:lnTo>
                    <a:pt x="1095" y="737"/>
                  </a:lnTo>
                  <a:lnTo>
                    <a:pt x="1090" y="786"/>
                  </a:lnTo>
                  <a:lnTo>
                    <a:pt x="1079" y="833"/>
                  </a:lnTo>
                  <a:lnTo>
                    <a:pt x="1064" y="877"/>
                  </a:lnTo>
                  <a:lnTo>
                    <a:pt x="1044" y="920"/>
                  </a:lnTo>
                  <a:lnTo>
                    <a:pt x="1020" y="959"/>
                  </a:lnTo>
                  <a:lnTo>
                    <a:pt x="992" y="998"/>
                  </a:lnTo>
                  <a:lnTo>
                    <a:pt x="962" y="1032"/>
                  </a:lnTo>
                  <a:lnTo>
                    <a:pt x="929" y="1064"/>
                  </a:lnTo>
                  <a:lnTo>
                    <a:pt x="892" y="1093"/>
                  </a:lnTo>
                  <a:lnTo>
                    <a:pt x="856" y="1119"/>
                  </a:lnTo>
                  <a:lnTo>
                    <a:pt x="817" y="1142"/>
                  </a:lnTo>
                  <a:lnTo>
                    <a:pt x="778" y="1161"/>
                  </a:lnTo>
                  <a:lnTo>
                    <a:pt x="738" y="1177"/>
                  </a:lnTo>
                  <a:lnTo>
                    <a:pt x="698" y="1189"/>
                  </a:lnTo>
                  <a:lnTo>
                    <a:pt x="630" y="1202"/>
                  </a:lnTo>
                  <a:lnTo>
                    <a:pt x="563" y="1208"/>
                  </a:lnTo>
                  <a:lnTo>
                    <a:pt x="498" y="1207"/>
                  </a:lnTo>
                  <a:lnTo>
                    <a:pt x="434" y="1201"/>
                  </a:lnTo>
                  <a:lnTo>
                    <a:pt x="374" y="1187"/>
                  </a:lnTo>
                  <a:lnTo>
                    <a:pt x="315" y="1168"/>
                  </a:lnTo>
                  <a:lnTo>
                    <a:pt x="261" y="1144"/>
                  </a:lnTo>
                  <a:lnTo>
                    <a:pt x="210" y="1114"/>
                  </a:lnTo>
                  <a:lnTo>
                    <a:pt x="162" y="1080"/>
                  </a:lnTo>
                  <a:lnTo>
                    <a:pt x="120" y="1040"/>
                  </a:lnTo>
                  <a:lnTo>
                    <a:pt x="82" y="998"/>
                  </a:lnTo>
                  <a:lnTo>
                    <a:pt x="49" y="951"/>
                  </a:lnTo>
                  <a:lnTo>
                    <a:pt x="22" y="901"/>
                  </a:lnTo>
                  <a:lnTo>
                    <a:pt x="0" y="848"/>
                  </a:lnTo>
                  <a:lnTo>
                    <a:pt x="25" y="883"/>
                  </a:lnTo>
                  <a:lnTo>
                    <a:pt x="56" y="913"/>
                  </a:lnTo>
                  <a:lnTo>
                    <a:pt x="90" y="940"/>
                  </a:lnTo>
                  <a:lnTo>
                    <a:pt x="128" y="963"/>
                  </a:lnTo>
                  <a:lnTo>
                    <a:pt x="170" y="982"/>
                  </a:lnTo>
                  <a:lnTo>
                    <a:pt x="213" y="997"/>
                  </a:lnTo>
                  <a:lnTo>
                    <a:pt x="258" y="1009"/>
                  </a:lnTo>
                  <a:lnTo>
                    <a:pt x="306" y="1016"/>
                  </a:lnTo>
                  <a:lnTo>
                    <a:pt x="353" y="1020"/>
                  </a:lnTo>
                  <a:lnTo>
                    <a:pt x="399" y="1019"/>
                  </a:lnTo>
                  <a:lnTo>
                    <a:pt x="447" y="1015"/>
                  </a:lnTo>
                  <a:lnTo>
                    <a:pt x="492" y="1006"/>
                  </a:lnTo>
                  <a:lnTo>
                    <a:pt x="534" y="994"/>
                  </a:lnTo>
                  <a:lnTo>
                    <a:pt x="575" y="979"/>
                  </a:lnTo>
                  <a:lnTo>
                    <a:pt x="612" y="958"/>
                  </a:lnTo>
                  <a:lnTo>
                    <a:pt x="655" y="928"/>
                  </a:lnTo>
                  <a:lnTo>
                    <a:pt x="694" y="894"/>
                  </a:lnTo>
                  <a:lnTo>
                    <a:pt x="728" y="858"/>
                  </a:lnTo>
                  <a:lnTo>
                    <a:pt x="756" y="821"/>
                  </a:lnTo>
                  <a:lnTo>
                    <a:pt x="779" y="780"/>
                  </a:lnTo>
                  <a:lnTo>
                    <a:pt x="796" y="738"/>
                  </a:lnTo>
                  <a:lnTo>
                    <a:pt x="806" y="695"/>
                  </a:lnTo>
                  <a:lnTo>
                    <a:pt x="811" y="652"/>
                  </a:lnTo>
                  <a:lnTo>
                    <a:pt x="809" y="608"/>
                  </a:lnTo>
                  <a:lnTo>
                    <a:pt x="800" y="563"/>
                  </a:lnTo>
                  <a:lnTo>
                    <a:pt x="784" y="520"/>
                  </a:lnTo>
                  <a:lnTo>
                    <a:pt x="761" y="478"/>
                  </a:lnTo>
                  <a:lnTo>
                    <a:pt x="731" y="436"/>
                  </a:lnTo>
                  <a:lnTo>
                    <a:pt x="728" y="433"/>
                  </a:lnTo>
                  <a:lnTo>
                    <a:pt x="724" y="426"/>
                  </a:lnTo>
                  <a:lnTo>
                    <a:pt x="714" y="415"/>
                  </a:lnTo>
                  <a:lnTo>
                    <a:pt x="702" y="401"/>
                  </a:lnTo>
                  <a:lnTo>
                    <a:pt x="687" y="382"/>
                  </a:lnTo>
                  <a:lnTo>
                    <a:pt x="670" y="363"/>
                  </a:lnTo>
                  <a:lnTo>
                    <a:pt x="651" y="340"/>
                  </a:lnTo>
                  <a:lnTo>
                    <a:pt x="631" y="316"/>
                  </a:lnTo>
                  <a:lnTo>
                    <a:pt x="609" y="291"/>
                  </a:lnTo>
                  <a:lnTo>
                    <a:pt x="589" y="265"/>
                  </a:lnTo>
                  <a:lnTo>
                    <a:pt x="567" y="239"/>
                  </a:lnTo>
                  <a:lnTo>
                    <a:pt x="545" y="213"/>
                  </a:lnTo>
                  <a:lnTo>
                    <a:pt x="524" y="188"/>
                  </a:lnTo>
                  <a:lnTo>
                    <a:pt x="526" y="189"/>
                  </a:lnTo>
                  <a:lnTo>
                    <a:pt x="521" y="184"/>
                  </a:lnTo>
                  <a:lnTo>
                    <a:pt x="517" y="180"/>
                  </a:lnTo>
                  <a:lnTo>
                    <a:pt x="515" y="177"/>
                  </a:lnTo>
                  <a:lnTo>
                    <a:pt x="513" y="175"/>
                  </a:lnTo>
                  <a:lnTo>
                    <a:pt x="512" y="175"/>
                  </a:lnTo>
                  <a:lnTo>
                    <a:pt x="499" y="154"/>
                  </a:lnTo>
                  <a:lnTo>
                    <a:pt x="492" y="131"/>
                  </a:lnTo>
                  <a:lnTo>
                    <a:pt x="490" y="110"/>
                  </a:lnTo>
                  <a:lnTo>
                    <a:pt x="494" y="87"/>
                  </a:lnTo>
                  <a:lnTo>
                    <a:pt x="502" y="65"/>
                  </a:lnTo>
                  <a:lnTo>
                    <a:pt x="517" y="44"/>
                  </a:lnTo>
                  <a:lnTo>
                    <a:pt x="534" y="28"/>
                  </a:lnTo>
                  <a:lnTo>
                    <a:pt x="555" y="13"/>
                  </a:lnTo>
                  <a:lnTo>
                    <a:pt x="577" y="5"/>
                  </a:lnTo>
                  <a:lnTo>
                    <a:pt x="60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3" name="Freeform 10"/>
            <p:cNvSpPr>
              <a:spLocks/>
            </p:cNvSpPr>
            <p:nvPr userDrawn="1"/>
          </p:nvSpPr>
          <p:spPr bwMode="auto">
            <a:xfrm>
              <a:off x="6145213" y="4384676"/>
              <a:ext cx="434975" cy="476250"/>
            </a:xfrm>
            <a:custGeom>
              <a:avLst/>
              <a:gdLst>
                <a:gd name="T0" fmla="*/ 599 w 1096"/>
                <a:gd name="T1" fmla="*/ 0 h 1202"/>
                <a:gd name="T2" fmla="*/ 723 w 1096"/>
                <a:gd name="T3" fmla="*/ 21 h 1202"/>
                <a:gd name="T4" fmla="*/ 834 w 1096"/>
                <a:gd name="T5" fmla="*/ 64 h 1202"/>
                <a:gd name="T6" fmla="*/ 933 w 1096"/>
                <a:gd name="T7" fmla="*/ 128 h 1202"/>
                <a:gd name="T8" fmla="*/ 1014 w 1096"/>
                <a:gd name="T9" fmla="*/ 210 h 1202"/>
                <a:gd name="T10" fmla="*/ 1075 w 1096"/>
                <a:gd name="T11" fmla="*/ 307 h 1202"/>
                <a:gd name="T12" fmla="*/ 1071 w 1096"/>
                <a:gd name="T13" fmla="*/ 325 h 1202"/>
                <a:gd name="T14" fmla="*/ 1007 w 1096"/>
                <a:gd name="T15" fmla="*/ 268 h 1202"/>
                <a:gd name="T16" fmla="*/ 927 w 1096"/>
                <a:gd name="T17" fmla="*/ 226 h 1202"/>
                <a:gd name="T18" fmla="*/ 838 w 1096"/>
                <a:gd name="T19" fmla="*/ 199 h 1202"/>
                <a:gd name="T20" fmla="*/ 743 w 1096"/>
                <a:gd name="T21" fmla="*/ 188 h 1202"/>
                <a:gd name="T22" fmla="*/ 650 w 1096"/>
                <a:gd name="T23" fmla="*/ 193 h 1202"/>
                <a:gd name="T24" fmla="*/ 561 w 1096"/>
                <a:gd name="T25" fmla="*/ 214 h 1202"/>
                <a:gd name="T26" fmla="*/ 483 w 1096"/>
                <a:gd name="T27" fmla="*/ 249 h 1202"/>
                <a:gd name="T28" fmla="*/ 401 w 1096"/>
                <a:gd name="T29" fmla="*/ 313 h 1202"/>
                <a:gd name="T30" fmla="*/ 339 w 1096"/>
                <a:gd name="T31" fmla="*/ 388 h 1202"/>
                <a:gd name="T32" fmla="*/ 300 w 1096"/>
                <a:gd name="T33" fmla="*/ 470 h 1202"/>
                <a:gd name="T34" fmla="*/ 285 w 1096"/>
                <a:gd name="T35" fmla="*/ 555 h 1202"/>
                <a:gd name="T36" fmla="*/ 296 w 1096"/>
                <a:gd name="T37" fmla="*/ 643 h 1202"/>
                <a:gd name="T38" fmla="*/ 335 w 1096"/>
                <a:gd name="T39" fmla="*/ 730 h 1202"/>
                <a:gd name="T40" fmla="*/ 367 w 1096"/>
                <a:gd name="T41" fmla="*/ 775 h 1202"/>
                <a:gd name="T42" fmla="*/ 383 w 1096"/>
                <a:gd name="T43" fmla="*/ 793 h 1202"/>
                <a:gd name="T44" fmla="*/ 411 w 1096"/>
                <a:gd name="T45" fmla="*/ 827 h 1202"/>
                <a:gd name="T46" fmla="*/ 447 w 1096"/>
                <a:gd name="T47" fmla="*/ 870 h 1202"/>
                <a:gd name="T48" fmla="*/ 489 w 1096"/>
                <a:gd name="T49" fmla="*/ 921 h 1202"/>
                <a:gd name="T50" fmla="*/ 534 w 1096"/>
                <a:gd name="T51" fmla="*/ 974 h 1202"/>
                <a:gd name="T52" fmla="*/ 523 w 1096"/>
                <a:gd name="T53" fmla="*/ 962 h 1202"/>
                <a:gd name="T54" fmla="*/ 551 w 1096"/>
                <a:gd name="T55" fmla="*/ 996 h 1202"/>
                <a:gd name="T56" fmla="*/ 571 w 1096"/>
                <a:gd name="T57" fmla="*/ 1020 h 1202"/>
                <a:gd name="T58" fmla="*/ 578 w 1096"/>
                <a:gd name="T59" fmla="*/ 1028 h 1202"/>
                <a:gd name="T60" fmla="*/ 599 w 1096"/>
                <a:gd name="T61" fmla="*/ 1071 h 1202"/>
                <a:gd name="T62" fmla="*/ 596 w 1096"/>
                <a:gd name="T63" fmla="*/ 1115 h 1202"/>
                <a:gd name="T64" fmla="*/ 574 w 1096"/>
                <a:gd name="T65" fmla="*/ 1158 h 1202"/>
                <a:gd name="T66" fmla="*/ 536 w 1096"/>
                <a:gd name="T67" fmla="*/ 1189 h 1202"/>
                <a:gd name="T68" fmla="*/ 491 w 1096"/>
                <a:gd name="T69" fmla="*/ 1202 h 1202"/>
                <a:gd name="T70" fmla="*/ 447 w 1096"/>
                <a:gd name="T71" fmla="*/ 1196 h 1202"/>
                <a:gd name="T72" fmla="*/ 409 w 1096"/>
                <a:gd name="T73" fmla="*/ 1168 h 1202"/>
                <a:gd name="T74" fmla="*/ 390 w 1096"/>
                <a:gd name="T75" fmla="*/ 1143 h 1202"/>
                <a:gd name="T76" fmla="*/ 104 w 1096"/>
                <a:gd name="T77" fmla="*/ 796 h 1202"/>
                <a:gd name="T78" fmla="*/ 41 w 1096"/>
                <a:gd name="T79" fmla="*/ 682 h 1202"/>
                <a:gd name="T80" fmla="*/ 7 w 1096"/>
                <a:gd name="T81" fmla="*/ 573 h 1202"/>
                <a:gd name="T82" fmla="*/ 0 w 1096"/>
                <a:gd name="T83" fmla="*/ 471 h 1202"/>
                <a:gd name="T84" fmla="*/ 17 w 1096"/>
                <a:gd name="T85" fmla="*/ 375 h 1202"/>
                <a:gd name="T86" fmla="*/ 52 w 1096"/>
                <a:gd name="T87" fmla="*/ 287 h 1202"/>
                <a:gd name="T88" fmla="*/ 103 w 1096"/>
                <a:gd name="T89" fmla="*/ 210 h 1202"/>
                <a:gd name="T90" fmla="*/ 168 w 1096"/>
                <a:gd name="T91" fmla="*/ 144 h 1202"/>
                <a:gd name="T92" fmla="*/ 240 w 1096"/>
                <a:gd name="T93" fmla="*/ 88 h 1202"/>
                <a:gd name="T94" fmla="*/ 318 w 1096"/>
                <a:gd name="T95" fmla="*/ 47 h 1202"/>
                <a:gd name="T96" fmla="*/ 398 w 1096"/>
                <a:gd name="T97" fmla="*/ 19 h 1202"/>
                <a:gd name="T98" fmla="*/ 533 w 1096"/>
                <a:gd name="T99" fmla="*/ 0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02">
                  <a:moveTo>
                    <a:pt x="533" y="0"/>
                  </a:moveTo>
                  <a:lnTo>
                    <a:pt x="599" y="0"/>
                  </a:lnTo>
                  <a:lnTo>
                    <a:pt x="662" y="7"/>
                  </a:lnTo>
                  <a:lnTo>
                    <a:pt x="723" y="21"/>
                  </a:lnTo>
                  <a:lnTo>
                    <a:pt x="780" y="40"/>
                  </a:lnTo>
                  <a:lnTo>
                    <a:pt x="834" y="64"/>
                  </a:lnTo>
                  <a:lnTo>
                    <a:pt x="887" y="94"/>
                  </a:lnTo>
                  <a:lnTo>
                    <a:pt x="933" y="128"/>
                  </a:lnTo>
                  <a:lnTo>
                    <a:pt x="976" y="167"/>
                  </a:lnTo>
                  <a:lnTo>
                    <a:pt x="1014" y="210"/>
                  </a:lnTo>
                  <a:lnTo>
                    <a:pt x="1047" y="256"/>
                  </a:lnTo>
                  <a:lnTo>
                    <a:pt x="1075" y="307"/>
                  </a:lnTo>
                  <a:lnTo>
                    <a:pt x="1096" y="360"/>
                  </a:lnTo>
                  <a:lnTo>
                    <a:pt x="1071" y="325"/>
                  </a:lnTo>
                  <a:lnTo>
                    <a:pt x="1041" y="295"/>
                  </a:lnTo>
                  <a:lnTo>
                    <a:pt x="1007" y="268"/>
                  </a:lnTo>
                  <a:lnTo>
                    <a:pt x="968" y="245"/>
                  </a:lnTo>
                  <a:lnTo>
                    <a:pt x="927" y="226"/>
                  </a:lnTo>
                  <a:lnTo>
                    <a:pt x="883" y="210"/>
                  </a:lnTo>
                  <a:lnTo>
                    <a:pt x="838" y="199"/>
                  </a:lnTo>
                  <a:lnTo>
                    <a:pt x="791" y="192"/>
                  </a:lnTo>
                  <a:lnTo>
                    <a:pt x="743" y="188"/>
                  </a:lnTo>
                  <a:lnTo>
                    <a:pt x="696" y="188"/>
                  </a:lnTo>
                  <a:lnTo>
                    <a:pt x="650" y="193"/>
                  </a:lnTo>
                  <a:lnTo>
                    <a:pt x="605" y="202"/>
                  </a:lnTo>
                  <a:lnTo>
                    <a:pt x="561" y="214"/>
                  </a:lnTo>
                  <a:lnTo>
                    <a:pt x="521" y="229"/>
                  </a:lnTo>
                  <a:lnTo>
                    <a:pt x="483" y="249"/>
                  </a:lnTo>
                  <a:lnTo>
                    <a:pt x="440" y="280"/>
                  </a:lnTo>
                  <a:lnTo>
                    <a:pt x="401" y="313"/>
                  </a:lnTo>
                  <a:lnTo>
                    <a:pt x="368" y="349"/>
                  </a:lnTo>
                  <a:lnTo>
                    <a:pt x="339" y="388"/>
                  </a:lnTo>
                  <a:lnTo>
                    <a:pt x="317" y="427"/>
                  </a:lnTo>
                  <a:lnTo>
                    <a:pt x="300" y="470"/>
                  </a:lnTo>
                  <a:lnTo>
                    <a:pt x="289" y="512"/>
                  </a:lnTo>
                  <a:lnTo>
                    <a:pt x="285" y="555"/>
                  </a:lnTo>
                  <a:lnTo>
                    <a:pt x="287" y="600"/>
                  </a:lnTo>
                  <a:lnTo>
                    <a:pt x="296" y="643"/>
                  </a:lnTo>
                  <a:lnTo>
                    <a:pt x="312" y="687"/>
                  </a:lnTo>
                  <a:lnTo>
                    <a:pt x="335" y="730"/>
                  </a:lnTo>
                  <a:lnTo>
                    <a:pt x="366" y="773"/>
                  </a:lnTo>
                  <a:lnTo>
                    <a:pt x="367" y="775"/>
                  </a:lnTo>
                  <a:lnTo>
                    <a:pt x="373" y="782"/>
                  </a:lnTo>
                  <a:lnTo>
                    <a:pt x="383" y="793"/>
                  </a:lnTo>
                  <a:lnTo>
                    <a:pt x="396" y="809"/>
                  </a:lnTo>
                  <a:lnTo>
                    <a:pt x="411" y="827"/>
                  </a:lnTo>
                  <a:lnTo>
                    <a:pt x="429" y="847"/>
                  </a:lnTo>
                  <a:lnTo>
                    <a:pt x="447" y="870"/>
                  </a:lnTo>
                  <a:lnTo>
                    <a:pt x="468" y="896"/>
                  </a:lnTo>
                  <a:lnTo>
                    <a:pt x="489" y="921"/>
                  </a:lnTo>
                  <a:lnTo>
                    <a:pt x="511" y="948"/>
                  </a:lnTo>
                  <a:lnTo>
                    <a:pt x="534" y="974"/>
                  </a:lnTo>
                  <a:lnTo>
                    <a:pt x="556" y="999"/>
                  </a:lnTo>
                  <a:lnTo>
                    <a:pt x="523" y="962"/>
                  </a:lnTo>
                  <a:lnTo>
                    <a:pt x="538" y="980"/>
                  </a:lnTo>
                  <a:lnTo>
                    <a:pt x="551" y="996"/>
                  </a:lnTo>
                  <a:lnTo>
                    <a:pt x="562" y="1009"/>
                  </a:lnTo>
                  <a:lnTo>
                    <a:pt x="571" y="1020"/>
                  </a:lnTo>
                  <a:lnTo>
                    <a:pt x="577" y="1026"/>
                  </a:lnTo>
                  <a:lnTo>
                    <a:pt x="578" y="1028"/>
                  </a:lnTo>
                  <a:lnTo>
                    <a:pt x="591" y="1049"/>
                  </a:lnTo>
                  <a:lnTo>
                    <a:pt x="599" y="1071"/>
                  </a:lnTo>
                  <a:lnTo>
                    <a:pt x="600" y="1094"/>
                  </a:lnTo>
                  <a:lnTo>
                    <a:pt x="596" y="1115"/>
                  </a:lnTo>
                  <a:lnTo>
                    <a:pt x="588" y="1137"/>
                  </a:lnTo>
                  <a:lnTo>
                    <a:pt x="574" y="1158"/>
                  </a:lnTo>
                  <a:lnTo>
                    <a:pt x="556" y="1176"/>
                  </a:lnTo>
                  <a:lnTo>
                    <a:pt x="536" y="1189"/>
                  </a:lnTo>
                  <a:lnTo>
                    <a:pt x="514" y="1199"/>
                  </a:lnTo>
                  <a:lnTo>
                    <a:pt x="491" y="1202"/>
                  </a:lnTo>
                  <a:lnTo>
                    <a:pt x="469" y="1202"/>
                  </a:lnTo>
                  <a:lnTo>
                    <a:pt x="447" y="1196"/>
                  </a:lnTo>
                  <a:lnTo>
                    <a:pt x="428" y="1184"/>
                  </a:lnTo>
                  <a:lnTo>
                    <a:pt x="409" y="1168"/>
                  </a:lnTo>
                  <a:lnTo>
                    <a:pt x="352" y="1098"/>
                  </a:lnTo>
                  <a:lnTo>
                    <a:pt x="390" y="1143"/>
                  </a:lnTo>
                  <a:lnTo>
                    <a:pt x="149" y="855"/>
                  </a:lnTo>
                  <a:lnTo>
                    <a:pt x="104" y="796"/>
                  </a:lnTo>
                  <a:lnTo>
                    <a:pt x="69" y="739"/>
                  </a:lnTo>
                  <a:lnTo>
                    <a:pt x="41" y="682"/>
                  </a:lnTo>
                  <a:lnTo>
                    <a:pt x="21" y="628"/>
                  </a:lnTo>
                  <a:lnTo>
                    <a:pt x="7" y="573"/>
                  </a:lnTo>
                  <a:lnTo>
                    <a:pt x="1" y="522"/>
                  </a:lnTo>
                  <a:lnTo>
                    <a:pt x="0" y="471"/>
                  </a:lnTo>
                  <a:lnTo>
                    <a:pt x="6" y="421"/>
                  </a:lnTo>
                  <a:lnTo>
                    <a:pt x="17" y="375"/>
                  </a:lnTo>
                  <a:lnTo>
                    <a:pt x="33" y="331"/>
                  </a:lnTo>
                  <a:lnTo>
                    <a:pt x="52" y="287"/>
                  </a:lnTo>
                  <a:lnTo>
                    <a:pt x="77" y="248"/>
                  </a:lnTo>
                  <a:lnTo>
                    <a:pt x="103" y="210"/>
                  </a:lnTo>
                  <a:lnTo>
                    <a:pt x="135" y="175"/>
                  </a:lnTo>
                  <a:lnTo>
                    <a:pt x="168" y="144"/>
                  </a:lnTo>
                  <a:lnTo>
                    <a:pt x="203" y="115"/>
                  </a:lnTo>
                  <a:lnTo>
                    <a:pt x="240" y="88"/>
                  </a:lnTo>
                  <a:lnTo>
                    <a:pt x="279" y="65"/>
                  </a:lnTo>
                  <a:lnTo>
                    <a:pt x="318" y="47"/>
                  </a:lnTo>
                  <a:lnTo>
                    <a:pt x="358" y="31"/>
                  </a:lnTo>
                  <a:lnTo>
                    <a:pt x="398" y="19"/>
                  </a:lnTo>
                  <a:lnTo>
                    <a:pt x="466" y="6"/>
                  </a:lnTo>
                  <a:lnTo>
                    <a:pt x="5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4" name="Freeform 11"/>
            <p:cNvSpPr>
              <a:spLocks noEditPoints="1"/>
            </p:cNvSpPr>
            <p:nvPr userDrawn="1"/>
          </p:nvSpPr>
          <p:spPr bwMode="auto">
            <a:xfrm>
              <a:off x="7675563" y="4867276"/>
              <a:ext cx="52388" cy="50800"/>
            </a:xfrm>
            <a:custGeom>
              <a:avLst/>
              <a:gdLst>
                <a:gd name="T0" fmla="*/ 51 w 130"/>
                <a:gd name="T1" fmla="*/ 60 h 128"/>
                <a:gd name="T2" fmla="*/ 70 w 130"/>
                <a:gd name="T3" fmla="*/ 60 h 128"/>
                <a:gd name="T4" fmla="*/ 77 w 130"/>
                <a:gd name="T5" fmla="*/ 59 h 128"/>
                <a:gd name="T6" fmla="*/ 82 w 130"/>
                <a:gd name="T7" fmla="*/ 55 h 128"/>
                <a:gd name="T8" fmla="*/ 83 w 130"/>
                <a:gd name="T9" fmla="*/ 48 h 128"/>
                <a:gd name="T10" fmla="*/ 82 w 130"/>
                <a:gd name="T11" fmla="*/ 42 h 128"/>
                <a:gd name="T12" fmla="*/ 77 w 130"/>
                <a:gd name="T13" fmla="*/ 38 h 128"/>
                <a:gd name="T14" fmla="*/ 71 w 130"/>
                <a:gd name="T15" fmla="*/ 37 h 128"/>
                <a:gd name="T16" fmla="*/ 51 w 130"/>
                <a:gd name="T17" fmla="*/ 37 h 128"/>
                <a:gd name="T18" fmla="*/ 68 w 130"/>
                <a:gd name="T19" fmla="*/ 28 h 128"/>
                <a:gd name="T20" fmla="*/ 89 w 130"/>
                <a:gd name="T21" fmla="*/ 32 h 128"/>
                <a:gd name="T22" fmla="*/ 95 w 130"/>
                <a:gd name="T23" fmla="*/ 48 h 128"/>
                <a:gd name="T24" fmla="*/ 90 w 130"/>
                <a:gd name="T25" fmla="*/ 63 h 128"/>
                <a:gd name="T26" fmla="*/ 76 w 130"/>
                <a:gd name="T27" fmla="*/ 69 h 128"/>
                <a:gd name="T28" fmla="*/ 84 w 130"/>
                <a:gd name="T29" fmla="*/ 101 h 128"/>
                <a:gd name="T30" fmla="*/ 51 w 130"/>
                <a:gd name="T31" fmla="*/ 69 h 128"/>
                <a:gd name="T32" fmla="*/ 40 w 130"/>
                <a:gd name="T33" fmla="*/ 101 h 128"/>
                <a:gd name="T34" fmla="*/ 66 w 130"/>
                <a:gd name="T35" fmla="*/ 11 h 128"/>
                <a:gd name="T36" fmla="*/ 34 w 130"/>
                <a:gd name="T37" fmla="*/ 20 h 128"/>
                <a:gd name="T38" fmla="*/ 16 w 130"/>
                <a:gd name="T39" fmla="*/ 47 h 128"/>
                <a:gd name="T40" fmla="*/ 16 w 130"/>
                <a:gd name="T41" fmla="*/ 82 h 128"/>
                <a:gd name="T42" fmla="*/ 34 w 130"/>
                <a:gd name="T43" fmla="*/ 107 h 128"/>
                <a:gd name="T44" fmla="*/ 66 w 130"/>
                <a:gd name="T45" fmla="*/ 117 h 128"/>
                <a:gd name="T46" fmla="*/ 96 w 130"/>
                <a:gd name="T47" fmla="*/ 107 h 128"/>
                <a:gd name="T48" fmla="*/ 115 w 130"/>
                <a:gd name="T49" fmla="*/ 82 h 128"/>
                <a:gd name="T50" fmla="*/ 115 w 130"/>
                <a:gd name="T51" fmla="*/ 47 h 128"/>
                <a:gd name="T52" fmla="*/ 96 w 130"/>
                <a:gd name="T53" fmla="*/ 20 h 128"/>
                <a:gd name="T54" fmla="*/ 66 w 130"/>
                <a:gd name="T55" fmla="*/ 11 h 128"/>
                <a:gd name="T56" fmla="*/ 85 w 130"/>
                <a:gd name="T57" fmla="*/ 3 h 128"/>
                <a:gd name="T58" fmla="*/ 118 w 130"/>
                <a:gd name="T59" fmla="*/ 25 h 128"/>
                <a:gd name="T60" fmla="*/ 130 w 130"/>
                <a:gd name="T61" fmla="*/ 64 h 128"/>
                <a:gd name="T62" fmla="*/ 118 w 130"/>
                <a:gd name="T63" fmla="*/ 102 h 128"/>
                <a:gd name="T64" fmla="*/ 85 w 130"/>
                <a:gd name="T65" fmla="*/ 125 h 128"/>
                <a:gd name="T66" fmla="*/ 45 w 130"/>
                <a:gd name="T67" fmla="*/ 125 h 128"/>
                <a:gd name="T68" fmla="*/ 13 w 130"/>
                <a:gd name="T69" fmla="*/ 102 h 128"/>
                <a:gd name="T70" fmla="*/ 0 w 130"/>
                <a:gd name="T71" fmla="*/ 64 h 128"/>
                <a:gd name="T72" fmla="*/ 13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6" y="60"/>
                  </a:lnTo>
                  <a:lnTo>
                    <a:pt x="70" y="60"/>
                  </a:lnTo>
                  <a:lnTo>
                    <a:pt x="73" y="59"/>
                  </a:lnTo>
                  <a:lnTo>
                    <a:pt x="77" y="59"/>
                  </a:lnTo>
                  <a:lnTo>
                    <a:pt x="79" y="56"/>
                  </a:lnTo>
                  <a:lnTo>
                    <a:pt x="82" y="55"/>
                  </a:lnTo>
                  <a:lnTo>
                    <a:pt x="83" y="52"/>
                  </a:lnTo>
                  <a:lnTo>
                    <a:pt x="83" y="48"/>
                  </a:lnTo>
                  <a:lnTo>
                    <a:pt x="83" y="44"/>
                  </a:lnTo>
                  <a:lnTo>
                    <a:pt x="82" y="42"/>
                  </a:lnTo>
                  <a:lnTo>
                    <a:pt x="79" y="40"/>
                  </a:lnTo>
                  <a:lnTo>
                    <a:pt x="77" y="38"/>
                  </a:lnTo>
                  <a:lnTo>
                    <a:pt x="73" y="37"/>
                  </a:lnTo>
                  <a:lnTo>
                    <a:pt x="71" y="37"/>
                  </a:lnTo>
                  <a:lnTo>
                    <a:pt x="67" y="37"/>
                  </a:lnTo>
                  <a:lnTo>
                    <a:pt x="51" y="37"/>
                  </a:lnTo>
                  <a:close/>
                  <a:moveTo>
                    <a:pt x="40" y="28"/>
                  </a:moveTo>
                  <a:lnTo>
                    <a:pt x="68" y="28"/>
                  </a:lnTo>
                  <a:lnTo>
                    <a:pt x="81" y="29"/>
                  </a:lnTo>
                  <a:lnTo>
                    <a:pt x="89" y="32"/>
                  </a:lnTo>
                  <a:lnTo>
                    <a:pt x="94" y="38"/>
                  </a:lnTo>
                  <a:lnTo>
                    <a:pt x="95" y="48"/>
                  </a:lnTo>
                  <a:lnTo>
                    <a:pt x="94" y="56"/>
                  </a:lnTo>
                  <a:lnTo>
                    <a:pt x="90" y="63"/>
                  </a:lnTo>
                  <a:lnTo>
                    <a:pt x="83" y="66"/>
                  </a:lnTo>
                  <a:lnTo>
                    <a:pt x="76" y="69"/>
                  </a:lnTo>
                  <a:lnTo>
                    <a:pt x="98" y="101"/>
                  </a:lnTo>
                  <a:lnTo>
                    <a:pt x="84" y="101"/>
                  </a:lnTo>
                  <a:lnTo>
                    <a:pt x="65" y="69"/>
                  </a:lnTo>
                  <a:lnTo>
                    <a:pt x="51" y="69"/>
                  </a:lnTo>
                  <a:lnTo>
                    <a:pt x="51" y="101"/>
                  </a:lnTo>
                  <a:lnTo>
                    <a:pt x="40" y="101"/>
                  </a:lnTo>
                  <a:lnTo>
                    <a:pt x="40" y="28"/>
                  </a:lnTo>
                  <a:close/>
                  <a:moveTo>
                    <a:pt x="66" y="11"/>
                  </a:moveTo>
                  <a:lnTo>
                    <a:pt x="49" y="13"/>
                  </a:lnTo>
                  <a:lnTo>
                    <a:pt x="34" y="20"/>
                  </a:lnTo>
                  <a:lnTo>
                    <a:pt x="23" y="32"/>
                  </a:lnTo>
                  <a:lnTo>
                    <a:pt x="16" y="47"/>
                  </a:lnTo>
                  <a:lnTo>
                    <a:pt x="14" y="64"/>
                  </a:lnTo>
                  <a:lnTo>
                    <a:pt x="16" y="82"/>
                  </a:lnTo>
                  <a:lnTo>
                    <a:pt x="23" y="96"/>
                  </a:lnTo>
                  <a:lnTo>
                    <a:pt x="34" y="107"/>
                  </a:lnTo>
                  <a:lnTo>
                    <a:pt x="49" y="114"/>
                  </a:lnTo>
                  <a:lnTo>
                    <a:pt x="66" y="117"/>
                  </a:lnTo>
                  <a:lnTo>
                    <a:pt x="82" y="114"/>
                  </a:lnTo>
                  <a:lnTo>
                    <a:pt x="96" y="107"/>
                  </a:lnTo>
                  <a:lnTo>
                    <a:pt x="107" y="96"/>
                  </a:lnTo>
                  <a:lnTo>
                    <a:pt x="115" y="82"/>
                  </a:lnTo>
                  <a:lnTo>
                    <a:pt x="118" y="64"/>
                  </a:lnTo>
                  <a:lnTo>
                    <a:pt x="115" y="47"/>
                  </a:lnTo>
                  <a:lnTo>
                    <a:pt x="107" y="32"/>
                  </a:lnTo>
                  <a:lnTo>
                    <a:pt x="96" y="20"/>
                  </a:lnTo>
                  <a:lnTo>
                    <a:pt x="82" y="13"/>
                  </a:lnTo>
                  <a:lnTo>
                    <a:pt x="66" y="11"/>
                  </a:lnTo>
                  <a:close/>
                  <a:moveTo>
                    <a:pt x="66" y="0"/>
                  </a:moveTo>
                  <a:lnTo>
                    <a:pt x="85" y="3"/>
                  </a:lnTo>
                  <a:lnTo>
                    <a:pt x="104" y="12"/>
                  </a:lnTo>
                  <a:lnTo>
                    <a:pt x="118" y="25"/>
                  </a:lnTo>
                  <a:lnTo>
                    <a:pt x="127" y="43"/>
                  </a:lnTo>
                  <a:lnTo>
                    <a:pt x="130" y="64"/>
                  </a:lnTo>
                  <a:lnTo>
                    <a:pt x="127" y="84"/>
                  </a:lnTo>
                  <a:lnTo>
                    <a:pt x="118" y="102"/>
                  </a:lnTo>
                  <a:lnTo>
                    <a:pt x="104" y="116"/>
                  </a:lnTo>
                  <a:lnTo>
                    <a:pt x="85" y="125"/>
                  </a:lnTo>
                  <a:lnTo>
                    <a:pt x="66" y="128"/>
                  </a:lnTo>
                  <a:lnTo>
                    <a:pt x="45" y="125"/>
                  </a:lnTo>
                  <a:lnTo>
                    <a:pt x="27" y="116"/>
                  </a:lnTo>
                  <a:lnTo>
                    <a:pt x="13" y="102"/>
                  </a:lnTo>
                  <a:lnTo>
                    <a:pt x="4" y="84"/>
                  </a:lnTo>
                  <a:lnTo>
                    <a:pt x="0" y="64"/>
                  </a:lnTo>
                  <a:lnTo>
                    <a:pt x="4" y="43"/>
                  </a:lnTo>
                  <a:lnTo>
                    <a:pt x="13" y="25"/>
                  </a:lnTo>
                  <a:lnTo>
                    <a:pt x="27" y="12"/>
                  </a:lnTo>
                  <a:lnTo>
                    <a:pt x="45" y="3"/>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5" name="Freeform 12"/>
            <p:cNvSpPr>
              <a:spLocks noEditPoints="1"/>
            </p:cNvSpPr>
            <p:nvPr userDrawn="1"/>
          </p:nvSpPr>
          <p:spPr bwMode="auto">
            <a:xfrm>
              <a:off x="6591301" y="4867276"/>
              <a:ext cx="52388" cy="50800"/>
            </a:xfrm>
            <a:custGeom>
              <a:avLst/>
              <a:gdLst>
                <a:gd name="T0" fmla="*/ 51 w 130"/>
                <a:gd name="T1" fmla="*/ 60 h 128"/>
                <a:gd name="T2" fmla="*/ 69 w 130"/>
                <a:gd name="T3" fmla="*/ 60 h 128"/>
                <a:gd name="T4" fmla="*/ 75 w 130"/>
                <a:gd name="T5" fmla="*/ 59 h 128"/>
                <a:gd name="T6" fmla="*/ 81 w 130"/>
                <a:gd name="T7" fmla="*/ 55 h 128"/>
                <a:gd name="T8" fmla="*/ 82 w 130"/>
                <a:gd name="T9" fmla="*/ 48 h 128"/>
                <a:gd name="T10" fmla="*/ 81 w 130"/>
                <a:gd name="T11" fmla="*/ 42 h 128"/>
                <a:gd name="T12" fmla="*/ 76 w 130"/>
                <a:gd name="T13" fmla="*/ 38 h 128"/>
                <a:gd name="T14" fmla="*/ 70 w 130"/>
                <a:gd name="T15" fmla="*/ 37 h 128"/>
                <a:gd name="T16" fmla="*/ 51 w 130"/>
                <a:gd name="T17" fmla="*/ 37 h 128"/>
                <a:gd name="T18" fmla="*/ 68 w 130"/>
                <a:gd name="T19" fmla="*/ 28 h 128"/>
                <a:gd name="T20" fmla="*/ 88 w 130"/>
                <a:gd name="T21" fmla="*/ 32 h 128"/>
                <a:gd name="T22" fmla="*/ 94 w 130"/>
                <a:gd name="T23" fmla="*/ 48 h 128"/>
                <a:gd name="T24" fmla="*/ 88 w 130"/>
                <a:gd name="T25" fmla="*/ 63 h 128"/>
                <a:gd name="T26" fmla="*/ 75 w 130"/>
                <a:gd name="T27" fmla="*/ 69 h 128"/>
                <a:gd name="T28" fmla="*/ 83 w 130"/>
                <a:gd name="T29" fmla="*/ 101 h 128"/>
                <a:gd name="T30" fmla="*/ 51 w 130"/>
                <a:gd name="T31" fmla="*/ 69 h 128"/>
                <a:gd name="T32" fmla="*/ 40 w 130"/>
                <a:gd name="T33" fmla="*/ 101 h 128"/>
                <a:gd name="T34" fmla="*/ 64 w 130"/>
                <a:gd name="T35" fmla="*/ 11 h 128"/>
                <a:gd name="T36" fmla="*/ 34 w 130"/>
                <a:gd name="T37" fmla="*/ 20 h 128"/>
                <a:gd name="T38" fmla="*/ 14 w 130"/>
                <a:gd name="T39" fmla="*/ 47 h 128"/>
                <a:gd name="T40" fmla="*/ 14 w 130"/>
                <a:gd name="T41" fmla="*/ 82 h 128"/>
                <a:gd name="T42" fmla="*/ 34 w 130"/>
                <a:gd name="T43" fmla="*/ 107 h 128"/>
                <a:gd name="T44" fmla="*/ 64 w 130"/>
                <a:gd name="T45" fmla="*/ 117 h 128"/>
                <a:gd name="T46" fmla="*/ 96 w 130"/>
                <a:gd name="T47" fmla="*/ 107 h 128"/>
                <a:gd name="T48" fmla="*/ 114 w 130"/>
                <a:gd name="T49" fmla="*/ 82 h 128"/>
                <a:gd name="T50" fmla="*/ 114 w 130"/>
                <a:gd name="T51" fmla="*/ 47 h 128"/>
                <a:gd name="T52" fmla="*/ 96 w 130"/>
                <a:gd name="T53" fmla="*/ 20 h 128"/>
                <a:gd name="T54" fmla="*/ 64 w 130"/>
                <a:gd name="T55" fmla="*/ 11 h 128"/>
                <a:gd name="T56" fmla="*/ 85 w 130"/>
                <a:gd name="T57" fmla="*/ 3 h 128"/>
                <a:gd name="T58" fmla="*/ 117 w 130"/>
                <a:gd name="T59" fmla="*/ 25 h 128"/>
                <a:gd name="T60" fmla="*/ 130 w 130"/>
                <a:gd name="T61" fmla="*/ 64 h 128"/>
                <a:gd name="T62" fmla="*/ 117 w 130"/>
                <a:gd name="T63" fmla="*/ 102 h 128"/>
                <a:gd name="T64" fmla="*/ 85 w 130"/>
                <a:gd name="T65" fmla="*/ 125 h 128"/>
                <a:gd name="T66" fmla="*/ 45 w 130"/>
                <a:gd name="T67" fmla="*/ 125 h 128"/>
                <a:gd name="T68" fmla="*/ 12 w 130"/>
                <a:gd name="T69" fmla="*/ 102 h 128"/>
                <a:gd name="T70" fmla="*/ 0 w 130"/>
                <a:gd name="T71" fmla="*/ 64 h 128"/>
                <a:gd name="T72" fmla="*/ 12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4" y="60"/>
                  </a:lnTo>
                  <a:lnTo>
                    <a:pt x="69" y="60"/>
                  </a:lnTo>
                  <a:lnTo>
                    <a:pt x="73" y="59"/>
                  </a:lnTo>
                  <a:lnTo>
                    <a:pt x="75" y="59"/>
                  </a:lnTo>
                  <a:lnTo>
                    <a:pt x="79" y="56"/>
                  </a:lnTo>
                  <a:lnTo>
                    <a:pt x="81" y="55"/>
                  </a:lnTo>
                  <a:lnTo>
                    <a:pt x="82" y="52"/>
                  </a:lnTo>
                  <a:lnTo>
                    <a:pt x="82" y="48"/>
                  </a:lnTo>
                  <a:lnTo>
                    <a:pt x="82" y="44"/>
                  </a:lnTo>
                  <a:lnTo>
                    <a:pt x="81" y="42"/>
                  </a:lnTo>
                  <a:lnTo>
                    <a:pt x="79" y="40"/>
                  </a:lnTo>
                  <a:lnTo>
                    <a:pt x="76" y="38"/>
                  </a:lnTo>
                  <a:lnTo>
                    <a:pt x="73" y="37"/>
                  </a:lnTo>
                  <a:lnTo>
                    <a:pt x="70" y="37"/>
                  </a:lnTo>
                  <a:lnTo>
                    <a:pt x="66" y="37"/>
                  </a:lnTo>
                  <a:lnTo>
                    <a:pt x="51" y="37"/>
                  </a:lnTo>
                  <a:close/>
                  <a:moveTo>
                    <a:pt x="40" y="28"/>
                  </a:moveTo>
                  <a:lnTo>
                    <a:pt x="68" y="28"/>
                  </a:lnTo>
                  <a:lnTo>
                    <a:pt x="80" y="29"/>
                  </a:lnTo>
                  <a:lnTo>
                    <a:pt x="88" y="32"/>
                  </a:lnTo>
                  <a:lnTo>
                    <a:pt x="93" y="38"/>
                  </a:lnTo>
                  <a:lnTo>
                    <a:pt x="94" y="48"/>
                  </a:lnTo>
                  <a:lnTo>
                    <a:pt x="93" y="56"/>
                  </a:lnTo>
                  <a:lnTo>
                    <a:pt x="88" y="63"/>
                  </a:lnTo>
                  <a:lnTo>
                    <a:pt x="82" y="66"/>
                  </a:lnTo>
                  <a:lnTo>
                    <a:pt x="75" y="69"/>
                  </a:lnTo>
                  <a:lnTo>
                    <a:pt x="96" y="101"/>
                  </a:lnTo>
                  <a:lnTo>
                    <a:pt x="83" y="101"/>
                  </a:lnTo>
                  <a:lnTo>
                    <a:pt x="64" y="69"/>
                  </a:lnTo>
                  <a:lnTo>
                    <a:pt x="51" y="69"/>
                  </a:lnTo>
                  <a:lnTo>
                    <a:pt x="51" y="101"/>
                  </a:lnTo>
                  <a:lnTo>
                    <a:pt x="40" y="101"/>
                  </a:lnTo>
                  <a:lnTo>
                    <a:pt x="40" y="28"/>
                  </a:lnTo>
                  <a:close/>
                  <a:moveTo>
                    <a:pt x="64" y="11"/>
                  </a:moveTo>
                  <a:lnTo>
                    <a:pt x="48" y="13"/>
                  </a:lnTo>
                  <a:lnTo>
                    <a:pt x="34" y="20"/>
                  </a:lnTo>
                  <a:lnTo>
                    <a:pt x="22" y="32"/>
                  </a:lnTo>
                  <a:lnTo>
                    <a:pt x="14" y="47"/>
                  </a:lnTo>
                  <a:lnTo>
                    <a:pt x="12" y="64"/>
                  </a:lnTo>
                  <a:lnTo>
                    <a:pt x="14" y="82"/>
                  </a:lnTo>
                  <a:lnTo>
                    <a:pt x="22" y="96"/>
                  </a:lnTo>
                  <a:lnTo>
                    <a:pt x="34" y="107"/>
                  </a:lnTo>
                  <a:lnTo>
                    <a:pt x="48" y="114"/>
                  </a:lnTo>
                  <a:lnTo>
                    <a:pt x="64" y="117"/>
                  </a:lnTo>
                  <a:lnTo>
                    <a:pt x="81" y="114"/>
                  </a:lnTo>
                  <a:lnTo>
                    <a:pt x="96" y="107"/>
                  </a:lnTo>
                  <a:lnTo>
                    <a:pt x="107" y="96"/>
                  </a:lnTo>
                  <a:lnTo>
                    <a:pt x="114" y="82"/>
                  </a:lnTo>
                  <a:lnTo>
                    <a:pt x="116" y="64"/>
                  </a:lnTo>
                  <a:lnTo>
                    <a:pt x="114" y="47"/>
                  </a:lnTo>
                  <a:lnTo>
                    <a:pt x="107" y="32"/>
                  </a:lnTo>
                  <a:lnTo>
                    <a:pt x="96" y="20"/>
                  </a:lnTo>
                  <a:lnTo>
                    <a:pt x="81" y="13"/>
                  </a:lnTo>
                  <a:lnTo>
                    <a:pt x="64" y="11"/>
                  </a:lnTo>
                  <a:close/>
                  <a:moveTo>
                    <a:pt x="64" y="0"/>
                  </a:moveTo>
                  <a:lnTo>
                    <a:pt x="85" y="3"/>
                  </a:lnTo>
                  <a:lnTo>
                    <a:pt x="103" y="12"/>
                  </a:lnTo>
                  <a:lnTo>
                    <a:pt x="117" y="25"/>
                  </a:lnTo>
                  <a:lnTo>
                    <a:pt x="126" y="43"/>
                  </a:lnTo>
                  <a:lnTo>
                    <a:pt x="130" y="64"/>
                  </a:lnTo>
                  <a:lnTo>
                    <a:pt x="126" y="84"/>
                  </a:lnTo>
                  <a:lnTo>
                    <a:pt x="117" y="102"/>
                  </a:lnTo>
                  <a:lnTo>
                    <a:pt x="103" y="116"/>
                  </a:lnTo>
                  <a:lnTo>
                    <a:pt x="85" y="125"/>
                  </a:lnTo>
                  <a:lnTo>
                    <a:pt x="64" y="128"/>
                  </a:lnTo>
                  <a:lnTo>
                    <a:pt x="45" y="125"/>
                  </a:lnTo>
                  <a:lnTo>
                    <a:pt x="26" y="116"/>
                  </a:lnTo>
                  <a:lnTo>
                    <a:pt x="12" y="102"/>
                  </a:lnTo>
                  <a:lnTo>
                    <a:pt x="2" y="84"/>
                  </a:lnTo>
                  <a:lnTo>
                    <a:pt x="0" y="64"/>
                  </a:lnTo>
                  <a:lnTo>
                    <a:pt x="2" y="43"/>
                  </a:lnTo>
                  <a:lnTo>
                    <a:pt x="12" y="25"/>
                  </a:lnTo>
                  <a:lnTo>
                    <a:pt x="26" y="12"/>
                  </a:lnTo>
                  <a:lnTo>
                    <a:pt x="45" y="3"/>
                  </a:lnTo>
                  <a:lnTo>
                    <a:pt x="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grpSp>
      <p:sp>
        <p:nvSpPr>
          <p:cNvPr id="16" name="TextBox 4"/>
          <p:cNvSpPr txBox="1"/>
          <p:nvPr userDrawn="1"/>
        </p:nvSpPr>
        <p:spPr>
          <a:xfrm>
            <a:off x="4413504" y="6619449"/>
            <a:ext cx="3352800" cy="194990"/>
          </a:xfrm>
          <a:prstGeom prst="rect">
            <a:avLst/>
          </a:prstGeom>
          <a:noFill/>
        </p:spPr>
        <p:txBody>
          <a:bodyPr wrap="square" anchor="b" anchorCtr="0">
            <a:spAutoFit/>
          </a:bodyPr>
          <a:lstStyle/>
          <a:p>
            <a:pPr marL="0" marR="0" lvl="0" indent="0" algn="ctr" defTabSz="365751"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a:ln>
                  <a:noFill/>
                </a:ln>
                <a:solidFill>
                  <a:schemeClr val="accent1"/>
                </a:solidFill>
                <a:effectLst/>
                <a:uLnTx/>
                <a:uFillTx/>
                <a:latin typeface="+mn-lt"/>
                <a:ea typeface="Calibri" charset="0"/>
                <a:cs typeface="Arial" panose="020B0604020202020204" pitchFamily="34" charset="0"/>
              </a:rPr>
              <a:t>Copyright © SAS Institute Inc. All rights reserved.</a:t>
            </a:r>
          </a:p>
        </p:txBody>
      </p:sp>
    </p:spTree>
    <p:extLst>
      <p:ext uri="{BB962C8B-B14F-4D97-AF65-F5344CB8AC3E}">
        <p14:creationId xmlns:p14="http://schemas.microsoft.com/office/powerpoint/2010/main" val="907439357"/>
      </p:ext>
    </p:extLst>
  </p:cSld>
  <p:clrMapOvr>
    <a:masterClrMapping/>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cSld name="Section_Header">
    <p:spTree>
      <p:nvGrpSpPr>
        <p:cNvPr id="1" name=""/>
        <p:cNvGrpSpPr/>
        <p:nvPr/>
      </p:nvGrpSpPr>
      <p:grpSpPr>
        <a:xfrm>
          <a:off x="0" y="0"/>
          <a:ext cx="0" cy="0"/>
          <a:chOff x="0" y="0"/>
          <a:chExt cx="0" cy="0"/>
        </a:xfrm>
      </p:grpSpPr>
      <p:pic>
        <p:nvPicPr>
          <p:cNvPr id="18" name="Picture 6">
            <a:extLst>
              <a:ext uri="{FF2B5EF4-FFF2-40B4-BE49-F238E27FC236}">
                <a16:creationId xmlns:a16="http://schemas.microsoft.com/office/drawing/2014/main" id="{50BE9E1A-439F-40AF-95FE-FC2A981ED6B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15857" y="6329009"/>
            <a:ext cx="745039" cy="338655"/>
          </a:xfrm>
          <a:prstGeom prst="rect">
            <a:avLst/>
          </a:prstGeom>
        </p:spPr>
      </p:pic>
      <p:pic>
        <p:nvPicPr>
          <p:cNvPr id="12" name="Picture 11" descr="A close up of a logo&#10;&#10;Description automatically generated">
            <a:extLst>
              <a:ext uri="{FF2B5EF4-FFF2-40B4-BE49-F238E27FC236}">
                <a16:creationId xmlns:a16="http://schemas.microsoft.com/office/drawing/2014/main" id="{237C2616-4B38-4958-9A17-3F61F04932A1}"/>
              </a:ext>
            </a:extLst>
          </p:cNvPr>
          <p:cNvPicPr>
            <a:picLocks noChangeAspect="1"/>
          </p:cNvPicPr>
          <p:nvPr userDrawn="1"/>
        </p:nvPicPr>
        <p:blipFill rotWithShape="1">
          <a:blip r:embed="rId4" cstate="screen">
            <a:alphaModFix amt="20000"/>
            <a:extLst>
              <a:ext uri="{28A0092B-C50C-407E-A947-70E740481C1C}">
                <a14:useLocalDpi xmlns:a14="http://schemas.microsoft.com/office/drawing/2010/main"/>
              </a:ext>
            </a:extLst>
          </a:blip>
          <a:srcRect/>
          <a:stretch/>
        </p:blipFill>
        <p:spPr>
          <a:xfrm>
            <a:off x="0" y="4317300"/>
            <a:ext cx="7056328" cy="2540696"/>
          </a:xfrm>
          <a:prstGeom prst="rect">
            <a:avLst/>
          </a:prstGeom>
        </p:spPr>
      </p:pic>
      <p:pic>
        <p:nvPicPr>
          <p:cNvPr id="13" name="Picture 12" descr="A close up of a logo&#10;&#10;Description automatically generated">
            <a:extLst>
              <a:ext uri="{FF2B5EF4-FFF2-40B4-BE49-F238E27FC236}">
                <a16:creationId xmlns:a16="http://schemas.microsoft.com/office/drawing/2014/main" id="{E3EF539F-45A8-4559-BAA6-117370BB82AE}"/>
              </a:ext>
            </a:extLst>
          </p:cNvPr>
          <p:cNvPicPr>
            <a:picLocks noChangeAspect="1"/>
          </p:cNvPicPr>
          <p:nvPr userDrawn="1"/>
        </p:nvPicPr>
        <p:blipFill rotWithShape="1">
          <a:blip r:embed="rId4" cstate="screen">
            <a:alphaModFix amt="20000"/>
            <a:extLst>
              <a:ext uri="{28A0092B-C50C-407E-A947-70E740481C1C}">
                <a14:useLocalDpi xmlns:a14="http://schemas.microsoft.com/office/drawing/2010/main"/>
              </a:ext>
            </a:extLst>
          </a:blip>
          <a:srcRect/>
          <a:stretch/>
        </p:blipFill>
        <p:spPr>
          <a:xfrm flipH="1" flipV="1">
            <a:off x="5135672" y="0"/>
            <a:ext cx="7056328" cy="2540696"/>
          </a:xfrm>
          <a:prstGeom prst="rect">
            <a:avLst/>
          </a:prstGeom>
        </p:spPr>
      </p:pic>
      <p:sp>
        <p:nvSpPr>
          <p:cNvPr id="2" name="Title 1">
            <a:extLst>
              <a:ext uri="{FF2B5EF4-FFF2-40B4-BE49-F238E27FC236}">
                <a16:creationId xmlns:a16="http://schemas.microsoft.com/office/drawing/2014/main" id="{C231E2A5-5E7A-4BBC-AA9C-16082E095FB8}"/>
              </a:ext>
            </a:extLst>
          </p:cNvPr>
          <p:cNvSpPr>
            <a:spLocks noGrp="1"/>
          </p:cNvSpPr>
          <p:nvPr>
            <p:ph type="title"/>
          </p:nvPr>
        </p:nvSpPr>
        <p:spPr>
          <a:xfrm>
            <a:off x="2612662" y="2245363"/>
            <a:ext cx="6966679" cy="1363740"/>
          </a:xfrm>
          <a:solidFill>
            <a:schemeClr val="tx1">
              <a:alpha val="72000"/>
            </a:schemeClr>
          </a:solidFill>
        </p:spPr>
        <p:txBody>
          <a:bodyPr vert="horz" lIns="91440" tIns="45720" rIns="91440" bIns="45720" rtlCol="0" anchor="b">
            <a:normAutofit/>
          </a:bodyPr>
          <a:lstStyle>
            <a:lvl1pPr>
              <a:defRPr lang="en-US">
                <a:solidFill>
                  <a:schemeClr val="bg1"/>
                </a:solidFill>
              </a:defRPr>
            </a:lvl1pPr>
          </a:lstStyle>
          <a:p>
            <a:pPr lvl="0"/>
            <a:r>
              <a:rPr lang="en-US"/>
              <a:t>Click to edit Master title style</a:t>
            </a:r>
          </a:p>
        </p:txBody>
      </p:sp>
      <p:sp>
        <p:nvSpPr>
          <p:cNvPr id="5" name="Text Placeholder 4">
            <a:extLst>
              <a:ext uri="{FF2B5EF4-FFF2-40B4-BE49-F238E27FC236}">
                <a16:creationId xmlns:a16="http://schemas.microsoft.com/office/drawing/2014/main" id="{C0FA0443-2343-4A1A-948F-332F9A013308}"/>
              </a:ext>
            </a:extLst>
          </p:cNvPr>
          <p:cNvSpPr>
            <a:spLocks noGrp="1"/>
          </p:cNvSpPr>
          <p:nvPr>
            <p:ph type="body" sz="quarter" idx="10"/>
          </p:nvPr>
        </p:nvSpPr>
        <p:spPr>
          <a:xfrm>
            <a:off x="2603500" y="3629161"/>
            <a:ext cx="6985000" cy="1039284"/>
          </a:xfrm>
          <a:solidFill>
            <a:schemeClr val="tx1">
              <a:alpha val="72000"/>
            </a:schemeClr>
          </a:solidFill>
        </p:spPr>
        <p:txBody>
          <a:bodyPr vert="horz" lIns="91440" tIns="45720" rIns="91440" bIns="45720" rtlCol="0">
            <a:normAutofit/>
          </a:bodyPr>
          <a:lstStyle>
            <a:lvl1pPr>
              <a:defRPr lang="en-US"/>
            </a:lvl1pPr>
          </a:lstStyle>
          <a:p>
            <a:pPr marL="0" lvl="0" indent="0" algn="ctr">
              <a:buNone/>
            </a:pPr>
            <a:r>
              <a:rPr lang="en-US"/>
              <a:t>Click to edit Master text styles</a:t>
            </a:r>
          </a:p>
        </p:txBody>
      </p:sp>
      <p:sp>
        <p:nvSpPr>
          <p:cNvPr id="8" name="TextBox 4">
            <a:extLst>
              <a:ext uri="{FF2B5EF4-FFF2-40B4-BE49-F238E27FC236}">
                <a16:creationId xmlns:a16="http://schemas.microsoft.com/office/drawing/2014/main" id="{C2AE40D0-3431-41A6-AEDC-AA8C43A05ED9}"/>
              </a:ext>
            </a:extLst>
          </p:cNvPr>
          <p:cNvSpPr txBox="1"/>
          <p:nvPr userDrawn="1"/>
        </p:nvSpPr>
        <p:spPr>
          <a:xfrm>
            <a:off x="4419600" y="6504070"/>
            <a:ext cx="3352800" cy="297646"/>
          </a:xfrm>
          <a:prstGeom prst="rect">
            <a:avLst/>
          </a:prstGeom>
          <a:noFill/>
        </p:spPr>
        <p:txBody>
          <a:bodyPr wrap="square" anchor="b" anchorCtr="0">
            <a:spAutoFit/>
          </a:bodyPr>
          <a:lstStyle>
            <a:defPPr>
              <a:defRPr lang="en-US"/>
            </a:defPPr>
            <a:lvl1pPr marR="0" lvl="0" indent="0" algn="ctr" defTabSz="274054" eaLnBrk="0" fontAlgn="auto" hangingPunct="0">
              <a:lnSpc>
                <a:spcPct val="100000"/>
              </a:lnSpc>
              <a:spcBef>
                <a:spcPts val="0"/>
              </a:spcBef>
              <a:spcAft>
                <a:spcPts val="0"/>
              </a:spcAft>
              <a:buClrTx/>
              <a:buSzTx/>
              <a:buFontTx/>
              <a:buNone/>
              <a:tabLst/>
              <a:defRPr kumimoji="0" sz="500" b="0" i="0" u="none" strike="noStrike" kern="300" cap="none" spc="50" normalizeH="0" baseline="0">
                <a:ln>
                  <a:noFill/>
                </a:ln>
                <a:solidFill>
                  <a:schemeClr val="bg1">
                    <a:lumMod val="50000"/>
                  </a:schemeClr>
                </a:solidFill>
                <a:effectLst/>
                <a:uLnTx/>
                <a:uFillTx/>
                <a:ea typeface="Calibri" charset="0"/>
                <a:cs typeface="Arial" panose="020B0604020202020204" pitchFamily="34" charset="0"/>
              </a:defRPr>
            </a:lvl1pPr>
          </a:lstStyle>
          <a:p>
            <a:pPr lvl="0"/>
            <a:r>
              <a:rPr lang="en-US" sz="667"/>
              <a:t>Company Confidential – For Internal Use Only</a:t>
            </a:r>
            <a:br>
              <a:rPr lang="en-US" sz="667"/>
            </a:br>
            <a:r>
              <a:rPr lang="en-US" sz="667"/>
              <a:t>Copyright © SAS Institute Inc. All rights reserved.</a:t>
            </a:r>
          </a:p>
        </p:txBody>
      </p:sp>
    </p:spTree>
    <p:custDataLst>
      <p:tags r:id="rId1"/>
    </p:custDataLst>
    <p:extLst>
      <p:ext uri="{BB962C8B-B14F-4D97-AF65-F5344CB8AC3E}">
        <p14:creationId xmlns:p14="http://schemas.microsoft.com/office/powerpoint/2010/main" val="78744867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cSld name="Title_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chemeClr val="bg1"/>
                </a:solidFill>
              </a:defRPr>
            </a:lvl1pPr>
          </a:lstStyle>
          <a:p>
            <a:r>
              <a:rPr lang="en-US"/>
              <a:t>Click to edit Master title style</a:t>
            </a:r>
          </a:p>
        </p:txBody>
      </p:sp>
      <p:sp>
        <p:nvSpPr>
          <p:cNvPr id="5" name="Text Placeholder 4">
            <a:extLst>
              <a:ext uri="{FF2B5EF4-FFF2-40B4-BE49-F238E27FC236}">
                <a16:creationId xmlns:a16="http://schemas.microsoft.com/office/drawing/2014/main" id="{0040EF35-062A-4CF7-B99A-D6EF688F370B}"/>
              </a:ext>
            </a:extLst>
          </p:cNvPr>
          <p:cNvSpPr>
            <a:spLocks noGrp="1"/>
          </p:cNvSpPr>
          <p:nvPr>
            <p:ph type="body" sz="quarter" idx="10"/>
          </p:nvPr>
        </p:nvSpPr>
        <p:spPr>
          <a:xfrm>
            <a:off x="838200" y="975784"/>
            <a:ext cx="10515600" cy="609600"/>
          </a:xfrm>
        </p:spPr>
        <p:txBody>
          <a:bodyPr anchor="t">
            <a:normAutofit/>
          </a:bodyPr>
          <a:lstStyle>
            <a:lvl1pPr marL="0" indent="0" algn="ctr">
              <a:buNone/>
              <a:defRPr sz="2400">
                <a:solidFill>
                  <a:srgbClr val="5B9BD5"/>
                </a:solidFill>
              </a:defRPr>
            </a:lvl1pPr>
            <a:lvl2pPr marL="243834" indent="0">
              <a:buNone/>
              <a:defRPr/>
            </a:lvl2pPr>
            <a:lvl3pPr marL="487668" indent="0">
              <a:buNone/>
              <a:defRPr/>
            </a:lvl3pPr>
            <a:lvl4pPr marL="1371566" indent="0">
              <a:buNone/>
              <a:defRPr/>
            </a:lvl4pPr>
            <a:lvl5pPr marL="1828754" indent="0">
              <a:buNone/>
              <a:defRPr/>
            </a:lvl5pPr>
          </a:lstStyle>
          <a:p>
            <a:pPr lvl="0"/>
            <a:r>
              <a:rPr lang="en-US"/>
              <a:t>Click to edit Master text styles</a:t>
            </a:r>
          </a:p>
        </p:txBody>
      </p:sp>
    </p:spTree>
    <p:custDataLst>
      <p:tags r:id="rId1"/>
    </p:custDataLst>
    <p:extLst>
      <p:ext uri="{BB962C8B-B14F-4D97-AF65-F5344CB8AC3E}">
        <p14:creationId xmlns:p14="http://schemas.microsoft.com/office/powerpoint/2010/main" val="401893096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userDrawn="1">
  <p:cSld name="1_Title_subtitle">
    <p:bg>
      <p:bgPr>
        <a:solidFill>
          <a:schemeClr val="tx2"/>
        </a:solidFill>
        <a:effectLst/>
      </p:bgPr>
    </p:bg>
    <p:spTree>
      <p:nvGrpSpPr>
        <p:cNvPr id="1" name=""/>
        <p:cNvGrpSpPr/>
        <p:nvPr/>
      </p:nvGrpSpPr>
      <p:grpSpPr>
        <a:xfrm>
          <a:off x="0" y="0"/>
          <a:ext cx="0" cy="0"/>
          <a:chOff x="0" y="0"/>
          <a:chExt cx="0" cy="0"/>
        </a:xfrm>
      </p:grpSpPr>
      <p:pic>
        <p:nvPicPr>
          <p:cNvPr id="20" name="Picture 19" descr="A close up of a logo&#10;&#10;Description automatically generated">
            <a:extLst>
              <a:ext uri="{FF2B5EF4-FFF2-40B4-BE49-F238E27FC236}">
                <a16:creationId xmlns:a16="http://schemas.microsoft.com/office/drawing/2014/main" id="{060C9F1B-2022-428A-A205-0B32E6B9618B}"/>
              </a:ext>
            </a:extLst>
          </p:cNvPr>
          <p:cNvPicPr>
            <a:picLocks noChangeAspect="1"/>
          </p:cNvPicPr>
          <p:nvPr userDrawn="1"/>
        </p:nvPicPr>
        <p:blipFill rotWithShape="1">
          <a:blip r:embed="rId3" cstate="screen">
            <a:alphaModFix amt="20000"/>
            <a:extLst>
              <a:ext uri="{28A0092B-C50C-407E-A947-70E740481C1C}">
                <a14:useLocalDpi xmlns:a14="http://schemas.microsoft.com/office/drawing/2010/main" val="0"/>
              </a:ext>
            </a:extLst>
          </a:blip>
          <a:srcRect/>
          <a:stretch/>
        </p:blipFill>
        <p:spPr>
          <a:xfrm>
            <a:off x="0" y="4317300"/>
            <a:ext cx="7056328" cy="2540696"/>
          </a:xfrm>
          <a:prstGeom prst="rect">
            <a:avLst/>
          </a:prstGeom>
        </p:spPr>
      </p:pic>
      <p:sp>
        <p:nvSpPr>
          <p:cNvPr id="6" name="Title 1">
            <a:extLst>
              <a:ext uri="{FF2B5EF4-FFF2-40B4-BE49-F238E27FC236}">
                <a16:creationId xmlns:a16="http://schemas.microsoft.com/office/drawing/2014/main" id="{AF9E050A-3628-4CE5-952F-7FF7CBBD830A}"/>
              </a:ext>
            </a:extLst>
          </p:cNvPr>
          <p:cNvSpPr>
            <a:spLocks noGrp="1"/>
          </p:cNvSpPr>
          <p:nvPr>
            <p:ph type="title" hasCustomPrompt="1"/>
          </p:nvPr>
        </p:nvSpPr>
        <p:spPr>
          <a:xfrm>
            <a:off x="835152" y="256032"/>
            <a:ext cx="10521696" cy="609600"/>
          </a:xfrm>
        </p:spPr>
        <p:txBody>
          <a:bodyPr anchor="ctr" anchorCtr="0">
            <a:noAutofit/>
          </a:bodyPr>
          <a:lstStyle>
            <a:lvl1pPr algn="ctr">
              <a:defRPr baseline="0">
                <a:solidFill>
                  <a:schemeClr val="bg1"/>
                </a:solidFill>
              </a:defRPr>
            </a:lvl1pPr>
          </a:lstStyle>
          <a:p>
            <a:r>
              <a:rPr lang="en-US"/>
              <a:t>Click to Edit Title</a:t>
            </a:r>
          </a:p>
        </p:txBody>
      </p:sp>
      <p:sp>
        <p:nvSpPr>
          <p:cNvPr id="7" name="Text Placeholder 2">
            <a:extLst>
              <a:ext uri="{FF2B5EF4-FFF2-40B4-BE49-F238E27FC236}">
                <a16:creationId xmlns:a16="http://schemas.microsoft.com/office/drawing/2014/main" id="{3E6FEAB8-86D8-4891-BB8A-0DA8E99BAEC7}"/>
              </a:ext>
            </a:extLst>
          </p:cNvPr>
          <p:cNvSpPr>
            <a:spLocks noGrp="1"/>
          </p:cNvSpPr>
          <p:nvPr>
            <p:ph type="body" sz="quarter" idx="11" hasCustomPrompt="1"/>
          </p:nvPr>
        </p:nvSpPr>
        <p:spPr>
          <a:xfrm flipH="1">
            <a:off x="835152" y="853440"/>
            <a:ext cx="10521696" cy="365760"/>
          </a:xfrm>
        </p:spPr>
        <p:txBody>
          <a:bodyPr wrap="square" anchor="ctr" anchorCtr="0">
            <a:noAutofit/>
          </a:bodyPr>
          <a:lstStyle>
            <a:lvl1pPr marL="0" indent="0" algn="ctr">
              <a:lnSpc>
                <a:spcPct val="100000"/>
              </a:lnSpc>
              <a:spcBef>
                <a:spcPts val="0"/>
              </a:spcBef>
              <a:buFont typeface="Arial" pitchFamily="34" charset="0"/>
              <a:buNone/>
              <a:defRPr sz="2933" b="0" cap="none" baseline="0">
                <a:solidFill>
                  <a:schemeClr val="bg2"/>
                </a:solidFill>
                <a:latin typeface="+mj-lt"/>
              </a:defRPr>
            </a:lvl1pPr>
          </a:lstStyle>
          <a:p>
            <a:pPr lvl="0"/>
            <a:r>
              <a:rPr lang="en-US"/>
              <a:t>Click to edit subtitle</a:t>
            </a:r>
          </a:p>
        </p:txBody>
      </p:sp>
      <p:grpSp>
        <p:nvGrpSpPr>
          <p:cNvPr id="11" name="Group 10">
            <a:extLst>
              <a:ext uri="{FF2B5EF4-FFF2-40B4-BE49-F238E27FC236}">
                <a16:creationId xmlns:a16="http://schemas.microsoft.com/office/drawing/2014/main" id="{93FEC431-D99F-4D9C-86A5-9527454BB3BA}"/>
              </a:ext>
            </a:extLst>
          </p:cNvPr>
          <p:cNvGrpSpPr/>
          <p:nvPr userDrawn="1"/>
        </p:nvGrpSpPr>
        <p:grpSpPr>
          <a:xfrm>
            <a:off x="11237113" y="6353580"/>
            <a:ext cx="702523" cy="294037"/>
            <a:chOff x="6145213" y="4384676"/>
            <a:chExt cx="1582738" cy="649287"/>
          </a:xfrm>
          <a:solidFill>
            <a:schemeClr val="bg1"/>
          </a:solidFill>
        </p:grpSpPr>
        <p:sp>
          <p:nvSpPr>
            <p:cNvPr id="12" name="Freeform 8">
              <a:extLst>
                <a:ext uri="{FF2B5EF4-FFF2-40B4-BE49-F238E27FC236}">
                  <a16:creationId xmlns:a16="http://schemas.microsoft.com/office/drawing/2014/main" id="{BE670B18-F9E6-411E-AD29-8C1691309F71}"/>
                </a:ext>
              </a:extLst>
            </p:cNvPr>
            <p:cNvSpPr>
              <a:spLocks/>
            </p:cNvSpPr>
            <p:nvPr userDrawn="1"/>
          </p:nvSpPr>
          <p:spPr bwMode="auto">
            <a:xfrm>
              <a:off x="6640513" y="4454526"/>
              <a:ext cx="341313" cy="449263"/>
            </a:xfrm>
            <a:custGeom>
              <a:avLst/>
              <a:gdLst>
                <a:gd name="T0" fmla="*/ 485 w 859"/>
                <a:gd name="T1" fmla="*/ 5 h 1132"/>
                <a:gd name="T2" fmla="*/ 603 w 859"/>
                <a:gd name="T3" fmla="*/ 31 h 1132"/>
                <a:gd name="T4" fmla="*/ 699 w 859"/>
                <a:gd name="T5" fmla="*/ 82 h 1132"/>
                <a:gd name="T6" fmla="*/ 771 w 859"/>
                <a:gd name="T7" fmla="*/ 167 h 1132"/>
                <a:gd name="T8" fmla="*/ 810 w 859"/>
                <a:gd name="T9" fmla="*/ 290 h 1132"/>
                <a:gd name="T10" fmla="*/ 642 w 859"/>
                <a:gd name="T11" fmla="*/ 307 h 1132"/>
                <a:gd name="T12" fmla="*/ 606 w 859"/>
                <a:gd name="T13" fmla="*/ 231 h 1132"/>
                <a:gd name="T14" fmla="*/ 544 w 859"/>
                <a:gd name="T15" fmla="*/ 184 h 1132"/>
                <a:gd name="T16" fmla="*/ 467 w 859"/>
                <a:gd name="T17" fmla="*/ 162 h 1132"/>
                <a:gd name="T18" fmla="*/ 385 w 859"/>
                <a:gd name="T19" fmla="*/ 158 h 1132"/>
                <a:gd name="T20" fmla="*/ 304 w 859"/>
                <a:gd name="T21" fmla="*/ 172 h 1132"/>
                <a:gd name="T22" fmla="*/ 236 w 859"/>
                <a:gd name="T23" fmla="*/ 207 h 1132"/>
                <a:gd name="T24" fmla="*/ 200 w 859"/>
                <a:gd name="T25" fmla="*/ 268 h 1132"/>
                <a:gd name="T26" fmla="*/ 207 w 859"/>
                <a:gd name="T27" fmla="*/ 344 h 1132"/>
                <a:gd name="T28" fmla="*/ 256 w 859"/>
                <a:gd name="T29" fmla="*/ 397 h 1132"/>
                <a:gd name="T30" fmla="*/ 334 w 859"/>
                <a:gd name="T31" fmla="*/ 434 h 1132"/>
                <a:gd name="T32" fmla="*/ 428 w 859"/>
                <a:gd name="T33" fmla="*/ 460 h 1132"/>
                <a:gd name="T34" fmla="*/ 528 w 859"/>
                <a:gd name="T35" fmla="*/ 484 h 1132"/>
                <a:gd name="T36" fmla="*/ 634 w 859"/>
                <a:gd name="T37" fmla="*/ 513 h 1132"/>
                <a:gd name="T38" fmla="*/ 728 w 859"/>
                <a:gd name="T39" fmla="*/ 556 h 1132"/>
                <a:gd name="T40" fmla="*/ 804 w 859"/>
                <a:gd name="T41" fmla="*/ 620 h 1132"/>
                <a:gd name="T42" fmla="*/ 850 w 859"/>
                <a:gd name="T43" fmla="*/ 711 h 1132"/>
                <a:gd name="T44" fmla="*/ 857 w 859"/>
                <a:gd name="T45" fmla="*/ 838 h 1132"/>
                <a:gd name="T46" fmla="*/ 821 w 859"/>
                <a:gd name="T47" fmla="*/ 954 h 1132"/>
                <a:gd name="T48" fmla="*/ 750 w 859"/>
                <a:gd name="T49" fmla="*/ 1037 h 1132"/>
                <a:gd name="T50" fmla="*/ 655 w 859"/>
                <a:gd name="T51" fmla="*/ 1093 h 1132"/>
                <a:gd name="T52" fmla="*/ 545 w 859"/>
                <a:gd name="T53" fmla="*/ 1124 h 1132"/>
                <a:gd name="T54" fmla="*/ 428 w 859"/>
                <a:gd name="T55" fmla="*/ 1132 h 1132"/>
                <a:gd name="T56" fmla="*/ 297 w 859"/>
                <a:gd name="T57" fmla="*/ 1120 h 1132"/>
                <a:gd name="T58" fmla="*/ 182 w 859"/>
                <a:gd name="T59" fmla="*/ 1081 h 1132"/>
                <a:gd name="T60" fmla="*/ 89 w 859"/>
                <a:gd name="T61" fmla="*/ 1012 h 1132"/>
                <a:gd name="T62" fmla="*/ 26 w 859"/>
                <a:gd name="T63" fmla="*/ 908 h 1132"/>
                <a:gd name="T64" fmla="*/ 0 w 859"/>
                <a:gd name="T65" fmla="*/ 767 h 1132"/>
                <a:gd name="T66" fmla="*/ 178 w 859"/>
                <a:gd name="T67" fmla="*/ 838 h 1132"/>
                <a:gd name="T68" fmla="*/ 229 w 859"/>
                <a:gd name="T69" fmla="*/ 913 h 1132"/>
                <a:gd name="T70" fmla="*/ 308 w 859"/>
                <a:gd name="T71" fmla="*/ 957 h 1132"/>
                <a:gd name="T72" fmla="*/ 404 w 859"/>
                <a:gd name="T73" fmla="*/ 974 h 1132"/>
                <a:gd name="T74" fmla="*/ 488 w 859"/>
                <a:gd name="T75" fmla="*/ 974 h 1132"/>
                <a:gd name="T76" fmla="*/ 564 w 859"/>
                <a:gd name="T77" fmla="*/ 960 h 1132"/>
                <a:gd name="T78" fmla="*/ 630 w 859"/>
                <a:gd name="T79" fmla="*/ 927 h 1132"/>
                <a:gd name="T80" fmla="*/ 674 w 859"/>
                <a:gd name="T81" fmla="*/ 871 h 1132"/>
                <a:gd name="T82" fmla="*/ 681 w 859"/>
                <a:gd name="T83" fmla="*/ 787 h 1132"/>
                <a:gd name="T84" fmla="*/ 647 w 859"/>
                <a:gd name="T85" fmla="*/ 722 h 1132"/>
                <a:gd name="T86" fmla="*/ 580 w 859"/>
                <a:gd name="T87" fmla="*/ 677 h 1132"/>
                <a:gd name="T88" fmla="*/ 490 w 859"/>
                <a:gd name="T89" fmla="*/ 647 h 1132"/>
                <a:gd name="T90" fmla="*/ 387 w 859"/>
                <a:gd name="T91" fmla="*/ 622 h 1132"/>
                <a:gd name="T92" fmla="*/ 281 w 859"/>
                <a:gd name="T93" fmla="*/ 595 h 1132"/>
                <a:gd name="T94" fmla="*/ 183 w 859"/>
                <a:gd name="T95" fmla="*/ 558 h 1132"/>
                <a:gd name="T96" fmla="*/ 99 w 859"/>
                <a:gd name="T97" fmla="*/ 504 h 1132"/>
                <a:gd name="T98" fmla="*/ 42 w 859"/>
                <a:gd name="T99" fmla="*/ 423 h 1132"/>
                <a:gd name="T100" fmla="*/ 21 w 859"/>
                <a:gd name="T101" fmla="*/ 308 h 1132"/>
                <a:gd name="T102" fmla="*/ 43 w 859"/>
                <a:gd name="T103" fmla="*/ 193 h 1132"/>
                <a:gd name="T104" fmla="*/ 103 w 859"/>
                <a:gd name="T105" fmla="*/ 107 h 1132"/>
                <a:gd name="T106" fmla="*/ 190 w 859"/>
                <a:gd name="T107" fmla="*/ 46 h 1132"/>
                <a:gd name="T108" fmla="*/ 292 w 859"/>
                <a:gd name="T109" fmla="*/ 12 h 1132"/>
                <a:gd name="T110" fmla="*/ 399 w 859"/>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9" h="1132">
                  <a:moveTo>
                    <a:pt x="399" y="0"/>
                  </a:moveTo>
                  <a:lnTo>
                    <a:pt x="443" y="2"/>
                  </a:lnTo>
                  <a:lnTo>
                    <a:pt x="485" y="5"/>
                  </a:lnTo>
                  <a:lnTo>
                    <a:pt x="527" y="11"/>
                  </a:lnTo>
                  <a:lnTo>
                    <a:pt x="566" y="20"/>
                  </a:lnTo>
                  <a:lnTo>
                    <a:pt x="603" y="31"/>
                  </a:lnTo>
                  <a:lnTo>
                    <a:pt x="637" y="44"/>
                  </a:lnTo>
                  <a:lnTo>
                    <a:pt x="670" y="62"/>
                  </a:lnTo>
                  <a:lnTo>
                    <a:pt x="699" y="82"/>
                  </a:lnTo>
                  <a:lnTo>
                    <a:pt x="726" y="107"/>
                  </a:lnTo>
                  <a:lnTo>
                    <a:pt x="750" y="134"/>
                  </a:lnTo>
                  <a:lnTo>
                    <a:pt x="771" y="167"/>
                  </a:lnTo>
                  <a:lnTo>
                    <a:pt x="787" y="203"/>
                  </a:lnTo>
                  <a:lnTo>
                    <a:pt x="800" y="244"/>
                  </a:lnTo>
                  <a:lnTo>
                    <a:pt x="810" y="290"/>
                  </a:lnTo>
                  <a:lnTo>
                    <a:pt x="815" y="339"/>
                  </a:lnTo>
                  <a:lnTo>
                    <a:pt x="648" y="339"/>
                  </a:lnTo>
                  <a:lnTo>
                    <a:pt x="642" y="307"/>
                  </a:lnTo>
                  <a:lnTo>
                    <a:pt x="634" y="278"/>
                  </a:lnTo>
                  <a:lnTo>
                    <a:pt x="621" y="254"/>
                  </a:lnTo>
                  <a:lnTo>
                    <a:pt x="606" y="231"/>
                  </a:lnTo>
                  <a:lnTo>
                    <a:pt x="587" y="213"/>
                  </a:lnTo>
                  <a:lnTo>
                    <a:pt x="567" y="197"/>
                  </a:lnTo>
                  <a:lnTo>
                    <a:pt x="544" y="184"/>
                  </a:lnTo>
                  <a:lnTo>
                    <a:pt x="519" y="174"/>
                  </a:lnTo>
                  <a:lnTo>
                    <a:pt x="494" y="167"/>
                  </a:lnTo>
                  <a:lnTo>
                    <a:pt x="467" y="162"/>
                  </a:lnTo>
                  <a:lnTo>
                    <a:pt x="440" y="158"/>
                  </a:lnTo>
                  <a:lnTo>
                    <a:pt x="412" y="157"/>
                  </a:lnTo>
                  <a:lnTo>
                    <a:pt x="385" y="158"/>
                  </a:lnTo>
                  <a:lnTo>
                    <a:pt x="358" y="161"/>
                  </a:lnTo>
                  <a:lnTo>
                    <a:pt x="330" y="166"/>
                  </a:lnTo>
                  <a:lnTo>
                    <a:pt x="304" y="172"/>
                  </a:lnTo>
                  <a:lnTo>
                    <a:pt x="279" y="180"/>
                  </a:lnTo>
                  <a:lnTo>
                    <a:pt x="257" y="192"/>
                  </a:lnTo>
                  <a:lnTo>
                    <a:pt x="236" y="207"/>
                  </a:lnTo>
                  <a:lnTo>
                    <a:pt x="221" y="224"/>
                  </a:lnTo>
                  <a:lnTo>
                    <a:pt x="208" y="244"/>
                  </a:lnTo>
                  <a:lnTo>
                    <a:pt x="200" y="268"/>
                  </a:lnTo>
                  <a:lnTo>
                    <a:pt x="198" y="296"/>
                  </a:lnTo>
                  <a:lnTo>
                    <a:pt x="200" y="321"/>
                  </a:lnTo>
                  <a:lnTo>
                    <a:pt x="207" y="344"/>
                  </a:lnTo>
                  <a:lnTo>
                    <a:pt x="219" y="365"/>
                  </a:lnTo>
                  <a:lnTo>
                    <a:pt x="236" y="382"/>
                  </a:lnTo>
                  <a:lnTo>
                    <a:pt x="256" y="397"/>
                  </a:lnTo>
                  <a:lnTo>
                    <a:pt x="279" y="411"/>
                  </a:lnTo>
                  <a:lnTo>
                    <a:pt x="304" y="423"/>
                  </a:lnTo>
                  <a:lnTo>
                    <a:pt x="334" y="434"/>
                  </a:lnTo>
                  <a:lnTo>
                    <a:pt x="363" y="443"/>
                  </a:lnTo>
                  <a:lnTo>
                    <a:pt x="395" y="452"/>
                  </a:lnTo>
                  <a:lnTo>
                    <a:pt x="428" y="460"/>
                  </a:lnTo>
                  <a:lnTo>
                    <a:pt x="461" y="467"/>
                  </a:lnTo>
                  <a:lnTo>
                    <a:pt x="495" y="476"/>
                  </a:lnTo>
                  <a:lnTo>
                    <a:pt x="528" y="484"/>
                  </a:lnTo>
                  <a:lnTo>
                    <a:pt x="564" y="493"/>
                  </a:lnTo>
                  <a:lnTo>
                    <a:pt x="600" y="502"/>
                  </a:lnTo>
                  <a:lnTo>
                    <a:pt x="634" y="513"/>
                  </a:lnTo>
                  <a:lnTo>
                    <a:pt x="666" y="527"/>
                  </a:lnTo>
                  <a:lnTo>
                    <a:pt x="698" y="540"/>
                  </a:lnTo>
                  <a:lnTo>
                    <a:pt x="728" y="556"/>
                  </a:lnTo>
                  <a:lnTo>
                    <a:pt x="756" y="575"/>
                  </a:lnTo>
                  <a:lnTo>
                    <a:pt x="782" y="595"/>
                  </a:lnTo>
                  <a:lnTo>
                    <a:pt x="804" y="620"/>
                  </a:lnTo>
                  <a:lnTo>
                    <a:pt x="823" y="646"/>
                  </a:lnTo>
                  <a:lnTo>
                    <a:pt x="838" y="676"/>
                  </a:lnTo>
                  <a:lnTo>
                    <a:pt x="850" y="711"/>
                  </a:lnTo>
                  <a:lnTo>
                    <a:pt x="857" y="750"/>
                  </a:lnTo>
                  <a:lnTo>
                    <a:pt x="859" y="792"/>
                  </a:lnTo>
                  <a:lnTo>
                    <a:pt x="857" y="838"/>
                  </a:lnTo>
                  <a:lnTo>
                    <a:pt x="849" y="880"/>
                  </a:lnTo>
                  <a:lnTo>
                    <a:pt x="838" y="919"/>
                  </a:lnTo>
                  <a:lnTo>
                    <a:pt x="821" y="954"/>
                  </a:lnTo>
                  <a:lnTo>
                    <a:pt x="801" y="985"/>
                  </a:lnTo>
                  <a:lnTo>
                    <a:pt x="777" y="1013"/>
                  </a:lnTo>
                  <a:lnTo>
                    <a:pt x="750" y="1037"/>
                  </a:lnTo>
                  <a:lnTo>
                    <a:pt x="721" y="1059"/>
                  </a:lnTo>
                  <a:lnTo>
                    <a:pt x="689" y="1077"/>
                  </a:lnTo>
                  <a:lnTo>
                    <a:pt x="655" y="1093"/>
                  </a:lnTo>
                  <a:lnTo>
                    <a:pt x="619" y="1106"/>
                  </a:lnTo>
                  <a:lnTo>
                    <a:pt x="583" y="1116"/>
                  </a:lnTo>
                  <a:lnTo>
                    <a:pt x="545" y="1124"/>
                  </a:lnTo>
                  <a:lnTo>
                    <a:pt x="506" y="1129"/>
                  </a:lnTo>
                  <a:lnTo>
                    <a:pt x="467" y="1132"/>
                  </a:lnTo>
                  <a:lnTo>
                    <a:pt x="428" y="1132"/>
                  </a:lnTo>
                  <a:lnTo>
                    <a:pt x="383" y="1131"/>
                  </a:lnTo>
                  <a:lnTo>
                    <a:pt x="340" y="1128"/>
                  </a:lnTo>
                  <a:lnTo>
                    <a:pt x="297" y="1120"/>
                  </a:lnTo>
                  <a:lnTo>
                    <a:pt x="257" y="1111"/>
                  </a:lnTo>
                  <a:lnTo>
                    <a:pt x="218" y="1097"/>
                  </a:lnTo>
                  <a:lnTo>
                    <a:pt x="182" y="1081"/>
                  </a:lnTo>
                  <a:lnTo>
                    <a:pt x="148" y="1061"/>
                  </a:lnTo>
                  <a:lnTo>
                    <a:pt x="117" y="1038"/>
                  </a:lnTo>
                  <a:lnTo>
                    <a:pt x="89" y="1012"/>
                  </a:lnTo>
                  <a:lnTo>
                    <a:pt x="65" y="980"/>
                  </a:lnTo>
                  <a:lnTo>
                    <a:pt x="43" y="947"/>
                  </a:lnTo>
                  <a:lnTo>
                    <a:pt x="26" y="908"/>
                  </a:lnTo>
                  <a:lnTo>
                    <a:pt x="13" y="865"/>
                  </a:lnTo>
                  <a:lnTo>
                    <a:pt x="4" y="819"/>
                  </a:lnTo>
                  <a:lnTo>
                    <a:pt x="0" y="767"/>
                  </a:lnTo>
                  <a:lnTo>
                    <a:pt x="166" y="767"/>
                  </a:lnTo>
                  <a:lnTo>
                    <a:pt x="170" y="804"/>
                  </a:lnTo>
                  <a:lnTo>
                    <a:pt x="178" y="838"/>
                  </a:lnTo>
                  <a:lnTo>
                    <a:pt x="191" y="867"/>
                  </a:lnTo>
                  <a:lnTo>
                    <a:pt x="208" y="891"/>
                  </a:lnTo>
                  <a:lnTo>
                    <a:pt x="229" y="913"/>
                  </a:lnTo>
                  <a:lnTo>
                    <a:pt x="253" y="931"/>
                  </a:lnTo>
                  <a:lnTo>
                    <a:pt x="279" y="945"/>
                  </a:lnTo>
                  <a:lnTo>
                    <a:pt x="308" y="957"/>
                  </a:lnTo>
                  <a:lnTo>
                    <a:pt x="338" y="966"/>
                  </a:lnTo>
                  <a:lnTo>
                    <a:pt x="371" y="972"/>
                  </a:lnTo>
                  <a:lnTo>
                    <a:pt x="404" y="974"/>
                  </a:lnTo>
                  <a:lnTo>
                    <a:pt x="438" y="976"/>
                  </a:lnTo>
                  <a:lnTo>
                    <a:pt x="462" y="976"/>
                  </a:lnTo>
                  <a:lnTo>
                    <a:pt x="488" y="974"/>
                  </a:lnTo>
                  <a:lnTo>
                    <a:pt x="513" y="971"/>
                  </a:lnTo>
                  <a:lnTo>
                    <a:pt x="539" y="966"/>
                  </a:lnTo>
                  <a:lnTo>
                    <a:pt x="564" y="960"/>
                  </a:lnTo>
                  <a:lnTo>
                    <a:pt x="589" y="951"/>
                  </a:lnTo>
                  <a:lnTo>
                    <a:pt x="610" y="941"/>
                  </a:lnTo>
                  <a:lnTo>
                    <a:pt x="630" y="927"/>
                  </a:lnTo>
                  <a:lnTo>
                    <a:pt x="648" y="912"/>
                  </a:lnTo>
                  <a:lnTo>
                    <a:pt x="663" y="892"/>
                  </a:lnTo>
                  <a:lnTo>
                    <a:pt x="674" y="871"/>
                  </a:lnTo>
                  <a:lnTo>
                    <a:pt x="681" y="844"/>
                  </a:lnTo>
                  <a:lnTo>
                    <a:pt x="683" y="815"/>
                  </a:lnTo>
                  <a:lnTo>
                    <a:pt x="681" y="787"/>
                  </a:lnTo>
                  <a:lnTo>
                    <a:pt x="674" y="762"/>
                  </a:lnTo>
                  <a:lnTo>
                    <a:pt x="661" y="740"/>
                  </a:lnTo>
                  <a:lnTo>
                    <a:pt x="647" y="722"/>
                  </a:lnTo>
                  <a:lnTo>
                    <a:pt x="627" y="705"/>
                  </a:lnTo>
                  <a:lnTo>
                    <a:pt x="606" y="691"/>
                  </a:lnTo>
                  <a:lnTo>
                    <a:pt x="580" y="677"/>
                  </a:lnTo>
                  <a:lnTo>
                    <a:pt x="552" y="667"/>
                  </a:lnTo>
                  <a:lnTo>
                    <a:pt x="522" y="656"/>
                  </a:lnTo>
                  <a:lnTo>
                    <a:pt x="490" y="647"/>
                  </a:lnTo>
                  <a:lnTo>
                    <a:pt x="457" y="639"/>
                  </a:lnTo>
                  <a:lnTo>
                    <a:pt x="422" y="630"/>
                  </a:lnTo>
                  <a:lnTo>
                    <a:pt x="387" y="622"/>
                  </a:lnTo>
                  <a:lnTo>
                    <a:pt x="352" y="613"/>
                  </a:lnTo>
                  <a:lnTo>
                    <a:pt x="317" y="605"/>
                  </a:lnTo>
                  <a:lnTo>
                    <a:pt x="281" y="595"/>
                  </a:lnTo>
                  <a:lnTo>
                    <a:pt x="247" y="585"/>
                  </a:lnTo>
                  <a:lnTo>
                    <a:pt x="215" y="572"/>
                  </a:lnTo>
                  <a:lnTo>
                    <a:pt x="183" y="558"/>
                  </a:lnTo>
                  <a:lnTo>
                    <a:pt x="153" y="542"/>
                  </a:lnTo>
                  <a:lnTo>
                    <a:pt x="125" y="524"/>
                  </a:lnTo>
                  <a:lnTo>
                    <a:pt x="99" y="504"/>
                  </a:lnTo>
                  <a:lnTo>
                    <a:pt x="77" y="480"/>
                  </a:lnTo>
                  <a:lnTo>
                    <a:pt x="58" y="453"/>
                  </a:lnTo>
                  <a:lnTo>
                    <a:pt x="42" y="423"/>
                  </a:lnTo>
                  <a:lnTo>
                    <a:pt x="31" y="389"/>
                  </a:lnTo>
                  <a:lnTo>
                    <a:pt x="24" y="350"/>
                  </a:lnTo>
                  <a:lnTo>
                    <a:pt x="21" y="308"/>
                  </a:lnTo>
                  <a:lnTo>
                    <a:pt x="24" y="267"/>
                  </a:lnTo>
                  <a:lnTo>
                    <a:pt x="31" y="228"/>
                  </a:lnTo>
                  <a:lnTo>
                    <a:pt x="43" y="193"/>
                  </a:lnTo>
                  <a:lnTo>
                    <a:pt x="60" y="161"/>
                  </a:lnTo>
                  <a:lnTo>
                    <a:pt x="80" y="132"/>
                  </a:lnTo>
                  <a:lnTo>
                    <a:pt x="103" y="107"/>
                  </a:lnTo>
                  <a:lnTo>
                    <a:pt x="130" y="84"/>
                  </a:lnTo>
                  <a:lnTo>
                    <a:pt x="159" y="63"/>
                  </a:lnTo>
                  <a:lnTo>
                    <a:pt x="190" y="46"/>
                  </a:lnTo>
                  <a:lnTo>
                    <a:pt x="223" y="32"/>
                  </a:lnTo>
                  <a:lnTo>
                    <a:pt x="257" y="21"/>
                  </a:lnTo>
                  <a:lnTo>
                    <a:pt x="292" y="12"/>
                  </a:lnTo>
                  <a:lnTo>
                    <a:pt x="327"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3" name="Freeform 9">
              <a:extLst>
                <a:ext uri="{FF2B5EF4-FFF2-40B4-BE49-F238E27FC236}">
                  <a16:creationId xmlns:a16="http://schemas.microsoft.com/office/drawing/2014/main" id="{54BAF2E3-FF63-493E-A589-B0ED6540CA7D}"/>
                </a:ext>
              </a:extLst>
            </p:cNvPr>
            <p:cNvSpPr>
              <a:spLocks noEditPoints="1"/>
            </p:cNvSpPr>
            <p:nvPr userDrawn="1"/>
          </p:nvSpPr>
          <p:spPr bwMode="auto">
            <a:xfrm>
              <a:off x="6994526" y="4454526"/>
              <a:ext cx="377825" cy="449263"/>
            </a:xfrm>
            <a:custGeom>
              <a:avLst/>
              <a:gdLst>
                <a:gd name="T0" fmla="*/ 629 w 951"/>
                <a:gd name="T1" fmla="*/ 576 h 1132"/>
                <a:gd name="T2" fmla="*/ 530 w 951"/>
                <a:gd name="T3" fmla="*/ 600 h 1132"/>
                <a:gd name="T4" fmla="*/ 417 w 951"/>
                <a:gd name="T5" fmla="*/ 616 h 1132"/>
                <a:gd name="T6" fmla="*/ 322 w 951"/>
                <a:gd name="T7" fmla="*/ 636 h 1132"/>
                <a:gd name="T8" fmla="*/ 247 w 951"/>
                <a:gd name="T9" fmla="*/ 670 h 1132"/>
                <a:gd name="T10" fmla="*/ 196 w 951"/>
                <a:gd name="T11" fmla="*/ 728 h 1132"/>
                <a:gd name="T12" fmla="*/ 176 w 951"/>
                <a:gd name="T13" fmla="*/ 817 h 1132"/>
                <a:gd name="T14" fmla="*/ 194 w 951"/>
                <a:gd name="T15" fmla="*/ 897 h 1132"/>
                <a:gd name="T16" fmla="*/ 245 w 951"/>
                <a:gd name="T17" fmla="*/ 947 h 1132"/>
                <a:gd name="T18" fmla="*/ 317 w 951"/>
                <a:gd name="T19" fmla="*/ 972 h 1132"/>
                <a:gd name="T20" fmla="*/ 417 w 951"/>
                <a:gd name="T21" fmla="*/ 974 h 1132"/>
                <a:gd name="T22" fmla="*/ 528 w 951"/>
                <a:gd name="T23" fmla="*/ 944 h 1132"/>
                <a:gd name="T24" fmla="*/ 609 w 951"/>
                <a:gd name="T25" fmla="*/ 890 h 1132"/>
                <a:gd name="T26" fmla="*/ 658 w 951"/>
                <a:gd name="T27" fmla="*/ 822 h 1132"/>
                <a:gd name="T28" fmla="*/ 679 w 951"/>
                <a:gd name="T29" fmla="*/ 753 h 1132"/>
                <a:gd name="T30" fmla="*/ 468 w 951"/>
                <a:gd name="T31" fmla="*/ 0 h 1132"/>
                <a:gd name="T32" fmla="*/ 570 w 951"/>
                <a:gd name="T33" fmla="*/ 6 h 1132"/>
                <a:gd name="T34" fmla="*/ 668 w 951"/>
                <a:gd name="T35" fmla="*/ 28 h 1132"/>
                <a:gd name="T36" fmla="*/ 752 w 951"/>
                <a:gd name="T37" fmla="*/ 72 h 1132"/>
                <a:gd name="T38" fmla="*/ 814 w 951"/>
                <a:gd name="T39" fmla="*/ 145 h 1132"/>
                <a:gd name="T40" fmla="*/ 845 w 951"/>
                <a:gd name="T41" fmla="*/ 253 h 1132"/>
                <a:gd name="T42" fmla="*/ 848 w 951"/>
                <a:gd name="T43" fmla="*/ 884 h 1132"/>
                <a:gd name="T44" fmla="*/ 854 w 951"/>
                <a:gd name="T45" fmla="*/ 947 h 1132"/>
                <a:gd name="T46" fmla="*/ 883 w 951"/>
                <a:gd name="T47" fmla="*/ 974 h 1132"/>
                <a:gd name="T48" fmla="*/ 932 w 951"/>
                <a:gd name="T49" fmla="*/ 972 h 1132"/>
                <a:gd name="T50" fmla="*/ 933 w 951"/>
                <a:gd name="T51" fmla="*/ 1114 h 1132"/>
                <a:gd name="T52" fmla="*/ 861 w 951"/>
                <a:gd name="T53" fmla="*/ 1131 h 1132"/>
                <a:gd name="T54" fmla="*/ 779 w 951"/>
                <a:gd name="T55" fmla="*/ 1125 h 1132"/>
                <a:gd name="T56" fmla="*/ 721 w 951"/>
                <a:gd name="T57" fmla="*/ 1083 h 1132"/>
                <a:gd name="T58" fmla="*/ 692 w 951"/>
                <a:gd name="T59" fmla="*/ 1002 h 1132"/>
                <a:gd name="T60" fmla="*/ 616 w 951"/>
                <a:gd name="T61" fmla="*/ 1041 h 1132"/>
                <a:gd name="T62" fmla="*/ 485 w 951"/>
                <a:gd name="T63" fmla="*/ 1111 h 1132"/>
                <a:gd name="T64" fmla="*/ 334 w 951"/>
                <a:gd name="T65" fmla="*/ 1132 h 1132"/>
                <a:gd name="T66" fmla="*/ 222 w 951"/>
                <a:gd name="T67" fmla="*/ 1120 h 1132"/>
                <a:gd name="T68" fmla="*/ 125 w 951"/>
                <a:gd name="T69" fmla="*/ 1082 h 1132"/>
                <a:gd name="T70" fmla="*/ 52 w 951"/>
                <a:gd name="T71" fmla="*/ 1013 h 1132"/>
                <a:gd name="T72" fmla="*/ 9 w 951"/>
                <a:gd name="T73" fmla="*/ 914 h 1132"/>
                <a:gd name="T74" fmla="*/ 1 w 951"/>
                <a:gd name="T75" fmla="*/ 784 h 1132"/>
                <a:gd name="T76" fmla="*/ 33 w 951"/>
                <a:gd name="T77" fmla="*/ 671 h 1132"/>
                <a:gd name="T78" fmla="*/ 94 w 951"/>
                <a:gd name="T79" fmla="*/ 594 h 1132"/>
                <a:gd name="T80" fmla="*/ 176 w 951"/>
                <a:gd name="T81" fmla="*/ 545 h 1132"/>
                <a:gd name="T82" fmla="*/ 273 w 951"/>
                <a:gd name="T83" fmla="*/ 512 h 1132"/>
                <a:gd name="T84" fmla="*/ 381 w 951"/>
                <a:gd name="T85" fmla="*/ 489 h 1132"/>
                <a:gd name="T86" fmla="*/ 491 w 951"/>
                <a:gd name="T87" fmla="*/ 472 h 1132"/>
                <a:gd name="T88" fmla="*/ 582 w 951"/>
                <a:gd name="T89" fmla="*/ 453 h 1132"/>
                <a:gd name="T90" fmla="*/ 647 w 951"/>
                <a:gd name="T91" fmla="*/ 422 h 1132"/>
                <a:gd name="T92" fmla="*/ 680 w 951"/>
                <a:gd name="T93" fmla="*/ 365 h 1132"/>
                <a:gd name="T94" fmla="*/ 675 w 951"/>
                <a:gd name="T95" fmla="*/ 276 h 1132"/>
                <a:gd name="T96" fmla="*/ 638 w 951"/>
                <a:gd name="T97" fmla="*/ 210 h 1132"/>
                <a:gd name="T98" fmla="*/ 578 w 951"/>
                <a:gd name="T99" fmla="*/ 175 h 1132"/>
                <a:gd name="T100" fmla="*/ 506 w 951"/>
                <a:gd name="T101" fmla="*/ 160 h 1132"/>
                <a:gd name="T102" fmla="*/ 423 w 951"/>
                <a:gd name="T103" fmla="*/ 158 h 1132"/>
                <a:gd name="T104" fmla="*/ 332 w 951"/>
                <a:gd name="T105" fmla="*/ 175 h 1132"/>
                <a:gd name="T106" fmla="*/ 261 w 951"/>
                <a:gd name="T107" fmla="*/ 218 h 1132"/>
                <a:gd name="T108" fmla="*/ 216 w 951"/>
                <a:gd name="T109" fmla="*/ 292 h 1132"/>
                <a:gd name="T110" fmla="*/ 39 w 951"/>
                <a:gd name="T111" fmla="*/ 362 h 1132"/>
                <a:gd name="T112" fmla="*/ 66 w 951"/>
                <a:gd name="T113" fmla="*/ 222 h 1132"/>
                <a:gd name="T114" fmla="*/ 129 w 951"/>
                <a:gd name="T115" fmla="*/ 120 h 1132"/>
                <a:gd name="T116" fmla="*/ 222 w 951"/>
                <a:gd name="T117" fmla="*/ 51 h 1132"/>
                <a:gd name="T118" fmla="*/ 338 w 951"/>
                <a:gd name="T119" fmla="*/ 12 h 1132"/>
                <a:gd name="T120" fmla="*/ 468 w 951"/>
                <a:gd name="T12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1" h="1132">
                  <a:moveTo>
                    <a:pt x="681" y="550"/>
                  </a:moveTo>
                  <a:lnTo>
                    <a:pt x="657" y="564"/>
                  </a:lnTo>
                  <a:lnTo>
                    <a:pt x="629" y="576"/>
                  </a:lnTo>
                  <a:lnTo>
                    <a:pt x="599" y="586"/>
                  </a:lnTo>
                  <a:lnTo>
                    <a:pt x="565" y="593"/>
                  </a:lnTo>
                  <a:lnTo>
                    <a:pt x="530" y="600"/>
                  </a:lnTo>
                  <a:lnTo>
                    <a:pt x="493" y="605"/>
                  </a:lnTo>
                  <a:lnTo>
                    <a:pt x="455" y="611"/>
                  </a:lnTo>
                  <a:lnTo>
                    <a:pt x="417" y="616"/>
                  </a:lnTo>
                  <a:lnTo>
                    <a:pt x="379" y="622"/>
                  </a:lnTo>
                  <a:lnTo>
                    <a:pt x="350" y="629"/>
                  </a:lnTo>
                  <a:lnTo>
                    <a:pt x="322" y="636"/>
                  </a:lnTo>
                  <a:lnTo>
                    <a:pt x="295" y="646"/>
                  </a:lnTo>
                  <a:lnTo>
                    <a:pt x="270" y="657"/>
                  </a:lnTo>
                  <a:lnTo>
                    <a:pt x="247" y="670"/>
                  </a:lnTo>
                  <a:lnTo>
                    <a:pt x="227" y="686"/>
                  </a:lnTo>
                  <a:lnTo>
                    <a:pt x="209" y="705"/>
                  </a:lnTo>
                  <a:lnTo>
                    <a:pt x="196" y="728"/>
                  </a:lnTo>
                  <a:lnTo>
                    <a:pt x="185" y="753"/>
                  </a:lnTo>
                  <a:lnTo>
                    <a:pt x="177" y="784"/>
                  </a:lnTo>
                  <a:lnTo>
                    <a:pt x="176" y="817"/>
                  </a:lnTo>
                  <a:lnTo>
                    <a:pt x="177" y="848"/>
                  </a:lnTo>
                  <a:lnTo>
                    <a:pt x="185" y="874"/>
                  </a:lnTo>
                  <a:lnTo>
                    <a:pt x="194" y="897"/>
                  </a:lnTo>
                  <a:lnTo>
                    <a:pt x="209" y="916"/>
                  </a:lnTo>
                  <a:lnTo>
                    <a:pt x="226" y="933"/>
                  </a:lnTo>
                  <a:lnTo>
                    <a:pt x="245" y="947"/>
                  </a:lnTo>
                  <a:lnTo>
                    <a:pt x="267" y="957"/>
                  </a:lnTo>
                  <a:lnTo>
                    <a:pt x="292" y="966"/>
                  </a:lnTo>
                  <a:lnTo>
                    <a:pt x="317" y="972"/>
                  </a:lnTo>
                  <a:lnTo>
                    <a:pt x="344" y="974"/>
                  </a:lnTo>
                  <a:lnTo>
                    <a:pt x="372" y="976"/>
                  </a:lnTo>
                  <a:lnTo>
                    <a:pt x="417" y="974"/>
                  </a:lnTo>
                  <a:lnTo>
                    <a:pt x="458" y="967"/>
                  </a:lnTo>
                  <a:lnTo>
                    <a:pt x="496" y="957"/>
                  </a:lnTo>
                  <a:lnTo>
                    <a:pt x="528" y="944"/>
                  </a:lnTo>
                  <a:lnTo>
                    <a:pt x="559" y="929"/>
                  </a:lnTo>
                  <a:lnTo>
                    <a:pt x="585" y="910"/>
                  </a:lnTo>
                  <a:lnTo>
                    <a:pt x="609" y="890"/>
                  </a:lnTo>
                  <a:lnTo>
                    <a:pt x="628" y="869"/>
                  </a:lnTo>
                  <a:lnTo>
                    <a:pt x="645" y="846"/>
                  </a:lnTo>
                  <a:lnTo>
                    <a:pt x="658" y="822"/>
                  </a:lnTo>
                  <a:lnTo>
                    <a:pt x="668" y="799"/>
                  </a:lnTo>
                  <a:lnTo>
                    <a:pt x="675" y="775"/>
                  </a:lnTo>
                  <a:lnTo>
                    <a:pt x="679" y="753"/>
                  </a:lnTo>
                  <a:lnTo>
                    <a:pt x="681" y="732"/>
                  </a:lnTo>
                  <a:lnTo>
                    <a:pt x="681" y="550"/>
                  </a:lnTo>
                  <a:close/>
                  <a:moveTo>
                    <a:pt x="468" y="0"/>
                  </a:moveTo>
                  <a:lnTo>
                    <a:pt x="502" y="2"/>
                  </a:lnTo>
                  <a:lnTo>
                    <a:pt x="536" y="3"/>
                  </a:lnTo>
                  <a:lnTo>
                    <a:pt x="570" y="6"/>
                  </a:lnTo>
                  <a:lnTo>
                    <a:pt x="604" y="11"/>
                  </a:lnTo>
                  <a:lnTo>
                    <a:pt x="636" y="18"/>
                  </a:lnTo>
                  <a:lnTo>
                    <a:pt x="668" y="28"/>
                  </a:lnTo>
                  <a:lnTo>
                    <a:pt x="697" y="40"/>
                  </a:lnTo>
                  <a:lnTo>
                    <a:pt x="725" y="55"/>
                  </a:lnTo>
                  <a:lnTo>
                    <a:pt x="752" y="72"/>
                  </a:lnTo>
                  <a:lnTo>
                    <a:pt x="775" y="93"/>
                  </a:lnTo>
                  <a:lnTo>
                    <a:pt x="796" y="117"/>
                  </a:lnTo>
                  <a:lnTo>
                    <a:pt x="814" y="145"/>
                  </a:lnTo>
                  <a:lnTo>
                    <a:pt x="828" y="177"/>
                  </a:lnTo>
                  <a:lnTo>
                    <a:pt x="838" y="213"/>
                  </a:lnTo>
                  <a:lnTo>
                    <a:pt x="845" y="253"/>
                  </a:lnTo>
                  <a:lnTo>
                    <a:pt x="848" y="298"/>
                  </a:lnTo>
                  <a:lnTo>
                    <a:pt x="848" y="855"/>
                  </a:lnTo>
                  <a:lnTo>
                    <a:pt x="848" y="884"/>
                  </a:lnTo>
                  <a:lnTo>
                    <a:pt x="848" y="909"/>
                  </a:lnTo>
                  <a:lnTo>
                    <a:pt x="850" y="930"/>
                  </a:lnTo>
                  <a:lnTo>
                    <a:pt x="854" y="947"/>
                  </a:lnTo>
                  <a:lnTo>
                    <a:pt x="860" y="960"/>
                  </a:lnTo>
                  <a:lnTo>
                    <a:pt x="870" y="968"/>
                  </a:lnTo>
                  <a:lnTo>
                    <a:pt x="883" y="974"/>
                  </a:lnTo>
                  <a:lnTo>
                    <a:pt x="900" y="976"/>
                  </a:lnTo>
                  <a:lnTo>
                    <a:pt x="915" y="976"/>
                  </a:lnTo>
                  <a:lnTo>
                    <a:pt x="932" y="972"/>
                  </a:lnTo>
                  <a:lnTo>
                    <a:pt x="951" y="966"/>
                  </a:lnTo>
                  <a:lnTo>
                    <a:pt x="951" y="1104"/>
                  </a:lnTo>
                  <a:lnTo>
                    <a:pt x="933" y="1114"/>
                  </a:lnTo>
                  <a:lnTo>
                    <a:pt x="911" y="1122"/>
                  </a:lnTo>
                  <a:lnTo>
                    <a:pt x="888" y="1128"/>
                  </a:lnTo>
                  <a:lnTo>
                    <a:pt x="861" y="1131"/>
                  </a:lnTo>
                  <a:lnTo>
                    <a:pt x="832" y="1132"/>
                  </a:lnTo>
                  <a:lnTo>
                    <a:pt x="804" y="1131"/>
                  </a:lnTo>
                  <a:lnTo>
                    <a:pt x="779" y="1125"/>
                  </a:lnTo>
                  <a:lnTo>
                    <a:pt x="757" y="1116"/>
                  </a:lnTo>
                  <a:lnTo>
                    <a:pt x="737" y="1101"/>
                  </a:lnTo>
                  <a:lnTo>
                    <a:pt x="721" y="1083"/>
                  </a:lnTo>
                  <a:lnTo>
                    <a:pt x="708" y="1061"/>
                  </a:lnTo>
                  <a:lnTo>
                    <a:pt x="698" y="1034"/>
                  </a:lnTo>
                  <a:lnTo>
                    <a:pt x="692" y="1002"/>
                  </a:lnTo>
                  <a:lnTo>
                    <a:pt x="691" y="966"/>
                  </a:lnTo>
                  <a:lnTo>
                    <a:pt x="655" y="1006"/>
                  </a:lnTo>
                  <a:lnTo>
                    <a:pt x="616" y="1041"/>
                  </a:lnTo>
                  <a:lnTo>
                    <a:pt x="575" y="1069"/>
                  </a:lnTo>
                  <a:lnTo>
                    <a:pt x="531" y="1093"/>
                  </a:lnTo>
                  <a:lnTo>
                    <a:pt x="485" y="1111"/>
                  </a:lnTo>
                  <a:lnTo>
                    <a:pt x="436" y="1123"/>
                  </a:lnTo>
                  <a:lnTo>
                    <a:pt x="386" y="1130"/>
                  </a:lnTo>
                  <a:lnTo>
                    <a:pt x="334" y="1132"/>
                  </a:lnTo>
                  <a:lnTo>
                    <a:pt x="295" y="1131"/>
                  </a:lnTo>
                  <a:lnTo>
                    <a:pt x="258" y="1128"/>
                  </a:lnTo>
                  <a:lnTo>
                    <a:pt x="222" y="1120"/>
                  </a:lnTo>
                  <a:lnTo>
                    <a:pt x="187" y="1111"/>
                  </a:lnTo>
                  <a:lnTo>
                    <a:pt x="155" y="1097"/>
                  </a:lnTo>
                  <a:lnTo>
                    <a:pt x="125" y="1082"/>
                  </a:lnTo>
                  <a:lnTo>
                    <a:pt x="98" y="1062"/>
                  </a:lnTo>
                  <a:lnTo>
                    <a:pt x="73" y="1040"/>
                  </a:lnTo>
                  <a:lnTo>
                    <a:pt x="52" y="1013"/>
                  </a:lnTo>
                  <a:lnTo>
                    <a:pt x="34" y="984"/>
                  </a:lnTo>
                  <a:lnTo>
                    <a:pt x="19" y="951"/>
                  </a:lnTo>
                  <a:lnTo>
                    <a:pt x="9" y="914"/>
                  </a:lnTo>
                  <a:lnTo>
                    <a:pt x="1" y="874"/>
                  </a:lnTo>
                  <a:lnTo>
                    <a:pt x="0" y="830"/>
                  </a:lnTo>
                  <a:lnTo>
                    <a:pt x="1" y="784"/>
                  </a:lnTo>
                  <a:lnTo>
                    <a:pt x="9" y="741"/>
                  </a:lnTo>
                  <a:lnTo>
                    <a:pt x="18" y="704"/>
                  </a:lnTo>
                  <a:lnTo>
                    <a:pt x="33" y="671"/>
                  </a:lnTo>
                  <a:lnTo>
                    <a:pt x="50" y="642"/>
                  </a:lnTo>
                  <a:lnTo>
                    <a:pt x="70" y="617"/>
                  </a:lnTo>
                  <a:lnTo>
                    <a:pt x="94" y="594"/>
                  </a:lnTo>
                  <a:lnTo>
                    <a:pt x="119" y="575"/>
                  </a:lnTo>
                  <a:lnTo>
                    <a:pt x="147" y="559"/>
                  </a:lnTo>
                  <a:lnTo>
                    <a:pt x="176" y="545"/>
                  </a:lnTo>
                  <a:lnTo>
                    <a:pt x="208" y="533"/>
                  </a:lnTo>
                  <a:lnTo>
                    <a:pt x="241" y="522"/>
                  </a:lnTo>
                  <a:lnTo>
                    <a:pt x="273" y="512"/>
                  </a:lnTo>
                  <a:lnTo>
                    <a:pt x="307" y="505"/>
                  </a:lnTo>
                  <a:lnTo>
                    <a:pt x="343" y="496"/>
                  </a:lnTo>
                  <a:lnTo>
                    <a:pt x="381" y="489"/>
                  </a:lnTo>
                  <a:lnTo>
                    <a:pt x="419" y="483"/>
                  </a:lnTo>
                  <a:lnTo>
                    <a:pt x="455" y="477"/>
                  </a:lnTo>
                  <a:lnTo>
                    <a:pt x="491" y="472"/>
                  </a:lnTo>
                  <a:lnTo>
                    <a:pt x="523" y="466"/>
                  </a:lnTo>
                  <a:lnTo>
                    <a:pt x="554" y="460"/>
                  </a:lnTo>
                  <a:lnTo>
                    <a:pt x="582" y="453"/>
                  </a:lnTo>
                  <a:lnTo>
                    <a:pt x="606" y="445"/>
                  </a:lnTo>
                  <a:lnTo>
                    <a:pt x="629" y="434"/>
                  </a:lnTo>
                  <a:lnTo>
                    <a:pt x="647" y="422"/>
                  </a:lnTo>
                  <a:lnTo>
                    <a:pt x="662" y="406"/>
                  </a:lnTo>
                  <a:lnTo>
                    <a:pt x="674" y="387"/>
                  </a:lnTo>
                  <a:lnTo>
                    <a:pt x="680" y="365"/>
                  </a:lnTo>
                  <a:lnTo>
                    <a:pt x="683" y="338"/>
                  </a:lnTo>
                  <a:lnTo>
                    <a:pt x="680" y="304"/>
                  </a:lnTo>
                  <a:lnTo>
                    <a:pt x="675" y="276"/>
                  </a:lnTo>
                  <a:lnTo>
                    <a:pt x="666" y="250"/>
                  </a:lnTo>
                  <a:lnTo>
                    <a:pt x="652" y="228"/>
                  </a:lnTo>
                  <a:lnTo>
                    <a:pt x="638" y="210"/>
                  </a:lnTo>
                  <a:lnTo>
                    <a:pt x="619" y="196"/>
                  </a:lnTo>
                  <a:lnTo>
                    <a:pt x="600" y="184"/>
                  </a:lnTo>
                  <a:lnTo>
                    <a:pt x="578" y="175"/>
                  </a:lnTo>
                  <a:lnTo>
                    <a:pt x="555" y="168"/>
                  </a:lnTo>
                  <a:lnTo>
                    <a:pt x="532" y="163"/>
                  </a:lnTo>
                  <a:lnTo>
                    <a:pt x="506" y="160"/>
                  </a:lnTo>
                  <a:lnTo>
                    <a:pt x="482" y="158"/>
                  </a:lnTo>
                  <a:lnTo>
                    <a:pt x="458" y="157"/>
                  </a:lnTo>
                  <a:lnTo>
                    <a:pt x="423" y="158"/>
                  </a:lnTo>
                  <a:lnTo>
                    <a:pt x="391" y="162"/>
                  </a:lnTo>
                  <a:lnTo>
                    <a:pt x="360" y="168"/>
                  </a:lnTo>
                  <a:lnTo>
                    <a:pt x="332" y="175"/>
                  </a:lnTo>
                  <a:lnTo>
                    <a:pt x="305" y="186"/>
                  </a:lnTo>
                  <a:lnTo>
                    <a:pt x="282" y="201"/>
                  </a:lnTo>
                  <a:lnTo>
                    <a:pt x="261" y="218"/>
                  </a:lnTo>
                  <a:lnTo>
                    <a:pt x="243" y="239"/>
                  </a:lnTo>
                  <a:lnTo>
                    <a:pt x="228" y="263"/>
                  </a:lnTo>
                  <a:lnTo>
                    <a:pt x="216" y="292"/>
                  </a:lnTo>
                  <a:lnTo>
                    <a:pt x="209" y="325"/>
                  </a:lnTo>
                  <a:lnTo>
                    <a:pt x="205" y="362"/>
                  </a:lnTo>
                  <a:lnTo>
                    <a:pt x="39" y="362"/>
                  </a:lnTo>
                  <a:lnTo>
                    <a:pt x="43" y="312"/>
                  </a:lnTo>
                  <a:lnTo>
                    <a:pt x="52" y="265"/>
                  </a:lnTo>
                  <a:lnTo>
                    <a:pt x="66" y="222"/>
                  </a:lnTo>
                  <a:lnTo>
                    <a:pt x="83" y="184"/>
                  </a:lnTo>
                  <a:lnTo>
                    <a:pt x="104" y="150"/>
                  </a:lnTo>
                  <a:lnTo>
                    <a:pt x="129" y="120"/>
                  </a:lnTo>
                  <a:lnTo>
                    <a:pt x="157" y="93"/>
                  </a:lnTo>
                  <a:lnTo>
                    <a:pt x="188" y="70"/>
                  </a:lnTo>
                  <a:lnTo>
                    <a:pt x="222" y="51"/>
                  </a:lnTo>
                  <a:lnTo>
                    <a:pt x="259" y="35"/>
                  </a:lnTo>
                  <a:lnTo>
                    <a:pt x="296" y="22"/>
                  </a:lnTo>
                  <a:lnTo>
                    <a:pt x="338" y="12"/>
                  </a:lnTo>
                  <a:lnTo>
                    <a:pt x="379" y="6"/>
                  </a:lnTo>
                  <a:lnTo>
                    <a:pt x="423" y="3"/>
                  </a:lnTo>
                  <a:lnTo>
                    <a:pt x="4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4" name="Freeform 8">
              <a:extLst>
                <a:ext uri="{FF2B5EF4-FFF2-40B4-BE49-F238E27FC236}">
                  <a16:creationId xmlns:a16="http://schemas.microsoft.com/office/drawing/2014/main" id="{38A476DA-8407-45AA-8406-BE7F95438028}"/>
                </a:ext>
              </a:extLst>
            </p:cNvPr>
            <p:cNvSpPr>
              <a:spLocks/>
            </p:cNvSpPr>
            <p:nvPr userDrawn="1"/>
          </p:nvSpPr>
          <p:spPr bwMode="auto">
            <a:xfrm>
              <a:off x="7367588" y="4454526"/>
              <a:ext cx="341313" cy="449263"/>
            </a:xfrm>
            <a:custGeom>
              <a:avLst/>
              <a:gdLst>
                <a:gd name="T0" fmla="*/ 486 w 860"/>
                <a:gd name="T1" fmla="*/ 5 h 1132"/>
                <a:gd name="T2" fmla="*/ 604 w 860"/>
                <a:gd name="T3" fmla="*/ 31 h 1132"/>
                <a:gd name="T4" fmla="*/ 701 w 860"/>
                <a:gd name="T5" fmla="*/ 82 h 1132"/>
                <a:gd name="T6" fmla="*/ 771 w 860"/>
                <a:gd name="T7" fmla="*/ 167 h 1132"/>
                <a:gd name="T8" fmla="*/ 810 w 860"/>
                <a:gd name="T9" fmla="*/ 290 h 1132"/>
                <a:gd name="T10" fmla="*/ 644 w 860"/>
                <a:gd name="T11" fmla="*/ 307 h 1132"/>
                <a:gd name="T12" fmla="*/ 606 w 860"/>
                <a:gd name="T13" fmla="*/ 231 h 1132"/>
                <a:gd name="T14" fmla="*/ 545 w 860"/>
                <a:gd name="T15" fmla="*/ 184 h 1132"/>
                <a:gd name="T16" fmla="*/ 467 w 860"/>
                <a:gd name="T17" fmla="*/ 162 h 1132"/>
                <a:gd name="T18" fmla="*/ 386 w 860"/>
                <a:gd name="T19" fmla="*/ 158 h 1132"/>
                <a:gd name="T20" fmla="*/ 305 w 860"/>
                <a:gd name="T21" fmla="*/ 172 h 1132"/>
                <a:gd name="T22" fmla="*/ 238 w 860"/>
                <a:gd name="T23" fmla="*/ 207 h 1132"/>
                <a:gd name="T24" fmla="*/ 200 w 860"/>
                <a:gd name="T25" fmla="*/ 268 h 1132"/>
                <a:gd name="T26" fmla="*/ 208 w 860"/>
                <a:gd name="T27" fmla="*/ 344 h 1132"/>
                <a:gd name="T28" fmla="*/ 256 w 860"/>
                <a:gd name="T29" fmla="*/ 397 h 1132"/>
                <a:gd name="T30" fmla="*/ 334 w 860"/>
                <a:gd name="T31" fmla="*/ 434 h 1132"/>
                <a:gd name="T32" fmla="*/ 429 w 860"/>
                <a:gd name="T33" fmla="*/ 460 h 1132"/>
                <a:gd name="T34" fmla="*/ 528 w 860"/>
                <a:gd name="T35" fmla="*/ 484 h 1132"/>
                <a:gd name="T36" fmla="*/ 634 w 860"/>
                <a:gd name="T37" fmla="*/ 513 h 1132"/>
                <a:gd name="T38" fmla="*/ 729 w 860"/>
                <a:gd name="T39" fmla="*/ 556 h 1132"/>
                <a:gd name="T40" fmla="*/ 804 w 860"/>
                <a:gd name="T41" fmla="*/ 620 h 1132"/>
                <a:gd name="T42" fmla="*/ 850 w 860"/>
                <a:gd name="T43" fmla="*/ 711 h 1132"/>
                <a:gd name="T44" fmla="*/ 857 w 860"/>
                <a:gd name="T45" fmla="*/ 838 h 1132"/>
                <a:gd name="T46" fmla="*/ 821 w 860"/>
                <a:gd name="T47" fmla="*/ 954 h 1132"/>
                <a:gd name="T48" fmla="*/ 750 w 860"/>
                <a:gd name="T49" fmla="*/ 1037 h 1132"/>
                <a:gd name="T50" fmla="*/ 656 w 860"/>
                <a:gd name="T51" fmla="*/ 1093 h 1132"/>
                <a:gd name="T52" fmla="*/ 545 w 860"/>
                <a:gd name="T53" fmla="*/ 1124 h 1132"/>
                <a:gd name="T54" fmla="*/ 429 w 860"/>
                <a:gd name="T55" fmla="*/ 1132 h 1132"/>
                <a:gd name="T56" fmla="*/ 299 w 860"/>
                <a:gd name="T57" fmla="*/ 1120 h 1132"/>
                <a:gd name="T58" fmla="*/ 182 w 860"/>
                <a:gd name="T59" fmla="*/ 1081 h 1132"/>
                <a:gd name="T60" fmla="*/ 90 w 860"/>
                <a:gd name="T61" fmla="*/ 1012 h 1132"/>
                <a:gd name="T62" fmla="*/ 27 w 860"/>
                <a:gd name="T63" fmla="*/ 908 h 1132"/>
                <a:gd name="T64" fmla="*/ 0 w 860"/>
                <a:gd name="T65" fmla="*/ 767 h 1132"/>
                <a:gd name="T66" fmla="*/ 180 w 860"/>
                <a:gd name="T67" fmla="*/ 838 h 1132"/>
                <a:gd name="T68" fmla="*/ 229 w 860"/>
                <a:gd name="T69" fmla="*/ 913 h 1132"/>
                <a:gd name="T70" fmla="*/ 308 w 860"/>
                <a:gd name="T71" fmla="*/ 957 h 1132"/>
                <a:gd name="T72" fmla="*/ 404 w 860"/>
                <a:gd name="T73" fmla="*/ 974 h 1132"/>
                <a:gd name="T74" fmla="*/ 488 w 860"/>
                <a:gd name="T75" fmla="*/ 974 h 1132"/>
                <a:gd name="T76" fmla="*/ 565 w 860"/>
                <a:gd name="T77" fmla="*/ 960 h 1132"/>
                <a:gd name="T78" fmla="*/ 631 w 860"/>
                <a:gd name="T79" fmla="*/ 927 h 1132"/>
                <a:gd name="T80" fmla="*/ 674 w 860"/>
                <a:gd name="T81" fmla="*/ 871 h 1132"/>
                <a:gd name="T82" fmla="*/ 681 w 860"/>
                <a:gd name="T83" fmla="*/ 787 h 1132"/>
                <a:gd name="T84" fmla="*/ 647 w 860"/>
                <a:gd name="T85" fmla="*/ 722 h 1132"/>
                <a:gd name="T86" fmla="*/ 580 w 860"/>
                <a:gd name="T87" fmla="*/ 677 h 1132"/>
                <a:gd name="T88" fmla="*/ 491 w 860"/>
                <a:gd name="T89" fmla="*/ 647 h 1132"/>
                <a:gd name="T90" fmla="*/ 389 w 860"/>
                <a:gd name="T91" fmla="*/ 622 h 1132"/>
                <a:gd name="T92" fmla="*/ 283 w 860"/>
                <a:gd name="T93" fmla="*/ 595 h 1132"/>
                <a:gd name="T94" fmla="*/ 183 w 860"/>
                <a:gd name="T95" fmla="*/ 558 h 1132"/>
                <a:gd name="T96" fmla="*/ 99 w 860"/>
                <a:gd name="T97" fmla="*/ 504 h 1132"/>
                <a:gd name="T98" fmla="*/ 42 w 860"/>
                <a:gd name="T99" fmla="*/ 423 h 1132"/>
                <a:gd name="T100" fmla="*/ 22 w 860"/>
                <a:gd name="T101" fmla="*/ 308 h 1132"/>
                <a:gd name="T102" fmla="*/ 44 w 860"/>
                <a:gd name="T103" fmla="*/ 193 h 1132"/>
                <a:gd name="T104" fmla="*/ 104 w 860"/>
                <a:gd name="T105" fmla="*/ 107 h 1132"/>
                <a:gd name="T106" fmla="*/ 191 w 860"/>
                <a:gd name="T107" fmla="*/ 46 h 1132"/>
                <a:gd name="T108" fmla="*/ 293 w 860"/>
                <a:gd name="T109" fmla="*/ 12 h 1132"/>
                <a:gd name="T110" fmla="*/ 399 w 860"/>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60" h="1132">
                  <a:moveTo>
                    <a:pt x="399" y="0"/>
                  </a:moveTo>
                  <a:lnTo>
                    <a:pt x="443" y="2"/>
                  </a:lnTo>
                  <a:lnTo>
                    <a:pt x="486" y="5"/>
                  </a:lnTo>
                  <a:lnTo>
                    <a:pt x="527" y="11"/>
                  </a:lnTo>
                  <a:lnTo>
                    <a:pt x="566" y="20"/>
                  </a:lnTo>
                  <a:lnTo>
                    <a:pt x="604" y="31"/>
                  </a:lnTo>
                  <a:lnTo>
                    <a:pt x="639" y="44"/>
                  </a:lnTo>
                  <a:lnTo>
                    <a:pt x="670" y="62"/>
                  </a:lnTo>
                  <a:lnTo>
                    <a:pt x="701" y="82"/>
                  </a:lnTo>
                  <a:lnTo>
                    <a:pt x="727" y="107"/>
                  </a:lnTo>
                  <a:lnTo>
                    <a:pt x="750" y="134"/>
                  </a:lnTo>
                  <a:lnTo>
                    <a:pt x="771" y="167"/>
                  </a:lnTo>
                  <a:lnTo>
                    <a:pt x="788" y="203"/>
                  </a:lnTo>
                  <a:lnTo>
                    <a:pt x="800" y="244"/>
                  </a:lnTo>
                  <a:lnTo>
                    <a:pt x="810" y="290"/>
                  </a:lnTo>
                  <a:lnTo>
                    <a:pt x="815" y="339"/>
                  </a:lnTo>
                  <a:lnTo>
                    <a:pt x="648" y="339"/>
                  </a:lnTo>
                  <a:lnTo>
                    <a:pt x="644" y="307"/>
                  </a:lnTo>
                  <a:lnTo>
                    <a:pt x="634" y="278"/>
                  </a:lnTo>
                  <a:lnTo>
                    <a:pt x="622" y="254"/>
                  </a:lnTo>
                  <a:lnTo>
                    <a:pt x="606" y="231"/>
                  </a:lnTo>
                  <a:lnTo>
                    <a:pt x="588" y="213"/>
                  </a:lnTo>
                  <a:lnTo>
                    <a:pt x="567" y="197"/>
                  </a:lnTo>
                  <a:lnTo>
                    <a:pt x="545" y="184"/>
                  </a:lnTo>
                  <a:lnTo>
                    <a:pt x="520" y="174"/>
                  </a:lnTo>
                  <a:lnTo>
                    <a:pt x="494" y="167"/>
                  </a:lnTo>
                  <a:lnTo>
                    <a:pt x="467" y="162"/>
                  </a:lnTo>
                  <a:lnTo>
                    <a:pt x="441" y="158"/>
                  </a:lnTo>
                  <a:lnTo>
                    <a:pt x="413" y="157"/>
                  </a:lnTo>
                  <a:lnTo>
                    <a:pt x="386" y="158"/>
                  </a:lnTo>
                  <a:lnTo>
                    <a:pt x="358" y="161"/>
                  </a:lnTo>
                  <a:lnTo>
                    <a:pt x="330" y="166"/>
                  </a:lnTo>
                  <a:lnTo>
                    <a:pt x="305" y="172"/>
                  </a:lnTo>
                  <a:lnTo>
                    <a:pt x="279" y="180"/>
                  </a:lnTo>
                  <a:lnTo>
                    <a:pt x="257" y="192"/>
                  </a:lnTo>
                  <a:lnTo>
                    <a:pt x="238" y="207"/>
                  </a:lnTo>
                  <a:lnTo>
                    <a:pt x="221" y="224"/>
                  </a:lnTo>
                  <a:lnTo>
                    <a:pt x="209" y="244"/>
                  </a:lnTo>
                  <a:lnTo>
                    <a:pt x="200" y="268"/>
                  </a:lnTo>
                  <a:lnTo>
                    <a:pt x="198" y="296"/>
                  </a:lnTo>
                  <a:lnTo>
                    <a:pt x="200" y="321"/>
                  </a:lnTo>
                  <a:lnTo>
                    <a:pt x="208" y="344"/>
                  </a:lnTo>
                  <a:lnTo>
                    <a:pt x="220" y="365"/>
                  </a:lnTo>
                  <a:lnTo>
                    <a:pt x="237" y="382"/>
                  </a:lnTo>
                  <a:lnTo>
                    <a:pt x="256" y="397"/>
                  </a:lnTo>
                  <a:lnTo>
                    <a:pt x="279" y="411"/>
                  </a:lnTo>
                  <a:lnTo>
                    <a:pt x="305" y="423"/>
                  </a:lnTo>
                  <a:lnTo>
                    <a:pt x="334" y="434"/>
                  </a:lnTo>
                  <a:lnTo>
                    <a:pt x="364" y="443"/>
                  </a:lnTo>
                  <a:lnTo>
                    <a:pt x="396" y="452"/>
                  </a:lnTo>
                  <a:lnTo>
                    <a:pt x="429" y="460"/>
                  </a:lnTo>
                  <a:lnTo>
                    <a:pt x="461" y="467"/>
                  </a:lnTo>
                  <a:lnTo>
                    <a:pt x="495" y="476"/>
                  </a:lnTo>
                  <a:lnTo>
                    <a:pt x="528" y="484"/>
                  </a:lnTo>
                  <a:lnTo>
                    <a:pt x="565" y="493"/>
                  </a:lnTo>
                  <a:lnTo>
                    <a:pt x="600" y="502"/>
                  </a:lnTo>
                  <a:lnTo>
                    <a:pt x="634" y="513"/>
                  </a:lnTo>
                  <a:lnTo>
                    <a:pt x="667" y="527"/>
                  </a:lnTo>
                  <a:lnTo>
                    <a:pt x="699" y="540"/>
                  </a:lnTo>
                  <a:lnTo>
                    <a:pt x="729" y="556"/>
                  </a:lnTo>
                  <a:lnTo>
                    <a:pt x="757" y="575"/>
                  </a:lnTo>
                  <a:lnTo>
                    <a:pt x="782" y="595"/>
                  </a:lnTo>
                  <a:lnTo>
                    <a:pt x="804" y="620"/>
                  </a:lnTo>
                  <a:lnTo>
                    <a:pt x="823" y="646"/>
                  </a:lnTo>
                  <a:lnTo>
                    <a:pt x="839" y="676"/>
                  </a:lnTo>
                  <a:lnTo>
                    <a:pt x="850" y="711"/>
                  </a:lnTo>
                  <a:lnTo>
                    <a:pt x="857" y="750"/>
                  </a:lnTo>
                  <a:lnTo>
                    <a:pt x="860" y="792"/>
                  </a:lnTo>
                  <a:lnTo>
                    <a:pt x="857" y="838"/>
                  </a:lnTo>
                  <a:lnTo>
                    <a:pt x="850" y="880"/>
                  </a:lnTo>
                  <a:lnTo>
                    <a:pt x="838" y="919"/>
                  </a:lnTo>
                  <a:lnTo>
                    <a:pt x="821" y="954"/>
                  </a:lnTo>
                  <a:lnTo>
                    <a:pt x="801" y="985"/>
                  </a:lnTo>
                  <a:lnTo>
                    <a:pt x="777" y="1013"/>
                  </a:lnTo>
                  <a:lnTo>
                    <a:pt x="750" y="1037"/>
                  </a:lnTo>
                  <a:lnTo>
                    <a:pt x="721" y="1059"/>
                  </a:lnTo>
                  <a:lnTo>
                    <a:pt x="690" y="1077"/>
                  </a:lnTo>
                  <a:lnTo>
                    <a:pt x="656" y="1093"/>
                  </a:lnTo>
                  <a:lnTo>
                    <a:pt x="621" y="1106"/>
                  </a:lnTo>
                  <a:lnTo>
                    <a:pt x="583" y="1116"/>
                  </a:lnTo>
                  <a:lnTo>
                    <a:pt x="545" y="1124"/>
                  </a:lnTo>
                  <a:lnTo>
                    <a:pt x="506" y="1129"/>
                  </a:lnTo>
                  <a:lnTo>
                    <a:pt x="467" y="1132"/>
                  </a:lnTo>
                  <a:lnTo>
                    <a:pt x="429" y="1132"/>
                  </a:lnTo>
                  <a:lnTo>
                    <a:pt x="384" y="1131"/>
                  </a:lnTo>
                  <a:lnTo>
                    <a:pt x="340" y="1128"/>
                  </a:lnTo>
                  <a:lnTo>
                    <a:pt x="299" y="1120"/>
                  </a:lnTo>
                  <a:lnTo>
                    <a:pt x="257" y="1111"/>
                  </a:lnTo>
                  <a:lnTo>
                    <a:pt x="218" y="1097"/>
                  </a:lnTo>
                  <a:lnTo>
                    <a:pt x="182" y="1081"/>
                  </a:lnTo>
                  <a:lnTo>
                    <a:pt x="149" y="1061"/>
                  </a:lnTo>
                  <a:lnTo>
                    <a:pt x="118" y="1038"/>
                  </a:lnTo>
                  <a:lnTo>
                    <a:pt x="90" y="1012"/>
                  </a:lnTo>
                  <a:lnTo>
                    <a:pt x="65" y="980"/>
                  </a:lnTo>
                  <a:lnTo>
                    <a:pt x="44" y="947"/>
                  </a:lnTo>
                  <a:lnTo>
                    <a:pt x="27" y="908"/>
                  </a:lnTo>
                  <a:lnTo>
                    <a:pt x="13" y="865"/>
                  </a:lnTo>
                  <a:lnTo>
                    <a:pt x="5" y="819"/>
                  </a:lnTo>
                  <a:lnTo>
                    <a:pt x="0" y="767"/>
                  </a:lnTo>
                  <a:lnTo>
                    <a:pt x="166" y="767"/>
                  </a:lnTo>
                  <a:lnTo>
                    <a:pt x="171" y="804"/>
                  </a:lnTo>
                  <a:lnTo>
                    <a:pt x="180" y="838"/>
                  </a:lnTo>
                  <a:lnTo>
                    <a:pt x="192" y="867"/>
                  </a:lnTo>
                  <a:lnTo>
                    <a:pt x="209" y="891"/>
                  </a:lnTo>
                  <a:lnTo>
                    <a:pt x="229" y="913"/>
                  </a:lnTo>
                  <a:lnTo>
                    <a:pt x="254" y="931"/>
                  </a:lnTo>
                  <a:lnTo>
                    <a:pt x="279" y="945"/>
                  </a:lnTo>
                  <a:lnTo>
                    <a:pt x="308" y="957"/>
                  </a:lnTo>
                  <a:lnTo>
                    <a:pt x="339" y="966"/>
                  </a:lnTo>
                  <a:lnTo>
                    <a:pt x="372" y="972"/>
                  </a:lnTo>
                  <a:lnTo>
                    <a:pt x="404" y="974"/>
                  </a:lnTo>
                  <a:lnTo>
                    <a:pt x="438" y="976"/>
                  </a:lnTo>
                  <a:lnTo>
                    <a:pt x="463" y="976"/>
                  </a:lnTo>
                  <a:lnTo>
                    <a:pt x="488" y="974"/>
                  </a:lnTo>
                  <a:lnTo>
                    <a:pt x="515" y="971"/>
                  </a:lnTo>
                  <a:lnTo>
                    <a:pt x="540" y="966"/>
                  </a:lnTo>
                  <a:lnTo>
                    <a:pt x="565" y="960"/>
                  </a:lnTo>
                  <a:lnTo>
                    <a:pt x="589" y="951"/>
                  </a:lnTo>
                  <a:lnTo>
                    <a:pt x="611" y="941"/>
                  </a:lnTo>
                  <a:lnTo>
                    <a:pt x="631" y="927"/>
                  </a:lnTo>
                  <a:lnTo>
                    <a:pt x="648" y="912"/>
                  </a:lnTo>
                  <a:lnTo>
                    <a:pt x="663" y="892"/>
                  </a:lnTo>
                  <a:lnTo>
                    <a:pt x="674" y="871"/>
                  </a:lnTo>
                  <a:lnTo>
                    <a:pt x="681" y="844"/>
                  </a:lnTo>
                  <a:lnTo>
                    <a:pt x="684" y="815"/>
                  </a:lnTo>
                  <a:lnTo>
                    <a:pt x="681" y="787"/>
                  </a:lnTo>
                  <a:lnTo>
                    <a:pt x="674" y="762"/>
                  </a:lnTo>
                  <a:lnTo>
                    <a:pt x="662" y="740"/>
                  </a:lnTo>
                  <a:lnTo>
                    <a:pt x="647" y="722"/>
                  </a:lnTo>
                  <a:lnTo>
                    <a:pt x="628" y="705"/>
                  </a:lnTo>
                  <a:lnTo>
                    <a:pt x="606" y="691"/>
                  </a:lnTo>
                  <a:lnTo>
                    <a:pt x="580" y="677"/>
                  </a:lnTo>
                  <a:lnTo>
                    <a:pt x="552" y="667"/>
                  </a:lnTo>
                  <a:lnTo>
                    <a:pt x="523" y="656"/>
                  </a:lnTo>
                  <a:lnTo>
                    <a:pt x="491" y="647"/>
                  </a:lnTo>
                  <a:lnTo>
                    <a:pt x="458" y="639"/>
                  </a:lnTo>
                  <a:lnTo>
                    <a:pt x="424" y="630"/>
                  </a:lnTo>
                  <a:lnTo>
                    <a:pt x="389" y="622"/>
                  </a:lnTo>
                  <a:lnTo>
                    <a:pt x="352" y="613"/>
                  </a:lnTo>
                  <a:lnTo>
                    <a:pt x="317" y="605"/>
                  </a:lnTo>
                  <a:lnTo>
                    <a:pt x="283" y="595"/>
                  </a:lnTo>
                  <a:lnTo>
                    <a:pt x="248" y="585"/>
                  </a:lnTo>
                  <a:lnTo>
                    <a:pt x="215" y="572"/>
                  </a:lnTo>
                  <a:lnTo>
                    <a:pt x="183" y="558"/>
                  </a:lnTo>
                  <a:lnTo>
                    <a:pt x="153" y="542"/>
                  </a:lnTo>
                  <a:lnTo>
                    <a:pt x="125" y="524"/>
                  </a:lnTo>
                  <a:lnTo>
                    <a:pt x="99" y="504"/>
                  </a:lnTo>
                  <a:lnTo>
                    <a:pt x="78" y="480"/>
                  </a:lnTo>
                  <a:lnTo>
                    <a:pt x="58" y="453"/>
                  </a:lnTo>
                  <a:lnTo>
                    <a:pt x="42" y="423"/>
                  </a:lnTo>
                  <a:lnTo>
                    <a:pt x="31" y="389"/>
                  </a:lnTo>
                  <a:lnTo>
                    <a:pt x="24" y="350"/>
                  </a:lnTo>
                  <a:lnTo>
                    <a:pt x="22" y="308"/>
                  </a:lnTo>
                  <a:lnTo>
                    <a:pt x="24" y="267"/>
                  </a:lnTo>
                  <a:lnTo>
                    <a:pt x="31" y="228"/>
                  </a:lnTo>
                  <a:lnTo>
                    <a:pt x="44" y="193"/>
                  </a:lnTo>
                  <a:lnTo>
                    <a:pt x="61" y="161"/>
                  </a:lnTo>
                  <a:lnTo>
                    <a:pt x="80" y="132"/>
                  </a:lnTo>
                  <a:lnTo>
                    <a:pt x="104" y="107"/>
                  </a:lnTo>
                  <a:lnTo>
                    <a:pt x="130" y="84"/>
                  </a:lnTo>
                  <a:lnTo>
                    <a:pt x="159" y="63"/>
                  </a:lnTo>
                  <a:lnTo>
                    <a:pt x="191" y="46"/>
                  </a:lnTo>
                  <a:lnTo>
                    <a:pt x="223" y="32"/>
                  </a:lnTo>
                  <a:lnTo>
                    <a:pt x="257" y="21"/>
                  </a:lnTo>
                  <a:lnTo>
                    <a:pt x="293" y="12"/>
                  </a:lnTo>
                  <a:lnTo>
                    <a:pt x="328"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5" name="Freeform 9">
              <a:extLst>
                <a:ext uri="{FF2B5EF4-FFF2-40B4-BE49-F238E27FC236}">
                  <a16:creationId xmlns:a16="http://schemas.microsoft.com/office/drawing/2014/main" id="{135F2CB4-EED7-437C-BCD9-71E0021180E7}"/>
                </a:ext>
              </a:extLst>
            </p:cNvPr>
            <p:cNvSpPr>
              <a:spLocks/>
            </p:cNvSpPr>
            <p:nvPr userDrawn="1"/>
          </p:nvSpPr>
          <p:spPr bwMode="auto">
            <a:xfrm>
              <a:off x="6146801" y="4554538"/>
              <a:ext cx="434975" cy="479425"/>
            </a:xfrm>
            <a:custGeom>
              <a:avLst/>
              <a:gdLst>
                <a:gd name="T0" fmla="*/ 621 w 1095"/>
                <a:gd name="T1" fmla="*/ 1 h 1208"/>
                <a:gd name="T2" fmla="*/ 664 w 1095"/>
                <a:gd name="T3" fmla="*/ 18 h 1208"/>
                <a:gd name="T4" fmla="*/ 709 w 1095"/>
                <a:gd name="T5" fmla="*/ 67 h 1208"/>
                <a:gd name="T6" fmla="*/ 947 w 1095"/>
                <a:gd name="T7" fmla="*/ 353 h 1208"/>
                <a:gd name="T8" fmla="*/ 1027 w 1095"/>
                <a:gd name="T9" fmla="*/ 469 h 1208"/>
                <a:gd name="T10" fmla="*/ 1076 w 1095"/>
                <a:gd name="T11" fmla="*/ 580 h 1208"/>
                <a:gd name="T12" fmla="*/ 1095 w 1095"/>
                <a:gd name="T13" fmla="*/ 687 h 1208"/>
                <a:gd name="T14" fmla="*/ 1090 w 1095"/>
                <a:gd name="T15" fmla="*/ 786 h 1208"/>
                <a:gd name="T16" fmla="*/ 1064 w 1095"/>
                <a:gd name="T17" fmla="*/ 877 h 1208"/>
                <a:gd name="T18" fmla="*/ 1020 w 1095"/>
                <a:gd name="T19" fmla="*/ 959 h 1208"/>
                <a:gd name="T20" fmla="*/ 962 w 1095"/>
                <a:gd name="T21" fmla="*/ 1032 h 1208"/>
                <a:gd name="T22" fmla="*/ 892 w 1095"/>
                <a:gd name="T23" fmla="*/ 1093 h 1208"/>
                <a:gd name="T24" fmla="*/ 817 w 1095"/>
                <a:gd name="T25" fmla="*/ 1142 h 1208"/>
                <a:gd name="T26" fmla="*/ 738 w 1095"/>
                <a:gd name="T27" fmla="*/ 1177 h 1208"/>
                <a:gd name="T28" fmla="*/ 630 w 1095"/>
                <a:gd name="T29" fmla="*/ 1202 h 1208"/>
                <a:gd name="T30" fmla="*/ 498 w 1095"/>
                <a:gd name="T31" fmla="*/ 1207 h 1208"/>
                <a:gd name="T32" fmla="*/ 374 w 1095"/>
                <a:gd name="T33" fmla="*/ 1187 h 1208"/>
                <a:gd name="T34" fmla="*/ 261 w 1095"/>
                <a:gd name="T35" fmla="*/ 1144 h 1208"/>
                <a:gd name="T36" fmla="*/ 162 w 1095"/>
                <a:gd name="T37" fmla="*/ 1080 h 1208"/>
                <a:gd name="T38" fmla="*/ 82 w 1095"/>
                <a:gd name="T39" fmla="*/ 998 h 1208"/>
                <a:gd name="T40" fmla="*/ 22 w 1095"/>
                <a:gd name="T41" fmla="*/ 901 h 1208"/>
                <a:gd name="T42" fmla="*/ 25 w 1095"/>
                <a:gd name="T43" fmla="*/ 883 h 1208"/>
                <a:gd name="T44" fmla="*/ 90 w 1095"/>
                <a:gd name="T45" fmla="*/ 940 h 1208"/>
                <a:gd name="T46" fmla="*/ 170 w 1095"/>
                <a:gd name="T47" fmla="*/ 982 h 1208"/>
                <a:gd name="T48" fmla="*/ 258 w 1095"/>
                <a:gd name="T49" fmla="*/ 1009 h 1208"/>
                <a:gd name="T50" fmla="*/ 353 w 1095"/>
                <a:gd name="T51" fmla="*/ 1020 h 1208"/>
                <a:gd name="T52" fmla="*/ 447 w 1095"/>
                <a:gd name="T53" fmla="*/ 1015 h 1208"/>
                <a:gd name="T54" fmla="*/ 534 w 1095"/>
                <a:gd name="T55" fmla="*/ 994 h 1208"/>
                <a:gd name="T56" fmla="*/ 612 w 1095"/>
                <a:gd name="T57" fmla="*/ 958 h 1208"/>
                <a:gd name="T58" fmla="*/ 694 w 1095"/>
                <a:gd name="T59" fmla="*/ 894 h 1208"/>
                <a:gd name="T60" fmla="*/ 756 w 1095"/>
                <a:gd name="T61" fmla="*/ 821 h 1208"/>
                <a:gd name="T62" fmla="*/ 796 w 1095"/>
                <a:gd name="T63" fmla="*/ 738 h 1208"/>
                <a:gd name="T64" fmla="*/ 811 w 1095"/>
                <a:gd name="T65" fmla="*/ 652 h 1208"/>
                <a:gd name="T66" fmla="*/ 800 w 1095"/>
                <a:gd name="T67" fmla="*/ 563 h 1208"/>
                <a:gd name="T68" fmla="*/ 761 w 1095"/>
                <a:gd name="T69" fmla="*/ 478 h 1208"/>
                <a:gd name="T70" fmla="*/ 728 w 1095"/>
                <a:gd name="T71" fmla="*/ 433 h 1208"/>
                <a:gd name="T72" fmla="*/ 714 w 1095"/>
                <a:gd name="T73" fmla="*/ 415 h 1208"/>
                <a:gd name="T74" fmla="*/ 687 w 1095"/>
                <a:gd name="T75" fmla="*/ 382 h 1208"/>
                <a:gd name="T76" fmla="*/ 651 w 1095"/>
                <a:gd name="T77" fmla="*/ 340 h 1208"/>
                <a:gd name="T78" fmla="*/ 609 w 1095"/>
                <a:gd name="T79" fmla="*/ 291 h 1208"/>
                <a:gd name="T80" fmla="*/ 567 w 1095"/>
                <a:gd name="T81" fmla="*/ 239 h 1208"/>
                <a:gd name="T82" fmla="*/ 524 w 1095"/>
                <a:gd name="T83" fmla="*/ 188 h 1208"/>
                <a:gd name="T84" fmla="*/ 521 w 1095"/>
                <a:gd name="T85" fmla="*/ 184 h 1208"/>
                <a:gd name="T86" fmla="*/ 515 w 1095"/>
                <a:gd name="T87" fmla="*/ 177 h 1208"/>
                <a:gd name="T88" fmla="*/ 512 w 1095"/>
                <a:gd name="T89" fmla="*/ 175 h 1208"/>
                <a:gd name="T90" fmla="*/ 492 w 1095"/>
                <a:gd name="T91" fmla="*/ 131 h 1208"/>
                <a:gd name="T92" fmla="*/ 494 w 1095"/>
                <a:gd name="T93" fmla="*/ 87 h 1208"/>
                <a:gd name="T94" fmla="*/ 517 w 1095"/>
                <a:gd name="T95" fmla="*/ 44 h 1208"/>
                <a:gd name="T96" fmla="*/ 555 w 1095"/>
                <a:gd name="T97" fmla="*/ 13 h 1208"/>
                <a:gd name="T98" fmla="*/ 600 w 1095"/>
                <a:gd name="T99"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08">
                  <a:moveTo>
                    <a:pt x="600" y="0"/>
                  </a:moveTo>
                  <a:lnTo>
                    <a:pt x="621" y="1"/>
                  </a:lnTo>
                  <a:lnTo>
                    <a:pt x="643" y="7"/>
                  </a:lnTo>
                  <a:lnTo>
                    <a:pt x="664" y="18"/>
                  </a:lnTo>
                  <a:lnTo>
                    <a:pt x="682" y="35"/>
                  </a:lnTo>
                  <a:lnTo>
                    <a:pt x="709" y="67"/>
                  </a:lnTo>
                  <a:lnTo>
                    <a:pt x="694" y="50"/>
                  </a:lnTo>
                  <a:lnTo>
                    <a:pt x="947" y="353"/>
                  </a:lnTo>
                  <a:lnTo>
                    <a:pt x="991" y="411"/>
                  </a:lnTo>
                  <a:lnTo>
                    <a:pt x="1027" y="469"/>
                  </a:lnTo>
                  <a:lnTo>
                    <a:pt x="1055" y="525"/>
                  </a:lnTo>
                  <a:lnTo>
                    <a:pt x="1076" y="580"/>
                  </a:lnTo>
                  <a:lnTo>
                    <a:pt x="1088" y="633"/>
                  </a:lnTo>
                  <a:lnTo>
                    <a:pt x="1095" y="687"/>
                  </a:lnTo>
                  <a:lnTo>
                    <a:pt x="1095" y="737"/>
                  </a:lnTo>
                  <a:lnTo>
                    <a:pt x="1090" y="786"/>
                  </a:lnTo>
                  <a:lnTo>
                    <a:pt x="1079" y="833"/>
                  </a:lnTo>
                  <a:lnTo>
                    <a:pt x="1064" y="877"/>
                  </a:lnTo>
                  <a:lnTo>
                    <a:pt x="1044" y="920"/>
                  </a:lnTo>
                  <a:lnTo>
                    <a:pt x="1020" y="959"/>
                  </a:lnTo>
                  <a:lnTo>
                    <a:pt x="992" y="998"/>
                  </a:lnTo>
                  <a:lnTo>
                    <a:pt x="962" y="1032"/>
                  </a:lnTo>
                  <a:lnTo>
                    <a:pt x="929" y="1064"/>
                  </a:lnTo>
                  <a:lnTo>
                    <a:pt x="892" y="1093"/>
                  </a:lnTo>
                  <a:lnTo>
                    <a:pt x="856" y="1119"/>
                  </a:lnTo>
                  <a:lnTo>
                    <a:pt x="817" y="1142"/>
                  </a:lnTo>
                  <a:lnTo>
                    <a:pt x="778" y="1161"/>
                  </a:lnTo>
                  <a:lnTo>
                    <a:pt x="738" y="1177"/>
                  </a:lnTo>
                  <a:lnTo>
                    <a:pt x="698" y="1189"/>
                  </a:lnTo>
                  <a:lnTo>
                    <a:pt x="630" y="1202"/>
                  </a:lnTo>
                  <a:lnTo>
                    <a:pt x="563" y="1208"/>
                  </a:lnTo>
                  <a:lnTo>
                    <a:pt x="498" y="1207"/>
                  </a:lnTo>
                  <a:lnTo>
                    <a:pt x="434" y="1201"/>
                  </a:lnTo>
                  <a:lnTo>
                    <a:pt x="374" y="1187"/>
                  </a:lnTo>
                  <a:lnTo>
                    <a:pt x="315" y="1168"/>
                  </a:lnTo>
                  <a:lnTo>
                    <a:pt x="261" y="1144"/>
                  </a:lnTo>
                  <a:lnTo>
                    <a:pt x="210" y="1114"/>
                  </a:lnTo>
                  <a:lnTo>
                    <a:pt x="162" y="1080"/>
                  </a:lnTo>
                  <a:lnTo>
                    <a:pt x="120" y="1040"/>
                  </a:lnTo>
                  <a:lnTo>
                    <a:pt x="82" y="998"/>
                  </a:lnTo>
                  <a:lnTo>
                    <a:pt x="49" y="951"/>
                  </a:lnTo>
                  <a:lnTo>
                    <a:pt x="22" y="901"/>
                  </a:lnTo>
                  <a:lnTo>
                    <a:pt x="0" y="848"/>
                  </a:lnTo>
                  <a:lnTo>
                    <a:pt x="25" y="883"/>
                  </a:lnTo>
                  <a:lnTo>
                    <a:pt x="56" y="913"/>
                  </a:lnTo>
                  <a:lnTo>
                    <a:pt x="90" y="940"/>
                  </a:lnTo>
                  <a:lnTo>
                    <a:pt x="128" y="963"/>
                  </a:lnTo>
                  <a:lnTo>
                    <a:pt x="170" y="982"/>
                  </a:lnTo>
                  <a:lnTo>
                    <a:pt x="213" y="997"/>
                  </a:lnTo>
                  <a:lnTo>
                    <a:pt x="258" y="1009"/>
                  </a:lnTo>
                  <a:lnTo>
                    <a:pt x="306" y="1016"/>
                  </a:lnTo>
                  <a:lnTo>
                    <a:pt x="353" y="1020"/>
                  </a:lnTo>
                  <a:lnTo>
                    <a:pt x="399" y="1019"/>
                  </a:lnTo>
                  <a:lnTo>
                    <a:pt x="447" y="1015"/>
                  </a:lnTo>
                  <a:lnTo>
                    <a:pt x="492" y="1006"/>
                  </a:lnTo>
                  <a:lnTo>
                    <a:pt x="534" y="994"/>
                  </a:lnTo>
                  <a:lnTo>
                    <a:pt x="575" y="979"/>
                  </a:lnTo>
                  <a:lnTo>
                    <a:pt x="612" y="958"/>
                  </a:lnTo>
                  <a:lnTo>
                    <a:pt x="655" y="928"/>
                  </a:lnTo>
                  <a:lnTo>
                    <a:pt x="694" y="894"/>
                  </a:lnTo>
                  <a:lnTo>
                    <a:pt x="728" y="858"/>
                  </a:lnTo>
                  <a:lnTo>
                    <a:pt x="756" y="821"/>
                  </a:lnTo>
                  <a:lnTo>
                    <a:pt x="779" y="780"/>
                  </a:lnTo>
                  <a:lnTo>
                    <a:pt x="796" y="738"/>
                  </a:lnTo>
                  <a:lnTo>
                    <a:pt x="806" y="695"/>
                  </a:lnTo>
                  <a:lnTo>
                    <a:pt x="811" y="652"/>
                  </a:lnTo>
                  <a:lnTo>
                    <a:pt x="809" y="608"/>
                  </a:lnTo>
                  <a:lnTo>
                    <a:pt x="800" y="563"/>
                  </a:lnTo>
                  <a:lnTo>
                    <a:pt x="784" y="520"/>
                  </a:lnTo>
                  <a:lnTo>
                    <a:pt x="761" y="478"/>
                  </a:lnTo>
                  <a:lnTo>
                    <a:pt x="731" y="436"/>
                  </a:lnTo>
                  <a:lnTo>
                    <a:pt x="728" y="433"/>
                  </a:lnTo>
                  <a:lnTo>
                    <a:pt x="724" y="426"/>
                  </a:lnTo>
                  <a:lnTo>
                    <a:pt x="714" y="415"/>
                  </a:lnTo>
                  <a:lnTo>
                    <a:pt x="702" y="401"/>
                  </a:lnTo>
                  <a:lnTo>
                    <a:pt x="687" y="382"/>
                  </a:lnTo>
                  <a:lnTo>
                    <a:pt x="670" y="363"/>
                  </a:lnTo>
                  <a:lnTo>
                    <a:pt x="651" y="340"/>
                  </a:lnTo>
                  <a:lnTo>
                    <a:pt x="631" y="316"/>
                  </a:lnTo>
                  <a:lnTo>
                    <a:pt x="609" y="291"/>
                  </a:lnTo>
                  <a:lnTo>
                    <a:pt x="589" y="265"/>
                  </a:lnTo>
                  <a:lnTo>
                    <a:pt x="567" y="239"/>
                  </a:lnTo>
                  <a:lnTo>
                    <a:pt x="545" y="213"/>
                  </a:lnTo>
                  <a:lnTo>
                    <a:pt x="524" y="188"/>
                  </a:lnTo>
                  <a:lnTo>
                    <a:pt x="526" y="189"/>
                  </a:lnTo>
                  <a:lnTo>
                    <a:pt x="521" y="184"/>
                  </a:lnTo>
                  <a:lnTo>
                    <a:pt x="517" y="180"/>
                  </a:lnTo>
                  <a:lnTo>
                    <a:pt x="515" y="177"/>
                  </a:lnTo>
                  <a:lnTo>
                    <a:pt x="513" y="175"/>
                  </a:lnTo>
                  <a:lnTo>
                    <a:pt x="512" y="175"/>
                  </a:lnTo>
                  <a:lnTo>
                    <a:pt x="499" y="154"/>
                  </a:lnTo>
                  <a:lnTo>
                    <a:pt x="492" y="131"/>
                  </a:lnTo>
                  <a:lnTo>
                    <a:pt x="490" y="110"/>
                  </a:lnTo>
                  <a:lnTo>
                    <a:pt x="494" y="87"/>
                  </a:lnTo>
                  <a:lnTo>
                    <a:pt x="502" y="65"/>
                  </a:lnTo>
                  <a:lnTo>
                    <a:pt x="517" y="44"/>
                  </a:lnTo>
                  <a:lnTo>
                    <a:pt x="534" y="28"/>
                  </a:lnTo>
                  <a:lnTo>
                    <a:pt x="555" y="13"/>
                  </a:lnTo>
                  <a:lnTo>
                    <a:pt x="577" y="5"/>
                  </a:lnTo>
                  <a:lnTo>
                    <a:pt x="60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6" name="Freeform 10">
              <a:extLst>
                <a:ext uri="{FF2B5EF4-FFF2-40B4-BE49-F238E27FC236}">
                  <a16:creationId xmlns:a16="http://schemas.microsoft.com/office/drawing/2014/main" id="{2516FF47-5FC6-4E0F-BDF2-DAC1CF774FC3}"/>
                </a:ext>
              </a:extLst>
            </p:cNvPr>
            <p:cNvSpPr>
              <a:spLocks/>
            </p:cNvSpPr>
            <p:nvPr userDrawn="1"/>
          </p:nvSpPr>
          <p:spPr bwMode="auto">
            <a:xfrm>
              <a:off x="6145213" y="4384676"/>
              <a:ext cx="434975" cy="476250"/>
            </a:xfrm>
            <a:custGeom>
              <a:avLst/>
              <a:gdLst>
                <a:gd name="T0" fmla="*/ 599 w 1096"/>
                <a:gd name="T1" fmla="*/ 0 h 1202"/>
                <a:gd name="T2" fmla="*/ 723 w 1096"/>
                <a:gd name="T3" fmla="*/ 21 h 1202"/>
                <a:gd name="T4" fmla="*/ 834 w 1096"/>
                <a:gd name="T5" fmla="*/ 64 h 1202"/>
                <a:gd name="T6" fmla="*/ 933 w 1096"/>
                <a:gd name="T7" fmla="*/ 128 h 1202"/>
                <a:gd name="T8" fmla="*/ 1014 w 1096"/>
                <a:gd name="T9" fmla="*/ 210 h 1202"/>
                <a:gd name="T10" fmla="*/ 1075 w 1096"/>
                <a:gd name="T11" fmla="*/ 307 h 1202"/>
                <a:gd name="T12" fmla="*/ 1071 w 1096"/>
                <a:gd name="T13" fmla="*/ 325 h 1202"/>
                <a:gd name="T14" fmla="*/ 1007 w 1096"/>
                <a:gd name="T15" fmla="*/ 268 h 1202"/>
                <a:gd name="T16" fmla="*/ 927 w 1096"/>
                <a:gd name="T17" fmla="*/ 226 h 1202"/>
                <a:gd name="T18" fmla="*/ 838 w 1096"/>
                <a:gd name="T19" fmla="*/ 199 h 1202"/>
                <a:gd name="T20" fmla="*/ 743 w 1096"/>
                <a:gd name="T21" fmla="*/ 188 h 1202"/>
                <a:gd name="T22" fmla="*/ 650 w 1096"/>
                <a:gd name="T23" fmla="*/ 193 h 1202"/>
                <a:gd name="T24" fmla="*/ 561 w 1096"/>
                <a:gd name="T25" fmla="*/ 214 h 1202"/>
                <a:gd name="T26" fmla="*/ 483 w 1096"/>
                <a:gd name="T27" fmla="*/ 249 h 1202"/>
                <a:gd name="T28" fmla="*/ 401 w 1096"/>
                <a:gd name="T29" fmla="*/ 313 h 1202"/>
                <a:gd name="T30" fmla="*/ 339 w 1096"/>
                <a:gd name="T31" fmla="*/ 388 h 1202"/>
                <a:gd name="T32" fmla="*/ 300 w 1096"/>
                <a:gd name="T33" fmla="*/ 470 h 1202"/>
                <a:gd name="T34" fmla="*/ 285 w 1096"/>
                <a:gd name="T35" fmla="*/ 555 h 1202"/>
                <a:gd name="T36" fmla="*/ 296 w 1096"/>
                <a:gd name="T37" fmla="*/ 643 h 1202"/>
                <a:gd name="T38" fmla="*/ 335 w 1096"/>
                <a:gd name="T39" fmla="*/ 730 h 1202"/>
                <a:gd name="T40" fmla="*/ 367 w 1096"/>
                <a:gd name="T41" fmla="*/ 775 h 1202"/>
                <a:gd name="T42" fmla="*/ 383 w 1096"/>
                <a:gd name="T43" fmla="*/ 793 h 1202"/>
                <a:gd name="T44" fmla="*/ 411 w 1096"/>
                <a:gd name="T45" fmla="*/ 827 h 1202"/>
                <a:gd name="T46" fmla="*/ 447 w 1096"/>
                <a:gd name="T47" fmla="*/ 870 h 1202"/>
                <a:gd name="T48" fmla="*/ 489 w 1096"/>
                <a:gd name="T49" fmla="*/ 921 h 1202"/>
                <a:gd name="T50" fmla="*/ 534 w 1096"/>
                <a:gd name="T51" fmla="*/ 974 h 1202"/>
                <a:gd name="T52" fmla="*/ 523 w 1096"/>
                <a:gd name="T53" fmla="*/ 962 h 1202"/>
                <a:gd name="T54" fmla="*/ 551 w 1096"/>
                <a:gd name="T55" fmla="*/ 996 h 1202"/>
                <a:gd name="T56" fmla="*/ 571 w 1096"/>
                <a:gd name="T57" fmla="*/ 1020 h 1202"/>
                <a:gd name="T58" fmla="*/ 578 w 1096"/>
                <a:gd name="T59" fmla="*/ 1028 h 1202"/>
                <a:gd name="T60" fmla="*/ 599 w 1096"/>
                <a:gd name="T61" fmla="*/ 1071 h 1202"/>
                <a:gd name="T62" fmla="*/ 596 w 1096"/>
                <a:gd name="T63" fmla="*/ 1115 h 1202"/>
                <a:gd name="T64" fmla="*/ 574 w 1096"/>
                <a:gd name="T65" fmla="*/ 1158 h 1202"/>
                <a:gd name="T66" fmla="*/ 536 w 1096"/>
                <a:gd name="T67" fmla="*/ 1189 h 1202"/>
                <a:gd name="T68" fmla="*/ 491 w 1096"/>
                <a:gd name="T69" fmla="*/ 1202 h 1202"/>
                <a:gd name="T70" fmla="*/ 447 w 1096"/>
                <a:gd name="T71" fmla="*/ 1196 h 1202"/>
                <a:gd name="T72" fmla="*/ 409 w 1096"/>
                <a:gd name="T73" fmla="*/ 1168 h 1202"/>
                <a:gd name="T74" fmla="*/ 390 w 1096"/>
                <a:gd name="T75" fmla="*/ 1143 h 1202"/>
                <a:gd name="T76" fmla="*/ 104 w 1096"/>
                <a:gd name="T77" fmla="*/ 796 h 1202"/>
                <a:gd name="T78" fmla="*/ 41 w 1096"/>
                <a:gd name="T79" fmla="*/ 682 h 1202"/>
                <a:gd name="T80" fmla="*/ 7 w 1096"/>
                <a:gd name="T81" fmla="*/ 573 h 1202"/>
                <a:gd name="T82" fmla="*/ 0 w 1096"/>
                <a:gd name="T83" fmla="*/ 471 h 1202"/>
                <a:gd name="T84" fmla="*/ 17 w 1096"/>
                <a:gd name="T85" fmla="*/ 375 h 1202"/>
                <a:gd name="T86" fmla="*/ 52 w 1096"/>
                <a:gd name="T87" fmla="*/ 287 h 1202"/>
                <a:gd name="T88" fmla="*/ 103 w 1096"/>
                <a:gd name="T89" fmla="*/ 210 h 1202"/>
                <a:gd name="T90" fmla="*/ 168 w 1096"/>
                <a:gd name="T91" fmla="*/ 144 h 1202"/>
                <a:gd name="T92" fmla="*/ 240 w 1096"/>
                <a:gd name="T93" fmla="*/ 88 h 1202"/>
                <a:gd name="T94" fmla="*/ 318 w 1096"/>
                <a:gd name="T95" fmla="*/ 47 h 1202"/>
                <a:gd name="T96" fmla="*/ 398 w 1096"/>
                <a:gd name="T97" fmla="*/ 19 h 1202"/>
                <a:gd name="T98" fmla="*/ 533 w 1096"/>
                <a:gd name="T99" fmla="*/ 0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02">
                  <a:moveTo>
                    <a:pt x="533" y="0"/>
                  </a:moveTo>
                  <a:lnTo>
                    <a:pt x="599" y="0"/>
                  </a:lnTo>
                  <a:lnTo>
                    <a:pt x="662" y="7"/>
                  </a:lnTo>
                  <a:lnTo>
                    <a:pt x="723" y="21"/>
                  </a:lnTo>
                  <a:lnTo>
                    <a:pt x="780" y="40"/>
                  </a:lnTo>
                  <a:lnTo>
                    <a:pt x="834" y="64"/>
                  </a:lnTo>
                  <a:lnTo>
                    <a:pt x="887" y="94"/>
                  </a:lnTo>
                  <a:lnTo>
                    <a:pt x="933" y="128"/>
                  </a:lnTo>
                  <a:lnTo>
                    <a:pt x="976" y="167"/>
                  </a:lnTo>
                  <a:lnTo>
                    <a:pt x="1014" y="210"/>
                  </a:lnTo>
                  <a:lnTo>
                    <a:pt x="1047" y="256"/>
                  </a:lnTo>
                  <a:lnTo>
                    <a:pt x="1075" y="307"/>
                  </a:lnTo>
                  <a:lnTo>
                    <a:pt x="1096" y="360"/>
                  </a:lnTo>
                  <a:lnTo>
                    <a:pt x="1071" y="325"/>
                  </a:lnTo>
                  <a:lnTo>
                    <a:pt x="1041" y="295"/>
                  </a:lnTo>
                  <a:lnTo>
                    <a:pt x="1007" y="268"/>
                  </a:lnTo>
                  <a:lnTo>
                    <a:pt x="968" y="245"/>
                  </a:lnTo>
                  <a:lnTo>
                    <a:pt x="927" y="226"/>
                  </a:lnTo>
                  <a:lnTo>
                    <a:pt x="883" y="210"/>
                  </a:lnTo>
                  <a:lnTo>
                    <a:pt x="838" y="199"/>
                  </a:lnTo>
                  <a:lnTo>
                    <a:pt x="791" y="192"/>
                  </a:lnTo>
                  <a:lnTo>
                    <a:pt x="743" y="188"/>
                  </a:lnTo>
                  <a:lnTo>
                    <a:pt x="696" y="188"/>
                  </a:lnTo>
                  <a:lnTo>
                    <a:pt x="650" y="193"/>
                  </a:lnTo>
                  <a:lnTo>
                    <a:pt x="605" y="202"/>
                  </a:lnTo>
                  <a:lnTo>
                    <a:pt x="561" y="214"/>
                  </a:lnTo>
                  <a:lnTo>
                    <a:pt x="521" y="229"/>
                  </a:lnTo>
                  <a:lnTo>
                    <a:pt x="483" y="249"/>
                  </a:lnTo>
                  <a:lnTo>
                    <a:pt x="440" y="280"/>
                  </a:lnTo>
                  <a:lnTo>
                    <a:pt x="401" y="313"/>
                  </a:lnTo>
                  <a:lnTo>
                    <a:pt x="368" y="349"/>
                  </a:lnTo>
                  <a:lnTo>
                    <a:pt x="339" y="388"/>
                  </a:lnTo>
                  <a:lnTo>
                    <a:pt x="317" y="427"/>
                  </a:lnTo>
                  <a:lnTo>
                    <a:pt x="300" y="470"/>
                  </a:lnTo>
                  <a:lnTo>
                    <a:pt x="289" y="512"/>
                  </a:lnTo>
                  <a:lnTo>
                    <a:pt x="285" y="555"/>
                  </a:lnTo>
                  <a:lnTo>
                    <a:pt x="287" y="600"/>
                  </a:lnTo>
                  <a:lnTo>
                    <a:pt x="296" y="643"/>
                  </a:lnTo>
                  <a:lnTo>
                    <a:pt x="312" y="687"/>
                  </a:lnTo>
                  <a:lnTo>
                    <a:pt x="335" y="730"/>
                  </a:lnTo>
                  <a:lnTo>
                    <a:pt x="366" y="773"/>
                  </a:lnTo>
                  <a:lnTo>
                    <a:pt x="367" y="775"/>
                  </a:lnTo>
                  <a:lnTo>
                    <a:pt x="373" y="782"/>
                  </a:lnTo>
                  <a:lnTo>
                    <a:pt x="383" y="793"/>
                  </a:lnTo>
                  <a:lnTo>
                    <a:pt x="396" y="809"/>
                  </a:lnTo>
                  <a:lnTo>
                    <a:pt x="411" y="827"/>
                  </a:lnTo>
                  <a:lnTo>
                    <a:pt x="429" y="847"/>
                  </a:lnTo>
                  <a:lnTo>
                    <a:pt x="447" y="870"/>
                  </a:lnTo>
                  <a:lnTo>
                    <a:pt x="468" y="896"/>
                  </a:lnTo>
                  <a:lnTo>
                    <a:pt x="489" y="921"/>
                  </a:lnTo>
                  <a:lnTo>
                    <a:pt x="511" y="948"/>
                  </a:lnTo>
                  <a:lnTo>
                    <a:pt x="534" y="974"/>
                  </a:lnTo>
                  <a:lnTo>
                    <a:pt x="556" y="999"/>
                  </a:lnTo>
                  <a:lnTo>
                    <a:pt x="523" y="962"/>
                  </a:lnTo>
                  <a:lnTo>
                    <a:pt x="538" y="980"/>
                  </a:lnTo>
                  <a:lnTo>
                    <a:pt x="551" y="996"/>
                  </a:lnTo>
                  <a:lnTo>
                    <a:pt x="562" y="1009"/>
                  </a:lnTo>
                  <a:lnTo>
                    <a:pt x="571" y="1020"/>
                  </a:lnTo>
                  <a:lnTo>
                    <a:pt x="577" y="1026"/>
                  </a:lnTo>
                  <a:lnTo>
                    <a:pt x="578" y="1028"/>
                  </a:lnTo>
                  <a:lnTo>
                    <a:pt x="591" y="1049"/>
                  </a:lnTo>
                  <a:lnTo>
                    <a:pt x="599" y="1071"/>
                  </a:lnTo>
                  <a:lnTo>
                    <a:pt x="600" y="1094"/>
                  </a:lnTo>
                  <a:lnTo>
                    <a:pt x="596" y="1115"/>
                  </a:lnTo>
                  <a:lnTo>
                    <a:pt x="588" y="1137"/>
                  </a:lnTo>
                  <a:lnTo>
                    <a:pt x="574" y="1158"/>
                  </a:lnTo>
                  <a:lnTo>
                    <a:pt x="556" y="1176"/>
                  </a:lnTo>
                  <a:lnTo>
                    <a:pt x="536" y="1189"/>
                  </a:lnTo>
                  <a:lnTo>
                    <a:pt x="514" y="1199"/>
                  </a:lnTo>
                  <a:lnTo>
                    <a:pt x="491" y="1202"/>
                  </a:lnTo>
                  <a:lnTo>
                    <a:pt x="469" y="1202"/>
                  </a:lnTo>
                  <a:lnTo>
                    <a:pt x="447" y="1196"/>
                  </a:lnTo>
                  <a:lnTo>
                    <a:pt x="428" y="1184"/>
                  </a:lnTo>
                  <a:lnTo>
                    <a:pt x="409" y="1168"/>
                  </a:lnTo>
                  <a:lnTo>
                    <a:pt x="352" y="1098"/>
                  </a:lnTo>
                  <a:lnTo>
                    <a:pt x="390" y="1143"/>
                  </a:lnTo>
                  <a:lnTo>
                    <a:pt x="149" y="855"/>
                  </a:lnTo>
                  <a:lnTo>
                    <a:pt x="104" y="796"/>
                  </a:lnTo>
                  <a:lnTo>
                    <a:pt x="69" y="739"/>
                  </a:lnTo>
                  <a:lnTo>
                    <a:pt x="41" y="682"/>
                  </a:lnTo>
                  <a:lnTo>
                    <a:pt x="21" y="628"/>
                  </a:lnTo>
                  <a:lnTo>
                    <a:pt x="7" y="573"/>
                  </a:lnTo>
                  <a:lnTo>
                    <a:pt x="1" y="522"/>
                  </a:lnTo>
                  <a:lnTo>
                    <a:pt x="0" y="471"/>
                  </a:lnTo>
                  <a:lnTo>
                    <a:pt x="6" y="421"/>
                  </a:lnTo>
                  <a:lnTo>
                    <a:pt x="17" y="375"/>
                  </a:lnTo>
                  <a:lnTo>
                    <a:pt x="33" y="331"/>
                  </a:lnTo>
                  <a:lnTo>
                    <a:pt x="52" y="287"/>
                  </a:lnTo>
                  <a:lnTo>
                    <a:pt x="77" y="248"/>
                  </a:lnTo>
                  <a:lnTo>
                    <a:pt x="103" y="210"/>
                  </a:lnTo>
                  <a:lnTo>
                    <a:pt x="135" y="175"/>
                  </a:lnTo>
                  <a:lnTo>
                    <a:pt x="168" y="144"/>
                  </a:lnTo>
                  <a:lnTo>
                    <a:pt x="203" y="115"/>
                  </a:lnTo>
                  <a:lnTo>
                    <a:pt x="240" y="88"/>
                  </a:lnTo>
                  <a:lnTo>
                    <a:pt x="279" y="65"/>
                  </a:lnTo>
                  <a:lnTo>
                    <a:pt x="318" y="47"/>
                  </a:lnTo>
                  <a:lnTo>
                    <a:pt x="358" y="31"/>
                  </a:lnTo>
                  <a:lnTo>
                    <a:pt x="398" y="19"/>
                  </a:lnTo>
                  <a:lnTo>
                    <a:pt x="466" y="6"/>
                  </a:lnTo>
                  <a:lnTo>
                    <a:pt x="5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7" name="Freeform 11">
              <a:extLst>
                <a:ext uri="{FF2B5EF4-FFF2-40B4-BE49-F238E27FC236}">
                  <a16:creationId xmlns:a16="http://schemas.microsoft.com/office/drawing/2014/main" id="{D9241BAE-955E-4837-8B6D-17F830E31433}"/>
                </a:ext>
              </a:extLst>
            </p:cNvPr>
            <p:cNvSpPr>
              <a:spLocks noEditPoints="1"/>
            </p:cNvSpPr>
            <p:nvPr userDrawn="1"/>
          </p:nvSpPr>
          <p:spPr bwMode="auto">
            <a:xfrm>
              <a:off x="7675563" y="4867276"/>
              <a:ext cx="52388" cy="50800"/>
            </a:xfrm>
            <a:custGeom>
              <a:avLst/>
              <a:gdLst>
                <a:gd name="T0" fmla="*/ 51 w 130"/>
                <a:gd name="T1" fmla="*/ 60 h 128"/>
                <a:gd name="T2" fmla="*/ 70 w 130"/>
                <a:gd name="T3" fmla="*/ 60 h 128"/>
                <a:gd name="T4" fmla="*/ 77 w 130"/>
                <a:gd name="T5" fmla="*/ 59 h 128"/>
                <a:gd name="T6" fmla="*/ 82 w 130"/>
                <a:gd name="T7" fmla="*/ 55 h 128"/>
                <a:gd name="T8" fmla="*/ 83 w 130"/>
                <a:gd name="T9" fmla="*/ 48 h 128"/>
                <a:gd name="T10" fmla="*/ 82 w 130"/>
                <a:gd name="T11" fmla="*/ 42 h 128"/>
                <a:gd name="T12" fmla="*/ 77 w 130"/>
                <a:gd name="T13" fmla="*/ 38 h 128"/>
                <a:gd name="T14" fmla="*/ 71 w 130"/>
                <a:gd name="T15" fmla="*/ 37 h 128"/>
                <a:gd name="T16" fmla="*/ 51 w 130"/>
                <a:gd name="T17" fmla="*/ 37 h 128"/>
                <a:gd name="T18" fmla="*/ 68 w 130"/>
                <a:gd name="T19" fmla="*/ 28 h 128"/>
                <a:gd name="T20" fmla="*/ 89 w 130"/>
                <a:gd name="T21" fmla="*/ 32 h 128"/>
                <a:gd name="T22" fmla="*/ 95 w 130"/>
                <a:gd name="T23" fmla="*/ 48 h 128"/>
                <a:gd name="T24" fmla="*/ 90 w 130"/>
                <a:gd name="T25" fmla="*/ 63 h 128"/>
                <a:gd name="T26" fmla="*/ 76 w 130"/>
                <a:gd name="T27" fmla="*/ 69 h 128"/>
                <a:gd name="T28" fmla="*/ 84 w 130"/>
                <a:gd name="T29" fmla="*/ 101 h 128"/>
                <a:gd name="T30" fmla="*/ 51 w 130"/>
                <a:gd name="T31" fmla="*/ 69 h 128"/>
                <a:gd name="T32" fmla="*/ 40 w 130"/>
                <a:gd name="T33" fmla="*/ 101 h 128"/>
                <a:gd name="T34" fmla="*/ 66 w 130"/>
                <a:gd name="T35" fmla="*/ 11 h 128"/>
                <a:gd name="T36" fmla="*/ 34 w 130"/>
                <a:gd name="T37" fmla="*/ 20 h 128"/>
                <a:gd name="T38" fmla="*/ 16 w 130"/>
                <a:gd name="T39" fmla="*/ 47 h 128"/>
                <a:gd name="T40" fmla="*/ 16 w 130"/>
                <a:gd name="T41" fmla="*/ 82 h 128"/>
                <a:gd name="T42" fmla="*/ 34 w 130"/>
                <a:gd name="T43" fmla="*/ 107 h 128"/>
                <a:gd name="T44" fmla="*/ 66 w 130"/>
                <a:gd name="T45" fmla="*/ 117 h 128"/>
                <a:gd name="T46" fmla="*/ 96 w 130"/>
                <a:gd name="T47" fmla="*/ 107 h 128"/>
                <a:gd name="T48" fmla="*/ 115 w 130"/>
                <a:gd name="T49" fmla="*/ 82 h 128"/>
                <a:gd name="T50" fmla="*/ 115 w 130"/>
                <a:gd name="T51" fmla="*/ 47 h 128"/>
                <a:gd name="T52" fmla="*/ 96 w 130"/>
                <a:gd name="T53" fmla="*/ 20 h 128"/>
                <a:gd name="T54" fmla="*/ 66 w 130"/>
                <a:gd name="T55" fmla="*/ 11 h 128"/>
                <a:gd name="T56" fmla="*/ 85 w 130"/>
                <a:gd name="T57" fmla="*/ 3 h 128"/>
                <a:gd name="T58" fmla="*/ 118 w 130"/>
                <a:gd name="T59" fmla="*/ 25 h 128"/>
                <a:gd name="T60" fmla="*/ 130 w 130"/>
                <a:gd name="T61" fmla="*/ 64 h 128"/>
                <a:gd name="T62" fmla="*/ 118 w 130"/>
                <a:gd name="T63" fmla="*/ 102 h 128"/>
                <a:gd name="T64" fmla="*/ 85 w 130"/>
                <a:gd name="T65" fmla="*/ 125 h 128"/>
                <a:gd name="T66" fmla="*/ 45 w 130"/>
                <a:gd name="T67" fmla="*/ 125 h 128"/>
                <a:gd name="T68" fmla="*/ 13 w 130"/>
                <a:gd name="T69" fmla="*/ 102 h 128"/>
                <a:gd name="T70" fmla="*/ 0 w 130"/>
                <a:gd name="T71" fmla="*/ 64 h 128"/>
                <a:gd name="T72" fmla="*/ 13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6" y="60"/>
                  </a:lnTo>
                  <a:lnTo>
                    <a:pt x="70" y="60"/>
                  </a:lnTo>
                  <a:lnTo>
                    <a:pt x="73" y="59"/>
                  </a:lnTo>
                  <a:lnTo>
                    <a:pt x="77" y="59"/>
                  </a:lnTo>
                  <a:lnTo>
                    <a:pt x="79" y="56"/>
                  </a:lnTo>
                  <a:lnTo>
                    <a:pt x="82" y="55"/>
                  </a:lnTo>
                  <a:lnTo>
                    <a:pt x="83" y="52"/>
                  </a:lnTo>
                  <a:lnTo>
                    <a:pt x="83" y="48"/>
                  </a:lnTo>
                  <a:lnTo>
                    <a:pt x="83" y="44"/>
                  </a:lnTo>
                  <a:lnTo>
                    <a:pt x="82" y="42"/>
                  </a:lnTo>
                  <a:lnTo>
                    <a:pt x="79" y="40"/>
                  </a:lnTo>
                  <a:lnTo>
                    <a:pt x="77" y="38"/>
                  </a:lnTo>
                  <a:lnTo>
                    <a:pt x="73" y="37"/>
                  </a:lnTo>
                  <a:lnTo>
                    <a:pt x="71" y="37"/>
                  </a:lnTo>
                  <a:lnTo>
                    <a:pt x="67" y="37"/>
                  </a:lnTo>
                  <a:lnTo>
                    <a:pt x="51" y="37"/>
                  </a:lnTo>
                  <a:close/>
                  <a:moveTo>
                    <a:pt x="40" y="28"/>
                  </a:moveTo>
                  <a:lnTo>
                    <a:pt x="68" y="28"/>
                  </a:lnTo>
                  <a:lnTo>
                    <a:pt x="81" y="29"/>
                  </a:lnTo>
                  <a:lnTo>
                    <a:pt x="89" y="32"/>
                  </a:lnTo>
                  <a:lnTo>
                    <a:pt x="94" y="38"/>
                  </a:lnTo>
                  <a:lnTo>
                    <a:pt x="95" y="48"/>
                  </a:lnTo>
                  <a:lnTo>
                    <a:pt x="94" y="56"/>
                  </a:lnTo>
                  <a:lnTo>
                    <a:pt x="90" y="63"/>
                  </a:lnTo>
                  <a:lnTo>
                    <a:pt x="83" y="66"/>
                  </a:lnTo>
                  <a:lnTo>
                    <a:pt x="76" y="69"/>
                  </a:lnTo>
                  <a:lnTo>
                    <a:pt x="98" y="101"/>
                  </a:lnTo>
                  <a:lnTo>
                    <a:pt x="84" y="101"/>
                  </a:lnTo>
                  <a:lnTo>
                    <a:pt x="65" y="69"/>
                  </a:lnTo>
                  <a:lnTo>
                    <a:pt x="51" y="69"/>
                  </a:lnTo>
                  <a:lnTo>
                    <a:pt x="51" y="101"/>
                  </a:lnTo>
                  <a:lnTo>
                    <a:pt x="40" y="101"/>
                  </a:lnTo>
                  <a:lnTo>
                    <a:pt x="40" y="28"/>
                  </a:lnTo>
                  <a:close/>
                  <a:moveTo>
                    <a:pt x="66" y="11"/>
                  </a:moveTo>
                  <a:lnTo>
                    <a:pt x="49" y="13"/>
                  </a:lnTo>
                  <a:lnTo>
                    <a:pt x="34" y="20"/>
                  </a:lnTo>
                  <a:lnTo>
                    <a:pt x="23" y="32"/>
                  </a:lnTo>
                  <a:lnTo>
                    <a:pt x="16" y="47"/>
                  </a:lnTo>
                  <a:lnTo>
                    <a:pt x="14" y="64"/>
                  </a:lnTo>
                  <a:lnTo>
                    <a:pt x="16" y="82"/>
                  </a:lnTo>
                  <a:lnTo>
                    <a:pt x="23" y="96"/>
                  </a:lnTo>
                  <a:lnTo>
                    <a:pt x="34" y="107"/>
                  </a:lnTo>
                  <a:lnTo>
                    <a:pt x="49" y="114"/>
                  </a:lnTo>
                  <a:lnTo>
                    <a:pt x="66" y="117"/>
                  </a:lnTo>
                  <a:lnTo>
                    <a:pt x="82" y="114"/>
                  </a:lnTo>
                  <a:lnTo>
                    <a:pt x="96" y="107"/>
                  </a:lnTo>
                  <a:lnTo>
                    <a:pt x="107" y="96"/>
                  </a:lnTo>
                  <a:lnTo>
                    <a:pt x="115" y="82"/>
                  </a:lnTo>
                  <a:lnTo>
                    <a:pt x="118" y="64"/>
                  </a:lnTo>
                  <a:lnTo>
                    <a:pt x="115" y="47"/>
                  </a:lnTo>
                  <a:lnTo>
                    <a:pt x="107" y="32"/>
                  </a:lnTo>
                  <a:lnTo>
                    <a:pt x="96" y="20"/>
                  </a:lnTo>
                  <a:lnTo>
                    <a:pt x="82" y="13"/>
                  </a:lnTo>
                  <a:lnTo>
                    <a:pt x="66" y="11"/>
                  </a:lnTo>
                  <a:close/>
                  <a:moveTo>
                    <a:pt x="66" y="0"/>
                  </a:moveTo>
                  <a:lnTo>
                    <a:pt x="85" y="3"/>
                  </a:lnTo>
                  <a:lnTo>
                    <a:pt x="104" y="12"/>
                  </a:lnTo>
                  <a:lnTo>
                    <a:pt x="118" y="25"/>
                  </a:lnTo>
                  <a:lnTo>
                    <a:pt x="127" y="43"/>
                  </a:lnTo>
                  <a:lnTo>
                    <a:pt x="130" y="64"/>
                  </a:lnTo>
                  <a:lnTo>
                    <a:pt x="127" y="84"/>
                  </a:lnTo>
                  <a:lnTo>
                    <a:pt x="118" y="102"/>
                  </a:lnTo>
                  <a:lnTo>
                    <a:pt x="104" y="116"/>
                  </a:lnTo>
                  <a:lnTo>
                    <a:pt x="85" y="125"/>
                  </a:lnTo>
                  <a:lnTo>
                    <a:pt x="66" y="128"/>
                  </a:lnTo>
                  <a:lnTo>
                    <a:pt x="45" y="125"/>
                  </a:lnTo>
                  <a:lnTo>
                    <a:pt x="27" y="116"/>
                  </a:lnTo>
                  <a:lnTo>
                    <a:pt x="13" y="102"/>
                  </a:lnTo>
                  <a:lnTo>
                    <a:pt x="4" y="84"/>
                  </a:lnTo>
                  <a:lnTo>
                    <a:pt x="0" y="64"/>
                  </a:lnTo>
                  <a:lnTo>
                    <a:pt x="4" y="43"/>
                  </a:lnTo>
                  <a:lnTo>
                    <a:pt x="13" y="25"/>
                  </a:lnTo>
                  <a:lnTo>
                    <a:pt x="27" y="12"/>
                  </a:lnTo>
                  <a:lnTo>
                    <a:pt x="45" y="3"/>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8" name="Freeform 12">
              <a:extLst>
                <a:ext uri="{FF2B5EF4-FFF2-40B4-BE49-F238E27FC236}">
                  <a16:creationId xmlns:a16="http://schemas.microsoft.com/office/drawing/2014/main" id="{7D671EE0-16A5-47AA-AF34-4D0DC081431E}"/>
                </a:ext>
              </a:extLst>
            </p:cNvPr>
            <p:cNvSpPr>
              <a:spLocks noEditPoints="1"/>
            </p:cNvSpPr>
            <p:nvPr userDrawn="1"/>
          </p:nvSpPr>
          <p:spPr bwMode="auto">
            <a:xfrm>
              <a:off x="6591301" y="4867276"/>
              <a:ext cx="52388" cy="50800"/>
            </a:xfrm>
            <a:custGeom>
              <a:avLst/>
              <a:gdLst>
                <a:gd name="T0" fmla="*/ 51 w 130"/>
                <a:gd name="T1" fmla="*/ 60 h 128"/>
                <a:gd name="T2" fmla="*/ 69 w 130"/>
                <a:gd name="T3" fmla="*/ 60 h 128"/>
                <a:gd name="T4" fmla="*/ 75 w 130"/>
                <a:gd name="T5" fmla="*/ 59 h 128"/>
                <a:gd name="T6" fmla="*/ 81 w 130"/>
                <a:gd name="T7" fmla="*/ 55 h 128"/>
                <a:gd name="T8" fmla="*/ 82 w 130"/>
                <a:gd name="T9" fmla="*/ 48 h 128"/>
                <a:gd name="T10" fmla="*/ 81 w 130"/>
                <a:gd name="T11" fmla="*/ 42 h 128"/>
                <a:gd name="T12" fmla="*/ 76 w 130"/>
                <a:gd name="T13" fmla="*/ 38 h 128"/>
                <a:gd name="T14" fmla="*/ 70 w 130"/>
                <a:gd name="T15" fmla="*/ 37 h 128"/>
                <a:gd name="T16" fmla="*/ 51 w 130"/>
                <a:gd name="T17" fmla="*/ 37 h 128"/>
                <a:gd name="T18" fmla="*/ 68 w 130"/>
                <a:gd name="T19" fmla="*/ 28 h 128"/>
                <a:gd name="T20" fmla="*/ 88 w 130"/>
                <a:gd name="T21" fmla="*/ 32 h 128"/>
                <a:gd name="T22" fmla="*/ 94 w 130"/>
                <a:gd name="T23" fmla="*/ 48 h 128"/>
                <a:gd name="T24" fmla="*/ 88 w 130"/>
                <a:gd name="T25" fmla="*/ 63 h 128"/>
                <a:gd name="T26" fmla="*/ 75 w 130"/>
                <a:gd name="T27" fmla="*/ 69 h 128"/>
                <a:gd name="T28" fmla="*/ 83 w 130"/>
                <a:gd name="T29" fmla="*/ 101 h 128"/>
                <a:gd name="T30" fmla="*/ 51 w 130"/>
                <a:gd name="T31" fmla="*/ 69 h 128"/>
                <a:gd name="T32" fmla="*/ 40 w 130"/>
                <a:gd name="T33" fmla="*/ 101 h 128"/>
                <a:gd name="T34" fmla="*/ 64 w 130"/>
                <a:gd name="T35" fmla="*/ 11 h 128"/>
                <a:gd name="T36" fmla="*/ 34 w 130"/>
                <a:gd name="T37" fmla="*/ 20 h 128"/>
                <a:gd name="T38" fmla="*/ 14 w 130"/>
                <a:gd name="T39" fmla="*/ 47 h 128"/>
                <a:gd name="T40" fmla="*/ 14 w 130"/>
                <a:gd name="T41" fmla="*/ 82 h 128"/>
                <a:gd name="T42" fmla="*/ 34 w 130"/>
                <a:gd name="T43" fmla="*/ 107 h 128"/>
                <a:gd name="T44" fmla="*/ 64 w 130"/>
                <a:gd name="T45" fmla="*/ 117 h 128"/>
                <a:gd name="T46" fmla="*/ 96 w 130"/>
                <a:gd name="T47" fmla="*/ 107 h 128"/>
                <a:gd name="T48" fmla="*/ 114 w 130"/>
                <a:gd name="T49" fmla="*/ 82 h 128"/>
                <a:gd name="T50" fmla="*/ 114 w 130"/>
                <a:gd name="T51" fmla="*/ 47 h 128"/>
                <a:gd name="T52" fmla="*/ 96 w 130"/>
                <a:gd name="T53" fmla="*/ 20 h 128"/>
                <a:gd name="T54" fmla="*/ 64 w 130"/>
                <a:gd name="T55" fmla="*/ 11 h 128"/>
                <a:gd name="T56" fmla="*/ 85 w 130"/>
                <a:gd name="T57" fmla="*/ 3 h 128"/>
                <a:gd name="T58" fmla="*/ 117 w 130"/>
                <a:gd name="T59" fmla="*/ 25 h 128"/>
                <a:gd name="T60" fmla="*/ 130 w 130"/>
                <a:gd name="T61" fmla="*/ 64 h 128"/>
                <a:gd name="T62" fmla="*/ 117 w 130"/>
                <a:gd name="T63" fmla="*/ 102 h 128"/>
                <a:gd name="T64" fmla="*/ 85 w 130"/>
                <a:gd name="T65" fmla="*/ 125 h 128"/>
                <a:gd name="T66" fmla="*/ 45 w 130"/>
                <a:gd name="T67" fmla="*/ 125 h 128"/>
                <a:gd name="T68" fmla="*/ 12 w 130"/>
                <a:gd name="T69" fmla="*/ 102 h 128"/>
                <a:gd name="T70" fmla="*/ 0 w 130"/>
                <a:gd name="T71" fmla="*/ 64 h 128"/>
                <a:gd name="T72" fmla="*/ 12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4" y="60"/>
                  </a:lnTo>
                  <a:lnTo>
                    <a:pt x="69" y="60"/>
                  </a:lnTo>
                  <a:lnTo>
                    <a:pt x="73" y="59"/>
                  </a:lnTo>
                  <a:lnTo>
                    <a:pt x="75" y="59"/>
                  </a:lnTo>
                  <a:lnTo>
                    <a:pt x="79" y="56"/>
                  </a:lnTo>
                  <a:lnTo>
                    <a:pt x="81" y="55"/>
                  </a:lnTo>
                  <a:lnTo>
                    <a:pt x="82" y="52"/>
                  </a:lnTo>
                  <a:lnTo>
                    <a:pt x="82" y="48"/>
                  </a:lnTo>
                  <a:lnTo>
                    <a:pt x="82" y="44"/>
                  </a:lnTo>
                  <a:lnTo>
                    <a:pt x="81" y="42"/>
                  </a:lnTo>
                  <a:lnTo>
                    <a:pt x="79" y="40"/>
                  </a:lnTo>
                  <a:lnTo>
                    <a:pt x="76" y="38"/>
                  </a:lnTo>
                  <a:lnTo>
                    <a:pt x="73" y="37"/>
                  </a:lnTo>
                  <a:lnTo>
                    <a:pt x="70" y="37"/>
                  </a:lnTo>
                  <a:lnTo>
                    <a:pt x="66" y="37"/>
                  </a:lnTo>
                  <a:lnTo>
                    <a:pt x="51" y="37"/>
                  </a:lnTo>
                  <a:close/>
                  <a:moveTo>
                    <a:pt x="40" y="28"/>
                  </a:moveTo>
                  <a:lnTo>
                    <a:pt x="68" y="28"/>
                  </a:lnTo>
                  <a:lnTo>
                    <a:pt x="80" y="29"/>
                  </a:lnTo>
                  <a:lnTo>
                    <a:pt x="88" y="32"/>
                  </a:lnTo>
                  <a:lnTo>
                    <a:pt x="93" y="38"/>
                  </a:lnTo>
                  <a:lnTo>
                    <a:pt x="94" y="48"/>
                  </a:lnTo>
                  <a:lnTo>
                    <a:pt x="93" y="56"/>
                  </a:lnTo>
                  <a:lnTo>
                    <a:pt x="88" y="63"/>
                  </a:lnTo>
                  <a:lnTo>
                    <a:pt x="82" y="66"/>
                  </a:lnTo>
                  <a:lnTo>
                    <a:pt x="75" y="69"/>
                  </a:lnTo>
                  <a:lnTo>
                    <a:pt x="96" y="101"/>
                  </a:lnTo>
                  <a:lnTo>
                    <a:pt x="83" y="101"/>
                  </a:lnTo>
                  <a:lnTo>
                    <a:pt x="64" y="69"/>
                  </a:lnTo>
                  <a:lnTo>
                    <a:pt x="51" y="69"/>
                  </a:lnTo>
                  <a:lnTo>
                    <a:pt x="51" y="101"/>
                  </a:lnTo>
                  <a:lnTo>
                    <a:pt x="40" y="101"/>
                  </a:lnTo>
                  <a:lnTo>
                    <a:pt x="40" y="28"/>
                  </a:lnTo>
                  <a:close/>
                  <a:moveTo>
                    <a:pt x="64" y="11"/>
                  </a:moveTo>
                  <a:lnTo>
                    <a:pt x="48" y="13"/>
                  </a:lnTo>
                  <a:lnTo>
                    <a:pt x="34" y="20"/>
                  </a:lnTo>
                  <a:lnTo>
                    <a:pt x="22" y="32"/>
                  </a:lnTo>
                  <a:lnTo>
                    <a:pt x="14" y="47"/>
                  </a:lnTo>
                  <a:lnTo>
                    <a:pt x="12" y="64"/>
                  </a:lnTo>
                  <a:lnTo>
                    <a:pt x="14" y="82"/>
                  </a:lnTo>
                  <a:lnTo>
                    <a:pt x="22" y="96"/>
                  </a:lnTo>
                  <a:lnTo>
                    <a:pt x="34" y="107"/>
                  </a:lnTo>
                  <a:lnTo>
                    <a:pt x="48" y="114"/>
                  </a:lnTo>
                  <a:lnTo>
                    <a:pt x="64" y="117"/>
                  </a:lnTo>
                  <a:lnTo>
                    <a:pt x="81" y="114"/>
                  </a:lnTo>
                  <a:lnTo>
                    <a:pt x="96" y="107"/>
                  </a:lnTo>
                  <a:lnTo>
                    <a:pt x="107" y="96"/>
                  </a:lnTo>
                  <a:lnTo>
                    <a:pt x="114" y="82"/>
                  </a:lnTo>
                  <a:lnTo>
                    <a:pt x="116" y="64"/>
                  </a:lnTo>
                  <a:lnTo>
                    <a:pt x="114" y="47"/>
                  </a:lnTo>
                  <a:lnTo>
                    <a:pt x="107" y="32"/>
                  </a:lnTo>
                  <a:lnTo>
                    <a:pt x="96" y="20"/>
                  </a:lnTo>
                  <a:lnTo>
                    <a:pt x="81" y="13"/>
                  </a:lnTo>
                  <a:lnTo>
                    <a:pt x="64" y="11"/>
                  </a:lnTo>
                  <a:close/>
                  <a:moveTo>
                    <a:pt x="64" y="0"/>
                  </a:moveTo>
                  <a:lnTo>
                    <a:pt x="85" y="3"/>
                  </a:lnTo>
                  <a:lnTo>
                    <a:pt x="103" y="12"/>
                  </a:lnTo>
                  <a:lnTo>
                    <a:pt x="117" y="25"/>
                  </a:lnTo>
                  <a:lnTo>
                    <a:pt x="126" y="43"/>
                  </a:lnTo>
                  <a:lnTo>
                    <a:pt x="130" y="64"/>
                  </a:lnTo>
                  <a:lnTo>
                    <a:pt x="126" y="84"/>
                  </a:lnTo>
                  <a:lnTo>
                    <a:pt x="117" y="102"/>
                  </a:lnTo>
                  <a:lnTo>
                    <a:pt x="103" y="116"/>
                  </a:lnTo>
                  <a:lnTo>
                    <a:pt x="85" y="125"/>
                  </a:lnTo>
                  <a:lnTo>
                    <a:pt x="64" y="128"/>
                  </a:lnTo>
                  <a:lnTo>
                    <a:pt x="45" y="125"/>
                  </a:lnTo>
                  <a:lnTo>
                    <a:pt x="26" y="116"/>
                  </a:lnTo>
                  <a:lnTo>
                    <a:pt x="12" y="102"/>
                  </a:lnTo>
                  <a:lnTo>
                    <a:pt x="2" y="84"/>
                  </a:lnTo>
                  <a:lnTo>
                    <a:pt x="0" y="64"/>
                  </a:lnTo>
                  <a:lnTo>
                    <a:pt x="2" y="43"/>
                  </a:lnTo>
                  <a:lnTo>
                    <a:pt x="12" y="25"/>
                  </a:lnTo>
                  <a:lnTo>
                    <a:pt x="26" y="12"/>
                  </a:lnTo>
                  <a:lnTo>
                    <a:pt x="45" y="3"/>
                  </a:lnTo>
                  <a:lnTo>
                    <a:pt x="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grpSp>
      <p:sp>
        <p:nvSpPr>
          <p:cNvPr id="19" name="TextBox 4">
            <a:extLst>
              <a:ext uri="{FF2B5EF4-FFF2-40B4-BE49-F238E27FC236}">
                <a16:creationId xmlns:a16="http://schemas.microsoft.com/office/drawing/2014/main" id="{9039E012-4EC2-47FA-8B16-4C706A04FB06}"/>
              </a:ext>
            </a:extLst>
          </p:cNvPr>
          <p:cNvSpPr txBox="1"/>
          <p:nvPr userDrawn="1"/>
        </p:nvSpPr>
        <p:spPr>
          <a:xfrm>
            <a:off x="4413504" y="6619452"/>
            <a:ext cx="3352800" cy="194990"/>
          </a:xfrm>
          <a:prstGeom prst="rect">
            <a:avLst/>
          </a:prstGeom>
          <a:noFill/>
        </p:spPr>
        <p:txBody>
          <a:bodyPr wrap="square" anchor="b" anchorCtr="0">
            <a:spAutoFit/>
          </a:bodyPr>
          <a:lstStyle/>
          <a:p>
            <a:pPr marL="0" marR="0" lvl="0" indent="0" algn="ctr" defTabSz="365734"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a:ln>
                  <a:noFill/>
                </a:ln>
                <a:solidFill>
                  <a:schemeClr val="bg1">
                    <a:lumMod val="50000"/>
                  </a:schemeClr>
                </a:solidFill>
                <a:effectLst/>
                <a:uLnTx/>
                <a:uFillTx/>
                <a:latin typeface="+mn-lt"/>
                <a:ea typeface="Calibri" charset="0"/>
                <a:cs typeface="Arial" panose="020B0604020202020204" pitchFamily="34" charset="0"/>
              </a:rPr>
              <a:t>Copyright © SAS Institute Inc. All rights reserved.</a:t>
            </a:r>
          </a:p>
        </p:txBody>
      </p:sp>
    </p:spTree>
    <p:custDataLst>
      <p:tags r:id="rId1"/>
    </p:custDataLst>
    <p:extLst>
      <p:ext uri="{BB962C8B-B14F-4D97-AF65-F5344CB8AC3E}">
        <p14:creationId xmlns:p14="http://schemas.microsoft.com/office/powerpoint/2010/main" val="947333656"/>
      </p:ext>
    </p:extLst>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SAS - Title &amp;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08ADD-CD10-4927-A3A1-6886CF4606F6}"/>
              </a:ext>
            </a:extLst>
          </p:cNvPr>
          <p:cNvSpPr>
            <a:spLocks noGrp="1"/>
          </p:cNvSpPr>
          <p:nvPr>
            <p:ph type="title" hasCustomPrompt="1"/>
          </p:nvPr>
        </p:nvSpPr>
        <p:spPr>
          <a:xfrm>
            <a:off x="838200" y="366186"/>
            <a:ext cx="10515600" cy="525913"/>
          </a:xfrm>
          <a:prstGeom prst="rect">
            <a:avLst/>
          </a:prstGeom>
        </p:spPr>
        <p:txBody>
          <a:bodyPr anchor="ctr"/>
          <a:lstStyle>
            <a:lvl1pPr algn="ctr">
              <a:defRPr sz="4267" b="1">
                <a:solidFill>
                  <a:schemeClr val="bg1"/>
                </a:solidFill>
              </a:defRPr>
            </a:lvl1pPr>
          </a:lstStyle>
          <a:p>
            <a:r>
              <a:rPr lang="en-US"/>
              <a:t>Click to Add a Title</a:t>
            </a:r>
          </a:p>
        </p:txBody>
      </p:sp>
      <p:sp>
        <p:nvSpPr>
          <p:cNvPr id="4" name="Text Placeholder 3">
            <a:extLst>
              <a:ext uri="{FF2B5EF4-FFF2-40B4-BE49-F238E27FC236}">
                <a16:creationId xmlns:a16="http://schemas.microsoft.com/office/drawing/2014/main" id="{16A33CEC-398F-4C01-814B-D7C68E57235C}"/>
              </a:ext>
            </a:extLst>
          </p:cNvPr>
          <p:cNvSpPr>
            <a:spLocks noGrp="1"/>
          </p:cNvSpPr>
          <p:nvPr>
            <p:ph type="body" sz="quarter" idx="10" hasCustomPrompt="1"/>
          </p:nvPr>
        </p:nvSpPr>
        <p:spPr>
          <a:xfrm>
            <a:off x="838200" y="891119"/>
            <a:ext cx="10515600" cy="383116"/>
          </a:xfrm>
          <a:prstGeom prst="rect">
            <a:avLst/>
          </a:prstGeom>
        </p:spPr>
        <p:txBody>
          <a:bodyPr/>
          <a:lstStyle>
            <a:lvl1pPr marL="0" indent="0" algn="ctr">
              <a:buFontTx/>
              <a:buNone/>
              <a:defRPr sz="2667">
                <a:solidFill>
                  <a:srgbClr val="8AA4FF"/>
                </a:solidFill>
                <a:latin typeface="+mj-lt"/>
              </a:defRPr>
            </a:lvl1pPr>
            <a:lvl2pPr marL="609570" indent="0">
              <a:buFontTx/>
              <a:buNone/>
              <a:defRPr>
                <a:solidFill>
                  <a:schemeClr val="bg1"/>
                </a:solidFill>
                <a:latin typeface="+mj-lt"/>
              </a:defRPr>
            </a:lvl2pPr>
            <a:lvl3pPr marL="1219140" indent="0">
              <a:buFontTx/>
              <a:buNone/>
              <a:defRPr>
                <a:solidFill>
                  <a:schemeClr val="bg1"/>
                </a:solidFill>
                <a:latin typeface="+mj-lt"/>
              </a:defRPr>
            </a:lvl3pPr>
            <a:lvl4pPr marL="1828709" indent="0">
              <a:buFontTx/>
              <a:buNone/>
              <a:defRPr>
                <a:solidFill>
                  <a:schemeClr val="bg1"/>
                </a:solidFill>
                <a:latin typeface="+mj-lt"/>
              </a:defRPr>
            </a:lvl4pPr>
            <a:lvl5pPr marL="2438278" indent="0">
              <a:buFontTx/>
              <a:buNone/>
              <a:defRPr>
                <a:solidFill>
                  <a:schemeClr val="bg1"/>
                </a:solidFill>
                <a:latin typeface="+mj-lt"/>
              </a:defRPr>
            </a:lvl5pPr>
          </a:lstStyle>
          <a:p>
            <a:pPr lvl="0"/>
            <a:r>
              <a:rPr lang="en-US"/>
              <a:t>Click to Add a Subtitle</a:t>
            </a:r>
          </a:p>
        </p:txBody>
      </p:sp>
    </p:spTree>
    <p:custDataLst>
      <p:tags r:id="rId1"/>
    </p:custDataLst>
    <p:extLst>
      <p:ext uri="{BB962C8B-B14F-4D97-AF65-F5344CB8AC3E}">
        <p14:creationId xmlns:p14="http://schemas.microsoft.com/office/powerpoint/2010/main" val="192273910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cSld name="SAS - Title Only - Whi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5152" y="256032"/>
            <a:ext cx="10521696" cy="609600"/>
          </a:xfrm>
        </p:spPr>
        <p:txBody>
          <a:bodyPr anchor="ctr" anchorCtr="0">
            <a:noAutofit/>
          </a:bodyPr>
          <a:lstStyle>
            <a:lvl1pPr algn="ctr">
              <a:defRPr baseline="0">
                <a:solidFill>
                  <a:schemeClr val="tx2"/>
                </a:solidFill>
              </a:defRPr>
            </a:lvl1pPr>
          </a:lstStyle>
          <a:p>
            <a:r>
              <a:rPr lang="en-US"/>
              <a:t>Click to Edit Title</a:t>
            </a:r>
          </a:p>
        </p:txBody>
      </p:sp>
      <p:sp>
        <p:nvSpPr>
          <p:cNvPr id="4" name="Slide Number Placeholder 2"/>
          <p:cNvSpPr>
            <a:spLocks noGrp="1"/>
          </p:cNvSpPr>
          <p:nvPr>
            <p:ph type="sldNum" sz="quarter" idx="11"/>
          </p:nvPr>
        </p:nvSpPr>
        <p:spPr/>
        <p:txBody>
          <a:bodyPr/>
          <a:lstStyle/>
          <a:p>
            <a:fld id="{4976208B-6111-490B-8CEC-FFB249DB2100}" type="slidenum">
              <a:rPr lang="en-US" smtClean="0"/>
              <a:pPr/>
              <a:t>‹#›</a:t>
            </a:fld>
            <a:endParaRPr lang="en-US"/>
          </a:p>
        </p:txBody>
      </p:sp>
    </p:spTree>
    <p:extLst>
      <p:ext uri="{BB962C8B-B14F-4D97-AF65-F5344CB8AC3E}">
        <p14:creationId xmlns:p14="http://schemas.microsoft.com/office/powerpoint/2010/main" val="3868522796"/>
      </p:ext>
    </p:extLst>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SAS - 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F640452-C0E9-BB4A-8CF5-CE4FAA54E306}"/>
              </a:ext>
            </a:extLst>
          </p:cNvPr>
          <p:cNvSpPr/>
          <p:nvPr/>
        </p:nvSpPr>
        <p:spPr>
          <a:xfrm>
            <a:off x="2" y="-8061"/>
            <a:ext cx="12163455" cy="6831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5" name="Picture 4" descr="A close up of a logo&#10;&#10;Description automatically generated">
            <a:extLst>
              <a:ext uri="{FF2B5EF4-FFF2-40B4-BE49-F238E27FC236}">
                <a16:creationId xmlns:a16="http://schemas.microsoft.com/office/drawing/2014/main" id="{55DCED66-1892-224F-B3AD-DC1323E4C9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2971800" cy="6858000"/>
          </a:xfrm>
          <a:prstGeom prst="rect">
            <a:avLst/>
          </a:prstGeom>
        </p:spPr>
      </p:pic>
      <p:sp>
        <p:nvSpPr>
          <p:cNvPr id="9" name="Text Placeholder 32">
            <a:extLst>
              <a:ext uri="{FF2B5EF4-FFF2-40B4-BE49-F238E27FC236}">
                <a16:creationId xmlns:a16="http://schemas.microsoft.com/office/drawing/2014/main" id="{1231D9FA-7877-D144-875E-EB15705E83A1}"/>
              </a:ext>
            </a:extLst>
          </p:cNvPr>
          <p:cNvSpPr>
            <a:spLocks noGrp="1"/>
          </p:cNvSpPr>
          <p:nvPr>
            <p:ph type="body" sz="quarter" idx="10"/>
          </p:nvPr>
        </p:nvSpPr>
        <p:spPr>
          <a:xfrm>
            <a:off x="2205164" y="1167901"/>
            <a:ext cx="8520925" cy="2074832"/>
          </a:xfrm>
        </p:spPr>
        <p:txBody>
          <a:bodyPr anchor="b">
            <a:normAutofit/>
          </a:bodyPr>
          <a:lstStyle>
            <a:lvl1pPr marL="0" indent="0" algn="l">
              <a:buNone/>
              <a:defRPr lang="en-US" sz="4000" b="1" kern="1200" dirty="0">
                <a:solidFill>
                  <a:schemeClr val="bg1"/>
                </a:solidFill>
                <a:latin typeface="Calibri" panose="020F0502020204030204" pitchFamily="34" charset="0"/>
                <a:ea typeface="+mn-ea"/>
                <a:cs typeface="Calibri" panose="020F0502020204030204" pitchFamily="34" charset="0"/>
              </a:defRPr>
            </a:lvl1pPr>
          </a:lstStyle>
          <a:p>
            <a:pPr lvl="0"/>
            <a:r>
              <a:rPr lang="en-US"/>
              <a:t>Click to edit Master text styles</a:t>
            </a:r>
          </a:p>
        </p:txBody>
      </p:sp>
      <p:sp>
        <p:nvSpPr>
          <p:cNvPr id="10" name="Text Placeholder 34">
            <a:extLst>
              <a:ext uri="{FF2B5EF4-FFF2-40B4-BE49-F238E27FC236}">
                <a16:creationId xmlns:a16="http://schemas.microsoft.com/office/drawing/2014/main" id="{9B949CCB-8408-0B41-9681-4ECA35605A82}"/>
              </a:ext>
            </a:extLst>
          </p:cNvPr>
          <p:cNvSpPr>
            <a:spLocks noGrp="1"/>
          </p:cNvSpPr>
          <p:nvPr>
            <p:ph type="body" sz="quarter" idx="11"/>
          </p:nvPr>
        </p:nvSpPr>
        <p:spPr>
          <a:xfrm>
            <a:off x="2205164" y="3312584"/>
            <a:ext cx="8520925" cy="1945216"/>
          </a:xfrm>
        </p:spPr>
        <p:txBody>
          <a:bodyPr>
            <a:normAutofit/>
          </a:bodyPr>
          <a:lstStyle>
            <a:lvl1pPr marL="0" indent="0" algn="l">
              <a:buNone/>
              <a:defRPr sz="2667">
                <a:solidFill>
                  <a:schemeClr val="accent1">
                    <a:lumMod val="60000"/>
                    <a:lumOff val="40000"/>
                  </a:schemeClr>
                </a:solidFill>
                <a:latin typeface="+mj-lt"/>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sp>
        <p:nvSpPr>
          <p:cNvPr id="11" name="Rectangle 10">
            <a:extLst>
              <a:ext uri="{FF2B5EF4-FFF2-40B4-BE49-F238E27FC236}">
                <a16:creationId xmlns:a16="http://schemas.microsoft.com/office/drawing/2014/main" id="{60F2F4D0-EB0E-3842-9785-6EF69081820E}"/>
              </a:ext>
            </a:extLst>
          </p:cNvPr>
          <p:cNvSpPr/>
          <p:nvPr/>
        </p:nvSpPr>
        <p:spPr>
          <a:xfrm>
            <a:off x="2" y="0"/>
            <a:ext cx="3207900" cy="6864096"/>
          </a:xfrm>
          <a:prstGeom prst="rect">
            <a:avLst/>
          </a:prstGeom>
          <a:gradFill flip="none" rotWithShape="1">
            <a:gsLst>
              <a:gs pos="2000">
                <a:schemeClr val="tx2">
                  <a:alpha val="0"/>
                </a:schemeClr>
              </a:gs>
              <a:gs pos="100000">
                <a:schemeClr val="tx2">
                  <a:alpha val="36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TextBox 4">
            <a:extLst>
              <a:ext uri="{FF2B5EF4-FFF2-40B4-BE49-F238E27FC236}">
                <a16:creationId xmlns:a16="http://schemas.microsoft.com/office/drawing/2014/main" id="{64A8B58C-CD7F-6F4B-B6E8-178EEF4B15DC}"/>
              </a:ext>
            </a:extLst>
          </p:cNvPr>
          <p:cNvSpPr txBox="1"/>
          <p:nvPr/>
        </p:nvSpPr>
        <p:spPr>
          <a:xfrm>
            <a:off x="4413504" y="6619450"/>
            <a:ext cx="3352800" cy="194990"/>
          </a:xfrm>
          <a:prstGeom prst="rect">
            <a:avLst/>
          </a:prstGeom>
          <a:noFill/>
        </p:spPr>
        <p:txBody>
          <a:bodyPr wrap="square" anchor="b" anchorCtr="0">
            <a:spAutoFit/>
          </a:bodyPr>
          <a:lstStyle/>
          <a:p>
            <a:pPr marL="0" marR="0" lvl="0" indent="0" algn="ctr" defTabSz="365734"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chemeClr val="bg1"/>
                </a:solidFill>
                <a:effectLst/>
                <a:uLnTx/>
                <a:uFillTx/>
                <a:latin typeface="+mn-lt"/>
                <a:ea typeface="Calibri" charset="0"/>
                <a:cs typeface="Arial" panose="020B0604020202020204" pitchFamily="34" charset="0"/>
              </a:rPr>
              <a:t>Copyright © SAS Institute Inc. All rights reserved.</a:t>
            </a:r>
          </a:p>
        </p:txBody>
      </p:sp>
      <p:pic>
        <p:nvPicPr>
          <p:cNvPr id="15" name="Picture 14">
            <a:extLst>
              <a:ext uri="{FF2B5EF4-FFF2-40B4-BE49-F238E27FC236}">
                <a16:creationId xmlns:a16="http://schemas.microsoft.com/office/drawing/2014/main" id="{BDDF8B79-0449-724D-9AE1-DD5080E117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48848" y="5967045"/>
            <a:ext cx="1483157" cy="825136"/>
          </a:xfrm>
          <a:prstGeom prst="rect">
            <a:avLst/>
          </a:prstGeom>
        </p:spPr>
      </p:pic>
    </p:spTree>
    <p:custDataLst>
      <p:tags r:id="rId1"/>
    </p:custDataLst>
    <p:extLst>
      <p:ext uri="{BB962C8B-B14F-4D97-AF65-F5344CB8AC3E}">
        <p14:creationId xmlns:p14="http://schemas.microsoft.com/office/powerpoint/2010/main" val="2276500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SAS - Section Header - Dark Blu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900AF95-1FC8-274C-A784-F831F6B8647F}"/>
              </a:ext>
            </a:extLst>
          </p:cNvPr>
          <p:cNvSpPr/>
          <p:nvPr/>
        </p:nvSpPr>
        <p:spPr>
          <a:xfrm>
            <a:off x="2" y="-8061"/>
            <a:ext cx="12163455" cy="6831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TextBox 4">
            <a:extLst>
              <a:ext uri="{FF2B5EF4-FFF2-40B4-BE49-F238E27FC236}">
                <a16:creationId xmlns:a16="http://schemas.microsoft.com/office/drawing/2014/main" id="{B0C6AF5C-E29A-9E49-801E-0A1C09DFDE5F}"/>
              </a:ext>
            </a:extLst>
          </p:cNvPr>
          <p:cNvSpPr txBox="1"/>
          <p:nvPr/>
        </p:nvSpPr>
        <p:spPr>
          <a:xfrm>
            <a:off x="4413504" y="6619450"/>
            <a:ext cx="3352800" cy="194990"/>
          </a:xfrm>
          <a:prstGeom prst="rect">
            <a:avLst/>
          </a:prstGeom>
          <a:noFill/>
        </p:spPr>
        <p:txBody>
          <a:bodyPr wrap="square" anchor="b" anchorCtr="0">
            <a:spAutoFit/>
          </a:bodyPr>
          <a:lstStyle/>
          <a:p>
            <a:pPr marL="0" marR="0" lvl="0" indent="0" algn="ctr" defTabSz="365734"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chemeClr val="bg1"/>
                </a:solidFill>
                <a:effectLst/>
                <a:uLnTx/>
                <a:uFillTx/>
                <a:latin typeface="+mn-lt"/>
                <a:ea typeface="Calibri" charset="0"/>
                <a:cs typeface="Arial" panose="020B0604020202020204" pitchFamily="34" charset="0"/>
              </a:rPr>
              <a:t>Copyright © SAS Institute Inc. All rights reserved.</a:t>
            </a:r>
          </a:p>
        </p:txBody>
      </p:sp>
      <p:pic>
        <p:nvPicPr>
          <p:cNvPr id="14" name="Picture 6">
            <a:extLst>
              <a:ext uri="{FF2B5EF4-FFF2-40B4-BE49-F238E27FC236}">
                <a16:creationId xmlns:a16="http://schemas.microsoft.com/office/drawing/2014/main" id="{6BFF7639-E4DF-3741-90C7-2DFCD9D26A0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215858" y="6329010"/>
            <a:ext cx="745039" cy="338655"/>
          </a:xfrm>
          <a:prstGeom prst="rect">
            <a:avLst/>
          </a:prstGeom>
        </p:spPr>
      </p:pic>
      <p:pic>
        <p:nvPicPr>
          <p:cNvPr id="6" name="Picture 5" descr="A picture containing clock, light, drawing&#10;&#10;Description automatically generated">
            <a:extLst>
              <a:ext uri="{FF2B5EF4-FFF2-40B4-BE49-F238E27FC236}">
                <a16:creationId xmlns:a16="http://schemas.microsoft.com/office/drawing/2014/main" id="{43AE3E76-C4CC-8245-858F-A891F08C3E58}"/>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23061" r="33611" b="20040"/>
          <a:stretch/>
        </p:blipFill>
        <p:spPr>
          <a:xfrm>
            <a:off x="6081729" y="-8058"/>
            <a:ext cx="6110273" cy="6866060"/>
          </a:xfrm>
          <a:prstGeom prst="rect">
            <a:avLst/>
          </a:prstGeom>
        </p:spPr>
      </p:pic>
      <p:sp>
        <p:nvSpPr>
          <p:cNvPr id="11" name="Text Placeholder 34">
            <a:extLst>
              <a:ext uri="{FF2B5EF4-FFF2-40B4-BE49-F238E27FC236}">
                <a16:creationId xmlns:a16="http://schemas.microsoft.com/office/drawing/2014/main" id="{C8C0CE08-E9A8-3940-A81E-001DC88592F4}"/>
              </a:ext>
            </a:extLst>
          </p:cNvPr>
          <p:cNvSpPr>
            <a:spLocks noGrp="1"/>
          </p:cNvSpPr>
          <p:nvPr>
            <p:ph type="body" sz="quarter" idx="11"/>
          </p:nvPr>
        </p:nvSpPr>
        <p:spPr>
          <a:xfrm>
            <a:off x="826939" y="3312584"/>
            <a:ext cx="8520925" cy="1945216"/>
          </a:xfrm>
        </p:spPr>
        <p:txBody>
          <a:bodyPr>
            <a:normAutofit/>
          </a:bodyPr>
          <a:lstStyle>
            <a:lvl1pPr marL="0" indent="0" algn="l">
              <a:buNone/>
              <a:defRPr sz="2667">
                <a:solidFill>
                  <a:schemeClr val="accent1">
                    <a:lumMod val="60000"/>
                    <a:lumOff val="40000"/>
                  </a:schemeClr>
                </a:solidFill>
                <a:latin typeface="+mj-lt"/>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sp>
        <p:nvSpPr>
          <p:cNvPr id="10" name="Text Placeholder 32">
            <a:extLst>
              <a:ext uri="{FF2B5EF4-FFF2-40B4-BE49-F238E27FC236}">
                <a16:creationId xmlns:a16="http://schemas.microsoft.com/office/drawing/2014/main" id="{D5BF76BC-A168-D846-A33A-DDC741AB2C49}"/>
              </a:ext>
            </a:extLst>
          </p:cNvPr>
          <p:cNvSpPr>
            <a:spLocks noGrp="1"/>
          </p:cNvSpPr>
          <p:nvPr>
            <p:ph type="body" sz="quarter" idx="10"/>
          </p:nvPr>
        </p:nvSpPr>
        <p:spPr>
          <a:xfrm>
            <a:off x="826939" y="1167901"/>
            <a:ext cx="8520925" cy="2074832"/>
          </a:xfrm>
        </p:spPr>
        <p:txBody>
          <a:bodyPr anchor="b">
            <a:normAutofit/>
          </a:bodyPr>
          <a:lstStyle>
            <a:lvl1pPr marL="0" indent="0" algn="l">
              <a:buNone/>
              <a:defRPr lang="en-US" sz="4000" b="1" kern="1200" dirty="0">
                <a:solidFill>
                  <a:schemeClr val="bg1"/>
                </a:solidFill>
                <a:latin typeface="Calibri" panose="020F0502020204030204" pitchFamily="34" charset="0"/>
                <a:ea typeface="+mn-ea"/>
                <a:cs typeface="Calibri" panose="020F0502020204030204" pitchFamily="34" charset="0"/>
              </a:defRPr>
            </a:lvl1pPr>
          </a:lstStyle>
          <a:p>
            <a:pPr lvl="0"/>
            <a:r>
              <a:rPr lang="en-US"/>
              <a:t>Click to edit Master text styles</a:t>
            </a:r>
          </a:p>
        </p:txBody>
      </p:sp>
    </p:spTree>
    <p:custDataLst>
      <p:tags r:id="rId1"/>
    </p:custDataLst>
    <p:extLst>
      <p:ext uri="{BB962C8B-B14F-4D97-AF65-F5344CB8AC3E}">
        <p14:creationId xmlns:p14="http://schemas.microsoft.com/office/powerpoint/2010/main" val="3188560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SAS - Content - Blu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buClr>
                <a:schemeClr val="bg2"/>
              </a:buClr>
              <a:defRPr>
                <a:solidFill>
                  <a:schemeClr val="bg1"/>
                </a:solidFill>
                <a:latin typeface="+mj-lt"/>
              </a:defRPr>
            </a:lvl1pPr>
            <a:lvl2pPr>
              <a:buClr>
                <a:schemeClr val="bg2"/>
              </a:buClr>
              <a:defRPr>
                <a:solidFill>
                  <a:schemeClr val="bg1"/>
                </a:solidFill>
                <a:latin typeface="+mj-lt"/>
              </a:defRPr>
            </a:lvl2pPr>
            <a:lvl3pPr>
              <a:buClr>
                <a:schemeClr val="bg2"/>
              </a:buClr>
              <a:defRPr>
                <a:solidFill>
                  <a:schemeClr val="bg1"/>
                </a:solidFill>
                <a:latin typeface="+mj-lt"/>
              </a:defRPr>
            </a:lvl3pPr>
            <a:lvl4pPr>
              <a:buClr>
                <a:schemeClr val="bg2"/>
              </a:buClr>
              <a:defRPr>
                <a:solidFill>
                  <a:schemeClr val="bg1"/>
                </a:solidFill>
                <a:latin typeface="+mj-lt"/>
              </a:defRPr>
            </a:lvl4pPr>
            <a:lvl5pPr>
              <a:buClr>
                <a:schemeClr val="bg2"/>
              </a:buClr>
              <a:defRPr>
                <a:solidFill>
                  <a:schemeClr val="bg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40EF35-062A-4CF7-B99A-D6EF688F370B}"/>
              </a:ext>
            </a:extLst>
          </p:cNvPr>
          <p:cNvSpPr>
            <a:spLocks noGrp="1"/>
          </p:cNvSpPr>
          <p:nvPr>
            <p:ph type="body" sz="quarter" idx="10"/>
          </p:nvPr>
        </p:nvSpPr>
        <p:spPr>
          <a:xfrm>
            <a:off x="838200" y="975784"/>
            <a:ext cx="10515600" cy="609600"/>
          </a:xfrm>
        </p:spPr>
        <p:txBody>
          <a:bodyPr anchor="t"/>
          <a:lstStyle>
            <a:lvl1pPr marL="0" indent="0" algn="ctr">
              <a:buNone/>
              <a:defRPr>
                <a:solidFill>
                  <a:schemeClr val="accent1">
                    <a:lumMod val="60000"/>
                    <a:lumOff val="40000"/>
                  </a:schemeClr>
                </a:solidFill>
              </a:defRPr>
            </a:lvl1pPr>
            <a:lvl2pPr marL="243829" indent="0">
              <a:buNone/>
              <a:defRPr/>
            </a:lvl2pPr>
            <a:lvl3pPr marL="487656" indent="0">
              <a:buNone/>
              <a:defRPr/>
            </a:lvl3pPr>
            <a:lvl4pPr marL="1371532" indent="0">
              <a:buNone/>
              <a:defRPr/>
            </a:lvl4pPr>
            <a:lvl5pPr marL="1828709" indent="0">
              <a:buNone/>
              <a:defRPr/>
            </a:lvl5pPr>
          </a:lstStyle>
          <a:p>
            <a:pPr lvl="0"/>
            <a:r>
              <a:rPr lang="en-US"/>
              <a:t>Click to edit Master text styles</a:t>
            </a:r>
          </a:p>
        </p:txBody>
      </p:sp>
    </p:spTree>
    <p:custDataLst>
      <p:tags r:id="rId1"/>
    </p:custDataLst>
    <p:extLst>
      <p:ext uri="{BB962C8B-B14F-4D97-AF65-F5344CB8AC3E}">
        <p14:creationId xmlns:p14="http://schemas.microsoft.com/office/powerpoint/2010/main" val="1561165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SAS - Title &amp; Subtitle - ">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p>
        </p:txBody>
      </p:sp>
      <p:sp>
        <p:nvSpPr>
          <p:cNvPr id="5" name="Text Placeholder 4">
            <a:extLst>
              <a:ext uri="{FF2B5EF4-FFF2-40B4-BE49-F238E27FC236}">
                <a16:creationId xmlns:a16="http://schemas.microsoft.com/office/drawing/2014/main" id="{0040EF35-062A-4CF7-B99A-D6EF688F370B}"/>
              </a:ext>
            </a:extLst>
          </p:cNvPr>
          <p:cNvSpPr>
            <a:spLocks noGrp="1"/>
          </p:cNvSpPr>
          <p:nvPr>
            <p:ph type="body" sz="quarter" idx="10"/>
          </p:nvPr>
        </p:nvSpPr>
        <p:spPr>
          <a:xfrm>
            <a:off x="838200" y="975784"/>
            <a:ext cx="10515600" cy="609600"/>
          </a:xfrm>
        </p:spPr>
        <p:txBody>
          <a:bodyPr anchor="t"/>
          <a:lstStyle>
            <a:lvl1pPr marL="0" indent="0" algn="ctr">
              <a:buNone/>
              <a:defRPr>
                <a:solidFill>
                  <a:schemeClr val="accent1">
                    <a:lumMod val="60000"/>
                    <a:lumOff val="40000"/>
                  </a:schemeClr>
                </a:solidFill>
              </a:defRPr>
            </a:lvl1pPr>
            <a:lvl2pPr marL="243829" indent="0">
              <a:buNone/>
              <a:defRPr/>
            </a:lvl2pPr>
            <a:lvl3pPr marL="487656" indent="0">
              <a:buNone/>
              <a:defRPr/>
            </a:lvl3pPr>
            <a:lvl4pPr marL="1371532" indent="0">
              <a:buNone/>
              <a:defRPr/>
            </a:lvl4pPr>
            <a:lvl5pPr marL="1828709" indent="0">
              <a:buNone/>
              <a:defRPr/>
            </a:lvl5pPr>
          </a:lstStyle>
          <a:p>
            <a:pPr lvl="0"/>
            <a:r>
              <a:rPr lang="en-US"/>
              <a:t>Click to edit Master text styles</a:t>
            </a:r>
          </a:p>
        </p:txBody>
      </p:sp>
    </p:spTree>
    <p:custDataLst>
      <p:tags r:id="rId1"/>
    </p:custDataLst>
    <p:extLst>
      <p:ext uri="{BB962C8B-B14F-4D97-AF65-F5344CB8AC3E}">
        <p14:creationId xmlns:p14="http://schemas.microsoft.com/office/powerpoint/2010/main" val="2615127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SAS - Title Only - Blu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chemeClr val="bg1"/>
                </a:solidFill>
              </a:defRPr>
            </a:lvl1pPr>
          </a:lstStyle>
          <a:p>
            <a:r>
              <a:rPr lang="en-US"/>
              <a:t>Click to edit Master title style</a:t>
            </a:r>
          </a:p>
        </p:txBody>
      </p:sp>
    </p:spTree>
    <p:custDataLst>
      <p:tags r:id="rId1"/>
    </p:custDataLst>
    <p:extLst>
      <p:ext uri="{BB962C8B-B14F-4D97-AF65-F5344CB8AC3E}">
        <p14:creationId xmlns:p14="http://schemas.microsoft.com/office/powerpoint/2010/main" val="35925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SAS - Comparison - Blu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9"/>
          </a:xfrm>
        </p:spPr>
        <p:txBody>
          <a:bodyPr/>
          <a:lstStyle>
            <a:lvl1pPr>
              <a:buClr>
                <a:schemeClr val="bg2"/>
              </a:buClr>
              <a:defRPr/>
            </a:lvl1pPr>
            <a:lvl2pPr>
              <a:buClr>
                <a:schemeClr val="bg2"/>
              </a:buClr>
              <a:defRPr/>
            </a:lvl2pPr>
            <a:lvl3pPr>
              <a:buClr>
                <a:schemeClr val="bg2"/>
              </a:buClr>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6172200" y="1825625"/>
            <a:ext cx="5181600" cy="4351339"/>
          </a:xfrm>
        </p:spPr>
        <p:txBody>
          <a:bodyPr/>
          <a:lstStyle>
            <a:lvl1pPr>
              <a:buClr>
                <a:schemeClr val="bg2"/>
              </a:buClr>
              <a:defRPr/>
            </a:lvl1pPr>
            <a:lvl2pPr>
              <a:buClr>
                <a:schemeClr val="bg2"/>
              </a:buClr>
              <a:defRPr/>
            </a:lvl2pPr>
            <a:lvl3pPr>
              <a:buClr>
                <a:schemeClr val="bg2"/>
              </a:buClr>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sp>
        <p:nvSpPr>
          <p:cNvPr id="5" name="Text Placeholder 4">
            <a:extLst>
              <a:ext uri="{FF2B5EF4-FFF2-40B4-BE49-F238E27FC236}">
                <a16:creationId xmlns:a16="http://schemas.microsoft.com/office/drawing/2014/main" id="{EFE90ADF-F9C8-471B-A694-7C0B48436B41}"/>
              </a:ext>
            </a:extLst>
          </p:cNvPr>
          <p:cNvSpPr>
            <a:spLocks noGrp="1"/>
          </p:cNvSpPr>
          <p:nvPr>
            <p:ph type="body" sz="quarter" idx="10"/>
          </p:nvPr>
        </p:nvSpPr>
        <p:spPr>
          <a:xfrm>
            <a:off x="838200" y="975784"/>
            <a:ext cx="10515600" cy="609600"/>
          </a:xfrm>
        </p:spPr>
        <p:txBody>
          <a:bodyPr anchor="t"/>
          <a:lstStyle>
            <a:lvl1pPr marL="0" indent="0" algn="ctr">
              <a:buNone/>
              <a:defRPr>
                <a:solidFill>
                  <a:schemeClr val="accent1">
                    <a:lumMod val="60000"/>
                    <a:lumOff val="40000"/>
                  </a:schemeClr>
                </a:solidFill>
              </a:defRPr>
            </a:lvl1pPr>
            <a:lvl2pPr marL="243829" indent="0">
              <a:buNone/>
              <a:defRPr/>
            </a:lvl2pPr>
            <a:lvl3pPr marL="487656" indent="0">
              <a:buNone/>
              <a:defRPr/>
            </a:lvl3pPr>
            <a:lvl4pPr marL="1371532" indent="0">
              <a:buNone/>
              <a:defRPr/>
            </a:lvl4pPr>
            <a:lvl5pPr marL="1828709" indent="0">
              <a:buNone/>
              <a:defRPr/>
            </a:lvl5pPr>
          </a:lstStyle>
          <a:p>
            <a:pPr lvl="0"/>
            <a:r>
              <a:rPr lang="en-US"/>
              <a:t>Click to edit Master text styles</a:t>
            </a:r>
          </a:p>
        </p:txBody>
      </p:sp>
    </p:spTree>
    <p:custDataLst>
      <p:tags r:id="rId1"/>
    </p:custDataLst>
    <p:extLst>
      <p:ext uri="{BB962C8B-B14F-4D97-AF65-F5344CB8AC3E}">
        <p14:creationId xmlns:p14="http://schemas.microsoft.com/office/powerpoint/2010/main" val="1920622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SAS - Content with Caption -">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7E60C6F-E980-EE42-AE99-4BF9E126C012}"/>
              </a:ext>
            </a:extLst>
          </p:cNvPr>
          <p:cNvSpPr/>
          <p:nvPr/>
        </p:nvSpPr>
        <p:spPr>
          <a:xfrm>
            <a:off x="0" y="0"/>
            <a:ext cx="4169664" cy="6858000"/>
          </a:xfrm>
          <a:prstGeom prst="rect">
            <a:avLst/>
          </a:prstGeom>
          <a:gradFill flip="none" rotWithShape="1">
            <a:gsLst>
              <a:gs pos="0">
                <a:schemeClr val="tx2">
                  <a:lumMod val="90000"/>
                  <a:lumOff val="10000"/>
                </a:schemeClr>
              </a:gs>
              <a:gs pos="100000">
                <a:schemeClr val="tx2"/>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 name="Title 1">
            <a:extLst>
              <a:ext uri="{FF2B5EF4-FFF2-40B4-BE49-F238E27FC236}">
                <a16:creationId xmlns:a16="http://schemas.microsoft.com/office/drawing/2014/main" id="{32F2FC9C-401F-5C4C-88BC-0A45460C4F9C}"/>
              </a:ext>
            </a:extLst>
          </p:cNvPr>
          <p:cNvSpPr>
            <a:spLocks noGrp="1"/>
          </p:cNvSpPr>
          <p:nvPr>
            <p:ph type="title" hasCustomPrompt="1"/>
          </p:nvPr>
        </p:nvSpPr>
        <p:spPr>
          <a:xfrm>
            <a:off x="0" y="305183"/>
            <a:ext cx="4169664" cy="424732"/>
          </a:xfrm>
        </p:spPr>
        <p:txBody>
          <a:bodyPr lIns="91440" rIns="91440" anchor="t" anchorCtr="0">
            <a:spAutoFit/>
          </a:bodyPr>
          <a:lstStyle>
            <a:lvl1pPr algn="ctr" defTabSz="243829">
              <a:spcBef>
                <a:spcPts val="0"/>
              </a:spcBef>
              <a:defRPr sz="2400" baseline="0">
                <a:solidFill>
                  <a:schemeClr val="accent1">
                    <a:lumMod val="60000"/>
                    <a:lumOff val="40000"/>
                  </a:schemeClr>
                </a:solidFill>
                <a:effectLst/>
                <a:latin typeface="+mj-lt"/>
              </a:defRPr>
            </a:lvl1pPr>
          </a:lstStyle>
          <a:p>
            <a:r>
              <a:rPr lang="en-US"/>
              <a:t>Click to add title</a:t>
            </a:r>
          </a:p>
        </p:txBody>
      </p:sp>
      <p:sp>
        <p:nvSpPr>
          <p:cNvPr id="4" name="Text Placeholder 4">
            <a:extLst>
              <a:ext uri="{FF2B5EF4-FFF2-40B4-BE49-F238E27FC236}">
                <a16:creationId xmlns:a16="http://schemas.microsoft.com/office/drawing/2014/main" id="{0ADB52DD-F50B-834D-99B3-5D1C55A9E47D}"/>
              </a:ext>
            </a:extLst>
          </p:cNvPr>
          <p:cNvSpPr>
            <a:spLocks noGrp="1"/>
          </p:cNvSpPr>
          <p:nvPr>
            <p:ph type="body" sz="quarter" idx="13" hasCustomPrompt="1"/>
          </p:nvPr>
        </p:nvSpPr>
        <p:spPr>
          <a:xfrm>
            <a:off x="548640" y="1328928"/>
            <a:ext cx="3072384" cy="820737"/>
          </a:xfrm>
        </p:spPr>
        <p:txBody>
          <a:bodyPr wrap="square" anchor="t" anchorCtr="0">
            <a:spAutoFit/>
          </a:bodyPr>
          <a:lstStyle>
            <a:lvl1pPr marL="0" indent="-243829" algn="l">
              <a:buFont typeface="Arial" pitchFamily="34" charset="0"/>
              <a:buNone/>
              <a:defRPr sz="2667" b="0" cap="none" baseline="0">
                <a:solidFill>
                  <a:schemeClr val="bg1">
                    <a:lumMod val="85000"/>
                  </a:schemeClr>
                </a:solidFill>
                <a:effectLst/>
                <a:latin typeface="+mn-lt"/>
              </a:defRPr>
            </a:lvl1pPr>
          </a:lstStyle>
          <a:p>
            <a:pPr lvl="0"/>
            <a:r>
              <a:rPr lang="en-US"/>
              <a:t>Click to edit caption text</a:t>
            </a:r>
          </a:p>
        </p:txBody>
      </p:sp>
      <p:sp>
        <p:nvSpPr>
          <p:cNvPr id="6" name="Text Placeholder 2">
            <a:extLst>
              <a:ext uri="{FF2B5EF4-FFF2-40B4-BE49-F238E27FC236}">
                <a16:creationId xmlns:a16="http://schemas.microsoft.com/office/drawing/2014/main" id="{AC4D2804-3DAD-EE40-936A-43F13F80C8DF}"/>
              </a:ext>
            </a:extLst>
          </p:cNvPr>
          <p:cNvSpPr>
            <a:spLocks noGrp="1"/>
          </p:cNvSpPr>
          <p:nvPr>
            <p:ph type="body" sz="quarter" idx="11" hasCustomPrompt="1"/>
          </p:nvPr>
        </p:nvSpPr>
        <p:spPr>
          <a:xfrm>
            <a:off x="4169664" y="850213"/>
            <a:ext cx="8022336" cy="365760"/>
          </a:xfrm>
        </p:spPr>
        <p:txBody>
          <a:bodyPr wrap="square" lIns="182880" rIns="182880" anchor="ctr" anchorCtr="0">
            <a:noAutofit/>
          </a:bodyPr>
          <a:lstStyle>
            <a:lvl1pPr marL="0" indent="0" algn="ctr">
              <a:lnSpc>
                <a:spcPct val="100000"/>
              </a:lnSpc>
              <a:spcBef>
                <a:spcPts val="0"/>
              </a:spcBef>
              <a:buFont typeface="Arial" pitchFamily="34" charset="0"/>
              <a:buNone/>
              <a:defRPr sz="2400" b="0" cap="none" baseline="0">
                <a:solidFill>
                  <a:schemeClr val="accent1">
                    <a:lumMod val="60000"/>
                    <a:lumOff val="40000"/>
                  </a:schemeClr>
                </a:solidFill>
                <a:effectLst/>
                <a:latin typeface="+mj-lt"/>
              </a:defRPr>
            </a:lvl1pPr>
          </a:lstStyle>
          <a:p>
            <a:pPr lvl="0"/>
            <a:r>
              <a:rPr lang="en-US"/>
              <a:t>Click to add subtitle</a:t>
            </a:r>
          </a:p>
        </p:txBody>
      </p:sp>
      <p:sp>
        <p:nvSpPr>
          <p:cNvPr id="7" name="Content Placeholder 3">
            <a:extLst>
              <a:ext uri="{FF2B5EF4-FFF2-40B4-BE49-F238E27FC236}">
                <a16:creationId xmlns:a16="http://schemas.microsoft.com/office/drawing/2014/main" id="{6A0DAF33-5110-D340-8044-FA8F4990F845}"/>
              </a:ext>
            </a:extLst>
          </p:cNvPr>
          <p:cNvSpPr>
            <a:spLocks noGrp="1"/>
          </p:cNvSpPr>
          <p:nvPr>
            <p:ph sz="quarter" idx="15" hasCustomPrompt="1"/>
          </p:nvPr>
        </p:nvSpPr>
        <p:spPr>
          <a:xfrm>
            <a:off x="4169664" y="1227118"/>
            <a:ext cx="8022336" cy="5620871"/>
          </a:xfrm>
        </p:spPr>
        <p:txBody>
          <a:bodyPr wrap="square" lIns="365760" rIns="274320" bIns="91440" anchor="t" anchorCtr="0">
            <a:normAutofit/>
          </a:bodyPr>
          <a:lstStyle>
            <a:lvl1pPr>
              <a:buClr>
                <a:schemeClr val="bg2"/>
              </a:buClr>
              <a:defRPr sz="2667" baseline="0">
                <a:solidFill>
                  <a:schemeClr val="bg1"/>
                </a:solidFill>
              </a:defRPr>
            </a:lvl1pPr>
            <a:lvl2pPr>
              <a:buClr>
                <a:schemeClr val="bg2"/>
              </a:buClr>
              <a:defRPr baseline="0">
                <a:solidFill>
                  <a:schemeClr val="bg1">
                    <a:lumMod val="75000"/>
                  </a:schemeClr>
                </a:solidFill>
              </a:defRPr>
            </a:lvl2pPr>
            <a:lvl3pPr>
              <a:buClr>
                <a:schemeClr val="bg2"/>
              </a:buClr>
              <a:defRPr baseline="0">
                <a:solidFill>
                  <a:schemeClr val="bg1">
                    <a:lumMod val="75000"/>
                  </a:schemeClr>
                </a:solidFill>
              </a:defRPr>
            </a:lvl3pPr>
            <a:lvl4pPr>
              <a:defRPr baseline="0"/>
            </a:lvl4pPr>
            <a:lvl5pPr>
              <a:defRPr baseline="0"/>
            </a:lvl5pPr>
          </a:lstStyle>
          <a:p>
            <a:pPr lvl="0"/>
            <a:r>
              <a:rPr lang="en-US"/>
              <a:t>Click to add text or click an icon to add other content types.</a:t>
            </a:r>
          </a:p>
          <a:p>
            <a:pPr lvl="1"/>
            <a:r>
              <a:rPr lang="en-US"/>
              <a:t>Second level</a:t>
            </a:r>
          </a:p>
          <a:p>
            <a:pPr lvl="2"/>
            <a:r>
              <a:rPr lang="en-US"/>
              <a:t>Third level</a:t>
            </a:r>
          </a:p>
        </p:txBody>
      </p:sp>
      <p:sp>
        <p:nvSpPr>
          <p:cNvPr id="15" name="Text Placeholder 14">
            <a:extLst>
              <a:ext uri="{FF2B5EF4-FFF2-40B4-BE49-F238E27FC236}">
                <a16:creationId xmlns:a16="http://schemas.microsoft.com/office/drawing/2014/main" id="{6841ED34-FEB5-C146-83AC-389AC6CD9768}"/>
              </a:ext>
            </a:extLst>
          </p:cNvPr>
          <p:cNvSpPr>
            <a:spLocks noGrp="1"/>
          </p:cNvSpPr>
          <p:nvPr>
            <p:ph type="body" sz="quarter" idx="16" hasCustomPrompt="1"/>
          </p:nvPr>
        </p:nvSpPr>
        <p:spPr>
          <a:xfrm>
            <a:off x="4169835" y="305183"/>
            <a:ext cx="8022167" cy="546100"/>
          </a:xfrm>
        </p:spPr>
        <p:txBody>
          <a:bodyPr>
            <a:noAutofit/>
          </a:bodyPr>
          <a:lstStyle>
            <a:lvl1pPr marL="0" indent="0" algn="ctr">
              <a:buNone/>
              <a:defRPr sz="3733" b="1">
                <a:latin typeface="+mn-lt"/>
              </a:defRPr>
            </a:lvl1pPr>
          </a:lstStyle>
          <a:p>
            <a:pPr lvl="0"/>
            <a:r>
              <a:rPr lang="en-US"/>
              <a:t>Click to add title</a:t>
            </a:r>
          </a:p>
        </p:txBody>
      </p:sp>
      <p:grpSp>
        <p:nvGrpSpPr>
          <p:cNvPr id="16" name="Group 15">
            <a:extLst>
              <a:ext uri="{FF2B5EF4-FFF2-40B4-BE49-F238E27FC236}">
                <a16:creationId xmlns:a16="http://schemas.microsoft.com/office/drawing/2014/main" id="{9E23137D-5031-B540-810B-5B5014DDB875}"/>
              </a:ext>
            </a:extLst>
          </p:cNvPr>
          <p:cNvGrpSpPr/>
          <p:nvPr/>
        </p:nvGrpSpPr>
        <p:grpSpPr>
          <a:xfrm>
            <a:off x="133508" y="5204181"/>
            <a:ext cx="2458117" cy="1478571"/>
            <a:chOff x="92670" y="3892522"/>
            <a:chExt cx="1843588" cy="1108928"/>
          </a:xfrm>
        </p:grpSpPr>
        <p:sp>
          <p:nvSpPr>
            <p:cNvPr id="17" name="Freeform 16">
              <a:extLst>
                <a:ext uri="{FF2B5EF4-FFF2-40B4-BE49-F238E27FC236}">
                  <a16:creationId xmlns:a16="http://schemas.microsoft.com/office/drawing/2014/main" id="{84F2A5B7-99AC-BD49-8594-6DAE464CF372}"/>
                </a:ext>
              </a:extLst>
            </p:cNvPr>
            <p:cNvSpPr/>
            <p:nvPr/>
          </p:nvSpPr>
          <p:spPr>
            <a:xfrm>
              <a:off x="1836799" y="4889173"/>
              <a:ext cx="99459" cy="99460"/>
            </a:xfrm>
            <a:custGeom>
              <a:avLst/>
              <a:gdLst>
                <a:gd name="connsiteX0" fmla="*/ 99460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60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60" y="49730"/>
                  </a:moveTo>
                  <a:cubicBezTo>
                    <a:pt x="99460" y="77195"/>
                    <a:pt x="77195" y="99460"/>
                    <a:pt x="49730" y="99460"/>
                  </a:cubicBezTo>
                  <a:cubicBezTo>
                    <a:pt x="22265" y="99460"/>
                    <a:pt x="0" y="77195"/>
                    <a:pt x="0" y="49730"/>
                  </a:cubicBezTo>
                  <a:cubicBezTo>
                    <a:pt x="0" y="22265"/>
                    <a:pt x="22265" y="0"/>
                    <a:pt x="49730" y="0"/>
                  </a:cubicBezTo>
                  <a:cubicBezTo>
                    <a:pt x="77195" y="0"/>
                    <a:pt x="99460" y="22265"/>
                    <a:pt x="99460" y="49730"/>
                  </a:cubicBezTo>
                  <a:close/>
                </a:path>
              </a:pathLst>
            </a:custGeom>
            <a:solidFill>
              <a:srgbClr val="5CB5FF">
                <a:alpha val="8000"/>
              </a:srgbClr>
            </a:solidFill>
            <a:ln w="2052" cap="flat">
              <a:noFill/>
              <a:prstDash val="solid"/>
              <a:miter/>
            </a:ln>
          </p:spPr>
          <p:txBody>
            <a:bodyPr rtlCol="0" anchor="ctr"/>
            <a:lstStyle/>
            <a:p>
              <a:endParaRPr lang="en-US" sz="2400"/>
            </a:p>
          </p:txBody>
        </p:sp>
        <p:sp>
          <p:nvSpPr>
            <p:cNvPr id="18" name="Freeform 17">
              <a:extLst>
                <a:ext uri="{FF2B5EF4-FFF2-40B4-BE49-F238E27FC236}">
                  <a16:creationId xmlns:a16="http://schemas.microsoft.com/office/drawing/2014/main" id="{AE995F31-A398-C943-8027-FFECF81903AA}"/>
                </a:ext>
              </a:extLst>
            </p:cNvPr>
            <p:cNvSpPr/>
            <p:nvPr/>
          </p:nvSpPr>
          <p:spPr>
            <a:xfrm>
              <a:off x="1587637" y="4889173"/>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6000"/>
              </a:srgbClr>
            </a:solidFill>
            <a:ln w="2052" cap="flat">
              <a:noFill/>
              <a:prstDash val="solid"/>
              <a:miter/>
            </a:ln>
          </p:spPr>
          <p:txBody>
            <a:bodyPr rtlCol="0" anchor="ctr"/>
            <a:lstStyle/>
            <a:p>
              <a:endParaRPr lang="en-US" sz="2400"/>
            </a:p>
          </p:txBody>
        </p:sp>
        <p:sp>
          <p:nvSpPr>
            <p:cNvPr id="19" name="Freeform 18">
              <a:extLst>
                <a:ext uri="{FF2B5EF4-FFF2-40B4-BE49-F238E27FC236}">
                  <a16:creationId xmlns:a16="http://schemas.microsoft.com/office/drawing/2014/main" id="{60762E83-CF17-2247-AB0C-CDF3C02BC0D7}"/>
                </a:ext>
              </a:extLst>
            </p:cNvPr>
            <p:cNvSpPr/>
            <p:nvPr/>
          </p:nvSpPr>
          <p:spPr>
            <a:xfrm>
              <a:off x="1338476" y="4889173"/>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6000"/>
              </a:srgbClr>
            </a:solidFill>
            <a:ln w="2052" cap="flat">
              <a:noFill/>
              <a:prstDash val="solid"/>
              <a:miter/>
            </a:ln>
          </p:spPr>
          <p:txBody>
            <a:bodyPr rtlCol="0" anchor="ctr"/>
            <a:lstStyle/>
            <a:p>
              <a:endParaRPr lang="en-US" sz="2400"/>
            </a:p>
          </p:txBody>
        </p:sp>
        <p:sp>
          <p:nvSpPr>
            <p:cNvPr id="20" name="Freeform 19">
              <a:extLst>
                <a:ext uri="{FF2B5EF4-FFF2-40B4-BE49-F238E27FC236}">
                  <a16:creationId xmlns:a16="http://schemas.microsoft.com/office/drawing/2014/main" id="{067A16E5-88F6-E34C-ADB8-42534BE72FC5}"/>
                </a:ext>
              </a:extLst>
            </p:cNvPr>
            <p:cNvSpPr/>
            <p:nvPr/>
          </p:nvSpPr>
          <p:spPr>
            <a:xfrm>
              <a:off x="1089315" y="4889173"/>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4" y="99460"/>
                    <a:pt x="0" y="77195"/>
                    <a:pt x="0" y="49730"/>
                  </a:cubicBezTo>
                  <a:cubicBezTo>
                    <a:pt x="0" y="22265"/>
                    <a:pt x="22264" y="0"/>
                    <a:pt x="49730" y="0"/>
                  </a:cubicBezTo>
                  <a:cubicBezTo>
                    <a:pt x="77195" y="0"/>
                    <a:pt x="99459" y="22265"/>
                    <a:pt x="99459" y="49730"/>
                  </a:cubicBezTo>
                  <a:close/>
                </a:path>
              </a:pathLst>
            </a:custGeom>
            <a:solidFill>
              <a:srgbClr val="5CB5FF">
                <a:alpha val="16000"/>
              </a:srgbClr>
            </a:solidFill>
            <a:ln w="2052" cap="flat">
              <a:noFill/>
              <a:prstDash val="solid"/>
              <a:miter/>
            </a:ln>
          </p:spPr>
          <p:txBody>
            <a:bodyPr rtlCol="0" anchor="ctr"/>
            <a:lstStyle/>
            <a:p>
              <a:endParaRPr lang="en-US" sz="2400"/>
            </a:p>
          </p:txBody>
        </p:sp>
        <p:sp>
          <p:nvSpPr>
            <p:cNvPr id="21" name="Freeform 20">
              <a:extLst>
                <a:ext uri="{FF2B5EF4-FFF2-40B4-BE49-F238E27FC236}">
                  <a16:creationId xmlns:a16="http://schemas.microsoft.com/office/drawing/2014/main" id="{87822DD3-7A44-584E-8FDE-044968D0AF24}"/>
                </a:ext>
              </a:extLst>
            </p:cNvPr>
            <p:cNvSpPr/>
            <p:nvPr/>
          </p:nvSpPr>
          <p:spPr>
            <a:xfrm>
              <a:off x="1089315" y="4640010"/>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4" y="99460"/>
                    <a:pt x="0" y="77195"/>
                    <a:pt x="0" y="49730"/>
                  </a:cubicBezTo>
                  <a:cubicBezTo>
                    <a:pt x="0" y="22265"/>
                    <a:pt x="22264" y="0"/>
                    <a:pt x="49730" y="0"/>
                  </a:cubicBezTo>
                  <a:cubicBezTo>
                    <a:pt x="77195" y="0"/>
                    <a:pt x="99459" y="22265"/>
                    <a:pt x="99459" y="49730"/>
                  </a:cubicBezTo>
                  <a:close/>
                </a:path>
              </a:pathLst>
            </a:custGeom>
            <a:solidFill>
              <a:srgbClr val="5CB5FF">
                <a:alpha val="16000"/>
              </a:srgbClr>
            </a:solidFill>
            <a:ln w="2052" cap="flat">
              <a:noFill/>
              <a:prstDash val="solid"/>
              <a:miter/>
            </a:ln>
          </p:spPr>
          <p:txBody>
            <a:bodyPr rtlCol="0" anchor="ctr"/>
            <a:lstStyle/>
            <a:p>
              <a:endParaRPr lang="en-US" sz="2400"/>
            </a:p>
          </p:txBody>
        </p:sp>
        <p:sp>
          <p:nvSpPr>
            <p:cNvPr id="22" name="Freeform 21">
              <a:extLst>
                <a:ext uri="{FF2B5EF4-FFF2-40B4-BE49-F238E27FC236}">
                  <a16:creationId xmlns:a16="http://schemas.microsoft.com/office/drawing/2014/main" id="{1CC0BCCA-D6DE-DD4E-8026-E1C841BE8CA7}"/>
                </a:ext>
              </a:extLst>
            </p:cNvPr>
            <p:cNvSpPr/>
            <p:nvPr/>
          </p:nvSpPr>
          <p:spPr>
            <a:xfrm>
              <a:off x="840154" y="4640010"/>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6000"/>
              </a:srgbClr>
            </a:solidFill>
            <a:ln w="2052" cap="flat">
              <a:noFill/>
              <a:prstDash val="solid"/>
              <a:miter/>
            </a:ln>
          </p:spPr>
          <p:txBody>
            <a:bodyPr rtlCol="0" anchor="ctr"/>
            <a:lstStyle/>
            <a:p>
              <a:endParaRPr lang="en-US" sz="2400"/>
            </a:p>
          </p:txBody>
        </p:sp>
        <p:sp>
          <p:nvSpPr>
            <p:cNvPr id="23" name="Freeform 22">
              <a:extLst>
                <a:ext uri="{FF2B5EF4-FFF2-40B4-BE49-F238E27FC236}">
                  <a16:creationId xmlns:a16="http://schemas.microsoft.com/office/drawing/2014/main" id="{E8AED6F9-E6A3-EB4A-A55C-0740537659D6}"/>
                </a:ext>
              </a:extLst>
            </p:cNvPr>
            <p:cNvSpPr/>
            <p:nvPr/>
          </p:nvSpPr>
          <p:spPr>
            <a:xfrm>
              <a:off x="1089315" y="4390847"/>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4" y="99460"/>
                    <a:pt x="0" y="77195"/>
                    <a:pt x="0" y="49730"/>
                  </a:cubicBezTo>
                  <a:cubicBezTo>
                    <a:pt x="0" y="22265"/>
                    <a:pt x="22264" y="0"/>
                    <a:pt x="49730" y="0"/>
                  </a:cubicBezTo>
                  <a:cubicBezTo>
                    <a:pt x="77195" y="0"/>
                    <a:pt x="99459" y="22265"/>
                    <a:pt x="99459" y="49730"/>
                  </a:cubicBezTo>
                  <a:close/>
                </a:path>
              </a:pathLst>
            </a:custGeom>
            <a:solidFill>
              <a:srgbClr val="5CB5FF">
                <a:alpha val="3000"/>
              </a:srgbClr>
            </a:solidFill>
            <a:ln w="2052" cap="flat">
              <a:noFill/>
              <a:prstDash val="solid"/>
              <a:miter/>
            </a:ln>
          </p:spPr>
          <p:txBody>
            <a:bodyPr rtlCol="0" anchor="ctr"/>
            <a:lstStyle/>
            <a:p>
              <a:endParaRPr lang="en-US" sz="2400"/>
            </a:p>
          </p:txBody>
        </p:sp>
        <p:sp>
          <p:nvSpPr>
            <p:cNvPr id="24" name="Freeform 23">
              <a:extLst>
                <a:ext uri="{FF2B5EF4-FFF2-40B4-BE49-F238E27FC236}">
                  <a16:creationId xmlns:a16="http://schemas.microsoft.com/office/drawing/2014/main" id="{D44A5219-46D3-9D49-A8CC-36711F2BF6DB}"/>
                </a:ext>
              </a:extLst>
            </p:cNvPr>
            <p:cNvSpPr/>
            <p:nvPr/>
          </p:nvSpPr>
          <p:spPr>
            <a:xfrm>
              <a:off x="840154" y="4390847"/>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4000"/>
              </a:srgbClr>
            </a:solidFill>
            <a:ln w="2052" cap="flat">
              <a:noFill/>
              <a:prstDash val="solid"/>
              <a:miter/>
            </a:ln>
          </p:spPr>
          <p:txBody>
            <a:bodyPr rtlCol="0" anchor="ctr"/>
            <a:lstStyle/>
            <a:p>
              <a:endParaRPr lang="en-US" sz="2400"/>
            </a:p>
          </p:txBody>
        </p:sp>
        <p:sp>
          <p:nvSpPr>
            <p:cNvPr id="25" name="Freeform 24">
              <a:extLst>
                <a:ext uri="{FF2B5EF4-FFF2-40B4-BE49-F238E27FC236}">
                  <a16:creationId xmlns:a16="http://schemas.microsoft.com/office/drawing/2014/main" id="{24628D6A-430F-AD46-B90A-8331A948822D}"/>
                </a:ext>
              </a:extLst>
            </p:cNvPr>
            <p:cNvSpPr/>
            <p:nvPr/>
          </p:nvSpPr>
          <p:spPr>
            <a:xfrm>
              <a:off x="590992" y="4889173"/>
              <a:ext cx="99459" cy="99460"/>
            </a:xfrm>
            <a:custGeom>
              <a:avLst/>
              <a:gdLst>
                <a:gd name="connsiteX0" fmla="*/ 99460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60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60" y="49730"/>
                  </a:moveTo>
                  <a:cubicBezTo>
                    <a:pt x="99460" y="77195"/>
                    <a:pt x="77195" y="99460"/>
                    <a:pt x="49730" y="99460"/>
                  </a:cubicBezTo>
                  <a:cubicBezTo>
                    <a:pt x="22265" y="99460"/>
                    <a:pt x="0" y="77195"/>
                    <a:pt x="0" y="49730"/>
                  </a:cubicBezTo>
                  <a:cubicBezTo>
                    <a:pt x="0" y="22265"/>
                    <a:pt x="22265" y="0"/>
                    <a:pt x="49730" y="0"/>
                  </a:cubicBezTo>
                  <a:cubicBezTo>
                    <a:pt x="77195" y="0"/>
                    <a:pt x="99460" y="22265"/>
                    <a:pt x="99460" y="49730"/>
                  </a:cubicBezTo>
                  <a:close/>
                </a:path>
              </a:pathLst>
            </a:custGeom>
            <a:solidFill>
              <a:srgbClr val="5CB5FF">
                <a:alpha val="16000"/>
              </a:srgbClr>
            </a:solidFill>
            <a:ln w="2052" cap="flat">
              <a:noFill/>
              <a:prstDash val="solid"/>
              <a:miter/>
            </a:ln>
          </p:spPr>
          <p:txBody>
            <a:bodyPr rtlCol="0" anchor="ctr"/>
            <a:lstStyle/>
            <a:p>
              <a:endParaRPr lang="en-US" sz="2400"/>
            </a:p>
          </p:txBody>
        </p:sp>
        <p:sp>
          <p:nvSpPr>
            <p:cNvPr id="26" name="Freeform 25">
              <a:extLst>
                <a:ext uri="{FF2B5EF4-FFF2-40B4-BE49-F238E27FC236}">
                  <a16:creationId xmlns:a16="http://schemas.microsoft.com/office/drawing/2014/main" id="{F0B47CCF-EFB3-B44B-9884-4494451C2D72}"/>
                </a:ext>
              </a:extLst>
            </p:cNvPr>
            <p:cNvSpPr/>
            <p:nvPr/>
          </p:nvSpPr>
          <p:spPr>
            <a:xfrm>
              <a:off x="341831" y="4889173"/>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6000"/>
              </a:srgbClr>
            </a:solidFill>
            <a:ln w="2052" cap="flat">
              <a:noFill/>
              <a:prstDash val="solid"/>
              <a:miter/>
            </a:ln>
          </p:spPr>
          <p:txBody>
            <a:bodyPr rtlCol="0" anchor="ctr"/>
            <a:lstStyle/>
            <a:p>
              <a:endParaRPr lang="en-US" sz="2400"/>
            </a:p>
          </p:txBody>
        </p:sp>
        <p:sp>
          <p:nvSpPr>
            <p:cNvPr id="27" name="Freeform 26">
              <a:extLst>
                <a:ext uri="{FF2B5EF4-FFF2-40B4-BE49-F238E27FC236}">
                  <a16:creationId xmlns:a16="http://schemas.microsoft.com/office/drawing/2014/main" id="{2A0D0CC0-B494-924D-8C7F-13E6CFA6A115}"/>
                </a:ext>
              </a:extLst>
            </p:cNvPr>
            <p:cNvSpPr/>
            <p:nvPr/>
          </p:nvSpPr>
          <p:spPr>
            <a:xfrm>
              <a:off x="92670" y="4640010"/>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24000"/>
              </a:srgbClr>
            </a:solidFill>
            <a:ln w="2052" cap="flat">
              <a:noFill/>
              <a:prstDash val="solid"/>
              <a:miter/>
            </a:ln>
          </p:spPr>
          <p:txBody>
            <a:bodyPr rtlCol="0" anchor="ctr"/>
            <a:lstStyle/>
            <a:p>
              <a:endParaRPr lang="en-US" sz="2400"/>
            </a:p>
          </p:txBody>
        </p:sp>
        <p:sp>
          <p:nvSpPr>
            <p:cNvPr id="28" name="Freeform 27">
              <a:extLst>
                <a:ext uri="{FF2B5EF4-FFF2-40B4-BE49-F238E27FC236}">
                  <a16:creationId xmlns:a16="http://schemas.microsoft.com/office/drawing/2014/main" id="{1A103DE1-86D1-CC40-BC8E-F37870113828}"/>
                </a:ext>
              </a:extLst>
            </p:cNvPr>
            <p:cNvSpPr/>
            <p:nvPr/>
          </p:nvSpPr>
          <p:spPr>
            <a:xfrm>
              <a:off x="341831" y="4640010"/>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24000"/>
              </a:srgbClr>
            </a:solidFill>
            <a:ln w="2052" cap="flat">
              <a:noFill/>
              <a:prstDash val="solid"/>
              <a:miter/>
            </a:ln>
          </p:spPr>
          <p:txBody>
            <a:bodyPr rtlCol="0" anchor="ctr"/>
            <a:lstStyle/>
            <a:p>
              <a:endParaRPr lang="en-US" sz="2400"/>
            </a:p>
          </p:txBody>
        </p:sp>
        <p:sp>
          <p:nvSpPr>
            <p:cNvPr id="29" name="Freeform 28">
              <a:extLst>
                <a:ext uri="{FF2B5EF4-FFF2-40B4-BE49-F238E27FC236}">
                  <a16:creationId xmlns:a16="http://schemas.microsoft.com/office/drawing/2014/main" id="{F85B7FDA-2A3D-5148-882C-7F5FD28C86D6}"/>
                </a:ext>
              </a:extLst>
            </p:cNvPr>
            <p:cNvSpPr/>
            <p:nvPr/>
          </p:nvSpPr>
          <p:spPr>
            <a:xfrm>
              <a:off x="341831" y="4390847"/>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6000"/>
              </a:srgbClr>
            </a:solidFill>
            <a:ln w="2052" cap="flat">
              <a:noFill/>
              <a:prstDash val="solid"/>
              <a:miter/>
            </a:ln>
          </p:spPr>
          <p:txBody>
            <a:bodyPr rtlCol="0" anchor="ctr"/>
            <a:lstStyle/>
            <a:p>
              <a:endParaRPr lang="en-US" sz="2400"/>
            </a:p>
          </p:txBody>
        </p:sp>
        <p:sp>
          <p:nvSpPr>
            <p:cNvPr id="30" name="Freeform 29">
              <a:extLst>
                <a:ext uri="{FF2B5EF4-FFF2-40B4-BE49-F238E27FC236}">
                  <a16:creationId xmlns:a16="http://schemas.microsoft.com/office/drawing/2014/main" id="{D319DB66-4056-974A-B568-9BE51C46D6DB}"/>
                </a:ext>
              </a:extLst>
            </p:cNvPr>
            <p:cNvSpPr/>
            <p:nvPr/>
          </p:nvSpPr>
          <p:spPr>
            <a:xfrm>
              <a:off x="92670" y="4390847"/>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6000"/>
              </a:srgbClr>
            </a:solidFill>
            <a:ln w="2052" cap="flat">
              <a:noFill/>
              <a:prstDash val="solid"/>
              <a:miter/>
            </a:ln>
          </p:spPr>
          <p:txBody>
            <a:bodyPr rtlCol="0" anchor="ctr"/>
            <a:lstStyle/>
            <a:p>
              <a:endParaRPr lang="en-US" sz="2400"/>
            </a:p>
          </p:txBody>
        </p:sp>
        <p:sp>
          <p:nvSpPr>
            <p:cNvPr id="31" name="Freeform 30">
              <a:extLst>
                <a:ext uri="{FF2B5EF4-FFF2-40B4-BE49-F238E27FC236}">
                  <a16:creationId xmlns:a16="http://schemas.microsoft.com/office/drawing/2014/main" id="{7D9D4266-26E2-A649-B58A-BBD393D3909A}"/>
                </a:ext>
              </a:extLst>
            </p:cNvPr>
            <p:cNvSpPr/>
            <p:nvPr/>
          </p:nvSpPr>
          <p:spPr>
            <a:xfrm>
              <a:off x="341831" y="4141684"/>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8000"/>
              </a:srgbClr>
            </a:solidFill>
            <a:ln w="2052" cap="flat">
              <a:noFill/>
              <a:prstDash val="solid"/>
              <a:miter/>
            </a:ln>
          </p:spPr>
          <p:txBody>
            <a:bodyPr rtlCol="0" anchor="ctr"/>
            <a:lstStyle/>
            <a:p>
              <a:endParaRPr lang="en-US" sz="2400"/>
            </a:p>
          </p:txBody>
        </p:sp>
        <p:sp>
          <p:nvSpPr>
            <p:cNvPr id="32" name="Freeform 31">
              <a:extLst>
                <a:ext uri="{FF2B5EF4-FFF2-40B4-BE49-F238E27FC236}">
                  <a16:creationId xmlns:a16="http://schemas.microsoft.com/office/drawing/2014/main" id="{25792925-8473-D74D-AD5F-C84AAB25EA9D}"/>
                </a:ext>
              </a:extLst>
            </p:cNvPr>
            <p:cNvSpPr/>
            <p:nvPr/>
          </p:nvSpPr>
          <p:spPr>
            <a:xfrm>
              <a:off x="341831" y="3892522"/>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4000"/>
              </a:srgbClr>
            </a:solidFill>
            <a:ln w="2052" cap="flat">
              <a:noFill/>
              <a:prstDash val="solid"/>
              <a:miter/>
            </a:ln>
          </p:spPr>
          <p:txBody>
            <a:bodyPr rtlCol="0" anchor="ctr"/>
            <a:lstStyle/>
            <a:p>
              <a:endParaRPr lang="en-US" sz="2400"/>
            </a:p>
          </p:txBody>
        </p:sp>
        <p:sp>
          <p:nvSpPr>
            <p:cNvPr id="33" name="Freeform 32">
              <a:extLst>
                <a:ext uri="{FF2B5EF4-FFF2-40B4-BE49-F238E27FC236}">
                  <a16:creationId xmlns:a16="http://schemas.microsoft.com/office/drawing/2014/main" id="{0FFE52ED-3497-1048-86AD-9D9A6F52BF03}"/>
                </a:ext>
              </a:extLst>
            </p:cNvPr>
            <p:cNvSpPr/>
            <p:nvPr/>
          </p:nvSpPr>
          <p:spPr>
            <a:xfrm>
              <a:off x="590992" y="4141684"/>
              <a:ext cx="99459" cy="99460"/>
            </a:xfrm>
            <a:custGeom>
              <a:avLst/>
              <a:gdLst>
                <a:gd name="connsiteX0" fmla="*/ 99460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60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60" y="49730"/>
                  </a:moveTo>
                  <a:cubicBezTo>
                    <a:pt x="99460" y="77195"/>
                    <a:pt x="77195" y="99460"/>
                    <a:pt x="49730" y="99460"/>
                  </a:cubicBezTo>
                  <a:cubicBezTo>
                    <a:pt x="22265" y="99460"/>
                    <a:pt x="0" y="77195"/>
                    <a:pt x="0" y="49730"/>
                  </a:cubicBezTo>
                  <a:cubicBezTo>
                    <a:pt x="0" y="22265"/>
                    <a:pt x="22265" y="0"/>
                    <a:pt x="49730" y="0"/>
                  </a:cubicBezTo>
                  <a:cubicBezTo>
                    <a:pt x="77195" y="0"/>
                    <a:pt x="99460" y="22265"/>
                    <a:pt x="99460" y="49730"/>
                  </a:cubicBezTo>
                  <a:close/>
                </a:path>
              </a:pathLst>
            </a:custGeom>
            <a:solidFill>
              <a:srgbClr val="5CB5FF">
                <a:alpha val="24000"/>
              </a:srgbClr>
            </a:solidFill>
            <a:ln w="2052" cap="flat">
              <a:noFill/>
              <a:prstDash val="solid"/>
              <a:miter/>
            </a:ln>
          </p:spPr>
          <p:txBody>
            <a:bodyPr rtlCol="0" anchor="ctr"/>
            <a:lstStyle/>
            <a:p>
              <a:endParaRPr lang="en-US" sz="2400"/>
            </a:p>
          </p:txBody>
        </p:sp>
        <p:sp>
          <p:nvSpPr>
            <p:cNvPr id="34" name="Freeform 33">
              <a:extLst>
                <a:ext uri="{FF2B5EF4-FFF2-40B4-BE49-F238E27FC236}">
                  <a16:creationId xmlns:a16="http://schemas.microsoft.com/office/drawing/2014/main" id="{9AE3BE6B-1DF9-664B-8C6A-831ED119861F}"/>
                </a:ext>
              </a:extLst>
            </p:cNvPr>
            <p:cNvSpPr/>
            <p:nvPr/>
          </p:nvSpPr>
          <p:spPr>
            <a:xfrm>
              <a:off x="827337" y="4876356"/>
              <a:ext cx="125093" cy="125094"/>
            </a:xfrm>
            <a:custGeom>
              <a:avLst/>
              <a:gdLst>
                <a:gd name="connsiteX0" fmla="*/ 125093 w 125093"/>
                <a:gd name="connsiteY0" fmla="*/ 62547 h 125094"/>
                <a:gd name="connsiteX1" fmla="*/ 62547 w 125093"/>
                <a:gd name="connsiteY1" fmla="*/ 125094 h 125094"/>
                <a:gd name="connsiteX2" fmla="*/ 0 w 125093"/>
                <a:gd name="connsiteY2" fmla="*/ 62547 h 125094"/>
                <a:gd name="connsiteX3" fmla="*/ 62547 w 125093"/>
                <a:gd name="connsiteY3" fmla="*/ 0 h 125094"/>
                <a:gd name="connsiteX4" fmla="*/ 125093 w 125093"/>
                <a:gd name="connsiteY4" fmla="*/ 62547 h 1250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93" h="125094">
                  <a:moveTo>
                    <a:pt x="125093" y="62547"/>
                  </a:moveTo>
                  <a:cubicBezTo>
                    <a:pt x="125093" y="97091"/>
                    <a:pt x="97090" y="125094"/>
                    <a:pt x="62547" y="125094"/>
                  </a:cubicBezTo>
                  <a:cubicBezTo>
                    <a:pt x="28003" y="125094"/>
                    <a:pt x="0" y="97091"/>
                    <a:pt x="0" y="62547"/>
                  </a:cubicBezTo>
                  <a:cubicBezTo>
                    <a:pt x="0" y="28003"/>
                    <a:pt x="28003" y="0"/>
                    <a:pt x="62547" y="0"/>
                  </a:cubicBezTo>
                  <a:cubicBezTo>
                    <a:pt x="97090" y="0"/>
                    <a:pt x="125093" y="28003"/>
                    <a:pt x="125093" y="62547"/>
                  </a:cubicBezTo>
                  <a:close/>
                </a:path>
              </a:pathLst>
            </a:custGeom>
            <a:solidFill>
              <a:srgbClr val="5CB5FF">
                <a:alpha val="25000"/>
              </a:srgbClr>
            </a:solidFill>
            <a:ln w="2052" cap="flat">
              <a:noFill/>
              <a:prstDash val="solid"/>
              <a:miter/>
            </a:ln>
          </p:spPr>
          <p:txBody>
            <a:bodyPr rtlCol="0" anchor="ctr"/>
            <a:lstStyle/>
            <a:p>
              <a:endParaRPr lang="en-US" sz="2400"/>
            </a:p>
          </p:txBody>
        </p:sp>
      </p:grpSp>
    </p:spTree>
    <p:custDataLst>
      <p:tags r:id="rId1"/>
    </p:custDataLst>
    <p:extLst>
      <p:ext uri="{BB962C8B-B14F-4D97-AF65-F5344CB8AC3E}">
        <p14:creationId xmlns:p14="http://schemas.microsoft.com/office/powerpoint/2010/main" val="3121631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SAS - Content with Image">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5D6492C8-F2B6-994C-93E7-13EF75C493AC}"/>
              </a:ext>
            </a:extLst>
          </p:cNvPr>
          <p:cNvSpPr>
            <a:spLocks noGrp="1"/>
          </p:cNvSpPr>
          <p:nvPr>
            <p:ph type="body" sz="quarter" idx="11"/>
          </p:nvPr>
        </p:nvSpPr>
        <p:spPr>
          <a:xfrm>
            <a:off x="7192204" y="2335948"/>
            <a:ext cx="4476749" cy="1363080"/>
          </a:xfrm>
        </p:spPr>
        <p:txBody>
          <a:bodyPr/>
          <a:lstStyle>
            <a:lvl1pPr marL="0" indent="0">
              <a:buNone/>
              <a:defRPr/>
            </a:lvl1pPr>
            <a:lvl2pPr marL="243829" indent="0">
              <a:buNone/>
              <a:defRPr/>
            </a:lvl2pPr>
            <a:lvl3pPr marL="487656" indent="0">
              <a:buNone/>
              <a:defRPr/>
            </a:lvl3pPr>
            <a:lvl4pPr marL="1371532" indent="0">
              <a:buNone/>
              <a:defRPr/>
            </a:lvl4pPr>
            <a:lvl5pPr marL="1828709" indent="0">
              <a:buNone/>
              <a:defRPr/>
            </a:lvl5pPr>
          </a:lstStyle>
          <a:p>
            <a:pPr lvl="0"/>
            <a:r>
              <a:rPr lang="en-US"/>
              <a:t>Click to edit Master text styles</a:t>
            </a:r>
          </a:p>
        </p:txBody>
      </p:sp>
      <p:sp>
        <p:nvSpPr>
          <p:cNvPr id="17" name="Freeform 16">
            <a:extLst>
              <a:ext uri="{FF2B5EF4-FFF2-40B4-BE49-F238E27FC236}">
                <a16:creationId xmlns:a16="http://schemas.microsoft.com/office/drawing/2014/main" id="{B28BF588-A539-E84D-BAE7-8D1EE1761D7B}"/>
              </a:ext>
            </a:extLst>
          </p:cNvPr>
          <p:cNvSpPr/>
          <p:nvPr/>
        </p:nvSpPr>
        <p:spPr>
          <a:xfrm>
            <a:off x="4166920" y="-1"/>
            <a:ext cx="4006609" cy="6858000"/>
          </a:xfrm>
          <a:custGeom>
            <a:avLst/>
            <a:gdLst>
              <a:gd name="connsiteX0" fmla="*/ 2952243 w 3004957"/>
              <a:gd name="connsiteY0" fmla="*/ 0 h 5143500"/>
              <a:gd name="connsiteX1" fmla="*/ 3004957 w 3004957"/>
              <a:gd name="connsiteY1" fmla="*/ 0 h 5143500"/>
              <a:gd name="connsiteX2" fmla="*/ 52714 w 3004957"/>
              <a:gd name="connsiteY2" fmla="*/ 5143500 h 5143500"/>
              <a:gd name="connsiteX3" fmla="*/ 0 w 3004957"/>
              <a:gd name="connsiteY3" fmla="*/ 5143500 h 5143500"/>
              <a:gd name="connsiteX4" fmla="*/ 2952243 w 3004957"/>
              <a:gd name="connsiteY4" fmla="*/ 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4957" h="5143500">
                <a:moveTo>
                  <a:pt x="2952243" y="0"/>
                </a:moveTo>
                <a:lnTo>
                  <a:pt x="3004957" y="0"/>
                </a:lnTo>
                <a:lnTo>
                  <a:pt x="52714" y="5143500"/>
                </a:lnTo>
                <a:lnTo>
                  <a:pt x="0" y="5143500"/>
                </a:lnTo>
                <a:lnTo>
                  <a:pt x="2952243" y="0"/>
                </a:lnTo>
                <a:close/>
              </a:path>
            </a:pathLst>
          </a:custGeom>
          <a:gradFill flip="none" rotWithShape="1">
            <a:gsLst>
              <a:gs pos="30000">
                <a:srgbClr val="3D5AAE"/>
              </a:gs>
              <a:gs pos="100000">
                <a:schemeClr val="accent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5" name="Picture 6">
            <a:extLst>
              <a:ext uri="{FF2B5EF4-FFF2-40B4-BE49-F238E27FC236}">
                <a16:creationId xmlns:a16="http://schemas.microsoft.com/office/drawing/2014/main" id="{2E8F94DC-1ACF-544C-BF1F-4C5126BC465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215858" y="6329010"/>
            <a:ext cx="745039" cy="338655"/>
          </a:xfrm>
          <a:prstGeom prst="rect">
            <a:avLst/>
          </a:prstGeom>
        </p:spPr>
      </p:pic>
      <p:sp>
        <p:nvSpPr>
          <p:cNvPr id="6" name="TextBox 4">
            <a:extLst>
              <a:ext uri="{FF2B5EF4-FFF2-40B4-BE49-F238E27FC236}">
                <a16:creationId xmlns:a16="http://schemas.microsoft.com/office/drawing/2014/main" id="{310B4187-0EBC-5A45-8561-21E3AF78A755}"/>
              </a:ext>
            </a:extLst>
          </p:cNvPr>
          <p:cNvSpPr txBox="1"/>
          <p:nvPr userDrawn="1"/>
        </p:nvSpPr>
        <p:spPr>
          <a:xfrm>
            <a:off x="4413504" y="6619450"/>
            <a:ext cx="3352800" cy="194990"/>
          </a:xfrm>
          <a:prstGeom prst="rect">
            <a:avLst/>
          </a:prstGeom>
          <a:noFill/>
        </p:spPr>
        <p:txBody>
          <a:bodyPr wrap="square" anchor="b" anchorCtr="0">
            <a:spAutoFit/>
          </a:bodyPr>
          <a:lstStyle/>
          <a:p>
            <a:pPr marL="0" marR="0" lvl="0" indent="0" algn="ctr" defTabSz="365734"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chemeClr val="bg1"/>
                </a:solidFill>
                <a:effectLst/>
                <a:uLnTx/>
                <a:uFillTx/>
                <a:latin typeface="+mn-lt"/>
                <a:ea typeface="Calibri" charset="0"/>
                <a:cs typeface="Arial" panose="020B0604020202020204" pitchFamily="34" charset="0"/>
              </a:rPr>
              <a:t>Copyright © SAS Institute Inc. All rights reserved.</a:t>
            </a:r>
          </a:p>
        </p:txBody>
      </p:sp>
      <p:sp>
        <p:nvSpPr>
          <p:cNvPr id="3" name="Picture Placeholder 2">
            <a:extLst>
              <a:ext uri="{FF2B5EF4-FFF2-40B4-BE49-F238E27FC236}">
                <a16:creationId xmlns:a16="http://schemas.microsoft.com/office/drawing/2014/main" id="{9290C0E4-ECBA-5946-9BAC-DC37C672894D}"/>
              </a:ext>
            </a:extLst>
          </p:cNvPr>
          <p:cNvSpPr>
            <a:spLocks noGrp="1"/>
          </p:cNvSpPr>
          <p:nvPr>
            <p:ph type="pic" sz="quarter" idx="12"/>
          </p:nvPr>
        </p:nvSpPr>
        <p:spPr>
          <a:xfrm>
            <a:off x="-9409" y="0"/>
            <a:ext cx="8109180" cy="6858000"/>
          </a:xfrm>
          <a:custGeom>
            <a:avLst/>
            <a:gdLst>
              <a:gd name="connsiteX0" fmla="*/ 0 w 3125788"/>
              <a:gd name="connsiteY0" fmla="*/ 5143500 h 5143500"/>
              <a:gd name="connsiteX1" fmla="*/ 781447 w 3125788"/>
              <a:gd name="connsiteY1" fmla="*/ 0 h 5143500"/>
              <a:gd name="connsiteX2" fmla="*/ 2344341 w 3125788"/>
              <a:gd name="connsiteY2" fmla="*/ 0 h 5143500"/>
              <a:gd name="connsiteX3" fmla="*/ 3125788 w 3125788"/>
              <a:gd name="connsiteY3" fmla="*/ 5143500 h 5143500"/>
              <a:gd name="connsiteX4" fmla="*/ 0 w 3125788"/>
              <a:gd name="connsiteY4" fmla="*/ 5143500 h 5143500"/>
              <a:gd name="connsiteX0" fmla="*/ 0 w 6074828"/>
              <a:gd name="connsiteY0" fmla="*/ 5143500 h 5143500"/>
              <a:gd name="connsiteX1" fmla="*/ 781447 w 6074828"/>
              <a:gd name="connsiteY1" fmla="*/ 0 h 5143500"/>
              <a:gd name="connsiteX2" fmla="*/ 6074828 w 6074828"/>
              <a:gd name="connsiteY2" fmla="*/ 0 h 5143500"/>
              <a:gd name="connsiteX3" fmla="*/ 3125788 w 6074828"/>
              <a:gd name="connsiteY3" fmla="*/ 5143500 h 5143500"/>
              <a:gd name="connsiteX4" fmla="*/ 0 w 6074828"/>
              <a:gd name="connsiteY4" fmla="*/ 5143500 h 5143500"/>
              <a:gd name="connsiteX0" fmla="*/ 7057 w 6081885"/>
              <a:gd name="connsiteY0" fmla="*/ 5143500 h 5143500"/>
              <a:gd name="connsiteX1" fmla="*/ 0 w 6081885"/>
              <a:gd name="connsiteY1" fmla="*/ 0 h 5143500"/>
              <a:gd name="connsiteX2" fmla="*/ 6081885 w 6081885"/>
              <a:gd name="connsiteY2" fmla="*/ 0 h 5143500"/>
              <a:gd name="connsiteX3" fmla="*/ 3132845 w 6081885"/>
              <a:gd name="connsiteY3" fmla="*/ 5143500 h 5143500"/>
              <a:gd name="connsiteX4" fmla="*/ 7057 w 6081885"/>
              <a:gd name="connsiteY4" fmla="*/ 514350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1885" h="5143500">
                <a:moveTo>
                  <a:pt x="7057" y="5143500"/>
                </a:moveTo>
                <a:cubicBezTo>
                  <a:pt x="4705" y="3429000"/>
                  <a:pt x="2352" y="1714500"/>
                  <a:pt x="0" y="0"/>
                </a:cubicBezTo>
                <a:lnTo>
                  <a:pt x="6081885" y="0"/>
                </a:lnTo>
                <a:lnTo>
                  <a:pt x="3132845" y="5143500"/>
                </a:lnTo>
                <a:lnTo>
                  <a:pt x="7057" y="5143500"/>
                </a:lnTo>
                <a:close/>
              </a:path>
            </a:pathLst>
          </a:custGeom>
        </p:spPr>
        <p:txBody>
          <a:bodyPr/>
          <a:lstStyle/>
          <a:p>
            <a:r>
              <a:rPr lang="en-US"/>
              <a:t>Click icon to add picture</a:t>
            </a:r>
          </a:p>
        </p:txBody>
      </p:sp>
    </p:spTree>
    <p:custDataLst>
      <p:tags r:id="rId1"/>
    </p:custDataLst>
    <p:extLst>
      <p:ext uri="{BB962C8B-B14F-4D97-AF65-F5344CB8AC3E}">
        <p14:creationId xmlns:p14="http://schemas.microsoft.com/office/powerpoint/2010/main" val="114596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SAS - Blue Backgroun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644971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SAS - Image Only - White">
    <p:bg>
      <p:bgPr>
        <a:solidFill>
          <a:schemeClr val="bg1"/>
        </a:solidFill>
        <a:effectLst/>
      </p:bgPr>
    </p:bg>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827EE352-7D2C-A441-A898-DDF88FC2D8F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1215858" y="6344363"/>
            <a:ext cx="745039" cy="307948"/>
          </a:xfrm>
          <a:prstGeom prst="rect">
            <a:avLst/>
          </a:prstGeom>
        </p:spPr>
      </p:pic>
      <p:sp>
        <p:nvSpPr>
          <p:cNvPr id="4" name="TextBox 4">
            <a:extLst>
              <a:ext uri="{FF2B5EF4-FFF2-40B4-BE49-F238E27FC236}">
                <a16:creationId xmlns:a16="http://schemas.microsoft.com/office/drawing/2014/main" id="{FC61EEC8-0C67-4E4B-96F0-B7FBDEF4618C}"/>
              </a:ext>
            </a:extLst>
          </p:cNvPr>
          <p:cNvSpPr txBox="1"/>
          <p:nvPr/>
        </p:nvSpPr>
        <p:spPr>
          <a:xfrm>
            <a:off x="4413504" y="6619450"/>
            <a:ext cx="3352800" cy="194990"/>
          </a:xfrm>
          <a:prstGeom prst="rect">
            <a:avLst/>
          </a:prstGeom>
          <a:noFill/>
        </p:spPr>
        <p:txBody>
          <a:bodyPr wrap="square" anchor="b" anchorCtr="0">
            <a:spAutoFit/>
          </a:bodyPr>
          <a:lstStyle/>
          <a:p>
            <a:pPr marL="0" marR="0" lvl="0" indent="0" algn="ctr" defTabSz="365734"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chemeClr val="bg2"/>
                </a:solidFill>
                <a:effectLst/>
                <a:uLnTx/>
                <a:uFillTx/>
                <a:latin typeface="+mn-lt"/>
                <a:ea typeface="Calibri" charset="0"/>
                <a:cs typeface="Arial" panose="020B0604020202020204" pitchFamily="34" charset="0"/>
              </a:rPr>
              <a:t>Copyright © SAS Institute Inc. All rights reserved.</a:t>
            </a:r>
          </a:p>
        </p:txBody>
      </p:sp>
    </p:spTree>
    <p:custDataLst>
      <p:tags r:id="rId1"/>
    </p:custDataLst>
    <p:extLst>
      <p:ext uri="{BB962C8B-B14F-4D97-AF65-F5344CB8AC3E}">
        <p14:creationId xmlns:p14="http://schemas.microsoft.com/office/powerpoint/2010/main" val="2826409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SAS - Black Background">
    <p:bg>
      <p:bgPr>
        <a:solidFill>
          <a:srgbClr val="000000"/>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351AFB0-E8BA-6E40-9F47-B58679E16989}"/>
              </a:ext>
            </a:extLst>
          </p:cNvPr>
          <p:cNvSpPr/>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4" name="Group 3">
            <a:extLst>
              <a:ext uri="{FF2B5EF4-FFF2-40B4-BE49-F238E27FC236}">
                <a16:creationId xmlns:a16="http://schemas.microsoft.com/office/drawing/2014/main" id="{9CC8A4CC-C6DD-674E-9755-C2307DA101AD}"/>
              </a:ext>
            </a:extLst>
          </p:cNvPr>
          <p:cNvGrpSpPr/>
          <p:nvPr/>
        </p:nvGrpSpPr>
        <p:grpSpPr>
          <a:xfrm>
            <a:off x="11237113" y="6353580"/>
            <a:ext cx="702523" cy="294037"/>
            <a:chOff x="6145213" y="4384676"/>
            <a:chExt cx="1582738" cy="649287"/>
          </a:xfrm>
          <a:solidFill>
            <a:schemeClr val="bg2">
              <a:lumMod val="50000"/>
            </a:schemeClr>
          </a:solidFill>
        </p:grpSpPr>
        <p:sp>
          <p:nvSpPr>
            <p:cNvPr id="5" name="Freeform 6">
              <a:extLst>
                <a:ext uri="{FF2B5EF4-FFF2-40B4-BE49-F238E27FC236}">
                  <a16:creationId xmlns:a16="http://schemas.microsoft.com/office/drawing/2014/main" id="{FC0936E0-05D4-D944-94E4-FBA36E861837}"/>
                </a:ext>
              </a:extLst>
            </p:cNvPr>
            <p:cNvSpPr>
              <a:spLocks/>
            </p:cNvSpPr>
            <p:nvPr/>
          </p:nvSpPr>
          <p:spPr bwMode="auto">
            <a:xfrm>
              <a:off x="6640513" y="4454526"/>
              <a:ext cx="341313" cy="449263"/>
            </a:xfrm>
            <a:custGeom>
              <a:avLst/>
              <a:gdLst>
                <a:gd name="T0" fmla="*/ 485 w 859"/>
                <a:gd name="T1" fmla="*/ 5 h 1132"/>
                <a:gd name="T2" fmla="*/ 603 w 859"/>
                <a:gd name="T3" fmla="*/ 31 h 1132"/>
                <a:gd name="T4" fmla="*/ 699 w 859"/>
                <a:gd name="T5" fmla="*/ 82 h 1132"/>
                <a:gd name="T6" fmla="*/ 771 w 859"/>
                <a:gd name="T7" fmla="*/ 167 h 1132"/>
                <a:gd name="T8" fmla="*/ 810 w 859"/>
                <a:gd name="T9" fmla="*/ 290 h 1132"/>
                <a:gd name="T10" fmla="*/ 642 w 859"/>
                <a:gd name="T11" fmla="*/ 307 h 1132"/>
                <a:gd name="T12" fmla="*/ 606 w 859"/>
                <a:gd name="T13" fmla="*/ 231 h 1132"/>
                <a:gd name="T14" fmla="*/ 544 w 859"/>
                <a:gd name="T15" fmla="*/ 184 h 1132"/>
                <a:gd name="T16" fmla="*/ 467 w 859"/>
                <a:gd name="T17" fmla="*/ 162 h 1132"/>
                <a:gd name="T18" fmla="*/ 385 w 859"/>
                <a:gd name="T19" fmla="*/ 158 h 1132"/>
                <a:gd name="T20" fmla="*/ 304 w 859"/>
                <a:gd name="T21" fmla="*/ 172 h 1132"/>
                <a:gd name="T22" fmla="*/ 236 w 859"/>
                <a:gd name="T23" fmla="*/ 207 h 1132"/>
                <a:gd name="T24" fmla="*/ 200 w 859"/>
                <a:gd name="T25" fmla="*/ 268 h 1132"/>
                <a:gd name="T26" fmla="*/ 207 w 859"/>
                <a:gd name="T27" fmla="*/ 344 h 1132"/>
                <a:gd name="T28" fmla="*/ 256 w 859"/>
                <a:gd name="T29" fmla="*/ 397 h 1132"/>
                <a:gd name="T30" fmla="*/ 334 w 859"/>
                <a:gd name="T31" fmla="*/ 434 h 1132"/>
                <a:gd name="T32" fmla="*/ 428 w 859"/>
                <a:gd name="T33" fmla="*/ 460 h 1132"/>
                <a:gd name="T34" fmla="*/ 528 w 859"/>
                <a:gd name="T35" fmla="*/ 484 h 1132"/>
                <a:gd name="T36" fmla="*/ 634 w 859"/>
                <a:gd name="T37" fmla="*/ 513 h 1132"/>
                <a:gd name="T38" fmla="*/ 728 w 859"/>
                <a:gd name="T39" fmla="*/ 556 h 1132"/>
                <a:gd name="T40" fmla="*/ 804 w 859"/>
                <a:gd name="T41" fmla="*/ 620 h 1132"/>
                <a:gd name="T42" fmla="*/ 850 w 859"/>
                <a:gd name="T43" fmla="*/ 711 h 1132"/>
                <a:gd name="T44" fmla="*/ 857 w 859"/>
                <a:gd name="T45" fmla="*/ 838 h 1132"/>
                <a:gd name="T46" fmla="*/ 821 w 859"/>
                <a:gd name="T47" fmla="*/ 954 h 1132"/>
                <a:gd name="T48" fmla="*/ 750 w 859"/>
                <a:gd name="T49" fmla="*/ 1037 h 1132"/>
                <a:gd name="T50" fmla="*/ 655 w 859"/>
                <a:gd name="T51" fmla="*/ 1093 h 1132"/>
                <a:gd name="T52" fmla="*/ 545 w 859"/>
                <a:gd name="T53" fmla="*/ 1124 h 1132"/>
                <a:gd name="T54" fmla="*/ 428 w 859"/>
                <a:gd name="T55" fmla="*/ 1132 h 1132"/>
                <a:gd name="T56" fmla="*/ 297 w 859"/>
                <a:gd name="T57" fmla="*/ 1120 h 1132"/>
                <a:gd name="T58" fmla="*/ 182 w 859"/>
                <a:gd name="T59" fmla="*/ 1081 h 1132"/>
                <a:gd name="T60" fmla="*/ 89 w 859"/>
                <a:gd name="T61" fmla="*/ 1012 h 1132"/>
                <a:gd name="T62" fmla="*/ 26 w 859"/>
                <a:gd name="T63" fmla="*/ 908 h 1132"/>
                <a:gd name="T64" fmla="*/ 0 w 859"/>
                <a:gd name="T65" fmla="*/ 767 h 1132"/>
                <a:gd name="T66" fmla="*/ 178 w 859"/>
                <a:gd name="T67" fmla="*/ 838 h 1132"/>
                <a:gd name="T68" fmla="*/ 229 w 859"/>
                <a:gd name="T69" fmla="*/ 913 h 1132"/>
                <a:gd name="T70" fmla="*/ 308 w 859"/>
                <a:gd name="T71" fmla="*/ 957 h 1132"/>
                <a:gd name="T72" fmla="*/ 404 w 859"/>
                <a:gd name="T73" fmla="*/ 974 h 1132"/>
                <a:gd name="T74" fmla="*/ 488 w 859"/>
                <a:gd name="T75" fmla="*/ 974 h 1132"/>
                <a:gd name="T76" fmla="*/ 564 w 859"/>
                <a:gd name="T77" fmla="*/ 960 h 1132"/>
                <a:gd name="T78" fmla="*/ 630 w 859"/>
                <a:gd name="T79" fmla="*/ 927 h 1132"/>
                <a:gd name="T80" fmla="*/ 674 w 859"/>
                <a:gd name="T81" fmla="*/ 871 h 1132"/>
                <a:gd name="T82" fmla="*/ 681 w 859"/>
                <a:gd name="T83" fmla="*/ 787 h 1132"/>
                <a:gd name="T84" fmla="*/ 647 w 859"/>
                <a:gd name="T85" fmla="*/ 722 h 1132"/>
                <a:gd name="T86" fmla="*/ 580 w 859"/>
                <a:gd name="T87" fmla="*/ 677 h 1132"/>
                <a:gd name="T88" fmla="*/ 490 w 859"/>
                <a:gd name="T89" fmla="*/ 647 h 1132"/>
                <a:gd name="T90" fmla="*/ 387 w 859"/>
                <a:gd name="T91" fmla="*/ 622 h 1132"/>
                <a:gd name="T92" fmla="*/ 281 w 859"/>
                <a:gd name="T93" fmla="*/ 595 h 1132"/>
                <a:gd name="T94" fmla="*/ 183 w 859"/>
                <a:gd name="T95" fmla="*/ 558 h 1132"/>
                <a:gd name="T96" fmla="*/ 99 w 859"/>
                <a:gd name="T97" fmla="*/ 504 h 1132"/>
                <a:gd name="T98" fmla="*/ 42 w 859"/>
                <a:gd name="T99" fmla="*/ 423 h 1132"/>
                <a:gd name="T100" fmla="*/ 21 w 859"/>
                <a:gd name="T101" fmla="*/ 308 h 1132"/>
                <a:gd name="T102" fmla="*/ 43 w 859"/>
                <a:gd name="T103" fmla="*/ 193 h 1132"/>
                <a:gd name="T104" fmla="*/ 103 w 859"/>
                <a:gd name="T105" fmla="*/ 107 h 1132"/>
                <a:gd name="T106" fmla="*/ 190 w 859"/>
                <a:gd name="T107" fmla="*/ 46 h 1132"/>
                <a:gd name="T108" fmla="*/ 292 w 859"/>
                <a:gd name="T109" fmla="*/ 12 h 1132"/>
                <a:gd name="T110" fmla="*/ 399 w 859"/>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9" h="1132">
                  <a:moveTo>
                    <a:pt x="399" y="0"/>
                  </a:moveTo>
                  <a:lnTo>
                    <a:pt x="443" y="2"/>
                  </a:lnTo>
                  <a:lnTo>
                    <a:pt x="485" y="5"/>
                  </a:lnTo>
                  <a:lnTo>
                    <a:pt x="527" y="11"/>
                  </a:lnTo>
                  <a:lnTo>
                    <a:pt x="566" y="20"/>
                  </a:lnTo>
                  <a:lnTo>
                    <a:pt x="603" y="31"/>
                  </a:lnTo>
                  <a:lnTo>
                    <a:pt x="637" y="44"/>
                  </a:lnTo>
                  <a:lnTo>
                    <a:pt x="670" y="62"/>
                  </a:lnTo>
                  <a:lnTo>
                    <a:pt x="699" y="82"/>
                  </a:lnTo>
                  <a:lnTo>
                    <a:pt x="726" y="107"/>
                  </a:lnTo>
                  <a:lnTo>
                    <a:pt x="750" y="134"/>
                  </a:lnTo>
                  <a:lnTo>
                    <a:pt x="771" y="167"/>
                  </a:lnTo>
                  <a:lnTo>
                    <a:pt x="787" y="203"/>
                  </a:lnTo>
                  <a:lnTo>
                    <a:pt x="800" y="244"/>
                  </a:lnTo>
                  <a:lnTo>
                    <a:pt x="810" y="290"/>
                  </a:lnTo>
                  <a:lnTo>
                    <a:pt x="815" y="339"/>
                  </a:lnTo>
                  <a:lnTo>
                    <a:pt x="648" y="339"/>
                  </a:lnTo>
                  <a:lnTo>
                    <a:pt x="642" y="307"/>
                  </a:lnTo>
                  <a:lnTo>
                    <a:pt x="634" y="278"/>
                  </a:lnTo>
                  <a:lnTo>
                    <a:pt x="621" y="254"/>
                  </a:lnTo>
                  <a:lnTo>
                    <a:pt x="606" y="231"/>
                  </a:lnTo>
                  <a:lnTo>
                    <a:pt x="587" y="213"/>
                  </a:lnTo>
                  <a:lnTo>
                    <a:pt x="567" y="197"/>
                  </a:lnTo>
                  <a:lnTo>
                    <a:pt x="544" y="184"/>
                  </a:lnTo>
                  <a:lnTo>
                    <a:pt x="519" y="174"/>
                  </a:lnTo>
                  <a:lnTo>
                    <a:pt x="494" y="167"/>
                  </a:lnTo>
                  <a:lnTo>
                    <a:pt x="467" y="162"/>
                  </a:lnTo>
                  <a:lnTo>
                    <a:pt x="440" y="158"/>
                  </a:lnTo>
                  <a:lnTo>
                    <a:pt x="412" y="157"/>
                  </a:lnTo>
                  <a:lnTo>
                    <a:pt x="385" y="158"/>
                  </a:lnTo>
                  <a:lnTo>
                    <a:pt x="358" y="161"/>
                  </a:lnTo>
                  <a:lnTo>
                    <a:pt x="330" y="166"/>
                  </a:lnTo>
                  <a:lnTo>
                    <a:pt x="304" y="172"/>
                  </a:lnTo>
                  <a:lnTo>
                    <a:pt x="279" y="180"/>
                  </a:lnTo>
                  <a:lnTo>
                    <a:pt x="257" y="192"/>
                  </a:lnTo>
                  <a:lnTo>
                    <a:pt x="236" y="207"/>
                  </a:lnTo>
                  <a:lnTo>
                    <a:pt x="221" y="224"/>
                  </a:lnTo>
                  <a:lnTo>
                    <a:pt x="208" y="244"/>
                  </a:lnTo>
                  <a:lnTo>
                    <a:pt x="200" y="268"/>
                  </a:lnTo>
                  <a:lnTo>
                    <a:pt x="198" y="296"/>
                  </a:lnTo>
                  <a:lnTo>
                    <a:pt x="200" y="321"/>
                  </a:lnTo>
                  <a:lnTo>
                    <a:pt x="207" y="344"/>
                  </a:lnTo>
                  <a:lnTo>
                    <a:pt x="219" y="365"/>
                  </a:lnTo>
                  <a:lnTo>
                    <a:pt x="236" y="382"/>
                  </a:lnTo>
                  <a:lnTo>
                    <a:pt x="256" y="397"/>
                  </a:lnTo>
                  <a:lnTo>
                    <a:pt x="279" y="411"/>
                  </a:lnTo>
                  <a:lnTo>
                    <a:pt x="304" y="423"/>
                  </a:lnTo>
                  <a:lnTo>
                    <a:pt x="334" y="434"/>
                  </a:lnTo>
                  <a:lnTo>
                    <a:pt x="363" y="443"/>
                  </a:lnTo>
                  <a:lnTo>
                    <a:pt x="395" y="452"/>
                  </a:lnTo>
                  <a:lnTo>
                    <a:pt x="428" y="460"/>
                  </a:lnTo>
                  <a:lnTo>
                    <a:pt x="461" y="467"/>
                  </a:lnTo>
                  <a:lnTo>
                    <a:pt x="495" y="476"/>
                  </a:lnTo>
                  <a:lnTo>
                    <a:pt x="528" y="484"/>
                  </a:lnTo>
                  <a:lnTo>
                    <a:pt x="564" y="493"/>
                  </a:lnTo>
                  <a:lnTo>
                    <a:pt x="600" y="502"/>
                  </a:lnTo>
                  <a:lnTo>
                    <a:pt x="634" y="513"/>
                  </a:lnTo>
                  <a:lnTo>
                    <a:pt x="666" y="527"/>
                  </a:lnTo>
                  <a:lnTo>
                    <a:pt x="698" y="540"/>
                  </a:lnTo>
                  <a:lnTo>
                    <a:pt x="728" y="556"/>
                  </a:lnTo>
                  <a:lnTo>
                    <a:pt x="756" y="575"/>
                  </a:lnTo>
                  <a:lnTo>
                    <a:pt x="782" y="595"/>
                  </a:lnTo>
                  <a:lnTo>
                    <a:pt x="804" y="620"/>
                  </a:lnTo>
                  <a:lnTo>
                    <a:pt x="823" y="646"/>
                  </a:lnTo>
                  <a:lnTo>
                    <a:pt x="838" y="676"/>
                  </a:lnTo>
                  <a:lnTo>
                    <a:pt x="850" y="711"/>
                  </a:lnTo>
                  <a:lnTo>
                    <a:pt x="857" y="750"/>
                  </a:lnTo>
                  <a:lnTo>
                    <a:pt x="859" y="792"/>
                  </a:lnTo>
                  <a:lnTo>
                    <a:pt x="857" y="838"/>
                  </a:lnTo>
                  <a:lnTo>
                    <a:pt x="849" y="880"/>
                  </a:lnTo>
                  <a:lnTo>
                    <a:pt x="838" y="919"/>
                  </a:lnTo>
                  <a:lnTo>
                    <a:pt x="821" y="954"/>
                  </a:lnTo>
                  <a:lnTo>
                    <a:pt x="801" y="985"/>
                  </a:lnTo>
                  <a:lnTo>
                    <a:pt x="777" y="1013"/>
                  </a:lnTo>
                  <a:lnTo>
                    <a:pt x="750" y="1037"/>
                  </a:lnTo>
                  <a:lnTo>
                    <a:pt x="721" y="1059"/>
                  </a:lnTo>
                  <a:lnTo>
                    <a:pt x="689" y="1077"/>
                  </a:lnTo>
                  <a:lnTo>
                    <a:pt x="655" y="1093"/>
                  </a:lnTo>
                  <a:lnTo>
                    <a:pt x="619" y="1106"/>
                  </a:lnTo>
                  <a:lnTo>
                    <a:pt x="583" y="1116"/>
                  </a:lnTo>
                  <a:lnTo>
                    <a:pt x="545" y="1124"/>
                  </a:lnTo>
                  <a:lnTo>
                    <a:pt x="506" y="1129"/>
                  </a:lnTo>
                  <a:lnTo>
                    <a:pt x="467" y="1132"/>
                  </a:lnTo>
                  <a:lnTo>
                    <a:pt x="428" y="1132"/>
                  </a:lnTo>
                  <a:lnTo>
                    <a:pt x="383" y="1131"/>
                  </a:lnTo>
                  <a:lnTo>
                    <a:pt x="340" y="1128"/>
                  </a:lnTo>
                  <a:lnTo>
                    <a:pt x="297" y="1120"/>
                  </a:lnTo>
                  <a:lnTo>
                    <a:pt x="257" y="1111"/>
                  </a:lnTo>
                  <a:lnTo>
                    <a:pt x="218" y="1097"/>
                  </a:lnTo>
                  <a:lnTo>
                    <a:pt x="182" y="1081"/>
                  </a:lnTo>
                  <a:lnTo>
                    <a:pt x="148" y="1061"/>
                  </a:lnTo>
                  <a:lnTo>
                    <a:pt x="117" y="1038"/>
                  </a:lnTo>
                  <a:lnTo>
                    <a:pt x="89" y="1012"/>
                  </a:lnTo>
                  <a:lnTo>
                    <a:pt x="65" y="980"/>
                  </a:lnTo>
                  <a:lnTo>
                    <a:pt x="43" y="947"/>
                  </a:lnTo>
                  <a:lnTo>
                    <a:pt x="26" y="908"/>
                  </a:lnTo>
                  <a:lnTo>
                    <a:pt x="13" y="865"/>
                  </a:lnTo>
                  <a:lnTo>
                    <a:pt x="4" y="819"/>
                  </a:lnTo>
                  <a:lnTo>
                    <a:pt x="0" y="767"/>
                  </a:lnTo>
                  <a:lnTo>
                    <a:pt x="166" y="767"/>
                  </a:lnTo>
                  <a:lnTo>
                    <a:pt x="170" y="804"/>
                  </a:lnTo>
                  <a:lnTo>
                    <a:pt x="178" y="838"/>
                  </a:lnTo>
                  <a:lnTo>
                    <a:pt x="191" y="867"/>
                  </a:lnTo>
                  <a:lnTo>
                    <a:pt x="208" y="891"/>
                  </a:lnTo>
                  <a:lnTo>
                    <a:pt x="229" y="913"/>
                  </a:lnTo>
                  <a:lnTo>
                    <a:pt x="253" y="931"/>
                  </a:lnTo>
                  <a:lnTo>
                    <a:pt x="279" y="945"/>
                  </a:lnTo>
                  <a:lnTo>
                    <a:pt x="308" y="957"/>
                  </a:lnTo>
                  <a:lnTo>
                    <a:pt x="338" y="966"/>
                  </a:lnTo>
                  <a:lnTo>
                    <a:pt x="371" y="972"/>
                  </a:lnTo>
                  <a:lnTo>
                    <a:pt x="404" y="974"/>
                  </a:lnTo>
                  <a:lnTo>
                    <a:pt x="438" y="976"/>
                  </a:lnTo>
                  <a:lnTo>
                    <a:pt x="462" y="976"/>
                  </a:lnTo>
                  <a:lnTo>
                    <a:pt x="488" y="974"/>
                  </a:lnTo>
                  <a:lnTo>
                    <a:pt x="513" y="971"/>
                  </a:lnTo>
                  <a:lnTo>
                    <a:pt x="539" y="966"/>
                  </a:lnTo>
                  <a:lnTo>
                    <a:pt x="564" y="960"/>
                  </a:lnTo>
                  <a:lnTo>
                    <a:pt x="589" y="951"/>
                  </a:lnTo>
                  <a:lnTo>
                    <a:pt x="610" y="941"/>
                  </a:lnTo>
                  <a:lnTo>
                    <a:pt x="630" y="927"/>
                  </a:lnTo>
                  <a:lnTo>
                    <a:pt x="648" y="912"/>
                  </a:lnTo>
                  <a:lnTo>
                    <a:pt x="663" y="892"/>
                  </a:lnTo>
                  <a:lnTo>
                    <a:pt x="674" y="871"/>
                  </a:lnTo>
                  <a:lnTo>
                    <a:pt x="681" y="844"/>
                  </a:lnTo>
                  <a:lnTo>
                    <a:pt x="683" y="815"/>
                  </a:lnTo>
                  <a:lnTo>
                    <a:pt x="681" y="787"/>
                  </a:lnTo>
                  <a:lnTo>
                    <a:pt x="674" y="762"/>
                  </a:lnTo>
                  <a:lnTo>
                    <a:pt x="661" y="740"/>
                  </a:lnTo>
                  <a:lnTo>
                    <a:pt x="647" y="722"/>
                  </a:lnTo>
                  <a:lnTo>
                    <a:pt x="627" y="705"/>
                  </a:lnTo>
                  <a:lnTo>
                    <a:pt x="606" y="691"/>
                  </a:lnTo>
                  <a:lnTo>
                    <a:pt x="580" y="677"/>
                  </a:lnTo>
                  <a:lnTo>
                    <a:pt x="552" y="667"/>
                  </a:lnTo>
                  <a:lnTo>
                    <a:pt x="522" y="656"/>
                  </a:lnTo>
                  <a:lnTo>
                    <a:pt x="490" y="647"/>
                  </a:lnTo>
                  <a:lnTo>
                    <a:pt x="457" y="639"/>
                  </a:lnTo>
                  <a:lnTo>
                    <a:pt x="422" y="630"/>
                  </a:lnTo>
                  <a:lnTo>
                    <a:pt x="387" y="622"/>
                  </a:lnTo>
                  <a:lnTo>
                    <a:pt x="352" y="613"/>
                  </a:lnTo>
                  <a:lnTo>
                    <a:pt x="317" y="605"/>
                  </a:lnTo>
                  <a:lnTo>
                    <a:pt x="281" y="595"/>
                  </a:lnTo>
                  <a:lnTo>
                    <a:pt x="247" y="585"/>
                  </a:lnTo>
                  <a:lnTo>
                    <a:pt x="215" y="572"/>
                  </a:lnTo>
                  <a:lnTo>
                    <a:pt x="183" y="558"/>
                  </a:lnTo>
                  <a:lnTo>
                    <a:pt x="153" y="542"/>
                  </a:lnTo>
                  <a:lnTo>
                    <a:pt x="125" y="524"/>
                  </a:lnTo>
                  <a:lnTo>
                    <a:pt x="99" y="504"/>
                  </a:lnTo>
                  <a:lnTo>
                    <a:pt x="77" y="480"/>
                  </a:lnTo>
                  <a:lnTo>
                    <a:pt x="58" y="453"/>
                  </a:lnTo>
                  <a:lnTo>
                    <a:pt x="42" y="423"/>
                  </a:lnTo>
                  <a:lnTo>
                    <a:pt x="31" y="389"/>
                  </a:lnTo>
                  <a:lnTo>
                    <a:pt x="24" y="350"/>
                  </a:lnTo>
                  <a:lnTo>
                    <a:pt x="21" y="308"/>
                  </a:lnTo>
                  <a:lnTo>
                    <a:pt x="24" y="267"/>
                  </a:lnTo>
                  <a:lnTo>
                    <a:pt x="31" y="228"/>
                  </a:lnTo>
                  <a:lnTo>
                    <a:pt x="43" y="193"/>
                  </a:lnTo>
                  <a:lnTo>
                    <a:pt x="60" y="161"/>
                  </a:lnTo>
                  <a:lnTo>
                    <a:pt x="80" y="132"/>
                  </a:lnTo>
                  <a:lnTo>
                    <a:pt x="103" y="107"/>
                  </a:lnTo>
                  <a:lnTo>
                    <a:pt x="130" y="84"/>
                  </a:lnTo>
                  <a:lnTo>
                    <a:pt x="159" y="63"/>
                  </a:lnTo>
                  <a:lnTo>
                    <a:pt x="190" y="46"/>
                  </a:lnTo>
                  <a:lnTo>
                    <a:pt x="223" y="32"/>
                  </a:lnTo>
                  <a:lnTo>
                    <a:pt x="257" y="21"/>
                  </a:lnTo>
                  <a:lnTo>
                    <a:pt x="292" y="12"/>
                  </a:lnTo>
                  <a:lnTo>
                    <a:pt x="327"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6" name="Freeform 5">
              <a:extLst>
                <a:ext uri="{FF2B5EF4-FFF2-40B4-BE49-F238E27FC236}">
                  <a16:creationId xmlns:a16="http://schemas.microsoft.com/office/drawing/2014/main" id="{E5ACFC61-8225-8F4F-A539-DCE60FEB039A}"/>
                </a:ext>
              </a:extLst>
            </p:cNvPr>
            <p:cNvSpPr>
              <a:spLocks noEditPoints="1"/>
            </p:cNvSpPr>
            <p:nvPr/>
          </p:nvSpPr>
          <p:spPr bwMode="auto">
            <a:xfrm>
              <a:off x="6994526" y="4454526"/>
              <a:ext cx="377825" cy="449263"/>
            </a:xfrm>
            <a:custGeom>
              <a:avLst/>
              <a:gdLst>
                <a:gd name="T0" fmla="*/ 629 w 951"/>
                <a:gd name="T1" fmla="*/ 576 h 1132"/>
                <a:gd name="T2" fmla="*/ 530 w 951"/>
                <a:gd name="T3" fmla="*/ 600 h 1132"/>
                <a:gd name="T4" fmla="*/ 417 w 951"/>
                <a:gd name="T5" fmla="*/ 616 h 1132"/>
                <a:gd name="T6" fmla="*/ 322 w 951"/>
                <a:gd name="T7" fmla="*/ 636 h 1132"/>
                <a:gd name="T8" fmla="*/ 247 w 951"/>
                <a:gd name="T9" fmla="*/ 670 h 1132"/>
                <a:gd name="T10" fmla="*/ 196 w 951"/>
                <a:gd name="T11" fmla="*/ 728 h 1132"/>
                <a:gd name="T12" fmla="*/ 176 w 951"/>
                <a:gd name="T13" fmla="*/ 817 h 1132"/>
                <a:gd name="T14" fmla="*/ 194 w 951"/>
                <a:gd name="T15" fmla="*/ 897 h 1132"/>
                <a:gd name="T16" fmla="*/ 245 w 951"/>
                <a:gd name="T17" fmla="*/ 947 h 1132"/>
                <a:gd name="T18" fmla="*/ 317 w 951"/>
                <a:gd name="T19" fmla="*/ 972 h 1132"/>
                <a:gd name="T20" fmla="*/ 417 w 951"/>
                <a:gd name="T21" fmla="*/ 974 h 1132"/>
                <a:gd name="T22" fmla="*/ 528 w 951"/>
                <a:gd name="T23" fmla="*/ 944 h 1132"/>
                <a:gd name="T24" fmla="*/ 609 w 951"/>
                <a:gd name="T25" fmla="*/ 890 h 1132"/>
                <a:gd name="T26" fmla="*/ 658 w 951"/>
                <a:gd name="T27" fmla="*/ 822 h 1132"/>
                <a:gd name="T28" fmla="*/ 679 w 951"/>
                <a:gd name="T29" fmla="*/ 753 h 1132"/>
                <a:gd name="T30" fmla="*/ 468 w 951"/>
                <a:gd name="T31" fmla="*/ 0 h 1132"/>
                <a:gd name="T32" fmla="*/ 570 w 951"/>
                <a:gd name="T33" fmla="*/ 6 h 1132"/>
                <a:gd name="T34" fmla="*/ 668 w 951"/>
                <a:gd name="T35" fmla="*/ 28 h 1132"/>
                <a:gd name="T36" fmla="*/ 752 w 951"/>
                <a:gd name="T37" fmla="*/ 72 h 1132"/>
                <a:gd name="T38" fmla="*/ 814 w 951"/>
                <a:gd name="T39" fmla="*/ 145 h 1132"/>
                <a:gd name="T40" fmla="*/ 845 w 951"/>
                <a:gd name="T41" fmla="*/ 253 h 1132"/>
                <a:gd name="T42" fmla="*/ 848 w 951"/>
                <a:gd name="T43" fmla="*/ 884 h 1132"/>
                <a:gd name="T44" fmla="*/ 854 w 951"/>
                <a:gd name="T45" fmla="*/ 947 h 1132"/>
                <a:gd name="T46" fmla="*/ 883 w 951"/>
                <a:gd name="T47" fmla="*/ 974 h 1132"/>
                <a:gd name="T48" fmla="*/ 932 w 951"/>
                <a:gd name="T49" fmla="*/ 972 h 1132"/>
                <a:gd name="T50" fmla="*/ 933 w 951"/>
                <a:gd name="T51" fmla="*/ 1114 h 1132"/>
                <a:gd name="T52" fmla="*/ 861 w 951"/>
                <a:gd name="T53" fmla="*/ 1131 h 1132"/>
                <a:gd name="T54" fmla="*/ 779 w 951"/>
                <a:gd name="T55" fmla="*/ 1125 h 1132"/>
                <a:gd name="T56" fmla="*/ 721 w 951"/>
                <a:gd name="T57" fmla="*/ 1083 h 1132"/>
                <a:gd name="T58" fmla="*/ 692 w 951"/>
                <a:gd name="T59" fmla="*/ 1002 h 1132"/>
                <a:gd name="T60" fmla="*/ 616 w 951"/>
                <a:gd name="T61" fmla="*/ 1041 h 1132"/>
                <a:gd name="T62" fmla="*/ 485 w 951"/>
                <a:gd name="T63" fmla="*/ 1111 h 1132"/>
                <a:gd name="T64" fmla="*/ 334 w 951"/>
                <a:gd name="T65" fmla="*/ 1132 h 1132"/>
                <a:gd name="T66" fmla="*/ 222 w 951"/>
                <a:gd name="T67" fmla="*/ 1120 h 1132"/>
                <a:gd name="T68" fmla="*/ 125 w 951"/>
                <a:gd name="T69" fmla="*/ 1082 h 1132"/>
                <a:gd name="T70" fmla="*/ 52 w 951"/>
                <a:gd name="T71" fmla="*/ 1013 h 1132"/>
                <a:gd name="T72" fmla="*/ 9 w 951"/>
                <a:gd name="T73" fmla="*/ 914 h 1132"/>
                <a:gd name="T74" fmla="*/ 1 w 951"/>
                <a:gd name="T75" fmla="*/ 784 h 1132"/>
                <a:gd name="T76" fmla="*/ 33 w 951"/>
                <a:gd name="T77" fmla="*/ 671 h 1132"/>
                <a:gd name="T78" fmla="*/ 94 w 951"/>
                <a:gd name="T79" fmla="*/ 594 h 1132"/>
                <a:gd name="T80" fmla="*/ 176 w 951"/>
                <a:gd name="T81" fmla="*/ 545 h 1132"/>
                <a:gd name="T82" fmla="*/ 273 w 951"/>
                <a:gd name="T83" fmla="*/ 512 h 1132"/>
                <a:gd name="T84" fmla="*/ 381 w 951"/>
                <a:gd name="T85" fmla="*/ 489 h 1132"/>
                <a:gd name="T86" fmla="*/ 491 w 951"/>
                <a:gd name="T87" fmla="*/ 472 h 1132"/>
                <a:gd name="T88" fmla="*/ 582 w 951"/>
                <a:gd name="T89" fmla="*/ 453 h 1132"/>
                <a:gd name="T90" fmla="*/ 647 w 951"/>
                <a:gd name="T91" fmla="*/ 422 h 1132"/>
                <a:gd name="T92" fmla="*/ 680 w 951"/>
                <a:gd name="T93" fmla="*/ 365 h 1132"/>
                <a:gd name="T94" fmla="*/ 675 w 951"/>
                <a:gd name="T95" fmla="*/ 276 h 1132"/>
                <a:gd name="T96" fmla="*/ 638 w 951"/>
                <a:gd name="T97" fmla="*/ 210 h 1132"/>
                <a:gd name="T98" fmla="*/ 578 w 951"/>
                <a:gd name="T99" fmla="*/ 175 h 1132"/>
                <a:gd name="T100" fmla="*/ 506 w 951"/>
                <a:gd name="T101" fmla="*/ 160 h 1132"/>
                <a:gd name="T102" fmla="*/ 423 w 951"/>
                <a:gd name="T103" fmla="*/ 158 h 1132"/>
                <a:gd name="T104" fmla="*/ 332 w 951"/>
                <a:gd name="T105" fmla="*/ 175 h 1132"/>
                <a:gd name="T106" fmla="*/ 261 w 951"/>
                <a:gd name="T107" fmla="*/ 218 h 1132"/>
                <a:gd name="T108" fmla="*/ 216 w 951"/>
                <a:gd name="T109" fmla="*/ 292 h 1132"/>
                <a:gd name="T110" fmla="*/ 39 w 951"/>
                <a:gd name="T111" fmla="*/ 362 h 1132"/>
                <a:gd name="T112" fmla="*/ 66 w 951"/>
                <a:gd name="T113" fmla="*/ 222 h 1132"/>
                <a:gd name="T114" fmla="*/ 129 w 951"/>
                <a:gd name="T115" fmla="*/ 120 h 1132"/>
                <a:gd name="T116" fmla="*/ 222 w 951"/>
                <a:gd name="T117" fmla="*/ 51 h 1132"/>
                <a:gd name="T118" fmla="*/ 338 w 951"/>
                <a:gd name="T119" fmla="*/ 12 h 1132"/>
                <a:gd name="T120" fmla="*/ 468 w 951"/>
                <a:gd name="T12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1" h="1132">
                  <a:moveTo>
                    <a:pt x="681" y="550"/>
                  </a:moveTo>
                  <a:lnTo>
                    <a:pt x="657" y="564"/>
                  </a:lnTo>
                  <a:lnTo>
                    <a:pt x="629" y="576"/>
                  </a:lnTo>
                  <a:lnTo>
                    <a:pt x="599" y="586"/>
                  </a:lnTo>
                  <a:lnTo>
                    <a:pt x="565" y="593"/>
                  </a:lnTo>
                  <a:lnTo>
                    <a:pt x="530" y="600"/>
                  </a:lnTo>
                  <a:lnTo>
                    <a:pt x="493" y="605"/>
                  </a:lnTo>
                  <a:lnTo>
                    <a:pt x="455" y="611"/>
                  </a:lnTo>
                  <a:lnTo>
                    <a:pt x="417" y="616"/>
                  </a:lnTo>
                  <a:lnTo>
                    <a:pt x="379" y="622"/>
                  </a:lnTo>
                  <a:lnTo>
                    <a:pt x="350" y="629"/>
                  </a:lnTo>
                  <a:lnTo>
                    <a:pt x="322" y="636"/>
                  </a:lnTo>
                  <a:lnTo>
                    <a:pt x="295" y="646"/>
                  </a:lnTo>
                  <a:lnTo>
                    <a:pt x="270" y="657"/>
                  </a:lnTo>
                  <a:lnTo>
                    <a:pt x="247" y="670"/>
                  </a:lnTo>
                  <a:lnTo>
                    <a:pt x="227" y="686"/>
                  </a:lnTo>
                  <a:lnTo>
                    <a:pt x="209" y="705"/>
                  </a:lnTo>
                  <a:lnTo>
                    <a:pt x="196" y="728"/>
                  </a:lnTo>
                  <a:lnTo>
                    <a:pt x="185" y="753"/>
                  </a:lnTo>
                  <a:lnTo>
                    <a:pt x="177" y="784"/>
                  </a:lnTo>
                  <a:lnTo>
                    <a:pt x="176" y="817"/>
                  </a:lnTo>
                  <a:lnTo>
                    <a:pt x="177" y="848"/>
                  </a:lnTo>
                  <a:lnTo>
                    <a:pt x="185" y="874"/>
                  </a:lnTo>
                  <a:lnTo>
                    <a:pt x="194" y="897"/>
                  </a:lnTo>
                  <a:lnTo>
                    <a:pt x="209" y="916"/>
                  </a:lnTo>
                  <a:lnTo>
                    <a:pt x="226" y="933"/>
                  </a:lnTo>
                  <a:lnTo>
                    <a:pt x="245" y="947"/>
                  </a:lnTo>
                  <a:lnTo>
                    <a:pt x="267" y="957"/>
                  </a:lnTo>
                  <a:lnTo>
                    <a:pt x="292" y="966"/>
                  </a:lnTo>
                  <a:lnTo>
                    <a:pt x="317" y="972"/>
                  </a:lnTo>
                  <a:lnTo>
                    <a:pt x="344" y="974"/>
                  </a:lnTo>
                  <a:lnTo>
                    <a:pt x="372" y="976"/>
                  </a:lnTo>
                  <a:lnTo>
                    <a:pt x="417" y="974"/>
                  </a:lnTo>
                  <a:lnTo>
                    <a:pt x="458" y="967"/>
                  </a:lnTo>
                  <a:lnTo>
                    <a:pt x="496" y="957"/>
                  </a:lnTo>
                  <a:lnTo>
                    <a:pt x="528" y="944"/>
                  </a:lnTo>
                  <a:lnTo>
                    <a:pt x="559" y="929"/>
                  </a:lnTo>
                  <a:lnTo>
                    <a:pt x="585" y="910"/>
                  </a:lnTo>
                  <a:lnTo>
                    <a:pt x="609" y="890"/>
                  </a:lnTo>
                  <a:lnTo>
                    <a:pt x="628" y="869"/>
                  </a:lnTo>
                  <a:lnTo>
                    <a:pt x="645" y="846"/>
                  </a:lnTo>
                  <a:lnTo>
                    <a:pt x="658" y="822"/>
                  </a:lnTo>
                  <a:lnTo>
                    <a:pt x="668" y="799"/>
                  </a:lnTo>
                  <a:lnTo>
                    <a:pt x="675" y="775"/>
                  </a:lnTo>
                  <a:lnTo>
                    <a:pt x="679" y="753"/>
                  </a:lnTo>
                  <a:lnTo>
                    <a:pt x="681" y="732"/>
                  </a:lnTo>
                  <a:lnTo>
                    <a:pt x="681" y="550"/>
                  </a:lnTo>
                  <a:close/>
                  <a:moveTo>
                    <a:pt x="468" y="0"/>
                  </a:moveTo>
                  <a:lnTo>
                    <a:pt x="502" y="2"/>
                  </a:lnTo>
                  <a:lnTo>
                    <a:pt x="536" y="3"/>
                  </a:lnTo>
                  <a:lnTo>
                    <a:pt x="570" y="6"/>
                  </a:lnTo>
                  <a:lnTo>
                    <a:pt x="604" y="11"/>
                  </a:lnTo>
                  <a:lnTo>
                    <a:pt x="636" y="18"/>
                  </a:lnTo>
                  <a:lnTo>
                    <a:pt x="668" y="28"/>
                  </a:lnTo>
                  <a:lnTo>
                    <a:pt x="697" y="40"/>
                  </a:lnTo>
                  <a:lnTo>
                    <a:pt x="725" y="55"/>
                  </a:lnTo>
                  <a:lnTo>
                    <a:pt x="752" y="72"/>
                  </a:lnTo>
                  <a:lnTo>
                    <a:pt x="775" y="93"/>
                  </a:lnTo>
                  <a:lnTo>
                    <a:pt x="796" y="117"/>
                  </a:lnTo>
                  <a:lnTo>
                    <a:pt x="814" y="145"/>
                  </a:lnTo>
                  <a:lnTo>
                    <a:pt x="828" y="177"/>
                  </a:lnTo>
                  <a:lnTo>
                    <a:pt x="838" y="213"/>
                  </a:lnTo>
                  <a:lnTo>
                    <a:pt x="845" y="253"/>
                  </a:lnTo>
                  <a:lnTo>
                    <a:pt x="848" y="298"/>
                  </a:lnTo>
                  <a:lnTo>
                    <a:pt x="848" y="855"/>
                  </a:lnTo>
                  <a:lnTo>
                    <a:pt x="848" y="884"/>
                  </a:lnTo>
                  <a:lnTo>
                    <a:pt x="848" y="909"/>
                  </a:lnTo>
                  <a:lnTo>
                    <a:pt x="850" y="930"/>
                  </a:lnTo>
                  <a:lnTo>
                    <a:pt x="854" y="947"/>
                  </a:lnTo>
                  <a:lnTo>
                    <a:pt x="860" y="960"/>
                  </a:lnTo>
                  <a:lnTo>
                    <a:pt x="870" y="968"/>
                  </a:lnTo>
                  <a:lnTo>
                    <a:pt x="883" y="974"/>
                  </a:lnTo>
                  <a:lnTo>
                    <a:pt x="900" y="976"/>
                  </a:lnTo>
                  <a:lnTo>
                    <a:pt x="915" y="976"/>
                  </a:lnTo>
                  <a:lnTo>
                    <a:pt x="932" y="972"/>
                  </a:lnTo>
                  <a:lnTo>
                    <a:pt x="951" y="966"/>
                  </a:lnTo>
                  <a:lnTo>
                    <a:pt x="951" y="1104"/>
                  </a:lnTo>
                  <a:lnTo>
                    <a:pt x="933" y="1114"/>
                  </a:lnTo>
                  <a:lnTo>
                    <a:pt x="911" y="1122"/>
                  </a:lnTo>
                  <a:lnTo>
                    <a:pt x="888" y="1128"/>
                  </a:lnTo>
                  <a:lnTo>
                    <a:pt x="861" y="1131"/>
                  </a:lnTo>
                  <a:lnTo>
                    <a:pt x="832" y="1132"/>
                  </a:lnTo>
                  <a:lnTo>
                    <a:pt x="804" y="1131"/>
                  </a:lnTo>
                  <a:lnTo>
                    <a:pt x="779" y="1125"/>
                  </a:lnTo>
                  <a:lnTo>
                    <a:pt x="757" y="1116"/>
                  </a:lnTo>
                  <a:lnTo>
                    <a:pt x="737" y="1101"/>
                  </a:lnTo>
                  <a:lnTo>
                    <a:pt x="721" y="1083"/>
                  </a:lnTo>
                  <a:lnTo>
                    <a:pt x="708" y="1061"/>
                  </a:lnTo>
                  <a:lnTo>
                    <a:pt x="698" y="1034"/>
                  </a:lnTo>
                  <a:lnTo>
                    <a:pt x="692" y="1002"/>
                  </a:lnTo>
                  <a:lnTo>
                    <a:pt x="691" y="966"/>
                  </a:lnTo>
                  <a:lnTo>
                    <a:pt x="655" y="1006"/>
                  </a:lnTo>
                  <a:lnTo>
                    <a:pt x="616" y="1041"/>
                  </a:lnTo>
                  <a:lnTo>
                    <a:pt x="575" y="1069"/>
                  </a:lnTo>
                  <a:lnTo>
                    <a:pt x="531" y="1093"/>
                  </a:lnTo>
                  <a:lnTo>
                    <a:pt x="485" y="1111"/>
                  </a:lnTo>
                  <a:lnTo>
                    <a:pt x="436" y="1123"/>
                  </a:lnTo>
                  <a:lnTo>
                    <a:pt x="386" y="1130"/>
                  </a:lnTo>
                  <a:lnTo>
                    <a:pt x="334" y="1132"/>
                  </a:lnTo>
                  <a:lnTo>
                    <a:pt x="295" y="1131"/>
                  </a:lnTo>
                  <a:lnTo>
                    <a:pt x="258" y="1128"/>
                  </a:lnTo>
                  <a:lnTo>
                    <a:pt x="222" y="1120"/>
                  </a:lnTo>
                  <a:lnTo>
                    <a:pt x="187" y="1111"/>
                  </a:lnTo>
                  <a:lnTo>
                    <a:pt x="155" y="1097"/>
                  </a:lnTo>
                  <a:lnTo>
                    <a:pt x="125" y="1082"/>
                  </a:lnTo>
                  <a:lnTo>
                    <a:pt x="98" y="1062"/>
                  </a:lnTo>
                  <a:lnTo>
                    <a:pt x="73" y="1040"/>
                  </a:lnTo>
                  <a:lnTo>
                    <a:pt x="52" y="1013"/>
                  </a:lnTo>
                  <a:lnTo>
                    <a:pt x="34" y="984"/>
                  </a:lnTo>
                  <a:lnTo>
                    <a:pt x="19" y="951"/>
                  </a:lnTo>
                  <a:lnTo>
                    <a:pt x="9" y="914"/>
                  </a:lnTo>
                  <a:lnTo>
                    <a:pt x="1" y="874"/>
                  </a:lnTo>
                  <a:lnTo>
                    <a:pt x="0" y="830"/>
                  </a:lnTo>
                  <a:lnTo>
                    <a:pt x="1" y="784"/>
                  </a:lnTo>
                  <a:lnTo>
                    <a:pt x="9" y="741"/>
                  </a:lnTo>
                  <a:lnTo>
                    <a:pt x="18" y="704"/>
                  </a:lnTo>
                  <a:lnTo>
                    <a:pt x="33" y="671"/>
                  </a:lnTo>
                  <a:lnTo>
                    <a:pt x="50" y="642"/>
                  </a:lnTo>
                  <a:lnTo>
                    <a:pt x="70" y="617"/>
                  </a:lnTo>
                  <a:lnTo>
                    <a:pt x="94" y="594"/>
                  </a:lnTo>
                  <a:lnTo>
                    <a:pt x="119" y="575"/>
                  </a:lnTo>
                  <a:lnTo>
                    <a:pt x="147" y="559"/>
                  </a:lnTo>
                  <a:lnTo>
                    <a:pt x="176" y="545"/>
                  </a:lnTo>
                  <a:lnTo>
                    <a:pt x="208" y="533"/>
                  </a:lnTo>
                  <a:lnTo>
                    <a:pt x="241" y="522"/>
                  </a:lnTo>
                  <a:lnTo>
                    <a:pt x="273" y="512"/>
                  </a:lnTo>
                  <a:lnTo>
                    <a:pt x="307" y="505"/>
                  </a:lnTo>
                  <a:lnTo>
                    <a:pt x="343" y="496"/>
                  </a:lnTo>
                  <a:lnTo>
                    <a:pt x="381" y="489"/>
                  </a:lnTo>
                  <a:lnTo>
                    <a:pt x="419" y="483"/>
                  </a:lnTo>
                  <a:lnTo>
                    <a:pt x="455" y="477"/>
                  </a:lnTo>
                  <a:lnTo>
                    <a:pt x="491" y="472"/>
                  </a:lnTo>
                  <a:lnTo>
                    <a:pt x="523" y="466"/>
                  </a:lnTo>
                  <a:lnTo>
                    <a:pt x="554" y="460"/>
                  </a:lnTo>
                  <a:lnTo>
                    <a:pt x="582" y="453"/>
                  </a:lnTo>
                  <a:lnTo>
                    <a:pt x="606" y="445"/>
                  </a:lnTo>
                  <a:lnTo>
                    <a:pt x="629" y="434"/>
                  </a:lnTo>
                  <a:lnTo>
                    <a:pt x="647" y="422"/>
                  </a:lnTo>
                  <a:lnTo>
                    <a:pt x="662" y="406"/>
                  </a:lnTo>
                  <a:lnTo>
                    <a:pt x="674" y="387"/>
                  </a:lnTo>
                  <a:lnTo>
                    <a:pt x="680" y="365"/>
                  </a:lnTo>
                  <a:lnTo>
                    <a:pt x="683" y="338"/>
                  </a:lnTo>
                  <a:lnTo>
                    <a:pt x="680" y="304"/>
                  </a:lnTo>
                  <a:lnTo>
                    <a:pt x="675" y="276"/>
                  </a:lnTo>
                  <a:lnTo>
                    <a:pt x="666" y="250"/>
                  </a:lnTo>
                  <a:lnTo>
                    <a:pt x="652" y="228"/>
                  </a:lnTo>
                  <a:lnTo>
                    <a:pt x="638" y="210"/>
                  </a:lnTo>
                  <a:lnTo>
                    <a:pt x="619" y="196"/>
                  </a:lnTo>
                  <a:lnTo>
                    <a:pt x="600" y="184"/>
                  </a:lnTo>
                  <a:lnTo>
                    <a:pt x="578" y="175"/>
                  </a:lnTo>
                  <a:lnTo>
                    <a:pt x="555" y="168"/>
                  </a:lnTo>
                  <a:lnTo>
                    <a:pt x="532" y="163"/>
                  </a:lnTo>
                  <a:lnTo>
                    <a:pt x="506" y="160"/>
                  </a:lnTo>
                  <a:lnTo>
                    <a:pt x="482" y="158"/>
                  </a:lnTo>
                  <a:lnTo>
                    <a:pt x="458" y="157"/>
                  </a:lnTo>
                  <a:lnTo>
                    <a:pt x="423" y="158"/>
                  </a:lnTo>
                  <a:lnTo>
                    <a:pt x="391" y="162"/>
                  </a:lnTo>
                  <a:lnTo>
                    <a:pt x="360" y="168"/>
                  </a:lnTo>
                  <a:lnTo>
                    <a:pt x="332" y="175"/>
                  </a:lnTo>
                  <a:lnTo>
                    <a:pt x="305" y="186"/>
                  </a:lnTo>
                  <a:lnTo>
                    <a:pt x="282" y="201"/>
                  </a:lnTo>
                  <a:lnTo>
                    <a:pt x="261" y="218"/>
                  </a:lnTo>
                  <a:lnTo>
                    <a:pt x="243" y="239"/>
                  </a:lnTo>
                  <a:lnTo>
                    <a:pt x="228" y="263"/>
                  </a:lnTo>
                  <a:lnTo>
                    <a:pt x="216" y="292"/>
                  </a:lnTo>
                  <a:lnTo>
                    <a:pt x="209" y="325"/>
                  </a:lnTo>
                  <a:lnTo>
                    <a:pt x="205" y="362"/>
                  </a:lnTo>
                  <a:lnTo>
                    <a:pt x="39" y="362"/>
                  </a:lnTo>
                  <a:lnTo>
                    <a:pt x="43" y="312"/>
                  </a:lnTo>
                  <a:lnTo>
                    <a:pt x="52" y="265"/>
                  </a:lnTo>
                  <a:lnTo>
                    <a:pt x="66" y="222"/>
                  </a:lnTo>
                  <a:lnTo>
                    <a:pt x="83" y="184"/>
                  </a:lnTo>
                  <a:lnTo>
                    <a:pt x="104" y="150"/>
                  </a:lnTo>
                  <a:lnTo>
                    <a:pt x="129" y="120"/>
                  </a:lnTo>
                  <a:lnTo>
                    <a:pt x="157" y="93"/>
                  </a:lnTo>
                  <a:lnTo>
                    <a:pt x="188" y="70"/>
                  </a:lnTo>
                  <a:lnTo>
                    <a:pt x="222" y="51"/>
                  </a:lnTo>
                  <a:lnTo>
                    <a:pt x="259" y="35"/>
                  </a:lnTo>
                  <a:lnTo>
                    <a:pt x="296" y="22"/>
                  </a:lnTo>
                  <a:lnTo>
                    <a:pt x="338" y="12"/>
                  </a:lnTo>
                  <a:lnTo>
                    <a:pt x="379" y="6"/>
                  </a:lnTo>
                  <a:lnTo>
                    <a:pt x="423" y="3"/>
                  </a:lnTo>
                  <a:lnTo>
                    <a:pt x="4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7" name="Freeform 6">
              <a:extLst>
                <a:ext uri="{FF2B5EF4-FFF2-40B4-BE49-F238E27FC236}">
                  <a16:creationId xmlns:a16="http://schemas.microsoft.com/office/drawing/2014/main" id="{AB029620-52DD-C540-9F66-FD8586A661D7}"/>
                </a:ext>
              </a:extLst>
            </p:cNvPr>
            <p:cNvSpPr>
              <a:spLocks/>
            </p:cNvSpPr>
            <p:nvPr/>
          </p:nvSpPr>
          <p:spPr bwMode="auto">
            <a:xfrm>
              <a:off x="7367588" y="4454526"/>
              <a:ext cx="341313" cy="449263"/>
            </a:xfrm>
            <a:custGeom>
              <a:avLst/>
              <a:gdLst>
                <a:gd name="T0" fmla="*/ 486 w 860"/>
                <a:gd name="T1" fmla="*/ 5 h 1132"/>
                <a:gd name="T2" fmla="*/ 604 w 860"/>
                <a:gd name="T3" fmla="*/ 31 h 1132"/>
                <a:gd name="T4" fmla="*/ 701 w 860"/>
                <a:gd name="T5" fmla="*/ 82 h 1132"/>
                <a:gd name="T6" fmla="*/ 771 w 860"/>
                <a:gd name="T7" fmla="*/ 167 h 1132"/>
                <a:gd name="T8" fmla="*/ 810 w 860"/>
                <a:gd name="T9" fmla="*/ 290 h 1132"/>
                <a:gd name="T10" fmla="*/ 644 w 860"/>
                <a:gd name="T11" fmla="*/ 307 h 1132"/>
                <a:gd name="T12" fmla="*/ 606 w 860"/>
                <a:gd name="T13" fmla="*/ 231 h 1132"/>
                <a:gd name="T14" fmla="*/ 545 w 860"/>
                <a:gd name="T15" fmla="*/ 184 h 1132"/>
                <a:gd name="T16" fmla="*/ 467 w 860"/>
                <a:gd name="T17" fmla="*/ 162 h 1132"/>
                <a:gd name="T18" fmla="*/ 386 w 860"/>
                <a:gd name="T19" fmla="*/ 158 h 1132"/>
                <a:gd name="T20" fmla="*/ 305 w 860"/>
                <a:gd name="T21" fmla="*/ 172 h 1132"/>
                <a:gd name="T22" fmla="*/ 238 w 860"/>
                <a:gd name="T23" fmla="*/ 207 h 1132"/>
                <a:gd name="T24" fmla="*/ 200 w 860"/>
                <a:gd name="T25" fmla="*/ 268 h 1132"/>
                <a:gd name="T26" fmla="*/ 208 w 860"/>
                <a:gd name="T27" fmla="*/ 344 h 1132"/>
                <a:gd name="T28" fmla="*/ 256 w 860"/>
                <a:gd name="T29" fmla="*/ 397 h 1132"/>
                <a:gd name="T30" fmla="*/ 334 w 860"/>
                <a:gd name="T31" fmla="*/ 434 h 1132"/>
                <a:gd name="T32" fmla="*/ 429 w 860"/>
                <a:gd name="T33" fmla="*/ 460 h 1132"/>
                <a:gd name="T34" fmla="*/ 528 w 860"/>
                <a:gd name="T35" fmla="*/ 484 h 1132"/>
                <a:gd name="T36" fmla="*/ 634 w 860"/>
                <a:gd name="T37" fmla="*/ 513 h 1132"/>
                <a:gd name="T38" fmla="*/ 729 w 860"/>
                <a:gd name="T39" fmla="*/ 556 h 1132"/>
                <a:gd name="T40" fmla="*/ 804 w 860"/>
                <a:gd name="T41" fmla="*/ 620 h 1132"/>
                <a:gd name="T42" fmla="*/ 850 w 860"/>
                <a:gd name="T43" fmla="*/ 711 h 1132"/>
                <a:gd name="T44" fmla="*/ 857 w 860"/>
                <a:gd name="T45" fmla="*/ 838 h 1132"/>
                <a:gd name="T46" fmla="*/ 821 w 860"/>
                <a:gd name="T47" fmla="*/ 954 h 1132"/>
                <a:gd name="T48" fmla="*/ 750 w 860"/>
                <a:gd name="T49" fmla="*/ 1037 h 1132"/>
                <a:gd name="T50" fmla="*/ 656 w 860"/>
                <a:gd name="T51" fmla="*/ 1093 h 1132"/>
                <a:gd name="T52" fmla="*/ 545 w 860"/>
                <a:gd name="T53" fmla="*/ 1124 h 1132"/>
                <a:gd name="T54" fmla="*/ 429 w 860"/>
                <a:gd name="T55" fmla="*/ 1132 h 1132"/>
                <a:gd name="T56" fmla="*/ 299 w 860"/>
                <a:gd name="T57" fmla="*/ 1120 h 1132"/>
                <a:gd name="T58" fmla="*/ 182 w 860"/>
                <a:gd name="T59" fmla="*/ 1081 h 1132"/>
                <a:gd name="T60" fmla="*/ 90 w 860"/>
                <a:gd name="T61" fmla="*/ 1012 h 1132"/>
                <a:gd name="T62" fmla="*/ 27 w 860"/>
                <a:gd name="T63" fmla="*/ 908 h 1132"/>
                <a:gd name="T64" fmla="*/ 0 w 860"/>
                <a:gd name="T65" fmla="*/ 767 h 1132"/>
                <a:gd name="T66" fmla="*/ 180 w 860"/>
                <a:gd name="T67" fmla="*/ 838 h 1132"/>
                <a:gd name="T68" fmla="*/ 229 w 860"/>
                <a:gd name="T69" fmla="*/ 913 h 1132"/>
                <a:gd name="T70" fmla="*/ 308 w 860"/>
                <a:gd name="T71" fmla="*/ 957 h 1132"/>
                <a:gd name="T72" fmla="*/ 404 w 860"/>
                <a:gd name="T73" fmla="*/ 974 h 1132"/>
                <a:gd name="T74" fmla="*/ 488 w 860"/>
                <a:gd name="T75" fmla="*/ 974 h 1132"/>
                <a:gd name="T76" fmla="*/ 565 w 860"/>
                <a:gd name="T77" fmla="*/ 960 h 1132"/>
                <a:gd name="T78" fmla="*/ 631 w 860"/>
                <a:gd name="T79" fmla="*/ 927 h 1132"/>
                <a:gd name="T80" fmla="*/ 674 w 860"/>
                <a:gd name="T81" fmla="*/ 871 h 1132"/>
                <a:gd name="T82" fmla="*/ 681 w 860"/>
                <a:gd name="T83" fmla="*/ 787 h 1132"/>
                <a:gd name="T84" fmla="*/ 647 w 860"/>
                <a:gd name="T85" fmla="*/ 722 h 1132"/>
                <a:gd name="T86" fmla="*/ 580 w 860"/>
                <a:gd name="T87" fmla="*/ 677 h 1132"/>
                <a:gd name="T88" fmla="*/ 491 w 860"/>
                <a:gd name="T89" fmla="*/ 647 h 1132"/>
                <a:gd name="T90" fmla="*/ 389 w 860"/>
                <a:gd name="T91" fmla="*/ 622 h 1132"/>
                <a:gd name="T92" fmla="*/ 283 w 860"/>
                <a:gd name="T93" fmla="*/ 595 h 1132"/>
                <a:gd name="T94" fmla="*/ 183 w 860"/>
                <a:gd name="T95" fmla="*/ 558 h 1132"/>
                <a:gd name="T96" fmla="*/ 99 w 860"/>
                <a:gd name="T97" fmla="*/ 504 h 1132"/>
                <a:gd name="T98" fmla="*/ 42 w 860"/>
                <a:gd name="T99" fmla="*/ 423 h 1132"/>
                <a:gd name="T100" fmla="*/ 22 w 860"/>
                <a:gd name="T101" fmla="*/ 308 h 1132"/>
                <a:gd name="T102" fmla="*/ 44 w 860"/>
                <a:gd name="T103" fmla="*/ 193 h 1132"/>
                <a:gd name="T104" fmla="*/ 104 w 860"/>
                <a:gd name="T105" fmla="*/ 107 h 1132"/>
                <a:gd name="T106" fmla="*/ 191 w 860"/>
                <a:gd name="T107" fmla="*/ 46 h 1132"/>
                <a:gd name="T108" fmla="*/ 293 w 860"/>
                <a:gd name="T109" fmla="*/ 12 h 1132"/>
                <a:gd name="T110" fmla="*/ 399 w 860"/>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60" h="1132">
                  <a:moveTo>
                    <a:pt x="399" y="0"/>
                  </a:moveTo>
                  <a:lnTo>
                    <a:pt x="443" y="2"/>
                  </a:lnTo>
                  <a:lnTo>
                    <a:pt x="486" y="5"/>
                  </a:lnTo>
                  <a:lnTo>
                    <a:pt x="527" y="11"/>
                  </a:lnTo>
                  <a:lnTo>
                    <a:pt x="566" y="20"/>
                  </a:lnTo>
                  <a:lnTo>
                    <a:pt x="604" y="31"/>
                  </a:lnTo>
                  <a:lnTo>
                    <a:pt x="639" y="44"/>
                  </a:lnTo>
                  <a:lnTo>
                    <a:pt x="670" y="62"/>
                  </a:lnTo>
                  <a:lnTo>
                    <a:pt x="701" y="82"/>
                  </a:lnTo>
                  <a:lnTo>
                    <a:pt x="727" y="107"/>
                  </a:lnTo>
                  <a:lnTo>
                    <a:pt x="750" y="134"/>
                  </a:lnTo>
                  <a:lnTo>
                    <a:pt x="771" y="167"/>
                  </a:lnTo>
                  <a:lnTo>
                    <a:pt x="788" y="203"/>
                  </a:lnTo>
                  <a:lnTo>
                    <a:pt x="800" y="244"/>
                  </a:lnTo>
                  <a:lnTo>
                    <a:pt x="810" y="290"/>
                  </a:lnTo>
                  <a:lnTo>
                    <a:pt x="815" y="339"/>
                  </a:lnTo>
                  <a:lnTo>
                    <a:pt x="648" y="339"/>
                  </a:lnTo>
                  <a:lnTo>
                    <a:pt x="644" y="307"/>
                  </a:lnTo>
                  <a:lnTo>
                    <a:pt x="634" y="278"/>
                  </a:lnTo>
                  <a:lnTo>
                    <a:pt x="622" y="254"/>
                  </a:lnTo>
                  <a:lnTo>
                    <a:pt x="606" y="231"/>
                  </a:lnTo>
                  <a:lnTo>
                    <a:pt x="588" y="213"/>
                  </a:lnTo>
                  <a:lnTo>
                    <a:pt x="567" y="197"/>
                  </a:lnTo>
                  <a:lnTo>
                    <a:pt x="545" y="184"/>
                  </a:lnTo>
                  <a:lnTo>
                    <a:pt x="520" y="174"/>
                  </a:lnTo>
                  <a:lnTo>
                    <a:pt x="494" y="167"/>
                  </a:lnTo>
                  <a:lnTo>
                    <a:pt x="467" y="162"/>
                  </a:lnTo>
                  <a:lnTo>
                    <a:pt x="441" y="158"/>
                  </a:lnTo>
                  <a:lnTo>
                    <a:pt x="413" y="157"/>
                  </a:lnTo>
                  <a:lnTo>
                    <a:pt x="386" y="158"/>
                  </a:lnTo>
                  <a:lnTo>
                    <a:pt x="358" y="161"/>
                  </a:lnTo>
                  <a:lnTo>
                    <a:pt x="330" y="166"/>
                  </a:lnTo>
                  <a:lnTo>
                    <a:pt x="305" y="172"/>
                  </a:lnTo>
                  <a:lnTo>
                    <a:pt x="279" y="180"/>
                  </a:lnTo>
                  <a:lnTo>
                    <a:pt x="257" y="192"/>
                  </a:lnTo>
                  <a:lnTo>
                    <a:pt x="238" y="207"/>
                  </a:lnTo>
                  <a:lnTo>
                    <a:pt x="221" y="224"/>
                  </a:lnTo>
                  <a:lnTo>
                    <a:pt x="209" y="244"/>
                  </a:lnTo>
                  <a:lnTo>
                    <a:pt x="200" y="268"/>
                  </a:lnTo>
                  <a:lnTo>
                    <a:pt x="198" y="296"/>
                  </a:lnTo>
                  <a:lnTo>
                    <a:pt x="200" y="321"/>
                  </a:lnTo>
                  <a:lnTo>
                    <a:pt x="208" y="344"/>
                  </a:lnTo>
                  <a:lnTo>
                    <a:pt x="220" y="365"/>
                  </a:lnTo>
                  <a:lnTo>
                    <a:pt x="237" y="382"/>
                  </a:lnTo>
                  <a:lnTo>
                    <a:pt x="256" y="397"/>
                  </a:lnTo>
                  <a:lnTo>
                    <a:pt x="279" y="411"/>
                  </a:lnTo>
                  <a:lnTo>
                    <a:pt x="305" y="423"/>
                  </a:lnTo>
                  <a:lnTo>
                    <a:pt x="334" y="434"/>
                  </a:lnTo>
                  <a:lnTo>
                    <a:pt x="364" y="443"/>
                  </a:lnTo>
                  <a:lnTo>
                    <a:pt x="396" y="452"/>
                  </a:lnTo>
                  <a:lnTo>
                    <a:pt x="429" y="460"/>
                  </a:lnTo>
                  <a:lnTo>
                    <a:pt x="461" y="467"/>
                  </a:lnTo>
                  <a:lnTo>
                    <a:pt x="495" y="476"/>
                  </a:lnTo>
                  <a:lnTo>
                    <a:pt x="528" y="484"/>
                  </a:lnTo>
                  <a:lnTo>
                    <a:pt x="565" y="493"/>
                  </a:lnTo>
                  <a:lnTo>
                    <a:pt x="600" y="502"/>
                  </a:lnTo>
                  <a:lnTo>
                    <a:pt x="634" y="513"/>
                  </a:lnTo>
                  <a:lnTo>
                    <a:pt x="667" y="527"/>
                  </a:lnTo>
                  <a:lnTo>
                    <a:pt x="699" y="540"/>
                  </a:lnTo>
                  <a:lnTo>
                    <a:pt x="729" y="556"/>
                  </a:lnTo>
                  <a:lnTo>
                    <a:pt x="757" y="575"/>
                  </a:lnTo>
                  <a:lnTo>
                    <a:pt x="782" y="595"/>
                  </a:lnTo>
                  <a:lnTo>
                    <a:pt x="804" y="620"/>
                  </a:lnTo>
                  <a:lnTo>
                    <a:pt x="823" y="646"/>
                  </a:lnTo>
                  <a:lnTo>
                    <a:pt x="839" y="676"/>
                  </a:lnTo>
                  <a:lnTo>
                    <a:pt x="850" y="711"/>
                  </a:lnTo>
                  <a:lnTo>
                    <a:pt x="857" y="750"/>
                  </a:lnTo>
                  <a:lnTo>
                    <a:pt x="860" y="792"/>
                  </a:lnTo>
                  <a:lnTo>
                    <a:pt x="857" y="838"/>
                  </a:lnTo>
                  <a:lnTo>
                    <a:pt x="850" y="880"/>
                  </a:lnTo>
                  <a:lnTo>
                    <a:pt x="838" y="919"/>
                  </a:lnTo>
                  <a:lnTo>
                    <a:pt x="821" y="954"/>
                  </a:lnTo>
                  <a:lnTo>
                    <a:pt x="801" y="985"/>
                  </a:lnTo>
                  <a:lnTo>
                    <a:pt x="777" y="1013"/>
                  </a:lnTo>
                  <a:lnTo>
                    <a:pt x="750" y="1037"/>
                  </a:lnTo>
                  <a:lnTo>
                    <a:pt x="721" y="1059"/>
                  </a:lnTo>
                  <a:lnTo>
                    <a:pt x="690" y="1077"/>
                  </a:lnTo>
                  <a:lnTo>
                    <a:pt x="656" y="1093"/>
                  </a:lnTo>
                  <a:lnTo>
                    <a:pt x="621" y="1106"/>
                  </a:lnTo>
                  <a:lnTo>
                    <a:pt x="583" y="1116"/>
                  </a:lnTo>
                  <a:lnTo>
                    <a:pt x="545" y="1124"/>
                  </a:lnTo>
                  <a:lnTo>
                    <a:pt x="506" y="1129"/>
                  </a:lnTo>
                  <a:lnTo>
                    <a:pt x="467" y="1132"/>
                  </a:lnTo>
                  <a:lnTo>
                    <a:pt x="429" y="1132"/>
                  </a:lnTo>
                  <a:lnTo>
                    <a:pt x="384" y="1131"/>
                  </a:lnTo>
                  <a:lnTo>
                    <a:pt x="340" y="1128"/>
                  </a:lnTo>
                  <a:lnTo>
                    <a:pt x="299" y="1120"/>
                  </a:lnTo>
                  <a:lnTo>
                    <a:pt x="257" y="1111"/>
                  </a:lnTo>
                  <a:lnTo>
                    <a:pt x="218" y="1097"/>
                  </a:lnTo>
                  <a:lnTo>
                    <a:pt x="182" y="1081"/>
                  </a:lnTo>
                  <a:lnTo>
                    <a:pt x="149" y="1061"/>
                  </a:lnTo>
                  <a:lnTo>
                    <a:pt x="118" y="1038"/>
                  </a:lnTo>
                  <a:lnTo>
                    <a:pt x="90" y="1012"/>
                  </a:lnTo>
                  <a:lnTo>
                    <a:pt x="65" y="980"/>
                  </a:lnTo>
                  <a:lnTo>
                    <a:pt x="44" y="947"/>
                  </a:lnTo>
                  <a:lnTo>
                    <a:pt x="27" y="908"/>
                  </a:lnTo>
                  <a:lnTo>
                    <a:pt x="13" y="865"/>
                  </a:lnTo>
                  <a:lnTo>
                    <a:pt x="5" y="819"/>
                  </a:lnTo>
                  <a:lnTo>
                    <a:pt x="0" y="767"/>
                  </a:lnTo>
                  <a:lnTo>
                    <a:pt x="166" y="767"/>
                  </a:lnTo>
                  <a:lnTo>
                    <a:pt x="171" y="804"/>
                  </a:lnTo>
                  <a:lnTo>
                    <a:pt x="180" y="838"/>
                  </a:lnTo>
                  <a:lnTo>
                    <a:pt x="192" y="867"/>
                  </a:lnTo>
                  <a:lnTo>
                    <a:pt x="209" y="891"/>
                  </a:lnTo>
                  <a:lnTo>
                    <a:pt x="229" y="913"/>
                  </a:lnTo>
                  <a:lnTo>
                    <a:pt x="254" y="931"/>
                  </a:lnTo>
                  <a:lnTo>
                    <a:pt x="279" y="945"/>
                  </a:lnTo>
                  <a:lnTo>
                    <a:pt x="308" y="957"/>
                  </a:lnTo>
                  <a:lnTo>
                    <a:pt x="339" y="966"/>
                  </a:lnTo>
                  <a:lnTo>
                    <a:pt x="372" y="972"/>
                  </a:lnTo>
                  <a:lnTo>
                    <a:pt x="404" y="974"/>
                  </a:lnTo>
                  <a:lnTo>
                    <a:pt x="438" y="976"/>
                  </a:lnTo>
                  <a:lnTo>
                    <a:pt x="463" y="976"/>
                  </a:lnTo>
                  <a:lnTo>
                    <a:pt x="488" y="974"/>
                  </a:lnTo>
                  <a:lnTo>
                    <a:pt x="515" y="971"/>
                  </a:lnTo>
                  <a:lnTo>
                    <a:pt x="540" y="966"/>
                  </a:lnTo>
                  <a:lnTo>
                    <a:pt x="565" y="960"/>
                  </a:lnTo>
                  <a:lnTo>
                    <a:pt x="589" y="951"/>
                  </a:lnTo>
                  <a:lnTo>
                    <a:pt x="611" y="941"/>
                  </a:lnTo>
                  <a:lnTo>
                    <a:pt x="631" y="927"/>
                  </a:lnTo>
                  <a:lnTo>
                    <a:pt x="648" y="912"/>
                  </a:lnTo>
                  <a:lnTo>
                    <a:pt x="663" y="892"/>
                  </a:lnTo>
                  <a:lnTo>
                    <a:pt x="674" y="871"/>
                  </a:lnTo>
                  <a:lnTo>
                    <a:pt x="681" y="844"/>
                  </a:lnTo>
                  <a:lnTo>
                    <a:pt x="684" y="815"/>
                  </a:lnTo>
                  <a:lnTo>
                    <a:pt x="681" y="787"/>
                  </a:lnTo>
                  <a:lnTo>
                    <a:pt x="674" y="762"/>
                  </a:lnTo>
                  <a:lnTo>
                    <a:pt x="662" y="740"/>
                  </a:lnTo>
                  <a:lnTo>
                    <a:pt x="647" y="722"/>
                  </a:lnTo>
                  <a:lnTo>
                    <a:pt x="628" y="705"/>
                  </a:lnTo>
                  <a:lnTo>
                    <a:pt x="606" y="691"/>
                  </a:lnTo>
                  <a:lnTo>
                    <a:pt x="580" y="677"/>
                  </a:lnTo>
                  <a:lnTo>
                    <a:pt x="552" y="667"/>
                  </a:lnTo>
                  <a:lnTo>
                    <a:pt x="523" y="656"/>
                  </a:lnTo>
                  <a:lnTo>
                    <a:pt x="491" y="647"/>
                  </a:lnTo>
                  <a:lnTo>
                    <a:pt x="458" y="639"/>
                  </a:lnTo>
                  <a:lnTo>
                    <a:pt x="424" y="630"/>
                  </a:lnTo>
                  <a:lnTo>
                    <a:pt x="389" y="622"/>
                  </a:lnTo>
                  <a:lnTo>
                    <a:pt x="352" y="613"/>
                  </a:lnTo>
                  <a:lnTo>
                    <a:pt x="317" y="605"/>
                  </a:lnTo>
                  <a:lnTo>
                    <a:pt x="283" y="595"/>
                  </a:lnTo>
                  <a:lnTo>
                    <a:pt x="248" y="585"/>
                  </a:lnTo>
                  <a:lnTo>
                    <a:pt x="215" y="572"/>
                  </a:lnTo>
                  <a:lnTo>
                    <a:pt x="183" y="558"/>
                  </a:lnTo>
                  <a:lnTo>
                    <a:pt x="153" y="542"/>
                  </a:lnTo>
                  <a:lnTo>
                    <a:pt x="125" y="524"/>
                  </a:lnTo>
                  <a:lnTo>
                    <a:pt x="99" y="504"/>
                  </a:lnTo>
                  <a:lnTo>
                    <a:pt x="78" y="480"/>
                  </a:lnTo>
                  <a:lnTo>
                    <a:pt x="58" y="453"/>
                  </a:lnTo>
                  <a:lnTo>
                    <a:pt x="42" y="423"/>
                  </a:lnTo>
                  <a:lnTo>
                    <a:pt x="31" y="389"/>
                  </a:lnTo>
                  <a:lnTo>
                    <a:pt x="24" y="350"/>
                  </a:lnTo>
                  <a:lnTo>
                    <a:pt x="22" y="308"/>
                  </a:lnTo>
                  <a:lnTo>
                    <a:pt x="24" y="267"/>
                  </a:lnTo>
                  <a:lnTo>
                    <a:pt x="31" y="228"/>
                  </a:lnTo>
                  <a:lnTo>
                    <a:pt x="44" y="193"/>
                  </a:lnTo>
                  <a:lnTo>
                    <a:pt x="61" y="161"/>
                  </a:lnTo>
                  <a:lnTo>
                    <a:pt x="80" y="132"/>
                  </a:lnTo>
                  <a:lnTo>
                    <a:pt x="104" y="107"/>
                  </a:lnTo>
                  <a:lnTo>
                    <a:pt x="130" y="84"/>
                  </a:lnTo>
                  <a:lnTo>
                    <a:pt x="159" y="63"/>
                  </a:lnTo>
                  <a:lnTo>
                    <a:pt x="191" y="46"/>
                  </a:lnTo>
                  <a:lnTo>
                    <a:pt x="223" y="32"/>
                  </a:lnTo>
                  <a:lnTo>
                    <a:pt x="257" y="21"/>
                  </a:lnTo>
                  <a:lnTo>
                    <a:pt x="293" y="12"/>
                  </a:lnTo>
                  <a:lnTo>
                    <a:pt x="328"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8" name="Freeform 7">
              <a:extLst>
                <a:ext uri="{FF2B5EF4-FFF2-40B4-BE49-F238E27FC236}">
                  <a16:creationId xmlns:a16="http://schemas.microsoft.com/office/drawing/2014/main" id="{5F2C8F16-8DA0-6A49-A6A6-F8C208B72416}"/>
                </a:ext>
              </a:extLst>
            </p:cNvPr>
            <p:cNvSpPr>
              <a:spLocks/>
            </p:cNvSpPr>
            <p:nvPr/>
          </p:nvSpPr>
          <p:spPr bwMode="auto">
            <a:xfrm>
              <a:off x="6146801" y="4554538"/>
              <a:ext cx="434975" cy="479425"/>
            </a:xfrm>
            <a:custGeom>
              <a:avLst/>
              <a:gdLst>
                <a:gd name="T0" fmla="*/ 621 w 1095"/>
                <a:gd name="T1" fmla="*/ 1 h 1208"/>
                <a:gd name="T2" fmla="*/ 664 w 1095"/>
                <a:gd name="T3" fmla="*/ 18 h 1208"/>
                <a:gd name="T4" fmla="*/ 709 w 1095"/>
                <a:gd name="T5" fmla="*/ 67 h 1208"/>
                <a:gd name="T6" fmla="*/ 947 w 1095"/>
                <a:gd name="T7" fmla="*/ 353 h 1208"/>
                <a:gd name="T8" fmla="*/ 1027 w 1095"/>
                <a:gd name="T9" fmla="*/ 469 h 1208"/>
                <a:gd name="T10" fmla="*/ 1076 w 1095"/>
                <a:gd name="T11" fmla="*/ 580 h 1208"/>
                <a:gd name="T12" fmla="*/ 1095 w 1095"/>
                <a:gd name="T13" fmla="*/ 687 h 1208"/>
                <a:gd name="T14" fmla="*/ 1090 w 1095"/>
                <a:gd name="T15" fmla="*/ 786 h 1208"/>
                <a:gd name="T16" fmla="*/ 1064 w 1095"/>
                <a:gd name="T17" fmla="*/ 877 h 1208"/>
                <a:gd name="T18" fmla="*/ 1020 w 1095"/>
                <a:gd name="T19" fmla="*/ 959 h 1208"/>
                <a:gd name="T20" fmla="*/ 962 w 1095"/>
                <a:gd name="T21" fmla="*/ 1032 h 1208"/>
                <a:gd name="T22" fmla="*/ 892 w 1095"/>
                <a:gd name="T23" fmla="*/ 1093 h 1208"/>
                <a:gd name="T24" fmla="*/ 817 w 1095"/>
                <a:gd name="T25" fmla="*/ 1142 h 1208"/>
                <a:gd name="T26" fmla="*/ 738 w 1095"/>
                <a:gd name="T27" fmla="*/ 1177 h 1208"/>
                <a:gd name="T28" fmla="*/ 630 w 1095"/>
                <a:gd name="T29" fmla="*/ 1202 h 1208"/>
                <a:gd name="T30" fmla="*/ 498 w 1095"/>
                <a:gd name="T31" fmla="*/ 1207 h 1208"/>
                <a:gd name="T32" fmla="*/ 374 w 1095"/>
                <a:gd name="T33" fmla="*/ 1187 h 1208"/>
                <a:gd name="T34" fmla="*/ 261 w 1095"/>
                <a:gd name="T35" fmla="*/ 1144 h 1208"/>
                <a:gd name="T36" fmla="*/ 162 w 1095"/>
                <a:gd name="T37" fmla="*/ 1080 h 1208"/>
                <a:gd name="T38" fmla="*/ 82 w 1095"/>
                <a:gd name="T39" fmla="*/ 998 h 1208"/>
                <a:gd name="T40" fmla="*/ 22 w 1095"/>
                <a:gd name="T41" fmla="*/ 901 h 1208"/>
                <a:gd name="T42" fmla="*/ 25 w 1095"/>
                <a:gd name="T43" fmla="*/ 883 h 1208"/>
                <a:gd name="T44" fmla="*/ 90 w 1095"/>
                <a:gd name="T45" fmla="*/ 940 h 1208"/>
                <a:gd name="T46" fmla="*/ 170 w 1095"/>
                <a:gd name="T47" fmla="*/ 982 h 1208"/>
                <a:gd name="T48" fmla="*/ 258 w 1095"/>
                <a:gd name="T49" fmla="*/ 1009 h 1208"/>
                <a:gd name="T50" fmla="*/ 353 w 1095"/>
                <a:gd name="T51" fmla="*/ 1020 h 1208"/>
                <a:gd name="T52" fmla="*/ 447 w 1095"/>
                <a:gd name="T53" fmla="*/ 1015 h 1208"/>
                <a:gd name="T54" fmla="*/ 534 w 1095"/>
                <a:gd name="T55" fmla="*/ 994 h 1208"/>
                <a:gd name="T56" fmla="*/ 612 w 1095"/>
                <a:gd name="T57" fmla="*/ 958 h 1208"/>
                <a:gd name="T58" fmla="*/ 694 w 1095"/>
                <a:gd name="T59" fmla="*/ 894 h 1208"/>
                <a:gd name="T60" fmla="*/ 756 w 1095"/>
                <a:gd name="T61" fmla="*/ 821 h 1208"/>
                <a:gd name="T62" fmla="*/ 796 w 1095"/>
                <a:gd name="T63" fmla="*/ 738 h 1208"/>
                <a:gd name="T64" fmla="*/ 811 w 1095"/>
                <a:gd name="T65" fmla="*/ 652 h 1208"/>
                <a:gd name="T66" fmla="*/ 800 w 1095"/>
                <a:gd name="T67" fmla="*/ 563 h 1208"/>
                <a:gd name="T68" fmla="*/ 761 w 1095"/>
                <a:gd name="T69" fmla="*/ 478 h 1208"/>
                <a:gd name="T70" fmla="*/ 728 w 1095"/>
                <a:gd name="T71" fmla="*/ 433 h 1208"/>
                <a:gd name="T72" fmla="*/ 714 w 1095"/>
                <a:gd name="T73" fmla="*/ 415 h 1208"/>
                <a:gd name="T74" fmla="*/ 687 w 1095"/>
                <a:gd name="T75" fmla="*/ 382 h 1208"/>
                <a:gd name="T76" fmla="*/ 651 w 1095"/>
                <a:gd name="T77" fmla="*/ 340 h 1208"/>
                <a:gd name="T78" fmla="*/ 609 w 1095"/>
                <a:gd name="T79" fmla="*/ 291 h 1208"/>
                <a:gd name="T80" fmla="*/ 567 w 1095"/>
                <a:gd name="T81" fmla="*/ 239 h 1208"/>
                <a:gd name="T82" fmla="*/ 524 w 1095"/>
                <a:gd name="T83" fmla="*/ 188 h 1208"/>
                <a:gd name="T84" fmla="*/ 521 w 1095"/>
                <a:gd name="T85" fmla="*/ 184 h 1208"/>
                <a:gd name="T86" fmla="*/ 515 w 1095"/>
                <a:gd name="T87" fmla="*/ 177 h 1208"/>
                <a:gd name="T88" fmla="*/ 512 w 1095"/>
                <a:gd name="T89" fmla="*/ 175 h 1208"/>
                <a:gd name="T90" fmla="*/ 492 w 1095"/>
                <a:gd name="T91" fmla="*/ 131 h 1208"/>
                <a:gd name="T92" fmla="*/ 494 w 1095"/>
                <a:gd name="T93" fmla="*/ 87 h 1208"/>
                <a:gd name="T94" fmla="*/ 517 w 1095"/>
                <a:gd name="T95" fmla="*/ 44 h 1208"/>
                <a:gd name="T96" fmla="*/ 555 w 1095"/>
                <a:gd name="T97" fmla="*/ 13 h 1208"/>
                <a:gd name="T98" fmla="*/ 600 w 1095"/>
                <a:gd name="T99"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08">
                  <a:moveTo>
                    <a:pt x="600" y="0"/>
                  </a:moveTo>
                  <a:lnTo>
                    <a:pt x="621" y="1"/>
                  </a:lnTo>
                  <a:lnTo>
                    <a:pt x="643" y="7"/>
                  </a:lnTo>
                  <a:lnTo>
                    <a:pt x="664" y="18"/>
                  </a:lnTo>
                  <a:lnTo>
                    <a:pt x="682" y="35"/>
                  </a:lnTo>
                  <a:lnTo>
                    <a:pt x="709" y="67"/>
                  </a:lnTo>
                  <a:lnTo>
                    <a:pt x="694" y="50"/>
                  </a:lnTo>
                  <a:lnTo>
                    <a:pt x="947" y="353"/>
                  </a:lnTo>
                  <a:lnTo>
                    <a:pt x="991" y="411"/>
                  </a:lnTo>
                  <a:lnTo>
                    <a:pt x="1027" y="469"/>
                  </a:lnTo>
                  <a:lnTo>
                    <a:pt x="1055" y="525"/>
                  </a:lnTo>
                  <a:lnTo>
                    <a:pt x="1076" y="580"/>
                  </a:lnTo>
                  <a:lnTo>
                    <a:pt x="1088" y="633"/>
                  </a:lnTo>
                  <a:lnTo>
                    <a:pt x="1095" y="687"/>
                  </a:lnTo>
                  <a:lnTo>
                    <a:pt x="1095" y="737"/>
                  </a:lnTo>
                  <a:lnTo>
                    <a:pt x="1090" y="786"/>
                  </a:lnTo>
                  <a:lnTo>
                    <a:pt x="1079" y="833"/>
                  </a:lnTo>
                  <a:lnTo>
                    <a:pt x="1064" y="877"/>
                  </a:lnTo>
                  <a:lnTo>
                    <a:pt x="1044" y="920"/>
                  </a:lnTo>
                  <a:lnTo>
                    <a:pt x="1020" y="959"/>
                  </a:lnTo>
                  <a:lnTo>
                    <a:pt x="992" y="998"/>
                  </a:lnTo>
                  <a:lnTo>
                    <a:pt x="962" y="1032"/>
                  </a:lnTo>
                  <a:lnTo>
                    <a:pt x="929" y="1064"/>
                  </a:lnTo>
                  <a:lnTo>
                    <a:pt x="892" y="1093"/>
                  </a:lnTo>
                  <a:lnTo>
                    <a:pt x="856" y="1119"/>
                  </a:lnTo>
                  <a:lnTo>
                    <a:pt x="817" y="1142"/>
                  </a:lnTo>
                  <a:lnTo>
                    <a:pt x="778" y="1161"/>
                  </a:lnTo>
                  <a:lnTo>
                    <a:pt x="738" y="1177"/>
                  </a:lnTo>
                  <a:lnTo>
                    <a:pt x="698" y="1189"/>
                  </a:lnTo>
                  <a:lnTo>
                    <a:pt x="630" y="1202"/>
                  </a:lnTo>
                  <a:lnTo>
                    <a:pt x="563" y="1208"/>
                  </a:lnTo>
                  <a:lnTo>
                    <a:pt x="498" y="1207"/>
                  </a:lnTo>
                  <a:lnTo>
                    <a:pt x="434" y="1201"/>
                  </a:lnTo>
                  <a:lnTo>
                    <a:pt x="374" y="1187"/>
                  </a:lnTo>
                  <a:lnTo>
                    <a:pt x="315" y="1168"/>
                  </a:lnTo>
                  <a:lnTo>
                    <a:pt x="261" y="1144"/>
                  </a:lnTo>
                  <a:lnTo>
                    <a:pt x="210" y="1114"/>
                  </a:lnTo>
                  <a:lnTo>
                    <a:pt x="162" y="1080"/>
                  </a:lnTo>
                  <a:lnTo>
                    <a:pt x="120" y="1040"/>
                  </a:lnTo>
                  <a:lnTo>
                    <a:pt x="82" y="998"/>
                  </a:lnTo>
                  <a:lnTo>
                    <a:pt x="49" y="951"/>
                  </a:lnTo>
                  <a:lnTo>
                    <a:pt x="22" y="901"/>
                  </a:lnTo>
                  <a:lnTo>
                    <a:pt x="0" y="848"/>
                  </a:lnTo>
                  <a:lnTo>
                    <a:pt x="25" y="883"/>
                  </a:lnTo>
                  <a:lnTo>
                    <a:pt x="56" y="913"/>
                  </a:lnTo>
                  <a:lnTo>
                    <a:pt x="90" y="940"/>
                  </a:lnTo>
                  <a:lnTo>
                    <a:pt x="128" y="963"/>
                  </a:lnTo>
                  <a:lnTo>
                    <a:pt x="170" y="982"/>
                  </a:lnTo>
                  <a:lnTo>
                    <a:pt x="213" y="997"/>
                  </a:lnTo>
                  <a:lnTo>
                    <a:pt x="258" y="1009"/>
                  </a:lnTo>
                  <a:lnTo>
                    <a:pt x="306" y="1016"/>
                  </a:lnTo>
                  <a:lnTo>
                    <a:pt x="353" y="1020"/>
                  </a:lnTo>
                  <a:lnTo>
                    <a:pt x="399" y="1019"/>
                  </a:lnTo>
                  <a:lnTo>
                    <a:pt x="447" y="1015"/>
                  </a:lnTo>
                  <a:lnTo>
                    <a:pt x="492" y="1006"/>
                  </a:lnTo>
                  <a:lnTo>
                    <a:pt x="534" y="994"/>
                  </a:lnTo>
                  <a:lnTo>
                    <a:pt x="575" y="979"/>
                  </a:lnTo>
                  <a:lnTo>
                    <a:pt x="612" y="958"/>
                  </a:lnTo>
                  <a:lnTo>
                    <a:pt x="655" y="928"/>
                  </a:lnTo>
                  <a:lnTo>
                    <a:pt x="694" y="894"/>
                  </a:lnTo>
                  <a:lnTo>
                    <a:pt x="728" y="858"/>
                  </a:lnTo>
                  <a:lnTo>
                    <a:pt x="756" y="821"/>
                  </a:lnTo>
                  <a:lnTo>
                    <a:pt x="779" y="780"/>
                  </a:lnTo>
                  <a:lnTo>
                    <a:pt x="796" y="738"/>
                  </a:lnTo>
                  <a:lnTo>
                    <a:pt x="806" y="695"/>
                  </a:lnTo>
                  <a:lnTo>
                    <a:pt x="811" y="652"/>
                  </a:lnTo>
                  <a:lnTo>
                    <a:pt x="809" y="608"/>
                  </a:lnTo>
                  <a:lnTo>
                    <a:pt x="800" y="563"/>
                  </a:lnTo>
                  <a:lnTo>
                    <a:pt x="784" y="520"/>
                  </a:lnTo>
                  <a:lnTo>
                    <a:pt x="761" y="478"/>
                  </a:lnTo>
                  <a:lnTo>
                    <a:pt x="731" y="436"/>
                  </a:lnTo>
                  <a:lnTo>
                    <a:pt x="728" y="433"/>
                  </a:lnTo>
                  <a:lnTo>
                    <a:pt x="724" y="426"/>
                  </a:lnTo>
                  <a:lnTo>
                    <a:pt x="714" y="415"/>
                  </a:lnTo>
                  <a:lnTo>
                    <a:pt x="702" y="401"/>
                  </a:lnTo>
                  <a:lnTo>
                    <a:pt x="687" y="382"/>
                  </a:lnTo>
                  <a:lnTo>
                    <a:pt x="670" y="363"/>
                  </a:lnTo>
                  <a:lnTo>
                    <a:pt x="651" y="340"/>
                  </a:lnTo>
                  <a:lnTo>
                    <a:pt x="631" y="316"/>
                  </a:lnTo>
                  <a:lnTo>
                    <a:pt x="609" y="291"/>
                  </a:lnTo>
                  <a:lnTo>
                    <a:pt x="589" y="265"/>
                  </a:lnTo>
                  <a:lnTo>
                    <a:pt x="567" y="239"/>
                  </a:lnTo>
                  <a:lnTo>
                    <a:pt x="545" y="213"/>
                  </a:lnTo>
                  <a:lnTo>
                    <a:pt x="524" y="188"/>
                  </a:lnTo>
                  <a:lnTo>
                    <a:pt x="526" y="189"/>
                  </a:lnTo>
                  <a:lnTo>
                    <a:pt x="521" y="184"/>
                  </a:lnTo>
                  <a:lnTo>
                    <a:pt x="517" y="180"/>
                  </a:lnTo>
                  <a:lnTo>
                    <a:pt x="515" y="177"/>
                  </a:lnTo>
                  <a:lnTo>
                    <a:pt x="513" y="175"/>
                  </a:lnTo>
                  <a:lnTo>
                    <a:pt x="512" y="175"/>
                  </a:lnTo>
                  <a:lnTo>
                    <a:pt x="499" y="154"/>
                  </a:lnTo>
                  <a:lnTo>
                    <a:pt x="492" y="131"/>
                  </a:lnTo>
                  <a:lnTo>
                    <a:pt x="490" y="110"/>
                  </a:lnTo>
                  <a:lnTo>
                    <a:pt x="494" y="87"/>
                  </a:lnTo>
                  <a:lnTo>
                    <a:pt x="502" y="65"/>
                  </a:lnTo>
                  <a:lnTo>
                    <a:pt x="517" y="44"/>
                  </a:lnTo>
                  <a:lnTo>
                    <a:pt x="534" y="28"/>
                  </a:lnTo>
                  <a:lnTo>
                    <a:pt x="555" y="13"/>
                  </a:lnTo>
                  <a:lnTo>
                    <a:pt x="577" y="5"/>
                  </a:lnTo>
                  <a:lnTo>
                    <a:pt x="60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9" name="Freeform 8">
              <a:extLst>
                <a:ext uri="{FF2B5EF4-FFF2-40B4-BE49-F238E27FC236}">
                  <a16:creationId xmlns:a16="http://schemas.microsoft.com/office/drawing/2014/main" id="{3F51FBB3-DAAD-0546-AF4C-840293C90D95}"/>
                </a:ext>
              </a:extLst>
            </p:cNvPr>
            <p:cNvSpPr>
              <a:spLocks/>
            </p:cNvSpPr>
            <p:nvPr/>
          </p:nvSpPr>
          <p:spPr bwMode="auto">
            <a:xfrm>
              <a:off x="6145213" y="4384676"/>
              <a:ext cx="434975" cy="476250"/>
            </a:xfrm>
            <a:custGeom>
              <a:avLst/>
              <a:gdLst>
                <a:gd name="T0" fmla="*/ 599 w 1096"/>
                <a:gd name="T1" fmla="*/ 0 h 1202"/>
                <a:gd name="T2" fmla="*/ 723 w 1096"/>
                <a:gd name="T3" fmla="*/ 21 h 1202"/>
                <a:gd name="T4" fmla="*/ 834 w 1096"/>
                <a:gd name="T5" fmla="*/ 64 h 1202"/>
                <a:gd name="T6" fmla="*/ 933 w 1096"/>
                <a:gd name="T7" fmla="*/ 128 h 1202"/>
                <a:gd name="T8" fmla="*/ 1014 w 1096"/>
                <a:gd name="T9" fmla="*/ 210 h 1202"/>
                <a:gd name="T10" fmla="*/ 1075 w 1096"/>
                <a:gd name="T11" fmla="*/ 307 h 1202"/>
                <a:gd name="T12" fmla="*/ 1071 w 1096"/>
                <a:gd name="T13" fmla="*/ 325 h 1202"/>
                <a:gd name="T14" fmla="*/ 1007 w 1096"/>
                <a:gd name="T15" fmla="*/ 268 h 1202"/>
                <a:gd name="T16" fmla="*/ 927 w 1096"/>
                <a:gd name="T17" fmla="*/ 226 h 1202"/>
                <a:gd name="T18" fmla="*/ 838 w 1096"/>
                <a:gd name="T19" fmla="*/ 199 h 1202"/>
                <a:gd name="T20" fmla="*/ 743 w 1096"/>
                <a:gd name="T21" fmla="*/ 188 h 1202"/>
                <a:gd name="T22" fmla="*/ 650 w 1096"/>
                <a:gd name="T23" fmla="*/ 193 h 1202"/>
                <a:gd name="T24" fmla="*/ 561 w 1096"/>
                <a:gd name="T25" fmla="*/ 214 h 1202"/>
                <a:gd name="T26" fmla="*/ 483 w 1096"/>
                <a:gd name="T27" fmla="*/ 249 h 1202"/>
                <a:gd name="T28" fmla="*/ 401 w 1096"/>
                <a:gd name="T29" fmla="*/ 313 h 1202"/>
                <a:gd name="T30" fmla="*/ 339 w 1096"/>
                <a:gd name="T31" fmla="*/ 388 h 1202"/>
                <a:gd name="T32" fmla="*/ 300 w 1096"/>
                <a:gd name="T33" fmla="*/ 470 h 1202"/>
                <a:gd name="T34" fmla="*/ 285 w 1096"/>
                <a:gd name="T35" fmla="*/ 555 h 1202"/>
                <a:gd name="T36" fmla="*/ 296 w 1096"/>
                <a:gd name="T37" fmla="*/ 643 h 1202"/>
                <a:gd name="T38" fmla="*/ 335 w 1096"/>
                <a:gd name="T39" fmla="*/ 730 h 1202"/>
                <a:gd name="T40" fmla="*/ 367 w 1096"/>
                <a:gd name="T41" fmla="*/ 775 h 1202"/>
                <a:gd name="T42" fmla="*/ 383 w 1096"/>
                <a:gd name="T43" fmla="*/ 793 h 1202"/>
                <a:gd name="T44" fmla="*/ 411 w 1096"/>
                <a:gd name="T45" fmla="*/ 827 h 1202"/>
                <a:gd name="T46" fmla="*/ 447 w 1096"/>
                <a:gd name="T47" fmla="*/ 870 h 1202"/>
                <a:gd name="T48" fmla="*/ 489 w 1096"/>
                <a:gd name="T49" fmla="*/ 921 h 1202"/>
                <a:gd name="T50" fmla="*/ 534 w 1096"/>
                <a:gd name="T51" fmla="*/ 974 h 1202"/>
                <a:gd name="T52" fmla="*/ 523 w 1096"/>
                <a:gd name="T53" fmla="*/ 962 h 1202"/>
                <a:gd name="T54" fmla="*/ 551 w 1096"/>
                <a:gd name="T55" fmla="*/ 996 h 1202"/>
                <a:gd name="T56" fmla="*/ 571 w 1096"/>
                <a:gd name="T57" fmla="*/ 1020 h 1202"/>
                <a:gd name="T58" fmla="*/ 578 w 1096"/>
                <a:gd name="T59" fmla="*/ 1028 h 1202"/>
                <a:gd name="T60" fmla="*/ 599 w 1096"/>
                <a:gd name="T61" fmla="*/ 1071 h 1202"/>
                <a:gd name="T62" fmla="*/ 596 w 1096"/>
                <a:gd name="T63" fmla="*/ 1115 h 1202"/>
                <a:gd name="T64" fmla="*/ 574 w 1096"/>
                <a:gd name="T65" fmla="*/ 1158 h 1202"/>
                <a:gd name="T66" fmla="*/ 536 w 1096"/>
                <a:gd name="T67" fmla="*/ 1189 h 1202"/>
                <a:gd name="T68" fmla="*/ 491 w 1096"/>
                <a:gd name="T69" fmla="*/ 1202 h 1202"/>
                <a:gd name="T70" fmla="*/ 447 w 1096"/>
                <a:gd name="T71" fmla="*/ 1196 h 1202"/>
                <a:gd name="T72" fmla="*/ 409 w 1096"/>
                <a:gd name="T73" fmla="*/ 1168 h 1202"/>
                <a:gd name="T74" fmla="*/ 390 w 1096"/>
                <a:gd name="T75" fmla="*/ 1143 h 1202"/>
                <a:gd name="T76" fmla="*/ 104 w 1096"/>
                <a:gd name="T77" fmla="*/ 796 h 1202"/>
                <a:gd name="T78" fmla="*/ 41 w 1096"/>
                <a:gd name="T79" fmla="*/ 682 h 1202"/>
                <a:gd name="T80" fmla="*/ 7 w 1096"/>
                <a:gd name="T81" fmla="*/ 573 h 1202"/>
                <a:gd name="T82" fmla="*/ 0 w 1096"/>
                <a:gd name="T83" fmla="*/ 471 h 1202"/>
                <a:gd name="T84" fmla="*/ 17 w 1096"/>
                <a:gd name="T85" fmla="*/ 375 h 1202"/>
                <a:gd name="T86" fmla="*/ 52 w 1096"/>
                <a:gd name="T87" fmla="*/ 287 h 1202"/>
                <a:gd name="T88" fmla="*/ 103 w 1096"/>
                <a:gd name="T89" fmla="*/ 210 h 1202"/>
                <a:gd name="T90" fmla="*/ 168 w 1096"/>
                <a:gd name="T91" fmla="*/ 144 h 1202"/>
                <a:gd name="T92" fmla="*/ 240 w 1096"/>
                <a:gd name="T93" fmla="*/ 88 h 1202"/>
                <a:gd name="T94" fmla="*/ 318 w 1096"/>
                <a:gd name="T95" fmla="*/ 47 h 1202"/>
                <a:gd name="T96" fmla="*/ 398 w 1096"/>
                <a:gd name="T97" fmla="*/ 19 h 1202"/>
                <a:gd name="T98" fmla="*/ 533 w 1096"/>
                <a:gd name="T99" fmla="*/ 0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02">
                  <a:moveTo>
                    <a:pt x="533" y="0"/>
                  </a:moveTo>
                  <a:lnTo>
                    <a:pt x="599" y="0"/>
                  </a:lnTo>
                  <a:lnTo>
                    <a:pt x="662" y="7"/>
                  </a:lnTo>
                  <a:lnTo>
                    <a:pt x="723" y="21"/>
                  </a:lnTo>
                  <a:lnTo>
                    <a:pt x="780" y="40"/>
                  </a:lnTo>
                  <a:lnTo>
                    <a:pt x="834" y="64"/>
                  </a:lnTo>
                  <a:lnTo>
                    <a:pt x="887" y="94"/>
                  </a:lnTo>
                  <a:lnTo>
                    <a:pt x="933" y="128"/>
                  </a:lnTo>
                  <a:lnTo>
                    <a:pt x="976" y="167"/>
                  </a:lnTo>
                  <a:lnTo>
                    <a:pt x="1014" y="210"/>
                  </a:lnTo>
                  <a:lnTo>
                    <a:pt x="1047" y="256"/>
                  </a:lnTo>
                  <a:lnTo>
                    <a:pt x="1075" y="307"/>
                  </a:lnTo>
                  <a:lnTo>
                    <a:pt x="1096" y="360"/>
                  </a:lnTo>
                  <a:lnTo>
                    <a:pt x="1071" y="325"/>
                  </a:lnTo>
                  <a:lnTo>
                    <a:pt x="1041" y="295"/>
                  </a:lnTo>
                  <a:lnTo>
                    <a:pt x="1007" y="268"/>
                  </a:lnTo>
                  <a:lnTo>
                    <a:pt x="968" y="245"/>
                  </a:lnTo>
                  <a:lnTo>
                    <a:pt x="927" y="226"/>
                  </a:lnTo>
                  <a:lnTo>
                    <a:pt x="883" y="210"/>
                  </a:lnTo>
                  <a:lnTo>
                    <a:pt x="838" y="199"/>
                  </a:lnTo>
                  <a:lnTo>
                    <a:pt x="791" y="192"/>
                  </a:lnTo>
                  <a:lnTo>
                    <a:pt x="743" y="188"/>
                  </a:lnTo>
                  <a:lnTo>
                    <a:pt x="696" y="188"/>
                  </a:lnTo>
                  <a:lnTo>
                    <a:pt x="650" y="193"/>
                  </a:lnTo>
                  <a:lnTo>
                    <a:pt x="605" y="202"/>
                  </a:lnTo>
                  <a:lnTo>
                    <a:pt x="561" y="214"/>
                  </a:lnTo>
                  <a:lnTo>
                    <a:pt x="521" y="229"/>
                  </a:lnTo>
                  <a:lnTo>
                    <a:pt x="483" y="249"/>
                  </a:lnTo>
                  <a:lnTo>
                    <a:pt x="440" y="280"/>
                  </a:lnTo>
                  <a:lnTo>
                    <a:pt x="401" y="313"/>
                  </a:lnTo>
                  <a:lnTo>
                    <a:pt x="368" y="349"/>
                  </a:lnTo>
                  <a:lnTo>
                    <a:pt x="339" y="388"/>
                  </a:lnTo>
                  <a:lnTo>
                    <a:pt x="317" y="427"/>
                  </a:lnTo>
                  <a:lnTo>
                    <a:pt x="300" y="470"/>
                  </a:lnTo>
                  <a:lnTo>
                    <a:pt x="289" y="512"/>
                  </a:lnTo>
                  <a:lnTo>
                    <a:pt x="285" y="555"/>
                  </a:lnTo>
                  <a:lnTo>
                    <a:pt x="287" y="600"/>
                  </a:lnTo>
                  <a:lnTo>
                    <a:pt x="296" y="643"/>
                  </a:lnTo>
                  <a:lnTo>
                    <a:pt x="312" y="687"/>
                  </a:lnTo>
                  <a:lnTo>
                    <a:pt x="335" y="730"/>
                  </a:lnTo>
                  <a:lnTo>
                    <a:pt x="366" y="773"/>
                  </a:lnTo>
                  <a:lnTo>
                    <a:pt x="367" y="775"/>
                  </a:lnTo>
                  <a:lnTo>
                    <a:pt x="373" y="782"/>
                  </a:lnTo>
                  <a:lnTo>
                    <a:pt x="383" y="793"/>
                  </a:lnTo>
                  <a:lnTo>
                    <a:pt x="396" y="809"/>
                  </a:lnTo>
                  <a:lnTo>
                    <a:pt x="411" y="827"/>
                  </a:lnTo>
                  <a:lnTo>
                    <a:pt x="429" y="847"/>
                  </a:lnTo>
                  <a:lnTo>
                    <a:pt x="447" y="870"/>
                  </a:lnTo>
                  <a:lnTo>
                    <a:pt x="468" y="896"/>
                  </a:lnTo>
                  <a:lnTo>
                    <a:pt x="489" y="921"/>
                  </a:lnTo>
                  <a:lnTo>
                    <a:pt x="511" y="948"/>
                  </a:lnTo>
                  <a:lnTo>
                    <a:pt x="534" y="974"/>
                  </a:lnTo>
                  <a:lnTo>
                    <a:pt x="556" y="999"/>
                  </a:lnTo>
                  <a:lnTo>
                    <a:pt x="523" y="962"/>
                  </a:lnTo>
                  <a:lnTo>
                    <a:pt x="538" y="980"/>
                  </a:lnTo>
                  <a:lnTo>
                    <a:pt x="551" y="996"/>
                  </a:lnTo>
                  <a:lnTo>
                    <a:pt x="562" y="1009"/>
                  </a:lnTo>
                  <a:lnTo>
                    <a:pt x="571" y="1020"/>
                  </a:lnTo>
                  <a:lnTo>
                    <a:pt x="577" y="1026"/>
                  </a:lnTo>
                  <a:lnTo>
                    <a:pt x="578" y="1028"/>
                  </a:lnTo>
                  <a:lnTo>
                    <a:pt x="591" y="1049"/>
                  </a:lnTo>
                  <a:lnTo>
                    <a:pt x="599" y="1071"/>
                  </a:lnTo>
                  <a:lnTo>
                    <a:pt x="600" y="1094"/>
                  </a:lnTo>
                  <a:lnTo>
                    <a:pt x="596" y="1115"/>
                  </a:lnTo>
                  <a:lnTo>
                    <a:pt x="588" y="1137"/>
                  </a:lnTo>
                  <a:lnTo>
                    <a:pt x="574" y="1158"/>
                  </a:lnTo>
                  <a:lnTo>
                    <a:pt x="556" y="1176"/>
                  </a:lnTo>
                  <a:lnTo>
                    <a:pt x="536" y="1189"/>
                  </a:lnTo>
                  <a:lnTo>
                    <a:pt x="514" y="1199"/>
                  </a:lnTo>
                  <a:lnTo>
                    <a:pt x="491" y="1202"/>
                  </a:lnTo>
                  <a:lnTo>
                    <a:pt x="469" y="1202"/>
                  </a:lnTo>
                  <a:lnTo>
                    <a:pt x="447" y="1196"/>
                  </a:lnTo>
                  <a:lnTo>
                    <a:pt x="428" y="1184"/>
                  </a:lnTo>
                  <a:lnTo>
                    <a:pt x="409" y="1168"/>
                  </a:lnTo>
                  <a:lnTo>
                    <a:pt x="352" y="1098"/>
                  </a:lnTo>
                  <a:lnTo>
                    <a:pt x="390" y="1143"/>
                  </a:lnTo>
                  <a:lnTo>
                    <a:pt x="149" y="855"/>
                  </a:lnTo>
                  <a:lnTo>
                    <a:pt x="104" y="796"/>
                  </a:lnTo>
                  <a:lnTo>
                    <a:pt x="69" y="739"/>
                  </a:lnTo>
                  <a:lnTo>
                    <a:pt x="41" y="682"/>
                  </a:lnTo>
                  <a:lnTo>
                    <a:pt x="21" y="628"/>
                  </a:lnTo>
                  <a:lnTo>
                    <a:pt x="7" y="573"/>
                  </a:lnTo>
                  <a:lnTo>
                    <a:pt x="1" y="522"/>
                  </a:lnTo>
                  <a:lnTo>
                    <a:pt x="0" y="471"/>
                  </a:lnTo>
                  <a:lnTo>
                    <a:pt x="6" y="421"/>
                  </a:lnTo>
                  <a:lnTo>
                    <a:pt x="17" y="375"/>
                  </a:lnTo>
                  <a:lnTo>
                    <a:pt x="33" y="331"/>
                  </a:lnTo>
                  <a:lnTo>
                    <a:pt x="52" y="287"/>
                  </a:lnTo>
                  <a:lnTo>
                    <a:pt x="77" y="248"/>
                  </a:lnTo>
                  <a:lnTo>
                    <a:pt x="103" y="210"/>
                  </a:lnTo>
                  <a:lnTo>
                    <a:pt x="135" y="175"/>
                  </a:lnTo>
                  <a:lnTo>
                    <a:pt x="168" y="144"/>
                  </a:lnTo>
                  <a:lnTo>
                    <a:pt x="203" y="115"/>
                  </a:lnTo>
                  <a:lnTo>
                    <a:pt x="240" y="88"/>
                  </a:lnTo>
                  <a:lnTo>
                    <a:pt x="279" y="65"/>
                  </a:lnTo>
                  <a:lnTo>
                    <a:pt x="318" y="47"/>
                  </a:lnTo>
                  <a:lnTo>
                    <a:pt x="358" y="31"/>
                  </a:lnTo>
                  <a:lnTo>
                    <a:pt x="398" y="19"/>
                  </a:lnTo>
                  <a:lnTo>
                    <a:pt x="466" y="6"/>
                  </a:lnTo>
                  <a:lnTo>
                    <a:pt x="5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0" name="Freeform 9">
              <a:extLst>
                <a:ext uri="{FF2B5EF4-FFF2-40B4-BE49-F238E27FC236}">
                  <a16:creationId xmlns:a16="http://schemas.microsoft.com/office/drawing/2014/main" id="{ED4644BB-791F-6241-8C89-AFA3C1325C38}"/>
                </a:ext>
              </a:extLst>
            </p:cNvPr>
            <p:cNvSpPr>
              <a:spLocks noEditPoints="1"/>
            </p:cNvSpPr>
            <p:nvPr/>
          </p:nvSpPr>
          <p:spPr bwMode="auto">
            <a:xfrm>
              <a:off x="7675563" y="4867276"/>
              <a:ext cx="52388" cy="50800"/>
            </a:xfrm>
            <a:custGeom>
              <a:avLst/>
              <a:gdLst>
                <a:gd name="T0" fmla="*/ 51 w 130"/>
                <a:gd name="T1" fmla="*/ 60 h 128"/>
                <a:gd name="T2" fmla="*/ 70 w 130"/>
                <a:gd name="T3" fmla="*/ 60 h 128"/>
                <a:gd name="T4" fmla="*/ 77 w 130"/>
                <a:gd name="T5" fmla="*/ 59 h 128"/>
                <a:gd name="T6" fmla="*/ 82 w 130"/>
                <a:gd name="T7" fmla="*/ 55 h 128"/>
                <a:gd name="T8" fmla="*/ 83 w 130"/>
                <a:gd name="T9" fmla="*/ 48 h 128"/>
                <a:gd name="T10" fmla="*/ 82 w 130"/>
                <a:gd name="T11" fmla="*/ 42 h 128"/>
                <a:gd name="T12" fmla="*/ 77 w 130"/>
                <a:gd name="T13" fmla="*/ 38 h 128"/>
                <a:gd name="T14" fmla="*/ 71 w 130"/>
                <a:gd name="T15" fmla="*/ 37 h 128"/>
                <a:gd name="T16" fmla="*/ 51 w 130"/>
                <a:gd name="T17" fmla="*/ 37 h 128"/>
                <a:gd name="T18" fmla="*/ 68 w 130"/>
                <a:gd name="T19" fmla="*/ 28 h 128"/>
                <a:gd name="T20" fmla="*/ 89 w 130"/>
                <a:gd name="T21" fmla="*/ 32 h 128"/>
                <a:gd name="T22" fmla="*/ 95 w 130"/>
                <a:gd name="T23" fmla="*/ 48 h 128"/>
                <a:gd name="T24" fmla="*/ 90 w 130"/>
                <a:gd name="T25" fmla="*/ 63 h 128"/>
                <a:gd name="T26" fmla="*/ 76 w 130"/>
                <a:gd name="T27" fmla="*/ 69 h 128"/>
                <a:gd name="T28" fmla="*/ 84 w 130"/>
                <a:gd name="T29" fmla="*/ 101 h 128"/>
                <a:gd name="T30" fmla="*/ 51 w 130"/>
                <a:gd name="T31" fmla="*/ 69 h 128"/>
                <a:gd name="T32" fmla="*/ 40 w 130"/>
                <a:gd name="T33" fmla="*/ 101 h 128"/>
                <a:gd name="T34" fmla="*/ 66 w 130"/>
                <a:gd name="T35" fmla="*/ 11 h 128"/>
                <a:gd name="T36" fmla="*/ 34 w 130"/>
                <a:gd name="T37" fmla="*/ 20 h 128"/>
                <a:gd name="T38" fmla="*/ 16 w 130"/>
                <a:gd name="T39" fmla="*/ 47 h 128"/>
                <a:gd name="T40" fmla="*/ 16 w 130"/>
                <a:gd name="T41" fmla="*/ 82 h 128"/>
                <a:gd name="T42" fmla="*/ 34 w 130"/>
                <a:gd name="T43" fmla="*/ 107 h 128"/>
                <a:gd name="T44" fmla="*/ 66 w 130"/>
                <a:gd name="T45" fmla="*/ 117 h 128"/>
                <a:gd name="T46" fmla="*/ 96 w 130"/>
                <a:gd name="T47" fmla="*/ 107 h 128"/>
                <a:gd name="T48" fmla="*/ 115 w 130"/>
                <a:gd name="T49" fmla="*/ 82 h 128"/>
                <a:gd name="T50" fmla="*/ 115 w 130"/>
                <a:gd name="T51" fmla="*/ 47 h 128"/>
                <a:gd name="T52" fmla="*/ 96 w 130"/>
                <a:gd name="T53" fmla="*/ 20 h 128"/>
                <a:gd name="T54" fmla="*/ 66 w 130"/>
                <a:gd name="T55" fmla="*/ 11 h 128"/>
                <a:gd name="T56" fmla="*/ 85 w 130"/>
                <a:gd name="T57" fmla="*/ 3 h 128"/>
                <a:gd name="T58" fmla="*/ 118 w 130"/>
                <a:gd name="T59" fmla="*/ 25 h 128"/>
                <a:gd name="T60" fmla="*/ 130 w 130"/>
                <a:gd name="T61" fmla="*/ 64 h 128"/>
                <a:gd name="T62" fmla="*/ 118 w 130"/>
                <a:gd name="T63" fmla="*/ 102 h 128"/>
                <a:gd name="T64" fmla="*/ 85 w 130"/>
                <a:gd name="T65" fmla="*/ 125 h 128"/>
                <a:gd name="T66" fmla="*/ 45 w 130"/>
                <a:gd name="T67" fmla="*/ 125 h 128"/>
                <a:gd name="T68" fmla="*/ 13 w 130"/>
                <a:gd name="T69" fmla="*/ 102 h 128"/>
                <a:gd name="T70" fmla="*/ 0 w 130"/>
                <a:gd name="T71" fmla="*/ 64 h 128"/>
                <a:gd name="T72" fmla="*/ 13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6" y="60"/>
                  </a:lnTo>
                  <a:lnTo>
                    <a:pt x="70" y="60"/>
                  </a:lnTo>
                  <a:lnTo>
                    <a:pt x="73" y="59"/>
                  </a:lnTo>
                  <a:lnTo>
                    <a:pt x="77" y="59"/>
                  </a:lnTo>
                  <a:lnTo>
                    <a:pt x="79" y="56"/>
                  </a:lnTo>
                  <a:lnTo>
                    <a:pt x="82" y="55"/>
                  </a:lnTo>
                  <a:lnTo>
                    <a:pt x="83" y="52"/>
                  </a:lnTo>
                  <a:lnTo>
                    <a:pt x="83" y="48"/>
                  </a:lnTo>
                  <a:lnTo>
                    <a:pt x="83" y="44"/>
                  </a:lnTo>
                  <a:lnTo>
                    <a:pt x="82" y="42"/>
                  </a:lnTo>
                  <a:lnTo>
                    <a:pt x="79" y="40"/>
                  </a:lnTo>
                  <a:lnTo>
                    <a:pt x="77" y="38"/>
                  </a:lnTo>
                  <a:lnTo>
                    <a:pt x="73" y="37"/>
                  </a:lnTo>
                  <a:lnTo>
                    <a:pt x="71" y="37"/>
                  </a:lnTo>
                  <a:lnTo>
                    <a:pt x="67" y="37"/>
                  </a:lnTo>
                  <a:lnTo>
                    <a:pt x="51" y="37"/>
                  </a:lnTo>
                  <a:close/>
                  <a:moveTo>
                    <a:pt x="40" y="28"/>
                  </a:moveTo>
                  <a:lnTo>
                    <a:pt x="68" y="28"/>
                  </a:lnTo>
                  <a:lnTo>
                    <a:pt x="81" y="29"/>
                  </a:lnTo>
                  <a:lnTo>
                    <a:pt x="89" y="32"/>
                  </a:lnTo>
                  <a:lnTo>
                    <a:pt x="94" y="38"/>
                  </a:lnTo>
                  <a:lnTo>
                    <a:pt x="95" y="48"/>
                  </a:lnTo>
                  <a:lnTo>
                    <a:pt x="94" y="56"/>
                  </a:lnTo>
                  <a:lnTo>
                    <a:pt x="90" y="63"/>
                  </a:lnTo>
                  <a:lnTo>
                    <a:pt x="83" y="66"/>
                  </a:lnTo>
                  <a:lnTo>
                    <a:pt x="76" y="69"/>
                  </a:lnTo>
                  <a:lnTo>
                    <a:pt x="98" y="101"/>
                  </a:lnTo>
                  <a:lnTo>
                    <a:pt x="84" y="101"/>
                  </a:lnTo>
                  <a:lnTo>
                    <a:pt x="65" y="69"/>
                  </a:lnTo>
                  <a:lnTo>
                    <a:pt x="51" y="69"/>
                  </a:lnTo>
                  <a:lnTo>
                    <a:pt x="51" y="101"/>
                  </a:lnTo>
                  <a:lnTo>
                    <a:pt x="40" y="101"/>
                  </a:lnTo>
                  <a:lnTo>
                    <a:pt x="40" y="28"/>
                  </a:lnTo>
                  <a:close/>
                  <a:moveTo>
                    <a:pt x="66" y="11"/>
                  </a:moveTo>
                  <a:lnTo>
                    <a:pt x="49" y="13"/>
                  </a:lnTo>
                  <a:lnTo>
                    <a:pt x="34" y="20"/>
                  </a:lnTo>
                  <a:lnTo>
                    <a:pt x="23" y="32"/>
                  </a:lnTo>
                  <a:lnTo>
                    <a:pt x="16" y="47"/>
                  </a:lnTo>
                  <a:lnTo>
                    <a:pt x="14" y="64"/>
                  </a:lnTo>
                  <a:lnTo>
                    <a:pt x="16" y="82"/>
                  </a:lnTo>
                  <a:lnTo>
                    <a:pt x="23" y="96"/>
                  </a:lnTo>
                  <a:lnTo>
                    <a:pt x="34" y="107"/>
                  </a:lnTo>
                  <a:lnTo>
                    <a:pt x="49" y="114"/>
                  </a:lnTo>
                  <a:lnTo>
                    <a:pt x="66" y="117"/>
                  </a:lnTo>
                  <a:lnTo>
                    <a:pt x="82" y="114"/>
                  </a:lnTo>
                  <a:lnTo>
                    <a:pt x="96" y="107"/>
                  </a:lnTo>
                  <a:lnTo>
                    <a:pt x="107" y="96"/>
                  </a:lnTo>
                  <a:lnTo>
                    <a:pt x="115" y="82"/>
                  </a:lnTo>
                  <a:lnTo>
                    <a:pt x="118" y="64"/>
                  </a:lnTo>
                  <a:lnTo>
                    <a:pt x="115" y="47"/>
                  </a:lnTo>
                  <a:lnTo>
                    <a:pt x="107" y="32"/>
                  </a:lnTo>
                  <a:lnTo>
                    <a:pt x="96" y="20"/>
                  </a:lnTo>
                  <a:lnTo>
                    <a:pt x="82" y="13"/>
                  </a:lnTo>
                  <a:lnTo>
                    <a:pt x="66" y="11"/>
                  </a:lnTo>
                  <a:close/>
                  <a:moveTo>
                    <a:pt x="66" y="0"/>
                  </a:moveTo>
                  <a:lnTo>
                    <a:pt x="85" y="3"/>
                  </a:lnTo>
                  <a:lnTo>
                    <a:pt x="104" y="12"/>
                  </a:lnTo>
                  <a:lnTo>
                    <a:pt x="118" y="25"/>
                  </a:lnTo>
                  <a:lnTo>
                    <a:pt x="127" y="43"/>
                  </a:lnTo>
                  <a:lnTo>
                    <a:pt x="130" y="64"/>
                  </a:lnTo>
                  <a:lnTo>
                    <a:pt x="127" y="84"/>
                  </a:lnTo>
                  <a:lnTo>
                    <a:pt x="118" y="102"/>
                  </a:lnTo>
                  <a:lnTo>
                    <a:pt x="104" y="116"/>
                  </a:lnTo>
                  <a:lnTo>
                    <a:pt x="85" y="125"/>
                  </a:lnTo>
                  <a:lnTo>
                    <a:pt x="66" y="128"/>
                  </a:lnTo>
                  <a:lnTo>
                    <a:pt x="45" y="125"/>
                  </a:lnTo>
                  <a:lnTo>
                    <a:pt x="27" y="116"/>
                  </a:lnTo>
                  <a:lnTo>
                    <a:pt x="13" y="102"/>
                  </a:lnTo>
                  <a:lnTo>
                    <a:pt x="4" y="84"/>
                  </a:lnTo>
                  <a:lnTo>
                    <a:pt x="0" y="64"/>
                  </a:lnTo>
                  <a:lnTo>
                    <a:pt x="4" y="43"/>
                  </a:lnTo>
                  <a:lnTo>
                    <a:pt x="13" y="25"/>
                  </a:lnTo>
                  <a:lnTo>
                    <a:pt x="27" y="12"/>
                  </a:lnTo>
                  <a:lnTo>
                    <a:pt x="45" y="3"/>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1" name="Freeform 10">
              <a:extLst>
                <a:ext uri="{FF2B5EF4-FFF2-40B4-BE49-F238E27FC236}">
                  <a16:creationId xmlns:a16="http://schemas.microsoft.com/office/drawing/2014/main" id="{2DAE9313-7E29-324E-B411-25184A85F9E3}"/>
                </a:ext>
              </a:extLst>
            </p:cNvPr>
            <p:cNvSpPr>
              <a:spLocks noEditPoints="1"/>
            </p:cNvSpPr>
            <p:nvPr/>
          </p:nvSpPr>
          <p:spPr bwMode="auto">
            <a:xfrm>
              <a:off x="6591301" y="4867276"/>
              <a:ext cx="52388" cy="50800"/>
            </a:xfrm>
            <a:custGeom>
              <a:avLst/>
              <a:gdLst>
                <a:gd name="T0" fmla="*/ 51 w 130"/>
                <a:gd name="T1" fmla="*/ 60 h 128"/>
                <a:gd name="T2" fmla="*/ 69 w 130"/>
                <a:gd name="T3" fmla="*/ 60 h 128"/>
                <a:gd name="T4" fmla="*/ 75 w 130"/>
                <a:gd name="T5" fmla="*/ 59 h 128"/>
                <a:gd name="T6" fmla="*/ 81 w 130"/>
                <a:gd name="T7" fmla="*/ 55 h 128"/>
                <a:gd name="T8" fmla="*/ 82 w 130"/>
                <a:gd name="T9" fmla="*/ 48 h 128"/>
                <a:gd name="T10" fmla="*/ 81 w 130"/>
                <a:gd name="T11" fmla="*/ 42 h 128"/>
                <a:gd name="T12" fmla="*/ 76 w 130"/>
                <a:gd name="T13" fmla="*/ 38 h 128"/>
                <a:gd name="T14" fmla="*/ 70 w 130"/>
                <a:gd name="T15" fmla="*/ 37 h 128"/>
                <a:gd name="T16" fmla="*/ 51 w 130"/>
                <a:gd name="T17" fmla="*/ 37 h 128"/>
                <a:gd name="T18" fmla="*/ 68 w 130"/>
                <a:gd name="T19" fmla="*/ 28 h 128"/>
                <a:gd name="T20" fmla="*/ 88 w 130"/>
                <a:gd name="T21" fmla="*/ 32 h 128"/>
                <a:gd name="T22" fmla="*/ 94 w 130"/>
                <a:gd name="T23" fmla="*/ 48 h 128"/>
                <a:gd name="T24" fmla="*/ 88 w 130"/>
                <a:gd name="T25" fmla="*/ 63 h 128"/>
                <a:gd name="T26" fmla="*/ 75 w 130"/>
                <a:gd name="T27" fmla="*/ 69 h 128"/>
                <a:gd name="T28" fmla="*/ 83 w 130"/>
                <a:gd name="T29" fmla="*/ 101 h 128"/>
                <a:gd name="T30" fmla="*/ 51 w 130"/>
                <a:gd name="T31" fmla="*/ 69 h 128"/>
                <a:gd name="T32" fmla="*/ 40 w 130"/>
                <a:gd name="T33" fmla="*/ 101 h 128"/>
                <a:gd name="T34" fmla="*/ 64 w 130"/>
                <a:gd name="T35" fmla="*/ 11 h 128"/>
                <a:gd name="T36" fmla="*/ 34 w 130"/>
                <a:gd name="T37" fmla="*/ 20 h 128"/>
                <a:gd name="T38" fmla="*/ 14 w 130"/>
                <a:gd name="T39" fmla="*/ 47 h 128"/>
                <a:gd name="T40" fmla="*/ 14 w 130"/>
                <a:gd name="T41" fmla="*/ 82 h 128"/>
                <a:gd name="T42" fmla="*/ 34 w 130"/>
                <a:gd name="T43" fmla="*/ 107 h 128"/>
                <a:gd name="T44" fmla="*/ 64 w 130"/>
                <a:gd name="T45" fmla="*/ 117 h 128"/>
                <a:gd name="T46" fmla="*/ 96 w 130"/>
                <a:gd name="T47" fmla="*/ 107 h 128"/>
                <a:gd name="T48" fmla="*/ 114 w 130"/>
                <a:gd name="T49" fmla="*/ 82 h 128"/>
                <a:gd name="T50" fmla="*/ 114 w 130"/>
                <a:gd name="T51" fmla="*/ 47 h 128"/>
                <a:gd name="T52" fmla="*/ 96 w 130"/>
                <a:gd name="T53" fmla="*/ 20 h 128"/>
                <a:gd name="T54" fmla="*/ 64 w 130"/>
                <a:gd name="T55" fmla="*/ 11 h 128"/>
                <a:gd name="T56" fmla="*/ 85 w 130"/>
                <a:gd name="T57" fmla="*/ 3 h 128"/>
                <a:gd name="T58" fmla="*/ 117 w 130"/>
                <a:gd name="T59" fmla="*/ 25 h 128"/>
                <a:gd name="T60" fmla="*/ 130 w 130"/>
                <a:gd name="T61" fmla="*/ 64 h 128"/>
                <a:gd name="T62" fmla="*/ 117 w 130"/>
                <a:gd name="T63" fmla="*/ 102 h 128"/>
                <a:gd name="T64" fmla="*/ 85 w 130"/>
                <a:gd name="T65" fmla="*/ 125 h 128"/>
                <a:gd name="T66" fmla="*/ 45 w 130"/>
                <a:gd name="T67" fmla="*/ 125 h 128"/>
                <a:gd name="T68" fmla="*/ 12 w 130"/>
                <a:gd name="T69" fmla="*/ 102 h 128"/>
                <a:gd name="T70" fmla="*/ 0 w 130"/>
                <a:gd name="T71" fmla="*/ 64 h 128"/>
                <a:gd name="T72" fmla="*/ 12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4" y="60"/>
                  </a:lnTo>
                  <a:lnTo>
                    <a:pt x="69" y="60"/>
                  </a:lnTo>
                  <a:lnTo>
                    <a:pt x="73" y="59"/>
                  </a:lnTo>
                  <a:lnTo>
                    <a:pt x="75" y="59"/>
                  </a:lnTo>
                  <a:lnTo>
                    <a:pt x="79" y="56"/>
                  </a:lnTo>
                  <a:lnTo>
                    <a:pt x="81" y="55"/>
                  </a:lnTo>
                  <a:lnTo>
                    <a:pt x="82" y="52"/>
                  </a:lnTo>
                  <a:lnTo>
                    <a:pt x="82" y="48"/>
                  </a:lnTo>
                  <a:lnTo>
                    <a:pt x="82" y="44"/>
                  </a:lnTo>
                  <a:lnTo>
                    <a:pt x="81" y="42"/>
                  </a:lnTo>
                  <a:lnTo>
                    <a:pt x="79" y="40"/>
                  </a:lnTo>
                  <a:lnTo>
                    <a:pt x="76" y="38"/>
                  </a:lnTo>
                  <a:lnTo>
                    <a:pt x="73" y="37"/>
                  </a:lnTo>
                  <a:lnTo>
                    <a:pt x="70" y="37"/>
                  </a:lnTo>
                  <a:lnTo>
                    <a:pt x="66" y="37"/>
                  </a:lnTo>
                  <a:lnTo>
                    <a:pt x="51" y="37"/>
                  </a:lnTo>
                  <a:close/>
                  <a:moveTo>
                    <a:pt x="40" y="28"/>
                  </a:moveTo>
                  <a:lnTo>
                    <a:pt x="68" y="28"/>
                  </a:lnTo>
                  <a:lnTo>
                    <a:pt x="80" y="29"/>
                  </a:lnTo>
                  <a:lnTo>
                    <a:pt x="88" y="32"/>
                  </a:lnTo>
                  <a:lnTo>
                    <a:pt x="93" y="38"/>
                  </a:lnTo>
                  <a:lnTo>
                    <a:pt x="94" y="48"/>
                  </a:lnTo>
                  <a:lnTo>
                    <a:pt x="93" y="56"/>
                  </a:lnTo>
                  <a:lnTo>
                    <a:pt x="88" y="63"/>
                  </a:lnTo>
                  <a:lnTo>
                    <a:pt x="82" y="66"/>
                  </a:lnTo>
                  <a:lnTo>
                    <a:pt x="75" y="69"/>
                  </a:lnTo>
                  <a:lnTo>
                    <a:pt x="96" y="101"/>
                  </a:lnTo>
                  <a:lnTo>
                    <a:pt x="83" y="101"/>
                  </a:lnTo>
                  <a:lnTo>
                    <a:pt x="64" y="69"/>
                  </a:lnTo>
                  <a:lnTo>
                    <a:pt x="51" y="69"/>
                  </a:lnTo>
                  <a:lnTo>
                    <a:pt x="51" y="101"/>
                  </a:lnTo>
                  <a:lnTo>
                    <a:pt x="40" y="101"/>
                  </a:lnTo>
                  <a:lnTo>
                    <a:pt x="40" y="28"/>
                  </a:lnTo>
                  <a:close/>
                  <a:moveTo>
                    <a:pt x="64" y="11"/>
                  </a:moveTo>
                  <a:lnTo>
                    <a:pt x="48" y="13"/>
                  </a:lnTo>
                  <a:lnTo>
                    <a:pt x="34" y="20"/>
                  </a:lnTo>
                  <a:lnTo>
                    <a:pt x="22" y="32"/>
                  </a:lnTo>
                  <a:lnTo>
                    <a:pt x="14" y="47"/>
                  </a:lnTo>
                  <a:lnTo>
                    <a:pt x="12" y="64"/>
                  </a:lnTo>
                  <a:lnTo>
                    <a:pt x="14" y="82"/>
                  </a:lnTo>
                  <a:lnTo>
                    <a:pt x="22" y="96"/>
                  </a:lnTo>
                  <a:lnTo>
                    <a:pt x="34" y="107"/>
                  </a:lnTo>
                  <a:lnTo>
                    <a:pt x="48" y="114"/>
                  </a:lnTo>
                  <a:lnTo>
                    <a:pt x="64" y="117"/>
                  </a:lnTo>
                  <a:lnTo>
                    <a:pt x="81" y="114"/>
                  </a:lnTo>
                  <a:lnTo>
                    <a:pt x="96" y="107"/>
                  </a:lnTo>
                  <a:lnTo>
                    <a:pt x="107" y="96"/>
                  </a:lnTo>
                  <a:lnTo>
                    <a:pt x="114" y="82"/>
                  </a:lnTo>
                  <a:lnTo>
                    <a:pt x="116" y="64"/>
                  </a:lnTo>
                  <a:lnTo>
                    <a:pt x="114" y="47"/>
                  </a:lnTo>
                  <a:lnTo>
                    <a:pt x="107" y="32"/>
                  </a:lnTo>
                  <a:lnTo>
                    <a:pt x="96" y="20"/>
                  </a:lnTo>
                  <a:lnTo>
                    <a:pt x="81" y="13"/>
                  </a:lnTo>
                  <a:lnTo>
                    <a:pt x="64" y="11"/>
                  </a:lnTo>
                  <a:close/>
                  <a:moveTo>
                    <a:pt x="64" y="0"/>
                  </a:moveTo>
                  <a:lnTo>
                    <a:pt x="85" y="3"/>
                  </a:lnTo>
                  <a:lnTo>
                    <a:pt x="103" y="12"/>
                  </a:lnTo>
                  <a:lnTo>
                    <a:pt x="117" y="25"/>
                  </a:lnTo>
                  <a:lnTo>
                    <a:pt x="126" y="43"/>
                  </a:lnTo>
                  <a:lnTo>
                    <a:pt x="130" y="64"/>
                  </a:lnTo>
                  <a:lnTo>
                    <a:pt x="126" y="84"/>
                  </a:lnTo>
                  <a:lnTo>
                    <a:pt x="117" y="102"/>
                  </a:lnTo>
                  <a:lnTo>
                    <a:pt x="103" y="116"/>
                  </a:lnTo>
                  <a:lnTo>
                    <a:pt x="85" y="125"/>
                  </a:lnTo>
                  <a:lnTo>
                    <a:pt x="64" y="128"/>
                  </a:lnTo>
                  <a:lnTo>
                    <a:pt x="45" y="125"/>
                  </a:lnTo>
                  <a:lnTo>
                    <a:pt x="26" y="116"/>
                  </a:lnTo>
                  <a:lnTo>
                    <a:pt x="12" y="102"/>
                  </a:lnTo>
                  <a:lnTo>
                    <a:pt x="2" y="84"/>
                  </a:lnTo>
                  <a:lnTo>
                    <a:pt x="0" y="64"/>
                  </a:lnTo>
                  <a:lnTo>
                    <a:pt x="2" y="43"/>
                  </a:lnTo>
                  <a:lnTo>
                    <a:pt x="12" y="25"/>
                  </a:lnTo>
                  <a:lnTo>
                    <a:pt x="26" y="12"/>
                  </a:lnTo>
                  <a:lnTo>
                    <a:pt x="45" y="3"/>
                  </a:lnTo>
                  <a:lnTo>
                    <a:pt x="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grpSp>
      <p:sp>
        <p:nvSpPr>
          <p:cNvPr id="12" name="TextBox 3">
            <a:extLst>
              <a:ext uri="{FF2B5EF4-FFF2-40B4-BE49-F238E27FC236}">
                <a16:creationId xmlns:a16="http://schemas.microsoft.com/office/drawing/2014/main" id="{ACAC6727-2088-4147-A38A-47850B89BAF6}"/>
              </a:ext>
            </a:extLst>
          </p:cNvPr>
          <p:cNvSpPr txBox="1">
            <a:spLocks noChangeAspect="1"/>
          </p:cNvSpPr>
          <p:nvPr/>
        </p:nvSpPr>
        <p:spPr>
          <a:xfrm>
            <a:off x="4413504" y="6516794"/>
            <a:ext cx="3352800" cy="297646"/>
          </a:xfrm>
          <a:prstGeom prst="rect">
            <a:avLst/>
          </a:prstGeom>
          <a:noFill/>
        </p:spPr>
        <p:txBody>
          <a:bodyPr wrap="square" anchor="b" anchorCtr="0">
            <a:spAutoFit/>
          </a:bodyPr>
          <a:lstStyle/>
          <a:p>
            <a:pPr marL="0" marR="0" lvl="0" indent="0" algn="ctr" defTabSz="365734"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chemeClr val="bg2">
                    <a:lumMod val="50000"/>
                  </a:schemeClr>
                </a:solidFill>
                <a:effectLst/>
                <a:uLnTx/>
                <a:uFillTx/>
                <a:latin typeface="+mn-lt"/>
                <a:ea typeface="Calibri" charset="0"/>
                <a:cs typeface="Arial" panose="020B0604020202020204" pitchFamily="34" charset="0"/>
              </a:rPr>
              <a:t>Company Confidential – For Internal Use Only</a:t>
            </a:r>
          </a:p>
          <a:p>
            <a:pPr marL="0" marR="0" lvl="0" indent="0" algn="ctr" defTabSz="365734"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chemeClr val="bg2">
                    <a:lumMod val="50000"/>
                  </a:schemeClr>
                </a:solidFill>
                <a:effectLst/>
                <a:uLnTx/>
                <a:uFillTx/>
                <a:latin typeface="+mn-lt"/>
                <a:ea typeface="Calibri" charset="0"/>
                <a:cs typeface="Arial" panose="020B0604020202020204" pitchFamily="34" charset="0"/>
              </a:rPr>
              <a:t>Copyright © SAS Institute Inc. All rights reserved.</a:t>
            </a:r>
          </a:p>
        </p:txBody>
      </p:sp>
    </p:spTree>
    <p:extLst>
      <p:ext uri="{BB962C8B-B14F-4D97-AF65-F5344CB8AC3E}">
        <p14:creationId xmlns:p14="http://schemas.microsoft.com/office/powerpoint/2010/main" val="1316427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Closing SAS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F640452-C0E9-BB4A-8CF5-CE4FAA54E306}"/>
              </a:ext>
            </a:extLst>
          </p:cNvPr>
          <p:cNvSpPr/>
          <p:nvPr/>
        </p:nvSpPr>
        <p:spPr>
          <a:xfrm>
            <a:off x="2" y="-8061"/>
            <a:ext cx="12163455" cy="6831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5" name="Picture 4" descr="A close up of a logo&#10;&#10;Description automatically generated">
            <a:extLst>
              <a:ext uri="{FF2B5EF4-FFF2-40B4-BE49-F238E27FC236}">
                <a16:creationId xmlns:a16="http://schemas.microsoft.com/office/drawing/2014/main" id="{55DCED66-1892-224F-B3AD-DC1323E4C9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2971800" cy="6858000"/>
          </a:xfrm>
          <a:prstGeom prst="rect">
            <a:avLst/>
          </a:prstGeom>
        </p:spPr>
      </p:pic>
      <p:sp>
        <p:nvSpPr>
          <p:cNvPr id="9" name="Text Placeholder 32">
            <a:extLst>
              <a:ext uri="{FF2B5EF4-FFF2-40B4-BE49-F238E27FC236}">
                <a16:creationId xmlns:a16="http://schemas.microsoft.com/office/drawing/2014/main" id="{1231D9FA-7877-D144-875E-EB15705E83A1}"/>
              </a:ext>
            </a:extLst>
          </p:cNvPr>
          <p:cNvSpPr>
            <a:spLocks noGrp="1"/>
          </p:cNvSpPr>
          <p:nvPr>
            <p:ph type="body" sz="quarter" idx="10"/>
          </p:nvPr>
        </p:nvSpPr>
        <p:spPr>
          <a:xfrm>
            <a:off x="1835539" y="2391584"/>
            <a:ext cx="8520925" cy="2074832"/>
          </a:xfrm>
        </p:spPr>
        <p:txBody>
          <a:bodyPr anchor="ctr">
            <a:normAutofit/>
          </a:bodyPr>
          <a:lstStyle>
            <a:lvl1pPr marL="0" indent="0" algn="ctr">
              <a:buNone/>
              <a:defRPr lang="en-US" sz="4000" b="1" kern="1200" dirty="0">
                <a:solidFill>
                  <a:schemeClr val="bg1"/>
                </a:solidFill>
                <a:latin typeface="Calibri" panose="020F0502020204030204" pitchFamily="34" charset="0"/>
                <a:ea typeface="+mn-ea"/>
                <a:cs typeface="Calibri" panose="020F0502020204030204" pitchFamily="34" charset="0"/>
              </a:defRPr>
            </a:lvl1pPr>
          </a:lstStyle>
          <a:p>
            <a:pPr lvl="0"/>
            <a:r>
              <a:rPr lang="en-US"/>
              <a:t>Click to edit Master text styles</a:t>
            </a:r>
          </a:p>
        </p:txBody>
      </p:sp>
      <p:sp>
        <p:nvSpPr>
          <p:cNvPr id="11" name="Rectangle 10">
            <a:extLst>
              <a:ext uri="{FF2B5EF4-FFF2-40B4-BE49-F238E27FC236}">
                <a16:creationId xmlns:a16="http://schemas.microsoft.com/office/drawing/2014/main" id="{60F2F4D0-EB0E-3842-9785-6EF69081820E}"/>
              </a:ext>
            </a:extLst>
          </p:cNvPr>
          <p:cNvSpPr/>
          <p:nvPr/>
        </p:nvSpPr>
        <p:spPr>
          <a:xfrm>
            <a:off x="2" y="0"/>
            <a:ext cx="3207900" cy="6864096"/>
          </a:xfrm>
          <a:prstGeom prst="rect">
            <a:avLst/>
          </a:prstGeom>
          <a:gradFill flip="none" rotWithShape="1">
            <a:gsLst>
              <a:gs pos="2000">
                <a:schemeClr val="tx2">
                  <a:alpha val="0"/>
                </a:schemeClr>
              </a:gs>
              <a:gs pos="100000">
                <a:schemeClr val="tx2">
                  <a:alpha val="36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TextBox 4">
            <a:extLst>
              <a:ext uri="{FF2B5EF4-FFF2-40B4-BE49-F238E27FC236}">
                <a16:creationId xmlns:a16="http://schemas.microsoft.com/office/drawing/2014/main" id="{64A8B58C-CD7F-6F4B-B6E8-178EEF4B15DC}"/>
              </a:ext>
            </a:extLst>
          </p:cNvPr>
          <p:cNvSpPr txBox="1"/>
          <p:nvPr/>
        </p:nvSpPr>
        <p:spPr>
          <a:xfrm>
            <a:off x="4413504" y="6619450"/>
            <a:ext cx="3352800" cy="194990"/>
          </a:xfrm>
          <a:prstGeom prst="rect">
            <a:avLst/>
          </a:prstGeom>
          <a:noFill/>
        </p:spPr>
        <p:txBody>
          <a:bodyPr wrap="square" anchor="b" anchorCtr="0">
            <a:spAutoFit/>
          </a:bodyPr>
          <a:lstStyle/>
          <a:p>
            <a:pPr marL="0" marR="0" lvl="0" indent="0" algn="ctr" defTabSz="365734"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chemeClr val="bg1"/>
                </a:solidFill>
                <a:effectLst/>
                <a:uLnTx/>
                <a:uFillTx/>
                <a:latin typeface="+mn-lt"/>
                <a:ea typeface="Calibri" charset="0"/>
                <a:cs typeface="Arial" panose="020B0604020202020204" pitchFamily="34" charset="0"/>
              </a:rPr>
              <a:t>Copyright © SAS Institute Inc. All rights reserved.</a:t>
            </a:r>
          </a:p>
        </p:txBody>
      </p:sp>
      <p:pic>
        <p:nvPicPr>
          <p:cNvPr id="15" name="Picture 14">
            <a:extLst>
              <a:ext uri="{FF2B5EF4-FFF2-40B4-BE49-F238E27FC236}">
                <a16:creationId xmlns:a16="http://schemas.microsoft.com/office/drawing/2014/main" id="{BDDF8B79-0449-724D-9AE1-DD5080E117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48848" y="5967045"/>
            <a:ext cx="1483157" cy="825136"/>
          </a:xfrm>
          <a:prstGeom prst="rect">
            <a:avLst/>
          </a:prstGeom>
        </p:spPr>
      </p:pic>
      <p:sp>
        <p:nvSpPr>
          <p:cNvPr id="2" name="TextBox 1">
            <a:extLst>
              <a:ext uri="{FF2B5EF4-FFF2-40B4-BE49-F238E27FC236}">
                <a16:creationId xmlns:a16="http://schemas.microsoft.com/office/drawing/2014/main" id="{503DB4AB-A9DE-4660-939A-CBDF75AC178E}"/>
              </a:ext>
            </a:extLst>
          </p:cNvPr>
          <p:cNvSpPr txBox="1"/>
          <p:nvPr/>
        </p:nvSpPr>
        <p:spPr>
          <a:xfrm>
            <a:off x="5467325" y="5517945"/>
            <a:ext cx="1285800" cy="502766"/>
          </a:xfrm>
          <a:prstGeom prst="rect">
            <a:avLst/>
          </a:prstGeom>
          <a:noFill/>
        </p:spPr>
        <p:txBody>
          <a:bodyPr wrap="none" rtlCol="0">
            <a:spAutoFit/>
          </a:bodyPr>
          <a:lstStyle/>
          <a:p>
            <a:pPr algn="ctr"/>
            <a:r>
              <a:rPr lang="en-US" sz="2667">
                <a:solidFill>
                  <a:schemeClr val="bg1"/>
                </a:solidFill>
                <a:latin typeface="+mj-lt"/>
              </a:rPr>
              <a:t>sas.com</a:t>
            </a:r>
          </a:p>
        </p:txBody>
      </p:sp>
    </p:spTree>
    <p:custDataLst>
      <p:tags r:id="rId1"/>
    </p:custDataLst>
    <p:extLst>
      <p:ext uri="{BB962C8B-B14F-4D97-AF65-F5344CB8AC3E}">
        <p14:creationId xmlns:p14="http://schemas.microsoft.com/office/powerpoint/2010/main" val="3823096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AS - 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F640452-C0E9-BB4A-8CF5-CE4FAA54E306}"/>
              </a:ext>
            </a:extLst>
          </p:cNvPr>
          <p:cNvSpPr/>
          <p:nvPr/>
        </p:nvSpPr>
        <p:spPr>
          <a:xfrm>
            <a:off x="1" y="-8061"/>
            <a:ext cx="12163455" cy="6831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5" name="Picture 4" descr="A close up of a logo&#10;&#10;Description automatically generated">
            <a:extLst>
              <a:ext uri="{FF2B5EF4-FFF2-40B4-BE49-F238E27FC236}">
                <a16:creationId xmlns:a16="http://schemas.microsoft.com/office/drawing/2014/main" id="{55DCED66-1892-224F-B3AD-DC1323E4C9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2971800" cy="6858000"/>
          </a:xfrm>
          <a:prstGeom prst="rect">
            <a:avLst/>
          </a:prstGeom>
        </p:spPr>
      </p:pic>
      <p:sp>
        <p:nvSpPr>
          <p:cNvPr id="12" name="Rectangle 11">
            <a:extLst>
              <a:ext uri="{FF2B5EF4-FFF2-40B4-BE49-F238E27FC236}">
                <a16:creationId xmlns:a16="http://schemas.microsoft.com/office/drawing/2014/main" id="{CC8564D1-DAF6-EC41-94BE-E8F13D9DC1D3}"/>
              </a:ext>
            </a:extLst>
          </p:cNvPr>
          <p:cNvSpPr/>
          <p:nvPr/>
        </p:nvSpPr>
        <p:spPr>
          <a:xfrm>
            <a:off x="0" y="0"/>
            <a:ext cx="12192000" cy="6864096"/>
          </a:xfrm>
          <a:prstGeom prst="rect">
            <a:avLst/>
          </a:prstGeom>
          <a:gradFill>
            <a:gsLst>
              <a:gs pos="13000">
                <a:schemeClr val="tx2">
                  <a:alpha val="0"/>
                </a:schemeClr>
              </a:gs>
              <a:gs pos="100000">
                <a:srgbClr val="051B26"/>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Text Placeholder 32">
            <a:extLst>
              <a:ext uri="{FF2B5EF4-FFF2-40B4-BE49-F238E27FC236}">
                <a16:creationId xmlns:a16="http://schemas.microsoft.com/office/drawing/2014/main" id="{1231D9FA-7877-D144-875E-EB15705E83A1}"/>
              </a:ext>
            </a:extLst>
          </p:cNvPr>
          <p:cNvSpPr>
            <a:spLocks noGrp="1"/>
          </p:cNvSpPr>
          <p:nvPr>
            <p:ph type="body" sz="quarter" idx="10"/>
          </p:nvPr>
        </p:nvSpPr>
        <p:spPr>
          <a:xfrm>
            <a:off x="2205163" y="1167901"/>
            <a:ext cx="8520925" cy="2074832"/>
          </a:xfrm>
        </p:spPr>
        <p:txBody>
          <a:bodyPr anchor="b">
            <a:normAutofit/>
          </a:bodyPr>
          <a:lstStyle>
            <a:lvl1pPr marL="0" indent="0" algn="l">
              <a:buNone/>
              <a:defRPr lang="en-US" sz="4000" b="1" kern="1200" dirty="0">
                <a:solidFill>
                  <a:schemeClr val="bg1"/>
                </a:solidFill>
                <a:latin typeface="Calibri" panose="020F0502020204030204" pitchFamily="34" charset="0"/>
                <a:ea typeface="+mn-ea"/>
                <a:cs typeface="Calibri" panose="020F0502020204030204" pitchFamily="34" charset="0"/>
              </a:defRPr>
            </a:lvl1pPr>
          </a:lstStyle>
          <a:p>
            <a:pPr lvl="0"/>
            <a:r>
              <a:rPr lang="en-US"/>
              <a:t>Click to edit Master text styles</a:t>
            </a:r>
          </a:p>
        </p:txBody>
      </p:sp>
      <p:sp>
        <p:nvSpPr>
          <p:cNvPr id="10" name="Text Placeholder 34">
            <a:extLst>
              <a:ext uri="{FF2B5EF4-FFF2-40B4-BE49-F238E27FC236}">
                <a16:creationId xmlns:a16="http://schemas.microsoft.com/office/drawing/2014/main" id="{9B949CCB-8408-0B41-9681-4ECA35605A82}"/>
              </a:ext>
            </a:extLst>
          </p:cNvPr>
          <p:cNvSpPr>
            <a:spLocks noGrp="1"/>
          </p:cNvSpPr>
          <p:nvPr>
            <p:ph type="body" sz="quarter" idx="11"/>
          </p:nvPr>
        </p:nvSpPr>
        <p:spPr>
          <a:xfrm>
            <a:off x="2205163" y="3312584"/>
            <a:ext cx="8520925" cy="1945216"/>
          </a:xfrm>
        </p:spPr>
        <p:txBody>
          <a:bodyPr>
            <a:normAutofit/>
          </a:bodyPr>
          <a:lstStyle>
            <a:lvl1pPr marL="0" indent="0" algn="l">
              <a:buNone/>
              <a:defRPr sz="2667">
                <a:solidFill>
                  <a:schemeClr val="bg1"/>
                </a:solidFill>
                <a:latin typeface="+mj-lt"/>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sp>
        <p:nvSpPr>
          <p:cNvPr id="11" name="Rectangle 10">
            <a:extLst>
              <a:ext uri="{FF2B5EF4-FFF2-40B4-BE49-F238E27FC236}">
                <a16:creationId xmlns:a16="http://schemas.microsoft.com/office/drawing/2014/main" id="{60F2F4D0-EB0E-3842-9785-6EF69081820E}"/>
              </a:ext>
            </a:extLst>
          </p:cNvPr>
          <p:cNvSpPr/>
          <p:nvPr/>
        </p:nvSpPr>
        <p:spPr>
          <a:xfrm>
            <a:off x="1" y="0"/>
            <a:ext cx="3207900" cy="6864096"/>
          </a:xfrm>
          <a:prstGeom prst="rect">
            <a:avLst/>
          </a:prstGeom>
          <a:gradFill flip="none" rotWithShape="1">
            <a:gsLst>
              <a:gs pos="2000">
                <a:schemeClr val="tx2">
                  <a:alpha val="0"/>
                </a:schemeClr>
              </a:gs>
              <a:gs pos="100000">
                <a:schemeClr val="tx2">
                  <a:alpha val="36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TextBox 4">
            <a:extLst>
              <a:ext uri="{FF2B5EF4-FFF2-40B4-BE49-F238E27FC236}">
                <a16:creationId xmlns:a16="http://schemas.microsoft.com/office/drawing/2014/main" id="{64A8B58C-CD7F-6F4B-B6E8-178EEF4B15DC}"/>
              </a:ext>
            </a:extLst>
          </p:cNvPr>
          <p:cNvSpPr txBox="1"/>
          <p:nvPr/>
        </p:nvSpPr>
        <p:spPr>
          <a:xfrm>
            <a:off x="4413504" y="6619449"/>
            <a:ext cx="3352800" cy="194990"/>
          </a:xfrm>
          <a:prstGeom prst="rect">
            <a:avLst/>
          </a:prstGeom>
          <a:noFill/>
        </p:spPr>
        <p:txBody>
          <a:bodyPr wrap="square" anchor="b" anchorCtr="0">
            <a:spAutoFit/>
          </a:bodyPr>
          <a:lstStyle/>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chemeClr val="bg1"/>
                </a:solidFill>
                <a:effectLst/>
                <a:uLnTx/>
                <a:uFillTx/>
                <a:latin typeface="+mn-lt"/>
                <a:ea typeface="Calibri" charset="0"/>
                <a:cs typeface="Arial" panose="020B0604020202020204" pitchFamily="34" charset="0"/>
              </a:rPr>
              <a:t>Copyright © SAS Institute Inc. All rights reserved.</a:t>
            </a:r>
          </a:p>
        </p:txBody>
      </p:sp>
      <p:pic>
        <p:nvPicPr>
          <p:cNvPr id="15" name="Picture 14">
            <a:extLst>
              <a:ext uri="{FF2B5EF4-FFF2-40B4-BE49-F238E27FC236}">
                <a16:creationId xmlns:a16="http://schemas.microsoft.com/office/drawing/2014/main" id="{BDDF8B79-0449-724D-9AE1-DD5080E117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48847" y="5967045"/>
            <a:ext cx="1483157" cy="825136"/>
          </a:xfrm>
          <a:prstGeom prst="rect">
            <a:avLst/>
          </a:prstGeom>
        </p:spPr>
      </p:pic>
    </p:spTree>
    <p:custDataLst>
      <p:tags r:id="rId1"/>
    </p:custDataLst>
    <p:extLst>
      <p:ext uri="{BB962C8B-B14F-4D97-AF65-F5344CB8AC3E}">
        <p14:creationId xmlns:p14="http://schemas.microsoft.com/office/powerpoint/2010/main" val="1062546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cSld name="SAS - Content - Bllue">
    <p:bg>
      <p:bgPr>
        <a:gradFill>
          <a:gsLst>
            <a:gs pos="0">
              <a:srgbClr val="00517E"/>
            </a:gs>
            <a:gs pos="100000">
              <a:srgbClr val="04304B"/>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5152" y="256032"/>
            <a:ext cx="10521696" cy="609600"/>
          </a:xfrm>
        </p:spPr>
        <p:txBody>
          <a:bodyPr anchor="ctr" anchorCtr="0">
            <a:noAutofit/>
          </a:bodyPr>
          <a:lstStyle>
            <a:lvl1pPr algn="ctr">
              <a:defRPr>
                <a:solidFill>
                  <a:schemeClr val="bg1"/>
                </a:solidFill>
              </a:defRPr>
            </a:lvl1pPr>
          </a:lstStyle>
          <a:p>
            <a:r>
              <a:rPr lang="en-US"/>
              <a:t>Click to Edit Title</a:t>
            </a:r>
          </a:p>
        </p:txBody>
      </p:sp>
      <p:sp>
        <p:nvSpPr>
          <p:cNvPr id="6" name="Text Placeholder 2"/>
          <p:cNvSpPr>
            <a:spLocks noGrp="1"/>
          </p:cNvSpPr>
          <p:nvPr>
            <p:ph type="body" sz="quarter" idx="12" hasCustomPrompt="1"/>
          </p:nvPr>
        </p:nvSpPr>
        <p:spPr>
          <a:xfrm flipH="1">
            <a:off x="835152" y="853440"/>
            <a:ext cx="10521696" cy="365760"/>
          </a:xfrm>
        </p:spPr>
        <p:txBody>
          <a:bodyPr wrap="square" anchor="ctr">
            <a:noAutofit/>
          </a:bodyPr>
          <a:lstStyle>
            <a:lvl1pPr marL="0" indent="0" algn="ctr">
              <a:lnSpc>
                <a:spcPct val="100000"/>
              </a:lnSpc>
              <a:spcBef>
                <a:spcPts val="0"/>
              </a:spcBef>
              <a:buFont typeface="Arial" pitchFamily="34" charset="0"/>
              <a:buNone/>
              <a:defRPr sz="2933" b="0" cap="none" baseline="0">
                <a:solidFill>
                  <a:schemeClr val="accent1">
                    <a:lumMod val="40000"/>
                    <a:lumOff val="60000"/>
                  </a:schemeClr>
                </a:solidFill>
                <a:latin typeface="+mj-lt"/>
              </a:defRPr>
            </a:lvl1pPr>
          </a:lstStyle>
          <a:p>
            <a:pPr lvl="0"/>
            <a:r>
              <a:rPr lang="en-US"/>
              <a:t>Click to edit subtitle</a:t>
            </a:r>
          </a:p>
        </p:txBody>
      </p:sp>
      <p:sp>
        <p:nvSpPr>
          <p:cNvPr id="4" name="Content Placeholder 3"/>
          <p:cNvSpPr>
            <a:spLocks noGrp="1"/>
          </p:cNvSpPr>
          <p:nvPr>
            <p:ph sz="quarter" idx="11" hasCustomPrompt="1"/>
          </p:nvPr>
        </p:nvSpPr>
        <p:spPr>
          <a:xfrm>
            <a:off x="835152" y="1355281"/>
            <a:ext cx="10521696" cy="4857137"/>
          </a:xfrm>
        </p:spPr>
        <p:txBody>
          <a:bodyPr wrap="square" anchor="t" anchorCtr="0">
            <a:normAutofit/>
          </a:bodyPr>
          <a:lstStyle>
            <a:lvl1pPr>
              <a:buClr>
                <a:schemeClr val="accent2"/>
              </a:buClr>
              <a:defRPr baseline="0">
                <a:solidFill>
                  <a:schemeClr val="bg1"/>
                </a:solidFill>
              </a:defRPr>
            </a:lvl1pPr>
            <a:lvl2pPr>
              <a:buClr>
                <a:schemeClr val="bg1">
                  <a:lumMod val="75000"/>
                </a:schemeClr>
              </a:buClr>
              <a:defRPr baseline="0">
                <a:solidFill>
                  <a:schemeClr val="bg1">
                    <a:lumMod val="75000"/>
                  </a:schemeClr>
                </a:solidFill>
              </a:defRPr>
            </a:lvl2pPr>
            <a:lvl3pPr>
              <a:buClr>
                <a:schemeClr val="bg1">
                  <a:lumMod val="75000"/>
                </a:schemeClr>
              </a:buClr>
              <a:defRPr baseline="0">
                <a:solidFill>
                  <a:schemeClr val="bg1">
                    <a:lumMod val="75000"/>
                  </a:schemeClr>
                </a:solidFill>
              </a:defRPr>
            </a:lvl3pPr>
            <a:lvl4pPr>
              <a:buClr>
                <a:schemeClr val="tx1">
                  <a:lumMod val="65000"/>
                  <a:lumOff val="35000"/>
                </a:schemeClr>
              </a:buClr>
              <a:defRPr baseline="0">
                <a:solidFill>
                  <a:schemeClr val="tx1">
                    <a:lumMod val="65000"/>
                    <a:lumOff val="35000"/>
                  </a:schemeClr>
                </a:solidFill>
              </a:defRPr>
            </a:lvl4pPr>
            <a:lvl5pPr>
              <a:buClr>
                <a:schemeClr val="tx1">
                  <a:lumMod val="65000"/>
                  <a:lumOff val="35000"/>
                </a:schemeClr>
              </a:buClr>
              <a:defRPr baseline="0">
                <a:solidFill>
                  <a:schemeClr val="tx1">
                    <a:lumMod val="65000"/>
                    <a:lumOff val="35000"/>
                  </a:schemeClr>
                </a:solidFill>
              </a:defRPr>
            </a:lvl5pPr>
          </a:lstStyle>
          <a:p>
            <a:pPr lvl="0"/>
            <a:r>
              <a:rPr lang="en-US"/>
              <a:t>Click to add text or click an icon to add other content types.</a:t>
            </a:r>
          </a:p>
          <a:p>
            <a:pPr lvl="1"/>
            <a:r>
              <a:rPr lang="en-US"/>
              <a:t>Second level</a:t>
            </a:r>
          </a:p>
          <a:p>
            <a:pPr lvl="2"/>
            <a:r>
              <a:rPr lang="en-US"/>
              <a:t>Third level</a:t>
            </a:r>
          </a:p>
        </p:txBody>
      </p:sp>
      <p:sp>
        <p:nvSpPr>
          <p:cNvPr id="11" name="Slide Number Placeholder 4"/>
          <p:cNvSpPr>
            <a:spLocks noGrp="1"/>
          </p:cNvSpPr>
          <p:nvPr>
            <p:ph type="sldNum" sz="quarter" idx="14"/>
          </p:nvPr>
        </p:nvSpPr>
        <p:spPr/>
        <p:txBody>
          <a:bodyPr/>
          <a:lstStyle/>
          <a:p>
            <a:fld id="{4976208B-6111-490B-8CEC-FFB249DB2100}" type="slidenum">
              <a:rPr lang="en-US" smtClean="0"/>
              <a:pPr/>
              <a:t>‹#›</a:t>
            </a:fld>
            <a:endParaRPr lang="en-US"/>
          </a:p>
        </p:txBody>
      </p:sp>
      <p:grpSp>
        <p:nvGrpSpPr>
          <p:cNvPr id="17" name="Group 16"/>
          <p:cNvGrpSpPr/>
          <p:nvPr userDrawn="1"/>
        </p:nvGrpSpPr>
        <p:grpSpPr>
          <a:xfrm>
            <a:off x="11237113" y="6353580"/>
            <a:ext cx="702523" cy="294037"/>
            <a:chOff x="6145213" y="4384676"/>
            <a:chExt cx="1582738" cy="649287"/>
          </a:xfrm>
          <a:solidFill>
            <a:schemeClr val="bg1"/>
          </a:solidFill>
        </p:grpSpPr>
        <p:sp>
          <p:nvSpPr>
            <p:cNvPr id="18" name="Freeform 17"/>
            <p:cNvSpPr>
              <a:spLocks/>
            </p:cNvSpPr>
            <p:nvPr userDrawn="1"/>
          </p:nvSpPr>
          <p:spPr bwMode="auto">
            <a:xfrm>
              <a:off x="6640513" y="4454526"/>
              <a:ext cx="341313" cy="449263"/>
            </a:xfrm>
            <a:custGeom>
              <a:avLst/>
              <a:gdLst>
                <a:gd name="T0" fmla="*/ 485 w 859"/>
                <a:gd name="T1" fmla="*/ 5 h 1132"/>
                <a:gd name="T2" fmla="*/ 603 w 859"/>
                <a:gd name="T3" fmla="*/ 31 h 1132"/>
                <a:gd name="T4" fmla="*/ 699 w 859"/>
                <a:gd name="T5" fmla="*/ 82 h 1132"/>
                <a:gd name="T6" fmla="*/ 771 w 859"/>
                <a:gd name="T7" fmla="*/ 167 h 1132"/>
                <a:gd name="T8" fmla="*/ 810 w 859"/>
                <a:gd name="T9" fmla="*/ 290 h 1132"/>
                <a:gd name="T10" fmla="*/ 642 w 859"/>
                <a:gd name="T11" fmla="*/ 307 h 1132"/>
                <a:gd name="T12" fmla="*/ 606 w 859"/>
                <a:gd name="T13" fmla="*/ 231 h 1132"/>
                <a:gd name="T14" fmla="*/ 544 w 859"/>
                <a:gd name="T15" fmla="*/ 184 h 1132"/>
                <a:gd name="T16" fmla="*/ 467 w 859"/>
                <a:gd name="T17" fmla="*/ 162 h 1132"/>
                <a:gd name="T18" fmla="*/ 385 w 859"/>
                <a:gd name="T19" fmla="*/ 158 h 1132"/>
                <a:gd name="T20" fmla="*/ 304 w 859"/>
                <a:gd name="T21" fmla="*/ 172 h 1132"/>
                <a:gd name="T22" fmla="*/ 236 w 859"/>
                <a:gd name="T23" fmla="*/ 207 h 1132"/>
                <a:gd name="T24" fmla="*/ 200 w 859"/>
                <a:gd name="T25" fmla="*/ 268 h 1132"/>
                <a:gd name="T26" fmla="*/ 207 w 859"/>
                <a:gd name="T27" fmla="*/ 344 h 1132"/>
                <a:gd name="T28" fmla="*/ 256 w 859"/>
                <a:gd name="T29" fmla="*/ 397 h 1132"/>
                <a:gd name="T30" fmla="*/ 334 w 859"/>
                <a:gd name="T31" fmla="*/ 434 h 1132"/>
                <a:gd name="T32" fmla="*/ 428 w 859"/>
                <a:gd name="T33" fmla="*/ 460 h 1132"/>
                <a:gd name="T34" fmla="*/ 528 w 859"/>
                <a:gd name="T35" fmla="*/ 484 h 1132"/>
                <a:gd name="T36" fmla="*/ 634 w 859"/>
                <a:gd name="T37" fmla="*/ 513 h 1132"/>
                <a:gd name="T38" fmla="*/ 728 w 859"/>
                <a:gd name="T39" fmla="*/ 556 h 1132"/>
                <a:gd name="T40" fmla="*/ 804 w 859"/>
                <a:gd name="T41" fmla="*/ 620 h 1132"/>
                <a:gd name="T42" fmla="*/ 850 w 859"/>
                <a:gd name="T43" fmla="*/ 711 h 1132"/>
                <a:gd name="T44" fmla="*/ 857 w 859"/>
                <a:gd name="T45" fmla="*/ 838 h 1132"/>
                <a:gd name="T46" fmla="*/ 821 w 859"/>
                <a:gd name="T47" fmla="*/ 954 h 1132"/>
                <a:gd name="T48" fmla="*/ 750 w 859"/>
                <a:gd name="T49" fmla="*/ 1037 h 1132"/>
                <a:gd name="T50" fmla="*/ 655 w 859"/>
                <a:gd name="T51" fmla="*/ 1093 h 1132"/>
                <a:gd name="T52" fmla="*/ 545 w 859"/>
                <a:gd name="T53" fmla="*/ 1124 h 1132"/>
                <a:gd name="T54" fmla="*/ 428 w 859"/>
                <a:gd name="T55" fmla="*/ 1132 h 1132"/>
                <a:gd name="T56" fmla="*/ 297 w 859"/>
                <a:gd name="T57" fmla="*/ 1120 h 1132"/>
                <a:gd name="T58" fmla="*/ 182 w 859"/>
                <a:gd name="T59" fmla="*/ 1081 h 1132"/>
                <a:gd name="T60" fmla="*/ 89 w 859"/>
                <a:gd name="T61" fmla="*/ 1012 h 1132"/>
                <a:gd name="T62" fmla="*/ 26 w 859"/>
                <a:gd name="T63" fmla="*/ 908 h 1132"/>
                <a:gd name="T64" fmla="*/ 0 w 859"/>
                <a:gd name="T65" fmla="*/ 767 h 1132"/>
                <a:gd name="T66" fmla="*/ 178 w 859"/>
                <a:gd name="T67" fmla="*/ 838 h 1132"/>
                <a:gd name="T68" fmla="*/ 229 w 859"/>
                <a:gd name="T69" fmla="*/ 913 h 1132"/>
                <a:gd name="T70" fmla="*/ 308 w 859"/>
                <a:gd name="T71" fmla="*/ 957 h 1132"/>
                <a:gd name="T72" fmla="*/ 404 w 859"/>
                <a:gd name="T73" fmla="*/ 974 h 1132"/>
                <a:gd name="T74" fmla="*/ 488 w 859"/>
                <a:gd name="T75" fmla="*/ 974 h 1132"/>
                <a:gd name="T76" fmla="*/ 564 w 859"/>
                <a:gd name="T77" fmla="*/ 960 h 1132"/>
                <a:gd name="T78" fmla="*/ 630 w 859"/>
                <a:gd name="T79" fmla="*/ 927 h 1132"/>
                <a:gd name="T80" fmla="*/ 674 w 859"/>
                <a:gd name="T81" fmla="*/ 871 h 1132"/>
                <a:gd name="T82" fmla="*/ 681 w 859"/>
                <a:gd name="T83" fmla="*/ 787 h 1132"/>
                <a:gd name="T84" fmla="*/ 647 w 859"/>
                <a:gd name="T85" fmla="*/ 722 h 1132"/>
                <a:gd name="T86" fmla="*/ 580 w 859"/>
                <a:gd name="T87" fmla="*/ 677 h 1132"/>
                <a:gd name="T88" fmla="*/ 490 w 859"/>
                <a:gd name="T89" fmla="*/ 647 h 1132"/>
                <a:gd name="T90" fmla="*/ 387 w 859"/>
                <a:gd name="T91" fmla="*/ 622 h 1132"/>
                <a:gd name="T92" fmla="*/ 281 w 859"/>
                <a:gd name="T93" fmla="*/ 595 h 1132"/>
                <a:gd name="T94" fmla="*/ 183 w 859"/>
                <a:gd name="T95" fmla="*/ 558 h 1132"/>
                <a:gd name="T96" fmla="*/ 99 w 859"/>
                <a:gd name="T97" fmla="*/ 504 h 1132"/>
                <a:gd name="T98" fmla="*/ 42 w 859"/>
                <a:gd name="T99" fmla="*/ 423 h 1132"/>
                <a:gd name="T100" fmla="*/ 21 w 859"/>
                <a:gd name="T101" fmla="*/ 308 h 1132"/>
                <a:gd name="T102" fmla="*/ 43 w 859"/>
                <a:gd name="T103" fmla="*/ 193 h 1132"/>
                <a:gd name="T104" fmla="*/ 103 w 859"/>
                <a:gd name="T105" fmla="*/ 107 h 1132"/>
                <a:gd name="T106" fmla="*/ 190 w 859"/>
                <a:gd name="T107" fmla="*/ 46 h 1132"/>
                <a:gd name="T108" fmla="*/ 292 w 859"/>
                <a:gd name="T109" fmla="*/ 12 h 1132"/>
                <a:gd name="T110" fmla="*/ 399 w 859"/>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9" h="1132">
                  <a:moveTo>
                    <a:pt x="399" y="0"/>
                  </a:moveTo>
                  <a:lnTo>
                    <a:pt x="443" y="2"/>
                  </a:lnTo>
                  <a:lnTo>
                    <a:pt x="485" y="5"/>
                  </a:lnTo>
                  <a:lnTo>
                    <a:pt x="527" y="11"/>
                  </a:lnTo>
                  <a:lnTo>
                    <a:pt x="566" y="20"/>
                  </a:lnTo>
                  <a:lnTo>
                    <a:pt x="603" y="31"/>
                  </a:lnTo>
                  <a:lnTo>
                    <a:pt x="637" y="44"/>
                  </a:lnTo>
                  <a:lnTo>
                    <a:pt x="670" y="62"/>
                  </a:lnTo>
                  <a:lnTo>
                    <a:pt x="699" y="82"/>
                  </a:lnTo>
                  <a:lnTo>
                    <a:pt x="726" y="107"/>
                  </a:lnTo>
                  <a:lnTo>
                    <a:pt x="750" y="134"/>
                  </a:lnTo>
                  <a:lnTo>
                    <a:pt x="771" y="167"/>
                  </a:lnTo>
                  <a:lnTo>
                    <a:pt x="787" y="203"/>
                  </a:lnTo>
                  <a:lnTo>
                    <a:pt x="800" y="244"/>
                  </a:lnTo>
                  <a:lnTo>
                    <a:pt x="810" y="290"/>
                  </a:lnTo>
                  <a:lnTo>
                    <a:pt x="815" y="339"/>
                  </a:lnTo>
                  <a:lnTo>
                    <a:pt x="648" y="339"/>
                  </a:lnTo>
                  <a:lnTo>
                    <a:pt x="642" y="307"/>
                  </a:lnTo>
                  <a:lnTo>
                    <a:pt x="634" y="278"/>
                  </a:lnTo>
                  <a:lnTo>
                    <a:pt x="621" y="254"/>
                  </a:lnTo>
                  <a:lnTo>
                    <a:pt x="606" y="231"/>
                  </a:lnTo>
                  <a:lnTo>
                    <a:pt x="587" y="213"/>
                  </a:lnTo>
                  <a:lnTo>
                    <a:pt x="567" y="197"/>
                  </a:lnTo>
                  <a:lnTo>
                    <a:pt x="544" y="184"/>
                  </a:lnTo>
                  <a:lnTo>
                    <a:pt x="519" y="174"/>
                  </a:lnTo>
                  <a:lnTo>
                    <a:pt x="494" y="167"/>
                  </a:lnTo>
                  <a:lnTo>
                    <a:pt x="467" y="162"/>
                  </a:lnTo>
                  <a:lnTo>
                    <a:pt x="440" y="158"/>
                  </a:lnTo>
                  <a:lnTo>
                    <a:pt x="412" y="157"/>
                  </a:lnTo>
                  <a:lnTo>
                    <a:pt x="385" y="158"/>
                  </a:lnTo>
                  <a:lnTo>
                    <a:pt x="358" y="161"/>
                  </a:lnTo>
                  <a:lnTo>
                    <a:pt x="330" y="166"/>
                  </a:lnTo>
                  <a:lnTo>
                    <a:pt x="304" y="172"/>
                  </a:lnTo>
                  <a:lnTo>
                    <a:pt x="279" y="180"/>
                  </a:lnTo>
                  <a:lnTo>
                    <a:pt x="257" y="192"/>
                  </a:lnTo>
                  <a:lnTo>
                    <a:pt x="236" y="207"/>
                  </a:lnTo>
                  <a:lnTo>
                    <a:pt x="221" y="224"/>
                  </a:lnTo>
                  <a:lnTo>
                    <a:pt x="208" y="244"/>
                  </a:lnTo>
                  <a:lnTo>
                    <a:pt x="200" y="268"/>
                  </a:lnTo>
                  <a:lnTo>
                    <a:pt x="198" y="296"/>
                  </a:lnTo>
                  <a:lnTo>
                    <a:pt x="200" y="321"/>
                  </a:lnTo>
                  <a:lnTo>
                    <a:pt x="207" y="344"/>
                  </a:lnTo>
                  <a:lnTo>
                    <a:pt x="219" y="365"/>
                  </a:lnTo>
                  <a:lnTo>
                    <a:pt x="236" y="382"/>
                  </a:lnTo>
                  <a:lnTo>
                    <a:pt x="256" y="397"/>
                  </a:lnTo>
                  <a:lnTo>
                    <a:pt x="279" y="411"/>
                  </a:lnTo>
                  <a:lnTo>
                    <a:pt x="304" y="423"/>
                  </a:lnTo>
                  <a:lnTo>
                    <a:pt x="334" y="434"/>
                  </a:lnTo>
                  <a:lnTo>
                    <a:pt x="363" y="443"/>
                  </a:lnTo>
                  <a:lnTo>
                    <a:pt x="395" y="452"/>
                  </a:lnTo>
                  <a:lnTo>
                    <a:pt x="428" y="460"/>
                  </a:lnTo>
                  <a:lnTo>
                    <a:pt x="461" y="467"/>
                  </a:lnTo>
                  <a:lnTo>
                    <a:pt x="495" y="476"/>
                  </a:lnTo>
                  <a:lnTo>
                    <a:pt x="528" y="484"/>
                  </a:lnTo>
                  <a:lnTo>
                    <a:pt x="564" y="493"/>
                  </a:lnTo>
                  <a:lnTo>
                    <a:pt x="600" y="502"/>
                  </a:lnTo>
                  <a:lnTo>
                    <a:pt x="634" y="513"/>
                  </a:lnTo>
                  <a:lnTo>
                    <a:pt x="666" y="527"/>
                  </a:lnTo>
                  <a:lnTo>
                    <a:pt x="698" y="540"/>
                  </a:lnTo>
                  <a:lnTo>
                    <a:pt x="728" y="556"/>
                  </a:lnTo>
                  <a:lnTo>
                    <a:pt x="756" y="575"/>
                  </a:lnTo>
                  <a:lnTo>
                    <a:pt x="782" y="595"/>
                  </a:lnTo>
                  <a:lnTo>
                    <a:pt x="804" y="620"/>
                  </a:lnTo>
                  <a:lnTo>
                    <a:pt x="823" y="646"/>
                  </a:lnTo>
                  <a:lnTo>
                    <a:pt x="838" y="676"/>
                  </a:lnTo>
                  <a:lnTo>
                    <a:pt x="850" y="711"/>
                  </a:lnTo>
                  <a:lnTo>
                    <a:pt x="857" y="750"/>
                  </a:lnTo>
                  <a:lnTo>
                    <a:pt x="859" y="792"/>
                  </a:lnTo>
                  <a:lnTo>
                    <a:pt x="857" y="838"/>
                  </a:lnTo>
                  <a:lnTo>
                    <a:pt x="849" y="880"/>
                  </a:lnTo>
                  <a:lnTo>
                    <a:pt x="838" y="919"/>
                  </a:lnTo>
                  <a:lnTo>
                    <a:pt x="821" y="954"/>
                  </a:lnTo>
                  <a:lnTo>
                    <a:pt x="801" y="985"/>
                  </a:lnTo>
                  <a:lnTo>
                    <a:pt x="777" y="1013"/>
                  </a:lnTo>
                  <a:lnTo>
                    <a:pt x="750" y="1037"/>
                  </a:lnTo>
                  <a:lnTo>
                    <a:pt x="721" y="1059"/>
                  </a:lnTo>
                  <a:lnTo>
                    <a:pt x="689" y="1077"/>
                  </a:lnTo>
                  <a:lnTo>
                    <a:pt x="655" y="1093"/>
                  </a:lnTo>
                  <a:lnTo>
                    <a:pt x="619" y="1106"/>
                  </a:lnTo>
                  <a:lnTo>
                    <a:pt x="583" y="1116"/>
                  </a:lnTo>
                  <a:lnTo>
                    <a:pt x="545" y="1124"/>
                  </a:lnTo>
                  <a:lnTo>
                    <a:pt x="506" y="1129"/>
                  </a:lnTo>
                  <a:lnTo>
                    <a:pt x="467" y="1132"/>
                  </a:lnTo>
                  <a:lnTo>
                    <a:pt x="428" y="1132"/>
                  </a:lnTo>
                  <a:lnTo>
                    <a:pt x="383" y="1131"/>
                  </a:lnTo>
                  <a:lnTo>
                    <a:pt x="340" y="1128"/>
                  </a:lnTo>
                  <a:lnTo>
                    <a:pt x="297" y="1120"/>
                  </a:lnTo>
                  <a:lnTo>
                    <a:pt x="257" y="1111"/>
                  </a:lnTo>
                  <a:lnTo>
                    <a:pt x="218" y="1097"/>
                  </a:lnTo>
                  <a:lnTo>
                    <a:pt x="182" y="1081"/>
                  </a:lnTo>
                  <a:lnTo>
                    <a:pt x="148" y="1061"/>
                  </a:lnTo>
                  <a:lnTo>
                    <a:pt x="117" y="1038"/>
                  </a:lnTo>
                  <a:lnTo>
                    <a:pt x="89" y="1012"/>
                  </a:lnTo>
                  <a:lnTo>
                    <a:pt x="65" y="980"/>
                  </a:lnTo>
                  <a:lnTo>
                    <a:pt x="43" y="947"/>
                  </a:lnTo>
                  <a:lnTo>
                    <a:pt x="26" y="908"/>
                  </a:lnTo>
                  <a:lnTo>
                    <a:pt x="13" y="865"/>
                  </a:lnTo>
                  <a:lnTo>
                    <a:pt x="4" y="819"/>
                  </a:lnTo>
                  <a:lnTo>
                    <a:pt x="0" y="767"/>
                  </a:lnTo>
                  <a:lnTo>
                    <a:pt x="166" y="767"/>
                  </a:lnTo>
                  <a:lnTo>
                    <a:pt x="170" y="804"/>
                  </a:lnTo>
                  <a:lnTo>
                    <a:pt x="178" y="838"/>
                  </a:lnTo>
                  <a:lnTo>
                    <a:pt x="191" y="867"/>
                  </a:lnTo>
                  <a:lnTo>
                    <a:pt x="208" y="891"/>
                  </a:lnTo>
                  <a:lnTo>
                    <a:pt x="229" y="913"/>
                  </a:lnTo>
                  <a:lnTo>
                    <a:pt x="253" y="931"/>
                  </a:lnTo>
                  <a:lnTo>
                    <a:pt x="279" y="945"/>
                  </a:lnTo>
                  <a:lnTo>
                    <a:pt x="308" y="957"/>
                  </a:lnTo>
                  <a:lnTo>
                    <a:pt x="338" y="966"/>
                  </a:lnTo>
                  <a:lnTo>
                    <a:pt x="371" y="972"/>
                  </a:lnTo>
                  <a:lnTo>
                    <a:pt x="404" y="974"/>
                  </a:lnTo>
                  <a:lnTo>
                    <a:pt x="438" y="976"/>
                  </a:lnTo>
                  <a:lnTo>
                    <a:pt x="462" y="976"/>
                  </a:lnTo>
                  <a:lnTo>
                    <a:pt x="488" y="974"/>
                  </a:lnTo>
                  <a:lnTo>
                    <a:pt x="513" y="971"/>
                  </a:lnTo>
                  <a:lnTo>
                    <a:pt x="539" y="966"/>
                  </a:lnTo>
                  <a:lnTo>
                    <a:pt x="564" y="960"/>
                  </a:lnTo>
                  <a:lnTo>
                    <a:pt x="589" y="951"/>
                  </a:lnTo>
                  <a:lnTo>
                    <a:pt x="610" y="941"/>
                  </a:lnTo>
                  <a:lnTo>
                    <a:pt x="630" y="927"/>
                  </a:lnTo>
                  <a:lnTo>
                    <a:pt x="648" y="912"/>
                  </a:lnTo>
                  <a:lnTo>
                    <a:pt x="663" y="892"/>
                  </a:lnTo>
                  <a:lnTo>
                    <a:pt x="674" y="871"/>
                  </a:lnTo>
                  <a:lnTo>
                    <a:pt x="681" y="844"/>
                  </a:lnTo>
                  <a:lnTo>
                    <a:pt x="683" y="815"/>
                  </a:lnTo>
                  <a:lnTo>
                    <a:pt x="681" y="787"/>
                  </a:lnTo>
                  <a:lnTo>
                    <a:pt x="674" y="762"/>
                  </a:lnTo>
                  <a:lnTo>
                    <a:pt x="661" y="740"/>
                  </a:lnTo>
                  <a:lnTo>
                    <a:pt x="647" y="722"/>
                  </a:lnTo>
                  <a:lnTo>
                    <a:pt x="627" y="705"/>
                  </a:lnTo>
                  <a:lnTo>
                    <a:pt x="606" y="691"/>
                  </a:lnTo>
                  <a:lnTo>
                    <a:pt x="580" y="677"/>
                  </a:lnTo>
                  <a:lnTo>
                    <a:pt x="552" y="667"/>
                  </a:lnTo>
                  <a:lnTo>
                    <a:pt x="522" y="656"/>
                  </a:lnTo>
                  <a:lnTo>
                    <a:pt x="490" y="647"/>
                  </a:lnTo>
                  <a:lnTo>
                    <a:pt x="457" y="639"/>
                  </a:lnTo>
                  <a:lnTo>
                    <a:pt x="422" y="630"/>
                  </a:lnTo>
                  <a:lnTo>
                    <a:pt x="387" y="622"/>
                  </a:lnTo>
                  <a:lnTo>
                    <a:pt x="352" y="613"/>
                  </a:lnTo>
                  <a:lnTo>
                    <a:pt x="317" y="605"/>
                  </a:lnTo>
                  <a:lnTo>
                    <a:pt x="281" y="595"/>
                  </a:lnTo>
                  <a:lnTo>
                    <a:pt x="247" y="585"/>
                  </a:lnTo>
                  <a:lnTo>
                    <a:pt x="215" y="572"/>
                  </a:lnTo>
                  <a:lnTo>
                    <a:pt x="183" y="558"/>
                  </a:lnTo>
                  <a:lnTo>
                    <a:pt x="153" y="542"/>
                  </a:lnTo>
                  <a:lnTo>
                    <a:pt x="125" y="524"/>
                  </a:lnTo>
                  <a:lnTo>
                    <a:pt x="99" y="504"/>
                  </a:lnTo>
                  <a:lnTo>
                    <a:pt x="77" y="480"/>
                  </a:lnTo>
                  <a:lnTo>
                    <a:pt x="58" y="453"/>
                  </a:lnTo>
                  <a:lnTo>
                    <a:pt x="42" y="423"/>
                  </a:lnTo>
                  <a:lnTo>
                    <a:pt x="31" y="389"/>
                  </a:lnTo>
                  <a:lnTo>
                    <a:pt x="24" y="350"/>
                  </a:lnTo>
                  <a:lnTo>
                    <a:pt x="21" y="308"/>
                  </a:lnTo>
                  <a:lnTo>
                    <a:pt x="24" y="267"/>
                  </a:lnTo>
                  <a:lnTo>
                    <a:pt x="31" y="228"/>
                  </a:lnTo>
                  <a:lnTo>
                    <a:pt x="43" y="193"/>
                  </a:lnTo>
                  <a:lnTo>
                    <a:pt x="60" y="161"/>
                  </a:lnTo>
                  <a:lnTo>
                    <a:pt x="80" y="132"/>
                  </a:lnTo>
                  <a:lnTo>
                    <a:pt x="103" y="107"/>
                  </a:lnTo>
                  <a:lnTo>
                    <a:pt x="130" y="84"/>
                  </a:lnTo>
                  <a:lnTo>
                    <a:pt x="159" y="63"/>
                  </a:lnTo>
                  <a:lnTo>
                    <a:pt x="190" y="46"/>
                  </a:lnTo>
                  <a:lnTo>
                    <a:pt x="223" y="32"/>
                  </a:lnTo>
                  <a:lnTo>
                    <a:pt x="257" y="21"/>
                  </a:lnTo>
                  <a:lnTo>
                    <a:pt x="292" y="12"/>
                  </a:lnTo>
                  <a:lnTo>
                    <a:pt x="327"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9" name="Freeform 18"/>
            <p:cNvSpPr>
              <a:spLocks noEditPoints="1"/>
            </p:cNvSpPr>
            <p:nvPr userDrawn="1"/>
          </p:nvSpPr>
          <p:spPr bwMode="auto">
            <a:xfrm>
              <a:off x="6994526" y="4454526"/>
              <a:ext cx="377825" cy="449263"/>
            </a:xfrm>
            <a:custGeom>
              <a:avLst/>
              <a:gdLst>
                <a:gd name="T0" fmla="*/ 629 w 951"/>
                <a:gd name="T1" fmla="*/ 576 h 1132"/>
                <a:gd name="T2" fmla="*/ 530 w 951"/>
                <a:gd name="T3" fmla="*/ 600 h 1132"/>
                <a:gd name="T4" fmla="*/ 417 w 951"/>
                <a:gd name="T5" fmla="*/ 616 h 1132"/>
                <a:gd name="T6" fmla="*/ 322 w 951"/>
                <a:gd name="T7" fmla="*/ 636 h 1132"/>
                <a:gd name="T8" fmla="*/ 247 w 951"/>
                <a:gd name="T9" fmla="*/ 670 h 1132"/>
                <a:gd name="T10" fmla="*/ 196 w 951"/>
                <a:gd name="T11" fmla="*/ 728 h 1132"/>
                <a:gd name="T12" fmla="*/ 176 w 951"/>
                <a:gd name="T13" fmla="*/ 817 h 1132"/>
                <a:gd name="T14" fmla="*/ 194 w 951"/>
                <a:gd name="T15" fmla="*/ 897 h 1132"/>
                <a:gd name="T16" fmla="*/ 245 w 951"/>
                <a:gd name="T17" fmla="*/ 947 h 1132"/>
                <a:gd name="T18" fmla="*/ 317 w 951"/>
                <a:gd name="T19" fmla="*/ 972 h 1132"/>
                <a:gd name="T20" fmla="*/ 417 w 951"/>
                <a:gd name="T21" fmla="*/ 974 h 1132"/>
                <a:gd name="T22" fmla="*/ 528 w 951"/>
                <a:gd name="T23" fmla="*/ 944 h 1132"/>
                <a:gd name="T24" fmla="*/ 609 w 951"/>
                <a:gd name="T25" fmla="*/ 890 h 1132"/>
                <a:gd name="T26" fmla="*/ 658 w 951"/>
                <a:gd name="T27" fmla="*/ 822 h 1132"/>
                <a:gd name="T28" fmla="*/ 679 w 951"/>
                <a:gd name="T29" fmla="*/ 753 h 1132"/>
                <a:gd name="T30" fmla="*/ 468 w 951"/>
                <a:gd name="T31" fmla="*/ 0 h 1132"/>
                <a:gd name="T32" fmla="*/ 570 w 951"/>
                <a:gd name="T33" fmla="*/ 6 h 1132"/>
                <a:gd name="T34" fmla="*/ 668 w 951"/>
                <a:gd name="T35" fmla="*/ 28 h 1132"/>
                <a:gd name="T36" fmla="*/ 752 w 951"/>
                <a:gd name="T37" fmla="*/ 72 h 1132"/>
                <a:gd name="T38" fmla="*/ 814 w 951"/>
                <a:gd name="T39" fmla="*/ 145 h 1132"/>
                <a:gd name="T40" fmla="*/ 845 w 951"/>
                <a:gd name="T41" fmla="*/ 253 h 1132"/>
                <a:gd name="T42" fmla="*/ 848 w 951"/>
                <a:gd name="T43" fmla="*/ 884 h 1132"/>
                <a:gd name="T44" fmla="*/ 854 w 951"/>
                <a:gd name="T45" fmla="*/ 947 h 1132"/>
                <a:gd name="T46" fmla="*/ 883 w 951"/>
                <a:gd name="T47" fmla="*/ 974 h 1132"/>
                <a:gd name="T48" fmla="*/ 932 w 951"/>
                <a:gd name="T49" fmla="*/ 972 h 1132"/>
                <a:gd name="T50" fmla="*/ 933 w 951"/>
                <a:gd name="T51" fmla="*/ 1114 h 1132"/>
                <a:gd name="T52" fmla="*/ 861 w 951"/>
                <a:gd name="T53" fmla="*/ 1131 h 1132"/>
                <a:gd name="T54" fmla="*/ 779 w 951"/>
                <a:gd name="T55" fmla="*/ 1125 h 1132"/>
                <a:gd name="T56" fmla="*/ 721 w 951"/>
                <a:gd name="T57" fmla="*/ 1083 h 1132"/>
                <a:gd name="T58" fmla="*/ 692 w 951"/>
                <a:gd name="T59" fmla="*/ 1002 h 1132"/>
                <a:gd name="T60" fmla="*/ 616 w 951"/>
                <a:gd name="T61" fmla="*/ 1041 h 1132"/>
                <a:gd name="T62" fmla="*/ 485 w 951"/>
                <a:gd name="T63" fmla="*/ 1111 h 1132"/>
                <a:gd name="T64" fmla="*/ 334 w 951"/>
                <a:gd name="T65" fmla="*/ 1132 h 1132"/>
                <a:gd name="T66" fmla="*/ 222 w 951"/>
                <a:gd name="T67" fmla="*/ 1120 h 1132"/>
                <a:gd name="T68" fmla="*/ 125 w 951"/>
                <a:gd name="T69" fmla="*/ 1082 h 1132"/>
                <a:gd name="T70" fmla="*/ 52 w 951"/>
                <a:gd name="T71" fmla="*/ 1013 h 1132"/>
                <a:gd name="T72" fmla="*/ 9 w 951"/>
                <a:gd name="T73" fmla="*/ 914 h 1132"/>
                <a:gd name="T74" fmla="*/ 1 w 951"/>
                <a:gd name="T75" fmla="*/ 784 h 1132"/>
                <a:gd name="T76" fmla="*/ 33 w 951"/>
                <a:gd name="T77" fmla="*/ 671 h 1132"/>
                <a:gd name="T78" fmla="*/ 94 w 951"/>
                <a:gd name="T79" fmla="*/ 594 h 1132"/>
                <a:gd name="T80" fmla="*/ 176 w 951"/>
                <a:gd name="T81" fmla="*/ 545 h 1132"/>
                <a:gd name="T82" fmla="*/ 273 w 951"/>
                <a:gd name="T83" fmla="*/ 512 h 1132"/>
                <a:gd name="T84" fmla="*/ 381 w 951"/>
                <a:gd name="T85" fmla="*/ 489 h 1132"/>
                <a:gd name="T86" fmla="*/ 491 w 951"/>
                <a:gd name="T87" fmla="*/ 472 h 1132"/>
                <a:gd name="T88" fmla="*/ 582 w 951"/>
                <a:gd name="T89" fmla="*/ 453 h 1132"/>
                <a:gd name="T90" fmla="*/ 647 w 951"/>
                <a:gd name="T91" fmla="*/ 422 h 1132"/>
                <a:gd name="T92" fmla="*/ 680 w 951"/>
                <a:gd name="T93" fmla="*/ 365 h 1132"/>
                <a:gd name="T94" fmla="*/ 675 w 951"/>
                <a:gd name="T95" fmla="*/ 276 h 1132"/>
                <a:gd name="T96" fmla="*/ 638 w 951"/>
                <a:gd name="T97" fmla="*/ 210 h 1132"/>
                <a:gd name="T98" fmla="*/ 578 w 951"/>
                <a:gd name="T99" fmla="*/ 175 h 1132"/>
                <a:gd name="T100" fmla="*/ 506 w 951"/>
                <a:gd name="T101" fmla="*/ 160 h 1132"/>
                <a:gd name="T102" fmla="*/ 423 w 951"/>
                <a:gd name="T103" fmla="*/ 158 h 1132"/>
                <a:gd name="T104" fmla="*/ 332 w 951"/>
                <a:gd name="T105" fmla="*/ 175 h 1132"/>
                <a:gd name="T106" fmla="*/ 261 w 951"/>
                <a:gd name="T107" fmla="*/ 218 h 1132"/>
                <a:gd name="T108" fmla="*/ 216 w 951"/>
                <a:gd name="T109" fmla="*/ 292 h 1132"/>
                <a:gd name="T110" fmla="*/ 39 w 951"/>
                <a:gd name="T111" fmla="*/ 362 h 1132"/>
                <a:gd name="T112" fmla="*/ 66 w 951"/>
                <a:gd name="T113" fmla="*/ 222 h 1132"/>
                <a:gd name="T114" fmla="*/ 129 w 951"/>
                <a:gd name="T115" fmla="*/ 120 h 1132"/>
                <a:gd name="T116" fmla="*/ 222 w 951"/>
                <a:gd name="T117" fmla="*/ 51 h 1132"/>
                <a:gd name="T118" fmla="*/ 338 w 951"/>
                <a:gd name="T119" fmla="*/ 12 h 1132"/>
                <a:gd name="T120" fmla="*/ 468 w 951"/>
                <a:gd name="T12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1" h="1132">
                  <a:moveTo>
                    <a:pt x="681" y="550"/>
                  </a:moveTo>
                  <a:lnTo>
                    <a:pt x="657" y="564"/>
                  </a:lnTo>
                  <a:lnTo>
                    <a:pt x="629" y="576"/>
                  </a:lnTo>
                  <a:lnTo>
                    <a:pt x="599" y="586"/>
                  </a:lnTo>
                  <a:lnTo>
                    <a:pt x="565" y="593"/>
                  </a:lnTo>
                  <a:lnTo>
                    <a:pt x="530" y="600"/>
                  </a:lnTo>
                  <a:lnTo>
                    <a:pt x="493" y="605"/>
                  </a:lnTo>
                  <a:lnTo>
                    <a:pt x="455" y="611"/>
                  </a:lnTo>
                  <a:lnTo>
                    <a:pt x="417" y="616"/>
                  </a:lnTo>
                  <a:lnTo>
                    <a:pt x="379" y="622"/>
                  </a:lnTo>
                  <a:lnTo>
                    <a:pt x="350" y="629"/>
                  </a:lnTo>
                  <a:lnTo>
                    <a:pt x="322" y="636"/>
                  </a:lnTo>
                  <a:lnTo>
                    <a:pt x="295" y="646"/>
                  </a:lnTo>
                  <a:lnTo>
                    <a:pt x="270" y="657"/>
                  </a:lnTo>
                  <a:lnTo>
                    <a:pt x="247" y="670"/>
                  </a:lnTo>
                  <a:lnTo>
                    <a:pt x="227" y="686"/>
                  </a:lnTo>
                  <a:lnTo>
                    <a:pt x="209" y="705"/>
                  </a:lnTo>
                  <a:lnTo>
                    <a:pt x="196" y="728"/>
                  </a:lnTo>
                  <a:lnTo>
                    <a:pt x="185" y="753"/>
                  </a:lnTo>
                  <a:lnTo>
                    <a:pt x="177" y="784"/>
                  </a:lnTo>
                  <a:lnTo>
                    <a:pt x="176" y="817"/>
                  </a:lnTo>
                  <a:lnTo>
                    <a:pt x="177" y="848"/>
                  </a:lnTo>
                  <a:lnTo>
                    <a:pt x="185" y="874"/>
                  </a:lnTo>
                  <a:lnTo>
                    <a:pt x="194" y="897"/>
                  </a:lnTo>
                  <a:lnTo>
                    <a:pt x="209" y="916"/>
                  </a:lnTo>
                  <a:lnTo>
                    <a:pt x="226" y="933"/>
                  </a:lnTo>
                  <a:lnTo>
                    <a:pt x="245" y="947"/>
                  </a:lnTo>
                  <a:lnTo>
                    <a:pt x="267" y="957"/>
                  </a:lnTo>
                  <a:lnTo>
                    <a:pt x="292" y="966"/>
                  </a:lnTo>
                  <a:lnTo>
                    <a:pt x="317" y="972"/>
                  </a:lnTo>
                  <a:lnTo>
                    <a:pt x="344" y="974"/>
                  </a:lnTo>
                  <a:lnTo>
                    <a:pt x="372" y="976"/>
                  </a:lnTo>
                  <a:lnTo>
                    <a:pt x="417" y="974"/>
                  </a:lnTo>
                  <a:lnTo>
                    <a:pt x="458" y="967"/>
                  </a:lnTo>
                  <a:lnTo>
                    <a:pt x="496" y="957"/>
                  </a:lnTo>
                  <a:lnTo>
                    <a:pt x="528" y="944"/>
                  </a:lnTo>
                  <a:lnTo>
                    <a:pt x="559" y="929"/>
                  </a:lnTo>
                  <a:lnTo>
                    <a:pt x="585" y="910"/>
                  </a:lnTo>
                  <a:lnTo>
                    <a:pt x="609" y="890"/>
                  </a:lnTo>
                  <a:lnTo>
                    <a:pt x="628" y="869"/>
                  </a:lnTo>
                  <a:lnTo>
                    <a:pt x="645" y="846"/>
                  </a:lnTo>
                  <a:lnTo>
                    <a:pt x="658" y="822"/>
                  </a:lnTo>
                  <a:lnTo>
                    <a:pt x="668" y="799"/>
                  </a:lnTo>
                  <a:lnTo>
                    <a:pt x="675" y="775"/>
                  </a:lnTo>
                  <a:lnTo>
                    <a:pt x="679" y="753"/>
                  </a:lnTo>
                  <a:lnTo>
                    <a:pt x="681" y="732"/>
                  </a:lnTo>
                  <a:lnTo>
                    <a:pt x="681" y="550"/>
                  </a:lnTo>
                  <a:close/>
                  <a:moveTo>
                    <a:pt x="468" y="0"/>
                  </a:moveTo>
                  <a:lnTo>
                    <a:pt x="502" y="2"/>
                  </a:lnTo>
                  <a:lnTo>
                    <a:pt x="536" y="3"/>
                  </a:lnTo>
                  <a:lnTo>
                    <a:pt x="570" y="6"/>
                  </a:lnTo>
                  <a:lnTo>
                    <a:pt x="604" y="11"/>
                  </a:lnTo>
                  <a:lnTo>
                    <a:pt x="636" y="18"/>
                  </a:lnTo>
                  <a:lnTo>
                    <a:pt x="668" y="28"/>
                  </a:lnTo>
                  <a:lnTo>
                    <a:pt x="697" y="40"/>
                  </a:lnTo>
                  <a:lnTo>
                    <a:pt x="725" y="55"/>
                  </a:lnTo>
                  <a:lnTo>
                    <a:pt x="752" y="72"/>
                  </a:lnTo>
                  <a:lnTo>
                    <a:pt x="775" y="93"/>
                  </a:lnTo>
                  <a:lnTo>
                    <a:pt x="796" y="117"/>
                  </a:lnTo>
                  <a:lnTo>
                    <a:pt x="814" y="145"/>
                  </a:lnTo>
                  <a:lnTo>
                    <a:pt x="828" y="177"/>
                  </a:lnTo>
                  <a:lnTo>
                    <a:pt x="838" y="213"/>
                  </a:lnTo>
                  <a:lnTo>
                    <a:pt x="845" y="253"/>
                  </a:lnTo>
                  <a:lnTo>
                    <a:pt x="848" y="298"/>
                  </a:lnTo>
                  <a:lnTo>
                    <a:pt x="848" y="855"/>
                  </a:lnTo>
                  <a:lnTo>
                    <a:pt x="848" y="884"/>
                  </a:lnTo>
                  <a:lnTo>
                    <a:pt x="848" y="909"/>
                  </a:lnTo>
                  <a:lnTo>
                    <a:pt x="850" y="930"/>
                  </a:lnTo>
                  <a:lnTo>
                    <a:pt x="854" y="947"/>
                  </a:lnTo>
                  <a:lnTo>
                    <a:pt x="860" y="960"/>
                  </a:lnTo>
                  <a:lnTo>
                    <a:pt x="870" y="968"/>
                  </a:lnTo>
                  <a:lnTo>
                    <a:pt x="883" y="974"/>
                  </a:lnTo>
                  <a:lnTo>
                    <a:pt x="900" y="976"/>
                  </a:lnTo>
                  <a:lnTo>
                    <a:pt x="915" y="976"/>
                  </a:lnTo>
                  <a:lnTo>
                    <a:pt x="932" y="972"/>
                  </a:lnTo>
                  <a:lnTo>
                    <a:pt x="951" y="966"/>
                  </a:lnTo>
                  <a:lnTo>
                    <a:pt x="951" y="1104"/>
                  </a:lnTo>
                  <a:lnTo>
                    <a:pt x="933" y="1114"/>
                  </a:lnTo>
                  <a:lnTo>
                    <a:pt x="911" y="1122"/>
                  </a:lnTo>
                  <a:lnTo>
                    <a:pt x="888" y="1128"/>
                  </a:lnTo>
                  <a:lnTo>
                    <a:pt x="861" y="1131"/>
                  </a:lnTo>
                  <a:lnTo>
                    <a:pt x="832" y="1132"/>
                  </a:lnTo>
                  <a:lnTo>
                    <a:pt x="804" y="1131"/>
                  </a:lnTo>
                  <a:lnTo>
                    <a:pt x="779" y="1125"/>
                  </a:lnTo>
                  <a:lnTo>
                    <a:pt x="757" y="1116"/>
                  </a:lnTo>
                  <a:lnTo>
                    <a:pt x="737" y="1101"/>
                  </a:lnTo>
                  <a:lnTo>
                    <a:pt x="721" y="1083"/>
                  </a:lnTo>
                  <a:lnTo>
                    <a:pt x="708" y="1061"/>
                  </a:lnTo>
                  <a:lnTo>
                    <a:pt x="698" y="1034"/>
                  </a:lnTo>
                  <a:lnTo>
                    <a:pt x="692" y="1002"/>
                  </a:lnTo>
                  <a:lnTo>
                    <a:pt x="691" y="966"/>
                  </a:lnTo>
                  <a:lnTo>
                    <a:pt x="655" y="1006"/>
                  </a:lnTo>
                  <a:lnTo>
                    <a:pt x="616" y="1041"/>
                  </a:lnTo>
                  <a:lnTo>
                    <a:pt x="575" y="1069"/>
                  </a:lnTo>
                  <a:lnTo>
                    <a:pt x="531" y="1093"/>
                  </a:lnTo>
                  <a:lnTo>
                    <a:pt x="485" y="1111"/>
                  </a:lnTo>
                  <a:lnTo>
                    <a:pt x="436" y="1123"/>
                  </a:lnTo>
                  <a:lnTo>
                    <a:pt x="386" y="1130"/>
                  </a:lnTo>
                  <a:lnTo>
                    <a:pt x="334" y="1132"/>
                  </a:lnTo>
                  <a:lnTo>
                    <a:pt x="295" y="1131"/>
                  </a:lnTo>
                  <a:lnTo>
                    <a:pt x="258" y="1128"/>
                  </a:lnTo>
                  <a:lnTo>
                    <a:pt x="222" y="1120"/>
                  </a:lnTo>
                  <a:lnTo>
                    <a:pt x="187" y="1111"/>
                  </a:lnTo>
                  <a:lnTo>
                    <a:pt x="155" y="1097"/>
                  </a:lnTo>
                  <a:lnTo>
                    <a:pt x="125" y="1082"/>
                  </a:lnTo>
                  <a:lnTo>
                    <a:pt x="98" y="1062"/>
                  </a:lnTo>
                  <a:lnTo>
                    <a:pt x="73" y="1040"/>
                  </a:lnTo>
                  <a:lnTo>
                    <a:pt x="52" y="1013"/>
                  </a:lnTo>
                  <a:lnTo>
                    <a:pt x="34" y="984"/>
                  </a:lnTo>
                  <a:lnTo>
                    <a:pt x="19" y="951"/>
                  </a:lnTo>
                  <a:lnTo>
                    <a:pt x="9" y="914"/>
                  </a:lnTo>
                  <a:lnTo>
                    <a:pt x="1" y="874"/>
                  </a:lnTo>
                  <a:lnTo>
                    <a:pt x="0" y="830"/>
                  </a:lnTo>
                  <a:lnTo>
                    <a:pt x="1" y="784"/>
                  </a:lnTo>
                  <a:lnTo>
                    <a:pt x="9" y="741"/>
                  </a:lnTo>
                  <a:lnTo>
                    <a:pt x="18" y="704"/>
                  </a:lnTo>
                  <a:lnTo>
                    <a:pt x="33" y="671"/>
                  </a:lnTo>
                  <a:lnTo>
                    <a:pt x="50" y="642"/>
                  </a:lnTo>
                  <a:lnTo>
                    <a:pt x="70" y="617"/>
                  </a:lnTo>
                  <a:lnTo>
                    <a:pt x="94" y="594"/>
                  </a:lnTo>
                  <a:lnTo>
                    <a:pt x="119" y="575"/>
                  </a:lnTo>
                  <a:lnTo>
                    <a:pt x="147" y="559"/>
                  </a:lnTo>
                  <a:lnTo>
                    <a:pt x="176" y="545"/>
                  </a:lnTo>
                  <a:lnTo>
                    <a:pt x="208" y="533"/>
                  </a:lnTo>
                  <a:lnTo>
                    <a:pt x="241" y="522"/>
                  </a:lnTo>
                  <a:lnTo>
                    <a:pt x="273" y="512"/>
                  </a:lnTo>
                  <a:lnTo>
                    <a:pt x="307" y="505"/>
                  </a:lnTo>
                  <a:lnTo>
                    <a:pt x="343" y="496"/>
                  </a:lnTo>
                  <a:lnTo>
                    <a:pt x="381" y="489"/>
                  </a:lnTo>
                  <a:lnTo>
                    <a:pt x="419" y="483"/>
                  </a:lnTo>
                  <a:lnTo>
                    <a:pt x="455" y="477"/>
                  </a:lnTo>
                  <a:lnTo>
                    <a:pt x="491" y="472"/>
                  </a:lnTo>
                  <a:lnTo>
                    <a:pt x="523" y="466"/>
                  </a:lnTo>
                  <a:lnTo>
                    <a:pt x="554" y="460"/>
                  </a:lnTo>
                  <a:lnTo>
                    <a:pt x="582" y="453"/>
                  </a:lnTo>
                  <a:lnTo>
                    <a:pt x="606" y="445"/>
                  </a:lnTo>
                  <a:lnTo>
                    <a:pt x="629" y="434"/>
                  </a:lnTo>
                  <a:lnTo>
                    <a:pt x="647" y="422"/>
                  </a:lnTo>
                  <a:lnTo>
                    <a:pt x="662" y="406"/>
                  </a:lnTo>
                  <a:lnTo>
                    <a:pt x="674" y="387"/>
                  </a:lnTo>
                  <a:lnTo>
                    <a:pt x="680" y="365"/>
                  </a:lnTo>
                  <a:lnTo>
                    <a:pt x="683" y="338"/>
                  </a:lnTo>
                  <a:lnTo>
                    <a:pt x="680" y="304"/>
                  </a:lnTo>
                  <a:lnTo>
                    <a:pt x="675" y="276"/>
                  </a:lnTo>
                  <a:lnTo>
                    <a:pt x="666" y="250"/>
                  </a:lnTo>
                  <a:lnTo>
                    <a:pt x="652" y="228"/>
                  </a:lnTo>
                  <a:lnTo>
                    <a:pt x="638" y="210"/>
                  </a:lnTo>
                  <a:lnTo>
                    <a:pt x="619" y="196"/>
                  </a:lnTo>
                  <a:lnTo>
                    <a:pt x="600" y="184"/>
                  </a:lnTo>
                  <a:lnTo>
                    <a:pt x="578" y="175"/>
                  </a:lnTo>
                  <a:lnTo>
                    <a:pt x="555" y="168"/>
                  </a:lnTo>
                  <a:lnTo>
                    <a:pt x="532" y="163"/>
                  </a:lnTo>
                  <a:lnTo>
                    <a:pt x="506" y="160"/>
                  </a:lnTo>
                  <a:lnTo>
                    <a:pt x="482" y="158"/>
                  </a:lnTo>
                  <a:lnTo>
                    <a:pt x="458" y="157"/>
                  </a:lnTo>
                  <a:lnTo>
                    <a:pt x="423" y="158"/>
                  </a:lnTo>
                  <a:lnTo>
                    <a:pt x="391" y="162"/>
                  </a:lnTo>
                  <a:lnTo>
                    <a:pt x="360" y="168"/>
                  </a:lnTo>
                  <a:lnTo>
                    <a:pt x="332" y="175"/>
                  </a:lnTo>
                  <a:lnTo>
                    <a:pt x="305" y="186"/>
                  </a:lnTo>
                  <a:lnTo>
                    <a:pt x="282" y="201"/>
                  </a:lnTo>
                  <a:lnTo>
                    <a:pt x="261" y="218"/>
                  </a:lnTo>
                  <a:lnTo>
                    <a:pt x="243" y="239"/>
                  </a:lnTo>
                  <a:lnTo>
                    <a:pt x="228" y="263"/>
                  </a:lnTo>
                  <a:lnTo>
                    <a:pt x="216" y="292"/>
                  </a:lnTo>
                  <a:lnTo>
                    <a:pt x="209" y="325"/>
                  </a:lnTo>
                  <a:lnTo>
                    <a:pt x="205" y="362"/>
                  </a:lnTo>
                  <a:lnTo>
                    <a:pt x="39" y="362"/>
                  </a:lnTo>
                  <a:lnTo>
                    <a:pt x="43" y="312"/>
                  </a:lnTo>
                  <a:lnTo>
                    <a:pt x="52" y="265"/>
                  </a:lnTo>
                  <a:lnTo>
                    <a:pt x="66" y="222"/>
                  </a:lnTo>
                  <a:lnTo>
                    <a:pt x="83" y="184"/>
                  </a:lnTo>
                  <a:lnTo>
                    <a:pt x="104" y="150"/>
                  </a:lnTo>
                  <a:lnTo>
                    <a:pt x="129" y="120"/>
                  </a:lnTo>
                  <a:lnTo>
                    <a:pt x="157" y="93"/>
                  </a:lnTo>
                  <a:lnTo>
                    <a:pt x="188" y="70"/>
                  </a:lnTo>
                  <a:lnTo>
                    <a:pt x="222" y="51"/>
                  </a:lnTo>
                  <a:lnTo>
                    <a:pt x="259" y="35"/>
                  </a:lnTo>
                  <a:lnTo>
                    <a:pt x="296" y="22"/>
                  </a:lnTo>
                  <a:lnTo>
                    <a:pt x="338" y="12"/>
                  </a:lnTo>
                  <a:lnTo>
                    <a:pt x="379" y="6"/>
                  </a:lnTo>
                  <a:lnTo>
                    <a:pt x="423" y="3"/>
                  </a:lnTo>
                  <a:lnTo>
                    <a:pt x="4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0" name="Freeform 8"/>
            <p:cNvSpPr>
              <a:spLocks/>
            </p:cNvSpPr>
            <p:nvPr userDrawn="1"/>
          </p:nvSpPr>
          <p:spPr bwMode="auto">
            <a:xfrm>
              <a:off x="7367588" y="4454526"/>
              <a:ext cx="341313" cy="449263"/>
            </a:xfrm>
            <a:custGeom>
              <a:avLst/>
              <a:gdLst>
                <a:gd name="T0" fmla="*/ 486 w 860"/>
                <a:gd name="T1" fmla="*/ 5 h 1132"/>
                <a:gd name="T2" fmla="*/ 604 w 860"/>
                <a:gd name="T3" fmla="*/ 31 h 1132"/>
                <a:gd name="T4" fmla="*/ 701 w 860"/>
                <a:gd name="T5" fmla="*/ 82 h 1132"/>
                <a:gd name="T6" fmla="*/ 771 w 860"/>
                <a:gd name="T7" fmla="*/ 167 h 1132"/>
                <a:gd name="T8" fmla="*/ 810 w 860"/>
                <a:gd name="T9" fmla="*/ 290 h 1132"/>
                <a:gd name="T10" fmla="*/ 644 w 860"/>
                <a:gd name="T11" fmla="*/ 307 h 1132"/>
                <a:gd name="T12" fmla="*/ 606 w 860"/>
                <a:gd name="T13" fmla="*/ 231 h 1132"/>
                <a:gd name="T14" fmla="*/ 545 w 860"/>
                <a:gd name="T15" fmla="*/ 184 h 1132"/>
                <a:gd name="T16" fmla="*/ 467 w 860"/>
                <a:gd name="T17" fmla="*/ 162 h 1132"/>
                <a:gd name="T18" fmla="*/ 386 w 860"/>
                <a:gd name="T19" fmla="*/ 158 h 1132"/>
                <a:gd name="T20" fmla="*/ 305 w 860"/>
                <a:gd name="T21" fmla="*/ 172 h 1132"/>
                <a:gd name="T22" fmla="*/ 238 w 860"/>
                <a:gd name="T23" fmla="*/ 207 h 1132"/>
                <a:gd name="T24" fmla="*/ 200 w 860"/>
                <a:gd name="T25" fmla="*/ 268 h 1132"/>
                <a:gd name="T26" fmla="*/ 208 w 860"/>
                <a:gd name="T27" fmla="*/ 344 h 1132"/>
                <a:gd name="T28" fmla="*/ 256 w 860"/>
                <a:gd name="T29" fmla="*/ 397 h 1132"/>
                <a:gd name="T30" fmla="*/ 334 w 860"/>
                <a:gd name="T31" fmla="*/ 434 h 1132"/>
                <a:gd name="T32" fmla="*/ 429 w 860"/>
                <a:gd name="T33" fmla="*/ 460 h 1132"/>
                <a:gd name="T34" fmla="*/ 528 w 860"/>
                <a:gd name="T35" fmla="*/ 484 h 1132"/>
                <a:gd name="T36" fmla="*/ 634 w 860"/>
                <a:gd name="T37" fmla="*/ 513 h 1132"/>
                <a:gd name="T38" fmla="*/ 729 w 860"/>
                <a:gd name="T39" fmla="*/ 556 h 1132"/>
                <a:gd name="T40" fmla="*/ 804 w 860"/>
                <a:gd name="T41" fmla="*/ 620 h 1132"/>
                <a:gd name="T42" fmla="*/ 850 w 860"/>
                <a:gd name="T43" fmla="*/ 711 h 1132"/>
                <a:gd name="T44" fmla="*/ 857 w 860"/>
                <a:gd name="T45" fmla="*/ 838 h 1132"/>
                <a:gd name="T46" fmla="*/ 821 w 860"/>
                <a:gd name="T47" fmla="*/ 954 h 1132"/>
                <a:gd name="T48" fmla="*/ 750 w 860"/>
                <a:gd name="T49" fmla="*/ 1037 h 1132"/>
                <a:gd name="T50" fmla="*/ 656 w 860"/>
                <a:gd name="T51" fmla="*/ 1093 h 1132"/>
                <a:gd name="T52" fmla="*/ 545 w 860"/>
                <a:gd name="T53" fmla="*/ 1124 h 1132"/>
                <a:gd name="T54" fmla="*/ 429 w 860"/>
                <a:gd name="T55" fmla="*/ 1132 h 1132"/>
                <a:gd name="T56" fmla="*/ 299 w 860"/>
                <a:gd name="T57" fmla="*/ 1120 h 1132"/>
                <a:gd name="T58" fmla="*/ 182 w 860"/>
                <a:gd name="T59" fmla="*/ 1081 h 1132"/>
                <a:gd name="T60" fmla="*/ 90 w 860"/>
                <a:gd name="T61" fmla="*/ 1012 h 1132"/>
                <a:gd name="T62" fmla="*/ 27 w 860"/>
                <a:gd name="T63" fmla="*/ 908 h 1132"/>
                <a:gd name="T64" fmla="*/ 0 w 860"/>
                <a:gd name="T65" fmla="*/ 767 h 1132"/>
                <a:gd name="T66" fmla="*/ 180 w 860"/>
                <a:gd name="T67" fmla="*/ 838 h 1132"/>
                <a:gd name="T68" fmla="*/ 229 w 860"/>
                <a:gd name="T69" fmla="*/ 913 h 1132"/>
                <a:gd name="T70" fmla="*/ 308 w 860"/>
                <a:gd name="T71" fmla="*/ 957 h 1132"/>
                <a:gd name="T72" fmla="*/ 404 w 860"/>
                <a:gd name="T73" fmla="*/ 974 h 1132"/>
                <a:gd name="T74" fmla="*/ 488 w 860"/>
                <a:gd name="T75" fmla="*/ 974 h 1132"/>
                <a:gd name="T76" fmla="*/ 565 w 860"/>
                <a:gd name="T77" fmla="*/ 960 h 1132"/>
                <a:gd name="T78" fmla="*/ 631 w 860"/>
                <a:gd name="T79" fmla="*/ 927 h 1132"/>
                <a:gd name="T80" fmla="*/ 674 w 860"/>
                <a:gd name="T81" fmla="*/ 871 h 1132"/>
                <a:gd name="T82" fmla="*/ 681 w 860"/>
                <a:gd name="T83" fmla="*/ 787 h 1132"/>
                <a:gd name="T84" fmla="*/ 647 w 860"/>
                <a:gd name="T85" fmla="*/ 722 h 1132"/>
                <a:gd name="T86" fmla="*/ 580 w 860"/>
                <a:gd name="T87" fmla="*/ 677 h 1132"/>
                <a:gd name="T88" fmla="*/ 491 w 860"/>
                <a:gd name="T89" fmla="*/ 647 h 1132"/>
                <a:gd name="T90" fmla="*/ 389 w 860"/>
                <a:gd name="T91" fmla="*/ 622 h 1132"/>
                <a:gd name="T92" fmla="*/ 283 w 860"/>
                <a:gd name="T93" fmla="*/ 595 h 1132"/>
                <a:gd name="T94" fmla="*/ 183 w 860"/>
                <a:gd name="T95" fmla="*/ 558 h 1132"/>
                <a:gd name="T96" fmla="*/ 99 w 860"/>
                <a:gd name="T97" fmla="*/ 504 h 1132"/>
                <a:gd name="T98" fmla="*/ 42 w 860"/>
                <a:gd name="T99" fmla="*/ 423 h 1132"/>
                <a:gd name="T100" fmla="*/ 22 w 860"/>
                <a:gd name="T101" fmla="*/ 308 h 1132"/>
                <a:gd name="T102" fmla="*/ 44 w 860"/>
                <a:gd name="T103" fmla="*/ 193 h 1132"/>
                <a:gd name="T104" fmla="*/ 104 w 860"/>
                <a:gd name="T105" fmla="*/ 107 h 1132"/>
                <a:gd name="T106" fmla="*/ 191 w 860"/>
                <a:gd name="T107" fmla="*/ 46 h 1132"/>
                <a:gd name="T108" fmla="*/ 293 w 860"/>
                <a:gd name="T109" fmla="*/ 12 h 1132"/>
                <a:gd name="T110" fmla="*/ 399 w 860"/>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60" h="1132">
                  <a:moveTo>
                    <a:pt x="399" y="0"/>
                  </a:moveTo>
                  <a:lnTo>
                    <a:pt x="443" y="2"/>
                  </a:lnTo>
                  <a:lnTo>
                    <a:pt x="486" y="5"/>
                  </a:lnTo>
                  <a:lnTo>
                    <a:pt x="527" y="11"/>
                  </a:lnTo>
                  <a:lnTo>
                    <a:pt x="566" y="20"/>
                  </a:lnTo>
                  <a:lnTo>
                    <a:pt x="604" y="31"/>
                  </a:lnTo>
                  <a:lnTo>
                    <a:pt x="639" y="44"/>
                  </a:lnTo>
                  <a:lnTo>
                    <a:pt x="670" y="62"/>
                  </a:lnTo>
                  <a:lnTo>
                    <a:pt x="701" y="82"/>
                  </a:lnTo>
                  <a:lnTo>
                    <a:pt x="727" y="107"/>
                  </a:lnTo>
                  <a:lnTo>
                    <a:pt x="750" y="134"/>
                  </a:lnTo>
                  <a:lnTo>
                    <a:pt x="771" y="167"/>
                  </a:lnTo>
                  <a:lnTo>
                    <a:pt x="788" y="203"/>
                  </a:lnTo>
                  <a:lnTo>
                    <a:pt x="800" y="244"/>
                  </a:lnTo>
                  <a:lnTo>
                    <a:pt x="810" y="290"/>
                  </a:lnTo>
                  <a:lnTo>
                    <a:pt x="815" y="339"/>
                  </a:lnTo>
                  <a:lnTo>
                    <a:pt x="648" y="339"/>
                  </a:lnTo>
                  <a:lnTo>
                    <a:pt x="644" y="307"/>
                  </a:lnTo>
                  <a:lnTo>
                    <a:pt x="634" y="278"/>
                  </a:lnTo>
                  <a:lnTo>
                    <a:pt x="622" y="254"/>
                  </a:lnTo>
                  <a:lnTo>
                    <a:pt x="606" y="231"/>
                  </a:lnTo>
                  <a:lnTo>
                    <a:pt x="588" y="213"/>
                  </a:lnTo>
                  <a:lnTo>
                    <a:pt x="567" y="197"/>
                  </a:lnTo>
                  <a:lnTo>
                    <a:pt x="545" y="184"/>
                  </a:lnTo>
                  <a:lnTo>
                    <a:pt x="520" y="174"/>
                  </a:lnTo>
                  <a:lnTo>
                    <a:pt x="494" y="167"/>
                  </a:lnTo>
                  <a:lnTo>
                    <a:pt x="467" y="162"/>
                  </a:lnTo>
                  <a:lnTo>
                    <a:pt x="441" y="158"/>
                  </a:lnTo>
                  <a:lnTo>
                    <a:pt x="413" y="157"/>
                  </a:lnTo>
                  <a:lnTo>
                    <a:pt x="386" y="158"/>
                  </a:lnTo>
                  <a:lnTo>
                    <a:pt x="358" y="161"/>
                  </a:lnTo>
                  <a:lnTo>
                    <a:pt x="330" y="166"/>
                  </a:lnTo>
                  <a:lnTo>
                    <a:pt x="305" y="172"/>
                  </a:lnTo>
                  <a:lnTo>
                    <a:pt x="279" y="180"/>
                  </a:lnTo>
                  <a:lnTo>
                    <a:pt x="257" y="192"/>
                  </a:lnTo>
                  <a:lnTo>
                    <a:pt x="238" y="207"/>
                  </a:lnTo>
                  <a:lnTo>
                    <a:pt x="221" y="224"/>
                  </a:lnTo>
                  <a:lnTo>
                    <a:pt x="209" y="244"/>
                  </a:lnTo>
                  <a:lnTo>
                    <a:pt x="200" y="268"/>
                  </a:lnTo>
                  <a:lnTo>
                    <a:pt x="198" y="296"/>
                  </a:lnTo>
                  <a:lnTo>
                    <a:pt x="200" y="321"/>
                  </a:lnTo>
                  <a:lnTo>
                    <a:pt x="208" y="344"/>
                  </a:lnTo>
                  <a:lnTo>
                    <a:pt x="220" y="365"/>
                  </a:lnTo>
                  <a:lnTo>
                    <a:pt x="237" y="382"/>
                  </a:lnTo>
                  <a:lnTo>
                    <a:pt x="256" y="397"/>
                  </a:lnTo>
                  <a:lnTo>
                    <a:pt x="279" y="411"/>
                  </a:lnTo>
                  <a:lnTo>
                    <a:pt x="305" y="423"/>
                  </a:lnTo>
                  <a:lnTo>
                    <a:pt x="334" y="434"/>
                  </a:lnTo>
                  <a:lnTo>
                    <a:pt x="364" y="443"/>
                  </a:lnTo>
                  <a:lnTo>
                    <a:pt x="396" y="452"/>
                  </a:lnTo>
                  <a:lnTo>
                    <a:pt x="429" y="460"/>
                  </a:lnTo>
                  <a:lnTo>
                    <a:pt x="461" y="467"/>
                  </a:lnTo>
                  <a:lnTo>
                    <a:pt x="495" y="476"/>
                  </a:lnTo>
                  <a:lnTo>
                    <a:pt x="528" y="484"/>
                  </a:lnTo>
                  <a:lnTo>
                    <a:pt x="565" y="493"/>
                  </a:lnTo>
                  <a:lnTo>
                    <a:pt x="600" y="502"/>
                  </a:lnTo>
                  <a:lnTo>
                    <a:pt x="634" y="513"/>
                  </a:lnTo>
                  <a:lnTo>
                    <a:pt x="667" y="527"/>
                  </a:lnTo>
                  <a:lnTo>
                    <a:pt x="699" y="540"/>
                  </a:lnTo>
                  <a:lnTo>
                    <a:pt x="729" y="556"/>
                  </a:lnTo>
                  <a:lnTo>
                    <a:pt x="757" y="575"/>
                  </a:lnTo>
                  <a:lnTo>
                    <a:pt x="782" y="595"/>
                  </a:lnTo>
                  <a:lnTo>
                    <a:pt x="804" y="620"/>
                  </a:lnTo>
                  <a:lnTo>
                    <a:pt x="823" y="646"/>
                  </a:lnTo>
                  <a:lnTo>
                    <a:pt x="839" y="676"/>
                  </a:lnTo>
                  <a:lnTo>
                    <a:pt x="850" y="711"/>
                  </a:lnTo>
                  <a:lnTo>
                    <a:pt x="857" y="750"/>
                  </a:lnTo>
                  <a:lnTo>
                    <a:pt x="860" y="792"/>
                  </a:lnTo>
                  <a:lnTo>
                    <a:pt x="857" y="838"/>
                  </a:lnTo>
                  <a:lnTo>
                    <a:pt x="850" y="880"/>
                  </a:lnTo>
                  <a:lnTo>
                    <a:pt x="838" y="919"/>
                  </a:lnTo>
                  <a:lnTo>
                    <a:pt x="821" y="954"/>
                  </a:lnTo>
                  <a:lnTo>
                    <a:pt x="801" y="985"/>
                  </a:lnTo>
                  <a:lnTo>
                    <a:pt x="777" y="1013"/>
                  </a:lnTo>
                  <a:lnTo>
                    <a:pt x="750" y="1037"/>
                  </a:lnTo>
                  <a:lnTo>
                    <a:pt x="721" y="1059"/>
                  </a:lnTo>
                  <a:lnTo>
                    <a:pt x="690" y="1077"/>
                  </a:lnTo>
                  <a:lnTo>
                    <a:pt x="656" y="1093"/>
                  </a:lnTo>
                  <a:lnTo>
                    <a:pt x="621" y="1106"/>
                  </a:lnTo>
                  <a:lnTo>
                    <a:pt x="583" y="1116"/>
                  </a:lnTo>
                  <a:lnTo>
                    <a:pt x="545" y="1124"/>
                  </a:lnTo>
                  <a:lnTo>
                    <a:pt x="506" y="1129"/>
                  </a:lnTo>
                  <a:lnTo>
                    <a:pt x="467" y="1132"/>
                  </a:lnTo>
                  <a:lnTo>
                    <a:pt x="429" y="1132"/>
                  </a:lnTo>
                  <a:lnTo>
                    <a:pt x="384" y="1131"/>
                  </a:lnTo>
                  <a:lnTo>
                    <a:pt x="340" y="1128"/>
                  </a:lnTo>
                  <a:lnTo>
                    <a:pt x="299" y="1120"/>
                  </a:lnTo>
                  <a:lnTo>
                    <a:pt x="257" y="1111"/>
                  </a:lnTo>
                  <a:lnTo>
                    <a:pt x="218" y="1097"/>
                  </a:lnTo>
                  <a:lnTo>
                    <a:pt x="182" y="1081"/>
                  </a:lnTo>
                  <a:lnTo>
                    <a:pt x="149" y="1061"/>
                  </a:lnTo>
                  <a:lnTo>
                    <a:pt x="118" y="1038"/>
                  </a:lnTo>
                  <a:lnTo>
                    <a:pt x="90" y="1012"/>
                  </a:lnTo>
                  <a:lnTo>
                    <a:pt x="65" y="980"/>
                  </a:lnTo>
                  <a:lnTo>
                    <a:pt x="44" y="947"/>
                  </a:lnTo>
                  <a:lnTo>
                    <a:pt x="27" y="908"/>
                  </a:lnTo>
                  <a:lnTo>
                    <a:pt x="13" y="865"/>
                  </a:lnTo>
                  <a:lnTo>
                    <a:pt x="5" y="819"/>
                  </a:lnTo>
                  <a:lnTo>
                    <a:pt x="0" y="767"/>
                  </a:lnTo>
                  <a:lnTo>
                    <a:pt x="166" y="767"/>
                  </a:lnTo>
                  <a:lnTo>
                    <a:pt x="171" y="804"/>
                  </a:lnTo>
                  <a:lnTo>
                    <a:pt x="180" y="838"/>
                  </a:lnTo>
                  <a:lnTo>
                    <a:pt x="192" y="867"/>
                  </a:lnTo>
                  <a:lnTo>
                    <a:pt x="209" y="891"/>
                  </a:lnTo>
                  <a:lnTo>
                    <a:pt x="229" y="913"/>
                  </a:lnTo>
                  <a:lnTo>
                    <a:pt x="254" y="931"/>
                  </a:lnTo>
                  <a:lnTo>
                    <a:pt x="279" y="945"/>
                  </a:lnTo>
                  <a:lnTo>
                    <a:pt x="308" y="957"/>
                  </a:lnTo>
                  <a:lnTo>
                    <a:pt x="339" y="966"/>
                  </a:lnTo>
                  <a:lnTo>
                    <a:pt x="372" y="972"/>
                  </a:lnTo>
                  <a:lnTo>
                    <a:pt x="404" y="974"/>
                  </a:lnTo>
                  <a:lnTo>
                    <a:pt x="438" y="976"/>
                  </a:lnTo>
                  <a:lnTo>
                    <a:pt x="463" y="976"/>
                  </a:lnTo>
                  <a:lnTo>
                    <a:pt x="488" y="974"/>
                  </a:lnTo>
                  <a:lnTo>
                    <a:pt x="515" y="971"/>
                  </a:lnTo>
                  <a:lnTo>
                    <a:pt x="540" y="966"/>
                  </a:lnTo>
                  <a:lnTo>
                    <a:pt x="565" y="960"/>
                  </a:lnTo>
                  <a:lnTo>
                    <a:pt x="589" y="951"/>
                  </a:lnTo>
                  <a:lnTo>
                    <a:pt x="611" y="941"/>
                  </a:lnTo>
                  <a:lnTo>
                    <a:pt x="631" y="927"/>
                  </a:lnTo>
                  <a:lnTo>
                    <a:pt x="648" y="912"/>
                  </a:lnTo>
                  <a:lnTo>
                    <a:pt x="663" y="892"/>
                  </a:lnTo>
                  <a:lnTo>
                    <a:pt x="674" y="871"/>
                  </a:lnTo>
                  <a:lnTo>
                    <a:pt x="681" y="844"/>
                  </a:lnTo>
                  <a:lnTo>
                    <a:pt x="684" y="815"/>
                  </a:lnTo>
                  <a:lnTo>
                    <a:pt x="681" y="787"/>
                  </a:lnTo>
                  <a:lnTo>
                    <a:pt x="674" y="762"/>
                  </a:lnTo>
                  <a:lnTo>
                    <a:pt x="662" y="740"/>
                  </a:lnTo>
                  <a:lnTo>
                    <a:pt x="647" y="722"/>
                  </a:lnTo>
                  <a:lnTo>
                    <a:pt x="628" y="705"/>
                  </a:lnTo>
                  <a:lnTo>
                    <a:pt x="606" y="691"/>
                  </a:lnTo>
                  <a:lnTo>
                    <a:pt x="580" y="677"/>
                  </a:lnTo>
                  <a:lnTo>
                    <a:pt x="552" y="667"/>
                  </a:lnTo>
                  <a:lnTo>
                    <a:pt x="523" y="656"/>
                  </a:lnTo>
                  <a:lnTo>
                    <a:pt x="491" y="647"/>
                  </a:lnTo>
                  <a:lnTo>
                    <a:pt x="458" y="639"/>
                  </a:lnTo>
                  <a:lnTo>
                    <a:pt x="424" y="630"/>
                  </a:lnTo>
                  <a:lnTo>
                    <a:pt x="389" y="622"/>
                  </a:lnTo>
                  <a:lnTo>
                    <a:pt x="352" y="613"/>
                  </a:lnTo>
                  <a:lnTo>
                    <a:pt x="317" y="605"/>
                  </a:lnTo>
                  <a:lnTo>
                    <a:pt x="283" y="595"/>
                  </a:lnTo>
                  <a:lnTo>
                    <a:pt x="248" y="585"/>
                  </a:lnTo>
                  <a:lnTo>
                    <a:pt x="215" y="572"/>
                  </a:lnTo>
                  <a:lnTo>
                    <a:pt x="183" y="558"/>
                  </a:lnTo>
                  <a:lnTo>
                    <a:pt x="153" y="542"/>
                  </a:lnTo>
                  <a:lnTo>
                    <a:pt x="125" y="524"/>
                  </a:lnTo>
                  <a:lnTo>
                    <a:pt x="99" y="504"/>
                  </a:lnTo>
                  <a:lnTo>
                    <a:pt x="78" y="480"/>
                  </a:lnTo>
                  <a:lnTo>
                    <a:pt x="58" y="453"/>
                  </a:lnTo>
                  <a:lnTo>
                    <a:pt x="42" y="423"/>
                  </a:lnTo>
                  <a:lnTo>
                    <a:pt x="31" y="389"/>
                  </a:lnTo>
                  <a:lnTo>
                    <a:pt x="24" y="350"/>
                  </a:lnTo>
                  <a:lnTo>
                    <a:pt x="22" y="308"/>
                  </a:lnTo>
                  <a:lnTo>
                    <a:pt x="24" y="267"/>
                  </a:lnTo>
                  <a:lnTo>
                    <a:pt x="31" y="228"/>
                  </a:lnTo>
                  <a:lnTo>
                    <a:pt x="44" y="193"/>
                  </a:lnTo>
                  <a:lnTo>
                    <a:pt x="61" y="161"/>
                  </a:lnTo>
                  <a:lnTo>
                    <a:pt x="80" y="132"/>
                  </a:lnTo>
                  <a:lnTo>
                    <a:pt x="104" y="107"/>
                  </a:lnTo>
                  <a:lnTo>
                    <a:pt x="130" y="84"/>
                  </a:lnTo>
                  <a:lnTo>
                    <a:pt x="159" y="63"/>
                  </a:lnTo>
                  <a:lnTo>
                    <a:pt x="191" y="46"/>
                  </a:lnTo>
                  <a:lnTo>
                    <a:pt x="223" y="32"/>
                  </a:lnTo>
                  <a:lnTo>
                    <a:pt x="257" y="21"/>
                  </a:lnTo>
                  <a:lnTo>
                    <a:pt x="293" y="12"/>
                  </a:lnTo>
                  <a:lnTo>
                    <a:pt x="328"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1" name="Freeform 9"/>
            <p:cNvSpPr>
              <a:spLocks/>
            </p:cNvSpPr>
            <p:nvPr userDrawn="1"/>
          </p:nvSpPr>
          <p:spPr bwMode="auto">
            <a:xfrm>
              <a:off x="6146801" y="4554538"/>
              <a:ext cx="434975" cy="479425"/>
            </a:xfrm>
            <a:custGeom>
              <a:avLst/>
              <a:gdLst>
                <a:gd name="T0" fmla="*/ 621 w 1095"/>
                <a:gd name="T1" fmla="*/ 1 h 1208"/>
                <a:gd name="T2" fmla="*/ 664 w 1095"/>
                <a:gd name="T3" fmla="*/ 18 h 1208"/>
                <a:gd name="T4" fmla="*/ 709 w 1095"/>
                <a:gd name="T5" fmla="*/ 67 h 1208"/>
                <a:gd name="T6" fmla="*/ 947 w 1095"/>
                <a:gd name="T7" fmla="*/ 353 h 1208"/>
                <a:gd name="T8" fmla="*/ 1027 w 1095"/>
                <a:gd name="T9" fmla="*/ 469 h 1208"/>
                <a:gd name="T10" fmla="*/ 1076 w 1095"/>
                <a:gd name="T11" fmla="*/ 580 h 1208"/>
                <a:gd name="T12" fmla="*/ 1095 w 1095"/>
                <a:gd name="T13" fmla="*/ 687 h 1208"/>
                <a:gd name="T14" fmla="*/ 1090 w 1095"/>
                <a:gd name="T15" fmla="*/ 786 h 1208"/>
                <a:gd name="T16" fmla="*/ 1064 w 1095"/>
                <a:gd name="T17" fmla="*/ 877 h 1208"/>
                <a:gd name="T18" fmla="*/ 1020 w 1095"/>
                <a:gd name="T19" fmla="*/ 959 h 1208"/>
                <a:gd name="T20" fmla="*/ 962 w 1095"/>
                <a:gd name="T21" fmla="*/ 1032 h 1208"/>
                <a:gd name="T22" fmla="*/ 892 w 1095"/>
                <a:gd name="T23" fmla="*/ 1093 h 1208"/>
                <a:gd name="T24" fmla="*/ 817 w 1095"/>
                <a:gd name="T25" fmla="*/ 1142 h 1208"/>
                <a:gd name="T26" fmla="*/ 738 w 1095"/>
                <a:gd name="T27" fmla="*/ 1177 h 1208"/>
                <a:gd name="T28" fmla="*/ 630 w 1095"/>
                <a:gd name="T29" fmla="*/ 1202 h 1208"/>
                <a:gd name="T30" fmla="*/ 498 w 1095"/>
                <a:gd name="T31" fmla="*/ 1207 h 1208"/>
                <a:gd name="T32" fmla="*/ 374 w 1095"/>
                <a:gd name="T33" fmla="*/ 1187 h 1208"/>
                <a:gd name="T34" fmla="*/ 261 w 1095"/>
                <a:gd name="T35" fmla="*/ 1144 h 1208"/>
                <a:gd name="T36" fmla="*/ 162 w 1095"/>
                <a:gd name="T37" fmla="*/ 1080 h 1208"/>
                <a:gd name="T38" fmla="*/ 82 w 1095"/>
                <a:gd name="T39" fmla="*/ 998 h 1208"/>
                <a:gd name="T40" fmla="*/ 22 w 1095"/>
                <a:gd name="T41" fmla="*/ 901 h 1208"/>
                <a:gd name="T42" fmla="*/ 25 w 1095"/>
                <a:gd name="T43" fmla="*/ 883 h 1208"/>
                <a:gd name="T44" fmla="*/ 90 w 1095"/>
                <a:gd name="T45" fmla="*/ 940 h 1208"/>
                <a:gd name="T46" fmla="*/ 170 w 1095"/>
                <a:gd name="T47" fmla="*/ 982 h 1208"/>
                <a:gd name="T48" fmla="*/ 258 w 1095"/>
                <a:gd name="T49" fmla="*/ 1009 h 1208"/>
                <a:gd name="T50" fmla="*/ 353 w 1095"/>
                <a:gd name="T51" fmla="*/ 1020 h 1208"/>
                <a:gd name="T52" fmla="*/ 447 w 1095"/>
                <a:gd name="T53" fmla="*/ 1015 h 1208"/>
                <a:gd name="T54" fmla="*/ 534 w 1095"/>
                <a:gd name="T55" fmla="*/ 994 h 1208"/>
                <a:gd name="T56" fmla="*/ 612 w 1095"/>
                <a:gd name="T57" fmla="*/ 958 h 1208"/>
                <a:gd name="T58" fmla="*/ 694 w 1095"/>
                <a:gd name="T59" fmla="*/ 894 h 1208"/>
                <a:gd name="T60" fmla="*/ 756 w 1095"/>
                <a:gd name="T61" fmla="*/ 821 h 1208"/>
                <a:gd name="T62" fmla="*/ 796 w 1095"/>
                <a:gd name="T63" fmla="*/ 738 h 1208"/>
                <a:gd name="T64" fmla="*/ 811 w 1095"/>
                <a:gd name="T65" fmla="*/ 652 h 1208"/>
                <a:gd name="T66" fmla="*/ 800 w 1095"/>
                <a:gd name="T67" fmla="*/ 563 h 1208"/>
                <a:gd name="T68" fmla="*/ 761 w 1095"/>
                <a:gd name="T69" fmla="*/ 478 h 1208"/>
                <a:gd name="T70" fmla="*/ 728 w 1095"/>
                <a:gd name="T71" fmla="*/ 433 h 1208"/>
                <a:gd name="T72" fmla="*/ 714 w 1095"/>
                <a:gd name="T73" fmla="*/ 415 h 1208"/>
                <a:gd name="T74" fmla="*/ 687 w 1095"/>
                <a:gd name="T75" fmla="*/ 382 h 1208"/>
                <a:gd name="T76" fmla="*/ 651 w 1095"/>
                <a:gd name="T77" fmla="*/ 340 h 1208"/>
                <a:gd name="T78" fmla="*/ 609 w 1095"/>
                <a:gd name="T79" fmla="*/ 291 h 1208"/>
                <a:gd name="T80" fmla="*/ 567 w 1095"/>
                <a:gd name="T81" fmla="*/ 239 h 1208"/>
                <a:gd name="T82" fmla="*/ 524 w 1095"/>
                <a:gd name="T83" fmla="*/ 188 h 1208"/>
                <a:gd name="T84" fmla="*/ 521 w 1095"/>
                <a:gd name="T85" fmla="*/ 184 h 1208"/>
                <a:gd name="T86" fmla="*/ 515 w 1095"/>
                <a:gd name="T87" fmla="*/ 177 h 1208"/>
                <a:gd name="T88" fmla="*/ 512 w 1095"/>
                <a:gd name="T89" fmla="*/ 175 h 1208"/>
                <a:gd name="T90" fmla="*/ 492 w 1095"/>
                <a:gd name="T91" fmla="*/ 131 h 1208"/>
                <a:gd name="T92" fmla="*/ 494 w 1095"/>
                <a:gd name="T93" fmla="*/ 87 h 1208"/>
                <a:gd name="T94" fmla="*/ 517 w 1095"/>
                <a:gd name="T95" fmla="*/ 44 h 1208"/>
                <a:gd name="T96" fmla="*/ 555 w 1095"/>
                <a:gd name="T97" fmla="*/ 13 h 1208"/>
                <a:gd name="T98" fmla="*/ 600 w 1095"/>
                <a:gd name="T99"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08">
                  <a:moveTo>
                    <a:pt x="600" y="0"/>
                  </a:moveTo>
                  <a:lnTo>
                    <a:pt x="621" y="1"/>
                  </a:lnTo>
                  <a:lnTo>
                    <a:pt x="643" y="7"/>
                  </a:lnTo>
                  <a:lnTo>
                    <a:pt x="664" y="18"/>
                  </a:lnTo>
                  <a:lnTo>
                    <a:pt x="682" y="35"/>
                  </a:lnTo>
                  <a:lnTo>
                    <a:pt x="709" y="67"/>
                  </a:lnTo>
                  <a:lnTo>
                    <a:pt x="694" y="50"/>
                  </a:lnTo>
                  <a:lnTo>
                    <a:pt x="947" y="353"/>
                  </a:lnTo>
                  <a:lnTo>
                    <a:pt x="991" y="411"/>
                  </a:lnTo>
                  <a:lnTo>
                    <a:pt x="1027" y="469"/>
                  </a:lnTo>
                  <a:lnTo>
                    <a:pt x="1055" y="525"/>
                  </a:lnTo>
                  <a:lnTo>
                    <a:pt x="1076" y="580"/>
                  </a:lnTo>
                  <a:lnTo>
                    <a:pt x="1088" y="633"/>
                  </a:lnTo>
                  <a:lnTo>
                    <a:pt x="1095" y="687"/>
                  </a:lnTo>
                  <a:lnTo>
                    <a:pt x="1095" y="737"/>
                  </a:lnTo>
                  <a:lnTo>
                    <a:pt x="1090" y="786"/>
                  </a:lnTo>
                  <a:lnTo>
                    <a:pt x="1079" y="833"/>
                  </a:lnTo>
                  <a:lnTo>
                    <a:pt x="1064" y="877"/>
                  </a:lnTo>
                  <a:lnTo>
                    <a:pt x="1044" y="920"/>
                  </a:lnTo>
                  <a:lnTo>
                    <a:pt x="1020" y="959"/>
                  </a:lnTo>
                  <a:lnTo>
                    <a:pt x="992" y="998"/>
                  </a:lnTo>
                  <a:lnTo>
                    <a:pt x="962" y="1032"/>
                  </a:lnTo>
                  <a:lnTo>
                    <a:pt x="929" y="1064"/>
                  </a:lnTo>
                  <a:lnTo>
                    <a:pt x="892" y="1093"/>
                  </a:lnTo>
                  <a:lnTo>
                    <a:pt x="856" y="1119"/>
                  </a:lnTo>
                  <a:lnTo>
                    <a:pt x="817" y="1142"/>
                  </a:lnTo>
                  <a:lnTo>
                    <a:pt x="778" y="1161"/>
                  </a:lnTo>
                  <a:lnTo>
                    <a:pt x="738" y="1177"/>
                  </a:lnTo>
                  <a:lnTo>
                    <a:pt x="698" y="1189"/>
                  </a:lnTo>
                  <a:lnTo>
                    <a:pt x="630" y="1202"/>
                  </a:lnTo>
                  <a:lnTo>
                    <a:pt x="563" y="1208"/>
                  </a:lnTo>
                  <a:lnTo>
                    <a:pt x="498" y="1207"/>
                  </a:lnTo>
                  <a:lnTo>
                    <a:pt x="434" y="1201"/>
                  </a:lnTo>
                  <a:lnTo>
                    <a:pt x="374" y="1187"/>
                  </a:lnTo>
                  <a:lnTo>
                    <a:pt x="315" y="1168"/>
                  </a:lnTo>
                  <a:lnTo>
                    <a:pt x="261" y="1144"/>
                  </a:lnTo>
                  <a:lnTo>
                    <a:pt x="210" y="1114"/>
                  </a:lnTo>
                  <a:lnTo>
                    <a:pt x="162" y="1080"/>
                  </a:lnTo>
                  <a:lnTo>
                    <a:pt x="120" y="1040"/>
                  </a:lnTo>
                  <a:lnTo>
                    <a:pt x="82" y="998"/>
                  </a:lnTo>
                  <a:lnTo>
                    <a:pt x="49" y="951"/>
                  </a:lnTo>
                  <a:lnTo>
                    <a:pt x="22" y="901"/>
                  </a:lnTo>
                  <a:lnTo>
                    <a:pt x="0" y="848"/>
                  </a:lnTo>
                  <a:lnTo>
                    <a:pt x="25" y="883"/>
                  </a:lnTo>
                  <a:lnTo>
                    <a:pt x="56" y="913"/>
                  </a:lnTo>
                  <a:lnTo>
                    <a:pt x="90" y="940"/>
                  </a:lnTo>
                  <a:lnTo>
                    <a:pt x="128" y="963"/>
                  </a:lnTo>
                  <a:lnTo>
                    <a:pt x="170" y="982"/>
                  </a:lnTo>
                  <a:lnTo>
                    <a:pt x="213" y="997"/>
                  </a:lnTo>
                  <a:lnTo>
                    <a:pt x="258" y="1009"/>
                  </a:lnTo>
                  <a:lnTo>
                    <a:pt x="306" y="1016"/>
                  </a:lnTo>
                  <a:lnTo>
                    <a:pt x="353" y="1020"/>
                  </a:lnTo>
                  <a:lnTo>
                    <a:pt x="399" y="1019"/>
                  </a:lnTo>
                  <a:lnTo>
                    <a:pt x="447" y="1015"/>
                  </a:lnTo>
                  <a:lnTo>
                    <a:pt x="492" y="1006"/>
                  </a:lnTo>
                  <a:lnTo>
                    <a:pt x="534" y="994"/>
                  </a:lnTo>
                  <a:lnTo>
                    <a:pt x="575" y="979"/>
                  </a:lnTo>
                  <a:lnTo>
                    <a:pt x="612" y="958"/>
                  </a:lnTo>
                  <a:lnTo>
                    <a:pt x="655" y="928"/>
                  </a:lnTo>
                  <a:lnTo>
                    <a:pt x="694" y="894"/>
                  </a:lnTo>
                  <a:lnTo>
                    <a:pt x="728" y="858"/>
                  </a:lnTo>
                  <a:lnTo>
                    <a:pt x="756" y="821"/>
                  </a:lnTo>
                  <a:lnTo>
                    <a:pt x="779" y="780"/>
                  </a:lnTo>
                  <a:lnTo>
                    <a:pt x="796" y="738"/>
                  </a:lnTo>
                  <a:lnTo>
                    <a:pt x="806" y="695"/>
                  </a:lnTo>
                  <a:lnTo>
                    <a:pt x="811" y="652"/>
                  </a:lnTo>
                  <a:lnTo>
                    <a:pt x="809" y="608"/>
                  </a:lnTo>
                  <a:lnTo>
                    <a:pt x="800" y="563"/>
                  </a:lnTo>
                  <a:lnTo>
                    <a:pt x="784" y="520"/>
                  </a:lnTo>
                  <a:lnTo>
                    <a:pt x="761" y="478"/>
                  </a:lnTo>
                  <a:lnTo>
                    <a:pt x="731" y="436"/>
                  </a:lnTo>
                  <a:lnTo>
                    <a:pt x="728" y="433"/>
                  </a:lnTo>
                  <a:lnTo>
                    <a:pt x="724" y="426"/>
                  </a:lnTo>
                  <a:lnTo>
                    <a:pt x="714" y="415"/>
                  </a:lnTo>
                  <a:lnTo>
                    <a:pt x="702" y="401"/>
                  </a:lnTo>
                  <a:lnTo>
                    <a:pt x="687" y="382"/>
                  </a:lnTo>
                  <a:lnTo>
                    <a:pt x="670" y="363"/>
                  </a:lnTo>
                  <a:lnTo>
                    <a:pt x="651" y="340"/>
                  </a:lnTo>
                  <a:lnTo>
                    <a:pt x="631" y="316"/>
                  </a:lnTo>
                  <a:lnTo>
                    <a:pt x="609" y="291"/>
                  </a:lnTo>
                  <a:lnTo>
                    <a:pt x="589" y="265"/>
                  </a:lnTo>
                  <a:lnTo>
                    <a:pt x="567" y="239"/>
                  </a:lnTo>
                  <a:lnTo>
                    <a:pt x="545" y="213"/>
                  </a:lnTo>
                  <a:lnTo>
                    <a:pt x="524" y="188"/>
                  </a:lnTo>
                  <a:lnTo>
                    <a:pt x="526" y="189"/>
                  </a:lnTo>
                  <a:lnTo>
                    <a:pt x="521" y="184"/>
                  </a:lnTo>
                  <a:lnTo>
                    <a:pt x="517" y="180"/>
                  </a:lnTo>
                  <a:lnTo>
                    <a:pt x="515" y="177"/>
                  </a:lnTo>
                  <a:lnTo>
                    <a:pt x="513" y="175"/>
                  </a:lnTo>
                  <a:lnTo>
                    <a:pt x="512" y="175"/>
                  </a:lnTo>
                  <a:lnTo>
                    <a:pt x="499" y="154"/>
                  </a:lnTo>
                  <a:lnTo>
                    <a:pt x="492" y="131"/>
                  </a:lnTo>
                  <a:lnTo>
                    <a:pt x="490" y="110"/>
                  </a:lnTo>
                  <a:lnTo>
                    <a:pt x="494" y="87"/>
                  </a:lnTo>
                  <a:lnTo>
                    <a:pt x="502" y="65"/>
                  </a:lnTo>
                  <a:lnTo>
                    <a:pt x="517" y="44"/>
                  </a:lnTo>
                  <a:lnTo>
                    <a:pt x="534" y="28"/>
                  </a:lnTo>
                  <a:lnTo>
                    <a:pt x="555" y="13"/>
                  </a:lnTo>
                  <a:lnTo>
                    <a:pt x="577" y="5"/>
                  </a:lnTo>
                  <a:lnTo>
                    <a:pt x="60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2" name="Freeform 10"/>
            <p:cNvSpPr>
              <a:spLocks/>
            </p:cNvSpPr>
            <p:nvPr userDrawn="1"/>
          </p:nvSpPr>
          <p:spPr bwMode="auto">
            <a:xfrm>
              <a:off x="6145213" y="4384676"/>
              <a:ext cx="434975" cy="476250"/>
            </a:xfrm>
            <a:custGeom>
              <a:avLst/>
              <a:gdLst>
                <a:gd name="T0" fmla="*/ 599 w 1096"/>
                <a:gd name="T1" fmla="*/ 0 h 1202"/>
                <a:gd name="T2" fmla="*/ 723 w 1096"/>
                <a:gd name="T3" fmla="*/ 21 h 1202"/>
                <a:gd name="T4" fmla="*/ 834 w 1096"/>
                <a:gd name="T5" fmla="*/ 64 h 1202"/>
                <a:gd name="T6" fmla="*/ 933 w 1096"/>
                <a:gd name="T7" fmla="*/ 128 h 1202"/>
                <a:gd name="T8" fmla="*/ 1014 w 1096"/>
                <a:gd name="T9" fmla="*/ 210 h 1202"/>
                <a:gd name="T10" fmla="*/ 1075 w 1096"/>
                <a:gd name="T11" fmla="*/ 307 h 1202"/>
                <a:gd name="T12" fmla="*/ 1071 w 1096"/>
                <a:gd name="T13" fmla="*/ 325 h 1202"/>
                <a:gd name="T14" fmla="*/ 1007 w 1096"/>
                <a:gd name="T15" fmla="*/ 268 h 1202"/>
                <a:gd name="T16" fmla="*/ 927 w 1096"/>
                <a:gd name="T17" fmla="*/ 226 h 1202"/>
                <a:gd name="T18" fmla="*/ 838 w 1096"/>
                <a:gd name="T19" fmla="*/ 199 h 1202"/>
                <a:gd name="T20" fmla="*/ 743 w 1096"/>
                <a:gd name="T21" fmla="*/ 188 h 1202"/>
                <a:gd name="T22" fmla="*/ 650 w 1096"/>
                <a:gd name="T23" fmla="*/ 193 h 1202"/>
                <a:gd name="T24" fmla="*/ 561 w 1096"/>
                <a:gd name="T25" fmla="*/ 214 h 1202"/>
                <a:gd name="T26" fmla="*/ 483 w 1096"/>
                <a:gd name="T27" fmla="*/ 249 h 1202"/>
                <a:gd name="T28" fmla="*/ 401 w 1096"/>
                <a:gd name="T29" fmla="*/ 313 h 1202"/>
                <a:gd name="T30" fmla="*/ 339 w 1096"/>
                <a:gd name="T31" fmla="*/ 388 h 1202"/>
                <a:gd name="T32" fmla="*/ 300 w 1096"/>
                <a:gd name="T33" fmla="*/ 470 h 1202"/>
                <a:gd name="T34" fmla="*/ 285 w 1096"/>
                <a:gd name="T35" fmla="*/ 555 h 1202"/>
                <a:gd name="T36" fmla="*/ 296 w 1096"/>
                <a:gd name="T37" fmla="*/ 643 h 1202"/>
                <a:gd name="T38" fmla="*/ 335 w 1096"/>
                <a:gd name="T39" fmla="*/ 730 h 1202"/>
                <a:gd name="T40" fmla="*/ 367 w 1096"/>
                <a:gd name="T41" fmla="*/ 775 h 1202"/>
                <a:gd name="T42" fmla="*/ 383 w 1096"/>
                <a:gd name="T43" fmla="*/ 793 h 1202"/>
                <a:gd name="T44" fmla="*/ 411 w 1096"/>
                <a:gd name="T45" fmla="*/ 827 h 1202"/>
                <a:gd name="T46" fmla="*/ 447 w 1096"/>
                <a:gd name="T47" fmla="*/ 870 h 1202"/>
                <a:gd name="T48" fmla="*/ 489 w 1096"/>
                <a:gd name="T49" fmla="*/ 921 h 1202"/>
                <a:gd name="T50" fmla="*/ 534 w 1096"/>
                <a:gd name="T51" fmla="*/ 974 h 1202"/>
                <a:gd name="T52" fmla="*/ 523 w 1096"/>
                <a:gd name="T53" fmla="*/ 962 h 1202"/>
                <a:gd name="T54" fmla="*/ 551 w 1096"/>
                <a:gd name="T55" fmla="*/ 996 h 1202"/>
                <a:gd name="T56" fmla="*/ 571 w 1096"/>
                <a:gd name="T57" fmla="*/ 1020 h 1202"/>
                <a:gd name="T58" fmla="*/ 578 w 1096"/>
                <a:gd name="T59" fmla="*/ 1028 h 1202"/>
                <a:gd name="T60" fmla="*/ 599 w 1096"/>
                <a:gd name="T61" fmla="*/ 1071 h 1202"/>
                <a:gd name="T62" fmla="*/ 596 w 1096"/>
                <a:gd name="T63" fmla="*/ 1115 h 1202"/>
                <a:gd name="T64" fmla="*/ 574 w 1096"/>
                <a:gd name="T65" fmla="*/ 1158 h 1202"/>
                <a:gd name="T66" fmla="*/ 536 w 1096"/>
                <a:gd name="T67" fmla="*/ 1189 h 1202"/>
                <a:gd name="T68" fmla="*/ 491 w 1096"/>
                <a:gd name="T69" fmla="*/ 1202 h 1202"/>
                <a:gd name="T70" fmla="*/ 447 w 1096"/>
                <a:gd name="T71" fmla="*/ 1196 h 1202"/>
                <a:gd name="T72" fmla="*/ 409 w 1096"/>
                <a:gd name="T73" fmla="*/ 1168 h 1202"/>
                <a:gd name="T74" fmla="*/ 390 w 1096"/>
                <a:gd name="T75" fmla="*/ 1143 h 1202"/>
                <a:gd name="T76" fmla="*/ 104 w 1096"/>
                <a:gd name="T77" fmla="*/ 796 h 1202"/>
                <a:gd name="T78" fmla="*/ 41 w 1096"/>
                <a:gd name="T79" fmla="*/ 682 h 1202"/>
                <a:gd name="T80" fmla="*/ 7 w 1096"/>
                <a:gd name="T81" fmla="*/ 573 h 1202"/>
                <a:gd name="T82" fmla="*/ 0 w 1096"/>
                <a:gd name="T83" fmla="*/ 471 h 1202"/>
                <a:gd name="T84" fmla="*/ 17 w 1096"/>
                <a:gd name="T85" fmla="*/ 375 h 1202"/>
                <a:gd name="T86" fmla="*/ 52 w 1096"/>
                <a:gd name="T87" fmla="*/ 287 h 1202"/>
                <a:gd name="T88" fmla="*/ 103 w 1096"/>
                <a:gd name="T89" fmla="*/ 210 h 1202"/>
                <a:gd name="T90" fmla="*/ 168 w 1096"/>
                <a:gd name="T91" fmla="*/ 144 h 1202"/>
                <a:gd name="T92" fmla="*/ 240 w 1096"/>
                <a:gd name="T93" fmla="*/ 88 h 1202"/>
                <a:gd name="T94" fmla="*/ 318 w 1096"/>
                <a:gd name="T95" fmla="*/ 47 h 1202"/>
                <a:gd name="T96" fmla="*/ 398 w 1096"/>
                <a:gd name="T97" fmla="*/ 19 h 1202"/>
                <a:gd name="T98" fmla="*/ 533 w 1096"/>
                <a:gd name="T99" fmla="*/ 0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02">
                  <a:moveTo>
                    <a:pt x="533" y="0"/>
                  </a:moveTo>
                  <a:lnTo>
                    <a:pt x="599" y="0"/>
                  </a:lnTo>
                  <a:lnTo>
                    <a:pt x="662" y="7"/>
                  </a:lnTo>
                  <a:lnTo>
                    <a:pt x="723" y="21"/>
                  </a:lnTo>
                  <a:lnTo>
                    <a:pt x="780" y="40"/>
                  </a:lnTo>
                  <a:lnTo>
                    <a:pt x="834" y="64"/>
                  </a:lnTo>
                  <a:lnTo>
                    <a:pt x="887" y="94"/>
                  </a:lnTo>
                  <a:lnTo>
                    <a:pt x="933" y="128"/>
                  </a:lnTo>
                  <a:lnTo>
                    <a:pt x="976" y="167"/>
                  </a:lnTo>
                  <a:lnTo>
                    <a:pt x="1014" y="210"/>
                  </a:lnTo>
                  <a:lnTo>
                    <a:pt x="1047" y="256"/>
                  </a:lnTo>
                  <a:lnTo>
                    <a:pt x="1075" y="307"/>
                  </a:lnTo>
                  <a:lnTo>
                    <a:pt x="1096" y="360"/>
                  </a:lnTo>
                  <a:lnTo>
                    <a:pt x="1071" y="325"/>
                  </a:lnTo>
                  <a:lnTo>
                    <a:pt x="1041" y="295"/>
                  </a:lnTo>
                  <a:lnTo>
                    <a:pt x="1007" y="268"/>
                  </a:lnTo>
                  <a:lnTo>
                    <a:pt x="968" y="245"/>
                  </a:lnTo>
                  <a:lnTo>
                    <a:pt x="927" y="226"/>
                  </a:lnTo>
                  <a:lnTo>
                    <a:pt x="883" y="210"/>
                  </a:lnTo>
                  <a:lnTo>
                    <a:pt x="838" y="199"/>
                  </a:lnTo>
                  <a:lnTo>
                    <a:pt x="791" y="192"/>
                  </a:lnTo>
                  <a:lnTo>
                    <a:pt x="743" y="188"/>
                  </a:lnTo>
                  <a:lnTo>
                    <a:pt x="696" y="188"/>
                  </a:lnTo>
                  <a:lnTo>
                    <a:pt x="650" y="193"/>
                  </a:lnTo>
                  <a:lnTo>
                    <a:pt x="605" y="202"/>
                  </a:lnTo>
                  <a:lnTo>
                    <a:pt x="561" y="214"/>
                  </a:lnTo>
                  <a:lnTo>
                    <a:pt x="521" y="229"/>
                  </a:lnTo>
                  <a:lnTo>
                    <a:pt x="483" y="249"/>
                  </a:lnTo>
                  <a:lnTo>
                    <a:pt x="440" y="280"/>
                  </a:lnTo>
                  <a:lnTo>
                    <a:pt x="401" y="313"/>
                  </a:lnTo>
                  <a:lnTo>
                    <a:pt x="368" y="349"/>
                  </a:lnTo>
                  <a:lnTo>
                    <a:pt x="339" y="388"/>
                  </a:lnTo>
                  <a:lnTo>
                    <a:pt x="317" y="427"/>
                  </a:lnTo>
                  <a:lnTo>
                    <a:pt x="300" y="470"/>
                  </a:lnTo>
                  <a:lnTo>
                    <a:pt x="289" y="512"/>
                  </a:lnTo>
                  <a:lnTo>
                    <a:pt x="285" y="555"/>
                  </a:lnTo>
                  <a:lnTo>
                    <a:pt x="287" y="600"/>
                  </a:lnTo>
                  <a:lnTo>
                    <a:pt x="296" y="643"/>
                  </a:lnTo>
                  <a:lnTo>
                    <a:pt x="312" y="687"/>
                  </a:lnTo>
                  <a:lnTo>
                    <a:pt x="335" y="730"/>
                  </a:lnTo>
                  <a:lnTo>
                    <a:pt x="366" y="773"/>
                  </a:lnTo>
                  <a:lnTo>
                    <a:pt x="367" y="775"/>
                  </a:lnTo>
                  <a:lnTo>
                    <a:pt x="373" y="782"/>
                  </a:lnTo>
                  <a:lnTo>
                    <a:pt x="383" y="793"/>
                  </a:lnTo>
                  <a:lnTo>
                    <a:pt x="396" y="809"/>
                  </a:lnTo>
                  <a:lnTo>
                    <a:pt x="411" y="827"/>
                  </a:lnTo>
                  <a:lnTo>
                    <a:pt x="429" y="847"/>
                  </a:lnTo>
                  <a:lnTo>
                    <a:pt x="447" y="870"/>
                  </a:lnTo>
                  <a:lnTo>
                    <a:pt x="468" y="896"/>
                  </a:lnTo>
                  <a:lnTo>
                    <a:pt x="489" y="921"/>
                  </a:lnTo>
                  <a:lnTo>
                    <a:pt x="511" y="948"/>
                  </a:lnTo>
                  <a:lnTo>
                    <a:pt x="534" y="974"/>
                  </a:lnTo>
                  <a:lnTo>
                    <a:pt x="556" y="999"/>
                  </a:lnTo>
                  <a:lnTo>
                    <a:pt x="523" y="962"/>
                  </a:lnTo>
                  <a:lnTo>
                    <a:pt x="538" y="980"/>
                  </a:lnTo>
                  <a:lnTo>
                    <a:pt x="551" y="996"/>
                  </a:lnTo>
                  <a:lnTo>
                    <a:pt x="562" y="1009"/>
                  </a:lnTo>
                  <a:lnTo>
                    <a:pt x="571" y="1020"/>
                  </a:lnTo>
                  <a:lnTo>
                    <a:pt x="577" y="1026"/>
                  </a:lnTo>
                  <a:lnTo>
                    <a:pt x="578" y="1028"/>
                  </a:lnTo>
                  <a:lnTo>
                    <a:pt x="591" y="1049"/>
                  </a:lnTo>
                  <a:lnTo>
                    <a:pt x="599" y="1071"/>
                  </a:lnTo>
                  <a:lnTo>
                    <a:pt x="600" y="1094"/>
                  </a:lnTo>
                  <a:lnTo>
                    <a:pt x="596" y="1115"/>
                  </a:lnTo>
                  <a:lnTo>
                    <a:pt x="588" y="1137"/>
                  </a:lnTo>
                  <a:lnTo>
                    <a:pt x="574" y="1158"/>
                  </a:lnTo>
                  <a:lnTo>
                    <a:pt x="556" y="1176"/>
                  </a:lnTo>
                  <a:lnTo>
                    <a:pt x="536" y="1189"/>
                  </a:lnTo>
                  <a:lnTo>
                    <a:pt x="514" y="1199"/>
                  </a:lnTo>
                  <a:lnTo>
                    <a:pt x="491" y="1202"/>
                  </a:lnTo>
                  <a:lnTo>
                    <a:pt x="469" y="1202"/>
                  </a:lnTo>
                  <a:lnTo>
                    <a:pt x="447" y="1196"/>
                  </a:lnTo>
                  <a:lnTo>
                    <a:pt x="428" y="1184"/>
                  </a:lnTo>
                  <a:lnTo>
                    <a:pt x="409" y="1168"/>
                  </a:lnTo>
                  <a:lnTo>
                    <a:pt x="352" y="1098"/>
                  </a:lnTo>
                  <a:lnTo>
                    <a:pt x="390" y="1143"/>
                  </a:lnTo>
                  <a:lnTo>
                    <a:pt x="149" y="855"/>
                  </a:lnTo>
                  <a:lnTo>
                    <a:pt x="104" y="796"/>
                  </a:lnTo>
                  <a:lnTo>
                    <a:pt x="69" y="739"/>
                  </a:lnTo>
                  <a:lnTo>
                    <a:pt x="41" y="682"/>
                  </a:lnTo>
                  <a:lnTo>
                    <a:pt x="21" y="628"/>
                  </a:lnTo>
                  <a:lnTo>
                    <a:pt x="7" y="573"/>
                  </a:lnTo>
                  <a:lnTo>
                    <a:pt x="1" y="522"/>
                  </a:lnTo>
                  <a:lnTo>
                    <a:pt x="0" y="471"/>
                  </a:lnTo>
                  <a:lnTo>
                    <a:pt x="6" y="421"/>
                  </a:lnTo>
                  <a:lnTo>
                    <a:pt x="17" y="375"/>
                  </a:lnTo>
                  <a:lnTo>
                    <a:pt x="33" y="331"/>
                  </a:lnTo>
                  <a:lnTo>
                    <a:pt x="52" y="287"/>
                  </a:lnTo>
                  <a:lnTo>
                    <a:pt x="77" y="248"/>
                  </a:lnTo>
                  <a:lnTo>
                    <a:pt x="103" y="210"/>
                  </a:lnTo>
                  <a:lnTo>
                    <a:pt x="135" y="175"/>
                  </a:lnTo>
                  <a:lnTo>
                    <a:pt x="168" y="144"/>
                  </a:lnTo>
                  <a:lnTo>
                    <a:pt x="203" y="115"/>
                  </a:lnTo>
                  <a:lnTo>
                    <a:pt x="240" y="88"/>
                  </a:lnTo>
                  <a:lnTo>
                    <a:pt x="279" y="65"/>
                  </a:lnTo>
                  <a:lnTo>
                    <a:pt x="318" y="47"/>
                  </a:lnTo>
                  <a:lnTo>
                    <a:pt x="358" y="31"/>
                  </a:lnTo>
                  <a:lnTo>
                    <a:pt x="398" y="19"/>
                  </a:lnTo>
                  <a:lnTo>
                    <a:pt x="466" y="6"/>
                  </a:lnTo>
                  <a:lnTo>
                    <a:pt x="5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3" name="Freeform 11"/>
            <p:cNvSpPr>
              <a:spLocks noEditPoints="1"/>
            </p:cNvSpPr>
            <p:nvPr userDrawn="1"/>
          </p:nvSpPr>
          <p:spPr bwMode="auto">
            <a:xfrm>
              <a:off x="7675563" y="4867276"/>
              <a:ext cx="52388" cy="50800"/>
            </a:xfrm>
            <a:custGeom>
              <a:avLst/>
              <a:gdLst>
                <a:gd name="T0" fmla="*/ 51 w 130"/>
                <a:gd name="T1" fmla="*/ 60 h 128"/>
                <a:gd name="T2" fmla="*/ 70 w 130"/>
                <a:gd name="T3" fmla="*/ 60 h 128"/>
                <a:gd name="T4" fmla="*/ 77 w 130"/>
                <a:gd name="T5" fmla="*/ 59 h 128"/>
                <a:gd name="T6" fmla="*/ 82 w 130"/>
                <a:gd name="T7" fmla="*/ 55 h 128"/>
                <a:gd name="T8" fmla="*/ 83 w 130"/>
                <a:gd name="T9" fmla="*/ 48 h 128"/>
                <a:gd name="T10" fmla="*/ 82 w 130"/>
                <a:gd name="T11" fmla="*/ 42 h 128"/>
                <a:gd name="T12" fmla="*/ 77 w 130"/>
                <a:gd name="T13" fmla="*/ 38 h 128"/>
                <a:gd name="T14" fmla="*/ 71 w 130"/>
                <a:gd name="T15" fmla="*/ 37 h 128"/>
                <a:gd name="T16" fmla="*/ 51 w 130"/>
                <a:gd name="T17" fmla="*/ 37 h 128"/>
                <a:gd name="T18" fmla="*/ 68 w 130"/>
                <a:gd name="T19" fmla="*/ 28 h 128"/>
                <a:gd name="T20" fmla="*/ 89 w 130"/>
                <a:gd name="T21" fmla="*/ 32 h 128"/>
                <a:gd name="T22" fmla="*/ 95 w 130"/>
                <a:gd name="T23" fmla="*/ 48 h 128"/>
                <a:gd name="T24" fmla="*/ 90 w 130"/>
                <a:gd name="T25" fmla="*/ 63 h 128"/>
                <a:gd name="T26" fmla="*/ 76 w 130"/>
                <a:gd name="T27" fmla="*/ 69 h 128"/>
                <a:gd name="T28" fmla="*/ 84 w 130"/>
                <a:gd name="T29" fmla="*/ 101 h 128"/>
                <a:gd name="T30" fmla="*/ 51 w 130"/>
                <a:gd name="T31" fmla="*/ 69 h 128"/>
                <a:gd name="T32" fmla="*/ 40 w 130"/>
                <a:gd name="T33" fmla="*/ 101 h 128"/>
                <a:gd name="T34" fmla="*/ 66 w 130"/>
                <a:gd name="T35" fmla="*/ 11 h 128"/>
                <a:gd name="T36" fmla="*/ 34 w 130"/>
                <a:gd name="T37" fmla="*/ 20 h 128"/>
                <a:gd name="T38" fmla="*/ 16 w 130"/>
                <a:gd name="T39" fmla="*/ 47 h 128"/>
                <a:gd name="T40" fmla="*/ 16 w 130"/>
                <a:gd name="T41" fmla="*/ 82 h 128"/>
                <a:gd name="T42" fmla="*/ 34 w 130"/>
                <a:gd name="T43" fmla="*/ 107 h 128"/>
                <a:gd name="T44" fmla="*/ 66 w 130"/>
                <a:gd name="T45" fmla="*/ 117 h 128"/>
                <a:gd name="T46" fmla="*/ 96 w 130"/>
                <a:gd name="T47" fmla="*/ 107 h 128"/>
                <a:gd name="T48" fmla="*/ 115 w 130"/>
                <a:gd name="T49" fmla="*/ 82 h 128"/>
                <a:gd name="T50" fmla="*/ 115 w 130"/>
                <a:gd name="T51" fmla="*/ 47 h 128"/>
                <a:gd name="T52" fmla="*/ 96 w 130"/>
                <a:gd name="T53" fmla="*/ 20 h 128"/>
                <a:gd name="T54" fmla="*/ 66 w 130"/>
                <a:gd name="T55" fmla="*/ 11 h 128"/>
                <a:gd name="T56" fmla="*/ 85 w 130"/>
                <a:gd name="T57" fmla="*/ 3 h 128"/>
                <a:gd name="T58" fmla="*/ 118 w 130"/>
                <a:gd name="T59" fmla="*/ 25 h 128"/>
                <a:gd name="T60" fmla="*/ 130 w 130"/>
                <a:gd name="T61" fmla="*/ 64 h 128"/>
                <a:gd name="T62" fmla="*/ 118 w 130"/>
                <a:gd name="T63" fmla="*/ 102 h 128"/>
                <a:gd name="T64" fmla="*/ 85 w 130"/>
                <a:gd name="T65" fmla="*/ 125 h 128"/>
                <a:gd name="T66" fmla="*/ 45 w 130"/>
                <a:gd name="T67" fmla="*/ 125 h 128"/>
                <a:gd name="T68" fmla="*/ 13 w 130"/>
                <a:gd name="T69" fmla="*/ 102 h 128"/>
                <a:gd name="T70" fmla="*/ 0 w 130"/>
                <a:gd name="T71" fmla="*/ 64 h 128"/>
                <a:gd name="T72" fmla="*/ 13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6" y="60"/>
                  </a:lnTo>
                  <a:lnTo>
                    <a:pt x="70" y="60"/>
                  </a:lnTo>
                  <a:lnTo>
                    <a:pt x="73" y="59"/>
                  </a:lnTo>
                  <a:lnTo>
                    <a:pt x="77" y="59"/>
                  </a:lnTo>
                  <a:lnTo>
                    <a:pt x="79" y="56"/>
                  </a:lnTo>
                  <a:lnTo>
                    <a:pt x="82" y="55"/>
                  </a:lnTo>
                  <a:lnTo>
                    <a:pt x="83" y="52"/>
                  </a:lnTo>
                  <a:lnTo>
                    <a:pt x="83" y="48"/>
                  </a:lnTo>
                  <a:lnTo>
                    <a:pt x="83" y="44"/>
                  </a:lnTo>
                  <a:lnTo>
                    <a:pt x="82" y="42"/>
                  </a:lnTo>
                  <a:lnTo>
                    <a:pt x="79" y="40"/>
                  </a:lnTo>
                  <a:lnTo>
                    <a:pt x="77" y="38"/>
                  </a:lnTo>
                  <a:lnTo>
                    <a:pt x="73" y="37"/>
                  </a:lnTo>
                  <a:lnTo>
                    <a:pt x="71" y="37"/>
                  </a:lnTo>
                  <a:lnTo>
                    <a:pt x="67" y="37"/>
                  </a:lnTo>
                  <a:lnTo>
                    <a:pt x="51" y="37"/>
                  </a:lnTo>
                  <a:close/>
                  <a:moveTo>
                    <a:pt x="40" y="28"/>
                  </a:moveTo>
                  <a:lnTo>
                    <a:pt x="68" y="28"/>
                  </a:lnTo>
                  <a:lnTo>
                    <a:pt x="81" y="29"/>
                  </a:lnTo>
                  <a:lnTo>
                    <a:pt x="89" y="32"/>
                  </a:lnTo>
                  <a:lnTo>
                    <a:pt x="94" y="38"/>
                  </a:lnTo>
                  <a:lnTo>
                    <a:pt x="95" y="48"/>
                  </a:lnTo>
                  <a:lnTo>
                    <a:pt x="94" y="56"/>
                  </a:lnTo>
                  <a:lnTo>
                    <a:pt x="90" y="63"/>
                  </a:lnTo>
                  <a:lnTo>
                    <a:pt x="83" y="66"/>
                  </a:lnTo>
                  <a:lnTo>
                    <a:pt x="76" y="69"/>
                  </a:lnTo>
                  <a:lnTo>
                    <a:pt x="98" y="101"/>
                  </a:lnTo>
                  <a:lnTo>
                    <a:pt x="84" y="101"/>
                  </a:lnTo>
                  <a:lnTo>
                    <a:pt x="65" y="69"/>
                  </a:lnTo>
                  <a:lnTo>
                    <a:pt x="51" y="69"/>
                  </a:lnTo>
                  <a:lnTo>
                    <a:pt x="51" y="101"/>
                  </a:lnTo>
                  <a:lnTo>
                    <a:pt x="40" y="101"/>
                  </a:lnTo>
                  <a:lnTo>
                    <a:pt x="40" y="28"/>
                  </a:lnTo>
                  <a:close/>
                  <a:moveTo>
                    <a:pt x="66" y="11"/>
                  </a:moveTo>
                  <a:lnTo>
                    <a:pt x="49" y="13"/>
                  </a:lnTo>
                  <a:lnTo>
                    <a:pt x="34" y="20"/>
                  </a:lnTo>
                  <a:lnTo>
                    <a:pt x="23" y="32"/>
                  </a:lnTo>
                  <a:lnTo>
                    <a:pt x="16" y="47"/>
                  </a:lnTo>
                  <a:lnTo>
                    <a:pt x="14" y="64"/>
                  </a:lnTo>
                  <a:lnTo>
                    <a:pt x="16" y="82"/>
                  </a:lnTo>
                  <a:lnTo>
                    <a:pt x="23" y="96"/>
                  </a:lnTo>
                  <a:lnTo>
                    <a:pt x="34" y="107"/>
                  </a:lnTo>
                  <a:lnTo>
                    <a:pt x="49" y="114"/>
                  </a:lnTo>
                  <a:lnTo>
                    <a:pt x="66" y="117"/>
                  </a:lnTo>
                  <a:lnTo>
                    <a:pt x="82" y="114"/>
                  </a:lnTo>
                  <a:lnTo>
                    <a:pt x="96" y="107"/>
                  </a:lnTo>
                  <a:lnTo>
                    <a:pt x="107" y="96"/>
                  </a:lnTo>
                  <a:lnTo>
                    <a:pt x="115" y="82"/>
                  </a:lnTo>
                  <a:lnTo>
                    <a:pt x="118" y="64"/>
                  </a:lnTo>
                  <a:lnTo>
                    <a:pt x="115" y="47"/>
                  </a:lnTo>
                  <a:lnTo>
                    <a:pt x="107" y="32"/>
                  </a:lnTo>
                  <a:lnTo>
                    <a:pt x="96" y="20"/>
                  </a:lnTo>
                  <a:lnTo>
                    <a:pt x="82" y="13"/>
                  </a:lnTo>
                  <a:lnTo>
                    <a:pt x="66" y="11"/>
                  </a:lnTo>
                  <a:close/>
                  <a:moveTo>
                    <a:pt x="66" y="0"/>
                  </a:moveTo>
                  <a:lnTo>
                    <a:pt x="85" y="3"/>
                  </a:lnTo>
                  <a:lnTo>
                    <a:pt x="104" y="12"/>
                  </a:lnTo>
                  <a:lnTo>
                    <a:pt x="118" y="25"/>
                  </a:lnTo>
                  <a:lnTo>
                    <a:pt x="127" y="43"/>
                  </a:lnTo>
                  <a:lnTo>
                    <a:pt x="130" y="64"/>
                  </a:lnTo>
                  <a:lnTo>
                    <a:pt x="127" y="84"/>
                  </a:lnTo>
                  <a:lnTo>
                    <a:pt x="118" y="102"/>
                  </a:lnTo>
                  <a:lnTo>
                    <a:pt x="104" y="116"/>
                  </a:lnTo>
                  <a:lnTo>
                    <a:pt x="85" y="125"/>
                  </a:lnTo>
                  <a:lnTo>
                    <a:pt x="66" y="128"/>
                  </a:lnTo>
                  <a:lnTo>
                    <a:pt x="45" y="125"/>
                  </a:lnTo>
                  <a:lnTo>
                    <a:pt x="27" y="116"/>
                  </a:lnTo>
                  <a:lnTo>
                    <a:pt x="13" y="102"/>
                  </a:lnTo>
                  <a:lnTo>
                    <a:pt x="4" y="84"/>
                  </a:lnTo>
                  <a:lnTo>
                    <a:pt x="0" y="64"/>
                  </a:lnTo>
                  <a:lnTo>
                    <a:pt x="4" y="43"/>
                  </a:lnTo>
                  <a:lnTo>
                    <a:pt x="13" y="25"/>
                  </a:lnTo>
                  <a:lnTo>
                    <a:pt x="27" y="12"/>
                  </a:lnTo>
                  <a:lnTo>
                    <a:pt x="45" y="3"/>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4" name="Freeform 12"/>
            <p:cNvSpPr>
              <a:spLocks noEditPoints="1"/>
            </p:cNvSpPr>
            <p:nvPr userDrawn="1"/>
          </p:nvSpPr>
          <p:spPr bwMode="auto">
            <a:xfrm>
              <a:off x="6591301" y="4867276"/>
              <a:ext cx="52388" cy="50800"/>
            </a:xfrm>
            <a:custGeom>
              <a:avLst/>
              <a:gdLst>
                <a:gd name="T0" fmla="*/ 51 w 130"/>
                <a:gd name="T1" fmla="*/ 60 h 128"/>
                <a:gd name="T2" fmla="*/ 69 w 130"/>
                <a:gd name="T3" fmla="*/ 60 h 128"/>
                <a:gd name="T4" fmla="*/ 75 w 130"/>
                <a:gd name="T5" fmla="*/ 59 h 128"/>
                <a:gd name="T6" fmla="*/ 81 w 130"/>
                <a:gd name="T7" fmla="*/ 55 h 128"/>
                <a:gd name="T8" fmla="*/ 82 w 130"/>
                <a:gd name="T9" fmla="*/ 48 h 128"/>
                <a:gd name="T10" fmla="*/ 81 w 130"/>
                <a:gd name="T11" fmla="*/ 42 h 128"/>
                <a:gd name="T12" fmla="*/ 76 w 130"/>
                <a:gd name="T13" fmla="*/ 38 h 128"/>
                <a:gd name="T14" fmla="*/ 70 w 130"/>
                <a:gd name="T15" fmla="*/ 37 h 128"/>
                <a:gd name="T16" fmla="*/ 51 w 130"/>
                <a:gd name="T17" fmla="*/ 37 h 128"/>
                <a:gd name="T18" fmla="*/ 68 w 130"/>
                <a:gd name="T19" fmla="*/ 28 h 128"/>
                <a:gd name="T20" fmla="*/ 88 w 130"/>
                <a:gd name="T21" fmla="*/ 32 h 128"/>
                <a:gd name="T22" fmla="*/ 94 w 130"/>
                <a:gd name="T23" fmla="*/ 48 h 128"/>
                <a:gd name="T24" fmla="*/ 88 w 130"/>
                <a:gd name="T25" fmla="*/ 63 h 128"/>
                <a:gd name="T26" fmla="*/ 75 w 130"/>
                <a:gd name="T27" fmla="*/ 69 h 128"/>
                <a:gd name="T28" fmla="*/ 83 w 130"/>
                <a:gd name="T29" fmla="*/ 101 h 128"/>
                <a:gd name="T30" fmla="*/ 51 w 130"/>
                <a:gd name="T31" fmla="*/ 69 h 128"/>
                <a:gd name="T32" fmla="*/ 40 w 130"/>
                <a:gd name="T33" fmla="*/ 101 h 128"/>
                <a:gd name="T34" fmla="*/ 64 w 130"/>
                <a:gd name="T35" fmla="*/ 11 h 128"/>
                <a:gd name="T36" fmla="*/ 34 w 130"/>
                <a:gd name="T37" fmla="*/ 20 h 128"/>
                <a:gd name="T38" fmla="*/ 14 w 130"/>
                <a:gd name="T39" fmla="*/ 47 h 128"/>
                <a:gd name="T40" fmla="*/ 14 w 130"/>
                <a:gd name="T41" fmla="*/ 82 h 128"/>
                <a:gd name="T42" fmla="*/ 34 w 130"/>
                <a:gd name="T43" fmla="*/ 107 h 128"/>
                <a:gd name="T44" fmla="*/ 64 w 130"/>
                <a:gd name="T45" fmla="*/ 117 h 128"/>
                <a:gd name="T46" fmla="*/ 96 w 130"/>
                <a:gd name="T47" fmla="*/ 107 h 128"/>
                <a:gd name="T48" fmla="*/ 114 w 130"/>
                <a:gd name="T49" fmla="*/ 82 h 128"/>
                <a:gd name="T50" fmla="*/ 114 w 130"/>
                <a:gd name="T51" fmla="*/ 47 h 128"/>
                <a:gd name="T52" fmla="*/ 96 w 130"/>
                <a:gd name="T53" fmla="*/ 20 h 128"/>
                <a:gd name="T54" fmla="*/ 64 w 130"/>
                <a:gd name="T55" fmla="*/ 11 h 128"/>
                <a:gd name="T56" fmla="*/ 85 w 130"/>
                <a:gd name="T57" fmla="*/ 3 h 128"/>
                <a:gd name="T58" fmla="*/ 117 w 130"/>
                <a:gd name="T59" fmla="*/ 25 h 128"/>
                <a:gd name="T60" fmla="*/ 130 w 130"/>
                <a:gd name="T61" fmla="*/ 64 h 128"/>
                <a:gd name="T62" fmla="*/ 117 w 130"/>
                <a:gd name="T63" fmla="*/ 102 h 128"/>
                <a:gd name="T64" fmla="*/ 85 w 130"/>
                <a:gd name="T65" fmla="*/ 125 h 128"/>
                <a:gd name="T66" fmla="*/ 45 w 130"/>
                <a:gd name="T67" fmla="*/ 125 h 128"/>
                <a:gd name="T68" fmla="*/ 12 w 130"/>
                <a:gd name="T69" fmla="*/ 102 h 128"/>
                <a:gd name="T70" fmla="*/ 0 w 130"/>
                <a:gd name="T71" fmla="*/ 64 h 128"/>
                <a:gd name="T72" fmla="*/ 12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4" y="60"/>
                  </a:lnTo>
                  <a:lnTo>
                    <a:pt x="69" y="60"/>
                  </a:lnTo>
                  <a:lnTo>
                    <a:pt x="73" y="59"/>
                  </a:lnTo>
                  <a:lnTo>
                    <a:pt x="75" y="59"/>
                  </a:lnTo>
                  <a:lnTo>
                    <a:pt x="79" y="56"/>
                  </a:lnTo>
                  <a:lnTo>
                    <a:pt x="81" y="55"/>
                  </a:lnTo>
                  <a:lnTo>
                    <a:pt x="82" y="52"/>
                  </a:lnTo>
                  <a:lnTo>
                    <a:pt x="82" y="48"/>
                  </a:lnTo>
                  <a:lnTo>
                    <a:pt x="82" y="44"/>
                  </a:lnTo>
                  <a:lnTo>
                    <a:pt x="81" y="42"/>
                  </a:lnTo>
                  <a:lnTo>
                    <a:pt x="79" y="40"/>
                  </a:lnTo>
                  <a:lnTo>
                    <a:pt x="76" y="38"/>
                  </a:lnTo>
                  <a:lnTo>
                    <a:pt x="73" y="37"/>
                  </a:lnTo>
                  <a:lnTo>
                    <a:pt x="70" y="37"/>
                  </a:lnTo>
                  <a:lnTo>
                    <a:pt x="66" y="37"/>
                  </a:lnTo>
                  <a:lnTo>
                    <a:pt x="51" y="37"/>
                  </a:lnTo>
                  <a:close/>
                  <a:moveTo>
                    <a:pt x="40" y="28"/>
                  </a:moveTo>
                  <a:lnTo>
                    <a:pt x="68" y="28"/>
                  </a:lnTo>
                  <a:lnTo>
                    <a:pt x="80" y="29"/>
                  </a:lnTo>
                  <a:lnTo>
                    <a:pt x="88" y="32"/>
                  </a:lnTo>
                  <a:lnTo>
                    <a:pt x="93" y="38"/>
                  </a:lnTo>
                  <a:lnTo>
                    <a:pt x="94" y="48"/>
                  </a:lnTo>
                  <a:lnTo>
                    <a:pt x="93" y="56"/>
                  </a:lnTo>
                  <a:lnTo>
                    <a:pt x="88" y="63"/>
                  </a:lnTo>
                  <a:lnTo>
                    <a:pt x="82" y="66"/>
                  </a:lnTo>
                  <a:lnTo>
                    <a:pt x="75" y="69"/>
                  </a:lnTo>
                  <a:lnTo>
                    <a:pt x="96" y="101"/>
                  </a:lnTo>
                  <a:lnTo>
                    <a:pt x="83" y="101"/>
                  </a:lnTo>
                  <a:lnTo>
                    <a:pt x="64" y="69"/>
                  </a:lnTo>
                  <a:lnTo>
                    <a:pt x="51" y="69"/>
                  </a:lnTo>
                  <a:lnTo>
                    <a:pt x="51" y="101"/>
                  </a:lnTo>
                  <a:lnTo>
                    <a:pt x="40" y="101"/>
                  </a:lnTo>
                  <a:lnTo>
                    <a:pt x="40" y="28"/>
                  </a:lnTo>
                  <a:close/>
                  <a:moveTo>
                    <a:pt x="64" y="11"/>
                  </a:moveTo>
                  <a:lnTo>
                    <a:pt x="48" y="13"/>
                  </a:lnTo>
                  <a:lnTo>
                    <a:pt x="34" y="20"/>
                  </a:lnTo>
                  <a:lnTo>
                    <a:pt x="22" y="32"/>
                  </a:lnTo>
                  <a:lnTo>
                    <a:pt x="14" y="47"/>
                  </a:lnTo>
                  <a:lnTo>
                    <a:pt x="12" y="64"/>
                  </a:lnTo>
                  <a:lnTo>
                    <a:pt x="14" y="82"/>
                  </a:lnTo>
                  <a:lnTo>
                    <a:pt x="22" y="96"/>
                  </a:lnTo>
                  <a:lnTo>
                    <a:pt x="34" y="107"/>
                  </a:lnTo>
                  <a:lnTo>
                    <a:pt x="48" y="114"/>
                  </a:lnTo>
                  <a:lnTo>
                    <a:pt x="64" y="117"/>
                  </a:lnTo>
                  <a:lnTo>
                    <a:pt x="81" y="114"/>
                  </a:lnTo>
                  <a:lnTo>
                    <a:pt x="96" y="107"/>
                  </a:lnTo>
                  <a:lnTo>
                    <a:pt x="107" y="96"/>
                  </a:lnTo>
                  <a:lnTo>
                    <a:pt x="114" y="82"/>
                  </a:lnTo>
                  <a:lnTo>
                    <a:pt x="116" y="64"/>
                  </a:lnTo>
                  <a:lnTo>
                    <a:pt x="114" y="47"/>
                  </a:lnTo>
                  <a:lnTo>
                    <a:pt x="107" y="32"/>
                  </a:lnTo>
                  <a:lnTo>
                    <a:pt x="96" y="20"/>
                  </a:lnTo>
                  <a:lnTo>
                    <a:pt x="81" y="13"/>
                  </a:lnTo>
                  <a:lnTo>
                    <a:pt x="64" y="11"/>
                  </a:lnTo>
                  <a:close/>
                  <a:moveTo>
                    <a:pt x="64" y="0"/>
                  </a:moveTo>
                  <a:lnTo>
                    <a:pt x="85" y="3"/>
                  </a:lnTo>
                  <a:lnTo>
                    <a:pt x="103" y="12"/>
                  </a:lnTo>
                  <a:lnTo>
                    <a:pt x="117" y="25"/>
                  </a:lnTo>
                  <a:lnTo>
                    <a:pt x="126" y="43"/>
                  </a:lnTo>
                  <a:lnTo>
                    <a:pt x="130" y="64"/>
                  </a:lnTo>
                  <a:lnTo>
                    <a:pt x="126" y="84"/>
                  </a:lnTo>
                  <a:lnTo>
                    <a:pt x="117" y="102"/>
                  </a:lnTo>
                  <a:lnTo>
                    <a:pt x="103" y="116"/>
                  </a:lnTo>
                  <a:lnTo>
                    <a:pt x="85" y="125"/>
                  </a:lnTo>
                  <a:lnTo>
                    <a:pt x="64" y="128"/>
                  </a:lnTo>
                  <a:lnTo>
                    <a:pt x="45" y="125"/>
                  </a:lnTo>
                  <a:lnTo>
                    <a:pt x="26" y="116"/>
                  </a:lnTo>
                  <a:lnTo>
                    <a:pt x="12" y="102"/>
                  </a:lnTo>
                  <a:lnTo>
                    <a:pt x="2" y="84"/>
                  </a:lnTo>
                  <a:lnTo>
                    <a:pt x="0" y="64"/>
                  </a:lnTo>
                  <a:lnTo>
                    <a:pt x="2" y="43"/>
                  </a:lnTo>
                  <a:lnTo>
                    <a:pt x="12" y="25"/>
                  </a:lnTo>
                  <a:lnTo>
                    <a:pt x="26" y="12"/>
                  </a:lnTo>
                  <a:lnTo>
                    <a:pt x="45" y="3"/>
                  </a:lnTo>
                  <a:lnTo>
                    <a:pt x="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grpSp>
      <p:sp>
        <p:nvSpPr>
          <p:cNvPr id="16" name="TextBox 3"/>
          <p:cNvSpPr txBox="1">
            <a:spLocks noChangeAspect="1"/>
          </p:cNvSpPr>
          <p:nvPr userDrawn="1"/>
        </p:nvSpPr>
        <p:spPr>
          <a:xfrm>
            <a:off x="4413504" y="6516794"/>
            <a:ext cx="3352800" cy="297646"/>
          </a:xfrm>
          <a:prstGeom prst="rect">
            <a:avLst/>
          </a:prstGeom>
          <a:noFill/>
        </p:spPr>
        <p:txBody>
          <a:bodyPr wrap="square" anchor="b" anchorCtr="0">
            <a:spAutoFit/>
          </a:bodyPr>
          <a:lstStyle/>
          <a:p>
            <a:pPr marL="0" marR="0" lvl="0" indent="0" algn="ctr" defTabSz="365734"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rgbClr val="08649C"/>
                </a:solidFill>
                <a:effectLst/>
                <a:uLnTx/>
                <a:uFillTx/>
                <a:latin typeface="+mn-lt"/>
                <a:ea typeface="Calibri" charset="0"/>
                <a:cs typeface="Arial" panose="020B0604020202020204" pitchFamily="34" charset="0"/>
              </a:rPr>
              <a:t>Company Confidential – For Internal Use Only</a:t>
            </a:r>
          </a:p>
          <a:p>
            <a:pPr marL="0" marR="0" lvl="0" indent="0" algn="ctr" defTabSz="365734"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rgbClr val="08649C"/>
                </a:solidFill>
                <a:effectLst/>
                <a:uLnTx/>
                <a:uFillTx/>
                <a:latin typeface="+mn-lt"/>
                <a:ea typeface="Calibri" charset="0"/>
                <a:cs typeface="Arial" panose="020B0604020202020204" pitchFamily="34" charset="0"/>
              </a:rPr>
              <a:t>Copyright © SAS Institute Inc. All rights reserved.</a:t>
            </a:r>
          </a:p>
        </p:txBody>
      </p:sp>
    </p:spTree>
    <p:extLst>
      <p:ext uri="{BB962C8B-B14F-4D97-AF65-F5344CB8AC3E}">
        <p14:creationId xmlns:p14="http://schemas.microsoft.com/office/powerpoint/2010/main" val="3744943152"/>
      </p:ext>
    </p:extLst>
  </p:cSld>
  <p:clrMapOvr>
    <a:masterClrMapping/>
  </p:clrMapOvr>
  <p:transition>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1_SAS - Title Only - Whit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9653921-B985-6246-BEA8-731B0646A01A}"/>
              </a:ext>
            </a:extLst>
          </p:cNvPr>
          <p:cNvSpPr/>
          <p:nvPr userDrawn="1"/>
        </p:nvSpPr>
        <p:spPr>
          <a:xfrm>
            <a:off x="0" y="-4"/>
            <a:ext cx="12192000" cy="6858000"/>
          </a:xfrm>
          <a:prstGeom prst="rect">
            <a:avLst/>
          </a:prstGeom>
          <a:solidFill>
            <a:srgbClr val="05233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en-GB" sz="2400">
              <a:solidFill>
                <a:srgbClr val="FFCA39"/>
              </a:solidFill>
            </a:endParaRPr>
          </a:p>
        </p:txBody>
      </p:sp>
      <p:grpSp>
        <p:nvGrpSpPr>
          <p:cNvPr id="6" name="Group 5">
            <a:extLst>
              <a:ext uri="{FF2B5EF4-FFF2-40B4-BE49-F238E27FC236}">
                <a16:creationId xmlns:a16="http://schemas.microsoft.com/office/drawing/2014/main" id="{68D69D0F-D5FD-3346-AEB5-0697A86BFC29}"/>
              </a:ext>
            </a:extLst>
          </p:cNvPr>
          <p:cNvGrpSpPr/>
          <p:nvPr userDrawn="1"/>
        </p:nvGrpSpPr>
        <p:grpSpPr>
          <a:xfrm>
            <a:off x="4" y="-6"/>
            <a:ext cx="12192001" cy="6858004"/>
            <a:chOff x="0" y="-3"/>
            <a:chExt cx="9144001" cy="5143503"/>
          </a:xfrm>
        </p:grpSpPr>
        <p:pic>
          <p:nvPicPr>
            <p:cNvPr id="7" name="Picture 6" descr="A close up of a logo&#10;&#10;Description automatically generated">
              <a:extLst>
                <a:ext uri="{FF2B5EF4-FFF2-40B4-BE49-F238E27FC236}">
                  <a16:creationId xmlns:a16="http://schemas.microsoft.com/office/drawing/2014/main" id="{E0245E58-71B2-1D49-974C-A137AC668F3A}"/>
                </a:ext>
              </a:extLst>
            </p:cNvPr>
            <p:cNvPicPr>
              <a:picLocks noChangeAspect="1"/>
            </p:cNvPicPr>
            <p:nvPr/>
          </p:nvPicPr>
          <p:blipFill rotWithShape="1">
            <a:blip r:embed="rId2" cstate="print">
              <a:alphaModFix amt="20000"/>
              <a:extLst>
                <a:ext uri="{28A0092B-C50C-407E-A947-70E740481C1C}">
                  <a14:useLocalDpi xmlns:a14="http://schemas.microsoft.com/office/drawing/2010/main" val="0"/>
                </a:ext>
              </a:extLst>
            </a:blip>
            <a:srcRect l="19283" b="12812"/>
            <a:stretch/>
          </p:blipFill>
          <p:spPr>
            <a:xfrm>
              <a:off x="0" y="3237978"/>
              <a:ext cx="5292246" cy="1905522"/>
            </a:xfrm>
            <a:prstGeom prst="rect">
              <a:avLst/>
            </a:prstGeom>
          </p:spPr>
        </p:pic>
        <p:pic>
          <p:nvPicPr>
            <p:cNvPr id="8" name="Picture 7" descr="A close up of a logo&#10;&#10;Description automatically generated">
              <a:extLst>
                <a:ext uri="{FF2B5EF4-FFF2-40B4-BE49-F238E27FC236}">
                  <a16:creationId xmlns:a16="http://schemas.microsoft.com/office/drawing/2014/main" id="{D86AD25C-EBE0-7F45-AAF0-85D2EC344788}"/>
                </a:ext>
              </a:extLst>
            </p:cNvPr>
            <p:cNvPicPr>
              <a:picLocks noChangeAspect="1"/>
            </p:cNvPicPr>
            <p:nvPr/>
          </p:nvPicPr>
          <p:blipFill rotWithShape="1">
            <a:blip r:embed="rId3" cstate="print">
              <a:alphaModFix amt="20000"/>
              <a:extLst>
                <a:ext uri="{28A0092B-C50C-407E-A947-70E740481C1C}">
                  <a14:useLocalDpi xmlns:a14="http://schemas.microsoft.com/office/drawing/2010/main" val="0"/>
                </a:ext>
              </a:extLst>
            </a:blip>
            <a:srcRect t="27071" r="24185"/>
            <a:stretch/>
          </p:blipFill>
          <p:spPr>
            <a:xfrm>
              <a:off x="4216077" y="-3"/>
              <a:ext cx="4927924" cy="1571689"/>
            </a:xfrm>
            <a:prstGeom prst="rect">
              <a:avLst/>
            </a:prstGeom>
          </p:spPr>
        </p:pic>
      </p:grpSp>
      <p:sp>
        <p:nvSpPr>
          <p:cNvPr id="10" name="TextBox 3">
            <a:extLst>
              <a:ext uri="{FF2B5EF4-FFF2-40B4-BE49-F238E27FC236}">
                <a16:creationId xmlns:a16="http://schemas.microsoft.com/office/drawing/2014/main" id="{C08DECCF-8CCC-174F-9DF4-A547EACFFC7F}"/>
              </a:ext>
            </a:extLst>
          </p:cNvPr>
          <p:cNvSpPr txBox="1">
            <a:spLocks noChangeAspect="1"/>
          </p:cNvSpPr>
          <p:nvPr userDrawn="1"/>
        </p:nvSpPr>
        <p:spPr>
          <a:xfrm>
            <a:off x="4413504" y="6538386"/>
            <a:ext cx="3352800" cy="194990"/>
          </a:xfrm>
          <a:prstGeom prst="rect">
            <a:avLst/>
          </a:prstGeom>
          <a:noFill/>
        </p:spPr>
        <p:txBody>
          <a:bodyPr wrap="square" anchor="b" anchorCtr="0">
            <a:spAutoFit/>
          </a:bodyPr>
          <a:lstStyle/>
          <a:p>
            <a:pPr marL="0" marR="0" lvl="0" indent="0" algn="ctr" defTabSz="365726"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chemeClr val="bg1">
                    <a:alpha val="50000"/>
                  </a:schemeClr>
                </a:solidFill>
                <a:effectLst/>
                <a:uLnTx/>
                <a:uFillTx/>
                <a:latin typeface="+mn-lt"/>
                <a:ea typeface="Calibri" charset="0"/>
                <a:cs typeface="Arial" panose="020B0604020202020204" pitchFamily="34" charset="0"/>
              </a:rPr>
              <a:t>Copyright © SAS Institute Inc. All rights reserved.</a:t>
            </a:r>
          </a:p>
        </p:txBody>
      </p:sp>
      <p:pic>
        <p:nvPicPr>
          <p:cNvPr id="11" name="Picture 10">
            <a:extLst>
              <a:ext uri="{FF2B5EF4-FFF2-40B4-BE49-F238E27FC236}">
                <a16:creationId xmlns:a16="http://schemas.microsoft.com/office/drawing/2014/main" id="{A868285C-A1DD-AD4F-AACF-0A95EFA3679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9763" y="6354117"/>
            <a:ext cx="705276" cy="291939"/>
          </a:xfrm>
          <a:prstGeom prst="rect">
            <a:avLst/>
          </a:prstGeom>
        </p:spPr>
      </p:pic>
      <p:sp>
        <p:nvSpPr>
          <p:cNvPr id="17" name="Title 1">
            <a:extLst>
              <a:ext uri="{FF2B5EF4-FFF2-40B4-BE49-F238E27FC236}">
                <a16:creationId xmlns:a16="http://schemas.microsoft.com/office/drawing/2014/main" id="{AD84F172-12EF-814F-ACE7-EFE63C1601DE}"/>
              </a:ext>
            </a:extLst>
          </p:cNvPr>
          <p:cNvSpPr>
            <a:spLocks noGrp="1"/>
          </p:cNvSpPr>
          <p:nvPr>
            <p:ph type="title" hasCustomPrompt="1"/>
          </p:nvPr>
        </p:nvSpPr>
        <p:spPr>
          <a:xfrm>
            <a:off x="432995" y="309201"/>
            <a:ext cx="10521696" cy="609600"/>
          </a:xfrm>
        </p:spPr>
        <p:txBody>
          <a:bodyPr anchor="ctr" anchorCtr="0">
            <a:noAutofit/>
          </a:bodyPr>
          <a:lstStyle>
            <a:lvl1pPr algn="l">
              <a:defRPr sz="3200" b="1">
                <a:solidFill>
                  <a:schemeClr val="bg1"/>
                </a:solidFill>
                <a:latin typeface="+mj-lt"/>
              </a:defRPr>
            </a:lvl1pPr>
          </a:lstStyle>
          <a:p>
            <a:r>
              <a:rPr lang="en-US"/>
              <a:t>CLICK TO EDIT TITLE</a:t>
            </a:r>
          </a:p>
        </p:txBody>
      </p:sp>
      <p:sp>
        <p:nvSpPr>
          <p:cNvPr id="18" name="Text Placeholder 2">
            <a:extLst>
              <a:ext uri="{FF2B5EF4-FFF2-40B4-BE49-F238E27FC236}">
                <a16:creationId xmlns:a16="http://schemas.microsoft.com/office/drawing/2014/main" id="{D14E3115-63ED-FC4C-BAB4-04A67163105F}"/>
              </a:ext>
            </a:extLst>
          </p:cNvPr>
          <p:cNvSpPr>
            <a:spLocks noGrp="1"/>
          </p:cNvSpPr>
          <p:nvPr>
            <p:ph type="body" sz="quarter" idx="12" hasCustomPrompt="1"/>
          </p:nvPr>
        </p:nvSpPr>
        <p:spPr>
          <a:xfrm flipH="1">
            <a:off x="432995" y="825864"/>
            <a:ext cx="10521696" cy="365760"/>
          </a:xfrm>
        </p:spPr>
        <p:txBody>
          <a:bodyPr wrap="square" anchor="ctr">
            <a:noAutofit/>
          </a:bodyPr>
          <a:lstStyle>
            <a:lvl1pPr marL="0" indent="0" algn="l">
              <a:lnSpc>
                <a:spcPct val="100000"/>
              </a:lnSpc>
              <a:spcBef>
                <a:spcPts val="0"/>
              </a:spcBef>
              <a:buFont typeface="Arial" pitchFamily="34" charset="0"/>
              <a:buNone/>
              <a:defRPr sz="2667" b="0" cap="none" baseline="0">
                <a:solidFill>
                  <a:srgbClr val="FFCA39"/>
                </a:solidFill>
                <a:latin typeface="+mn-lt"/>
              </a:defRPr>
            </a:lvl1pPr>
          </a:lstStyle>
          <a:p>
            <a:pPr lvl="0"/>
            <a:r>
              <a:rPr lang="en-US"/>
              <a:t>Click to edit subtitle</a:t>
            </a:r>
          </a:p>
        </p:txBody>
      </p:sp>
    </p:spTree>
    <p:extLst>
      <p:ext uri="{BB962C8B-B14F-4D97-AF65-F5344CB8AC3E}">
        <p14:creationId xmlns:p14="http://schemas.microsoft.com/office/powerpoint/2010/main" val="1403742760"/>
      </p:ext>
    </p:extLst>
  </p:cSld>
  <p:clrMapOvr>
    <a:masterClrMapping/>
  </p:clrMapOvr>
  <p:transition>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cSld name="SAS - Dark Blue Section Header">
    <p:bg>
      <p:bgPr>
        <a:gradFill>
          <a:gsLst>
            <a:gs pos="0">
              <a:srgbClr val="00517E"/>
            </a:gs>
            <a:gs pos="100000">
              <a:srgbClr val="04304B"/>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2500369"/>
            <a:ext cx="12192000" cy="683329"/>
          </a:xfrm>
        </p:spPr>
        <p:txBody>
          <a:bodyPr anchor="b" anchorCtr="0">
            <a:spAutoFit/>
          </a:bodyPr>
          <a:lstStyle>
            <a:lvl1pPr algn="ctr">
              <a:defRPr sz="4267" baseline="0">
                <a:solidFill>
                  <a:schemeClr val="bg1"/>
                </a:solidFill>
                <a:latin typeface="+mj-lt"/>
              </a:defRPr>
            </a:lvl1pPr>
          </a:lstStyle>
          <a:p>
            <a:r>
              <a:rPr lang="en-US"/>
              <a:t>Click to Edit Title</a:t>
            </a:r>
          </a:p>
        </p:txBody>
      </p:sp>
      <p:sp>
        <p:nvSpPr>
          <p:cNvPr id="4" name="Text Placeholder 2"/>
          <p:cNvSpPr>
            <a:spLocks noGrp="1"/>
          </p:cNvSpPr>
          <p:nvPr>
            <p:ph type="body" sz="quarter" idx="10" hasCustomPrompt="1"/>
          </p:nvPr>
        </p:nvSpPr>
        <p:spPr>
          <a:xfrm>
            <a:off x="0" y="3178433"/>
            <a:ext cx="12192000" cy="444289"/>
          </a:xfrm>
        </p:spPr>
        <p:txBody>
          <a:bodyPr anchor="t">
            <a:spAutoFit/>
          </a:bodyPr>
          <a:lstStyle>
            <a:lvl1pPr marL="0" indent="-243834" algn="ctr">
              <a:lnSpc>
                <a:spcPct val="85000"/>
              </a:lnSpc>
              <a:spcBef>
                <a:spcPts val="1067"/>
              </a:spcBef>
              <a:buFont typeface="Arial" pitchFamily="34" charset="0"/>
              <a:buNone/>
              <a:defRPr sz="2667" b="0" i="0" cap="none" baseline="0">
                <a:solidFill>
                  <a:schemeClr val="bg1"/>
                </a:solidFill>
                <a:latin typeface="+mn-lt"/>
              </a:defRPr>
            </a:lvl1pPr>
          </a:lstStyle>
          <a:p>
            <a:pPr lvl="0"/>
            <a:r>
              <a:rPr lang="en-US"/>
              <a:t>Click to edit subtitle</a:t>
            </a:r>
          </a:p>
        </p:txBody>
      </p:sp>
      <p:sp>
        <p:nvSpPr>
          <p:cNvPr id="5" name="Slide Number Placeholder 3"/>
          <p:cNvSpPr>
            <a:spLocks noGrp="1"/>
          </p:cNvSpPr>
          <p:nvPr>
            <p:ph type="sldNum" sz="quarter" idx="12"/>
          </p:nvPr>
        </p:nvSpPr>
        <p:spPr/>
        <p:txBody>
          <a:bodyPr/>
          <a:lstStyle>
            <a:lvl1pPr>
              <a:defRPr>
                <a:solidFill>
                  <a:schemeClr val="bg1">
                    <a:lumMod val="85000"/>
                  </a:schemeClr>
                </a:solidFill>
              </a:defRPr>
            </a:lvl1pPr>
          </a:lstStyle>
          <a:p>
            <a:fld id="{4976208B-6111-490B-8CEC-FFB249DB2100}" type="slidenum">
              <a:rPr lang="en-US" smtClean="0"/>
              <a:pPr/>
              <a:t>‹#›</a:t>
            </a:fld>
            <a:endParaRPr lang="en-US"/>
          </a:p>
        </p:txBody>
      </p:sp>
      <p:sp>
        <p:nvSpPr>
          <p:cNvPr id="10" name="TextBox 4"/>
          <p:cNvSpPr txBox="1"/>
          <p:nvPr/>
        </p:nvSpPr>
        <p:spPr>
          <a:xfrm>
            <a:off x="4413504" y="6619449"/>
            <a:ext cx="3352800" cy="194990"/>
          </a:xfrm>
          <a:prstGeom prst="rect">
            <a:avLst/>
          </a:prstGeom>
          <a:noFill/>
        </p:spPr>
        <p:txBody>
          <a:bodyPr wrap="square" anchor="b" anchorCtr="0">
            <a:spAutoFit/>
          </a:bodyPr>
          <a:lstStyle/>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rgbClr val="08649C"/>
                </a:solidFill>
                <a:effectLst/>
                <a:uLnTx/>
                <a:uFillTx/>
                <a:latin typeface="+mn-lt"/>
                <a:ea typeface="Calibri" charset="0"/>
                <a:cs typeface="Arial" panose="020B0604020202020204" pitchFamily="34" charset="0"/>
              </a:rPr>
              <a:t>Copyright © SAS Institute Inc. All rights reserved.</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88470" y="0"/>
            <a:ext cx="2815063" cy="1468912"/>
          </a:xfrm>
          <a:prstGeom prst="rect">
            <a:avLst/>
          </a:prstGeom>
        </p:spPr>
      </p:pic>
      <p:grpSp>
        <p:nvGrpSpPr>
          <p:cNvPr id="8" name="Group 7"/>
          <p:cNvGrpSpPr/>
          <p:nvPr userDrawn="1"/>
        </p:nvGrpSpPr>
        <p:grpSpPr>
          <a:xfrm>
            <a:off x="11237113" y="6353579"/>
            <a:ext cx="702523" cy="294037"/>
            <a:chOff x="6145213" y="4384676"/>
            <a:chExt cx="1582738" cy="649287"/>
          </a:xfrm>
          <a:solidFill>
            <a:schemeClr val="bg1"/>
          </a:solidFill>
        </p:grpSpPr>
        <p:sp>
          <p:nvSpPr>
            <p:cNvPr id="11" name="Freeform 6"/>
            <p:cNvSpPr>
              <a:spLocks/>
            </p:cNvSpPr>
            <p:nvPr userDrawn="1"/>
          </p:nvSpPr>
          <p:spPr bwMode="auto">
            <a:xfrm>
              <a:off x="6640513" y="4454526"/>
              <a:ext cx="341313" cy="449263"/>
            </a:xfrm>
            <a:custGeom>
              <a:avLst/>
              <a:gdLst>
                <a:gd name="T0" fmla="*/ 485 w 859"/>
                <a:gd name="T1" fmla="*/ 5 h 1132"/>
                <a:gd name="T2" fmla="*/ 603 w 859"/>
                <a:gd name="T3" fmla="*/ 31 h 1132"/>
                <a:gd name="T4" fmla="*/ 699 w 859"/>
                <a:gd name="T5" fmla="*/ 82 h 1132"/>
                <a:gd name="T6" fmla="*/ 771 w 859"/>
                <a:gd name="T7" fmla="*/ 167 h 1132"/>
                <a:gd name="T8" fmla="*/ 810 w 859"/>
                <a:gd name="T9" fmla="*/ 290 h 1132"/>
                <a:gd name="T10" fmla="*/ 642 w 859"/>
                <a:gd name="T11" fmla="*/ 307 h 1132"/>
                <a:gd name="T12" fmla="*/ 606 w 859"/>
                <a:gd name="T13" fmla="*/ 231 h 1132"/>
                <a:gd name="T14" fmla="*/ 544 w 859"/>
                <a:gd name="T15" fmla="*/ 184 h 1132"/>
                <a:gd name="T16" fmla="*/ 467 w 859"/>
                <a:gd name="T17" fmla="*/ 162 h 1132"/>
                <a:gd name="T18" fmla="*/ 385 w 859"/>
                <a:gd name="T19" fmla="*/ 158 h 1132"/>
                <a:gd name="T20" fmla="*/ 304 w 859"/>
                <a:gd name="T21" fmla="*/ 172 h 1132"/>
                <a:gd name="T22" fmla="*/ 236 w 859"/>
                <a:gd name="T23" fmla="*/ 207 h 1132"/>
                <a:gd name="T24" fmla="*/ 200 w 859"/>
                <a:gd name="T25" fmla="*/ 268 h 1132"/>
                <a:gd name="T26" fmla="*/ 207 w 859"/>
                <a:gd name="T27" fmla="*/ 344 h 1132"/>
                <a:gd name="T28" fmla="*/ 256 w 859"/>
                <a:gd name="T29" fmla="*/ 397 h 1132"/>
                <a:gd name="T30" fmla="*/ 334 w 859"/>
                <a:gd name="T31" fmla="*/ 434 h 1132"/>
                <a:gd name="T32" fmla="*/ 428 w 859"/>
                <a:gd name="T33" fmla="*/ 460 h 1132"/>
                <a:gd name="T34" fmla="*/ 528 w 859"/>
                <a:gd name="T35" fmla="*/ 484 h 1132"/>
                <a:gd name="T36" fmla="*/ 634 w 859"/>
                <a:gd name="T37" fmla="*/ 513 h 1132"/>
                <a:gd name="T38" fmla="*/ 728 w 859"/>
                <a:gd name="T39" fmla="*/ 556 h 1132"/>
                <a:gd name="T40" fmla="*/ 804 w 859"/>
                <a:gd name="T41" fmla="*/ 620 h 1132"/>
                <a:gd name="T42" fmla="*/ 850 w 859"/>
                <a:gd name="T43" fmla="*/ 711 h 1132"/>
                <a:gd name="T44" fmla="*/ 857 w 859"/>
                <a:gd name="T45" fmla="*/ 838 h 1132"/>
                <a:gd name="T46" fmla="*/ 821 w 859"/>
                <a:gd name="T47" fmla="*/ 954 h 1132"/>
                <a:gd name="T48" fmla="*/ 750 w 859"/>
                <a:gd name="T49" fmla="*/ 1037 h 1132"/>
                <a:gd name="T50" fmla="*/ 655 w 859"/>
                <a:gd name="T51" fmla="*/ 1093 h 1132"/>
                <a:gd name="T52" fmla="*/ 545 w 859"/>
                <a:gd name="T53" fmla="*/ 1124 h 1132"/>
                <a:gd name="T54" fmla="*/ 428 w 859"/>
                <a:gd name="T55" fmla="*/ 1132 h 1132"/>
                <a:gd name="T56" fmla="*/ 297 w 859"/>
                <a:gd name="T57" fmla="*/ 1120 h 1132"/>
                <a:gd name="T58" fmla="*/ 182 w 859"/>
                <a:gd name="T59" fmla="*/ 1081 h 1132"/>
                <a:gd name="T60" fmla="*/ 89 w 859"/>
                <a:gd name="T61" fmla="*/ 1012 h 1132"/>
                <a:gd name="T62" fmla="*/ 26 w 859"/>
                <a:gd name="T63" fmla="*/ 908 h 1132"/>
                <a:gd name="T64" fmla="*/ 0 w 859"/>
                <a:gd name="T65" fmla="*/ 767 h 1132"/>
                <a:gd name="T66" fmla="*/ 178 w 859"/>
                <a:gd name="T67" fmla="*/ 838 h 1132"/>
                <a:gd name="T68" fmla="*/ 229 w 859"/>
                <a:gd name="T69" fmla="*/ 913 h 1132"/>
                <a:gd name="T70" fmla="*/ 308 w 859"/>
                <a:gd name="T71" fmla="*/ 957 h 1132"/>
                <a:gd name="T72" fmla="*/ 404 w 859"/>
                <a:gd name="T73" fmla="*/ 974 h 1132"/>
                <a:gd name="T74" fmla="*/ 488 w 859"/>
                <a:gd name="T75" fmla="*/ 974 h 1132"/>
                <a:gd name="T76" fmla="*/ 564 w 859"/>
                <a:gd name="T77" fmla="*/ 960 h 1132"/>
                <a:gd name="T78" fmla="*/ 630 w 859"/>
                <a:gd name="T79" fmla="*/ 927 h 1132"/>
                <a:gd name="T80" fmla="*/ 674 w 859"/>
                <a:gd name="T81" fmla="*/ 871 h 1132"/>
                <a:gd name="T82" fmla="*/ 681 w 859"/>
                <a:gd name="T83" fmla="*/ 787 h 1132"/>
                <a:gd name="T84" fmla="*/ 647 w 859"/>
                <a:gd name="T85" fmla="*/ 722 h 1132"/>
                <a:gd name="T86" fmla="*/ 580 w 859"/>
                <a:gd name="T87" fmla="*/ 677 h 1132"/>
                <a:gd name="T88" fmla="*/ 490 w 859"/>
                <a:gd name="T89" fmla="*/ 647 h 1132"/>
                <a:gd name="T90" fmla="*/ 387 w 859"/>
                <a:gd name="T91" fmla="*/ 622 h 1132"/>
                <a:gd name="T92" fmla="*/ 281 w 859"/>
                <a:gd name="T93" fmla="*/ 595 h 1132"/>
                <a:gd name="T94" fmla="*/ 183 w 859"/>
                <a:gd name="T95" fmla="*/ 558 h 1132"/>
                <a:gd name="T96" fmla="*/ 99 w 859"/>
                <a:gd name="T97" fmla="*/ 504 h 1132"/>
                <a:gd name="T98" fmla="*/ 42 w 859"/>
                <a:gd name="T99" fmla="*/ 423 h 1132"/>
                <a:gd name="T100" fmla="*/ 21 w 859"/>
                <a:gd name="T101" fmla="*/ 308 h 1132"/>
                <a:gd name="T102" fmla="*/ 43 w 859"/>
                <a:gd name="T103" fmla="*/ 193 h 1132"/>
                <a:gd name="T104" fmla="*/ 103 w 859"/>
                <a:gd name="T105" fmla="*/ 107 h 1132"/>
                <a:gd name="T106" fmla="*/ 190 w 859"/>
                <a:gd name="T107" fmla="*/ 46 h 1132"/>
                <a:gd name="T108" fmla="*/ 292 w 859"/>
                <a:gd name="T109" fmla="*/ 12 h 1132"/>
                <a:gd name="T110" fmla="*/ 399 w 859"/>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9" h="1132">
                  <a:moveTo>
                    <a:pt x="399" y="0"/>
                  </a:moveTo>
                  <a:lnTo>
                    <a:pt x="443" y="2"/>
                  </a:lnTo>
                  <a:lnTo>
                    <a:pt x="485" y="5"/>
                  </a:lnTo>
                  <a:lnTo>
                    <a:pt x="527" y="11"/>
                  </a:lnTo>
                  <a:lnTo>
                    <a:pt x="566" y="20"/>
                  </a:lnTo>
                  <a:lnTo>
                    <a:pt x="603" y="31"/>
                  </a:lnTo>
                  <a:lnTo>
                    <a:pt x="637" y="44"/>
                  </a:lnTo>
                  <a:lnTo>
                    <a:pt x="670" y="62"/>
                  </a:lnTo>
                  <a:lnTo>
                    <a:pt x="699" y="82"/>
                  </a:lnTo>
                  <a:lnTo>
                    <a:pt x="726" y="107"/>
                  </a:lnTo>
                  <a:lnTo>
                    <a:pt x="750" y="134"/>
                  </a:lnTo>
                  <a:lnTo>
                    <a:pt x="771" y="167"/>
                  </a:lnTo>
                  <a:lnTo>
                    <a:pt x="787" y="203"/>
                  </a:lnTo>
                  <a:lnTo>
                    <a:pt x="800" y="244"/>
                  </a:lnTo>
                  <a:lnTo>
                    <a:pt x="810" y="290"/>
                  </a:lnTo>
                  <a:lnTo>
                    <a:pt x="815" y="339"/>
                  </a:lnTo>
                  <a:lnTo>
                    <a:pt x="648" y="339"/>
                  </a:lnTo>
                  <a:lnTo>
                    <a:pt x="642" y="307"/>
                  </a:lnTo>
                  <a:lnTo>
                    <a:pt x="634" y="278"/>
                  </a:lnTo>
                  <a:lnTo>
                    <a:pt x="621" y="254"/>
                  </a:lnTo>
                  <a:lnTo>
                    <a:pt x="606" y="231"/>
                  </a:lnTo>
                  <a:lnTo>
                    <a:pt x="587" y="213"/>
                  </a:lnTo>
                  <a:lnTo>
                    <a:pt x="567" y="197"/>
                  </a:lnTo>
                  <a:lnTo>
                    <a:pt x="544" y="184"/>
                  </a:lnTo>
                  <a:lnTo>
                    <a:pt x="519" y="174"/>
                  </a:lnTo>
                  <a:lnTo>
                    <a:pt x="494" y="167"/>
                  </a:lnTo>
                  <a:lnTo>
                    <a:pt x="467" y="162"/>
                  </a:lnTo>
                  <a:lnTo>
                    <a:pt x="440" y="158"/>
                  </a:lnTo>
                  <a:lnTo>
                    <a:pt x="412" y="157"/>
                  </a:lnTo>
                  <a:lnTo>
                    <a:pt x="385" y="158"/>
                  </a:lnTo>
                  <a:lnTo>
                    <a:pt x="358" y="161"/>
                  </a:lnTo>
                  <a:lnTo>
                    <a:pt x="330" y="166"/>
                  </a:lnTo>
                  <a:lnTo>
                    <a:pt x="304" y="172"/>
                  </a:lnTo>
                  <a:lnTo>
                    <a:pt x="279" y="180"/>
                  </a:lnTo>
                  <a:lnTo>
                    <a:pt x="257" y="192"/>
                  </a:lnTo>
                  <a:lnTo>
                    <a:pt x="236" y="207"/>
                  </a:lnTo>
                  <a:lnTo>
                    <a:pt x="221" y="224"/>
                  </a:lnTo>
                  <a:lnTo>
                    <a:pt x="208" y="244"/>
                  </a:lnTo>
                  <a:lnTo>
                    <a:pt x="200" y="268"/>
                  </a:lnTo>
                  <a:lnTo>
                    <a:pt x="198" y="296"/>
                  </a:lnTo>
                  <a:lnTo>
                    <a:pt x="200" y="321"/>
                  </a:lnTo>
                  <a:lnTo>
                    <a:pt x="207" y="344"/>
                  </a:lnTo>
                  <a:lnTo>
                    <a:pt x="219" y="365"/>
                  </a:lnTo>
                  <a:lnTo>
                    <a:pt x="236" y="382"/>
                  </a:lnTo>
                  <a:lnTo>
                    <a:pt x="256" y="397"/>
                  </a:lnTo>
                  <a:lnTo>
                    <a:pt x="279" y="411"/>
                  </a:lnTo>
                  <a:lnTo>
                    <a:pt x="304" y="423"/>
                  </a:lnTo>
                  <a:lnTo>
                    <a:pt x="334" y="434"/>
                  </a:lnTo>
                  <a:lnTo>
                    <a:pt x="363" y="443"/>
                  </a:lnTo>
                  <a:lnTo>
                    <a:pt x="395" y="452"/>
                  </a:lnTo>
                  <a:lnTo>
                    <a:pt x="428" y="460"/>
                  </a:lnTo>
                  <a:lnTo>
                    <a:pt x="461" y="467"/>
                  </a:lnTo>
                  <a:lnTo>
                    <a:pt x="495" y="476"/>
                  </a:lnTo>
                  <a:lnTo>
                    <a:pt x="528" y="484"/>
                  </a:lnTo>
                  <a:lnTo>
                    <a:pt x="564" y="493"/>
                  </a:lnTo>
                  <a:lnTo>
                    <a:pt x="600" y="502"/>
                  </a:lnTo>
                  <a:lnTo>
                    <a:pt x="634" y="513"/>
                  </a:lnTo>
                  <a:lnTo>
                    <a:pt x="666" y="527"/>
                  </a:lnTo>
                  <a:lnTo>
                    <a:pt x="698" y="540"/>
                  </a:lnTo>
                  <a:lnTo>
                    <a:pt x="728" y="556"/>
                  </a:lnTo>
                  <a:lnTo>
                    <a:pt x="756" y="575"/>
                  </a:lnTo>
                  <a:lnTo>
                    <a:pt x="782" y="595"/>
                  </a:lnTo>
                  <a:lnTo>
                    <a:pt x="804" y="620"/>
                  </a:lnTo>
                  <a:lnTo>
                    <a:pt x="823" y="646"/>
                  </a:lnTo>
                  <a:lnTo>
                    <a:pt x="838" y="676"/>
                  </a:lnTo>
                  <a:lnTo>
                    <a:pt x="850" y="711"/>
                  </a:lnTo>
                  <a:lnTo>
                    <a:pt x="857" y="750"/>
                  </a:lnTo>
                  <a:lnTo>
                    <a:pt x="859" y="792"/>
                  </a:lnTo>
                  <a:lnTo>
                    <a:pt x="857" y="838"/>
                  </a:lnTo>
                  <a:lnTo>
                    <a:pt x="849" y="880"/>
                  </a:lnTo>
                  <a:lnTo>
                    <a:pt x="838" y="919"/>
                  </a:lnTo>
                  <a:lnTo>
                    <a:pt x="821" y="954"/>
                  </a:lnTo>
                  <a:lnTo>
                    <a:pt x="801" y="985"/>
                  </a:lnTo>
                  <a:lnTo>
                    <a:pt x="777" y="1013"/>
                  </a:lnTo>
                  <a:lnTo>
                    <a:pt x="750" y="1037"/>
                  </a:lnTo>
                  <a:lnTo>
                    <a:pt x="721" y="1059"/>
                  </a:lnTo>
                  <a:lnTo>
                    <a:pt x="689" y="1077"/>
                  </a:lnTo>
                  <a:lnTo>
                    <a:pt x="655" y="1093"/>
                  </a:lnTo>
                  <a:lnTo>
                    <a:pt x="619" y="1106"/>
                  </a:lnTo>
                  <a:lnTo>
                    <a:pt x="583" y="1116"/>
                  </a:lnTo>
                  <a:lnTo>
                    <a:pt x="545" y="1124"/>
                  </a:lnTo>
                  <a:lnTo>
                    <a:pt x="506" y="1129"/>
                  </a:lnTo>
                  <a:lnTo>
                    <a:pt x="467" y="1132"/>
                  </a:lnTo>
                  <a:lnTo>
                    <a:pt x="428" y="1132"/>
                  </a:lnTo>
                  <a:lnTo>
                    <a:pt x="383" y="1131"/>
                  </a:lnTo>
                  <a:lnTo>
                    <a:pt x="340" y="1128"/>
                  </a:lnTo>
                  <a:lnTo>
                    <a:pt x="297" y="1120"/>
                  </a:lnTo>
                  <a:lnTo>
                    <a:pt x="257" y="1111"/>
                  </a:lnTo>
                  <a:lnTo>
                    <a:pt x="218" y="1097"/>
                  </a:lnTo>
                  <a:lnTo>
                    <a:pt x="182" y="1081"/>
                  </a:lnTo>
                  <a:lnTo>
                    <a:pt x="148" y="1061"/>
                  </a:lnTo>
                  <a:lnTo>
                    <a:pt x="117" y="1038"/>
                  </a:lnTo>
                  <a:lnTo>
                    <a:pt x="89" y="1012"/>
                  </a:lnTo>
                  <a:lnTo>
                    <a:pt x="65" y="980"/>
                  </a:lnTo>
                  <a:lnTo>
                    <a:pt x="43" y="947"/>
                  </a:lnTo>
                  <a:lnTo>
                    <a:pt x="26" y="908"/>
                  </a:lnTo>
                  <a:lnTo>
                    <a:pt x="13" y="865"/>
                  </a:lnTo>
                  <a:lnTo>
                    <a:pt x="4" y="819"/>
                  </a:lnTo>
                  <a:lnTo>
                    <a:pt x="0" y="767"/>
                  </a:lnTo>
                  <a:lnTo>
                    <a:pt x="166" y="767"/>
                  </a:lnTo>
                  <a:lnTo>
                    <a:pt x="170" y="804"/>
                  </a:lnTo>
                  <a:lnTo>
                    <a:pt x="178" y="838"/>
                  </a:lnTo>
                  <a:lnTo>
                    <a:pt x="191" y="867"/>
                  </a:lnTo>
                  <a:lnTo>
                    <a:pt x="208" y="891"/>
                  </a:lnTo>
                  <a:lnTo>
                    <a:pt x="229" y="913"/>
                  </a:lnTo>
                  <a:lnTo>
                    <a:pt x="253" y="931"/>
                  </a:lnTo>
                  <a:lnTo>
                    <a:pt x="279" y="945"/>
                  </a:lnTo>
                  <a:lnTo>
                    <a:pt x="308" y="957"/>
                  </a:lnTo>
                  <a:lnTo>
                    <a:pt x="338" y="966"/>
                  </a:lnTo>
                  <a:lnTo>
                    <a:pt x="371" y="972"/>
                  </a:lnTo>
                  <a:lnTo>
                    <a:pt x="404" y="974"/>
                  </a:lnTo>
                  <a:lnTo>
                    <a:pt x="438" y="976"/>
                  </a:lnTo>
                  <a:lnTo>
                    <a:pt x="462" y="976"/>
                  </a:lnTo>
                  <a:lnTo>
                    <a:pt x="488" y="974"/>
                  </a:lnTo>
                  <a:lnTo>
                    <a:pt x="513" y="971"/>
                  </a:lnTo>
                  <a:lnTo>
                    <a:pt x="539" y="966"/>
                  </a:lnTo>
                  <a:lnTo>
                    <a:pt x="564" y="960"/>
                  </a:lnTo>
                  <a:lnTo>
                    <a:pt x="589" y="951"/>
                  </a:lnTo>
                  <a:lnTo>
                    <a:pt x="610" y="941"/>
                  </a:lnTo>
                  <a:lnTo>
                    <a:pt x="630" y="927"/>
                  </a:lnTo>
                  <a:lnTo>
                    <a:pt x="648" y="912"/>
                  </a:lnTo>
                  <a:lnTo>
                    <a:pt x="663" y="892"/>
                  </a:lnTo>
                  <a:lnTo>
                    <a:pt x="674" y="871"/>
                  </a:lnTo>
                  <a:lnTo>
                    <a:pt x="681" y="844"/>
                  </a:lnTo>
                  <a:lnTo>
                    <a:pt x="683" y="815"/>
                  </a:lnTo>
                  <a:lnTo>
                    <a:pt x="681" y="787"/>
                  </a:lnTo>
                  <a:lnTo>
                    <a:pt x="674" y="762"/>
                  </a:lnTo>
                  <a:lnTo>
                    <a:pt x="661" y="740"/>
                  </a:lnTo>
                  <a:lnTo>
                    <a:pt x="647" y="722"/>
                  </a:lnTo>
                  <a:lnTo>
                    <a:pt x="627" y="705"/>
                  </a:lnTo>
                  <a:lnTo>
                    <a:pt x="606" y="691"/>
                  </a:lnTo>
                  <a:lnTo>
                    <a:pt x="580" y="677"/>
                  </a:lnTo>
                  <a:lnTo>
                    <a:pt x="552" y="667"/>
                  </a:lnTo>
                  <a:lnTo>
                    <a:pt x="522" y="656"/>
                  </a:lnTo>
                  <a:lnTo>
                    <a:pt x="490" y="647"/>
                  </a:lnTo>
                  <a:lnTo>
                    <a:pt x="457" y="639"/>
                  </a:lnTo>
                  <a:lnTo>
                    <a:pt x="422" y="630"/>
                  </a:lnTo>
                  <a:lnTo>
                    <a:pt x="387" y="622"/>
                  </a:lnTo>
                  <a:lnTo>
                    <a:pt x="352" y="613"/>
                  </a:lnTo>
                  <a:lnTo>
                    <a:pt x="317" y="605"/>
                  </a:lnTo>
                  <a:lnTo>
                    <a:pt x="281" y="595"/>
                  </a:lnTo>
                  <a:lnTo>
                    <a:pt x="247" y="585"/>
                  </a:lnTo>
                  <a:lnTo>
                    <a:pt x="215" y="572"/>
                  </a:lnTo>
                  <a:lnTo>
                    <a:pt x="183" y="558"/>
                  </a:lnTo>
                  <a:lnTo>
                    <a:pt x="153" y="542"/>
                  </a:lnTo>
                  <a:lnTo>
                    <a:pt x="125" y="524"/>
                  </a:lnTo>
                  <a:lnTo>
                    <a:pt x="99" y="504"/>
                  </a:lnTo>
                  <a:lnTo>
                    <a:pt x="77" y="480"/>
                  </a:lnTo>
                  <a:lnTo>
                    <a:pt x="58" y="453"/>
                  </a:lnTo>
                  <a:lnTo>
                    <a:pt x="42" y="423"/>
                  </a:lnTo>
                  <a:lnTo>
                    <a:pt x="31" y="389"/>
                  </a:lnTo>
                  <a:lnTo>
                    <a:pt x="24" y="350"/>
                  </a:lnTo>
                  <a:lnTo>
                    <a:pt x="21" y="308"/>
                  </a:lnTo>
                  <a:lnTo>
                    <a:pt x="24" y="267"/>
                  </a:lnTo>
                  <a:lnTo>
                    <a:pt x="31" y="228"/>
                  </a:lnTo>
                  <a:lnTo>
                    <a:pt x="43" y="193"/>
                  </a:lnTo>
                  <a:lnTo>
                    <a:pt x="60" y="161"/>
                  </a:lnTo>
                  <a:lnTo>
                    <a:pt x="80" y="132"/>
                  </a:lnTo>
                  <a:lnTo>
                    <a:pt x="103" y="107"/>
                  </a:lnTo>
                  <a:lnTo>
                    <a:pt x="130" y="84"/>
                  </a:lnTo>
                  <a:lnTo>
                    <a:pt x="159" y="63"/>
                  </a:lnTo>
                  <a:lnTo>
                    <a:pt x="190" y="46"/>
                  </a:lnTo>
                  <a:lnTo>
                    <a:pt x="223" y="32"/>
                  </a:lnTo>
                  <a:lnTo>
                    <a:pt x="257" y="21"/>
                  </a:lnTo>
                  <a:lnTo>
                    <a:pt x="292" y="12"/>
                  </a:lnTo>
                  <a:lnTo>
                    <a:pt x="327"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2" name="Freeform 7"/>
            <p:cNvSpPr>
              <a:spLocks noEditPoints="1"/>
            </p:cNvSpPr>
            <p:nvPr userDrawn="1"/>
          </p:nvSpPr>
          <p:spPr bwMode="auto">
            <a:xfrm>
              <a:off x="6994526" y="4454526"/>
              <a:ext cx="377825" cy="449263"/>
            </a:xfrm>
            <a:custGeom>
              <a:avLst/>
              <a:gdLst>
                <a:gd name="T0" fmla="*/ 629 w 951"/>
                <a:gd name="T1" fmla="*/ 576 h 1132"/>
                <a:gd name="T2" fmla="*/ 530 w 951"/>
                <a:gd name="T3" fmla="*/ 600 h 1132"/>
                <a:gd name="T4" fmla="*/ 417 w 951"/>
                <a:gd name="T5" fmla="*/ 616 h 1132"/>
                <a:gd name="T6" fmla="*/ 322 w 951"/>
                <a:gd name="T7" fmla="*/ 636 h 1132"/>
                <a:gd name="T8" fmla="*/ 247 w 951"/>
                <a:gd name="T9" fmla="*/ 670 h 1132"/>
                <a:gd name="T10" fmla="*/ 196 w 951"/>
                <a:gd name="T11" fmla="*/ 728 h 1132"/>
                <a:gd name="T12" fmla="*/ 176 w 951"/>
                <a:gd name="T13" fmla="*/ 817 h 1132"/>
                <a:gd name="T14" fmla="*/ 194 w 951"/>
                <a:gd name="T15" fmla="*/ 897 h 1132"/>
                <a:gd name="T16" fmla="*/ 245 w 951"/>
                <a:gd name="T17" fmla="*/ 947 h 1132"/>
                <a:gd name="T18" fmla="*/ 317 w 951"/>
                <a:gd name="T19" fmla="*/ 972 h 1132"/>
                <a:gd name="T20" fmla="*/ 417 w 951"/>
                <a:gd name="T21" fmla="*/ 974 h 1132"/>
                <a:gd name="T22" fmla="*/ 528 w 951"/>
                <a:gd name="T23" fmla="*/ 944 h 1132"/>
                <a:gd name="T24" fmla="*/ 609 w 951"/>
                <a:gd name="T25" fmla="*/ 890 h 1132"/>
                <a:gd name="T26" fmla="*/ 658 w 951"/>
                <a:gd name="T27" fmla="*/ 822 h 1132"/>
                <a:gd name="T28" fmla="*/ 679 w 951"/>
                <a:gd name="T29" fmla="*/ 753 h 1132"/>
                <a:gd name="T30" fmla="*/ 468 w 951"/>
                <a:gd name="T31" fmla="*/ 0 h 1132"/>
                <a:gd name="T32" fmla="*/ 570 w 951"/>
                <a:gd name="T33" fmla="*/ 6 h 1132"/>
                <a:gd name="T34" fmla="*/ 668 w 951"/>
                <a:gd name="T35" fmla="*/ 28 h 1132"/>
                <a:gd name="T36" fmla="*/ 752 w 951"/>
                <a:gd name="T37" fmla="*/ 72 h 1132"/>
                <a:gd name="T38" fmla="*/ 814 w 951"/>
                <a:gd name="T39" fmla="*/ 145 h 1132"/>
                <a:gd name="T40" fmla="*/ 845 w 951"/>
                <a:gd name="T41" fmla="*/ 253 h 1132"/>
                <a:gd name="T42" fmla="*/ 848 w 951"/>
                <a:gd name="T43" fmla="*/ 884 h 1132"/>
                <a:gd name="T44" fmla="*/ 854 w 951"/>
                <a:gd name="T45" fmla="*/ 947 h 1132"/>
                <a:gd name="T46" fmla="*/ 883 w 951"/>
                <a:gd name="T47" fmla="*/ 974 h 1132"/>
                <a:gd name="T48" fmla="*/ 932 w 951"/>
                <a:gd name="T49" fmla="*/ 972 h 1132"/>
                <a:gd name="T50" fmla="*/ 933 w 951"/>
                <a:gd name="T51" fmla="*/ 1114 h 1132"/>
                <a:gd name="T52" fmla="*/ 861 w 951"/>
                <a:gd name="T53" fmla="*/ 1131 h 1132"/>
                <a:gd name="T54" fmla="*/ 779 w 951"/>
                <a:gd name="T55" fmla="*/ 1125 h 1132"/>
                <a:gd name="T56" fmla="*/ 721 w 951"/>
                <a:gd name="T57" fmla="*/ 1083 h 1132"/>
                <a:gd name="T58" fmla="*/ 692 w 951"/>
                <a:gd name="T59" fmla="*/ 1002 h 1132"/>
                <a:gd name="T60" fmla="*/ 616 w 951"/>
                <a:gd name="T61" fmla="*/ 1041 h 1132"/>
                <a:gd name="T62" fmla="*/ 485 w 951"/>
                <a:gd name="T63" fmla="*/ 1111 h 1132"/>
                <a:gd name="T64" fmla="*/ 334 w 951"/>
                <a:gd name="T65" fmla="*/ 1132 h 1132"/>
                <a:gd name="T66" fmla="*/ 222 w 951"/>
                <a:gd name="T67" fmla="*/ 1120 h 1132"/>
                <a:gd name="T68" fmla="*/ 125 w 951"/>
                <a:gd name="T69" fmla="*/ 1082 h 1132"/>
                <a:gd name="T70" fmla="*/ 52 w 951"/>
                <a:gd name="T71" fmla="*/ 1013 h 1132"/>
                <a:gd name="T72" fmla="*/ 9 w 951"/>
                <a:gd name="T73" fmla="*/ 914 h 1132"/>
                <a:gd name="T74" fmla="*/ 1 w 951"/>
                <a:gd name="T75" fmla="*/ 784 h 1132"/>
                <a:gd name="T76" fmla="*/ 33 w 951"/>
                <a:gd name="T77" fmla="*/ 671 h 1132"/>
                <a:gd name="T78" fmla="*/ 94 w 951"/>
                <a:gd name="T79" fmla="*/ 594 h 1132"/>
                <a:gd name="T80" fmla="*/ 176 w 951"/>
                <a:gd name="T81" fmla="*/ 545 h 1132"/>
                <a:gd name="T82" fmla="*/ 273 w 951"/>
                <a:gd name="T83" fmla="*/ 512 h 1132"/>
                <a:gd name="T84" fmla="*/ 381 w 951"/>
                <a:gd name="T85" fmla="*/ 489 h 1132"/>
                <a:gd name="T86" fmla="*/ 491 w 951"/>
                <a:gd name="T87" fmla="*/ 472 h 1132"/>
                <a:gd name="T88" fmla="*/ 582 w 951"/>
                <a:gd name="T89" fmla="*/ 453 h 1132"/>
                <a:gd name="T90" fmla="*/ 647 w 951"/>
                <a:gd name="T91" fmla="*/ 422 h 1132"/>
                <a:gd name="T92" fmla="*/ 680 w 951"/>
                <a:gd name="T93" fmla="*/ 365 h 1132"/>
                <a:gd name="T94" fmla="*/ 675 w 951"/>
                <a:gd name="T95" fmla="*/ 276 h 1132"/>
                <a:gd name="T96" fmla="*/ 638 w 951"/>
                <a:gd name="T97" fmla="*/ 210 h 1132"/>
                <a:gd name="T98" fmla="*/ 578 w 951"/>
                <a:gd name="T99" fmla="*/ 175 h 1132"/>
                <a:gd name="T100" fmla="*/ 506 w 951"/>
                <a:gd name="T101" fmla="*/ 160 h 1132"/>
                <a:gd name="T102" fmla="*/ 423 w 951"/>
                <a:gd name="T103" fmla="*/ 158 h 1132"/>
                <a:gd name="T104" fmla="*/ 332 w 951"/>
                <a:gd name="T105" fmla="*/ 175 h 1132"/>
                <a:gd name="T106" fmla="*/ 261 w 951"/>
                <a:gd name="T107" fmla="*/ 218 h 1132"/>
                <a:gd name="T108" fmla="*/ 216 w 951"/>
                <a:gd name="T109" fmla="*/ 292 h 1132"/>
                <a:gd name="T110" fmla="*/ 39 w 951"/>
                <a:gd name="T111" fmla="*/ 362 h 1132"/>
                <a:gd name="T112" fmla="*/ 66 w 951"/>
                <a:gd name="T113" fmla="*/ 222 h 1132"/>
                <a:gd name="T114" fmla="*/ 129 w 951"/>
                <a:gd name="T115" fmla="*/ 120 h 1132"/>
                <a:gd name="T116" fmla="*/ 222 w 951"/>
                <a:gd name="T117" fmla="*/ 51 h 1132"/>
                <a:gd name="T118" fmla="*/ 338 w 951"/>
                <a:gd name="T119" fmla="*/ 12 h 1132"/>
                <a:gd name="T120" fmla="*/ 468 w 951"/>
                <a:gd name="T12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1" h="1132">
                  <a:moveTo>
                    <a:pt x="681" y="550"/>
                  </a:moveTo>
                  <a:lnTo>
                    <a:pt x="657" y="564"/>
                  </a:lnTo>
                  <a:lnTo>
                    <a:pt x="629" y="576"/>
                  </a:lnTo>
                  <a:lnTo>
                    <a:pt x="599" y="586"/>
                  </a:lnTo>
                  <a:lnTo>
                    <a:pt x="565" y="593"/>
                  </a:lnTo>
                  <a:lnTo>
                    <a:pt x="530" y="600"/>
                  </a:lnTo>
                  <a:lnTo>
                    <a:pt x="493" y="605"/>
                  </a:lnTo>
                  <a:lnTo>
                    <a:pt x="455" y="611"/>
                  </a:lnTo>
                  <a:lnTo>
                    <a:pt x="417" y="616"/>
                  </a:lnTo>
                  <a:lnTo>
                    <a:pt x="379" y="622"/>
                  </a:lnTo>
                  <a:lnTo>
                    <a:pt x="350" y="629"/>
                  </a:lnTo>
                  <a:lnTo>
                    <a:pt x="322" y="636"/>
                  </a:lnTo>
                  <a:lnTo>
                    <a:pt x="295" y="646"/>
                  </a:lnTo>
                  <a:lnTo>
                    <a:pt x="270" y="657"/>
                  </a:lnTo>
                  <a:lnTo>
                    <a:pt x="247" y="670"/>
                  </a:lnTo>
                  <a:lnTo>
                    <a:pt x="227" y="686"/>
                  </a:lnTo>
                  <a:lnTo>
                    <a:pt x="209" y="705"/>
                  </a:lnTo>
                  <a:lnTo>
                    <a:pt x="196" y="728"/>
                  </a:lnTo>
                  <a:lnTo>
                    <a:pt x="185" y="753"/>
                  </a:lnTo>
                  <a:lnTo>
                    <a:pt x="177" y="784"/>
                  </a:lnTo>
                  <a:lnTo>
                    <a:pt x="176" y="817"/>
                  </a:lnTo>
                  <a:lnTo>
                    <a:pt x="177" y="848"/>
                  </a:lnTo>
                  <a:lnTo>
                    <a:pt x="185" y="874"/>
                  </a:lnTo>
                  <a:lnTo>
                    <a:pt x="194" y="897"/>
                  </a:lnTo>
                  <a:lnTo>
                    <a:pt x="209" y="916"/>
                  </a:lnTo>
                  <a:lnTo>
                    <a:pt x="226" y="933"/>
                  </a:lnTo>
                  <a:lnTo>
                    <a:pt x="245" y="947"/>
                  </a:lnTo>
                  <a:lnTo>
                    <a:pt x="267" y="957"/>
                  </a:lnTo>
                  <a:lnTo>
                    <a:pt x="292" y="966"/>
                  </a:lnTo>
                  <a:lnTo>
                    <a:pt x="317" y="972"/>
                  </a:lnTo>
                  <a:lnTo>
                    <a:pt x="344" y="974"/>
                  </a:lnTo>
                  <a:lnTo>
                    <a:pt x="372" y="976"/>
                  </a:lnTo>
                  <a:lnTo>
                    <a:pt x="417" y="974"/>
                  </a:lnTo>
                  <a:lnTo>
                    <a:pt x="458" y="967"/>
                  </a:lnTo>
                  <a:lnTo>
                    <a:pt x="496" y="957"/>
                  </a:lnTo>
                  <a:lnTo>
                    <a:pt x="528" y="944"/>
                  </a:lnTo>
                  <a:lnTo>
                    <a:pt x="559" y="929"/>
                  </a:lnTo>
                  <a:lnTo>
                    <a:pt x="585" y="910"/>
                  </a:lnTo>
                  <a:lnTo>
                    <a:pt x="609" y="890"/>
                  </a:lnTo>
                  <a:lnTo>
                    <a:pt x="628" y="869"/>
                  </a:lnTo>
                  <a:lnTo>
                    <a:pt x="645" y="846"/>
                  </a:lnTo>
                  <a:lnTo>
                    <a:pt x="658" y="822"/>
                  </a:lnTo>
                  <a:lnTo>
                    <a:pt x="668" y="799"/>
                  </a:lnTo>
                  <a:lnTo>
                    <a:pt x="675" y="775"/>
                  </a:lnTo>
                  <a:lnTo>
                    <a:pt x="679" y="753"/>
                  </a:lnTo>
                  <a:lnTo>
                    <a:pt x="681" y="732"/>
                  </a:lnTo>
                  <a:lnTo>
                    <a:pt x="681" y="550"/>
                  </a:lnTo>
                  <a:close/>
                  <a:moveTo>
                    <a:pt x="468" y="0"/>
                  </a:moveTo>
                  <a:lnTo>
                    <a:pt x="502" y="2"/>
                  </a:lnTo>
                  <a:lnTo>
                    <a:pt x="536" y="3"/>
                  </a:lnTo>
                  <a:lnTo>
                    <a:pt x="570" y="6"/>
                  </a:lnTo>
                  <a:lnTo>
                    <a:pt x="604" y="11"/>
                  </a:lnTo>
                  <a:lnTo>
                    <a:pt x="636" y="18"/>
                  </a:lnTo>
                  <a:lnTo>
                    <a:pt x="668" y="28"/>
                  </a:lnTo>
                  <a:lnTo>
                    <a:pt x="697" y="40"/>
                  </a:lnTo>
                  <a:lnTo>
                    <a:pt x="725" y="55"/>
                  </a:lnTo>
                  <a:lnTo>
                    <a:pt x="752" y="72"/>
                  </a:lnTo>
                  <a:lnTo>
                    <a:pt x="775" y="93"/>
                  </a:lnTo>
                  <a:lnTo>
                    <a:pt x="796" y="117"/>
                  </a:lnTo>
                  <a:lnTo>
                    <a:pt x="814" y="145"/>
                  </a:lnTo>
                  <a:lnTo>
                    <a:pt x="828" y="177"/>
                  </a:lnTo>
                  <a:lnTo>
                    <a:pt x="838" y="213"/>
                  </a:lnTo>
                  <a:lnTo>
                    <a:pt x="845" y="253"/>
                  </a:lnTo>
                  <a:lnTo>
                    <a:pt x="848" y="298"/>
                  </a:lnTo>
                  <a:lnTo>
                    <a:pt x="848" y="855"/>
                  </a:lnTo>
                  <a:lnTo>
                    <a:pt x="848" y="884"/>
                  </a:lnTo>
                  <a:lnTo>
                    <a:pt x="848" y="909"/>
                  </a:lnTo>
                  <a:lnTo>
                    <a:pt x="850" y="930"/>
                  </a:lnTo>
                  <a:lnTo>
                    <a:pt x="854" y="947"/>
                  </a:lnTo>
                  <a:lnTo>
                    <a:pt x="860" y="960"/>
                  </a:lnTo>
                  <a:lnTo>
                    <a:pt x="870" y="968"/>
                  </a:lnTo>
                  <a:lnTo>
                    <a:pt x="883" y="974"/>
                  </a:lnTo>
                  <a:lnTo>
                    <a:pt x="900" y="976"/>
                  </a:lnTo>
                  <a:lnTo>
                    <a:pt x="915" y="976"/>
                  </a:lnTo>
                  <a:lnTo>
                    <a:pt x="932" y="972"/>
                  </a:lnTo>
                  <a:lnTo>
                    <a:pt x="951" y="966"/>
                  </a:lnTo>
                  <a:lnTo>
                    <a:pt x="951" y="1104"/>
                  </a:lnTo>
                  <a:lnTo>
                    <a:pt x="933" y="1114"/>
                  </a:lnTo>
                  <a:lnTo>
                    <a:pt x="911" y="1122"/>
                  </a:lnTo>
                  <a:lnTo>
                    <a:pt x="888" y="1128"/>
                  </a:lnTo>
                  <a:lnTo>
                    <a:pt x="861" y="1131"/>
                  </a:lnTo>
                  <a:lnTo>
                    <a:pt x="832" y="1132"/>
                  </a:lnTo>
                  <a:lnTo>
                    <a:pt x="804" y="1131"/>
                  </a:lnTo>
                  <a:lnTo>
                    <a:pt x="779" y="1125"/>
                  </a:lnTo>
                  <a:lnTo>
                    <a:pt x="757" y="1116"/>
                  </a:lnTo>
                  <a:lnTo>
                    <a:pt x="737" y="1101"/>
                  </a:lnTo>
                  <a:lnTo>
                    <a:pt x="721" y="1083"/>
                  </a:lnTo>
                  <a:lnTo>
                    <a:pt x="708" y="1061"/>
                  </a:lnTo>
                  <a:lnTo>
                    <a:pt x="698" y="1034"/>
                  </a:lnTo>
                  <a:lnTo>
                    <a:pt x="692" y="1002"/>
                  </a:lnTo>
                  <a:lnTo>
                    <a:pt x="691" y="966"/>
                  </a:lnTo>
                  <a:lnTo>
                    <a:pt x="655" y="1006"/>
                  </a:lnTo>
                  <a:lnTo>
                    <a:pt x="616" y="1041"/>
                  </a:lnTo>
                  <a:lnTo>
                    <a:pt x="575" y="1069"/>
                  </a:lnTo>
                  <a:lnTo>
                    <a:pt x="531" y="1093"/>
                  </a:lnTo>
                  <a:lnTo>
                    <a:pt x="485" y="1111"/>
                  </a:lnTo>
                  <a:lnTo>
                    <a:pt x="436" y="1123"/>
                  </a:lnTo>
                  <a:lnTo>
                    <a:pt x="386" y="1130"/>
                  </a:lnTo>
                  <a:lnTo>
                    <a:pt x="334" y="1132"/>
                  </a:lnTo>
                  <a:lnTo>
                    <a:pt x="295" y="1131"/>
                  </a:lnTo>
                  <a:lnTo>
                    <a:pt x="258" y="1128"/>
                  </a:lnTo>
                  <a:lnTo>
                    <a:pt x="222" y="1120"/>
                  </a:lnTo>
                  <a:lnTo>
                    <a:pt x="187" y="1111"/>
                  </a:lnTo>
                  <a:lnTo>
                    <a:pt x="155" y="1097"/>
                  </a:lnTo>
                  <a:lnTo>
                    <a:pt x="125" y="1082"/>
                  </a:lnTo>
                  <a:lnTo>
                    <a:pt x="98" y="1062"/>
                  </a:lnTo>
                  <a:lnTo>
                    <a:pt x="73" y="1040"/>
                  </a:lnTo>
                  <a:lnTo>
                    <a:pt x="52" y="1013"/>
                  </a:lnTo>
                  <a:lnTo>
                    <a:pt x="34" y="984"/>
                  </a:lnTo>
                  <a:lnTo>
                    <a:pt x="19" y="951"/>
                  </a:lnTo>
                  <a:lnTo>
                    <a:pt x="9" y="914"/>
                  </a:lnTo>
                  <a:lnTo>
                    <a:pt x="1" y="874"/>
                  </a:lnTo>
                  <a:lnTo>
                    <a:pt x="0" y="830"/>
                  </a:lnTo>
                  <a:lnTo>
                    <a:pt x="1" y="784"/>
                  </a:lnTo>
                  <a:lnTo>
                    <a:pt x="9" y="741"/>
                  </a:lnTo>
                  <a:lnTo>
                    <a:pt x="18" y="704"/>
                  </a:lnTo>
                  <a:lnTo>
                    <a:pt x="33" y="671"/>
                  </a:lnTo>
                  <a:lnTo>
                    <a:pt x="50" y="642"/>
                  </a:lnTo>
                  <a:lnTo>
                    <a:pt x="70" y="617"/>
                  </a:lnTo>
                  <a:lnTo>
                    <a:pt x="94" y="594"/>
                  </a:lnTo>
                  <a:lnTo>
                    <a:pt x="119" y="575"/>
                  </a:lnTo>
                  <a:lnTo>
                    <a:pt x="147" y="559"/>
                  </a:lnTo>
                  <a:lnTo>
                    <a:pt x="176" y="545"/>
                  </a:lnTo>
                  <a:lnTo>
                    <a:pt x="208" y="533"/>
                  </a:lnTo>
                  <a:lnTo>
                    <a:pt x="241" y="522"/>
                  </a:lnTo>
                  <a:lnTo>
                    <a:pt x="273" y="512"/>
                  </a:lnTo>
                  <a:lnTo>
                    <a:pt x="307" y="505"/>
                  </a:lnTo>
                  <a:lnTo>
                    <a:pt x="343" y="496"/>
                  </a:lnTo>
                  <a:lnTo>
                    <a:pt x="381" y="489"/>
                  </a:lnTo>
                  <a:lnTo>
                    <a:pt x="419" y="483"/>
                  </a:lnTo>
                  <a:lnTo>
                    <a:pt x="455" y="477"/>
                  </a:lnTo>
                  <a:lnTo>
                    <a:pt x="491" y="472"/>
                  </a:lnTo>
                  <a:lnTo>
                    <a:pt x="523" y="466"/>
                  </a:lnTo>
                  <a:lnTo>
                    <a:pt x="554" y="460"/>
                  </a:lnTo>
                  <a:lnTo>
                    <a:pt x="582" y="453"/>
                  </a:lnTo>
                  <a:lnTo>
                    <a:pt x="606" y="445"/>
                  </a:lnTo>
                  <a:lnTo>
                    <a:pt x="629" y="434"/>
                  </a:lnTo>
                  <a:lnTo>
                    <a:pt x="647" y="422"/>
                  </a:lnTo>
                  <a:lnTo>
                    <a:pt x="662" y="406"/>
                  </a:lnTo>
                  <a:lnTo>
                    <a:pt x="674" y="387"/>
                  </a:lnTo>
                  <a:lnTo>
                    <a:pt x="680" y="365"/>
                  </a:lnTo>
                  <a:lnTo>
                    <a:pt x="683" y="338"/>
                  </a:lnTo>
                  <a:lnTo>
                    <a:pt x="680" y="304"/>
                  </a:lnTo>
                  <a:lnTo>
                    <a:pt x="675" y="276"/>
                  </a:lnTo>
                  <a:lnTo>
                    <a:pt x="666" y="250"/>
                  </a:lnTo>
                  <a:lnTo>
                    <a:pt x="652" y="228"/>
                  </a:lnTo>
                  <a:lnTo>
                    <a:pt x="638" y="210"/>
                  </a:lnTo>
                  <a:lnTo>
                    <a:pt x="619" y="196"/>
                  </a:lnTo>
                  <a:lnTo>
                    <a:pt x="600" y="184"/>
                  </a:lnTo>
                  <a:lnTo>
                    <a:pt x="578" y="175"/>
                  </a:lnTo>
                  <a:lnTo>
                    <a:pt x="555" y="168"/>
                  </a:lnTo>
                  <a:lnTo>
                    <a:pt x="532" y="163"/>
                  </a:lnTo>
                  <a:lnTo>
                    <a:pt x="506" y="160"/>
                  </a:lnTo>
                  <a:lnTo>
                    <a:pt x="482" y="158"/>
                  </a:lnTo>
                  <a:lnTo>
                    <a:pt x="458" y="157"/>
                  </a:lnTo>
                  <a:lnTo>
                    <a:pt x="423" y="158"/>
                  </a:lnTo>
                  <a:lnTo>
                    <a:pt x="391" y="162"/>
                  </a:lnTo>
                  <a:lnTo>
                    <a:pt x="360" y="168"/>
                  </a:lnTo>
                  <a:lnTo>
                    <a:pt x="332" y="175"/>
                  </a:lnTo>
                  <a:lnTo>
                    <a:pt x="305" y="186"/>
                  </a:lnTo>
                  <a:lnTo>
                    <a:pt x="282" y="201"/>
                  </a:lnTo>
                  <a:lnTo>
                    <a:pt x="261" y="218"/>
                  </a:lnTo>
                  <a:lnTo>
                    <a:pt x="243" y="239"/>
                  </a:lnTo>
                  <a:lnTo>
                    <a:pt x="228" y="263"/>
                  </a:lnTo>
                  <a:lnTo>
                    <a:pt x="216" y="292"/>
                  </a:lnTo>
                  <a:lnTo>
                    <a:pt x="209" y="325"/>
                  </a:lnTo>
                  <a:lnTo>
                    <a:pt x="205" y="362"/>
                  </a:lnTo>
                  <a:lnTo>
                    <a:pt x="39" y="362"/>
                  </a:lnTo>
                  <a:lnTo>
                    <a:pt x="43" y="312"/>
                  </a:lnTo>
                  <a:lnTo>
                    <a:pt x="52" y="265"/>
                  </a:lnTo>
                  <a:lnTo>
                    <a:pt x="66" y="222"/>
                  </a:lnTo>
                  <a:lnTo>
                    <a:pt x="83" y="184"/>
                  </a:lnTo>
                  <a:lnTo>
                    <a:pt x="104" y="150"/>
                  </a:lnTo>
                  <a:lnTo>
                    <a:pt x="129" y="120"/>
                  </a:lnTo>
                  <a:lnTo>
                    <a:pt x="157" y="93"/>
                  </a:lnTo>
                  <a:lnTo>
                    <a:pt x="188" y="70"/>
                  </a:lnTo>
                  <a:lnTo>
                    <a:pt x="222" y="51"/>
                  </a:lnTo>
                  <a:lnTo>
                    <a:pt x="259" y="35"/>
                  </a:lnTo>
                  <a:lnTo>
                    <a:pt x="296" y="22"/>
                  </a:lnTo>
                  <a:lnTo>
                    <a:pt x="338" y="12"/>
                  </a:lnTo>
                  <a:lnTo>
                    <a:pt x="379" y="6"/>
                  </a:lnTo>
                  <a:lnTo>
                    <a:pt x="423" y="3"/>
                  </a:lnTo>
                  <a:lnTo>
                    <a:pt x="4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3" name="Freeform 8"/>
            <p:cNvSpPr>
              <a:spLocks/>
            </p:cNvSpPr>
            <p:nvPr userDrawn="1"/>
          </p:nvSpPr>
          <p:spPr bwMode="auto">
            <a:xfrm>
              <a:off x="7367588" y="4454526"/>
              <a:ext cx="341313" cy="449263"/>
            </a:xfrm>
            <a:custGeom>
              <a:avLst/>
              <a:gdLst>
                <a:gd name="T0" fmla="*/ 486 w 860"/>
                <a:gd name="T1" fmla="*/ 5 h 1132"/>
                <a:gd name="T2" fmla="*/ 604 w 860"/>
                <a:gd name="T3" fmla="*/ 31 h 1132"/>
                <a:gd name="T4" fmla="*/ 701 w 860"/>
                <a:gd name="T5" fmla="*/ 82 h 1132"/>
                <a:gd name="T6" fmla="*/ 771 w 860"/>
                <a:gd name="T7" fmla="*/ 167 h 1132"/>
                <a:gd name="T8" fmla="*/ 810 w 860"/>
                <a:gd name="T9" fmla="*/ 290 h 1132"/>
                <a:gd name="T10" fmla="*/ 644 w 860"/>
                <a:gd name="T11" fmla="*/ 307 h 1132"/>
                <a:gd name="T12" fmla="*/ 606 w 860"/>
                <a:gd name="T13" fmla="*/ 231 h 1132"/>
                <a:gd name="T14" fmla="*/ 545 w 860"/>
                <a:gd name="T15" fmla="*/ 184 h 1132"/>
                <a:gd name="T16" fmla="*/ 467 w 860"/>
                <a:gd name="T17" fmla="*/ 162 h 1132"/>
                <a:gd name="T18" fmla="*/ 386 w 860"/>
                <a:gd name="T19" fmla="*/ 158 h 1132"/>
                <a:gd name="T20" fmla="*/ 305 w 860"/>
                <a:gd name="T21" fmla="*/ 172 h 1132"/>
                <a:gd name="T22" fmla="*/ 238 w 860"/>
                <a:gd name="T23" fmla="*/ 207 h 1132"/>
                <a:gd name="T24" fmla="*/ 200 w 860"/>
                <a:gd name="T25" fmla="*/ 268 h 1132"/>
                <a:gd name="T26" fmla="*/ 208 w 860"/>
                <a:gd name="T27" fmla="*/ 344 h 1132"/>
                <a:gd name="T28" fmla="*/ 256 w 860"/>
                <a:gd name="T29" fmla="*/ 397 h 1132"/>
                <a:gd name="T30" fmla="*/ 334 w 860"/>
                <a:gd name="T31" fmla="*/ 434 h 1132"/>
                <a:gd name="T32" fmla="*/ 429 w 860"/>
                <a:gd name="T33" fmla="*/ 460 h 1132"/>
                <a:gd name="T34" fmla="*/ 528 w 860"/>
                <a:gd name="T35" fmla="*/ 484 h 1132"/>
                <a:gd name="T36" fmla="*/ 634 w 860"/>
                <a:gd name="T37" fmla="*/ 513 h 1132"/>
                <a:gd name="T38" fmla="*/ 729 w 860"/>
                <a:gd name="T39" fmla="*/ 556 h 1132"/>
                <a:gd name="T40" fmla="*/ 804 w 860"/>
                <a:gd name="T41" fmla="*/ 620 h 1132"/>
                <a:gd name="T42" fmla="*/ 850 w 860"/>
                <a:gd name="T43" fmla="*/ 711 h 1132"/>
                <a:gd name="T44" fmla="*/ 857 w 860"/>
                <a:gd name="T45" fmla="*/ 838 h 1132"/>
                <a:gd name="T46" fmla="*/ 821 w 860"/>
                <a:gd name="T47" fmla="*/ 954 h 1132"/>
                <a:gd name="T48" fmla="*/ 750 w 860"/>
                <a:gd name="T49" fmla="*/ 1037 h 1132"/>
                <a:gd name="T50" fmla="*/ 656 w 860"/>
                <a:gd name="T51" fmla="*/ 1093 h 1132"/>
                <a:gd name="T52" fmla="*/ 545 w 860"/>
                <a:gd name="T53" fmla="*/ 1124 h 1132"/>
                <a:gd name="T54" fmla="*/ 429 w 860"/>
                <a:gd name="T55" fmla="*/ 1132 h 1132"/>
                <a:gd name="T56" fmla="*/ 299 w 860"/>
                <a:gd name="T57" fmla="*/ 1120 h 1132"/>
                <a:gd name="T58" fmla="*/ 182 w 860"/>
                <a:gd name="T59" fmla="*/ 1081 h 1132"/>
                <a:gd name="T60" fmla="*/ 90 w 860"/>
                <a:gd name="T61" fmla="*/ 1012 h 1132"/>
                <a:gd name="T62" fmla="*/ 27 w 860"/>
                <a:gd name="T63" fmla="*/ 908 h 1132"/>
                <a:gd name="T64" fmla="*/ 0 w 860"/>
                <a:gd name="T65" fmla="*/ 767 h 1132"/>
                <a:gd name="T66" fmla="*/ 180 w 860"/>
                <a:gd name="T67" fmla="*/ 838 h 1132"/>
                <a:gd name="T68" fmla="*/ 229 w 860"/>
                <a:gd name="T69" fmla="*/ 913 h 1132"/>
                <a:gd name="T70" fmla="*/ 308 w 860"/>
                <a:gd name="T71" fmla="*/ 957 h 1132"/>
                <a:gd name="T72" fmla="*/ 404 w 860"/>
                <a:gd name="T73" fmla="*/ 974 h 1132"/>
                <a:gd name="T74" fmla="*/ 488 w 860"/>
                <a:gd name="T75" fmla="*/ 974 h 1132"/>
                <a:gd name="T76" fmla="*/ 565 w 860"/>
                <a:gd name="T77" fmla="*/ 960 h 1132"/>
                <a:gd name="T78" fmla="*/ 631 w 860"/>
                <a:gd name="T79" fmla="*/ 927 h 1132"/>
                <a:gd name="T80" fmla="*/ 674 w 860"/>
                <a:gd name="T81" fmla="*/ 871 h 1132"/>
                <a:gd name="T82" fmla="*/ 681 w 860"/>
                <a:gd name="T83" fmla="*/ 787 h 1132"/>
                <a:gd name="T84" fmla="*/ 647 w 860"/>
                <a:gd name="T85" fmla="*/ 722 h 1132"/>
                <a:gd name="T86" fmla="*/ 580 w 860"/>
                <a:gd name="T87" fmla="*/ 677 h 1132"/>
                <a:gd name="T88" fmla="*/ 491 w 860"/>
                <a:gd name="T89" fmla="*/ 647 h 1132"/>
                <a:gd name="T90" fmla="*/ 389 w 860"/>
                <a:gd name="T91" fmla="*/ 622 h 1132"/>
                <a:gd name="T92" fmla="*/ 283 w 860"/>
                <a:gd name="T93" fmla="*/ 595 h 1132"/>
                <a:gd name="T94" fmla="*/ 183 w 860"/>
                <a:gd name="T95" fmla="*/ 558 h 1132"/>
                <a:gd name="T96" fmla="*/ 99 w 860"/>
                <a:gd name="T97" fmla="*/ 504 h 1132"/>
                <a:gd name="T98" fmla="*/ 42 w 860"/>
                <a:gd name="T99" fmla="*/ 423 h 1132"/>
                <a:gd name="T100" fmla="*/ 22 w 860"/>
                <a:gd name="T101" fmla="*/ 308 h 1132"/>
                <a:gd name="T102" fmla="*/ 44 w 860"/>
                <a:gd name="T103" fmla="*/ 193 h 1132"/>
                <a:gd name="T104" fmla="*/ 104 w 860"/>
                <a:gd name="T105" fmla="*/ 107 h 1132"/>
                <a:gd name="T106" fmla="*/ 191 w 860"/>
                <a:gd name="T107" fmla="*/ 46 h 1132"/>
                <a:gd name="T108" fmla="*/ 293 w 860"/>
                <a:gd name="T109" fmla="*/ 12 h 1132"/>
                <a:gd name="T110" fmla="*/ 399 w 860"/>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60" h="1132">
                  <a:moveTo>
                    <a:pt x="399" y="0"/>
                  </a:moveTo>
                  <a:lnTo>
                    <a:pt x="443" y="2"/>
                  </a:lnTo>
                  <a:lnTo>
                    <a:pt x="486" y="5"/>
                  </a:lnTo>
                  <a:lnTo>
                    <a:pt x="527" y="11"/>
                  </a:lnTo>
                  <a:lnTo>
                    <a:pt x="566" y="20"/>
                  </a:lnTo>
                  <a:lnTo>
                    <a:pt x="604" y="31"/>
                  </a:lnTo>
                  <a:lnTo>
                    <a:pt x="639" y="44"/>
                  </a:lnTo>
                  <a:lnTo>
                    <a:pt x="670" y="62"/>
                  </a:lnTo>
                  <a:lnTo>
                    <a:pt x="701" y="82"/>
                  </a:lnTo>
                  <a:lnTo>
                    <a:pt x="727" y="107"/>
                  </a:lnTo>
                  <a:lnTo>
                    <a:pt x="750" y="134"/>
                  </a:lnTo>
                  <a:lnTo>
                    <a:pt x="771" y="167"/>
                  </a:lnTo>
                  <a:lnTo>
                    <a:pt x="788" y="203"/>
                  </a:lnTo>
                  <a:lnTo>
                    <a:pt x="800" y="244"/>
                  </a:lnTo>
                  <a:lnTo>
                    <a:pt x="810" y="290"/>
                  </a:lnTo>
                  <a:lnTo>
                    <a:pt x="815" y="339"/>
                  </a:lnTo>
                  <a:lnTo>
                    <a:pt x="648" y="339"/>
                  </a:lnTo>
                  <a:lnTo>
                    <a:pt x="644" y="307"/>
                  </a:lnTo>
                  <a:lnTo>
                    <a:pt x="634" y="278"/>
                  </a:lnTo>
                  <a:lnTo>
                    <a:pt x="622" y="254"/>
                  </a:lnTo>
                  <a:lnTo>
                    <a:pt x="606" y="231"/>
                  </a:lnTo>
                  <a:lnTo>
                    <a:pt x="588" y="213"/>
                  </a:lnTo>
                  <a:lnTo>
                    <a:pt x="567" y="197"/>
                  </a:lnTo>
                  <a:lnTo>
                    <a:pt x="545" y="184"/>
                  </a:lnTo>
                  <a:lnTo>
                    <a:pt x="520" y="174"/>
                  </a:lnTo>
                  <a:lnTo>
                    <a:pt x="494" y="167"/>
                  </a:lnTo>
                  <a:lnTo>
                    <a:pt x="467" y="162"/>
                  </a:lnTo>
                  <a:lnTo>
                    <a:pt x="441" y="158"/>
                  </a:lnTo>
                  <a:lnTo>
                    <a:pt x="413" y="157"/>
                  </a:lnTo>
                  <a:lnTo>
                    <a:pt x="386" y="158"/>
                  </a:lnTo>
                  <a:lnTo>
                    <a:pt x="358" y="161"/>
                  </a:lnTo>
                  <a:lnTo>
                    <a:pt x="330" y="166"/>
                  </a:lnTo>
                  <a:lnTo>
                    <a:pt x="305" y="172"/>
                  </a:lnTo>
                  <a:lnTo>
                    <a:pt x="279" y="180"/>
                  </a:lnTo>
                  <a:lnTo>
                    <a:pt x="257" y="192"/>
                  </a:lnTo>
                  <a:lnTo>
                    <a:pt x="238" y="207"/>
                  </a:lnTo>
                  <a:lnTo>
                    <a:pt x="221" y="224"/>
                  </a:lnTo>
                  <a:lnTo>
                    <a:pt x="209" y="244"/>
                  </a:lnTo>
                  <a:lnTo>
                    <a:pt x="200" y="268"/>
                  </a:lnTo>
                  <a:lnTo>
                    <a:pt x="198" y="296"/>
                  </a:lnTo>
                  <a:lnTo>
                    <a:pt x="200" y="321"/>
                  </a:lnTo>
                  <a:lnTo>
                    <a:pt x="208" y="344"/>
                  </a:lnTo>
                  <a:lnTo>
                    <a:pt x="220" y="365"/>
                  </a:lnTo>
                  <a:lnTo>
                    <a:pt x="237" y="382"/>
                  </a:lnTo>
                  <a:lnTo>
                    <a:pt x="256" y="397"/>
                  </a:lnTo>
                  <a:lnTo>
                    <a:pt x="279" y="411"/>
                  </a:lnTo>
                  <a:lnTo>
                    <a:pt x="305" y="423"/>
                  </a:lnTo>
                  <a:lnTo>
                    <a:pt x="334" y="434"/>
                  </a:lnTo>
                  <a:lnTo>
                    <a:pt x="364" y="443"/>
                  </a:lnTo>
                  <a:lnTo>
                    <a:pt x="396" y="452"/>
                  </a:lnTo>
                  <a:lnTo>
                    <a:pt x="429" y="460"/>
                  </a:lnTo>
                  <a:lnTo>
                    <a:pt x="461" y="467"/>
                  </a:lnTo>
                  <a:lnTo>
                    <a:pt x="495" y="476"/>
                  </a:lnTo>
                  <a:lnTo>
                    <a:pt x="528" y="484"/>
                  </a:lnTo>
                  <a:lnTo>
                    <a:pt x="565" y="493"/>
                  </a:lnTo>
                  <a:lnTo>
                    <a:pt x="600" y="502"/>
                  </a:lnTo>
                  <a:lnTo>
                    <a:pt x="634" y="513"/>
                  </a:lnTo>
                  <a:lnTo>
                    <a:pt x="667" y="527"/>
                  </a:lnTo>
                  <a:lnTo>
                    <a:pt x="699" y="540"/>
                  </a:lnTo>
                  <a:lnTo>
                    <a:pt x="729" y="556"/>
                  </a:lnTo>
                  <a:lnTo>
                    <a:pt x="757" y="575"/>
                  </a:lnTo>
                  <a:lnTo>
                    <a:pt x="782" y="595"/>
                  </a:lnTo>
                  <a:lnTo>
                    <a:pt x="804" y="620"/>
                  </a:lnTo>
                  <a:lnTo>
                    <a:pt x="823" y="646"/>
                  </a:lnTo>
                  <a:lnTo>
                    <a:pt x="839" y="676"/>
                  </a:lnTo>
                  <a:lnTo>
                    <a:pt x="850" y="711"/>
                  </a:lnTo>
                  <a:lnTo>
                    <a:pt x="857" y="750"/>
                  </a:lnTo>
                  <a:lnTo>
                    <a:pt x="860" y="792"/>
                  </a:lnTo>
                  <a:lnTo>
                    <a:pt x="857" y="838"/>
                  </a:lnTo>
                  <a:lnTo>
                    <a:pt x="850" y="880"/>
                  </a:lnTo>
                  <a:lnTo>
                    <a:pt x="838" y="919"/>
                  </a:lnTo>
                  <a:lnTo>
                    <a:pt x="821" y="954"/>
                  </a:lnTo>
                  <a:lnTo>
                    <a:pt x="801" y="985"/>
                  </a:lnTo>
                  <a:lnTo>
                    <a:pt x="777" y="1013"/>
                  </a:lnTo>
                  <a:lnTo>
                    <a:pt x="750" y="1037"/>
                  </a:lnTo>
                  <a:lnTo>
                    <a:pt x="721" y="1059"/>
                  </a:lnTo>
                  <a:lnTo>
                    <a:pt x="690" y="1077"/>
                  </a:lnTo>
                  <a:lnTo>
                    <a:pt x="656" y="1093"/>
                  </a:lnTo>
                  <a:lnTo>
                    <a:pt x="621" y="1106"/>
                  </a:lnTo>
                  <a:lnTo>
                    <a:pt x="583" y="1116"/>
                  </a:lnTo>
                  <a:lnTo>
                    <a:pt x="545" y="1124"/>
                  </a:lnTo>
                  <a:lnTo>
                    <a:pt x="506" y="1129"/>
                  </a:lnTo>
                  <a:lnTo>
                    <a:pt x="467" y="1132"/>
                  </a:lnTo>
                  <a:lnTo>
                    <a:pt x="429" y="1132"/>
                  </a:lnTo>
                  <a:lnTo>
                    <a:pt x="384" y="1131"/>
                  </a:lnTo>
                  <a:lnTo>
                    <a:pt x="340" y="1128"/>
                  </a:lnTo>
                  <a:lnTo>
                    <a:pt x="299" y="1120"/>
                  </a:lnTo>
                  <a:lnTo>
                    <a:pt x="257" y="1111"/>
                  </a:lnTo>
                  <a:lnTo>
                    <a:pt x="218" y="1097"/>
                  </a:lnTo>
                  <a:lnTo>
                    <a:pt x="182" y="1081"/>
                  </a:lnTo>
                  <a:lnTo>
                    <a:pt x="149" y="1061"/>
                  </a:lnTo>
                  <a:lnTo>
                    <a:pt x="118" y="1038"/>
                  </a:lnTo>
                  <a:lnTo>
                    <a:pt x="90" y="1012"/>
                  </a:lnTo>
                  <a:lnTo>
                    <a:pt x="65" y="980"/>
                  </a:lnTo>
                  <a:lnTo>
                    <a:pt x="44" y="947"/>
                  </a:lnTo>
                  <a:lnTo>
                    <a:pt x="27" y="908"/>
                  </a:lnTo>
                  <a:lnTo>
                    <a:pt x="13" y="865"/>
                  </a:lnTo>
                  <a:lnTo>
                    <a:pt x="5" y="819"/>
                  </a:lnTo>
                  <a:lnTo>
                    <a:pt x="0" y="767"/>
                  </a:lnTo>
                  <a:lnTo>
                    <a:pt x="166" y="767"/>
                  </a:lnTo>
                  <a:lnTo>
                    <a:pt x="171" y="804"/>
                  </a:lnTo>
                  <a:lnTo>
                    <a:pt x="180" y="838"/>
                  </a:lnTo>
                  <a:lnTo>
                    <a:pt x="192" y="867"/>
                  </a:lnTo>
                  <a:lnTo>
                    <a:pt x="209" y="891"/>
                  </a:lnTo>
                  <a:lnTo>
                    <a:pt x="229" y="913"/>
                  </a:lnTo>
                  <a:lnTo>
                    <a:pt x="254" y="931"/>
                  </a:lnTo>
                  <a:lnTo>
                    <a:pt x="279" y="945"/>
                  </a:lnTo>
                  <a:lnTo>
                    <a:pt x="308" y="957"/>
                  </a:lnTo>
                  <a:lnTo>
                    <a:pt x="339" y="966"/>
                  </a:lnTo>
                  <a:lnTo>
                    <a:pt x="372" y="972"/>
                  </a:lnTo>
                  <a:lnTo>
                    <a:pt x="404" y="974"/>
                  </a:lnTo>
                  <a:lnTo>
                    <a:pt x="438" y="976"/>
                  </a:lnTo>
                  <a:lnTo>
                    <a:pt x="463" y="976"/>
                  </a:lnTo>
                  <a:lnTo>
                    <a:pt x="488" y="974"/>
                  </a:lnTo>
                  <a:lnTo>
                    <a:pt x="515" y="971"/>
                  </a:lnTo>
                  <a:lnTo>
                    <a:pt x="540" y="966"/>
                  </a:lnTo>
                  <a:lnTo>
                    <a:pt x="565" y="960"/>
                  </a:lnTo>
                  <a:lnTo>
                    <a:pt x="589" y="951"/>
                  </a:lnTo>
                  <a:lnTo>
                    <a:pt x="611" y="941"/>
                  </a:lnTo>
                  <a:lnTo>
                    <a:pt x="631" y="927"/>
                  </a:lnTo>
                  <a:lnTo>
                    <a:pt x="648" y="912"/>
                  </a:lnTo>
                  <a:lnTo>
                    <a:pt x="663" y="892"/>
                  </a:lnTo>
                  <a:lnTo>
                    <a:pt x="674" y="871"/>
                  </a:lnTo>
                  <a:lnTo>
                    <a:pt x="681" y="844"/>
                  </a:lnTo>
                  <a:lnTo>
                    <a:pt x="684" y="815"/>
                  </a:lnTo>
                  <a:lnTo>
                    <a:pt x="681" y="787"/>
                  </a:lnTo>
                  <a:lnTo>
                    <a:pt x="674" y="762"/>
                  </a:lnTo>
                  <a:lnTo>
                    <a:pt x="662" y="740"/>
                  </a:lnTo>
                  <a:lnTo>
                    <a:pt x="647" y="722"/>
                  </a:lnTo>
                  <a:lnTo>
                    <a:pt x="628" y="705"/>
                  </a:lnTo>
                  <a:lnTo>
                    <a:pt x="606" y="691"/>
                  </a:lnTo>
                  <a:lnTo>
                    <a:pt x="580" y="677"/>
                  </a:lnTo>
                  <a:lnTo>
                    <a:pt x="552" y="667"/>
                  </a:lnTo>
                  <a:lnTo>
                    <a:pt x="523" y="656"/>
                  </a:lnTo>
                  <a:lnTo>
                    <a:pt x="491" y="647"/>
                  </a:lnTo>
                  <a:lnTo>
                    <a:pt x="458" y="639"/>
                  </a:lnTo>
                  <a:lnTo>
                    <a:pt x="424" y="630"/>
                  </a:lnTo>
                  <a:lnTo>
                    <a:pt x="389" y="622"/>
                  </a:lnTo>
                  <a:lnTo>
                    <a:pt x="352" y="613"/>
                  </a:lnTo>
                  <a:lnTo>
                    <a:pt x="317" y="605"/>
                  </a:lnTo>
                  <a:lnTo>
                    <a:pt x="283" y="595"/>
                  </a:lnTo>
                  <a:lnTo>
                    <a:pt x="248" y="585"/>
                  </a:lnTo>
                  <a:lnTo>
                    <a:pt x="215" y="572"/>
                  </a:lnTo>
                  <a:lnTo>
                    <a:pt x="183" y="558"/>
                  </a:lnTo>
                  <a:lnTo>
                    <a:pt x="153" y="542"/>
                  </a:lnTo>
                  <a:lnTo>
                    <a:pt x="125" y="524"/>
                  </a:lnTo>
                  <a:lnTo>
                    <a:pt x="99" y="504"/>
                  </a:lnTo>
                  <a:lnTo>
                    <a:pt x="78" y="480"/>
                  </a:lnTo>
                  <a:lnTo>
                    <a:pt x="58" y="453"/>
                  </a:lnTo>
                  <a:lnTo>
                    <a:pt x="42" y="423"/>
                  </a:lnTo>
                  <a:lnTo>
                    <a:pt x="31" y="389"/>
                  </a:lnTo>
                  <a:lnTo>
                    <a:pt x="24" y="350"/>
                  </a:lnTo>
                  <a:lnTo>
                    <a:pt x="22" y="308"/>
                  </a:lnTo>
                  <a:lnTo>
                    <a:pt x="24" y="267"/>
                  </a:lnTo>
                  <a:lnTo>
                    <a:pt x="31" y="228"/>
                  </a:lnTo>
                  <a:lnTo>
                    <a:pt x="44" y="193"/>
                  </a:lnTo>
                  <a:lnTo>
                    <a:pt x="61" y="161"/>
                  </a:lnTo>
                  <a:lnTo>
                    <a:pt x="80" y="132"/>
                  </a:lnTo>
                  <a:lnTo>
                    <a:pt x="104" y="107"/>
                  </a:lnTo>
                  <a:lnTo>
                    <a:pt x="130" y="84"/>
                  </a:lnTo>
                  <a:lnTo>
                    <a:pt x="159" y="63"/>
                  </a:lnTo>
                  <a:lnTo>
                    <a:pt x="191" y="46"/>
                  </a:lnTo>
                  <a:lnTo>
                    <a:pt x="223" y="32"/>
                  </a:lnTo>
                  <a:lnTo>
                    <a:pt x="257" y="21"/>
                  </a:lnTo>
                  <a:lnTo>
                    <a:pt x="293" y="12"/>
                  </a:lnTo>
                  <a:lnTo>
                    <a:pt x="328"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4" name="Freeform 9"/>
            <p:cNvSpPr>
              <a:spLocks/>
            </p:cNvSpPr>
            <p:nvPr userDrawn="1"/>
          </p:nvSpPr>
          <p:spPr bwMode="auto">
            <a:xfrm>
              <a:off x="6146801" y="4554538"/>
              <a:ext cx="434975" cy="479425"/>
            </a:xfrm>
            <a:custGeom>
              <a:avLst/>
              <a:gdLst>
                <a:gd name="T0" fmla="*/ 621 w 1095"/>
                <a:gd name="T1" fmla="*/ 1 h 1208"/>
                <a:gd name="T2" fmla="*/ 664 w 1095"/>
                <a:gd name="T3" fmla="*/ 18 h 1208"/>
                <a:gd name="T4" fmla="*/ 709 w 1095"/>
                <a:gd name="T5" fmla="*/ 67 h 1208"/>
                <a:gd name="T6" fmla="*/ 947 w 1095"/>
                <a:gd name="T7" fmla="*/ 353 h 1208"/>
                <a:gd name="T8" fmla="*/ 1027 w 1095"/>
                <a:gd name="T9" fmla="*/ 469 h 1208"/>
                <a:gd name="T10" fmla="*/ 1076 w 1095"/>
                <a:gd name="T11" fmla="*/ 580 h 1208"/>
                <a:gd name="T12" fmla="*/ 1095 w 1095"/>
                <a:gd name="T13" fmla="*/ 687 h 1208"/>
                <a:gd name="T14" fmla="*/ 1090 w 1095"/>
                <a:gd name="T15" fmla="*/ 786 h 1208"/>
                <a:gd name="T16" fmla="*/ 1064 w 1095"/>
                <a:gd name="T17" fmla="*/ 877 h 1208"/>
                <a:gd name="T18" fmla="*/ 1020 w 1095"/>
                <a:gd name="T19" fmla="*/ 959 h 1208"/>
                <a:gd name="T20" fmla="*/ 962 w 1095"/>
                <a:gd name="T21" fmla="*/ 1032 h 1208"/>
                <a:gd name="T22" fmla="*/ 892 w 1095"/>
                <a:gd name="T23" fmla="*/ 1093 h 1208"/>
                <a:gd name="T24" fmla="*/ 817 w 1095"/>
                <a:gd name="T25" fmla="*/ 1142 h 1208"/>
                <a:gd name="T26" fmla="*/ 738 w 1095"/>
                <a:gd name="T27" fmla="*/ 1177 h 1208"/>
                <a:gd name="T28" fmla="*/ 630 w 1095"/>
                <a:gd name="T29" fmla="*/ 1202 h 1208"/>
                <a:gd name="T30" fmla="*/ 498 w 1095"/>
                <a:gd name="T31" fmla="*/ 1207 h 1208"/>
                <a:gd name="T32" fmla="*/ 374 w 1095"/>
                <a:gd name="T33" fmla="*/ 1187 h 1208"/>
                <a:gd name="T34" fmla="*/ 261 w 1095"/>
                <a:gd name="T35" fmla="*/ 1144 h 1208"/>
                <a:gd name="T36" fmla="*/ 162 w 1095"/>
                <a:gd name="T37" fmla="*/ 1080 h 1208"/>
                <a:gd name="T38" fmla="*/ 82 w 1095"/>
                <a:gd name="T39" fmla="*/ 998 h 1208"/>
                <a:gd name="T40" fmla="*/ 22 w 1095"/>
                <a:gd name="T41" fmla="*/ 901 h 1208"/>
                <a:gd name="T42" fmla="*/ 25 w 1095"/>
                <a:gd name="T43" fmla="*/ 883 h 1208"/>
                <a:gd name="T44" fmla="*/ 90 w 1095"/>
                <a:gd name="T45" fmla="*/ 940 h 1208"/>
                <a:gd name="T46" fmla="*/ 170 w 1095"/>
                <a:gd name="T47" fmla="*/ 982 h 1208"/>
                <a:gd name="T48" fmla="*/ 258 w 1095"/>
                <a:gd name="T49" fmla="*/ 1009 h 1208"/>
                <a:gd name="T50" fmla="*/ 353 w 1095"/>
                <a:gd name="T51" fmla="*/ 1020 h 1208"/>
                <a:gd name="T52" fmla="*/ 447 w 1095"/>
                <a:gd name="T53" fmla="*/ 1015 h 1208"/>
                <a:gd name="T54" fmla="*/ 534 w 1095"/>
                <a:gd name="T55" fmla="*/ 994 h 1208"/>
                <a:gd name="T56" fmla="*/ 612 w 1095"/>
                <a:gd name="T57" fmla="*/ 958 h 1208"/>
                <a:gd name="T58" fmla="*/ 694 w 1095"/>
                <a:gd name="T59" fmla="*/ 894 h 1208"/>
                <a:gd name="T60" fmla="*/ 756 w 1095"/>
                <a:gd name="T61" fmla="*/ 821 h 1208"/>
                <a:gd name="T62" fmla="*/ 796 w 1095"/>
                <a:gd name="T63" fmla="*/ 738 h 1208"/>
                <a:gd name="T64" fmla="*/ 811 w 1095"/>
                <a:gd name="T65" fmla="*/ 652 h 1208"/>
                <a:gd name="T66" fmla="*/ 800 w 1095"/>
                <a:gd name="T67" fmla="*/ 563 h 1208"/>
                <a:gd name="T68" fmla="*/ 761 w 1095"/>
                <a:gd name="T69" fmla="*/ 478 h 1208"/>
                <a:gd name="T70" fmla="*/ 728 w 1095"/>
                <a:gd name="T71" fmla="*/ 433 h 1208"/>
                <a:gd name="T72" fmla="*/ 714 w 1095"/>
                <a:gd name="T73" fmla="*/ 415 h 1208"/>
                <a:gd name="T74" fmla="*/ 687 w 1095"/>
                <a:gd name="T75" fmla="*/ 382 h 1208"/>
                <a:gd name="T76" fmla="*/ 651 w 1095"/>
                <a:gd name="T77" fmla="*/ 340 h 1208"/>
                <a:gd name="T78" fmla="*/ 609 w 1095"/>
                <a:gd name="T79" fmla="*/ 291 h 1208"/>
                <a:gd name="T80" fmla="*/ 567 w 1095"/>
                <a:gd name="T81" fmla="*/ 239 h 1208"/>
                <a:gd name="T82" fmla="*/ 524 w 1095"/>
                <a:gd name="T83" fmla="*/ 188 h 1208"/>
                <a:gd name="T84" fmla="*/ 521 w 1095"/>
                <a:gd name="T85" fmla="*/ 184 h 1208"/>
                <a:gd name="T86" fmla="*/ 515 w 1095"/>
                <a:gd name="T87" fmla="*/ 177 h 1208"/>
                <a:gd name="T88" fmla="*/ 512 w 1095"/>
                <a:gd name="T89" fmla="*/ 175 h 1208"/>
                <a:gd name="T90" fmla="*/ 492 w 1095"/>
                <a:gd name="T91" fmla="*/ 131 h 1208"/>
                <a:gd name="T92" fmla="*/ 494 w 1095"/>
                <a:gd name="T93" fmla="*/ 87 h 1208"/>
                <a:gd name="T94" fmla="*/ 517 w 1095"/>
                <a:gd name="T95" fmla="*/ 44 h 1208"/>
                <a:gd name="T96" fmla="*/ 555 w 1095"/>
                <a:gd name="T97" fmla="*/ 13 h 1208"/>
                <a:gd name="T98" fmla="*/ 600 w 1095"/>
                <a:gd name="T99"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08">
                  <a:moveTo>
                    <a:pt x="600" y="0"/>
                  </a:moveTo>
                  <a:lnTo>
                    <a:pt x="621" y="1"/>
                  </a:lnTo>
                  <a:lnTo>
                    <a:pt x="643" y="7"/>
                  </a:lnTo>
                  <a:lnTo>
                    <a:pt x="664" y="18"/>
                  </a:lnTo>
                  <a:lnTo>
                    <a:pt x="682" y="35"/>
                  </a:lnTo>
                  <a:lnTo>
                    <a:pt x="709" y="67"/>
                  </a:lnTo>
                  <a:lnTo>
                    <a:pt x="694" y="50"/>
                  </a:lnTo>
                  <a:lnTo>
                    <a:pt x="947" y="353"/>
                  </a:lnTo>
                  <a:lnTo>
                    <a:pt x="991" y="411"/>
                  </a:lnTo>
                  <a:lnTo>
                    <a:pt x="1027" y="469"/>
                  </a:lnTo>
                  <a:lnTo>
                    <a:pt x="1055" y="525"/>
                  </a:lnTo>
                  <a:lnTo>
                    <a:pt x="1076" y="580"/>
                  </a:lnTo>
                  <a:lnTo>
                    <a:pt x="1088" y="633"/>
                  </a:lnTo>
                  <a:lnTo>
                    <a:pt x="1095" y="687"/>
                  </a:lnTo>
                  <a:lnTo>
                    <a:pt x="1095" y="737"/>
                  </a:lnTo>
                  <a:lnTo>
                    <a:pt x="1090" y="786"/>
                  </a:lnTo>
                  <a:lnTo>
                    <a:pt x="1079" y="833"/>
                  </a:lnTo>
                  <a:lnTo>
                    <a:pt x="1064" y="877"/>
                  </a:lnTo>
                  <a:lnTo>
                    <a:pt x="1044" y="920"/>
                  </a:lnTo>
                  <a:lnTo>
                    <a:pt x="1020" y="959"/>
                  </a:lnTo>
                  <a:lnTo>
                    <a:pt x="992" y="998"/>
                  </a:lnTo>
                  <a:lnTo>
                    <a:pt x="962" y="1032"/>
                  </a:lnTo>
                  <a:lnTo>
                    <a:pt x="929" y="1064"/>
                  </a:lnTo>
                  <a:lnTo>
                    <a:pt x="892" y="1093"/>
                  </a:lnTo>
                  <a:lnTo>
                    <a:pt x="856" y="1119"/>
                  </a:lnTo>
                  <a:lnTo>
                    <a:pt x="817" y="1142"/>
                  </a:lnTo>
                  <a:lnTo>
                    <a:pt x="778" y="1161"/>
                  </a:lnTo>
                  <a:lnTo>
                    <a:pt x="738" y="1177"/>
                  </a:lnTo>
                  <a:lnTo>
                    <a:pt x="698" y="1189"/>
                  </a:lnTo>
                  <a:lnTo>
                    <a:pt x="630" y="1202"/>
                  </a:lnTo>
                  <a:lnTo>
                    <a:pt x="563" y="1208"/>
                  </a:lnTo>
                  <a:lnTo>
                    <a:pt x="498" y="1207"/>
                  </a:lnTo>
                  <a:lnTo>
                    <a:pt x="434" y="1201"/>
                  </a:lnTo>
                  <a:lnTo>
                    <a:pt x="374" y="1187"/>
                  </a:lnTo>
                  <a:lnTo>
                    <a:pt x="315" y="1168"/>
                  </a:lnTo>
                  <a:lnTo>
                    <a:pt x="261" y="1144"/>
                  </a:lnTo>
                  <a:lnTo>
                    <a:pt x="210" y="1114"/>
                  </a:lnTo>
                  <a:lnTo>
                    <a:pt x="162" y="1080"/>
                  </a:lnTo>
                  <a:lnTo>
                    <a:pt x="120" y="1040"/>
                  </a:lnTo>
                  <a:lnTo>
                    <a:pt x="82" y="998"/>
                  </a:lnTo>
                  <a:lnTo>
                    <a:pt x="49" y="951"/>
                  </a:lnTo>
                  <a:lnTo>
                    <a:pt x="22" y="901"/>
                  </a:lnTo>
                  <a:lnTo>
                    <a:pt x="0" y="848"/>
                  </a:lnTo>
                  <a:lnTo>
                    <a:pt x="25" y="883"/>
                  </a:lnTo>
                  <a:lnTo>
                    <a:pt x="56" y="913"/>
                  </a:lnTo>
                  <a:lnTo>
                    <a:pt x="90" y="940"/>
                  </a:lnTo>
                  <a:lnTo>
                    <a:pt x="128" y="963"/>
                  </a:lnTo>
                  <a:lnTo>
                    <a:pt x="170" y="982"/>
                  </a:lnTo>
                  <a:lnTo>
                    <a:pt x="213" y="997"/>
                  </a:lnTo>
                  <a:lnTo>
                    <a:pt x="258" y="1009"/>
                  </a:lnTo>
                  <a:lnTo>
                    <a:pt x="306" y="1016"/>
                  </a:lnTo>
                  <a:lnTo>
                    <a:pt x="353" y="1020"/>
                  </a:lnTo>
                  <a:lnTo>
                    <a:pt x="399" y="1019"/>
                  </a:lnTo>
                  <a:lnTo>
                    <a:pt x="447" y="1015"/>
                  </a:lnTo>
                  <a:lnTo>
                    <a:pt x="492" y="1006"/>
                  </a:lnTo>
                  <a:lnTo>
                    <a:pt x="534" y="994"/>
                  </a:lnTo>
                  <a:lnTo>
                    <a:pt x="575" y="979"/>
                  </a:lnTo>
                  <a:lnTo>
                    <a:pt x="612" y="958"/>
                  </a:lnTo>
                  <a:lnTo>
                    <a:pt x="655" y="928"/>
                  </a:lnTo>
                  <a:lnTo>
                    <a:pt x="694" y="894"/>
                  </a:lnTo>
                  <a:lnTo>
                    <a:pt x="728" y="858"/>
                  </a:lnTo>
                  <a:lnTo>
                    <a:pt x="756" y="821"/>
                  </a:lnTo>
                  <a:lnTo>
                    <a:pt x="779" y="780"/>
                  </a:lnTo>
                  <a:lnTo>
                    <a:pt x="796" y="738"/>
                  </a:lnTo>
                  <a:lnTo>
                    <a:pt x="806" y="695"/>
                  </a:lnTo>
                  <a:lnTo>
                    <a:pt x="811" y="652"/>
                  </a:lnTo>
                  <a:lnTo>
                    <a:pt x="809" y="608"/>
                  </a:lnTo>
                  <a:lnTo>
                    <a:pt x="800" y="563"/>
                  </a:lnTo>
                  <a:lnTo>
                    <a:pt x="784" y="520"/>
                  </a:lnTo>
                  <a:lnTo>
                    <a:pt x="761" y="478"/>
                  </a:lnTo>
                  <a:lnTo>
                    <a:pt x="731" y="436"/>
                  </a:lnTo>
                  <a:lnTo>
                    <a:pt x="728" y="433"/>
                  </a:lnTo>
                  <a:lnTo>
                    <a:pt x="724" y="426"/>
                  </a:lnTo>
                  <a:lnTo>
                    <a:pt x="714" y="415"/>
                  </a:lnTo>
                  <a:lnTo>
                    <a:pt x="702" y="401"/>
                  </a:lnTo>
                  <a:lnTo>
                    <a:pt x="687" y="382"/>
                  </a:lnTo>
                  <a:lnTo>
                    <a:pt x="670" y="363"/>
                  </a:lnTo>
                  <a:lnTo>
                    <a:pt x="651" y="340"/>
                  </a:lnTo>
                  <a:lnTo>
                    <a:pt x="631" y="316"/>
                  </a:lnTo>
                  <a:lnTo>
                    <a:pt x="609" y="291"/>
                  </a:lnTo>
                  <a:lnTo>
                    <a:pt x="589" y="265"/>
                  </a:lnTo>
                  <a:lnTo>
                    <a:pt x="567" y="239"/>
                  </a:lnTo>
                  <a:lnTo>
                    <a:pt x="545" y="213"/>
                  </a:lnTo>
                  <a:lnTo>
                    <a:pt x="524" y="188"/>
                  </a:lnTo>
                  <a:lnTo>
                    <a:pt x="526" y="189"/>
                  </a:lnTo>
                  <a:lnTo>
                    <a:pt x="521" y="184"/>
                  </a:lnTo>
                  <a:lnTo>
                    <a:pt x="517" y="180"/>
                  </a:lnTo>
                  <a:lnTo>
                    <a:pt x="515" y="177"/>
                  </a:lnTo>
                  <a:lnTo>
                    <a:pt x="513" y="175"/>
                  </a:lnTo>
                  <a:lnTo>
                    <a:pt x="512" y="175"/>
                  </a:lnTo>
                  <a:lnTo>
                    <a:pt x="499" y="154"/>
                  </a:lnTo>
                  <a:lnTo>
                    <a:pt x="492" y="131"/>
                  </a:lnTo>
                  <a:lnTo>
                    <a:pt x="490" y="110"/>
                  </a:lnTo>
                  <a:lnTo>
                    <a:pt x="494" y="87"/>
                  </a:lnTo>
                  <a:lnTo>
                    <a:pt x="502" y="65"/>
                  </a:lnTo>
                  <a:lnTo>
                    <a:pt x="517" y="44"/>
                  </a:lnTo>
                  <a:lnTo>
                    <a:pt x="534" y="28"/>
                  </a:lnTo>
                  <a:lnTo>
                    <a:pt x="555" y="13"/>
                  </a:lnTo>
                  <a:lnTo>
                    <a:pt x="577" y="5"/>
                  </a:lnTo>
                  <a:lnTo>
                    <a:pt x="60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5" name="Freeform 10"/>
            <p:cNvSpPr>
              <a:spLocks/>
            </p:cNvSpPr>
            <p:nvPr userDrawn="1"/>
          </p:nvSpPr>
          <p:spPr bwMode="auto">
            <a:xfrm>
              <a:off x="6145213" y="4384676"/>
              <a:ext cx="434975" cy="476250"/>
            </a:xfrm>
            <a:custGeom>
              <a:avLst/>
              <a:gdLst>
                <a:gd name="T0" fmla="*/ 599 w 1096"/>
                <a:gd name="T1" fmla="*/ 0 h 1202"/>
                <a:gd name="T2" fmla="*/ 723 w 1096"/>
                <a:gd name="T3" fmla="*/ 21 h 1202"/>
                <a:gd name="T4" fmla="*/ 834 w 1096"/>
                <a:gd name="T5" fmla="*/ 64 h 1202"/>
                <a:gd name="T6" fmla="*/ 933 w 1096"/>
                <a:gd name="T7" fmla="*/ 128 h 1202"/>
                <a:gd name="T8" fmla="*/ 1014 w 1096"/>
                <a:gd name="T9" fmla="*/ 210 h 1202"/>
                <a:gd name="T10" fmla="*/ 1075 w 1096"/>
                <a:gd name="T11" fmla="*/ 307 h 1202"/>
                <a:gd name="T12" fmla="*/ 1071 w 1096"/>
                <a:gd name="T13" fmla="*/ 325 h 1202"/>
                <a:gd name="T14" fmla="*/ 1007 w 1096"/>
                <a:gd name="T15" fmla="*/ 268 h 1202"/>
                <a:gd name="T16" fmla="*/ 927 w 1096"/>
                <a:gd name="T17" fmla="*/ 226 h 1202"/>
                <a:gd name="T18" fmla="*/ 838 w 1096"/>
                <a:gd name="T19" fmla="*/ 199 h 1202"/>
                <a:gd name="T20" fmla="*/ 743 w 1096"/>
                <a:gd name="T21" fmla="*/ 188 h 1202"/>
                <a:gd name="T22" fmla="*/ 650 w 1096"/>
                <a:gd name="T23" fmla="*/ 193 h 1202"/>
                <a:gd name="T24" fmla="*/ 561 w 1096"/>
                <a:gd name="T25" fmla="*/ 214 h 1202"/>
                <a:gd name="T26" fmla="*/ 483 w 1096"/>
                <a:gd name="T27" fmla="*/ 249 h 1202"/>
                <a:gd name="T28" fmla="*/ 401 w 1096"/>
                <a:gd name="T29" fmla="*/ 313 h 1202"/>
                <a:gd name="T30" fmla="*/ 339 w 1096"/>
                <a:gd name="T31" fmla="*/ 388 h 1202"/>
                <a:gd name="T32" fmla="*/ 300 w 1096"/>
                <a:gd name="T33" fmla="*/ 470 h 1202"/>
                <a:gd name="T34" fmla="*/ 285 w 1096"/>
                <a:gd name="T35" fmla="*/ 555 h 1202"/>
                <a:gd name="T36" fmla="*/ 296 w 1096"/>
                <a:gd name="T37" fmla="*/ 643 h 1202"/>
                <a:gd name="T38" fmla="*/ 335 w 1096"/>
                <a:gd name="T39" fmla="*/ 730 h 1202"/>
                <a:gd name="T40" fmla="*/ 367 w 1096"/>
                <a:gd name="T41" fmla="*/ 775 h 1202"/>
                <a:gd name="T42" fmla="*/ 383 w 1096"/>
                <a:gd name="T43" fmla="*/ 793 h 1202"/>
                <a:gd name="T44" fmla="*/ 411 w 1096"/>
                <a:gd name="T45" fmla="*/ 827 h 1202"/>
                <a:gd name="T46" fmla="*/ 447 w 1096"/>
                <a:gd name="T47" fmla="*/ 870 h 1202"/>
                <a:gd name="T48" fmla="*/ 489 w 1096"/>
                <a:gd name="T49" fmla="*/ 921 h 1202"/>
                <a:gd name="T50" fmla="*/ 534 w 1096"/>
                <a:gd name="T51" fmla="*/ 974 h 1202"/>
                <a:gd name="T52" fmla="*/ 523 w 1096"/>
                <a:gd name="T53" fmla="*/ 962 h 1202"/>
                <a:gd name="T54" fmla="*/ 551 w 1096"/>
                <a:gd name="T55" fmla="*/ 996 h 1202"/>
                <a:gd name="T56" fmla="*/ 571 w 1096"/>
                <a:gd name="T57" fmla="*/ 1020 h 1202"/>
                <a:gd name="T58" fmla="*/ 578 w 1096"/>
                <a:gd name="T59" fmla="*/ 1028 h 1202"/>
                <a:gd name="T60" fmla="*/ 599 w 1096"/>
                <a:gd name="T61" fmla="*/ 1071 h 1202"/>
                <a:gd name="T62" fmla="*/ 596 w 1096"/>
                <a:gd name="T63" fmla="*/ 1115 h 1202"/>
                <a:gd name="T64" fmla="*/ 574 w 1096"/>
                <a:gd name="T65" fmla="*/ 1158 h 1202"/>
                <a:gd name="T66" fmla="*/ 536 w 1096"/>
                <a:gd name="T67" fmla="*/ 1189 h 1202"/>
                <a:gd name="T68" fmla="*/ 491 w 1096"/>
                <a:gd name="T69" fmla="*/ 1202 h 1202"/>
                <a:gd name="T70" fmla="*/ 447 w 1096"/>
                <a:gd name="T71" fmla="*/ 1196 h 1202"/>
                <a:gd name="T72" fmla="*/ 409 w 1096"/>
                <a:gd name="T73" fmla="*/ 1168 h 1202"/>
                <a:gd name="T74" fmla="*/ 390 w 1096"/>
                <a:gd name="T75" fmla="*/ 1143 h 1202"/>
                <a:gd name="T76" fmla="*/ 104 w 1096"/>
                <a:gd name="T77" fmla="*/ 796 h 1202"/>
                <a:gd name="T78" fmla="*/ 41 w 1096"/>
                <a:gd name="T79" fmla="*/ 682 h 1202"/>
                <a:gd name="T80" fmla="*/ 7 w 1096"/>
                <a:gd name="T81" fmla="*/ 573 h 1202"/>
                <a:gd name="T82" fmla="*/ 0 w 1096"/>
                <a:gd name="T83" fmla="*/ 471 h 1202"/>
                <a:gd name="T84" fmla="*/ 17 w 1096"/>
                <a:gd name="T85" fmla="*/ 375 h 1202"/>
                <a:gd name="T86" fmla="*/ 52 w 1096"/>
                <a:gd name="T87" fmla="*/ 287 h 1202"/>
                <a:gd name="T88" fmla="*/ 103 w 1096"/>
                <a:gd name="T89" fmla="*/ 210 h 1202"/>
                <a:gd name="T90" fmla="*/ 168 w 1096"/>
                <a:gd name="T91" fmla="*/ 144 h 1202"/>
                <a:gd name="T92" fmla="*/ 240 w 1096"/>
                <a:gd name="T93" fmla="*/ 88 h 1202"/>
                <a:gd name="T94" fmla="*/ 318 w 1096"/>
                <a:gd name="T95" fmla="*/ 47 h 1202"/>
                <a:gd name="T96" fmla="*/ 398 w 1096"/>
                <a:gd name="T97" fmla="*/ 19 h 1202"/>
                <a:gd name="T98" fmla="*/ 533 w 1096"/>
                <a:gd name="T99" fmla="*/ 0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02">
                  <a:moveTo>
                    <a:pt x="533" y="0"/>
                  </a:moveTo>
                  <a:lnTo>
                    <a:pt x="599" y="0"/>
                  </a:lnTo>
                  <a:lnTo>
                    <a:pt x="662" y="7"/>
                  </a:lnTo>
                  <a:lnTo>
                    <a:pt x="723" y="21"/>
                  </a:lnTo>
                  <a:lnTo>
                    <a:pt x="780" y="40"/>
                  </a:lnTo>
                  <a:lnTo>
                    <a:pt x="834" y="64"/>
                  </a:lnTo>
                  <a:lnTo>
                    <a:pt x="887" y="94"/>
                  </a:lnTo>
                  <a:lnTo>
                    <a:pt x="933" y="128"/>
                  </a:lnTo>
                  <a:lnTo>
                    <a:pt x="976" y="167"/>
                  </a:lnTo>
                  <a:lnTo>
                    <a:pt x="1014" y="210"/>
                  </a:lnTo>
                  <a:lnTo>
                    <a:pt x="1047" y="256"/>
                  </a:lnTo>
                  <a:lnTo>
                    <a:pt x="1075" y="307"/>
                  </a:lnTo>
                  <a:lnTo>
                    <a:pt x="1096" y="360"/>
                  </a:lnTo>
                  <a:lnTo>
                    <a:pt x="1071" y="325"/>
                  </a:lnTo>
                  <a:lnTo>
                    <a:pt x="1041" y="295"/>
                  </a:lnTo>
                  <a:lnTo>
                    <a:pt x="1007" y="268"/>
                  </a:lnTo>
                  <a:lnTo>
                    <a:pt x="968" y="245"/>
                  </a:lnTo>
                  <a:lnTo>
                    <a:pt x="927" y="226"/>
                  </a:lnTo>
                  <a:lnTo>
                    <a:pt x="883" y="210"/>
                  </a:lnTo>
                  <a:lnTo>
                    <a:pt x="838" y="199"/>
                  </a:lnTo>
                  <a:lnTo>
                    <a:pt x="791" y="192"/>
                  </a:lnTo>
                  <a:lnTo>
                    <a:pt x="743" y="188"/>
                  </a:lnTo>
                  <a:lnTo>
                    <a:pt x="696" y="188"/>
                  </a:lnTo>
                  <a:lnTo>
                    <a:pt x="650" y="193"/>
                  </a:lnTo>
                  <a:lnTo>
                    <a:pt x="605" y="202"/>
                  </a:lnTo>
                  <a:lnTo>
                    <a:pt x="561" y="214"/>
                  </a:lnTo>
                  <a:lnTo>
                    <a:pt x="521" y="229"/>
                  </a:lnTo>
                  <a:lnTo>
                    <a:pt x="483" y="249"/>
                  </a:lnTo>
                  <a:lnTo>
                    <a:pt x="440" y="280"/>
                  </a:lnTo>
                  <a:lnTo>
                    <a:pt x="401" y="313"/>
                  </a:lnTo>
                  <a:lnTo>
                    <a:pt x="368" y="349"/>
                  </a:lnTo>
                  <a:lnTo>
                    <a:pt x="339" y="388"/>
                  </a:lnTo>
                  <a:lnTo>
                    <a:pt x="317" y="427"/>
                  </a:lnTo>
                  <a:lnTo>
                    <a:pt x="300" y="470"/>
                  </a:lnTo>
                  <a:lnTo>
                    <a:pt x="289" y="512"/>
                  </a:lnTo>
                  <a:lnTo>
                    <a:pt x="285" y="555"/>
                  </a:lnTo>
                  <a:lnTo>
                    <a:pt x="287" y="600"/>
                  </a:lnTo>
                  <a:lnTo>
                    <a:pt x="296" y="643"/>
                  </a:lnTo>
                  <a:lnTo>
                    <a:pt x="312" y="687"/>
                  </a:lnTo>
                  <a:lnTo>
                    <a:pt x="335" y="730"/>
                  </a:lnTo>
                  <a:lnTo>
                    <a:pt x="366" y="773"/>
                  </a:lnTo>
                  <a:lnTo>
                    <a:pt x="367" y="775"/>
                  </a:lnTo>
                  <a:lnTo>
                    <a:pt x="373" y="782"/>
                  </a:lnTo>
                  <a:lnTo>
                    <a:pt x="383" y="793"/>
                  </a:lnTo>
                  <a:lnTo>
                    <a:pt x="396" y="809"/>
                  </a:lnTo>
                  <a:lnTo>
                    <a:pt x="411" y="827"/>
                  </a:lnTo>
                  <a:lnTo>
                    <a:pt x="429" y="847"/>
                  </a:lnTo>
                  <a:lnTo>
                    <a:pt x="447" y="870"/>
                  </a:lnTo>
                  <a:lnTo>
                    <a:pt x="468" y="896"/>
                  </a:lnTo>
                  <a:lnTo>
                    <a:pt x="489" y="921"/>
                  </a:lnTo>
                  <a:lnTo>
                    <a:pt x="511" y="948"/>
                  </a:lnTo>
                  <a:lnTo>
                    <a:pt x="534" y="974"/>
                  </a:lnTo>
                  <a:lnTo>
                    <a:pt x="556" y="999"/>
                  </a:lnTo>
                  <a:lnTo>
                    <a:pt x="523" y="962"/>
                  </a:lnTo>
                  <a:lnTo>
                    <a:pt x="538" y="980"/>
                  </a:lnTo>
                  <a:lnTo>
                    <a:pt x="551" y="996"/>
                  </a:lnTo>
                  <a:lnTo>
                    <a:pt x="562" y="1009"/>
                  </a:lnTo>
                  <a:lnTo>
                    <a:pt x="571" y="1020"/>
                  </a:lnTo>
                  <a:lnTo>
                    <a:pt x="577" y="1026"/>
                  </a:lnTo>
                  <a:lnTo>
                    <a:pt x="578" y="1028"/>
                  </a:lnTo>
                  <a:lnTo>
                    <a:pt x="591" y="1049"/>
                  </a:lnTo>
                  <a:lnTo>
                    <a:pt x="599" y="1071"/>
                  </a:lnTo>
                  <a:lnTo>
                    <a:pt x="600" y="1094"/>
                  </a:lnTo>
                  <a:lnTo>
                    <a:pt x="596" y="1115"/>
                  </a:lnTo>
                  <a:lnTo>
                    <a:pt x="588" y="1137"/>
                  </a:lnTo>
                  <a:lnTo>
                    <a:pt x="574" y="1158"/>
                  </a:lnTo>
                  <a:lnTo>
                    <a:pt x="556" y="1176"/>
                  </a:lnTo>
                  <a:lnTo>
                    <a:pt x="536" y="1189"/>
                  </a:lnTo>
                  <a:lnTo>
                    <a:pt x="514" y="1199"/>
                  </a:lnTo>
                  <a:lnTo>
                    <a:pt x="491" y="1202"/>
                  </a:lnTo>
                  <a:lnTo>
                    <a:pt x="469" y="1202"/>
                  </a:lnTo>
                  <a:lnTo>
                    <a:pt x="447" y="1196"/>
                  </a:lnTo>
                  <a:lnTo>
                    <a:pt x="428" y="1184"/>
                  </a:lnTo>
                  <a:lnTo>
                    <a:pt x="409" y="1168"/>
                  </a:lnTo>
                  <a:lnTo>
                    <a:pt x="352" y="1098"/>
                  </a:lnTo>
                  <a:lnTo>
                    <a:pt x="390" y="1143"/>
                  </a:lnTo>
                  <a:lnTo>
                    <a:pt x="149" y="855"/>
                  </a:lnTo>
                  <a:lnTo>
                    <a:pt x="104" y="796"/>
                  </a:lnTo>
                  <a:lnTo>
                    <a:pt x="69" y="739"/>
                  </a:lnTo>
                  <a:lnTo>
                    <a:pt x="41" y="682"/>
                  </a:lnTo>
                  <a:lnTo>
                    <a:pt x="21" y="628"/>
                  </a:lnTo>
                  <a:lnTo>
                    <a:pt x="7" y="573"/>
                  </a:lnTo>
                  <a:lnTo>
                    <a:pt x="1" y="522"/>
                  </a:lnTo>
                  <a:lnTo>
                    <a:pt x="0" y="471"/>
                  </a:lnTo>
                  <a:lnTo>
                    <a:pt x="6" y="421"/>
                  </a:lnTo>
                  <a:lnTo>
                    <a:pt x="17" y="375"/>
                  </a:lnTo>
                  <a:lnTo>
                    <a:pt x="33" y="331"/>
                  </a:lnTo>
                  <a:lnTo>
                    <a:pt x="52" y="287"/>
                  </a:lnTo>
                  <a:lnTo>
                    <a:pt x="77" y="248"/>
                  </a:lnTo>
                  <a:lnTo>
                    <a:pt x="103" y="210"/>
                  </a:lnTo>
                  <a:lnTo>
                    <a:pt x="135" y="175"/>
                  </a:lnTo>
                  <a:lnTo>
                    <a:pt x="168" y="144"/>
                  </a:lnTo>
                  <a:lnTo>
                    <a:pt x="203" y="115"/>
                  </a:lnTo>
                  <a:lnTo>
                    <a:pt x="240" y="88"/>
                  </a:lnTo>
                  <a:lnTo>
                    <a:pt x="279" y="65"/>
                  </a:lnTo>
                  <a:lnTo>
                    <a:pt x="318" y="47"/>
                  </a:lnTo>
                  <a:lnTo>
                    <a:pt x="358" y="31"/>
                  </a:lnTo>
                  <a:lnTo>
                    <a:pt x="398" y="19"/>
                  </a:lnTo>
                  <a:lnTo>
                    <a:pt x="466" y="6"/>
                  </a:lnTo>
                  <a:lnTo>
                    <a:pt x="5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6" name="Freeform 11"/>
            <p:cNvSpPr>
              <a:spLocks noEditPoints="1"/>
            </p:cNvSpPr>
            <p:nvPr userDrawn="1"/>
          </p:nvSpPr>
          <p:spPr bwMode="auto">
            <a:xfrm>
              <a:off x="7675563" y="4867276"/>
              <a:ext cx="52388" cy="50800"/>
            </a:xfrm>
            <a:custGeom>
              <a:avLst/>
              <a:gdLst>
                <a:gd name="T0" fmla="*/ 51 w 130"/>
                <a:gd name="T1" fmla="*/ 60 h 128"/>
                <a:gd name="T2" fmla="*/ 70 w 130"/>
                <a:gd name="T3" fmla="*/ 60 h 128"/>
                <a:gd name="T4" fmla="*/ 77 w 130"/>
                <a:gd name="T5" fmla="*/ 59 h 128"/>
                <a:gd name="T6" fmla="*/ 82 w 130"/>
                <a:gd name="T7" fmla="*/ 55 h 128"/>
                <a:gd name="T8" fmla="*/ 83 w 130"/>
                <a:gd name="T9" fmla="*/ 48 h 128"/>
                <a:gd name="T10" fmla="*/ 82 w 130"/>
                <a:gd name="T11" fmla="*/ 42 h 128"/>
                <a:gd name="T12" fmla="*/ 77 w 130"/>
                <a:gd name="T13" fmla="*/ 38 h 128"/>
                <a:gd name="T14" fmla="*/ 71 w 130"/>
                <a:gd name="T15" fmla="*/ 37 h 128"/>
                <a:gd name="T16" fmla="*/ 51 w 130"/>
                <a:gd name="T17" fmla="*/ 37 h 128"/>
                <a:gd name="T18" fmla="*/ 68 w 130"/>
                <a:gd name="T19" fmla="*/ 28 h 128"/>
                <a:gd name="T20" fmla="*/ 89 w 130"/>
                <a:gd name="T21" fmla="*/ 32 h 128"/>
                <a:gd name="T22" fmla="*/ 95 w 130"/>
                <a:gd name="T23" fmla="*/ 48 h 128"/>
                <a:gd name="T24" fmla="*/ 90 w 130"/>
                <a:gd name="T25" fmla="*/ 63 h 128"/>
                <a:gd name="T26" fmla="*/ 76 w 130"/>
                <a:gd name="T27" fmla="*/ 69 h 128"/>
                <a:gd name="T28" fmla="*/ 84 w 130"/>
                <a:gd name="T29" fmla="*/ 101 h 128"/>
                <a:gd name="T30" fmla="*/ 51 w 130"/>
                <a:gd name="T31" fmla="*/ 69 h 128"/>
                <a:gd name="T32" fmla="*/ 40 w 130"/>
                <a:gd name="T33" fmla="*/ 101 h 128"/>
                <a:gd name="T34" fmla="*/ 66 w 130"/>
                <a:gd name="T35" fmla="*/ 11 h 128"/>
                <a:gd name="T36" fmla="*/ 34 w 130"/>
                <a:gd name="T37" fmla="*/ 20 h 128"/>
                <a:gd name="T38" fmla="*/ 16 w 130"/>
                <a:gd name="T39" fmla="*/ 47 h 128"/>
                <a:gd name="T40" fmla="*/ 16 w 130"/>
                <a:gd name="T41" fmla="*/ 82 h 128"/>
                <a:gd name="T42" fmla="*/ 34 w 130"/>
                <a:gd name="T43" fmla="*/ 107 h 128"/>
                <a:gd name="T44" fmla="*/ 66 w 130"/>
                <a:gd name="T45" fmla="*/ 117 h 128"/>
                <a:gd name="T46" fmla="*/ 96 w 130"/>
                <a:gd name="T47" fmla="*/ 107 h 128"/>
                <a:gd name="T48" fmla="*/ 115 w 130"/>
                <a:gd name="T49" fmla="*/ 82 h 128"/>
                <a:gd name="T50" fmla="*/ 115 w 130"/>
                <a:gd name="T51" fmla="*/ 47 h 128"/>
                <a:gd name="T52" fmla="*/ 96 w 130"/>
                <a:gd name="T53" fmla="*/ 20 h 128"/>
                <a:gd name="T54" fmla="*/ 66 w 130"/>
                <a:gd name="T55" fmla="*/ 11 h 128"/>
                <a:gd name="T56" fmla="*/ 85 w 130"/>
                <a:gd name="T57" fmla="*/ 3 h 128"/>
                <a:gd name="T58" fmla="*/ 118 w 130"/>
                <a:gd name="T59" fmla="*/ 25 h 128"/>
                <a:gd name="T60" fmla="*/ 130 w 130"/>
                <a:gd name="T61" fmla="*/ 64 h 128"/>
                <a:gd name="T62" fmla="*/ 118 w 130"/>
                <a:gd name="T63" fmla="*/ 102 h 128"/>
                <a:gd name="T64" fmla="*/ 85 w 130"/>
                <a:gd name="T65" fmla="*/ 125 h 128"/>
                <a:gd name="T66" fmla="*/ 45 w 130"/>
                <a:gd name="T67" fmla="*/ 125 h 128"/>
                <a:gd name="T68" fmla="*/ 13 w 130"/>
                <a:gd name="T69" fmla="*/ 102 h 128"/>
                <a:gd name="T70" fmla="*/ 0 w 130"/>
                <a:gd name="T71" fmla="*/ 64 h 128"/>
                <a:gd name="T72" fmla="*/ 13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6" y="60"/>
                  </a:lnTo>
                  <a:lnTo>
                    <a:pt x="70" y="60"/>
                  </a:lnTo>
                  <a:lnTo>
                    <a:pt x="73" y="59"/>
                  </a:lnTo>
                  <a:lnTo>
                    <a:pt x="77" y="59"/>
                  </a:lnTo>
                  <a:lnTo>
                    <a:pt x="79" y="56"/>
                  </a:lnTo>
                  <a:lnTo>
                    <a:pt x="82" y="55"/>
                  </a:lnTo>
                  <a:lnTo>
                    <a:pt x="83" y="52"/>
                  </a:lnTo>
                  <a:lnTo>
                    <a:pt x="83" y="48"/>
                  </a:lnTo>
                  <a:lnTo>
                    <a:pt x="83" y="44"/>
                  </a:lnTo>
                  <a:lnTo>
                    <a:pt x="82" y="42"/>
                  </a:lnTo>
                  <a:lnTo>
                    <a:pt x="79" y="40"/>
                  </a:lnTo>
                  <a:lnTo>
                    <a:pt x="77" y="38"/>
                  </a:lnTo>
                  <a:lnTo>
                    <a:pt x="73" y="37"/>
                  </a:lnTo>
                  <a:lnTo>
                    <a:pt x="71" y="37"/>
                  </a:lnTo>
                  <a:lnTo>
                    <a:pt x="67" y="37"/>
                  </a:lnTo>
                  <a:lnTo>
                    <a:pt x="51" y="37"/>
                  </a:lnTo>
                  <a:close/>
                  <a:moveTo>
                    <a:pt x="40" y="28"/>
                  </a:moveTo>
                  <a:lnTo>
                    <a:pt x="68" y="28"/>
                  </a:lnTo>
                  <a:lnTo>
                    <a:pt x="81" y="29"/>
                  </a:lnTo>
                  <a:lnTo>
                    <a:pt x="89" y="32"/>
                  </a:lnTo>
                  <a:lnTo>
                    <a:pt x="94" y="38"/>
                  </a:lnTo>
                  <a:lnTo>
                    <a:pt x="95" y="48"/>
                  </a:lnTo>
                  <a:lnTo>
                    <a:pt x="94" y="56"/>
                  </a:lnTo>
                  <a:lnTo>
                    <a:pt x="90" y="63"/>
                  </a:lnTo>
                  <a:lnTo>
                    <a:pt x="83" y="66"/>
                  </a:lnTo>
                  <a:lnTo>
                    <a:pt x="76" y="69"/>
                  </a:lnTo>
                  <a:lnTo>
                    <a:pt x="98" y="101"/>
                  </a:lnTo>
                  <a:lnTo>
                    <a:pt x="84" y="101"/>
                  </a:lnTo>
                  <a:lnTo>
                    <a:pt x="65" y="69"/>
                  </a:lnTo>
                  <a:lnTo>
                    <a:pt x="51" y="69"/>
                  </a:lnTo>
                  <a:lnTo>
                    <a:pt x="51" y="101"/>
                  </a:lnTo>
                  <a:lnTo>
                    <a:pt x="40" y="101"/>
                  </a:lnTo>
                  <a:lnTo>
                    <a:pt x="40" y="28"/>
                  </a:lnTo>
                  <a:close/>
                  <a:moveTo>
                    <a:pt x="66" y="11"/>
                  </a:moveTo>
                  <a:lnTo>
                    <a:pt x="49" y="13"/>
                  </a:lnTo>
                  <a:lnTo>
                    <a:pt x="34" y="20"/>
                  </a:lnTo>
                  <a:lnTo>
                    <a:pt x="23" y="32"/>
                  </a:lnTo>
                  <a:lnTo>
                    <a:pt x="16" y="47"/>
                  </a:lnTo>
                  <a:lnTo>
                    <a:pt x="14" y="64"/>
                  </a:lnTo>
                  <a:lnTo>
                    <a:pt x="16" y="82"/>
                  </a:lnTo>
                  <a:lnTo>
                    <a:pt x="23" y="96"/>
                  </a:lnTo>
                  <a:lnTo>
                    <a:pt x="34" y="107"/>
                  </a:lnTo>
                  <a:lnTo>
                    <a:pt x="49" y="114"/>
                  </a:lnTo>
                  <a:lnTo>
                    <a:pt x="66" y="117"/>
                  </a:lnTo>
                  <a:lnTo>
                    <a:pt x="82" y="114"/>
                  </a:lnTo>
                  <a:lnTo>
                    <a:pt x="96" y="107"/>
                  </a:lnTo>
                  <a:lnTo>
                    <a:pt x="107" y="96"/>
                  </a:lnTo>
                  <a:lnTo>
                    <a:pt x="115" y="82"/>
                  </a:lnTo>
                  <a:lnTo>
                    <a:pt x="118" y="64"/>
                  </a:lnTo>
                  <a:lnTo>
                    <a:pt x="115" y="47"/>
                  </a:lnTo>
                  <a:lnTo>
                    <a:pt x="107" y="32"/>
                  </a:lnTo>
                  <a:lnTo>
                    <a:pt x="96" y="20"/>
                  </a:lnTo>
                  <a:lnTo>
                    <a:pt x="82" y="13"/>
                  </a:lnTo>
                  <a:lnTo>
                    <a:pt x="66" y="11"/>
                  </a:lnTo>
                  <a:close/>
                  <a:moveTo>
                    <a:pt x="66" y="0"/>
                  </a:moveTo>
                  <a:lnTo>
                    <a:pt x="85" y="3"/>
                  </a:lnTo>
                  <a:lnTo>
                    <a:pt x="104" y="12"/>
                  </a:lnTo>
                  <a:lnTo>
                    <a:pt x="118" y="25"/>
                  </a:lnTo>
                  <a:lnTo>
                    <a:pt x="127" y="43"/>
                  </a:lnTo>
                  <a:lnTo>
                    <a:pt x="130" y="64"/>
                  </a:lnTo>
                  <a:lnTo>
                    <a:pt x="127" y="84"/>
                  </a:lnTo>
                  <a:lnTo>
                    <a:pt x="118" y="102"/>
                  </a:lnTo>
                  <a:lnTo>
                    <a:pt x="104" y="116"/>
                  </a:lnTo>
                  <a:lnTo>
                    <a:pt x="85" y="125"/>
                  </a:lnTo>
                  <a:lnTo>
                    <a:pt x="66" y="128"/>
                  </a:lnTo>
                  <a:lnTo>
                    <a:pt x="45" y="125"/>
                  </a:lnTo>
                  <a:lnTo>
                    <a:pt x="27" y="116"/>
                  </a:lnTo>
                  <a:lnTo>
                    <a:pt x="13" y="102"/>
                  </a:lnTo>
                  <a:lnTo>
                    <a:pt x="4" y="84"/>
                  </a:lnTo>
                  <a:lnTo>
                    <a:pt x="0" y="64"/>
                  </a:lnTo>
                  <a:lnTo>
                    <a:pt x="4" y="43"/>
                  </a:lnTo>
                  <a:lnTo>
                    <a:pt x="13" y="25"/>
                  </a:lnTo>
                  <a:lnTo>
                    <a:pt x="27" y="12"/>
                  </a:lnTo>
                  <a:lnTo>
                    <a:pt x="45" y="3"/>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7" name="Freeform 12"/>
            <p:cNvSpPr>
              <a:spLocks noEditPoints="1"/>
            </p:cNvSpPr>
            <p:nvPr userDrawn="1"/>
          </p:nvSpPr>
          <p:spPr bwMode="auto">
            <a:xfrm>
              <a:off x="6591301" y="4867276"/>
              <a:ext cx="52388" cy="50800"/>
            </a:xfrm>
            <a:custGeom>
              <a:avLst/>
              <a:gdLst>
                <a:gd name="T0" fmla="*/ 51 w 130"/>
                <a:gd name="T1" fmla="*/ 60 h 128"/>
                <a:gd name="T2" fmla="*/ 69 w 130"/>
                <a:gd name="T3" fmla="*/ 60 h 128"/>
                <a:gd name="T4" fmla="*/ 75 w 130"/>
                <a:gd name="T5" fmla="*/ 59 h 128"/>
                <a:gd name="T6" fmla="*/ 81 w 130"/>
                <a:gd name="T7" fmla="*/ 55 h 128"/>
                <a:gd name="T8" fmla="*/ 82 w 130"/>
                <a:gd name="T9" fmla="*/ 48 h 128"/>
                <a:gd name="T10" fmla="*/ 81 w 130"/>
                <a:gd name="T11" fmla="*/ 42 h 128"/>
                <a:gd name="T12" fmla="*/ 76 w 130"/>
                <a:gd name="T13" fmla="*/ 38 h 128"/>
                <a:gd name="T14" fmla="*/ 70 w 130"/>
                <a:gd name="T15" fmla="*/ 37 h 128"/>
                <a:gd name="T16" fmla="*/ 51 w 130"/>
                <a:gd name="T17" fmla="*/ 37 h 128"/>
                <a:gd name="T18" fmla="*/ 68 w 130"/>
                <a:gd name="T19" fmla="*/ 28 h 128"/>
                <a:gd name="T20" fmla="*/ 88 w 130"/>
                <a:gd name="T21" fmla="*/ 32 h 128"/>
                <a:gd name="T22" fmla="*/ 94 w 130"/>
                <a:gd name="T23" fmla="*/ 48 h 128"/>
                <a:gd name="T24" fmla="*/ 88 w 130"/>
                <a:gd name="T25" fmla="*/ 63 h 128"/>
                <a:gd name="T26" fmla="*/ 75 w 130"/>
                <a:gd name="T27" fmla="*/ 69 h 128"/>
                <a:gd name="T28" fmla="*/ 83 w 130"/>
                <a:gd name="T29" fmla="*/ 101 h 128"/>
                <a:gd name="T30" fmla="*/ 51 w 130"/>
                <a:gd name="T31" fmla="*/ 69 h 128"/>
                <a:gd name="T32" fmla="*/ 40 w 130"/>
                <a:gd name="T33" fmla="*/ 101 h 128"/>
                <a:gd name="T34" fmla="*/ 64 w 130"/>
                <a:gd name="T35" fmla="*/ 11 h 128"/>
                <a:gd name="T36" fmla="*/ 34 w 130"/>
                <a:gd name="T37" fmla="*/ 20 h 128"/>
                <a:gd name="T38" fmla="*/ 14 w 130"/>
                <a:gd name="T39" fmla="*/ 47 h 128"/>
                <a:gd name="T40" fmla="*/ 14 w 130"/>
                <a:gd name="T41" fmla="*/ 82 h 128"/>
                <a:gd name="T42" fmla="*/ 34 w 130"/>
                <a:gd name="T43" fmla="*/ 107 h 128"/>
                <a:gd name="T44" fmla="*/ 64 w 130"/>
                <a:gd name="T45" fmla="*/ 117 h 128"/>
                <a:gd name="T46" fmla="*/ 96 w 130"/>
                <a:gd name="T47" fmla="*/ 107 h 128"/>
                <a:gd name="T48" fmla="*/ 114 w 130"/>
                <a:gd name="T49" fmla="*/ 82 h 128"/>
                <a:gd name="T50" fmla="*/ 114 w 130"/>
                <a:gd name="T51" fmla="*/ 47 h 128"/>
                <a:gd name="T52" fmla="*/ 96 w 130"/>
                <a:gd name="T53" fmla="*/ 20 h 128"/>
                <a:gd name="T54" fmla="*/ 64 w 130"/>
                <a:gd name="T55" fmla="*/ 11 h 128"/>
                <a:gd name="T56" fmla="*/ 85 w 130"/>
                <a:gd name="T57" fmla="*/ 3 h 128"/>
                <a:gd name="T58" fmla="*/ 117 w 130"/>
                <a:gd name="T59" fmla="*/ 25 h 128"/>
                <a:gd name="T60" fmla="*/ 130 w 130"/>
                <a:gd name="T61" fmla="*/ 64 h 128"/>
                <a:gd name="T62" fmla="*/ 117 w 130"/>
                <a:gd name="T63" fmla="*/ 102 h 128"/>
                <a:gd name="T64" fmla="*/ 85 w 130"/>
                <a:gd name="T65" fmla="*/ 125 h 128"/>
                <a:gd name="T66" fmla="*/ 45 w 130"/>
                <a:gd name="T67" fmla="*/ 125 h 128"/>
                <a:gd name="T68" fmla="*/ 12 w 130"/>
                <a:gd name="T69" fmla="*/ 102 h 128"/>
                <a:gd name="T70" fmla="*/ 0 w 130"/>
                <a:gd name="T71" fmla="*/ 64 h 128"/>
                <a:gd name="T72" fmla="*/ 12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4" y="60"/>
                  </a:lnTo>
                  <a:lnTo>
                    <a:pt x="69" y="60"/>
                  </a:lnTo>
                  <a:lnTo>
                    <a:pt x="73" y="59"/>
                  </a:lnTo>
                  <a:lnTo>
                    <a:pt x="75" y="59"/>
                  </a:lnTo>
                  <a:lnTo>
                    <a:pt x="79" y="56"/>
                  </a:lnTo>
                  <a:lnTo>
                    <a:pt x="81" y="55"/>
                  </a:lnTo>
                  <a:lnTo>
                    <a:pt x="82" y="52"/>
                  </a:lnTo>
                  <a:lnTo>
                    <a:pt x="82" y="48"/>
                  </a:lnTo>
                  <a:lnTo>
                    <a:pt x="82" y="44"/>
                  </a:lnTo>
                  <a:lnTo>
                    <a:pt x="81" y="42"/>
                  </a:lnTo>
                  <a:lnTo>
                    <a:pt x="79" y="40"/>
                  </a:lnTo>
                  <a:lnTo>
                    <a:pt x="76" y="38"/>
                  </a:lnTo>
                  <a:lnTo>
                    <a:pt x="73" y="37"/>
                  </a:lnTo>
                  <a:lnTo>
                    <a:pt x="70" y="37"/>
                  </a:lnTo>
                  <a:lnTo>
                    <a:pt x="66" y="37"/>
                  </a:lnTo>
                  <a:lnTo>
                    <a:pt x="51" y="37"/>
                  </a:lnTo>
                  <a:close/>
                  <a:moveTo>
                    <a:pt x="40" y="28"/>
                  </a:moveTo>
                  <a:lnTo>
                    <a:pt x="68" y="28"/>
                  </a:lnTo>
                  <a:lnTo>
                    <a:pt x="80" y="29"/>
                  </a:lnTo>
                  <a:lnTo>
                    <a:pt x="88" y="32"/>
                  </a:lnTo>
                  <a:lnTo>
                    <a:pt x="93" y="38"/>
                  </a:lnTo>
                  <a:lnTo>
                    <a:pt x="94" y="48"/>
                  </a:lnTo>
                  <a:lnTo>
                    <a:pt x="93" y="56"/>
                  </a:lnTo>
                  <a:lnTo>
                    <a:pt x="88" y="63"/>
                  </a:lnTo>
                  <a:lnTo>
                    <a:pt x="82" y="66"/>
                  </a:lnTo>
                  <a:lnTo>
                    <a:pt x="75" y="69"/>
                  </a:lnTo>
                  <a:lnTo>
                    <a:pt x="96" y="101"/>
                  </a:lnTo>
                  <a:lnTo>
                    <a:pt x="83" y="101"/>
                  </a:lnTo>
                  <a:lnTo>
                    <a:pt x="64" y="69"/>
                  </a:lnTo>
                  <a:lnTo>
                    <a:pt x="51" y="69"/>
                  </a:lnTo>
                  <a:lnTo>
                    <a:pt x="51" y="101"/>
                  </a:lnTo>
                  <a:lnTo>
                    <a:pt x="40" y="101"/>
                  </a:lnTo>
                  <a:lnTo>
                    <a:pt x="40" y="28"/>
                  </a:lnTo>
                  <a:close/>
                  <a:moveTo>
                    <a:pt x="64" y="11"/>
                  </a:moveTo>
                  <a:lnTo>
                    <a:pt x="48" y="13"/>
                  </a:lnTo>
                  <a:lnTo>
                    <a:pt x="34" y="20"/>
                  </a:lnTo>
                  <a:lnTo>
                    <a:pt x="22" y="32"/>
                  </a:lnTo>
                  <a:lnTo>
                    <a:pt x="14" y="47"/>
                  </a:lnTo>
                  <a:lnTo>
                    <a:pt x="12" y="64"/>
                  </a:lnTo>
                  <a:lnTo>
                    <a:pt x="14" y="82"/>
                  </a:lnTo>
                  <a:lnTo>
                    <a:pt x="22" y="96"/>
                  </a:lnTo>
                  <a:lnTo>
                    <a:pt x="34" y="107"/>
                  </a:lnTo>
                  <a:lnTo>
                    <a:pt x="48" y="114"/>
                  </a:lnTo>
                  <a:lnTo>
                    <a:pt x="64" y="117"/>
                  </a:lnTo>
                  <a:lnTo>
                    <a:pt x="81" y="114"/>
                  </a:lnTo>
                  <a:lnTo>
                    <a:pt x="96" y="107"/>
                  </a:lnTo>
                  <a:lnTo>
                    <a:pt x="107" y="96"/>
                  </a:lnTo>
                  <a:lnTo>
                    <a:pt x="114" y="82"/>
                  </a:lnTo>
                  <a:lnTo>
                    <a:pt x="116" y="64"/>
                  </a:lnTo>
                  <a:lnTo>
                    <a:pt x="114" y="47"/>
                  </a:lnTo>
                  <a:lnTo>
                    <a:pt x="107" y="32"/>
                  </a:lnTo>
                  <a:lnTo>
                    <a:pt x="96" y="20"/>
                  </a:lnTo>
                  <a:lnTo>
                    <a:pt x="81" y="13"/>
                  </a:lnTo>
                  <a:lnTo>
                    <a:pt x="64" y="11"/>
                  </a:lnTo>
                  <a:close/>
                  <a:moveTo>
                    <a:pt x="64" y="0"/>
                  </a:moveTo>
                  <a:lnTo>
                    <a:pt x="85" y="3"/>
                  </a:lnTo>
                  <a:lnTo>
                    <a:pt x="103" y="12"/>
                  </a:lnTo>
                  <a:lnTo>
                    <a:pt x="117" y="25"/>
                  </a:lnTo>
                  <a:lnTo>
                    <a:pt x="126" y="43"/>
                  </a:lnTo>
                  <a:lnTo>
                    <a:pt x="130" y="64"/>
                  </a:lnTo>
                  <a:lnTo>
                    <a:pt x="126" y="84"/>
                  </a:lnTo>
                  <a:lnTo>
                    <a:pt x="117" y="102"/>
                  </a:lnTo>
                  <a:lnTo>
                    <a:pt x="103" y="116"/>
                  </a:lnTo>
                  <a:lnTo>
                    <a:pt x="85" y="125"/>
                  </a:lnTo>
                  <a:lnTo>
                    <a:pt x="64" y="128"/>
                  </a:lnTo>
                  <a:lnTo>
                    <a:pt x="45" y="125"/>
                  </a:lnTo>
                  <a:lnTo>
                    <a:pt x="26" y="116"/>
                  </a:lnTo>
                  <a:lnTo>
                    <a:pt x="12" y="102"/>
                  </a:lnTo>
                  <a:lnTo>
                    <a:pt x="2" y="84"/>
                  </a:lnTo>
                  <a:lnTo>
                    <a:pt x="0" y="64"/>
                  </a:lnTo>
                  <a:lnTo>
                    <a:pt x="2" y="43"/>
                  </a:lnTo>
                  <a:lnTo>
                    <a:pt x="12" y="25"/>
                  </a:lnTo>
                  <a:lnTo>
                    <a:pt x="26" y="12"/>
                  </a:lnTo>
                  <a:lnTo>
                    <a:pt x="45" y="3"/>
                  </a:lnTo>
                  <a:lnTo>
                    <a:pt x="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117011285"/>
      </p:ext>
    </p:extLst>
  </p:cSld>
  <p:clrMapOvr>
    <a:masterClrMapping/>
  </p:clrMapOvr>
  <p:transition>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userDrawn="1">
  <p:cSld name="1_SAS - Title Only - Blue">
    <p:bg>
      <p:bgPr>
        <a:solidFill>
          <a:schemeClr val="tx2"/>
        </a:solidFill>
        <a:effectLst/>
      </p:bgPr>
    </p:bg>
    <p:spTree>
      <p:nvGrpSpPr>
        <p:cNvPr id="1" name=""/>
        <p:cNvGrpSpPr/>
        <p:nvPr/>
      </p:nvGrpSpPr>
      <p:grpSpPr>
        <a:xfrm>
          <a:off x="0" y="0"/>
          <a:ext cx="0" cy="0"/>
          <a:chOff x="0" y="0"/>
          <a:chExt cx="0" cy="0"/>
        </a:xfrm>
      </p:grpSpPr>
      <p:grpSp>
        <p:nvGrpSpPr>
          <p:cNvPr id="8" name="Group 7"/>
          <p:cNvGrpSpPr/>
          <p:nvPr userDrawn="1"/>
        </p:nvGrpSpPr>
        <p:grpSpPr>
          <a:xfrm>
            <a:off x="11237113" y="6353579"/>
            <a:ext cx="702523" cy="294037"/>
            <a:chOff x="6145213" y="4384676"/>
            <a:chExt cx="1582738" cy="649287"/>
          </a:xfrm>
          <a:solidFill>
            <a:schemeClr val="bg1"/>
          </a:solidFill>
        </p:grpSpPr>
        <p:sp>
          <p:nvSpPr>
            <p:cNvPr id="9" name="Freeform 8"/>
            <p:cNvSpPr>
              <a:spLocks/>
            </p:cNvSpPr>
            <p:nvPr userDrawn="1"/>
          </p:nvSpPr>
          <p:spPr bwMode="auto">
            <a:xfrm>
              <a:off x="6640513" y="4454526"/>
              <a:ext cx="341313" cy="449263"/>
            </a:xfrm>
            <a:custGeom>
              <a:avLst/>
              <a:gdLst>
                <a:gd name="T0" fmla="*/ 485 w 859"/>
                <a:gd name="T1" fmla="*/ 5 h 1132"/>
                <a:gd name="T2" fmla="*/ 603 w 859"/>
                <a:gd name="T3" fmla="*/ 31 h 1132"/>
                <a:gd name="T4" fmla="*/ 699 w 859"/>
                <a:gd name="T5" fmla="*/ 82 h 1132"/>
                <a:gd name="T6" fmla="*/ 771 w 859"/>
                <a:gd name="T7" fmla="*/ 167 h 1132"/>
                <a:gd name="T8" fmla="*/ 810 w 859"/>
                <a:gd name="T9" fmla="*/ 290 h 1132"/>
                <a:gd name="T10" fmla="*/ 642 w 859"/>
                <a:gd name="T11" fmla="*/ 307 h 1132"/>
                <a:gd name="T12" fmla="*/ 606 w 859"/>
                <a:gd name="T13" fmla="*/ 231 h 1132"/>
                <a:gd name="T14" fmla="*/ 544 w 859"/>
                <a:gd name="T15" fmla="*/ 184 h 1132"/>
                <a:gd name="T16" fmla="*/ 467 w 859"/>
                <a:gd name="T17" fmla="*/ 162 h 1132"/>
                <a:gd name="T18" fmla="*/ 385 w 859"/>
                <a:gd name="T19" fmla="*/ 158 h 1132"/>
                <a:gd name="T20" fmla="*/ 304 w 859"/>
                <a:gd name="T21" fmla="*/ 172 h 1132"/>
                <a:gd name="T22" fmla="*/ 236 w 859"/>
                <a:gd name="T23" fmla="*/ 207 h 1132"/>
                <a:gd name="T24" fmla="*/ 200 w 859"/>
                <a:gd name="T25" fmla="*/ 268 h 1132"/>
                <a:gd name="T26" fmla="*/ 207 w 859"/>
                <a:gd name="T27" fmla="*/ 344 h 1132"/>
                <a:gd name="T28" fmla="*/ 256 w 859"/>
                <a:gd name="T29" fmla="*/ 397 h 1132"/>
                <a:gd name="T30" fmla="*/ 334 w 859"/>
                <a:gd name="T31" fmla="*/ 434 h 1132"/>
                <a:gd name="T32" fmla="*/ 428 w 859"/>
                <a:gd name="T33" fmla="*/ 460 h 1132"/>
                <a:gd name="T34" fmla="*/ 528 w 859"/>
                <a:gd name="T35" fmla="*/ 484 h 1132"/>
                <a:gd name="T36" fmla="*/ 634 w 859"/>
                <a:gd name="T37" fmla="*/ 513 h 1132"/>
                <a:gd name="T38" fmla="*/ 728 w 859"/>
                <a:gd name="T39" fmla="*/ 556 h 1132"/>
                <a:gd name="T40" fmla="*/ 804 w 859"/>
                <a:gd name="T41" fmla="*/ 620 h 1132"/>
                <a:gd name="T42" fmla="*/ 850 w 859"/>
                <a:gd name="T43" fmla="*/ 711 h 1132"/>
                <a:gd name="T44" fmla="*/ 857 w 859"/>
                <a:gd name="T45" fmla="*/ 838 h 1132"/>
                <a:gd name="T46" fmla="*/ 821 w 859"/>
                <a:gd name="T47" fmla="*/ 954 h 1132"/>
                <a:gd name="T48" fmla="*/ 750 w 859"/>
                <a:gd name="T49" fmla="*/ 1037 h 1132"/>
                <a:gd name="T50" fmla="*/ 655 w 859"/>
                <a:gd name="T51" fmla="*/ 1093 h 1132"/>
                <a:gd name="T52" fmla="*/ 545 w 859"/>
                <a:gd name="T53" fmla="*/ 1124 h 1132"/>
                <a:gd name="T54" fmla="*/ 428 w 859"/>
                <a:gd name="T55" fmla="*/ 1132 h 1132"/>
                <a:gd name="T56" fmla="*/ 297 w 859"/>
                <a:gd name="T57" fmla="*/ 1120 h 1132"/>
                <a:gd name="T58" fmla="*/ 182 w 859"/>
                <a:gd name="T59" fmla="*/ 1081 h 1132"/>
                <a:gd name="T60" fmla="*/ 89 w 859"/>
                <a:gd name="T61" fmla="*/ 1012 h 1132"/>
                <a:gd name="T62" fmla="*/ 26 w 859"/>
                <a:gd name="T63" fmla="*/ 908 h 1132"/>
                <a:gd name="T64" fmla="*/ 0 w 859"/>
                <a:gd name="T65" fmla="*/ 767 h 1132"/>
                <a:gd name="T66" fmla="*/ 178 w 859"/>
                <a:gd name="T67" fmla="*/ 838 h 1132"/>
                <a:gd name="T68" fmla="*/ 229 w 859"/>
                <a:gd name="T69" fmla="*/ 913 h 1132"/>
                <a:gd name="T70" fmla="*/ 308 w 859"/>
                <a:gd name="T71" fmla="*/ 957 h 1132"/>
                <a:gd name="T72" fmla="*/ 404 w 859"/>
                <a:gd name="T73" fmla="*/ 974 h 1132"/>
                <a:gd name="T74" fmla="*/ 488 w 859"/>
                <a:gd name="T75" fmla="*/ 974 h 1132"/>
                <a:gd name="T76" fmla="*/ 564 w 859"/>
                <a:gd name="T77" fmla="*/ 960 h 1132"/>
                <a:gd name="T78" fmla="*/ 630 w 859"/>
                <a:gd name="T79" fmla="*/ 927 h 1132"/>
                <a:gd name="T80" fmla="*/ 674 w 859"/>
                <a:gd name="T81" fmla="*/ 871 h 1132"/>
                <a:gd name="T82" fmla="*/ 681 w 859"/>
                <a:gd name="T83" fmla="*/ 787 h 1132"/>
                <a:gd name="T84" fmla="*/ 647 w 859"/>
                <a:gd name="T85" fmla="*/ 722 h 1132"/>
                <a:gd name="T86" fmla="*/ 580 w 859"/>
                <a:gd name="T87" fmla="*/ 677 h 1132"/>
                <a:gd name="T88" fmla="*/ 490 w 859"/>
                <a:gd name="T89" fmla="*/ 647 h 1132"/>
                <a:gd name="T90" fmla="*/ 387 w 859"/>
                <a:gd name="T91" fmla="*/ 622 h 1132"/>
                <a:gd name="T92" fmla="*/ 281 w 859"/>
                <a:gd name="T93" fmla="*/ 595 h 1132"/>
                <a:gd name="T94" fmla="*/ 183 w 859"/>
                <a:gd name="T95" fmla="*/ 558 h 1132"/>
                <a:gd name="T96" fmla="*/ 99 w 859"/>
                <a:gd name="T97" fmla="*/ 504 h 1132"/>
                <a:gd name="T98" fmla="*/ 42 w 859"/>
                <a:gd name="T99" fmla="*/ 423 h 1132"/>
                <a:gd name="T100" fmla="*/ 21 w 859"/>
                <a:gd name="T101" fmla="*/ 308 h 1132"/>
                <a:gd name="T102" fmla="*/ 43 w 859"/>
                <a:gd name="T103" fmla="*/ 193 h 1132"/>
                <a:gd name="T104" fmla="*/ 103 w 859"/>
                <a:gd name="T105" fmla="*/ 107 h 1132"/>
                <a:gd name="T106" fmla="*/ 190 w 859"/>
                <a:gd name="T107" fmla="*/ 46 h 1132"/>
                <a:gd name="T108" fmla="*/ 292 w 859"/>
                <a:gd name="T109" fmla="*/ 12 h 1132"/>
                <a:gd name="T110" fmla="*/ 399 w 859"/>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9" h="1132">
                  <a:moveTo>
                    <a:pt x="399" y="0"/>
                  </a:moveTo>
                  <a:lnTo>
                    <a:pt x="443" y="2"/>
                  </a:lnTo>
                  <a:lnTo>
                    <a:pt x="485" y="5"/>
                  </a:lnTo>
                  <a:lnTo>
                    <a:pt x="527" y="11"/>
                  </a:lnTo>
                  <a:lnTo>
                    <a:pt x="566" y="20"/>
                  </a:lnTo>
                  <a:lnTo>
                    <a:pt x="603" y="31"/>
                  </a:lnTo>
                  <a:lnTo>
                    <a:pt x="637" y="44"/>
                  </a:lnTo>
                  <a:lnTo>
                    <a:pt x="670" y="62"/>
                  </a:lnTo>
                  <a:lnTo>
                    <a:pt x="699" y="82"/>
                  </a:lnTo>
                  <a:lnTo>
                    <a:pt x="726" y="107"/>
                  </a:lnTo>
                  <a:lnTo>
                    <a:pt x="750" y="134"/>
                  </a:lnTo>
                  <a:lnTo>
                    <a:pt x="771" y="167"/>
                  </a:lnTo>
                  <a:lnTo>
                    <a:pt x="787" y="203"/>
                  </a:lnTo>
                  <a:lnTo>
                    <a:pt x="800" y="244"/>
                  </a:lnTo>
                  <a:lnTo>
                    <a:pt x="810" y="290"/>
                  </a:lnTo>
                  <a:lnTo>
                    <a:pt x="815" y="339"/>
                  </a:lnTo>
                  <a:lnTo>
                    <a:pt x="648" y="339"/>
                  </a:lnTo>
                  <a:lnTo>
                    <a:pt x="642" y="307"/>
                  </a:lnTo>
                  <a:lnTo>
                    <a:pt x="634" y="278"/>
                  </a:lnTo>
                  <a:lnTo>
                    <a:pt x="621" y="254"/>
                  </a:lnTo>
                  <a:lnTo>
                    <a:pt x="606" y="231"/>
                  </a:lnTo>
                  <a:lnTo>
                    <a:pt x="587" y="213"/>
                  </a:lnTo>
                  <a:lnTo>
                    <a:pt x="567" y="197"/>
                  </a:lnTo>
                  <a:lnTo>
                    <a:pt x="544" y="184"/>
                  </a:lnTo>
                  <a:lnTo>
                    <a:pt x="519" y="174"/>
                  </a:lnTo>
                  <a:lnTo>
                    <a:pt x="494" y="167"/>
                  </a:lnTo>
                  <a:lnTo>
                    <a:pt x="467" y="162"/>
                  </a:lnTo>
                  <a:lnTo>
                    <a:pt x="440" y="158"/>
                  </a:lnTo>
                  <a:lnTo>
                    <a:pt x="412" y="157"/>
                  </a:lnTo>
                  <a:lnTo>
                    <a:pt x="385" y="158"/>
                  </a:lnTo>
                  <a:lnTo>
                    <a:pt x="358" y="161"/>
                  </a:lnTo>
                  <a:lnTo>
                    <a:pt x="330" y="166"/>
                  </a:lnTo>
                  <a:lnTo>
                    <a:pt x="304" y="172"/>
                  </a:lnTo>
                  <a:lnTo>
                    <a:pt x="279" y="180"/>
                  </a:lnTo>
                  <a:lnTo>
                    <a:pt x="257" y="192"/>
                  </a:lnTo>
                  <a:lnTo>
                    <a:pt x="236" y="207"/>
                  </a:lnTo>
                  <a:lnTo>
                    <a:pt x="221" y="224"/>
                  </a:lnTo>
                  <a:lnTo>
                    <a:pt x="208" y="244"/>
                  </a:lnTo>
                  <a:lnTo>
                    <a:pt x="200" y="268"/>
                  </a:lnTo>
                  <a:lnTo>
                    <a:pt x="198" y="296"/>
                  </a:lnTo>
                  <a:lnTo>
                    <a:pt x="200" y="321"/>
                  </a:lnTo>
                  <a:lnTo>
                    <a:pt x="207" y="344"/>
                  </a:lnTo>
                  <a:lnTo>
                    <a:pt x="219" y="365"/>
                  </a:lnTo>
                  <a:lnTo>
                    <a:pt x="236" y="382"/>
                  </a:lnTo>
                  <a:lnTo>
                    <a:pt x="256" y="397"/>
                  </a:lnTo>
                  <a:lnTo>
                    <a:pt x="279" y="411"/>
                  </a:lnTo>
                  <a:lnTo>
                    <a:pt x="304" y="423"/>
                  </a:lnTo>
                  <a:lnTo>
                    <a:pt x="334" y="434"/>
                  </a:lnTo>
                  <a:lnTo>
                    <a:pt x="363" y="443"/>
                  </a:lnTo>
                  <a:lnTo>
                    <a:pt x="395" y="452"/>
                  </a:lnTo>
                  <a:lnTo>
                    <a:pt x="428" y="460"/>
                  </a:lnTo>
                  <a:lnTo>
                    <a:pt x="461" y="467"/>
                  </a:lnTo>
                  <a:lnTo>
                    <a:pt x="495" y="476"/>
                  </a:lnTo>
                  <a:lnTo>
                    <a:pt x="528" y="484"/>
                  </a:lnTo>
                  <a:lnTo>
                    <a:pt x="564" y="493"/>
                  </a:lnTo>
                  <a:lnTo>
                    <a:pt x="600" y="502"/>
                  </a:lnTo>
                  <a:lnTo>
                    <a:pt x="634" y="513"/>
                  </a:lnTo>
                  <a:lnTo>
                    <a:pt x="666" y="527"/>
                  </a:lnTo>
                  <a:lnTo>
                    <a:pt x="698" y="540"/>
                  </a:lnTo>
                  <a:lnTo>
                    <a:pt x="728" y="556"/>
                  </a:lnTo>
                  <a:lnTo>
                    <a:pt x="756" y="575"/>
                  </a:lnTo>
                  <a:lnTo>
                    <a:pt x="782" y="595"/>
                  </a:lnTo>
                  <a:lnTo>
                    <a:pt x="804" y="620"/>
                  </a:lnTo>
                  <a:lnTo>
                    <a:pt x="823" y="646"/>
                  </a:lnTo>
                  <a:lnTo>
                    <a:pt x="838" y="676"/>
                  </a:lnTo>
                  <a:lnTo>
                    <a:pt x="850" y="711"/>
                  </a:lnTo>
                  <a:lnTo>
                    <a:pt x="857" y="750"/>
                  </a:lnTo>
                  <a:lnTo>
                    <a:pt x="859" y="792"/>
                  </a:lnTo>
                  <a:lnTo>
                    <a:pt x="857" y="838"/>
                  </a:lnTo>
                  <a:lnTo>
                    <a:pt x="849" y="880"/>
                  </a:lnTo>
                  <a:lnTo>
                    <a:pt x="838" y="919"/>
                  </a:lnTo>
                  <a:lnTo>
                    <a:pt x="821" y="954"/>
                  </a:lnTo>
                  <a:lnTo>
                    <a:pt x="801" y="985"/>
                  </a:lnTo>
                  <a:lnTo>
                    <a:pt x="777" y="1013"/>
                  </a:lnTo>
                  <a:lnTo>
                    <a:pt x="750" y="1037"/>
                  </a:lnTo>
                  <a:lnTo>
                    <a:pt x="721" y="1059"/>
                  </a:lnTo>
                  <a:lnTo>
                    <a:pt x="689" y="1077"/>
                  </a:lnTo>
                  <a:lnTo>
                    <a:pt x="655" y="1093"/>
                  </a:lnTo>
                  <a:lnTo>
                    <a:pt x="619" y="1106"/>
                  </a:lnTo>
                  <a:lnTo>
                    <a:pt x="583" y="1116"/>
                  </a:lnTo>
                  <a:lnTo>
                    <a:pt x="545" y="1124"/>
                  </a:lnTo>
                  <a:lnTo>
                    <a:pt x="506" y="1129"/>
                  </a:lnTo>
                  <a:lnTo>
                    <a:pt x="467" y="1132"/>
                  </a:lnTo>
                  <a:lnTo>
                    <a:pt x="428" y="1132"/>
                  </a:lnTo>
                  <a:lnTo>
                    <a:pt x="383" y="1131"/>
                  </a:lnTo>
                  <a:lnTo>
                    <a:pt x="340" y="1128"/>
                  </a:lnTo>
                  <a:lnTo>
                    <a:pt x="297" y="1120"/>
                  </a:lnTo>
                  <a:lnTo>
                    <a:pt x="257" y="1111"/>
                  </a:lnTo>
                  <a:lnTo>
                    <a:pt x="218" y="1097"/>
                  </a:lnTo>
                  <a:lnTo>
                    <a:pt x="182" y="1081"/>
                  </a:lnTo>
                  <a:lnTo>
                    <a:pt x="148" y="1061"/>
                  </a:lnTo>
                  <a:lnTo>
                    <a:pt x="117" y="1038"/>
                  </a:lnTo>
                  <a:lnTo>
                    <a:pt x="89" y="1012"/>
                  </a:lnTo>
                  <a:lnTo>
                    <a:pt x="65" y="980"/>
                  </a:lnTo>
                  <a:lnTo>
                    <a:pt x="43" y="947"/>
                  </a:lnTo>
                  <a:lnTo>
                    <a:pt x="26" y="908"/>
                  </a:lnTo>
                  <a:lnTo>
                    <a:pt x="13" y="865"/>
                  </a:lnTo>
                  <a:lnTo>
                    <a:pt x="4" y="819"/>
                  </a:lnTo>
                  <a:lnTo>
                    <a:pt x="0" y="767"/>
                  </a:lnTo>
                  <a:lnTo>
                    <a:pt x="166" y="767"/>
                  </a:lnTo>
                  <a:lnTo>
                    <a:pt x="170" y="804"/>
                  </a:lnTo>
                  <a:lnTo>
                    <a:pt x="178" y="838"/>
                  </a:lnTo>
                  <a:lnTo>
                    <a:pt x="191" y="867"/>
                  </a:lnTo>
                  <a:lnTo>
                    <a:pt x="208" y="891"/>
                  </a:lnTo>
                  <a:lnTo>
                    <a:pt x="229" y="913"/>
                  </a:lnTo>
                  <a:lnTo>
                    <a:pt x="253" y="931"/>
                  </a:lnTo>
                  <a:lnTo>
                    <a:pt x="279" y="945"/>
                  </a:lnTo>
                  <a:lnTo>
                    <a:pt x="308" y="957"/>
                  </a:lnTo>
                  <a:lnTo>
                    <a:pt x="338" y="966"/>
                  </a:lnTo>
                  <a:lnTo>
                    <a:pt x="371" y="972"/>
                  </a:lnTo>
                  <a:lnTo>
                    <a:pt x="404" y="974"/>
                  </a:lnTo>
                  <a:lnTo>
                    <a:pt x="438" y="976"/>
                  </a:lnTo>
                  <a:lnTo>
                    <a:pt x="462" y="976"/>
                  </a:lnTo>
                  <a:lnTo>
                    <a:pt x="488" y="974"/>
                  </a:lnTo>
                  <a:lnTo>
                    <a:pt x="513" y="971"/>
                  </a:lnTo>
                  <a:lnTo>
                    <a:pt x="539" y="966"/>
                  </a:lnTo>
                  <a:lnTo>
                    <a:pt x="564" y="960"/>
                  </a:lnTo>
                  <a:lnTo>
                    <a:pt x="589" y="951"/>
                  </a:lnTo>
                  <a:lnTo>
                    <a:pt x="610" y="941"/>
                  </a:lnTo>
                  <a:lnTo>
                    <a:pt x="630" y="927"/>
                  </a:lnTo>
                  <a:lnTo>
                    <a:pt x="648" y="912"/>
                  </a:lnTo>
                  <a:lnTo>
                    <a:pt x="663" y="892"/>
                  </a:lnTo>
                  <a:lnTo>
                    <a:pt x="674" y="871"/>
                  </a:lnTo>
                  <a:lnTo>
                    <a:pt x="681" y="844"/>
                  </a:lnTo>
                  <a:lnTo>
                    <a:pt x="683" y="815"/>
                  </a:lnTo>
                  <a:lnTo>
                    <a:pt x="681" y="787"/>
                  </a:lnTo>
                  <a:lnTo>
                    <a:pt x="674" y="762"/>
                  </a:lnTo>
                  <a:lnTo>
                    <a:pt x="661" y="740"/>
                  </a:lnTo>
                  <a:lnTo>
                    <a:pt x="647" y="722"/>
                  </a:lnTo>
                  <a:lnTo>
                    <a:pt x="627" y="705"/>
                  </a:lnTo>
                  <a:lnTo>
                    <a:pt x="606" y="691"/>
                  </a:lnTo>
                  <a:lnTo>
                    <a:pt x="580" y="677"/>
                  </a:lnTo>
                  <a:lnTo>
                    <a:pt x="552" y="667"/>
                  </a:lnTo>
                  <a:lnTo>
                    <a:pt x="522" y="656"/>
                  </a:lnTo>
                  <a:lnTo>
                    <a:pt x="490" y="647"/>
                  </a:lnTo>
                  <a:lnTo>
                    <a:pt x="457" y="639"/>
                  </a:lnTo>
                  <a:lnTo>
                    <a:pt x="422" y="630"/>
                  </a:lnTo>
                  <a:lnTo>
                    <a:pt x="387" y="622"/>
                  </a:lnTo>
                  <a:lnTo>
                    <a:pt x="352" y="613"/>
                  </a:lnTo>
                  <a:lnTo>
                    <a:pt x="317" y="605"/>
                  </a:lnTo>
                  <a:lnTo>
                    <a:pt x="281" y="595"/>
                  </a:lnTo>
                  <a:lnTo>
                    <a:pt x="247" y="585"/>
                  </a:lnTo>
                  <a:lnTo>
                    <a:pt x="215" y="572"/>
                  </a:lnTo>
                  <a:lnTo>
                    <a:pt x="183" y="558"/>
                  </a:lnTo>
                  <a:lnTo>
                    <a:pt x="153" y="542"/>
                  </a:lnTo>
                  <a:lnTo>
                    <a:pt x="125" y="524"/>
                  </a:lnTo>
                  <a:lnTo>
                    <a:pt x="99" y="504"/>
                  </a:lnTo>
                  <a:lnTo>
                    <a:pt x="77" y="480"/>
                  </a:lnTo>
                  <a:lnTo>
                    <a:pt x="58" y="453"/>
                  </a:lnTo>
                  <a:lnTo>
                    <a:pt x="42" y="423"/>
                  </a:lnTo>
                  <a:lnTo>
                    <a:pt x="31" y="389"/>
                  </a:lnTo>
                  <a:lnTo>
                    <a:pt x="24" y="350"/>
                  </a:lnTo>
                  <a:lnTo>
                    <a:pt x="21" y="308"/>
                  </a:lnTo>
                  <a:lnTo>
                    <a:pt x="24" y="267"/>
                  </a:lnTo>
                  <a:lnTo>
                    <a:pt x="31" y="228"/>
                  </a:lnTo>
                  <a:lnTo>
                    <a:pt x="43" y="193"/>
                  </a:lnTo>
                  <a:lnTo>
                    <a:pt x="60" y="161"/>
                  </a:lnTo>
                  <a:lnTo>
                    <a:pt x="80" y="132"/>
                  </a:lnTo>
                  <a:lnTo>
                    <a:pt x="103" y="107"/>
                  </a:lnTo>
                  <a:lnTo>
                    <a:pt x="130" y="84"/>
                  </a:lnTo>
                  <a:lnTo>
                    <a:pt x="159" y="63"/>
                  </a:lnTo>
                  <a:lnTo>
                    <a:pt x="190" y="46"/>
                  </a:lnTo>
                  <a:lnTo>
                    <a:pt x="223" y="32"/>
                  </a:lnTo>
                  <a:lnTo>
                    <a:pt x="257" y="21"/>
                  </a:lnTo>
                  <a:lnTo>
                    <a:pt x="292" y="12"/>
                  </a:lnTo>
                  <a:lnTo>
                    <a:pt x="327"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Light"/>
                <a:ea typeface="+mn-ea"/>
                <a:cs typeface="+mn-cs"/>
              </a:endParaRPr>
            </a:p>
          </p:txBody>
        </p:sp>
        <p:sp>
          <p:nvSpPr>
            <p:cNvPr id="10" name="Freeform 9"/>
            <p:cNvSpPr>
              <a:spLocks noEditPoints="1"/>
            </p:cNvSpPr>
            <p:nvPr userDrawn="1"/>
          </p:nvSpPr>
          <p:spPr bwMode="auto">
            <a:xfrm>
              <a:off x="6994526" y="4454526"/>
              <a:ext cx="377825" cy="449263"/>
            </a:xfrm>
            <a:custGeom>
              <a:avLst/>
              <a:gdLst>
                <a:gd name="T0" fmla="*/ 629 w 951"/>
                <a:gd name="T1" fmla="*/ 576 h 1132"/>
                <a:gd name="T2" fmla="*/ 530 w 951"/>
                <a:gd name="T3" fmla="*/ 600 h 1132"/>
                <a:gd name="T4" fmla="*/ 417 w 951"/>
                <a:gd name="T5" fmla="*/ 616 h 1132"/>
                <a:gd name="T6" fmla="*/ 322 w 951"/>
                <a:gd name="T7" fmla="*/ 636 h 1132"/>
                <a:gd name="T8" fmla="*/ 247 w 951"/>
                <a:gd name="T9" fmla="*/ 670 h 1132"/>
                <a:gd name="T10" fmla="*/ 196 w 951"/>
                <a:gd name="T11" fmla="*/ 728 h 1132"/>
                <a:gd name="T12" fmla="*/ 176 w 951"/>
                <a:gd name="T13" fmla="*/ 817 h 1132"/>
                <a:gd name="T14" fmla="*/ 194 w 951"/>
                <a:gd name="T15" fmla="*/ 897 h 1132"/>
                <a:gd name="T16" fmla="*/ 245 w 951"/>
                <a:gd name="T17" fmla="*/ 947 h 1132"/>
                <a:gd name="T18" fmla="*/ 317 w 951"/>
                <a:gd name="T19" fmla="*/ 972 h 1132"/>
                <a:gd name="T20" fmla="*/ 417 w 951"/>
                <a:gd name="T21" fmla="*/ 974 h 1132"/>
                <a:gd name="T22" fmla="*/ 528 w 951"/>
                <a:gd name="T23" fmla="*/ 944 h 1132"/>
                <a:gd name="T24" fmla="*/ 609 w 951"/>
                <a:gd name="T25" fmla="*/ 890 h 1132"/>
                <a:gd name="T26" fmla="*/ 658 w 951"/>
                <a:gd name="T27" fmla="*/ 822 h 1132"/>
                <a:gd name="T28" fmla="*/ 679 w 951"/>
                <a:gd name="T29" fmla="*/ 753 h 1132"/>
                <a:gd name="T30" fmla="*/ 468 w 951"/>
                <a:gd name="T31" fmla="*/ 0 h 1132"/>
                <a:gd name="T32" fmla="*/ 570 w 951"/>
                <a:gd name="T33" fmla="*/ 6 h 1132"/>
                <a:gd name="T34" fmla="*/ 668 w 951"/>
                <a:gd name="T35" fmla="*/ 28 h 1132"/>
                <a:gd name="T36" fmla="*/ 752 w 951"/>
                <a:gd name="T37" fmla="*/ 72 h 1132"/>
                <a:gd name="T38" fmla="*/ 814 w 951"/>
                <a:gd name="T39" fmla="*/ 145 h 1132"/>
                <a:gd name="T40" fmla="*/ 845 w 951"/>
                <a:gd name="T41" fmla="*/ 253 h 1132"/>
                <a:gd name="T42" fmla="*/ 848 w 951"/>
                <a:gd name="T43" fmla="*/ 884 h 1132"/>
                <a:gd name="T44" fmla="*/ 854 w 951"/>
                <a:gd name="T45" fmla="*/ 947 h 1132"/>
                <a:gd name="T46" fmla="*/ 883 w 951"/>
                <a:gd name="T47" fmla="*/ 974 h 1132"/>
                <a:gd name="T48" fmla="*/ 932 w 951"/>
                <a:gd name="T49" fmla="*/ 972 h 1132"/>
                <a:gd name="T50" fmla="*/ 933 w 951"/>
                <a:gd name="T51" fmla="*/ 1114 h 1132"/>
                <a:gd name="T52" fmla="*/ 861 w 951"/>
                <a:gd name="T53" fmla="*/ 1131 h 1132"/>
                <a:gd name="T54" fmla="*/ 779 w 951"/>
                <a:gd name="T55" fmla="*/ 1125 h 1132"/>
                <a:gd name="T56" fmla="*/ 721 w 951"/>
                <a:gd name="T57" fmla="*/ 1083 h 1132"/>
                <a:gd name="T58" fmla="*/ 692 w 951"/>
                <a:gd name="T59" fmla="*/ 1002 h 1132"/>
                <a:gd name="T60" fmla="*/ 616 w 951"/>
                <a:gd name="T61" fmla="*/ 1041 h 1132"/>
                <a:gd name="T62" fmla="*/ 485 w 951"/>
                <a:gd name="T63" fmla="*/ 1111 h 1132"/>
                <a:gd name="T64" fmla="*/ 334 w 951"/>
                <a:gd name="T65" fmla="*/ 1132 h 1132"/>
                <a:gd name="T66" fmla="*/ 222 w 951"/>
                <a:gd name="T67" fmla="*/ 1120 h 1132"/>
                <a:gd name="T68" fmla="*/ 125 w 951"/>
                <a:gd name="T69" fmla="*/ 1082 h 1132"/>
                <a:gd name="T70" fmla="*/ 52 w 951"/>
                <a:gd name="T71" fmla="*/ 1013 h 1132"/>
                <a:gd name="T72" fmla="*/ 9 w 951"/>
                <a:gd name="T73" fmla="*/ 914 h 1132"/>
                <a:gd name="T74" fmla="*/ 1 w 951"/>
                <a:gd name="T75" fmla="*/ 784 h 1132"/>
                <a:gd name="T76" fmla="*/ 33 w 951"/>
                <a:gd name="T77" fmla="*/ 671 h 1132"/>
                <a:gd name="T78" fmla="*/ 94 w 951"/>
                <a:gd name="T79" fmla="*/ 594 h 1132"/>
                <a:gd name="T80" fmla="*/ 176 w 951"/>
                <a:gd name="T81" fmla="*/ 545 h 1132"/>
                <a:gd name="T82" fmla="*/ 273 w 951"/>
                <a:gd name="T83" fmla="*/ 512 h 1132"/>
                <a:gd name="T84" fmla="*/ 381 w 951"/>
                <a:gd name="T85" fmla="*/ 489 h 1132"/>
                <a:gd name="T86" fmla="*/ 491 w 951"/>
                <a:gd name="T87" fmla="*/ 472 h 1132"/>
                <a:gd name="T88" fmla="*/ 582 w 951"/>
                <a:gd name="T89" fmla="*/ 453 h 1132"/>
                <a:gd name="T90" fmla="*/ 647 w 951"/>
                <a:gd name="T91" fmla="*/ 422 h 1132"/>
                <a:gd name="T92" fmla="*/ 680 w 951"/>
                <a:gd name="T93" fmla="*/ 365 h 1132"/>
                <a:gd name="T94" fmla="*/ 675 w 951"/>
                <a:gd name="T95" fmla="*/ 276 h 1132"/>
                <a:gd name="T96" fmla="*/ 638 w 951"/>
                <a:gd name="T97" fmla="*/ 210 h 1132"/>
                <a:gd name="T98" fmla="*/ 578 w 951"/>
                <a:gd name="T99" fmla="*/ 175 h 1132"/>
                <a:gd name="T100" fmla="*/ 506 w 951"/>
                <a:gd name="T101" fmla="*/ 160 h 1132"/>
                <a:gd name="T102" fmla="*/ 423 w 951"/>
                <a:gd name="T103" fmla="*/ 158 h 1132"/>
                <a:gd name="T104" fmla="*/ 332 w 951"/>
                <a:gd name="T105" fmla="*/ 175 h 1132"/>
                <a:gd name="T106" fmla="*/ 261 w 951"/>
                <a:gd name="T107" fmla="*/ 218 h 1132"/>
                <a:gd name="T108" fmla="*/ 216 w 951"/>
                <a:gd name="T109" fmla="*/ 292 h 1132"/>
                <a:gd name="T110" fmla="*/ 39 w 951"/>
                <a:gd name="T111" fmla="*/ 362 h 1132"/>
                <a:gd name="T112" fmla="*/ 66 w 951"/>
                <a:gd name="T113" fmla="*/ 222 h 1132"/>
                <a:gd name="T114" fmla="*/ 129 w 951"/>
                <a:gd name="T115" fmla="*/ 120 h 1132"/>
                <a:gd name="T116" fmla="*/ 222 w 951"/>
                <a:gd name="T117" fmla="*/ 51 h 1132"/>
                <a:gd name="T118" fmla="*/ 338 w 951"/>
                <a:gd name="T119" fmla="*/ 12 h 1132"/>
                <a:gd name="T120" fmla="*/ 468 w 951"/>
                <a:gd name="T12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1" h="1132">
                  <a:moveTo>
                    <a:pt x="681" y="550"/>
                  </a:moveTo>
                  <a:lnTo>
                    <a:pt x="657" y="564"/>
                  </a:lnTo>
                  <a:lnTo>
                    <a:pt x="629" y="576"/>
                  </a:lnTo>
                  <a:lnTo>
                    <a:pt x="599" y="586"/>
                  </a:lnTo>
                  <a:lnTo>
                    <a:pt x="565" y="593"/>
                  </a:lnTo>
                  <a:lnTo>
                    <a:pt x="530" y="600"/>
                  </a:lnTo>
                  <a:lnTo>
                    <a:pt x="493" y="605"/>
                  </a:lnTo>
                  <a:lnTo>
                    <a:pt x="455" y="611"/>
                  </a:lnTo>
                  <a:lnTo>
                    <a:pt x="417" y="616"/>
                  </a:lnTo>
                  <a:lnTo>
                    <a:pt x="379" y="622"/>
                  </a:lnTo>
                  <a:lnTo>
                    <a:pt x="350" y="629"/>
                  </a:lnTo>
                  <a:lnTo>
                    <a:pt x="322" y="636"/>
                  </a:lnTo>
                  <a:lnTo>
                    <a:pt x="295" y="646"/>
                  </a:lnTo>
                  <a:lnTo>
                    <a:pt x="270" y="657"/>
                  </a:lnTo>
                  <a:lnTo>
                    <a:pt x="247" y="670"/>
                  </a:lnTo>
                  <a:lnTo>
                    <a:pt x="227" y="686"/>
                  </a:lnTo>
                  <a:lnTo>
                    <a:pt x="209" y="705"/>
                  </a:lnTo>
                  <a:lnTo>
                    <a:pt x="196" y="728"/>
                  </a:lnTo>
                  <a:lnTo>
                    <a:pt x="185" y="753"/>
                  </a:lnTo>
                  <a:lnTo>
                    <a:pt x="177" y="784"/>
                  </a:lnTo>
                  <a:lnTo>
                    <a:pt x="176" y="817"/>
                  </a:lnTo>
                  <a:lnTo>
                    <a:pt x="177" y="848"/>
                  </a:lnTo>
                  <a:lnTo>
                    <a:pt x="185" y="874"/>
                  </a:lnTo>
                  <a:lnTo>
                    <a:pt x="194" y="897"/>
                  </a:lnTo>
                  <a:lnTo>
                    <a:pt x="209" y="916"/>
                  </a:lnTo>
                  <a:lnTo>
                    <a:pt x="226" y="933"/>
                  </a:lnTo>
                  <a:lnTo>
                    <a:pt x="245" y="947"/>
                  </a:lnTo>
                  <a:lnTo>
                    <a:pt x="267" y="957"/>
                  </a:lnTo>
                  <a:lnTo>
                    <a:pt x="292" y="966"/>
                  </a:lnTo>
                  <a:lnTo>
                    <a:pt x="317" y="972"/>
                  </a:lnTo>
                  <a:lnTo>
                    <a:pt x="344" y="974"/>
                  </a:lnTo>
                  <a:lnTo>
                    <a:pt x="372" y="976"/>
                  </a:lnTo>
                  <a:lnTo>
                    <a:pt x="417" y="974"/>
                  </a:lnTo>
                  <a:lnTo>
                    <a:pt x="458" y="967"/>
                  </a:lnTo>
                  <a:lnTo>
                    <a:pt x="496" y="957"/>
                  </a:lnTo>
                  <a:lnTo>
                    <a:pt x="528" y="944"/>
                  </a:lnTo>
                  <a:lnTo>
                    <a:pt x="559" y="929"/>
                  </a:lnTo>
                  <a:lnTo>
                    <a:pt x="585" y="910"/>
                  </a:lnTo>
                  <a:lnTo>
                    <a:pt x="609" y="890"/>
                  </a:lnTo>
                  <a:lnTo>
                    <a:pt x="628" y="869"/>
                  </a:lnTo>
                  <a:lnTo>
                    <a:pt x="645" y="846"/>
                  </a:lnTo>
                  <a:lnTo>
                    <a:pt x="658" y="822"/>
                  </a:lnTo>
                  <a:lnTo>
                    <a:pt x="668" y="799"/>
                  </a:lnTo>
                  <a:lnTo>
                    <a:pt x="675" y="775"/>
                  </a:lnTo>
                  <a:lnTo>
                    <a:pt x="679" y="753"/>
                  </a:lnTo>
                  <a:lnTo>
                    <a:pt x="681" y="732"/>
                  </a:lnTo>
                  <a:lnTo>
                    <a:pt x="681" y="550"/>
                  </a:lnTo>
                  <a:close/>
                  <a:moveTo>
                    <a:pt x="468" y="0"/>
                  </a:moveTo>
                  <a:lnTo>
                    <a:pt x="502" y="2"/>
                  </a:lnTo>
                  <a:lnTo>
                    <a:pt x="536" y="3"/>
                  </a:lnTo>
                  <a:lnTo>
                    <a:pt x="570" y="6"/>
                  </a:lnTo>
                  <a:lnTo>
                    <a:pt x="604" y="11"/>
                  </a:lnTo>
                  <a:lnTo>
                    <a:pt x="636" y="18"/>
                  </a:lnTo>
                  <a:lnTo>
                    <a:pt x="668" y="28"/>
                  </a:lnTo>
                  <a:lnTo>
                    <a:pt x="697" y="40"/>
                  </a:lnTo>
                  <a:lnTo>
                    <a:pt x="725" y="55"/>
                  </a:lnTo>
                  <a:lnTo>
                    <a:pt x="752" y="72"/>
                  </a:lnTo>
                  <a:lnTo>
                    <a:pt x="775" y="93"/>
                  </a:lnTo>
                  <a:lnTo>
                    <a:pt x="796" y="117"/>
                  </a:lnTo>
                  <a:lnTo>
                    <a:pt x="814" y="145"/>
                  </a:lnTo>
                  <a:lnTo>
                    <a:pt x="828" y="177"/>
                  </a:lnTo>
                  <a:lnTo>
                    <a:pt x="838" y="213"/>
                  </a:lnTo>
                  <a:lnTo>
                    <a:pt x="845" y="253"/>
                  </a:lnTo>
                  <a:lnTo>
                    <a:pt x="848" y="298"/>
                  </a:lnTo>
                  <a:lnTo>
                    <a:pt x="848" y="855"/>
                  </a:lnTo>
                  <a:lnTo>
                    <a:pt x="848" y="884"/>
                  </a:lnTo>
                  <a:lnTo>
                    <a:pt x="848" y="909"/>
                  </a:lnTo>
                  <a:lnTo>
                    <a:pt x="850" y="930"/>
                  </a:lnTo>
                  <a:lnTo>
                    <a:pt x="854" y="947"/>
                  </a:lnTo>
                  <a:lnTo>
                    <a:pt x="860" y="960"/>
                  </a:lnTo>
                  <a:lnTo>
                    <a:pt x="870" y="968"/>
                  </a:lnTo>
                  <a:lnTo>
                    <a:pt x="883" y="974"/>
                  </a:lnTo>
                  <a:lnTo>
                    <a:pt x="900" y="976"/>
                  </a:lnTo>
                  <a:lnTo>
                    <a:pt x="915" y="976"/>
                  </a:lnTo>
                  <a:lnTo>
                    <a:pt x="932" y="972"/>
                  </a:lnTo>
                  <a:lnTo>
                    <a:pt x="951" y="966"/>
                  </a:lnTo>
                  <a:lnTo>
                    <a:pt x="951" y="1104"/>
                  </a:lnTo>
                  <a:lnTo>
                    <a:pt x="933" y="1114"/>
                  </a:lnTo>
                  <a:lnTo>
                    <a:pt x="911" y="1122"/>
                  </a:lnTo>
                  <a:lnTo>
                    <a:pt x="888" y="1128"/>
                  </a:lnTo>
                  <a:lnTo>
                    <a:pt x="861" y="1131"/>
                  </a:lnTo>
                  <a:lnTo>
                    <a:pt x="832" y="1132"/>
                  </a:lnTo>
                  <a:lnTo>
                    <a:pt x="804" y="1131"/>
                  </a:lnTo>
                  <a:lnTo>
                    <a:pt x="779" y="1125"/>
                  </a:lnTo>
                  <a:lnTo>
                    <a:pt x="757" y="1116"/>
                  </a:lnTo>
                  <a:lnTo>
                    <a:pt x="737" y="1101"/>
                  </a:lnTo>
                  <a:lnTo>
                    <a:pt x="721" y="1083"/>
                  </a:lnTo>
                  <a:lnTo>
                    <a:pt x="708" y="1061"/>
                  </a:lnTo>
                  <a:lnTo>
                    <a:pt x="698" y="1034"/>
                  </a:lnTo>
                  <a:lnTo>
                    <a:pt x="692" y="1002"/>
                  </a:lnTo>
                  <a:lnTo>
                    <a:pt x="691" y="966"/>
                  </a:lnTo>
                  <a:lnTo>
                    <a:pt x="655" y="1006"/>
                  </a:lnTo>
                  <a:lnTo>
                    <a:pt x="616" y="1041"/>
                  </a:lnTo>
                  <a:lnTo>
                    <a:pt x="575" y="1069"/>
                  </a:lnTo>
                  <a:lnTo>
                    <a:pt x="531" y="1093"/>
                  </a:lnTo>
                  <a:lnTo>
                    <a:pt x="485" y="1111"/>
                  </a:lnTo>
                  <a:lnTo>
                    <a:pt x="436" y="1123"/>
                  </a:lnTo>
                  <a:lnTo>
                    <a:pt x="386" y="1130"/>
                  </a:lnTo>
                  <a:lnTo>
                    <a:pt x="334" y="1132"/>
                  </a:lnTo>
                  <a:lnTo>
                    <a:pt x="295" y="1131"/>
                  </a:lnTo>
                  <a:lnTo>
                    <a:pt x="258" y="1128"/>
                  </a:lnTo>
                  <a:lnTo>
                    <a:pt x="222" y="1120"/>
                  </a:lnTo>
                  <a:lnTo>
                    <a:pt x="187" y="1111"/>
                  </a:lnTo>
                  <a:lnTo>
                    <a:pt x="155" y="1097"/>
                  </a:lnTo>
                  <a:lnTo>
                    <a:pt x="125" y="1082"/>
                  </a:lnTo>
                  <a:lnTo>
                    <a:pt x="98" y="1062"/>
                  </a:lnTo>
                  <a:lnTo>
                    <a:pt x="73" y="1040"/>
                  </a:lnTo>
                  <a:lnTo>
                    <a:pt x="52" y="1013"/>
                  </a:lnTo>
                  <a:lnTo>
                    <a:pt x="34" y="984"/>
                  </a:lnTo>
                  <a:lnTo>
                    <a:pt x="19" y="951"/>
                  </a:lnTo>
                  <a:lnTo>
                    <a:pt x="9" y="914"/>
                  </a:lnTo>
                  <a:lnTo>
                    <a:pt x="1" y="874"/>
                  </a:lnTo>
                  <a:lnTo>
                    <a:pt x="0" y="830"/>
                  </a:lnTo>
                  <a:lnTo>
                    <a:pt x="1" y="784"/>
                  </a:lnTo>
                  <a:lnTo>
                    <a:pt x="9" y="741"/>
                  </a:lnTo>
                  <a:lnTo>
                    <a:pt x="18" y="704"/>
                  </a:lnTo>
                  <a:lnTo>
                    <a:pt x="33" y="671"/>
                  </a:lnTo>
                  <a:lnTo>
                    <a:pt x="50" y="642"/>
                  </a:lnTo>
                  <a:lnTo>
                    <a:pt x="70" y="617"/>
                  </a:lnTo>
                  <a:lnTo>
                    <a:pt x="94" y="594"/>
                  </a:lnTo>
                  <a:lnTo>
                    <a:pt x="119" y="575"/>
                  </a:lnTo>
                  <a:lnTo>
                    <a:pt x="147" y="559"/>
                  </a:lnTo>
                  <a:lnTo>
                    <a:pt x="176" y="545"/>
                  </a:lnTo>
                  <a:lnTo>
                    <a:pt x="208" y="533"/>
                  </a:lnTo>
                  <a:lnTo>
                    <a:pt x="241" y="522"/>
                  </a:lnTo>
                  <a:lnTo>
                    <a:pt x="273" y="512"/>
                  </a:lnTo>
                  <a:lnTo>
                    <a:pt x="307" y="505"/>
                  </a:lnTo>
                  <a:lnTo>
                    <a:pt x="343" y="496"/>
                  </a:lnTo>
                  <a:lnTo>
                    <a:pt x="381" y="489"/>
                  </a:lnTo>
                  <a:lnTo>
                    <a:pt x="419" y="483"/>
                  </a:lnTo>
                  <a:lnTo>
                    <a:pt x="455" y="477"/>
                  </a:lnTo>
                  <a:lnTo>
                    <a:pt x="491" y="472"/>
                  </a:lnTo>
                  <a:lnTo>
                    <a:pt x="523" y="466"/>
                  </a:lnTo>
                  <a:lnTo>
                    <a:pt x="554" y="460"/>
                  </a:lnTo>
                  <a:lnTo>
                    <a:pt x="582" y="453"/>
                  </a:lnTo>
                  <a:lnTo>
                    <a:pt x="606" y="445"/>
                  </a:lnTo>
                  <a:lnTo>
                    <a:pt x="629" y="434"/>
                  </a:lnTo>
                  <a:lnTo>
                    <a:pt x="647" y="422"/>
                  </a:lnTo>
                  <a:lnTo>
                    <a:pt x="662" y="406"/>
                  </a:lnTo>
                  <a:lnTo>
                    <a:pt x="674" y="387"/>
                  </a:lnTo>
                  <a:lnTo>
                    <a:pt x="680" y="365"/>
                  </a:lnTo>
                  <a:lnTo>
                    <a:pt x="683" y="338"/>
                  </a:lnTo>
                  <a:lnTo>
                    <a:pt x="680" y="304"/>
                  </a:lnTo>
                  <a:lnTo>
                    <a:pt x="675" y="276"/>
                  </a:lnTo>
                  <a:lnTo>
                    <a:pt x="666" y="250"/>
                  </a:lnTo>
                  <a:lnTo>
                    <a:pt x="652" y="228"/>
                  </a:lnTo>
                  <a:lnTo>
                    <a:pt x="638" y="210"/>
                  </a:lnTo>
                  <a:lnTo>
                    <a:pt x="619" y="196"/>
                  </a:lnTo>
                  <a:lnTo>
                    <a:pt x="600" y="184"/>
                  </a:lnTo>
                  <a:lnTo>
                    <a:pt x="578" y="175"/>
                  </a:lnTo>
                  <a:lnTo>
                    <a:pt x="555" y="168"/>
                  </a:lnTo>
                  <a:lnTo>
                    <a:pt x="532" y="163"/>
                  </a:lnTo>
                  <a:lnTo>
                    <a:pt x="506" y="160"/>
                  </a:lnTo>
                  <a:lnTo>
                    <a:pt x="482" y="158"/>
                  </a:lnTo>
                  <a:lnTo>
                    <a:pt x="458" y="157"/>
                  </a:lnTo>
                  <a:lnTo>
                    <a:pt x="423" y="158"/>
                  </a:lnTo>
                  <a:lnTo>
                    <a:pt x="391" y="162"/>
                  </a:lnTo>
                  <a:lnTo>
                    <a:pt x="360" y="168"/>
                  </a:lnTo>
                  <a:lnTo>
                    <a:pt x="332" y="175"/>
                  </a:lnTo>
                  <a:lnTo>
                    <a:pt x="305" y="186"/>
                  </a:lnTo>
                  <a:lnTo>
                    <a:pt x="282" y="201"/>
                  </a:lnTo>
                  <a:lnTo>
                    <a:pt x="261" y="218"/>
                  </a:lnTo>
                  <a:lnTo>
                    <a:pt x="243" y="239"/>
                  </a:lnTo>
                  <a:lnTo>
                    <a:pt x="228" y="263"/>
                  </a:lnTo>
                  <a:lnTo>
                    <a:pt x="216" y="292"/>
                  </a:lnTo>
                  <a:lnTo>
                    <a:pt x="209" y="325"/>
                  </a:lnTo>
                  <a:lnTo>
                    <a:pt x="205" y="362"/>
                  </a:lnTo>
                  <a:lnTo>
                    <a:pt x="39" y="362"/>
                  </a:lnTo>
                  <a:lnTo>
                    <a:pt x="43" y="312"/>
                  </a:lnTo>
                  <a:lnTo>
                    <a:pt x="52" y="265"/>
                  </a:lnTo>
                  <a:lnTo>
                    <a:pt x="66" y="222"/>
                  </a:lnTo>
                  <a:lnTo>
                    <a:pt x="83" y="184"/>
                  </a:lnTo>
                  <a:lnTo>
                    <a:pt x="104" y="150"/>
                  </a:lnTo>
                  <a:lnTo>
                    <a:pt x="129" y="120"/>
                  </a:lnTo>
                  <a:lnTo>
                    <a:pt x="157" y="93"/>
                  </a:lnTo>
                  <a:lnTo>
                    <a:pt x="188" y="70"/>
                  </a:lnTo>
                  <a:lnTo>
                    <a:pt x="222" y="51"/>
                  </a:lnTo>
                  <a:lnTo>
                    <a:pt x="259" y="35"/>
                  </a:lnTo>
                  <a:lnTo>
                    <a:pt x="296" y="22"/>
                  </a:lnTo>
                  <a:lnTo>
                    <a:pt x="338" y="12"/>
                  </a:lnTo>
                  <a:lnTo>
                    <a:pt x="379" y="6"/>
                  </a:lnTo>
                  <a:lnTo>
                    <a:pt x="423" y="3"/>
                  </a:lnTo>
                  <a:lnTo>
                    <a:pt x="4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Light"/>
                <a:ea typeface="+mn-ea"/>
                <a:cs typeface="+mn-cs"/>
              </a:endParaRPr>
            </a:p>
          </p:txBody>
        </p:sp>
        <p:sp>
          <p:nvSpPr>
            <p:cNvPr id="11" name="Freeform 8"/>
            <p:cNvSpPr>
              <a:spLocks/>
            </p:cNvSpPr>
            <p:nvPr userDrawn="1"/>
          </p:nvSpPr>
          <p:spPr bwMode="auto">
            <a:xfrm>
              <a:off x="7367588" y="4454526"/>
              <a:ext cx="341313" cy="449263"/>
            </a:xfrm>
            <a:custGeom>
              <a:avLst/>
              <a:gdLst>
                <a:gd name="T0" fmla="*/ 486 w 860"/>
                <a:gd name="T1" fmla="*/ 5 h 1132"/>
                <a:gd name="T2" fmla="*/ 604 w 860"/>
                <a:gd name="T3" fmla="*/ 31 h 1132"/>
                <a:gd name="T4" fmla="*/ 701 w 860"/>
                <a:gd name="T5" fmla="*/ 82 h 1132"/>
                <a:gd name="T6" fmla="*/ 771 w 860"/>
                <a:gd name="T7" fmla="*/ 167 h 1132"/>
                <a:gd name="T8" fmla="*/ 810 w 860"/>
                <a:gd name="T9" fmla="*/ 290 h 1132"/>
                <a:gd name="T10" fmla="*/ 644 w 860"/>
                <a:gd name="T11" fmla="*/ 307 h 1132"/>
                <a:gd name="T12" fmla="*/ 606 w 860"/>
                <a:gd name="T13" fmla="*/ 231 h 1132"/>
                <a:gd name="T14" fmla="*/ 545 w 860"/>
                <a:gd name="T15" fmla="*/ 184 h 1132"/>
                <a:gd name="T16" fmla="*/ 467 w 860"/>
                <a:gd name="T17" fmla="*/ 162 h 1132"/>
                <a:gd name="T18" fmla="*/ 386 w 860"/>
                <a:gd name="T19" fmla="*/ 158 h 1132"/>
                <a:gd name="T20" fmla="*/ 305 w 860"/>
                <a:gd name="T21" fmla="*/ 172 h 1132"/>
                <a:gd name="T22" fmla="*/ 238 w 860"/>
                <a:gd name="T23" fmla="*/ 207 h 1132"/>
                <a:gd name="T24" fmla="*/ 200 w 860"/>
                <a:gd name="T25" fmla="*/ 268 h 1132"/>
                <a:gd name="T26" fmla="*/ 208 w 860"/>
                <a:gd name="T27" fmla="*/ 344 h 1132"/>
                <a:gd name="T28" fmla="*/ 256 w 860"/>
                <a:gd name="T29" fmla="*/ 397 h 1132"/>
                <a:gd name="T30" fmla="*/ 334 w 860"/>
                <a:gd name="T31" fmla="*/ 434 h 1132"/>
                <a:gd name="T32" fmla="*/ 429 w 860"/>
                <a:gd name="T33" fmla="*/ 460 h 1132"/>
                <a:gd name="T34" fmla="*/ 528 w 860"/>
                <a:gd name="T35" fmla="*/ 484 h 1132"/>
                <a:gd name="T36" fmla="*/ 634 w 860"/>
                <a:gd name="T37" fmla="*/ 513 h 1132"/>
                <a:gd name="T38" fmla="*/ 729 w 860"/>
                <a:gd name="T39" fmla="*/ 556 h 1132"/>
                <a:gd name="T40" fmla="*/ 804 w 860"/>
                <a:gd name="T41" fmla="*/ 620 h 1132"/>
                <a:gd name="T42" fmla="*/ 850 w 860"/>
                <a:gd name="T43" fmla="*/ 711 h 1132"/>
                <a:gd name="T44" fmla="*/ 857 w 860"/>
                <a:gd name="T45" fmla="*/ 838 h 1132"/>
                <a:gd name="T46" fmla="*/ 821 w 860"/>
                <a:gd name="T47" fmla="*/ 954 h 1132"/>
                <a:gd name="T48" fmla="*/ 750 w 860"/>
                <a:gd name="T49" fmla="*/ 1037 h 1132"/>
                <a:gd name="T50" fmla="*/ 656 w 860"/>
                <a:gd name="T51" fmla="*/ 1093 h 1132"/>
                <a:gd name="T52" fmla="*/ 545 w 860"/>
                <a:gd name="T53" fmla="*/ 1124 h 1132"/>
                <a:gd name="T54" fmla="*/ 429 w 860"/>
                <a:gd name="T55" fmla="*/ 1132 h 1132"/>
                <a:gd name="T56" fmla="*/ 299 w 860"/>
                <a:gd name="T57" fmla="*/ 1120 h 1132"/>
                <a:gd name="T58" fmla="*/ 182 w 860"/>
                <a:gd name="T59" fmla="*/ 1081 h 1132"/>
                <a:gd name="T60" fmla="*/ 90 w 860"/>
                <a:gd name="T61" fmla="*/ 1012 h 1132"/>
                <a:gd name="T62" fmla="*/ 27 w 860"/>
                <a:gd name="T63" fmla="*/ 908 h 1132"/>
                <a:gd name="T64" fmla="*/ 0 w 860"/>
                <a:gd name="T65" fmla="*/ 767 h 1132"/>
                <a:gd name="T66" fmla="*/ 180 w 860"/>
                <a:gd name="T67" fmla="*/ 838 h 1132"/>
                <a:gd name="T68" fmla="*/ 229 w 860"/>
                <a:gd name="T69" fmla="*/ 913 h 1132"/>
                <a:gd name="T70" fmla="*/ 308 w 860"/>
                <a:gd name="T71" fmla="*/ 957 h 1132"/>
                <a:gd name="T72" fmla="*/ 404 w 860"/>
                <a:gd name="T73" fmla="*/ 974 h 1132"/>
                <a:gd name="T74" fmla="*/ 488 w 860"/>
                <a:gd name="T75" fmla="*/ 974 h 1132"/>
                <a:gd name="T76" fmla="*/ 565 w 860"/>
                <a:gd name="T77" fmla="*/ 960 h 1132"/>
                <a:gd name="T78" fmla="*/ 631 w 860"/>
                <a:gd name="T79" fmla="*/ 927 h 1132"/>
                <a:gd name="T80" fmla="*/ 674 w 860"/>
                <a:gd name="T81" fmla="*/ 871 h 1132"/>
                <a:gd name="T82" fmla="*/ 681 w 860"/>
                <a:gd name="T83" fmla="*/ 787 h 1132"/>
                <a:gd name="T84" fmla="*/ 647 w 860"/>
                <a:gd name="T85" fmla="*/ 722 h 1132"/>
                <a:gd name="T86" fmla="*/ 580 w 860"/>
                <a:gd name="T87" fmla="*/ 677 h 1132"/>
                <a:gd name="T88" fmla="*/ 491 w 860"/>
                <a:gd name="T89" fmla="*/ 647 h 1132"/>
                <a:gd name="T90" fmla="*/ 389 w 860"/>
                <a:gd name="T91" fmla="*/ 622 h 1132"/>
                <a:gd name="T92" fmla="*/ 283 w 860"/>
                <a:gd name="T93" fmla="*/ 595 h 1132"/>
                <a:gd name="T94" fmla="*/ 183 w 860"/>
                <a:gd name="T95" fmla="*/ 558 h 1132"/>
                <a:gd name="T96" fmla="*/ 99 w 860"/>
                <a:gd name="T97" fmla="*/ 504 h 1132"/>
                <a:gd name="T98" fmla="*/ 42 w 860"/>
                <a:gd name="T99" fmla="*/ 423 h 1132"/>
                <a:gd name="T100" fmla="*/ 22 w 860"/>
                <a:gd name="T101" fmla="*/ 308 h 1132"/>
                <a:gd name="T102" fmla="*/ 44 w 860"/>
                <a:gd name="T103" fmla="*/ 193 h 1132"/>
                <a:gd name="T104" fmla="*/ 104 w 860"/>
                <a:gd name="T105" fmla="*/ 107 h 1132"/>
                <a:gd name="T106" fmla="*/ 191 w 860"/>
                <a:gd name="T107" fmla="*/ 46 h 1132"/>
                <a:gd name="T108" fmla="*/ 293 w 860"/>
                <a:gd name="T109" fmla="*/ 12 h 1132"/>
                <a:gd name="T110" fmla="*/ 399 w 860"/>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60" h="1132">
                  <a:moveTo>
                    <a:pt x="399" y="0"/>
                  </a:moveTo>
                  <a:lnTo>
                    <a:pt x="443" y="2"/>
                  </a:lnTo>
                  <a:lnTo>
                    <a:pt x="486" y="5"/>
                  </a:lnTo>
                  <a:lnTo>
                    <a:pt x="527" y="11"/>
                  </a:lnTo>
                  <a:lnTo>
                    <a:pt x="566" y="20"/>
                  </a:lnTo>
                  <a:lnTo>
                    <a:pt x="604" y="31"/>
                  </a:lnTo>
                  <a:lnTo>
                    <a:pt x="639" y="44"/>
                  </a:lnTo>
                  <a:lnTo>
                    <a:pt x="670" y="62"/>
                  </a:lnTo>
                  <a:lnTo>
                    <a:pt x="701" y="82"/>
                  </a:lnTo>
                  <a:lnTo>
                    <a:pt x="727" y="107"/>
                  </a:lnTo>
                  <a:lnTo>
                    <a:pt x="750" y="134"/>
                  </a:lnTo>
                  <a:lnTo>
                    <a:pt x="771" y="167"/>
                  </a:lnTo>
                  <a:lnTo>
                    <a:pt x="788" y="203"/>
                  </a:lnTo>
                  <a:lnTo>
                    <a:pt x="800" y="244"/>
                  </a:lnTo>
                  <a:lnTo>
                    <a:pt x="810" y="290"/>
                  </a:lnTo>
                  <a:lnTo>
                    <a:pt x="815" y="339"/>
                  </a:lnTo>
                  <a:lnTo>
                    <a:pt x="648" y="339"/>
                  </a:lnTo>
                  <a:lnTo>
                    <a:pt x="644" y="307"/>
                  </a:lnTo>
                  <a:lnTo>
                    <a:pt x="634" y="278"/>
                  </a:lnTo>
                  <a:lnTo>
                    <a:pt x="622" y="254"/>
                  </a:lnTo>
                  <a:lnTo>
                    <a:pt x="606" y="231"/>
                  </a:lnTo>
                  <a:lnTo>
                    <a:pt x="588" y="213"/>
                  </a:lnTo>
                  <a:lnTo>
                    <a:pt x="567" y="197"/>
                  </a:lnTo>
                  <a:lnTo>
                    <a:pt x="545" y="184"/>
                  </a:lnTo>
                  <a:lnTo>
                    <a:pt x="520" y="174"/>
                  </a:lnTo>
                  <a:lnTo>
                    <a:pt x="494" y="167"/>
                  </a:lnTo>
                  <a:lnTo>
                    <a:pt x="467" y="162"/>
                  </a:lnTo>
                  <a:lnTo>
                    <a:pt x="441" y="158"/>
                  </a:lnTo>
                  <a:lnTo>
                    <a:pt x="413" y="157"/>
                  </a:lnTo>
                  <a:lnTo>
                    <a:pt x="386" y="158"/>
                  </a:lnTo>
                  <a:lnTo>
                    <a:pt x="358" y="161"/>
                  </a:lnTo>
                  <a:lnTo>
                    <a:pt x="330" y="166"/>
                  </a:lnTo>
                  <a:lnTo>
                    <a:pt x="305" y="172"/>
                  </a:lnTo>
                  <a:lnTo>
                    <a:pt x="279" y="180"/>
                  </a:lnTo>
                  <a:lnTo>
                    <a:pt x="257" y="192"/>
                  </a:lnTo>
                  <a:lnTo>
                    <a:pt x="238" y="207"/>
                  </a:lnTo>
                  <a:lnTo>
                    <a:pt x="221" y="224"/>
                  </a:lnTo>
                  <a:lnTo>
                    <a:pt x="209" y="244"/>
                  </a:lnTo>
                  <a:lnTo>
                    <a:pt x="200" y="268"/>
                  </a:lnTo>
                  <a:lnTo>
                    <a:pt x="198" y="296"/>
                  </a:lnTo>
                  <a:lnTo>
                    <a:pt x="200" y="321"/>
                  </a:lnTo>
                  <a:lnTo>
                    <a:pt x="208" y="344"/>
                  </a:lnTo>
                  <a:lnTo>
                    <a:pt x="220" y="365"/>
                  </a:lnTo>
                  <a:lnTo>
                    <a:pt x="237" y="382"/>
                  </a:lnTo>
                  <a:lnTo>
                    <a:pt x="256" y="397"/>
                  </a:lnTo>
                  <a:lnTo>
                    <a:pt x="279" y="411"/>
                  </a:lnTo>
                  <a:lnTo>
                    <a:pt x="305" y="423"/>
                  </a:lnTo>
                  <a:lnTo>
                    <a:pt x="334" y="434"/>
                  </a:lnTo>
                  <a:lnTo>
                    <a:pt x="364" y="443"/>
                  </a:lnTo>
                  <a:lnTo>
                    <a:pt x="396" y="452"/>
                  </a:lnTo>
                  <a:lnTo>
                    <a:pt x="429" y="460"/>
                  </a:lnTo>
                  <a:lnTo>
                    <a:pt x="461" y="467"/>
                  </a:lnTo>
                  <a:lnTo>
                    <a:pt x="495" y="476"/>
                  </a:lnTo>
                  <a:lnTo>
                    <a:pt x="528" y="484"/>
                  </a:lnTo>
                  <a:lnTo>
                    <a:pt x="565" y="493"/>
                  </a:lnTo>
                  <a:lnTo>
                    <a:pt x="600" y="502"/>
                  </a:lnTo>
                  <a:lnTo>
                    <a:pt x="634" y="513"/>
                  </a:lnTo>
                  <a:lnTo>
                    <a:pt x="667" y="527"/>
                  </a:lnTo>
                  <a:lnTo>
                    <a:pt x="699" y="540"/>
                  </a:lnTo>
                  <a:lnTo>
                    <a:pt x="729" y="556"/>
                  </a:lnTo>
                  <a:lnTo>
                    <a:pt x="757" y="575"/>
                  </a:lnTo>
                  <a:lnTo>
                    <a:pt x="782" y="595"/>
                  </a:lnTo>
                  <a:lnTo>
                    <a:pt x="804" y="620"/>
                  </a:lnTo>
                  <a:lnTo>
                    <a:pt x="823" y="646"/>
                  </a:lnTo>
                  <a:lnTo>
                    <a:pt x="839" y="676"/>
                  </a:lnTo>
                  <a:lnTo>
                    <a:pt x="850" y="711"/>
                  </a:lnTo>
                  <a:lnTo>
                    <a:pt x="857" y="750"/>
                  </a:lnTo>
                  <a:lnTo>
                    <a:pt x="860" y="792"/>
                  </a:lnTo>
                  <a:lnTo>
                    <a:pt x="857" y="838"/>
                  </a:lnTo>
                  <a:lnTo>
                    <a:pt x="850" y="880"/>
                  </a:lnTo>
                  <a:lnTo>
                    <a:pt x="838" y="919"/>
                  </a:lnTo>
                  <a:lnTo>
                    <a:pt x="821" y="954"/>
                  </a:lnTo>
                  <a:lnTo>
                    <a:pt x="801" y="985"/>
                  </a:lnTo>
                  <a:lnTo>
                    <a:pt x="777" y="1013"/>
                  </a:lnTo>
                  <a:lnTo>
                    <a:pt x="750" y="1037"/>
                  </a:lnTo>
                  <a:lnTo>
                    <a:pt x="721" y="1059"/>
                  </a:lnTo>
                  <a:lnTo>
                    <a:pt x="690" y="1077"/>
                  </a:lnTo>
                  <a:lnTo>
                    <a:pt x="656" y="1093"/>
                  </a:lnTo>
                  <a:lnTo>
                    <a:pt x="621" y="1106"/>
                  </a:lnTo>
                  <a:lnTo>
                    <a:pt x="583" y="1116"/>
                  </a:lnTo>
                  <a:lnTo>
                    <a:pt x="545" y="1124"/>
                  </a:lnTo>
                  <a:lnTo>
                    <a:pt x="506" y="1129"/>
                  </a:lnTo>
                  <a:lnTo>
                    <a:pt x="467" y="1132"/>
                  </a:lnTo>
                  <a:lnTo>
                    <a:pt x="429" y="1132"/>
                  </a:lnTo>
                  <a:lnTo>
                    <a:pt x="384" y="1131"/>
                  </a:lnTo>
                  <a:lnTo>
                    <a:pt x="340" y="1128"/>
                  </a:lnTo>
                  <a:lnTo>
                    <a:pt x="299" y="1120"/>
                  </a:lnTo>
                  <a:lnTo>
                    <a:pt x="257" y="1111"/>
                  </a:lnTo>
                  <a:lnTo>
                    <a:pt x="218" y="1097"/>
                  </a:lnTo>
                  <a:lnTo>
                    <a:pt x="182" y="1081"/>
                  </a:lnTo>
                  <a:lnTo>
                    <a:pt x="149" y="1061"/>
                  </a:lnTo>
                  <a:lnTo>
                    <a:pt x="118" y="1038"/>
                  </a:lnTo>
                  <a:lnTo>
                    <a:pt x="90" y="1012"/>
                  </a:lnTo>
                  <a:lnTo>
                    <a:pt x="65" y="980"/>
                  </a:lnTo>
                  <a:lnTo>
                    <a:pt x="44" y="947"/>
                  </a:lnTo>
                  <a:lnTo>
                    <a:pt x="27" y="908"/>
                  </a:lnTo>
                  <a:lnTo>
                    <a:pt x="13" y="865"/>
                  </a:lnTo>
                  <a:lnTo>
                    <a:pt x="5" y="819"/>
                  </a:lnTo>
                  <a:lnTo>
                    <a:pt x="0" y="767"/>
                  </a:lnTo>
                  <a:lnTo>
                    <a:pt x="166" y="767"/>
                  </a:lnTo>
                  <a:lnTo>
                    <a:pt x="171" y="804"/>
                  </a:lnTo>
                  <a:lnTo>
                    <a:pt x="180" y="838"/>
                  </a:lnTo>
                  <a:lnTo>
                    <a:pt x="192" y="867"/>
                  </a:lnTo>
                  <a:lnTo>
                    <a:pt x="209" y="891"/>
                  </a:lnTo>
                  <a:lnTo>
                    <a:pt x="229" y="913"/>
                  </a:lnTo>
                  <a:lnTo>
                    <a:pt x="254" y="931"/>
                  </a:lnTo>
                  <a:lnTo>
                    <a:pt x="279" y="945"/>
                  </a:lnTo>
                  <a:lnTo>
                    <a:pt x="308" y="957"/>
                  </a:lnTo>
                  <a:lnTo>
                    <a:pt x="339" y="966"/>
                  </a:lnTo>
                  <a:lnTo>
                    <a:pt x="372" y="972"/>
                  </a:lnTo>
                  <a:lnTo>
                    <a:pt x="404" y="974"/>
                  </a:lnTo>
                  <a:lnTo>
                    <a:pt x="438" y="976"/>
                  </a:lnTo>
                  <a:lnTo>
                    <a:pt x="463" y="976"/>
                  </a:lnTo>
                  <a:lnTo>
                    <a:pt x="488" y="974"/>
                  </a:lnTo>
                  <a:lnTo>
                    <a:pt x="515" y="971"/>
                  </a:lnTo>
                  <a:lnTo>
                    <a:pt x="540" y="966"/>
                  </a:lnTo>
                  <a:lnTo>
                    <a:pt x="565" y="960"/>
                  </a:lnTo>
                  <a:lnTo>
                    <a:pt x="589" y="951"/>
                  </a:lnTo>
                  <a:lnTo>
                    <a:pt x="611" y="941"/>
                  </a:lnTo>
                  <a:lnTo>
                    <a:pt x="631" y="927"/>
                  </a:lnTo>
                  <a:lnTo>
                    <a:pt x="648" y="912"/>
                  </a:lnTo>
                  <a:lnTo>
                    <a:pt x="663" y="892"/>
                  </a:lnTo>
                  <a:lnTo>
                    <a:pt x="674" y="871"/>
                  </a:lnTo>
                  <a:lnTo>
                    <a:pt x="681" y="844"/>
                  </a:lnTo>
                  <a:lnTo>
                    <a:pt x="684" y="815"/>
                  </a:lnTo>
                  <a:lnTo>
                    <a:pt x="681" y="787"/>
                  </a:lnTo>
                  <a:lnTo>
                    <a:pt x="674" y="762"/>
                  </a:lnTo>
                  <a:lnTo>
                    <a:pt x="662" y="740"/>
                  </a:lnTo>
                  <a:lnTo>
                    <a:pt x="647" y="722"/>
                  </a:lnTo>
                  <a:lnTo>
                    <a:pt x="628" y="705"/>
                  </a:lnTo>
                  <a:lnTo>
                    <a:pt x="606" y="691"/>
                  </a:lnTo>
                  <a:lnTo>
                    <a:pt x="580" y="677"/>
                  </a:lnTo>
                  <a:lnTo>
                    <a:pt x="552" y="667"/>
                  </a:lnTo>
                  <a:lnTo>
                    <a:pt x="523" y="656"/>
                  </a:lnTo>
                  <a:lnTo>
                    <a:pt x="491" y="647"/>
                  </a:lnTo>
                  <a:lnTo>
                    <a:pt x="458" y="639"/>
                  </a:lnTo>
                  <a:lnTo>
                    <a:pt x="424" y="630"/>
                  </a:lnTo>
                  <a:lnTo>
                    <a:pt x="389" y="622"/>
                  </a:lnTo>
                  <a:lnTo>
                    <a:pt x="352" y="613"/>
                  </a:lnTo>
                  <a:lnTo>
                    <a:pt x="317" y="605"/>
                  </a:lnTo>
                  <a:lnTo>
                    <a:pt x="283" y="595"/>
                  </a:lnTo>
                  <a:lnTo>
                    <a:pt x="248" y="585"/>
                  </a:lnTo>
                  <a:lnTo>
                    <a:pt x="215" y="572"/>
                  </a:lnTo>
                  <a:lnTo>
                    <a:pt x="183" y="558"/>
                  </a:lnTo>
                  <a:lnTo>
                    <a:pt x="153" y="542"/>
                  </a:lnTo>
                  <a:lnTo>
                    <a:pt x="125" y="524"/>
                  </a:lnTo>
                  <a:lnTo>
                    <a:pt x="99" y="504"/>
                  </a:lnTo>
                  <a:lnTo>
                    <a:pt x="78" y="480"/>
                  </a:lnTo>
                  <a:lnTo>
                    <a:pt x="58" y="453"/>
                  </a:lnTo>
                  <a:lnTo>
                    <a:pt x="42" y="423"/>
                  </a:lnTo>
                  <a:lnTo>
                    <a:pt x="31" y="389"/>
                  </a:lnTo>
                  <a:lnTo>
                    <a:pt x="24" y="350"/>
                  </a:lnTo>
                  <a:lnTo>
                    <a:pt x="22" y="308"/>
                  </a:lnTo>
                  <a:lnTo>
                    <a:pt x="24" y="267"/>
                  </a:lnTo>
                  <a:lnTo>
                    <a:pt x="31" y="228"/>
                  </a:lnTo>
                  <a:lnTo>
                    <a:pt x="44" y="193"/>
                  </a:lnTo>
                  <a:lnTo>
                    <a:pt x="61" y="161"/>
                  </a:lnTo>
                  <a:lnTo>
                    <a:pt x="80" y="132"/>
                  </a:lnTo>
                  <a:lnTo>
                    <a:pt x="104" y="107"/>
                  </a:lnTo>
                  <a:lnTo>
                    <a:pt x="130" y="84"/>
                  </a:lnTo>
                  <a:lnTo>
                    <a:pt x="159" y="63"/>
                  </a:lnTo>
                  <a:lnTo>
                    <a:pt x="191" y="46"/>
                  </a:lnTo>
                  <a:lnTo>
                    <a:pt x="223" y="32"/>
                  </a:lnTo>
                  <a:lnTo>
                    <a:pt x="257" y="21"/>
                  </a:lnTo>
                  <a:lnTo>
                    <a:pt x="293" y="12"/>
                  </a:lnTo>
                  <a:lnTo>
                    <a:pt x="328"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Light"/>
                <a:ea typeface="+mn-ea"/>
                <a:cs typeface="+mn-cs"/>
              </a:endParaRPr>
            </a:p>
          </p:txBody>
        </p:sp>
        <p:sp>
          <p:nvSpPr>
            <p:cNvPr id="12" name="Freeform 9"/>
            <p:cNvSpPr>
              <a:spLocks/>
            </p:cNvSpPr>
            <p:nvPr userDrawn="1"/>
          </p:nvSpPr>
          <p:spPr bwMode="auto">
            <a:xfrm>
              <a:off x="6146801" y="4554538"/>
              <a:ext cx="434975" cy="479425"/>
            </a:xfrm>
            <a:custGeom>
              <a:avLst/>
              <a:gdLst>
                <a:gd name="T0" fmla="*/ 621 w 1095"/>
                <a:gd name="T1" fmla="*/ 1 h 1208"/>
                <a:gd name="T2" fmla="*/ 664 w 1095"/>
                <a:gd name="T3" fmla="*/ 18 h 1208"/>
                <a:gd name="T4" fmla="*/ 709 w 1095"/>
                <a:gd name="T5" fmla="*/ 67 h 1208"/>
                <a:gd name="T6" fmla="*/ 947 w 1095"/>
                <a:gd name="T7" fmla="*/ 353 h 1208"/>
                <a:gd name="T8" fmla="*/ 1027 w 1095"/>
                <a:gd name="T9" fmla="*/ 469 h 1208"/>
                <a:gd name="T10" fmla="*/ 1076 w 1095"/>
                <a:gd name="T11" fmla="*/ 580 h 1208"/>
                <a:gd name="T12" fmla="*/ 1095 w 1095"/>
                <a:gd name="T13" fmla="*/ 687 h 1208"/>
                <a:gd name="T14" fmla="*/ 1090 w 1095"/>
                <a:gd name="T15" fmla="*/ 786 h 1208"/>
                <a:gd name="T16" fmla="*/ 1064 w 1095"/>
                <a:gd name="T17" fmla="*/ 877 h 1208"/>
                <a:gd name="T18" fmla="*/ 1020 w 1095"/>
                <a:gd name="T19" fmla="*/ 959 h 1208"/>
                <a:gd name="T20" fmla="*/ 962 w 1095"/>
                <a:gd name="T21" fmla="*/ 1032 h 1208"/>
                <a:gd name="T22" fmla="*/ 892 w 1095"/>
                <a:gd name="T23" fmla="*/ 1093 h 1208"/>
                <a:gd name="T24" fmla="*/ 817 w 1095"/>
                <a:gd name="T25" fmla="*/ 1142 h 1208"/>
                <a:gd name="T26" fmla="*/ 738 w 1095"/>
                <a:gd name="T27" fmla="*/ 1177 h 1208"/>
                <a:gd name="T28" fmla="*/ 630 w 1095"/>
                <a:gd name="T29" fmla="*/ 1202 h 1208"/>
                <a:gd name="T30" fmla="*/ 498 w 1095"/>
                <a:gd name="T31" fmla="*/ 1207 h 1208"/>
                <a:gd name="T32" fmla="*/ 374 w 1095"/>
                <a:gd name="T33" fmla="*/ 1187 h 1208"/>
                <a:gd name="T34" fmla="*/ 261 w 1095"/>
                <a:gd name="T35" fmla="*/ 1144 h 1208"/>
                <a:gd name="T36" fmla="*/ 162 w 1095"/>
                <a:gd name="T37" fmla="*/ 1080 h 1208"/>
                <a:gd name="T38" fmla="*/ 82 w 1095"/>
                <a:gd name="T39" fmla="*/ 998 h 1208"/>
                <a:gd name="T40" fmla="*/ 22 w 1095"/>
                <a:gd name="T41" fmla="*/ 901 h 1208"/>
                <a:gd name="T42" fmla="*/ 25 w 1095"/>
                <a:gd name="T43" fmla="*/ 883 h 1208"/>
                <a:gd name="T44" fmla="*/ 90 w 1095"/>
                <a:gd name="T45" fmla="*/ 940 h 1208"/>
                <a:gd name="T46" fmla="*/ 170 w 1095"/>
                <a:gd name="T47" fmla="*/ 982 h 1208"/>
                <a:gd name="T48" fmla="*/ 258 w 1095"/>
                <a:gd name="T49" fmla="*/ 1009 h 1208"/>
                <a:gd name="T50" fmla="*/ 353 w 1095"/>
                <a:gd name="T51" fmla="*/ 1020 h 1208"/>
                <a:gd name="T52" fmla="*/ 447 w 1095"/>
                <a:gd name="T53" fmla="*/ 1015 h 1208"/>
                <a:gd name="T54" fmla="*/ 534 w 1095"/>
                <a:gd name="T55" fmla="*/ 994 h 1208"/>
                <a:gd name="T56" fmla="*/ 612 w 1095"/>
                <a:gd name="T57" fmla="*/ 958 h 1208"/>
                <a:gd name="T58" fmla="*/ 694 w 1095"/>
                <a:gd name="T59" fmla="*/ 894 h 1208"/>
                <a:gd name="T60" fmla="*/ 756 w 1095"/>
                <a:gd name="T61" fmla="*/ 821 h 1208"/>
                <a:gd name="T62" fmla="*/ 796 w 1095"/>
                <a:gd name="T63" fmla="*/ 738 h 1208"/>
                <a:gd name="T64" fmla="*/ 811 w 1095"/>
                <a:gd name="T65" fmla="*/ 652 h 1208"/>
                <a:gd name="T66" fmla="*/ 800 w 1095"/>
                <a:gd name="T67" fmla="*/ 563 h 1208"/>
                <a:gd name="T68" fmla="*/ 761 w 1095"/>
                <a:gd name="T69" fmla="*/ 478 h 1208"/>
                <a:gd name="T70" fmla="*/ 728 w 1095"/>
                <a:gd name="T71" fmla="*/ 433 h 1208"/>
                <a:gd name="T72" fmla="*/ 714 w 1095"/>
                <a:gd name="T73" fmla="*/ 415 h 1208"/>
                <a:gd name="T74" fmla="*/ 687 w 1095"/>
                <a:gd name="T75" fmla="*/ 382 h 1208"/>
                <a:gd name="T76" fmla="*/ 651 w 1095"/>
                <a:gd name="T77" fmla="*/ 340 h 1208"/>
                <a:gd name="T78" fmla="*/ 609 w 1095"/>
                <a:gd name="T79" fmla="*/ 291 h 1208"/>
                <a:gd name="T80" fmla="*/ 567 w 1095"/>
                <a:gd name="T81" fmla="*/ 239 h 1208"/>
                <a:gd name="T82" fmla="*/ 524 w 1095"/>
                <a:gd name="T83" fmla="*/ 188 h 1208"/>
                <a:gd name="T84" fmla="*/ 521 w 1095"/>
                <a:gd name="T85" fmla="*/ 184 h 1208"/>
                <a:gd name="T86" fmla="*/ 515 w 1095"/>
                <a:gd name="T87" fmla="*/ 177 h 1208"/>
                <a:gd name="T88" fmla="*/ 512 w 1095"/>
                <a:gd name="T89" fmla="*/ 175 h 1208"/>
                <a:gd name="T90" fmla="*/ 492 w 1095"/>
                <a:gd name="T91" fmla="*/ 131 h 1208"/>
                <a:gd name="T92" fmla="*/ 494 w 1095"/>
                <a:gd name="T93" fmla="*/ 87 h 1208"/>
                <a:gd name="T94" fmla="*/ 517 w 1095"/>
                <a:gd name="T95" fmla="*/ 44 h 1208"/>
                <a:gd name="T96" fmla="*/ 555 w 1095"/>
                <a:gd name="T97" fmla="*/ 13 h 1208"/>
                <a:gd name="T98" fmla="*/ 600 w 1095"/>
                <a:gd name="T99"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08">
                  <a:moveTo>
                    <a:pt x="600" y="0"/>
                  </a:moveTo>
                  <a:lnTo>
                    <a:pt x="621" y="1"/>
                  </a:lnTo>
                  <a:lnTo>
                    <a:pt x="643" y="7"/>
                  </a:lnTo>
                  <a:lnTo>
                    <a:pt x="664" y="18"/>
                  </a:lnTo>
                  <a:lnTo>
                    <a:pt x="682" y="35"/>
                  </a:lnTo>
                  <a:lnTo>
                    <a:pt x="709" y="67"/>
                  </a:lnTo>
                  <a:lnTo>
                    <a:pt x="694" y="50"/>
                  </a:lnTo>
                  <a:lnTo>
                    <a:pt x="947" y="353"/>
                  </a:lnTo>
                  <a:lnTo>
                    <a:pt x="991" y="411"/>
                  </a:lnTo>
                  <a:lnTo>
                    <a:pt x="1027" y="469"/>
                  </a:lnTo>
                  <a:lnTo>
                    <a:pt x="1055" y="525"/>
                  </a:lnTo>
                  <a:lnTo>
                    <a:pt x="1076" y="580"/>
                  </a:lnTo>
                  <a:lnTo>
                    <a:pt x="1088" y="633"/>
                  </a:lnTo>
                  <a:lnTo>
                    <a:pt x="1095" y="687"/>
                  </a:lnTo>
                  <a:lnTo>
                    <a:pt x="1095" y="737"/>
                  </a:lnTo>
                  <a:lnTo>
                    <a:pt x="1090" y="786"/>
                  </a:lnTo>
                  <a:lnTo>
                    <a:pt x="1079" y="833"/>
                  </a:lnTo>
                  <a:lnTo>
                    <a:pt x="1064" y="877"/>
                  </a:lnTo>
                  <a:lnTo>
                    <a:pt x="1044" y="920"/>
                  </a:lnTo>
                  <a:lnTo>
                    <a:pt x="1020" y="959"/>
                  </a:lnTo>
                  <a:lnTo>
                    <a:pt x="992" y="998"/>
                  </a:lnTo>
                  <a:lnTo>
                    <a:pt x="962" y="1032"/>
                  </a:lnTo>
                  <a:lnTo>
                    <a:pt x="929" y="1064"/>
                  </a:lnTo>
                  <a:lnTo>
                    <a:pt x="892" y="1093"/>
                  </a:lnTo>
                  <a:lnTo>
                    <a:pt x="856" y="1119"/>
                  </a:lnTo>
                  <a:lnTo>
                    <a:pt x="817" y="1142"/>
                  </a:lnTo>
                  <a:lnTo>
                    <a:pt x="778" y="1161"/>
                  </a:lnTo>
                  <a:lnTo>
                    <a:pt x="738" y="1177"/>
                  </a:lnTo>
                  <a:lnTo>
                    <a:pt x="698" y="1189"/>
                  </a:lnTo>
                  <a:lnTo>
                    <a:pt x="630" y="1202"/>
                  </a:lnTo>
                  <a:lnTo>
                    <a:pt x="563" y="1208"/>
                  </a:lnTo>
                  <a:lnTo>
                    <a:pt x="498" y="1207"/>
                  </a:lnTo>
                  <a:lnTo>
                    <a:pt x="434" y="1201"/>
                  </a:lnTo>
                  <a:lnTo>
                    <a:pt x="374" y="1187"/>
                  </a:lnTo>
                  <a:lnTo>
                    <a:pt x="315" y="1168"/>
                  </a:lnTo>
                  <a:lnTo>
                    <a:pt x="261" y="1144"/>
                  </a:lnTo>
                  <a:lnTo>
                    <a:pt x="210" y="1114"/>
                  </a:lnTo>
                  <a:lnTo>
                    <a:pt x="162" y="1080"/>
                  </a:lnTo>
                  <a:lnTo>
                    <a:pt x="120" y="1040"/>
                  </a:lnTo>
                  <a:lnTo>
                    <a:pt x="82" y="998"/>
                  </a:lnTo>
                  <a:lnTo>
                    <a:pt x="49" y="951"/>
                  </a:lnTo>
                  <a:lnTo>
                    <a:pt x="22" y="901"/>
                  </a:lnTo>
                  <a:lnTo>
                    <a:pt x="0" y="848"/>
                  </a:lnTo>
                  <a:lnTo>
                    <a:pt x="25" y="883"/>
                  </a:lnTo>
                  <a:lnTo>
                    <a:pt x="56" y="913"/>
                  </a:lnTo>
                  <a:lnTo>
                    <a:pt x="90" y="940"/>
                  </a:lnTo>
                  <a:lnTo>
                    <a:pt x="128" y="963"/>
                  </a:lnTo>
                  <a:lnTo>
                    <a:pt x="170" y="982"/>
                  </a:lnTo>
                  <a:lnTo>
                    <a:pt x="213" y="997"/>
                  </a:lnTo>
                  <a:lnTo>
                    <a:pt x="258" y="1009"/>
                  </a:lnTo>
                  <a:lnTo>
                    <a:pt x="306" y="1016"/>
                  </a:lnTo>
                  <a:lnTo>
                    <a:pt x="353" y="1020"/>
                  </a:lnTo>
                  <a:lnTo>
                    <a:pt x="399" y="1019"/>
                  </a:lnTo>
                  <a:lnTo>
                    <a:pt x="447" y="1015"/>
                  </a:lnTo>
                  <a:lnTo>
                    <a:pt x="492" y="1006"/>
                  </a:lnTo>
                  <a:lnTo>
                    <a:pt x="534" y="994"/>
                  </a:lnTo>
                  <a:lnTo>
                    <a:pt x="575" y="979"/>
                  </a:lnTo>
                  <a:lnTo>
                    <a:pt x="612" y="958"/>
                  </a:lnTo>
                  <a:lnTo>
                    <a:pt x="655" y="928"/>
                  </a:lnTo>
                  <a:lnTo>
                    <a:pt x="694" y="894"/>
                  </a:lnTo>
                  <a:lnTo>
                    <a:pt x="728" y="858"/>
                  </a:lnTo>
                  <a:lnTo>
                    <a:pt x="756" y="821"/>
                  </a:lnTo>
                  <a:lnTo>
                    <a:pt x="779" y="780"/>
                  </a:lnTo>
                  <a:lnTo>
                    <a:pt x="796" y="738"/>
                  </a:lnTo>
                  <a:lnTo>
                    <a:pt x="806" y="695"/>
                  </a:lnTo>
                  <a:lnTo>
                    <a:pt x="811" y="652"/>
                  </a:lnTo>
                  <a:lnTo>
                    <a:pt x="809" y="608"/>
                  </a:lnTo>
                  <a:lnTo>
                    <a:pt x="800" y="563"/>
                  </a:lnTo>
                  <a:lnTo>
                    <a:pt x="784" y="520"/>
                  </a:lnTo>
                  <a:lnTo>
                    <a:pt x="761" y="478"/>
                  </a:lnTo>
                  <a:lnTo>
                    <a:pt x="731" y="436"/>
                  </a:lnTo>
                  <a:lnTo>
                    <a:pt x="728" y="433"/>
                  </a:lnTo>
                  <a:lnTo>
                    <a:pt x="724" y="426"/>
                  </a:lnTo>
                  <a:lnTo>
                    <a:pt x="714" y="415"/>
                  </a:lnTo>
                  <a:lnTo>
                    <a:pt x="702" y="401"/>
                  </a:lnTo>
                  <a:lnTo>
                    <a:pt x="687" y="382"/>
                  </a:lnTo>
                  <a:lnTo>
                    <a:pt x="670" y="363"/>
                  </a:lnTo>
                  <a:lnTo>
                    <a:pt x="651" y="340"/>
                  </a:lnTo>
                  <a:lnTo>
                    <a:pt x="631" y="316"/>
                  </a:lnTo>
                  <a:lnTo>
                    <a:pt x="609" y="291"/>
                  </a:lnTo>
                  <a:lnTo>
                    <a:pt x="589" y="265"/>
                  </a:lnTo>
                  <a:lnTo>
                    <a:pt x="567" y="239"/>
                  </a:lnTo>
                  <a:lnTo>
                    <a:pt x="545" y="213"/>
                  </a:lnTo>
                  <a:lnTo>
                    <a:pt x="524" y="188"/>
                  </a:lnTo>
                  <a:lnTo>
                    <a:pt x="526" y="189"/>
                  </a:lnTo>
                  <a:lnTo>
                    <a:pt x="521" y="184"/>
                  </a:lnTo>
                  <a:lnTo>
                    <a:pt x="517" y="180"/>
                  </a:lnTo>
                  <a:lnTo>
                    <a:pt x="515" y="177"/>
                  </a:lnTo>
                  <a:lnTo>
                    <a:pt x="513" y="175"/>
                  </a:lnTo>
                  <a:lnTo>
                    <a:pt x="512" y="175"/>
                  </a:lnTo>
                  <a:lnTo>
                    <a:pt x="499" y="154"/>
                  </a:lnTo>
                  <a:lnTo>
                    <a:pt x="492" y="131"/>
                  </a:lnTo>
                  <a:lnTo>
                    <a:pt x="490" y="110"/>
                  </a:lnTo>
                  <a:lnTo>
                    <a:pt x="494" y="87"/>
                  </a:lnTo>
                  <a:lnTo>
                    <a:pt x="502" y="65"/>
                  </a:lnTo>
                  <a:lnTo>
                    <a:pt x="517" y="44"/>
                  </a:lnTo>
                  <a:lnTo>
                    <a:pt x="534" y="28"/>
                  </a:lnTo>
                  <a:lnTo>
                    <a:pt x="555" y="13"/>
                  </a:lnTo>
                  <a:lnTo>
                    <a:pt x="577" y="5"/>
                  </a:lnTo>
                  <a:lnTo>
                    <a:pt x="60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Light"/>
                <a:ea typeface="+mn-ea"/>
                <a:cs typeface="+mn-cs"/>
              </a:endParaRPr>
            </a:p>
          </p:txBody>
        </p:sp>
        <p:sp>
          <p:nvSpPr>
            <p:cNvPr id="13" name="Freeform 10"/>
            <p:cNvSpPr>
              <a:spLocks/>
            </p:cNvSpPr>
            <p:nvPr userDrawn="1"/>
          </p:nvSpPr>
          <p:spPr bwMode="auto">
            <a:xfrm>
              <a:off x="6145213" y="4384676"/>
              <a:ext cx="434975" cy="476250"/>
            </a:xfrm>
            <a:custGeom>
              <a:avLst/>
              <a:gdLst>
                <a:gd name="T0" fmla="*/ 599 w 1096"/>
                <a:gd name="T1" fmla="*/ 0 h 1202"/>
                <a:gd name="T2" fmla="*/ 723 w 1096"/>
                <a:gd name="T3" fmla="*/ 21 h 1202"/>
                <a:gd name="T4" fmla="*/ 834 w 1096"/>
                <a:gd name="T5" fmla="*/ 64 h 1202"/>
                <a:gd name="T6" fmla="*/ 933 w 1096"/>
                <a:gd name="T7" fmla="*/ 128 h 1202"/>
                <a:gd name="T8" fmla="*/ 1014 w 1096"/>
                <a:gd name="T9" fmla="*/ 210 h 1202"/>
                <a:gd name="T10" fmla="*/ 1075 w 1096"/>
                <a:gd name="T11" fmla="*/ 307 h 1202"/>
                <a:gd name="T12" fmla="*/ 1071 w 1096"/>
                <a:gd name="T13" fmla="*/ 325 h 1202"/>
                <a:gd name="T14" fmla="*/ 1007 w 1096"/>
                <a:gd name="T15" fmla="*/ 268 h 1202"/>
                <a:gd name="T16" fmla="*/ 927 w 1096"/>
                <a:gd name="T17" fmla="*/ 226 h 1202"/>
                <a:gd name="T18" fmla="*/ 838 w 1096"/>
                <a:gd name="T19" fmla="*/ 199 h 1202"/>
                <a:gd name="T20" fmla="*/ 743 w 1096"/>
                <a:gd name="T21" fmla="*/ 188 h 1202"/>
                <a:gd name="T22" fmla="*/ 650 w 1096"/>
                <a:gd name="T23" fmla="*/ 193 h 1202"/>
                <a:gd name="T24" fmla="*/ 561 w 1096"/>
                <a:gd name="T25" fmla="*/ 214 h 1202"/>
                <a:gd name="T26" fmla="*/ 483 w 1096"/>
                <a:gd name="T27" fmla="*/ 249 h 1202"/>
                <a:gd name="T28" fmla="*/ 401 w 1096"/>
                <a:gd name="T29" fmla="*/ 313 h 1202"/>
                <a:gd name="T30" fmla="*/ 339 w 1096"/>
                <a:gd name="T31" fmla="*/ 388 h 1202"/>
                <a:gd name="T32" fmla="*/ 300 w 1096"/>
                <a:gd name="T33" fmla="*/ 470 h 1202"/>
                <a:gd name="T34" fmla="*/ 285 w 1096"/>
                <a:gd name="T35" fmla="*/ 555 h 1202"/>
                <a:gd name="T36" fmla="*/ 296 w 1096"/>
                <a:gd name="T37" fmla="*/ 643 h 1202"/>
                <a:gd name="T38" fmla="*/ 335 w 1096"/>
                <a:gd name="T39" fmla="*/ 730 h 1202"/>
                <a:gd name="T40" fmla="*/ 367 w 1096"/>
                <a:gd name="T41" fmla="*/ 775 h 1202"/>
                <a:gd name="T42" fmla="*/ 383 w 1096"/>
                <a:gd name="T43" fmla="*/ 793 h 1202"/>
                <a:gd name="T44" fmla="*/ 411 w 1096"/>
                <a:gd name="T45" fmla="*/ 827 h 1202"/>
                <a:gd name="T46" fmla="*/ 447 w 1096"/>
                <a:gd name="T47" fmla="*/ 870 h 1202"/>
                <a:gd name="T48" fmla="*/ 489 w 1096"/>
                <a:gd name="T49" fmla="*/ 921 h 1202"/>
                <a:gd name="T50" fmla="*/ 534 w 1096"/>
                <a:gd name="T51" fmla="*/ 974 h 1202"/>
                <a:gd name="T52" fmla="*/ 523 w 1096"/>
                <a:gd name="T53" fmla="*/ 962 h 1202"/>
                <a:gd name="T54" fmla="*/ 551 w 1096"/>
                <a:gd name="T55" fmla="*/ 996 h 1202"/>
                <a:gd name="T56" fmla="*/ 571 w 1096"/>
                <a:gd name="T57" fmla="*/ 1020 h 1202"/>
                <a:gd name="T58" fmla="*/ 578 w 1096"/>
                <a:gd name="T59" fmla="*/ 1028 h 1202"/>
                <a:gd name="T60" fmla="*/ 599 w 1096"/>
                <a:gd name="T61" fmla="*/ 1071 h 1202"/>
                <a:gd name="T62" fmla="*/ 596 w 1096"/>
                <a:gd name="T63" fmla="*/ 1115 h 1202"/>
                <a:gd name="T64" fmla="*/ 574 w 1096"/>
                <a:gd name="T65" fmla="*/ 1158 h 1202"/>
                <a:gd name="T66" fmla="*/ 536 w 1096"/>
                <a:gd name="T67" fmla="*/ 1189 h 1202"/>
                <a:gd name="T68" fmla="*/ 491 w 1096"/>
                <a:gd name="T69" fmla="*/ 1202 h 1202"/>
                <a:gd name="T70" fmla="*/ 447 w 1096"/>
                <a:gd name="T71" fmla="*/ 1196 h 1202"/>
                <a:gd name="T72" fmla="*/ 409 w 1096"/>
                <a:gd name="T73" fmla="*/ 1168 h 1202"/>
                <a:gd name="T74" fmla="*/ 390 w 1096"/>
                <a:gd name="T75" fmla="*/ 1143 h 1202"/>
                <a:gd name="T76" fmla="*/ 104 w 1096"/>
                <a:gd name="T77" fmla="*/ 796 h 1202"/>
                <a:gd name="T78" fmla="*/ 41 w 1096"/>
                <a:gd name="T79" fmla="*/ 682 h 1202"/>
                <a:gd name="T80" fmla="*/ 7 w 1096"/>
                <a:gd name="T81" fmla="*/ 573 h 1202"/>
                <a:gd name="T82" fmla="*/ 0 w 1096"/>
                <a:gd name="T83" fmla="*/ 471 h 1202"/>
                <a:gd name="T84" fmla="*/ 17 w 1096"/>
                <a:gd name="T85" fmla="*/ 375 h 1202"/>
                <a:gd name="T86" fmla="*/ 52 w 1096"/>
                <a:gd name="T87" fmla="*/ 287 h 1202"/>
                <a:gd name="T88" fmla="*/ 103 w 1096"/>
                <a:gd name="T89" fmla="*/ 210 h 1202"/>
                <a:gd name="T90" fmla="*/ 168 w 1096"/>
                <a:gd name="T91" fmla="*/ 144 h 1202"/>
                <a:gd name="T92" fmla="*/ 240 w 1096"/>
                <a:gd name="T93" fmla="*/ 88 h 1202"/>
                <a:gd name="T94" fmla="*/ 318 w 1096"/>
                <a:gd name="T95" fmla="*/ 47 h 1202"/>
                <a:gd name="T96" fmla="*/ 398 w 1096"/>
                <a:gd name="T97" fmla="*/ 19 h 1202"/>
                <a:gd name="T98" fmla="*/ 533 w 1096"/>
                <a:gd name="T99" fmla="*/ 0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02">
                  <a:moveTo>
                    <a:pt x="533" y="0"/>
                  </a:moveTo>
                  <a:lnTo>
                    <a:pt x="599" y="0"/>
                  </a:lnTo>
                  <a:lnTo>
                    <a:pt x="662" y="7"/>
                  </a:lnTo>
                  <a:lnTo>
                    <a:pt x="723" y="21"/>
                  </a:lnTo>
                  <a:lnTo>
                    <a:pt x="780" y="40"/>
                  </a:lnTo>
                  <a:lnTo>
                    <a:pt x="834" y="64"/>
                  </a:lnTo>
                  <a:lnTo>
                    <a:pt x="887" y="94"/>
                  </a:lnTo>
                  <a:lnTo>
                    <a:pt x="933" y="128"/>
                  </a:lnTo>
                  <a:lnTo>
                    <a:pt x="976" y="167"/>
                  </a:lnTo>
                  <a:lnTo>
                    <a:pt x="1014" y="210"/>
                  </a:lnTo>
                  <a:lnTo>
                    <a:pt x="1047" y="256"/>
                  </a:lnTo>
                  <a:lnTo>
                    <a:pt x="1075" y="307"/>
                  </a:lnTo>
                  <a:lnTo>
                    <a:pt x="1096" y="360"/>
                  </a:lnTo>
                  <a:lnTo>
                    <a:pt x="1071" y="325"/>
                  </a:lnTo>
                  <a:lnTo>
                    <a:pt x="1041" y="295"/>
                  </a:lnTo>
                  <a:lnTo>
                    <a:pt x="1007" y="268"/>
                  </a:lnTo>
                  <a:lnTo>
                    <a:pt x="968" y="245"/>
                  </a:lnTo>
                  <a:lnTo>
                    <a:pt x="927" y="226"/>
                  </a:lnTo>
                  <a:lnTo>
                    <a:pt x="883" y="210"/>
                  </a:lnTo>
                  <a:lnTo>
                    <a:pt x="838" y="199"/>
                  </a:lnTo>
                  <a:lnTo>
                    <a:pt x="791" y="192"/>
                  </a:lnTo>
                  <a:lnTo>
                    <a:pt x="743" y="188"/>
                  </a:lnTo>
                  <a:lnTo>
                    <a:pt x="696" y="188"/>
                  </a:lnTo>
                  <a:lnTo>
                    <a:pt x="650" y="193"/>
                  </a:lnTo>
                  <a:lnTo>
                    <a:pt x="605" y="202"/>
                  </a:lnTo>
                  <a:lnTo>
                    <a:pt x="561" y="214"/>
                  </a:lnTo>
                  <a:lnTo>
                    <a:pt x="521" y="229"/>
                  </a:lnTo>
                  <a:lnTo>
                    <a:pt x="483" y="249"/>
                  </a:lnTo>
                  <a:lnTo>
                    <a:pt x="440" y="280"/>
                  </a:lnTo>
                  <a:lnTo>
                    <a:pt x="401" y="313"/>
                  </a:lnTo>
                  <a:lnTo>
                    <a:pt x="368" y="349"/>
                  </a:lnTo>
                  <a:lnTo>
                    <a:pt x="339" y="388"/>
                  </a:lnTo>
                  <a:lnTo>
                    <a:pt x="317" y="427"/>
                  </a:lnTo>
                  <a:lnTo>
                    <a:pt x="300" y="470"/>
                  </a:lnTo>
                  <a:lnTo>
                    <a:pt x="289" y="512"/>
                  </a:lnTo>
                  <a:lnTo>
                    <a:pt x="285" y="555"/>
                  </a:lnTo>
                  <a:lnTo>
                    <a:pt x="287" y="600"/>
                  </a:lnTo>
                  <a:lnTo>
                    <a:pt x="296" y="643"/>
                  </a:lnTo>
                  <a:lnTo>
                    <a:pt x="312" y="687"/>
                  </a:lnTo>
                  <a:lnTo>
                    <a:pt x="335" y="730"/>
                  </a:lnTo>
                  <a:lnTo>
                    <a:pt x="366" y="773"/>
                  </a:lnTo>
                  <a:lnTo>
                    <a:pt x="367" y="775"/>
                  </a:lnTo>
                  <a:lnTo>
                    <a:pt x="373" y="782"/>
                  </a:lnTo>
                  <a:lnTo>
                    <a:pt x="383" y="793"/>
                  </a:lnTo>
                  <a:lnTo>
                    <a:pt x="396" y="809"/>
                  </a:lnTo>
                  <a:lnTo>
                    <a:pt x="411" y="827"/>
                  </a:lnTo>
                  <a:lnTo>
                    <a:pt x="429" y="847"/>
                  </a:lnTo>
                  <a:lnTo>
                    <a:pt x="447" y="870"/>
                  </a:lnTo>
                  <a:lnTo>
                    <a:pt x="468" y="896"/>
                  </a:lnTo>
                  <a:lnTo>
                    <a:pt x="489" y="921"/>
                  </a:lnTo>
                  <a:lnTo>
                    <a:pt x="511" y="948"/>
                  </a:lnTo>
                  <a:lnTo>
                    <a:pt x="534" y="974"/>
                  </a:lnTo>
                  <a:lnTo>
                    <a:pt x="556" y="999"/>
                  </a:lnTo>
                  <a:lnTo>
                    <a:pt x="523" y="962"/>
                  </a:lnTo>
                  <a:lnTo>
                    <a:pt x="538" y="980"/>
                  </a:lnTo>
                  <a:lnTo>
                    <a:pt x="551" y="996"/>
                  </a:lnTo>
                  <a:lnTo>
                    <a:pt x="562" y="1009"/>
                  </a:lnTo>
                  <a:lnTo>
                    <a:pt x="571" y="1020"/>
                  </a:lnTo>
                  <a:lnTo>
                    <a:pt x="577" y="1026"/>
                  </a:lnTo>
                  <a:lnTo>
                    <a:pt x="578" y="1028"/>
                  </a:lnTo>
                  <a:lnTo>
                    <a:pt x="591" y="1049"/>
                  </a:lnTo>
                  <a:lnTo>
                    <a:pt x="599" y="1071"/>
                  </a:lnTo>
                  <a:lnTo>
                    <a:pt x="600" y="1094"/>
                  </a:lnTo>
                  <a:lnTo>
                    <a:pt x="596" y="1115"/>
                  </a:lnTo>
                  <a:lnTo>
                    <a:pt x="588" y="1137"/>
                  </a:lnTo>
                  <a:lnTo>
                    <a:pt x="574" y="1158"/>
                  </a:lnTo>
                  <a:lnTo>
                    <a:pt x="556" y="1176"/>
                  </a:lnTo>
                  <a:lnTo>
                    <a:pt x="536" y="1189"/>
                  </a:lnTo>
                  <a:lnTo>
                    <a:pt x="514" y="1199"/>
                  </a:lnTo>
                  <a:lnTo>
                    <a:pt x="491" y="1202"/>
                  </a:lnTo>
                  <a:lnTo>
                    <a:pt x="469" y="1202"/>
                  </a:lnTo>
                  <a:lnTo>
                    <a:pt x="447" y="1196"/>
                  </a:lnTo>
                  <a:lnTo>
                    <a:pt x="428" y="1184"/>
                  </a:lnTo>
                  <a:lnTo>
                    <a:pt x="409" y="1168"/>
                  </a:lnTo>
                  <a:lnTo>
                    <a:pt x="352" y="1098"/>
                  </a:lnTo>
                  <a:lnTo>
                    <a:pt x="390" y="1143"/>
                  </a:lnTo>
                  <a:lnTo>
                    <a:pt x="149" y="855"/>
                  </a:lnTo>
                  <a:lnTo>
                    <a:pt x="104" y="796"/>
                  </a:lnTo>
                  <a:lnTo>
                    <a:pt x="69" y="739"/>
                  </a:lnTo>
                  <a:lnTo>
                    <a:pt x="41" y="682"/>
                  </a:lnTo>
                  <a:lnTo>
                    <a:pt x="21" y="628"/>
                  </a:lnTo>
                  <a:lnTo>
                    <a:pt x="7" y="573"/>
                  </a:lnTo>
                  <a:lnTo>
                    <a:pt x="1" y="522"/>
                  </a:lnTo>
                  <a:lnTo>
                    <a:pt x="0" y="471"/>
                  </a:lnTo>
                  <a:lnTo>
                    <a:pt x="6" y="421"/>
                  </a:lnTo>
                  <a:lnTo>
                    <a:pt x="17" y="375"/>
                  </a:lnTo>
                  <a:lnTo>
                    <a:pt x="33" y="331"/>
                  </a:lnTo>
                  <a:lnTo>
                    <a:pt x="52" y="287"/>
                  </a:lnTo>
                  <a:lnTo>
                    <a:pt x="77" y="248"/>
                  </a:lnTo>
                  <a:lnTo>
                    <a:pt x="103" y="210"/>
                  </a:lnTo>
                  <a:lnTo>
                    <a:pt x="135" y="175"/>
                  </a:lnTo>
                  <a:lnTo>
                    <a:pt x="168" y="144"/>
                  </a:lnTo>
                  <a:lnTo>
                    <a:pt x="203" y="115"/>
                  </a:lnTo>
                  <a:lnTo>
                    <a:pt x="240" y="88"/>
                  </a:lnTo>
                  <a:lnTo>
                    <a:pt x="279" y="65"/>
                  </a:lnTo>
                  <a:lnTo>
                    <a:pt x="318" y="47"/>
                  </a:lnTo>
                  <a:lnTo>
                    <a:pt x="358" y="31"/>
                  </a:lnTo>
                  <a:lnTo>
                    <a:pt x="398" y="19"/>
                  </a:lnTo>
                  <a:lnTo>
                    <a:pt x="466" y="6"/>
                  </a:lnTo>
                  <a:lnTo>
                    <a:pt x="5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Light"/>
                <a:ea typeface="+mn-ea"/>
                <a:cs typeface="+mn-cs"/>
              </a:endParaRPr>
            </a:p>
          </p:txBody>
        </p:sp>
        <p:sp>
          <p:nvSpPr>
            <p:cNvPr id="14" name="Freeform 11"/>
            <p:cNvSpPr>
              <a:spLocks noEditPoints="1"/>
            </p:cNvSpPr>
            <p:nvPr userDrawn="1"/>
          </p:nvSpPr>
          <p:spPr bwMode="auto">
            <a:xfrm>
              <a:off x="7675563" y="4867276"/>
              <a:ext cx="52388" cy="50800"/>
            </a:xfrm>
            <a:custGeom>
              <a:avLst/>
              <a:gdLst>
                <a:gd name="T0" fmla="*/ 51 w 130"/>
                <a:gd name="T1" fmla="*/ 60 h 128"/>
                <a:gd name="T2" fmla="*/ 70 w 130"/>
                <a:gd name="T3" fmla="*/ 60 h 128"/>
                <a:gd name="T4" fmla="*/ 77 w 130"/>
                <a:gd name="T5" fmla="*/ 59 h 128"/>
                <a:gd name="T6" fmla="*/ 82 w 130"/>
                <a:gd name="T7" fmla="*/ 55 h 128"/>
                <a:gd name="T8" fmla="*/ 83 w 130"/>
                <a:gd name="T9" fmla="*/ 48 h 128"/>
                <a:gd name="T10" fmla="*/ 82 w 130"/>
                <a:gd name="T11" fmla="*/ 42 h 128"/>
                <a:gd name="T12" fmla="*/ 77 w 130"/>
                <a:gd name="T13" fmla="*/ 38 h 128"/>
                <a:gd name="T14" fmla="*/ 71 w 130"/>
                <a:gd name="T15" fmla="*/ 37 h 128"/>
                <a:gd name="T16" fmla="*/ 51 w 130"/>
                <a:gd name="T17" fmla="*/ 37 h 128"/>
                <a:gd name="T18" fmla="*/ 68 w 130"/>
                <a:gd name="T19" fmla="*/ 28 h 128"/>
                <a:gd name="T20" fmla="*/ 89 w 130"/>
                <a:gd name="T21" fmla="*/ 32 h 128"/>
                <a:gd name="T22" fmla="*/ 95 w 130"/>
                <a:gd name="T23" fmla="*/ 48 h 128"/>
                <a:gd name="T24" fmla="*/ 90 w 130"/>
                <a:gd name="T25" fmla="*/ 63 h 128"/>
                <a:gd name="T26" fmla="*/ 76 w 130"/>
                <a:gd name="T27" fmla="*/ 69 h 128"/>
                <a:gd name="T28" fmla="*/ 84 w 130"/>
                <a:gd name="T29" fmla="*/ 101 h 128"/>
                <a:gd name="T30" fmla="*/ 51 w 130"/>
                <a:gd name="T31" fmla="*/ 69 h 128"/>
                <a:gd name="T32" fmla="*/ 40 w 130"/>
                <a:gd name="T33" fmla="*/ 101 h 128"/>
                <a:gd name="T34" fmla="*/ 66 w 130"/>
                <a:gd name="T35" fmla="*/ 11 h 128"/>
                <a:gd name="T36" fmla="*/ 34 w 130"/>
                <a:gd name="T37" fmla="*/ 20 h 128"/>
                <a:gd name="T38" fmla="*/ 16 w 130"/>
                <a:gd name="T39" fmla="*/ 47 h 128"/>
                <a:gd name="T40" fmla="*/ 16 w 130"/>
                <a:gd name="T41" fmla="*/ 82 h 128"/>
                <a:gd name="T42" fmla="*/ 34 w 130"/>
                <a:gd name="T43" fmla="*/ 107 h 128"/>
                <a:gd name="T44" fmla="*/ 66 w 130"/>
                <a:gd name="T45" fmla="*/ 117 h 128"/>
                <a:gd name="T46" fmla="*/ 96 w 130"/>
                <a:gd name="T47" fmla="*/ 107 h 128"/>
                <a:gd name="T48" fmla="*/ 115 w 130"/>
                <a:gd name="T49" fmla="*/ 82 h 128"/>
                <a:gd name="T50" fmla="*/ 115 w 130"/>
                <a:gd name="T51" fmla="*/ 47 h 128"/>
                <a:gd name="T52" fmla="*/ 96 w 130"/>
                <a:gd name="T53" fmla="*/ 20 h 128"/>
                <a:gd name="T54" fmla="*/ 66 w 130"/>
                <a:gd name="T55" fmla="*/ 11 h 128"/>
                <a:gd name="T56" fmla="*/ 85 w 130"/>
                <a:gd name="T57" fmla="*/ 3 h 128"/>
                <a:gd name="T58" fmla="*/ 118 w 130"/>
                <a:gd name="T59" fmla="*/ 25 h 128"/>
                <a:gd name="T60" fmla="*/ 130 w 130"/>
                <a:gd name="T61" fmla="*/ 64 h 128"/>
                <a:gd name="T62" fmla="*/ 118 w 130"/>
                <a:gd name="T63" fmla="*/ 102 h 128"/>
                <a:gd name="T64" fmla="*/ 85 w 130"/>
                <a:gd name="T65" fmla="*/ 125 h 128"/>
                <a:gd name="T66" fmla="*/ 45 w 130"/>
                <a:gd name="T67" fmla="*/ 125 h 128"/>
                <a:gd name="T68" fmla="*/ 13 w 130"/>
                <a:gd name="T69" fmla="*/ 102 h 128"/>
                <a:gd name="T70" fmla="*/ 0 w 130"/>
                <a:gd name="T71" fmla="*/ 64 h 128"/>
                <a:gd name="T72" fmla="*/ 13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6" y="60"/>
                  </a:lnTo>
                  <a:lnTo>
                    <a:pt x="70" y="60"/>
                  </a:lnTo>
                  <a:lnTo>
                    <a:pt x="73" y="59"/>
                  </a:lnTo>
                  <a:lnTo>
                    <a:pt x="77" y="59"/>
                  </a:lnTo>
                  <a:lnTo>
                    <a:pt x="79" y="56"/>
                  </a:lnTo>
                  <a:lnTo>
                    <a:pt x="82" y="55"/>
                  </a:lnTo>
                  <a:lnTo>
                    <a:pt x="83" y="52"/>
                  </a:lnTo>
                  <a:lnTo>
                    <a:pt x="83" y="48"/>
                  </a:lnTo>
                  <a:lnTo>
                    <a:pt x="83" y="44"/>
                  </a:lnTo>
                  <a:lnTo>
                    <a:pt x="82" y="42"/>
                  </a:lnTo>
                  <a:lnTo>
                    <a:pt x="79" y="40"/>
                  </a:lnTo>
                  <a:lnTo>
                    <a:pt x="77" y="38"/>
                  </a:lnTo>
                  <a:lnTo>
                    <a:pt x="73" y="37"/>
                  </a:lnTo>
                  <a:lnTo>
                    <a:pt x="71" y="37"/>
                  </a:lnTo>
                  <a:lnTo>
                    <a:pt x="67" y="37"/>
                  </a:lnTo>
                  <a:lnTo>
                    <a:pt x="51" y="37"/>
                  </a:lnTo>
                  <a:close/>
                  <a:moveTo>
                    <a:pt x="40" y="28"/>
                  </a:moveTo>
                  <a:lnTo>
                    <a:pt x="68" y="28"/>
                  </a:lnTo>
                  <a:lnTo>
                    <a:pt x="81" y="29"/>
                  </a:lnTo>
                  <a:lnTo>
                    <a:pt x="89" y="32"/>
                  </a:lnTo>
                  <a:lnTo>
                    <a:pt x="94" y="38"/>
                  </a:lnTo>
                  <a:lnTo>
                    <a:pt x="95" y="48"/>
                  </a:lnTo>
                  <a:lnTo>
                    <a:pt x="94" y="56"/>
                  </a:lnTo>
                  <a:lnTo>
                    <a:pt x="90" y="63"/>
                  </a:lnTo>
                  <a:lnTo>
                    <a:pt x="83" y="66"/>
                  </a:lnTo>
                  <a:lnTo>
                    <a:pt x="76" y="69"/>
                  </a:lnTo>
                  <a:lnTo>
                    <a:pt x="98" y="101"/>
                  </a:lnTo>
                  <a:lnTo>
                    <a:pt x="84" y="101"/>
                  </a:lnTo>
                  <a:lnTo>
                    <a:pt x="65" y="69"/>
                  </a:lnTo>
                  <a:lnTo>
                    <a:pt x="51" y="69"/>
                  </a:lnTo>
                  <a:lnTo>
                    <a:pt x="51" y="101"/>
                  </a:lnTo>
                  <a:lnTo>
                    <a:pt x="40" y="101"/>
                  </a:lnTo>
                  <a:lnTo>
                    <a:pt x="40" y="28"/>
                  </a:lnTo>
                  <a:close/>
                  <a:moveTo>
                    <a:pt x="66" y="11"/>
                  </a:moveTo>
                  <a:lnTo>
                    <a:pt x="49" y="13"/>
                  </a:lnTo>
                  <a:lnTo>
                    <a:pt x="34" y="20"/>
                  </a:lnTo>
                  <a:lnTo>
                    <a:pt x="23" y="32"/>
                  </a:lnTo>
                  <a:lnTo>
                    <a:pt x="16" y="47"/>
                  </a:lnTo>
                  <a:lnTo>
                    <a:pt x="14" y="64"/>
                  </a:lnTo>
                  <a:lnTo>
                    <a:pt x="16" y="82"/>
                  </a:lnTo>
                  <a:lnTo>
                    <a:pt x="23" y="96"/>
                  </a:lnTo>
                  <a:lnTo>
                    <a:pt x="34" y="107"/>
                  </a:lnTo>
                  <a:lnTo>
                    <a:pt x="49" y="114"/>
                  </a:lnTo>
                  <a:lnTo>
                    <a:pt x="66" y="117"/>
                  </a:lnTo>
                  <a:lnTo>
                    <a:pt x="82" y="114"/>
                  </a:lnTo>
                  <a:lnTo>
                    <a:pt x="96" y="107"/>
                  </a:lnTo>
                  <a:lnTo>
                    <a:pt x="107" y="96"/>
                  </a:lnTo>
                  <a:lnTo>
                    <a:pt x="115" y="82"/>
                  </a:lnTo>
                  <a:lnTo>
                    <a:pt x="118" y="64"/>
                  </a:lnTo>
                  <a:lnTo>
                    <a:pt x="115" y="47"/>
                  </a:lnTo>
                  <a:lnTo>
                    <a:pt x="107" y="32"/>
                  </a:lnTo>
                  <a:lnTo>
                    <a:pt x="96" y="20"/>
                  </a:lnTo>
                  <a:lnTo>
                    <a:pt x="82" y="13"/>
                  </a:lnTo>
                  <a:lnTo>
                    <a:pt x="66" y="11"/>
                  </a:lnTo>
                  <a:close/>
                  <a:moveTo>
                    <a:pt x="66" y="0"/>
                  </a:moveTo>
                  <a:lnTo>
                    <a:pt x="85" y="3"/>
                  </a:lnTo>
                  <a:lnTo>
                    <a:pt x="104" y="12"/>
                  </a:lnTo>
                  <a:lnTo>
                    <a:pt x="118" y="25"/>
                  </a:lnTo>
                  <a:lnTo>
                    <a:pt x="127" y="43"/>
                  </a:lnTo>
                  <a:lnTo>
                    <a:pt x="130" y="64"/>
                  </a:lnTo>
                  <a:lnTo>
                    <a:pt x="127" y="84"/>
                  </a:lnTo>
                  <a:lnTo>
                    <a:pt x="118" y="102"/>
                  </a:lnTo>
                  <a:lnTo>
                    <a:pt x="104" y="116"/>
                  </a:lnTo>
                  <a:lnTo>
                    <a:pt x="85" y="125"/>
                  </a:lnTo>
                  <a:lnTo>
                    <a:pt x="66" y="128"/>
                  </a:lnTo>
                  <a:lnTo>
                    <a:pt x="45" y="125"/>
                  </a:lnTo>
                  <a:lnTo>
                    <a:pt x="27" y="116"/>
                  </a:lnTo>
                  <a:lnTo>
                    <a:pt x="13" y="102"/>
                  </a:lnTo>
                  <a:lnTo>
                    <a:pt x="4" y="84"/>
                  </a:lnTo>
                  <a:lnTo>
                    <a:pt x="0" y="64"/>
                  </a:lnTo>
                  <a:lnTo>
                    <a:pt x="4" y="43"/>
                  </a:lnTo>
                  <a:lnTo>
                    <a:pt x="13" y="25"/>
                  </a:lnTo>
                  <a:lnTo>
                    <a:pt x="27" y="12"/>
                  </a:lnTo>
                  <a:lnTo>
                    <a:pt x="45" y="3"/>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Light"/>
                <a:ea typeface="+mn-ea"/>
                <a:cs typeface="+mn-cs"/>
              </a:endParaRPr>
            </a:p>
          </p:txBody>
        </p:sp>
        <p:sp>
          <p:nvSpPr>
            <p:cNvPr id="15" name="Freeform 12"/>
            <p:cNvSpPr>
              <a:spLocks noEditPoints="1"/>
            </p:cNvSpPr>
            <p:nvPr userDrawn="1"/>
          </p:nvSpPr>
          <p:spPr bwMode="auto">
            <a:xfrm>
              <a:off x="6591301" y="4867276"/>
              <a:ext cx="52388" cy="50800"/>
            </a:xfrm>
            <a:custGeom>
              <a:avLst/>
              <a:gdLst>
                <a:gd name="T0" fmla="*/ 51 w 130"/>
                <a:gd name="T1" fmla="*/ 60 h 128"/>
                <a:gd name="T2" fmla="*/ 69 w 130"/>
                <a:gd name="T3" fmla="*/ 60 h 128"/>
                <a:gd name="T4" fmla="*/ 75 w 130"/>
                <a:gd name="T5" fmla="*/ 59 h 128"/>
                <a:gd name="T6" fmla="*/ 81 w 130"/>
                <a:gd name="T7" fmla="*/ 55 h 128"/>
                <a:gd name="T8" fmla="*/ 82 w 130"/>
                <a:gd name="T9" fmla="*/ 48 h 128"/>
                <a:gd name="T10" fmla="*/ 81 w 130"/>
                <a:gd name="T11" fmla="*/ 42 h 128"/>
                <a:gd name="T12" fmla="*/ 76 w 130"/>
                <a:gd name="T13" fmla="*/ 38 h 128"/>
                <a:gd name="T14" fmla="*/ 70 w 130"/>
                <a:gd name="T15" fmla="*/ 37 h 128"/>
                <a:gd name="T16" fmla="*/ 51 w 130"/>
                <a:gd name="T17" fmla="*/ 37 h 128"/>
                <a:gd name="T18" fmla="*/ 68 w 130"/>
                <a:gd name="T19" fmla="*/ 28 h 128"/>
                <a:gd name="T20" fmla="*/ 88 w 130"/>
                <a:gd name="T21" fmla="*/ 32 h 128"/>
                <a:gd name="T22" fmla="*/ 94 w 130"/>
                <a:gd name="T23" fmla="*/ 48 h 128"/>
                <a:gd name="T24" fmla="*/ 88 w 130"/>
                <a:gd name="T25" fmla="*/ 63 h 128"/>
                <a:gd name="T26" fmla="*/ 75 w 130"/>
                <a:gd name="T27" fmla="*/ 69 h 128"/>
                <a:gd name="T28" fmla="*/ 83 w 130"/>
                <a:gd name="T29" fmla="*/ 101 h 128"/>
                <a:gd name="T30" fmla="*/ 51 w 130"/>
                <a:gd name="T31" fmla="*/ 69 h 128"/>
                <a:gd name="T32" fmla="*/ 40 w 130"/>
                <a:gd name="T33" fmla="*/ 101 h 128"/>
                <a:gd name="T34" fmla="*/ 64 w 130"/>
                <a:gd name="T35" fmla="*/ 11 h 128"/>
                <a:gd name="T36" fmla="*/ 34 w 130"/>
                <a:gd name="T37" fmla="*/ 20 h 128"/>
                <a:gd name="T38" fmla="*/ 14 w 130"/>
                <a:gd name="T39" fmla="*/ 47 h 128"/>
                <a:gd name="T40" fmla="*/ 14 w 130"/>
                <a:gd name="T41" fmla="*/ 82 h 128"/>
                <a:gd name="T42" fmla="*/ 34 w 130"/>
                <a:gd name="T43" fmla="*/ 107 h 128"/>
                <a:gd name="T44" fmla="*/ 64 w 130"/>
                <a:gd name="T45" fmla="*/ 117 h 128"/>
                <a:gd name="T46" fmla="*/ 96 w 130"/>
                <a:gd name="T47" fmla="*/ 107 h 128"/>
                <a:gd name="T48" fmla="*/ 114 w 130"/>
                <a:gd name="T49" fmla="*/ 82 h 128"/>
                <a:gd name="T50" fmla="*/ 114 w 130"/>
                <a:gd name="T51" fmla="*/ 47 h 128"/>
                <a:gd name="T52" fmla="*/ 96 w 130"/>
                <a:gd name="T53" fmla="*/ 20 h 128"/>
                <a:gd name="T54" fmla="*/ 64 w 130"/>
                <a:gd name="T55" fmla="*/ 11 h 128"/>
                <a:gd name="T56" fmla="*/ 85 w 130"/>
                <a:gd name="T57" fmla="*/ 3 h 128"/>
                <a:gd name="T58" fmla="*/ 117 w 130"/>
                <a:gd name="T59" fmla="*/ 25 h 128"/>
                <a:gd name="T60" fmla="*/ 130 w 130"/>
                <a:gd name="T61" fmla="*/ 64 h 128"/>
                <a:gd name="T62" fmla="*/ 117 w 130"/>
                <a:gd name="T63" fmla="*/ 102 h 128"/>
                <a:gd name="T64" fmla="*/ 85 w 130"/>
                <a:gd name="T65" fmla="*/ 125 h 128"/>
                <a:gd name="T66" fmla="*/ 45 w 130"/>
                <a:gd name="T67" fmla="*/ 125 h 128"/>
                <a:gd name="T68" fmla="*/ 12 w 130"/>
                <a:gd name="T69" fmla="*/ 102 h 128"/>
                <a:gd name="T70" fmla="*/ 0 w 130"/>
                <a:gd name="T71" fmla="*/ 64 h 128"/>
                <a:gd name="T72" fmla="*/ 12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4" y="60"/>
                  </a:lnTo>
                  <a:lnTo>
                    <a:pt x="69" y="60"/>
                  </a:lnTo>
                  <a:lnTo>
                    <a:pt x="73" y="59"/>
                  </a:lnTo>
                  <a:lnTo>
                    <a:pt x="75" y="59"/>
                  </a:lnTo>
                  <a:lnTo>
                    <a:pt x="79" y="56"/>
                  </a:lnTo>
                  <a:lnTo>
                    <a:pt x="81" y="55"/>
                  </a:lnTo>
                  <a:lnTo>
                    <a:pt x="82" y="52"/>
                  </a:lnTo>
                  <a:lnTo>
                    <a:pt x="82" y="48"/>
                  </a:lnTo>
                  <a:lnTo>
                    <a:pt x="82" y="44"/>
                  </a:lnTo>
                  <a:lnTo>
                    <a:pt x="81" y="42"/>
                  </a:lnTo>
                  <a:lnTo>
                    <a:pt x="79" y="40"/>
                  </a:lnTo>
                  <a:lnTo>
                    <a:pt x="76" y="38"/>
                  </a:lnTo>
                  <a:lnTo>
                    <a:pt x="73" y="37"/>
                  </a:lnTo>
                  <a:lnTo>
                    <a:pt x="70" y="37"/>
                  </a:lnTo>
                  <a:lnTo>
                    <a:pt x="66" y="37"/>
                  </a:lnTo>
                  <a:lnTo>
                    <a:pt x="51" y="37"/>
                  </a:lnTo>
                  <a:close/>
                  <a:moveTo>
                    <a:pt x="40" y="28"/>
                  </a:moveTo>
                  <a:lnTo>
                    <a:pt x="68" y="28"/>
                  </a:lnTo>
                  <a:lnTo>
                    <a:pt x="80" y="29"/>
                  </a:lnTo>
                  <a:lnTo>
                    <a:pt x="88" y="32"/>
                  </a:lnTo>
                  <a:lnTo>
                    <a:pt x="93" y="38"/>
                  </a:lnTo>
                  <a:lnTo>
                    <a:pt x="94" y="48"/>
                  </a:lnTo>
                  <a:lnTo>
                    <a:pt x="93" y="56"/>
                  </a:lnTo>
                  <a:lnTo>
                    <a:pt x="88" y="63"/>
                  </a:lnTo>
                  <a:lnTo>
                    <a:pt x="82" y="66"/>
                  </a:lnTo>
                  <a:lnTo>
                    <a:pt x="75" y="69"/>
                  </a:lnTo>
                  <a:lnTo>
                    <a:pt x="96" y="101"/>
                  </a:lnTo>
                  <a:lnTo>
                    <a:pt x="83" y="101"/>
                  </a:lnTo>
                  <a:lnTo>
                    <a:pt x="64" y="69"/>
                  </a:lnTo>
                  <a:lnTo>
                    <a:pt x="51" y="69"/>
                  </a:lnTo>
                  <a:lnTo>
                    <a:pt x="51" y="101"/>
                  </a:lnTo>
                  <a:lnTo>
                    <a:pt x="40" y="101"/>
                  </a:lnTo>
                  <a:lnTo>
                    <a:pt x="40" y="28"/>
                  </a:lnTo>
                  <a:close/>
                  <a:moveTo>
                    <a:pt x="64" y="11"/>
                  </a:moveTo>
                  <a:lnTo>
                    <a:pt x="48" y="13"/>
                  </a:lnTo>
                  <a:lnTo>
                    <a:pt x="34" y="20"/>
                  </a:lnTo>
                  <a:lnTo>
                    <a:pt x="22" y="32"/>
                  </a:lnTo>
                  <a:lnTo>
                    <a:pt x="14" y="47"/>
                  </a:lnTo>
                  <a:lnTo>
                    <a:pt x="12" y="64"/>
                  </a:lnTo>
                  <a:lnTo>
                    <a:pt x="14" y="82"/>
                  </a:lnTo>
                  <a:lnTo>
                    <a:pt x="22" y="96"/>
                  </a:lnTo>
                  <a:lnTo>
                    <a:pt x="34" y="107"/>
                  </a:lnTo>
                  <a:lnTo>
                    <a:pt x="48" y="114"/>
                  </a:lnTo>
                  <a:lnTo>
                    <a:pt x="64" y="117"/>
                  </a:lnTo>
                  <a:lnTo>
                    <a:pt x="81" y="114"/>
                  </a:lnTo>
                  <a:lnTo>
                    <a:pt x="96" y="107"/>
                  </a:lnTo>
                  <a:lnTo>
                    <a:pt x="107" y="96"/>
                  </a:lnTo>
                  <a:lnTo>
                    <a:pt x="114" y="82"/>
                  </a:lnTo>
                  <a:lnTo>
                    <a:pt x="116" y="64"/>
                  </a:lnTo>
                  <a:lnTo>
                    <a:pt x="114" y="47"/>
                  </a:lnTo>
                  <a:lnTo>
                    <a:pt x="107" y="32"/>
                  </a:lnTo>
                  <a:lnTo>
                    <a:pt x="96" y="20"/>
                  </a:lnTo>
                  <a:lnTo>
                    <a:pt x="81" y="13"/>
                  </a:lnTo>
                  <a:lnTo>
                    <a:pt x="64" y="11"/>
                  </a:lnTo>
                  <a:close/>
                  <a:moveTo>
                    <a:pt x="64" y="0"/>
                  </a:moveTo>
                  <a:lnTo>
                    <a:pt x="85" y="3"/>
                  </a:lnTo>
                  <a:lnTo>
                    <a:pt x="103" y="12"/>
                  </a:lnTo>
                  <a:lnTo>
                    <a:pt x="117" y="25"/>
                  </a:lnTo>
                  <a:lnTo>
                    <a:pt x="126" y="43"/>
                  </a:lnTo>
                  <a:lnTo>
                    <a:pt x="130" y="64"/>
                  </a:lnTo>
                  <a:lnTo>
                    <a:pt x="126" y="84"/>
                  </a:lnTo>
                  <a:lnTo>
                    <a:pt x="117" y="102"/>
                  </a:lnTo>
                  <a:lnTo>
                    <a:pt x="103" y="116"/>
                  </a:lnTo>
                  <a:lnTo>
                    <a:pt x="85" y="125"/>
                  </a:lnTo>
                  <a:lnTo>
                    <a:pt x="64" y="128"/>
                  </a:lnTo>
                  <a:lnTo>
                    <a:pt x="45" y="125"/>
                  </a:lnTo>
                  <a:lnTo>
                    <a:pt x="26" y="116"/>
                  </a:lnTo>
                  <a:lnTo>
                    <a:pt x="12" y="102"/>
                  </a:lnTo>
                  <a:lnTo>
                    <a:pt x="2" y="84"/>
                  </a:lnTo>
                  <a:lnTo>
                    <a:pt x="0" y="64"/>
                  </a:lnTo>
                  <a:lnTo>
                    <a:pt x="2" y="43"/>
                  </a:lnTo>
                  <a:lnTo>
                    <a:pt x="12" y="25"/>
                  </a:lnTo>
                  <a:lnTo>
                    <a:pt x="26" y="12"/>
                  </a:lnTo>
                  <a:lnTo>
                    <a:pt x="45" y="3"/>
                  </a:lnTo>
                  <a:lnTo>
                    <a:pt x="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Light"/>
                <a:ea typeface="+mn-ea"/>
                <a:cs typeface="+mn-cs"/>
              </a:endParaRPr>
            </a:p>
          </p:txBody>
        </p:sp>
      </p:grpSp>
      <p:sp>
        <p:nvSpPr>
          <p:cNvPr id="16" name="TextBox 4"/>
          <p:cNvSpPr txBox="1"/>
          <p:nvPr userDrawn="1"/>
        </p:nvSpPr>
        <p:spPr>
          <a:xfrm>
            <a:off x="4413504" y="6619449"/>
            <a:ext cx="3352800" cy="194990"/>
          </a:xfrm>
          <a:prstGeom prst="rect">
            <a:avLst/>
          </a:prstGeom>
          <a:noFill/>
        </p:spPr>
        <p:txBody>
          <a:bodyPr wrap="square" anchor="b" anchorCtr="0">
            <a:spAutoFit/>
          </a:bodyPr>
          <a:lstStyle/>
          <a:p>
            <a:pPr marL="0" marR="0" lvl="0" indent="0" algn="ctr" defTabSz="365751"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rgbClr val="0074BE"/>
                </a:solidFill>
                <a:effectLst/>
                <a:uLnTx/>
                <a:uFillTx/>
                <a:latin typeface="Calibri Light"/>
                <a:ea typeface="Calibri" charset="0"/>
                <a:cs typeface="Arial" panose="020B0604020202020204" pitchFamily="34" charset="0"/>
              </a:rPr>
              <a:t>Copyright © SAS Institute Inc. All rights reserved.</a:t>
            </a:r>
          </a:p>
        </p:txBody>
      </p:sp>
      <p:pic>
        <p:nvPicPr>
          <p:cNvPr id="17" name="Picture 16">
            <a:extLst>
              <a:ext uri="{FF2B5EF4-FFF2-40B4-BE49-F238E27FC236}">
                <a16:creationId xmlns:a16="http://schemas.microsoft.com/office/drawing/2014/main" id="{D8AD2B26-0835-4A34-B90D-D4A499050699}"/>
              </a:ext>
            </a:extLst>
          </p:cNvPr>
          <p:cNvPicPr>
            <a:picLocks noChangeAspect="1"/>
          </p:cNvPicPr>
          <p:nvPr userDrawn="1"/>
        </p:nvPicPr>
        <p:blipFill>
          <a:blip r:embed="rId3">
            <a:duotone>
              <a:prstClr val="black"/>
              <a:schemeClr val="accent1">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519379" y="1683428"/>
            <a:ext cx="13470652" cy="3491144"/>
          </a:xfrm>
          <a:prstGeom prst="rect">
            <a:avLst/>
          </a:prstGeom>
        </p:spPr>
      </p:pic>
    </p:spTree>
    <p:custDataLst>
      <p:tags r:id="rId1"/>
    </p:custDataLst>
    <p:extLst>
      <p:ext uri="{BB962C8B-B14F-4D97-AF65-F5344CB8AC3E}">
        <p14:creationId xmlns:p14="http://schemas.microsoft.com/office/powerpoint/2010/main" val="1806642047"/>
      </p:ext>
    </p:extLst>
  </p:cSld>
  <p:clrMapOvr>
    <a:masterClrMapping/>
  </p:clrMapOvr>
  <p:transition>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userDrawn="1">
  <p:cSld name="Blue Background">
    <p:bg>
      <p:bgPr>
        <a:gradFill>
          <a:gsLst>
            <a:gs pos="0">
              <a:srgbClr val="00517E"/>
            </a:gs>
            <a:gs pos="100000">
              <a:srgbClr val="04304B"/>
            </a:gs>
          </a:gsLst>
          <a:path path="circle">
            <a:fillToRect l="50000" t="50000" r="50000" b="50000"/>
          </a:path>
        </a:gradFill>
        <a:effectLst/>
      </p:bgPr>
    </p:bg>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lvl1pPr>
              <a:defRPr>
                <a:solidFill>
                  <a:schemeClr val="bg1">
                    <a:lumMod val="85000"/>
                  </a:schemeClr>
                </a:solidFill>
              </a:defRPr>
            </a:lvl1pPr>
          </a:lstStyle>
          <a:p>
            <a:fld id="{4976208B-6111-490B-8CEC-FFB249DB2100}" type="slidenum">
              <a:rPr lang="en-US" smtClean="0"/>
              <a:pPr/>
              <a:t>‹#›</a:t>
            </a:fld>
            <a:endParaRPr lang="en-US" dirty="0"/>
          </a:p>
        </p:txBody>
      </p:sp>
      <p:sp>
        <p:nvSpPr>
          <p:cNvPr id="10" name="TextBox 4"/>
          <p:cNvSpPr txBox="1"/>
          <p:nvPr/>
        </p:nvSpPr>
        <p:spPr>
          <a:xfrm>
            <a:off x="4413504" y="6619449"/>
            <a:ext cx="3352800" cy="194990"/>
          </a:xfrm>
          <a:prstGeom prst="rect">
            <a:avLst/>
          </a:prstGeom>
          <a:noFill/>
        </p:spPr>
        <p:txBody>
          <a:bodyPr wrap="square" anchor="b" anchorCtr="0">
            <a:spAutoFit/>
          </a:bodyPr>
          <a:lstStyle/>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dirty="0">
                <a:ln>
                  <a:noFill/>
                </a:ln>
                <a:solidFill>
                  <a:srgbClr val="08649C"/>
                </a:solidFill>
                <a:effectLst/>
                <a:uLnTx/>
                <a:uFillTx/>
                <a:latin typeface="+mn-lt"/>
                <a:ea typeface="Calibri" charset="0"/>
                <a:cs typeface="Arial" panose="020B0604020202020204" pitchFamily="34" charset="0"/>
              </a:rPr>
              <a:t>Copyright © SAS Institute Inc. All rights reserved.</a:t>
            </a:r>
          </a:p>
        </p:txBody>
      </p:sp>
      <p:pic>
        <p:nvPicPr>
          <p:cNvPr id="9"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15857" y="6329009"/>
            <a:ext cx="745039" cy="338655"/>
          </a:xfrm>
          <a:prstGeom prst="rect">
            <a:avLst/>
          </a:prstGeom>
        </p:spPr>
      </p:pic>
    </p:spTree>
    <p:extLst>
      <p:ext uri="{BB962C8B-B14F-4D97-AF65-F5344CB8AC3E}">
        <p14:creationId xmlns:p14="http://schemas.microsoft.com/office/powerpoint/2010/main" val="4177971783"/>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AS - Section Header - Dark Blu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900AF95-1FC8-274C-A784-F831F6B8647F}"/>
              </a:ext>
            </a:extLst>
          </p:cNvPr>
          <p:cNvSpPr/>
          <p:nvPr/>
        </p:nvSpPr>
        <p:spPr>
          <a:xfrm>
            <a:off x="1" y="-8061"/>
            <a:ext cx="12163455" cy="6831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9" name="Rectangle 18">
            <a:extLst>
              <a:ext uri="{FF2B5EF4-FFF2-40B4-BE49-F238E27FC236}">
                <a16:creationId xmlns:a16="http://schemas.microsoft.com/office/drawing/2014/main" id="{3DE886C9-CAD8-3E4C-B25F-BCA173FDD07C}"/>
              </a:ext>
            </a:extLst>
          </p:cNvPr>
          <p:cNvSpPr/>
          <p:nvPr/>
        </p:nvSpPr>
        <p:spPr>
          <a:xfrm>
            <a:off x="-1" y="0"/>
            <a:ext cx="12163455" cy="6840469"/>
          </a:xfrm>
          <a:prstGeom prst="rect">
            <a:avLst/>
          </a:prstGeom>
          <a:gradFill>
            <a:gsLst>
              <a:gs pos="13000">
                <a:schemeClr val="tx2">
                  <a:alpha val="0"/>
                </a:schemeClr>
              </a:gs>
              <a:gs pos="100000">
                <a:srgbClr val="051B26"/>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TextBox 4">
            <a:extLst>
              <a:ext uri="{FF2B5EF4-FFF2-40B4-BE49-F238E27FC236}">
                <a16:creationId xmlns:a16="http://schemas.microsoft.com/office/drawing/2014/main" id="{B0C6AF5C-E29A-9E49-801E-0A1C09DFDE5F}"/>
              </a:ext>
            </a:extLst>
          </p:cNvPr>
          <p:cNvSpPr txBox="1"/>
          <p:nvPr/>
        </p:nvSpPr>
        <p:spPr>
          <a:xfrm>
            <a:off x="4413504" y="6619449"/>
            <a:ext cx="3352800" cy="194990"/>
          </a:xfrm>
          <a:prstGeom prst="rect">
            <a:avLst/>
          </a:prstGeom>
          <a:noFill/>
        </p:spPr>
        <p:txBody>
          <a:bodyPr wrap="square" anchor="b" anchorCtr="0">
            <a:spAutoFit/>
          </a:bodyPr>
          <a:lstStyle/>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chemeClr val="bg1"/>
                </a:solidFill>
                <a:effectLst/>
                <a:uLnTx/>
                <a:uFillTx/>
                <a:latin typeface="+mn-lt"/>
                <a:ea typeface="Calibri" charset="0"/>
                <a:cs typeface="Arial" panose="020B0604020202020204" pitchFamily="34" charset="0"/>
              </a:rPr>
              <a:t>Copyright © SAS Institute Inc. All rights reserved.</a:t>
            </a:r>
          </a:p>
        </p:txBody>
      </p:sp>
      <p:pic>
        <p:nvPicPr>
          <p:cNvPr id="14" name="Picture 6">
            <a:extLst>
              <a:ext uri="{FF2B5EF4-FFF2-40B4-BE49-F238E27FC236}">
                <a16:creationId xmlns:a16="http://schemas.microsoft.com/office/drawing/2014/main" id="{6BFF7639-E4DF-3741-90C7-2DFCD9D26A0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215857" y="6329009"/>
            <a:ext cx="745039" cy="338655"/>
          </a:xfrm>
          <a:prstGeom prst="rect">
            <a:avLst/>
          </a:prstGeom>
        </p:spPr>
      </p:pic>
      <p:pic>
        <p:nvPicPr>
          <p:cNvPr id="3" name="Picture 2" descr="A picture containing light&#10;&#10;Description automatically generated">
            <a:extLst>
              <a:ext uri="{FF2B5EF4-FFF2-40B4-BE49-F238E27FC236}">
                <a16:creationId xmlns:a16="http://schemas.microsoft.com/office/drawing/2014/main" id="{1EEF73F1-7476-4ADE-9D31-1390817FDDF4}"/>
              </a:ext>
            </a:extLst>
          </p:cNvPr>
          <p:cNvPicPr>
            <a:picLocks noChangeAspect="1"/>
          </p:cNvPicPr>
          <p:nvPr/>
        </p:nvPicPr>
        <p:blipFill rotWithShape="1">
          <a:blip r:embed="rId4">
            <a:extLst>
              <a:ext uri="{28A0092B-C50C-407E-A947-70E740481C1C}">
                <a14:useLocalDpi xmlns:a14="http://schemas.microsoft.com/office/drawing/2010/main" val="0"/>
              </a:ext>
            </a:extLst>
          </a:blip>
          <a:srcRect t="18780" r="31188" b="25965"/>
          <a:stretch/>
        </p:blipFill>
        <p:spPr>
          <a:xfrm>
            <a:off x="5709920" y="-8062"/>
            <a:ext cx="6482080" cy="6866063"/>
          </a:xfrm>
          <a:prstGeom prst="rect">
            <a:avLst/>
          </a:prstGeom>
        </p:spPr>
      </p:pic>
      <p:sp>
        <p:nvSpPr>
          <p:cNvPr id="10" name="Text Placeholder 32">
            <a:extLst>
              <a:ext uri="{FF2B5EF4-FFF2-40B4-BE49-F238E27FC236}">
                <a16:creationId xmlns:a16="http://schemas.microsoft.com/office/drawing/2014/main" id="{D5BF76BC-A168-D846-A33A-DDC741AB2C49}"/>
              </a:ext>
            </a:extLst>
          </p:cNvPr>
          <p:cNvSpPr>
            <a:spLocks noGrp="1"/>
          </p:cNvSpPr>
          <p:nvPr>
            <p:ph type="body" sz="quarter" idx="10"/>
          </p:nvPr>
        </p:nvSpPr>
        <p:spPr>
          <a:xfrm>
            <a:off x="826938" y="1167901"/>
            <a:ext cx="8520925" cy="2074832"/>
          </a:xfrm>
        </p:spPr>
        <p:txBody>
          <a:bodyPr anchor="b">
            <a:normAutofit/>
          </a:bodyPr>
          <a:lstStyle>
            <a:lvl1pPr marL="0" indent="0" algn="l">
              <a:buNone/>
              <a:defRPr lang="en-US" sz="4000" b="1" kern="1200" dirty="0">
                <a:solidFill>
                  <a:schemeClr val="bg1"/>
                </a:solidFill>
                <a:latin typeface="Calibri" panose="020F0502020204030204" pitchFamily="34" charset="0"/>
                <a:ea typeface="+mn-ea"/>
                <a:cs typeface="Calibri" panose="020F0502020204030204" pitchFamily="34" charset="0"/>
              </a:defRPr>
            </a:lvl1pPr>
          </a:lstStyle>
          <a:p>
            <a:pPr lvl="0"/>
            <a:r>
              <a:rPr lang="en-US"/>
              <a:t>Click to edit Master text styles</a:t>
            </a:r>
          </a:p>
        </p:txBody>
      </p:sp>
      <p:sp>
        <p:nvSpPr>
          <p:cNvPr id="11" name="Text Placeholder 34">
            <a:extLst>
              <a:ext uri="{FF2B5EF4-FFF2-40B4-BE49-F238E27FC236}">
                <a16:creationId xmlns:a16="http://schemas.microsoft.com/office/drawing/2014/main" id="{C8C0CE08-E9A8-3940-A81E-001DC88592F4}"/>
              </a:ext>
            </a:extLst>
          </p:cNvPr>
          <p:cNvSpPr>
            <a:spLocks noGrp="1"/>
          </p:cNvSpPr>
          <p:nvPr>
            <p:ph type="body" sz="quarter" idx="11"/>
          </p:nvPr>
        </p:nvSpPr>
        <p:spPr>
          <a:xfrm>
            <a:off x="826938" y="3312584"/>
            <a:ext cx="8520925" cy="1945216"/>
          </a:xfrm>
        </p:spPr>
        <p:txBody>
          <a:bodyPr>
            <a:normAutofit/>
          </a:bodyPr>
          <a:lstStyle>
            <a:lvl1pPr marL="0" indent="0" algn="l">
              <a:buNone/>
              <a:defRPr sz="2667">
                <a:solidFill>
                  <a:schemeClr val="bg1"/>
                </a:solidFill>
                <a:latin typeface="+mj-lt"/>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p:txBody>
      </p:sp>
    </p:spTree>
    <p:custDataLst>
      <p:tags r:id="rId1"/>
    </p:custDataLst>
    <p:extLst>
      <p:ext uri="{BB962C8B-B14F-4D97-AF65-F5344CB8AC3E}">
        <p14:creationId xmlns:p14="http://schemas.microsoft.com/office/powerpoint/2010/main" val="1990637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slideLayout" Target="../slideLayouts/slideLayout25.xml"/><Relationship Id="rId3" Type="http://schemas.openxmlformats.org/officeDocument/2006/relationships/slideLayout" Target="../slideLayouts/slideLayout10.xml"/><Relationship Id="rId21" Type="http://schemas.openxmlformats.org/officeDocument/2006/relationships/image" Target="../media/image2.png"/><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 Type="http://schemas.openxmlformats.org/officeDocument/2006/relationships/slideLayout" Target="../slideLayouts/slideLayout9.xml"/><Relationship Id="rId16" Type="http://schemas.openxmlformats.org/officeDocument/2006/relationships/slideLayout" Target="../slideLayouts/slideLayout23.xml"/><Relationship Id="rId20" Type="http://schemas.openxmlformats.org/officeDocument/2006/relationships/tags" Target="../tags/tag1.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10" Type="http://schemas.openxmlformats.org/officeDocument/2006/relationships/slideLayout" Target="../slideLayouts/slideLayout17.xml"/><Relationship Id="rId19" Type="http://schemas.openxmlformats.org/officeDocument/2006/relationships/theme" Target="../theme/theme2.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3" Type="http://schemas.openxmlformats.org/officeDocument/2006/relationships/slideLayout" Target="../slideLayouts/slideLayout28.xml"/><Relationship Id="rId21" Type="http://schemas.openxmlformats.org/officeDocument/2006/relationships/slideLayout" Target="../slideLayouts/slideLayout46.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slideLayout" Target="../slideLayouts/slideLayout45.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24" Type="http://schemas.openxmlformats.org/officeDocument/2006/relationships/theme" Target="../theme/theme3.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23" Type="http://schemas.openxmlformats.org/officeDocument/2006/relationships/slideLayout" Target="../slideLayouts/slideLayout48.xml"/><Relationship Id="rId10" Type="http://schemas.openxmlformats.org/officeDocument/2006/relationships/slideLayout" Target="../slideLayouts/slideLayout35.xml"/><Relationship Id="rId19" Type="http://schemas.openxmlformats.org/officeDocument/2006/relationships/slideLayout" Target="../slideLayouts/slideLayout44.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 Id="rId22" Type="http://schemas.openxmlformats.org/officeDocument/2006/relationships/slideLayout" Target="../slideLayouts/slideLayout4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18" Type="http://schemas.openxmlformats.org/officeDocument/2006/relationships/slideLayout" Target="../slideLayouts/slideLayout66.xml"/><Relationship Id="rId3" Type="http://schemas.openxmlformats.org/officeDocument/2006/relationships/slideLayout" Target="../slideLayouts/slideLayout51.xml"/><Relationship Id="rId21" Type="http://schemas.openxmlformats.org/officeDocument/2006/relationships/tags" Target="../tags/tag2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slideLayout" Target="../slideLayouts/slideLayout65.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20" Type="http://schemas.openxmlformats.org/officeDocument/2006/relationships/theme" Target="../theme/theme4.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10" Type="http://schemas.openxmlformats.org/officeDocument/2006/relationships/slideLayout" Target="../slideLayouts/slideLayout58.xml"/><Relationship Id="rId19" Type="http://schemas.openxmlformats.org/officeDocument/2006/relationships/slideLayout" Target="../slideLayouts/slideLayout67.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 Id="rId22"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slideLayout" Target="../slideLayouts/slideLayout80.xml"/><Relationship Id="rId18" Type="http://schemas.openxmlformats.org/officeDocument/2006/relationships/theme" Target="../theme/theme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image" Target="../media/image2.png"/><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10" Type="http://schemas.openxmlformats.org/officeDocument/2006/relationships/slideLayout" Target="../slideLayouts/slideLayout77.xml"/><Relationship Id="rId19" Type="http://schemas.openxmlformats.org/officeDocument/2006/relationships/tags" Target="../tags/tag37.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pic>
        <p:nvPicPr>
          <p:cNvPr id="12" name="Picture 6">
            <a:extLst>
              <a:ext uri="{FF2B5EF4-FFF2-40B4-BE49-F238E27FC236}">
                <a16:creationId xmlns:a16="http://schemas.microsoft.com/office/drawing/2014/main" id="{50908C7C-E096-4B50-9AD8-7AF3F5E717FE}"/>
              </a:ext>
            </a:extLst>
          </p:cNvPr>
          <p:cNvPicPr>
            <a:picLocks noChangeAspect="1"/>
          </p:cNvPicPr>
          <p:nvPr userDrawn="1"/>
        </p:nvPicPr>
        <p:blipFill>
          <a:blip r:embed="rId21" cstate="screen">
            <a:extLst>
              <a:ext uri="{28A0092B-C50C-407E-A947-70E740481C1C}">
                <a14:useLocalDpi xmlns:a14="http://schemas.microsoft.com/office/drawing/2010/main"/>
              </a:ext>
            </a:extLst>
          </a:blip>
          <a:stretch>
            <a:fillRect/>
          </a:stretch>
        </p:blipFill>
        <p:spPr>
          <a:xfrm>
            <a:off x="11215857" y="6329009"/>
            <a:ext cx="745039" cy="338655"/>
          </a:xfrm>
          <a:prstGeom prst="rect">
            <a:avLst/>
          </a:prstGeom>
        </p:spPr>
      </p:pic>
      <p:sp>
        <p:nvSpPr>
          <p:cNvPr id="17" name="TextBox 4">
            <a:extLst>
              <a:ext uri="{FF2B5EF4-FFF2-40B4-BE49-F238E27FC236}">
                <a16:creationId xmlns:a16="http://schemas.microsoft.com/office/drawing/2014/main" id="{1E37FEA7-CA51-4399-92F6-AB705B7FF650}"/>
              </a:ext>
            </a:extLst>
          </p:cNvPr>
          <p:cNvSpPr txBox="1"/>
          <p:nvPr/>
        </p:nvSpPr>
        <p:spPr>
          <a:xfrm>
            <a:off x="4413504" y="6619449"/>
            <a:ext cx="3352800" cy="194990"/>
          </a:xfrm>
          <a:prstGeom prst="rect">
            <a:avLst/>
          </a:prstGeom>
          <a:noFill/>
        </p:spPr>
        <p:txBody>
          <a:bodyPr wrap="square" anchor="b" anchorCtr="0">
            <a:spAutoFit/>
          </a:bodyPr>
          <a:lstStyle/>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chemeClr val="bg1"/>
                </a:solidFill>
                <a:effectLst/>
                <a:uLnTx/>
                <a:uFillTx/>
                <a:latin typeface="+mn-lt"/>
                <a:ea typeface="Calibri" charset="0"/>
                <a:cs typeface="Arial" panose="020B0604020202020204" pitchFamily="34" charset="0"/>
              </a:rPr>
              <a:t>Copyright © SAS Institute Inc. All rights reserved.</a:t>
            </a:r>
          </a:p>
        </p:txBody>
      </p:sp>
      <p:grpSp>
        <p:nvGrpSpPr>
          <p:cNvPr id="205" name="Group 204">
            <a:extLst>
              <a:ext uri="{FF2B5EF4-FFF2-40B4-BE49-F238E27FC236}">
                <a16:creationId xmlns:a16="http://schemas.microsoft.com/office/drawing/2014/main" id="{CEEE07FD-FB9A-5146-86A7-7AE8BC7B637F}"/>
              </a:ext>
            </a:extLst>
          </p:cNvPr>
          <p:cNvGrpSpPr/>
          <p:nvPr/>
        </p:nvGrpSpPr>
        <p:grpSpPr>
          <a:xfrm>
            <a:off x="8956227" y="89319"/>
            <a:ext cx="3089053" cy="1478571"/>
            <a:chOff x="6717170" y="66989"/>
            <a:chExt cx="2316790" cy="1108928"/>
          </a:xfrm>
        </p:grpSpPr>
        <p:sp>
          <p:nvSpPr>
            <p:cNvPr id="81" name="Freeform 80">
              <a:extLst>
                <a:ext uri="{FF2B5EF4-FFF2-40B4-BE49-F238E27FC236}">
                  <a16:creationId xmlns:a16="http://schemas.microsoft.com/office/drawing/2014/main" id="{28E9C9DB-EB60-FD4A-AB5D-86A6DDF93363}"/>
                </a:ext>
              </a:extLst>
            </p:cNvPr>
            <p:cNvSpPr/>
            <p:nvPr/>
          </p:nvSpPr>
          <p:spPr>
            <a:xfrm>
              <a:off x="6717170" y="79806"/>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8000"/>
              </a:srgbClr>
            </a:solidFill>
            <a:ln w="2052" cap="flat">
              <a:noFill/>
              <a:prstDash val="solid"/>
              <a:miter/>
            </a:ln>
          </p:spPr>
          <p:txBody>
            <a:bodyPr rtlCol="0" anchor="ctr"/>
            <a:lstStyle/>
            <a:p>
              <a:endParaRPr lang="en-US" sz="2400"/>
            </a:p>
          </p:txBody>
        </p:sp>
        <p:sp>
          <p:nvSpPr>
            <p:cNvPr id="83" name="Freeform 82">
              <a:extLst>
                <a:ext uri="{FF2B5EF4-FFF2-40B4-BE49-F238E27FC236}">
                  <a16:creationId xmlns:a16="http://schemas.microsoft.com/office/drawing/2014/main" id="{72DA3650-6307-5742-A8B7-F65D2E045EF9}"/>
                </a:ext>
              </a:extLst>
            </p:cNvPr>
            <p:cNvSpPr/>
            <p:nvPr/>
          </p:nvSpPr>
          <p:spPr>
            <a:xfrm>
              <a:off x="6966332" y="79806"/>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5000"/>
              </a:srgbClr>
            </a:solidFill>
            <a:ln w="2052" cap="flat">
              <a:noFill/>
              <a:prstDash val="solid"/>
              <a:miter/>
            </a:ln>
          </p:spPr>
          <p:txBody>
            <a:bodyPr rtlCol="0" anchor="ctr"/>
            <a:lstStyle/>
            <a:p>
              <a:endParaRPr lang="en-US" sz="2400"/>
            </a:p>
          </p:txBody>
        </p:sp>
        <p:sp>
          <p:nvSpPr>
            <p:cNvPr id="84" name="Freeform 83">
              <a:extLst>
                <a:ext uri="{FF2B5EF4-FFF2-40B4-BE49-F238E27FC236}">
                  <a16:creationId xmlns:a16="http://schemas.microsoft.com/office/drawing/2014/main" id="{5D71E475-0C72-0A4B-9E83-D4F8682CCF9E}"/>
                </a:ext>
              </a:extLst>
            </p:cNvPr>
            <p:cNvSpPr/>
            <p:nvPr/>
          </p:nvSpPr>
          <p:spPr>
            <a:xfrm>
              <a:off x="7215493" y="79806"/>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5000"/>
              </a:srgbClr>
            </a:solidFill>
            <a:ln w="2052" cap="flat">
              <a:noFill/>
              <a:prstDash val="solid"/>
              <a:miter/>
            </a:ln>
          </p:spPr>
          <p:txBody>
            <a:bodyPr rtlCol="0" anchor="ctr"/>
            <a:lstStyle/>
            <a:p>
              <a:endParaRPr lang="en-US" sz="2400"/>
            </a:p>
          </p:txBody>
        </p:sp>
        <p:sp>
          <p:nvSpPr>
            <p:cNvPr id="85" name="Freeform 84">
              <a:extLst>
                <a:ext uri="{FF2B5EF4-FFF2-40B4-BE49-F238E27FC236}">
                  <a16:creationId xmlns:a16="http://schemas.microsoft.com/office/drawing/2014/main" id="{119E67ED-5612-6E4C-9FEB-97F8BF6D2FB2}"/>
                </a:ext>
              </a:extLst>
            </p:cNvPr>
            <p:cNvSpPr/>
            <p:nvPr/>
          </p:nvSpPr>
          <p:spPr>
            <a:xfrm>
              <a:off x="7464654" y="79806"/>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5000"/>
              </a:srgbClr>
            </a:solidFill>
            <a:ln w="2052" cap="flat">
              <a:noFill/>
              <a:prstDash val="solid"/>
              <a:miter/>
            </a:ln>
          </p:spPr>
          <p:txBody>
            <a:bodyPr rtlCol="0" anchor="ctr"/>
            <a:lstStyle/>
            <a:p>
              <a:endParaRPr lang="en-US" sz="2400"/>
            </a:p>
          </p:txBody>
        </p:sp>
        <p:sp>
          <p:nvSpPr>
            <p:cNvPr id="86" name="Freeform 85">
              <a:extLst>
                <a:ext uri="{FF2B5EF4-FFF2-40B4-BE49-F238E27FC236}">
                  <a16:creationId xmlns:a16="http://schemas.microsoft.com/office/drawing/2014/main" id="{7F786CC9-2F25-734F-983E-AFCA587D626B}"/>
                </a:ext>
              </a:extLst>
            </p:cNvPr>
            <p:cNvSpPr/>
            <p:nvPr/>
          </p:nvSpPr>
          <p:spPr>
            <a:xfrm>
              <a:off x="6966332" y="328969"/>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8000"/>
              </a:srgbClr>
            </a:solidFill>
            <a:ln w="2052" cap="flat">
              <a:noFill/>
              <a:prstDash val="solid"/>
              <a:miter/>
            </a:ln>
          </p:spPr>
          <p:txBody>
            <a:bodyPr rtlCol="0" anchor="ctr"/>
            <a:lstStyle/>
            <a:p>
              <a:endParaRPr lang="en-US" sz="2400"/>
            </a:p>
          </p:txBody>
        </p:sp>
        <p:sp>
          <p:nvSpPr>
            <p:cNvPr id="87" name="Freeform 86">
              <a:extLst>
                <a:ext uri="{FF2B5EF4-FFF2-40B4-BE49-F238E27FC236}">
                  <a16:creationId xmlns:a16="http://schemas.microsoft.com/office/drawing/2014/main" id="{259F8CA0-60EE-8647-AF4F-6B77D6C4B963}"/>
                </a:ext>
              </a:extLst>
            </p:cNvPr>
            <p:cNvSpPr/>
            <p:nvPr/>
          </p:nvSpPr>
          <p:spPr>
            <a:xfrm>
              <a:off x="7464654" y="328969"/>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5000"/>
              </a:srgbClr>
            </a:solidFill>
            <a:ln w="2052" cap="flat">
              <a:noFill/>
              <a:prstDash val="solid"/>
              <a:miter/>
            </a:ln>
          </p:spPr>
          <p:txBody>
            <a:bodyPr rtlCol="0" anchor="ctr"/>
            <a:lstStyle/>
            <a:p>
              <a:endParaRPr lang="en-US" sz="2400"/>
            </a:p>
          </p:txBody>
        </p:sp>
        <p:sp>
          <p:nvSpPr>
            <p:cNvPr id="88" name="Freeform 87">
              <a:extLst>
                <a:ext uri="{FF2B5EF4-FFF2-40B4-BE49-F238E27FC236}">
                  <a16:creationId xmlns:a16="http://schemas.microsoft.com/office/drawing/2014/main" id="{F02A52DA-8B8C-264F-877F-42F66B1C30F6}"/>
                </a:ext>
              </a:extLst>
            </p:cNvPr>
            <p:cNvSpPr/>
            <p:nvPr/>
          </p:nvSpPr>
          <p:spPr>
            <a:xfrm rot="16753102">
              <a:off x="7713703" y="329004"/>
              <a:ext cx="99460" cy="99461"/>
            </a:xfrm>
            <a:custGeom>
              <a:avLst/>
              <a:gdLst>
                <a:gd name="connsiteX0" fmla="*/ 99461 w 99460"/>
                <a:gd name="connsiteY0" fmla="*/ 49731 h 99461"/>
                <a:gd name="connsiteX1" fmla="*/ 49730 w 99460"/>
                <a:gd name="connsiteY1" fmla="*/ 99462 h 99461"/>
                <a:gd name="connsiteX2" fmla="*/ 0 w 99460"/>
                <a:gd name="connsiteY2" fmla="*/ 49731 h 99461"/>
                <a:gd name="connsiteX3" fmla="*/ 49730 w 99460"/>
                <a:gd name="connsiteY3" fmla="*/ 0 h 99461"/>
                <a:gd name="connsiteX4" fmla="*/ 99461 w 99460"/>
                <a:gd name="connsiteY4" fmla="*/ 49731 h 994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60" h="99461">
                  <a:moveTo>
                    <a:pt x="99461" y="49731"/>
                  </a:moveTo>
                  <a:cubicBezTo>
                    <a:pt x="99461" y="77196"/>
                    <a:pt x="77196" y="99462"/>
                    <a:pt x="49730" y="99462"/>
                  </a:cubicBezTo>
                  <a:cubicBezTo>
                    <a:pt x="22265" y="99462"/>
                    <a:pt x="0" y="77196"/>
                    <a:pt x="0" y="49731"/>
                  </a:cubicBezTo>
                  <a:cubicBezTo>
                    <a:pt x="0" y="22265"/>
                    <a:pt x="22265" y="0"/>
                    <a:pt x="49730" y="0"/>
                  </a:cubicBezTo>
                  <a:cubicBezTo>
                    <a:pt x="77196" y="0"/>
                    <a:pt x="99461" y="22265"/>
                    <a:pt x="99461" y="49731"/>
                  </a:cubicBezTo>
                  <a:close/>
                </a:path>
              </a:pathLst>
            </a:custGeom>
            <a:solidFill>
              <a:srgbClr val="5CB5FF">
                <a:alpha val="6000"/>
              </a:srgbClr>
            </a:solidFill>
            <a:ln w="2052" cap="flat">
              <a:noFill/>
              <a:prstDash val="solid"/>
              <a:miter/>
            </a:ln>
          </p:spPr>
          <p:txBody>
            <a:bodyPr rtlCol="0" anchor="ctr"/>
            <a:lstStyle/>
            <a:p>
              <a:endParaRPr lang="en-US" sz="2400"/>
            </a:p>
          </p:txBody>
        </p:sp>
        <p:sp>
          <p:nvSpPr>
            <p:cNvPr id="89" name="Freeform 88">
              <a:extLst>
                <a:ext uri="{FF2B5EF4-FFF2-40B4-BE49-F238E27FC236}">
                  <a16:creationId xmlns:a16="http://schemas.microsoft.com/office/drawing/2014/main" id="{D2036A5F-121A-E149-BAB9-6E06E0E39343}"/>
                </a:ext>
              </a:extLst>
            </p:cNvPr>
            <p:cNvSpPr/>
            <p:nvPr/>
          </p:nvSpPr>
          <p:spPr>
            <a:xfrm>
              <a:off x="7464654" y="578132"/>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4000"/>
              </a:srgbClr>
            </a:solidFill>
            <a:ln w="2052" cap="flat">
              <a:noFill/>
              <a:prstDash val="solid"/>
              <a:miter/>
            </a:ln>
          </p:spPr>
          <p:txBody>
            <a:bodyPr rtlCol="0" anchor="ctr"/>
            <a:lstStyle/>
            <a:p>
              <a:endParaRPr lang="en-US" sz="2400"/>
            </a:p>
          </p:txBody>
        </p:sp>
        <p:sp>
          <p:nvSpPr>
            <p:cNvPr id="90" name="Freeform 89">
              <a:extLst>
                <a:ext uri="{FF2B5EF4-FFF2-40B4-BE49-F238E27FC236}">
                  <a16:creationId xmlns:a16="http://schemas.microsoft.com/office/drawing/2014/main" id="{BCF0DED3-D5D0-CF4A-9C2B-7DFE2A602AEE}"/>
                </a:ext>
              </a:extLst>
            </p:cNvPr>
            <p:cNvSpPr/>
            <p:nvPr/>
          </p:nvSpPr>
          <p:spPr>
            <a:xfrm rot="16753102">
              <a:off x="7713706" y="578170"/>
              <a:ext cx="99460" cy="99461"/>
            </a:xfrm>
            <a:custGeom>
              <a:avLst/>
              <a:gdLst>
                <a:gd name="connsiteX0" fmla="*/ 99461 w 99460"/>
                <a:gd name="connsiteY0" fmla="*/ 49731 h 99461"/>
                <a:gd name="connsiteX1" fmla="*/ 49730 w 99460"/>
                <a:gd name="connsiteY1" fmla="*/ 99462 h 99461"/>
                <a:gd name="connsiteX2" fmla="*/ 0 w 99460"/>
                <a:gd name="connsiteY2" fmla="*/ 49731 h 99461"/>
                <a:gd name="connsiteX3" fmla="*/ 49730 w 99460"/>
                <a:gd name="connsiteY3" fmla="*/ 0 h 99461"/>
                <a:gd name="connsiteX4" fmla="*/ 99461 w 99460"/>
                <a:gd name="connsiteY4" fmla="*/ 49731 h 994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60" h="99461">
                  <a:moveTo>
                    <a:pt x="99461" y="49731"/>
                  </a:moveTo>
                  <a:cubicBezTo>
                    <a:pt x="99461" y="77196"/>
                    <a:pt x="77196" y="99462"/>
                    <a:pt x="49730" y="99462"/>
                  </a:cubicBezTo>
                  <a:cubicBezTo>
                    <a:pt x="22265" y="99462"/>
                    <a:pt x="0" y="77196"/>
                    <a:pt x="0" y="49731"/>
                  </a:cubicBezTo>
                  <a:cubicBezTo>
                    <a:pt x="0" y="22265"/>
                    <a:pt x="22265" y="0"/>
                    <a:pt x="49730" y="0"/>
                  </a:cubicBezTo>
                  <a:cubicBezTo>
                    <a:pt x="77196" y="0"/>
                    <a:pt x="99461" y="22265"/>
                    <a:pt x="99461" y="49731"/>
                  </a:cubicBezTo>
                  <a:close/>
                </a:path>
              </a:pathLst>
            </a:custGeom>
            <a:solidFill>
              <a:srgbClr val="5CB5FF">
                <a:alpha val="4000"/>
              </a:srgbClr>
            </a:solidFill>
            <a:ln w="2052" cap="flat">
              <a:noFill/>
              <a:prstDash val="solid"/>
              <a:miter/>
            </a:ln>
          </p:spPr>
          <p:txBody>
            <a:bodyPr rtlCol="0" anchor="ctr"/>
            <a:lstStyle/>
            <a:p>
              <a:endParaRPr lang="en-US" sz="2400"/>
            </a:p>
          </p:txBody>
        </p:sp>
        <p:sp>
          <p:nvSpPr>
            <p:cNvPr id="91" name="Freeform 90">
              <a:extLst>
                <a:ext uri="{FF2B5EF4-FFF2-40B4-BE49-F238E27FC236}">
                  <a16:creationId xmlns:a16="http://schemas.microsoft.com/office/drawing/2014/main" id="{45B174D9-5533-0241-B420-5CDE83187945}"/>
                </a:ext>
              </a:extLst>
            </p:cNvPr>
            <p:cNvSpPr/>
            <p:nvPr/>
          </p:nvSpPr>
          <p:spPr>
            <a:xfrm>
              <a:off x="7962977" y="79806"/>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5000"/>
              </a:srgbClr>
            </a:solidFill>
            <a:ln w="2052" cap="flat">
              <a:noFill/>
              <a:prstDash val="solid"/>
              <a:miter/>
            </a:ln>
          </p:spPr>
          <p:txBody>
            <a:bodyPr rtlCol="0" anchor="ctr"/>
            <a:lstStyle/>
            <a:p>
              <a:endParaRPr lang="en-US" sz="2400"/>
            </a:p>
          </p:txBody>
        </p:sp>
        <p:sp>
          <p:nvSpPr>
            <p:cNvPr id="92" name="Freeform 91">
              <a:extLst>
                <a:ext uri="{FF2B5EF4-FFF2-40B4-BE49-F238E27FC236}">
                  <a16:creationId xmlns:a16="http://schemas.microsoft.com/office/drawing/2014/main" id="{E5E8A156-1317-3742-B05E-569311DF62A5}"/>
                </a:ext>
              </a:extLst>
            </p:cNvPr>
            <p:cNvSpPr/>
            <p:nvPr/>
          </p:nvSpPr>
          <p:spPr>
            <a:xfrm>
              <a:off x="8212138" y="79806"/>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5000"/>
              </a:srgbClr>
            </a:solidFill>
            <a:ln w="2052" cap="flat">
              <a:noFill/>
              <a:prstDash val="solid"/>
              <a:miter/>
            </a:ln>
          </p:spPr>
          <p:txBody>
            <a:bodyPr rtlCol="0" anchor="ctr"/>
            <a:lstStyle/>
            <a:p>
              <a:endParaRPr lang="en-US" sz="2400"/>
            </a:p>
          </p:txBody>
        </p:sp>
        <p:sp>
          <p:nvSpPr>
            <p:cNvPr id="93" name="Freeform 92">
              <a:extLst>
                <a:ext uri="{FF2B5EF4-FFF2-40B4-BE49-F238E27FC236}">
                  <a16:creationId xmlns:a16="http://schemas.microsoft.com/office/drawing/2014/main" id="{ED64574D-EFC6-364B-997D-3822C78B7DDA}"/>
                </a:ext>
              </a:extLst>
            </p:cNvPr>
            <p:cNvSpPr/>
            <p:nvPr/>
          </p:nvSpPr>
          <p:spPr>
            <a:xfrm>
              <a:off x="8710461" y="328969"/>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24000"/>
              </a:srgbClr>
            </a:solidFill>
            <a:ln w="2052" cap="flat">
              <a:noFill/>
              <a:prstDash val="solid"/>
              <a:miter/>
            </a:ln>
          </p:spPr>
          <p:txBody>
            <a:bodyPr rtlCol="0" anchor="ctr"/>
            <a:lstStyle/>
            <a:p>
              <a:endParaRPr lang="en-US" sz="2400"/>
            </a:p>
          </p:txBody>
        </p:sp>
        <p:sp>
          <p:nvSpPr>
            <p:cNvPr id="94" name="Freeform 93">
              <a:extLst>
                <a:ext uri="{FF2B5EF4-FFF2-40B4-BE49-F238E27FC236}">
                  <a16:creationId xmlns:a16="http://schemas.microsoft.com/office/drawing/2014/main" id="{2E32684E-45ED-F540-B6E1-CA9A46C85404}"/>
                </a:ext>
              </a:extLst>
            </p:cNvPr>
            <p:cNvSpPr/>
            <p:nvPr/>
          </p:nvSpPr>
          <p:spPr>
            <a:xfrm>
              <a:off x="8461299" y="328969"/>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4" y="0"/>
                    <a:pt x="99459" y="22265"/>
                    <a:pt x="99459" y="49730"/>
                  </a:cubicBezTo>
                  <a:close/>
                </a:path>
              </a:pathLst>
            </a:custGeom>
            <a:solidFill>
              <a:srgbClr val="5CB5FF">
                <a:alpha val="24000"/>
              </a:srgbClr>
            </a:solidFill>
            <a:ln w="2052" cap="flat">
              <a:noFill/>
              <a:prstDash val="solid"/>
              <a:miter/>
            </a:ln>
          </p:spPr>
          <p:txBody>
            <a:bodyPr rtlCol="0" anchor="ctr"/>
            <a:lstStyle/>
            <a:p>
              <a:endParaRPr lang="en-US" sz="2400"/>
            </a:p>
          </p:txBody>
        </p:sp>
        <p:sp>
          <p:nvSpPr>
            <p:cNvPr id="95" name="Freeform 94">
              <a:extLst>
                <a:ext uri="{FF2B5EF4-FFF2-40B4-BE49-F238E27FC236}">
                  <a16:creationId xmlns:a16="http://schemas.microsoft.com/office/drawing/2014/main" id="{FAF9B900-34B5-D04E-A2B0-680BCAE79708}"/>
                </a:ext>
              </a:extLst>
            </p:cNvPr>
            <p:cNvSpPr/>
            <p:nvPr/>
          </p:nvSpPr>
          <p:spPr>
            <a:xfrm>
              <a:off x="8212138" y="328969"/>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24000"/>
              </a:srgbClr>
            </a:solidFill>
            <a:ln w="2052" cap="flat">
              <a:noFill/>
              <a:prstDash val="solid"/>
              <a:miter/>
            </a:ln>
          </p:spPr>
          <p:txBody>
            <a:bodyPr rtlCol="0" anchor="ctr"/>
            <a:lstStyle/>
            <a:p>
              <a:endParaRPr lang="en-US" sz="2400"/>
            </a:p>
          </p:txBody>
        </p:sp>
        <p:sp>
          <p:nvSpPr>
            <p:cNvPr id="96" name="Freeform 95">
              <a:extLst>
                <a:ext uri="{FF2B5EF4-FFF2-40B4-BE49-F238E27FC236}">
                  <a16:creationId xmlns:a16="http://schemas.microsoft.com/office/drawing/2014/main" id="{69BB02AA-00B1-4D4A-AFD8-68A4BE0B04FE}"/>
                </a:ext>
              </a:extLst>
            </p:cNvPr>
            <p:cNvSpPr/>
            <p:nvPr/>
          </p:nvSpPr>
          <p:spPr>
            <a:xfrm>
              <a:off x="8212138" y="578132"/>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6000"/>
              </a:srgbClr>
            </a:solidFill>
            <a:ln w="2052" cap="flat">
              <a:noFill/>
              <a:prstDash val="solid"/>
              <a:miter/>
            </a:ln>
          </p:spPr>
          <p:txBody>
            <a:bodyPr rtlCol="0" anchor="ctr"/>
            <a:lstStyle/>
            <a:p>
              <a:endParaRPr lang="en-US" sz="2400"/>
            </a:p>
          </p:txBody>
        </p:sp>
        <p:sp>
          <p:nvSpPr>
            <p:cNvPr id="97" name="Freeform 96">
              <a:extLst>
                <a:ext uri="{FF2B5EF4-FFF2-40B4-BE49-F238E27FC236}">
                  <a16:creationId xmlns:a16="http://schemas.microsoft.com/office/drawing/2014/main" id="{C04F0CC8-D44B-AB45-AA17-D3AD761A08A8}"/>
                </a:ext>
              </a:extLst>
            </p:cNvPr>
            <p:cNvSpPr/>
            <p:nvPr/>
          </p:nvSpPr>
          <p:spPr>
            <a:xfrm>
              <a:off x="8461299" y="578132"/>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4" y="0"/>
                    <a:pt x="99459" y="22265"/>
                    <a:pt x="99459" y="49730"/>
                  </a:cubicBezTo>
                  <a:close/>
                </a:path>
              </a:pathLst>
            </a:custGeom>
            <a:solidFill>
              <a:srgbClr val="5CB5FF">
                <a:alpha val="16000"/>
              </a:srgbClr>
            </a:solidFill>
            <a:ln w="2052" cap="flat">
              <a:noFill/>
              <a:prstDash val="solid"/>
              <a:miter/>
            </a:ln>
          </p:spPr>
          <p:txBody>
            <a:bodyPr rtlCol="0" anchor="ctr"/>
            <a:lstStyle/>
            <a:p>
              <a:endParaRPr lang="en-US" sz="2400"/>
            </a:p>
          </p:txBody>
        </p:sp>
        <p:sp>
          <p:nvSpPr>
            <p:cNvPr id="98" name="Freeform 97">
              <a:extLst>
                <a:ext uri="{FF2B5EF4-FFF2-40B4-BE49-F238E27FC236}">
                  <a16:creationId xmlns:a16="http://schemas.microsoft.com/office/drawing/2014/main" id="{1773D5B2-17F9-3F4D-8BBE-C2EA05C60813}"/>
                </a:ext>
              </a:extLst>
            </p:cNvPr>
            <p:cNvSpPr/>
            <p:nvPr/>
          </p:nvSpPr>
          <p:spPr>
            <a:xfrm>
              <a:off x="8710461" y="578132"/>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6000"/>
              </a:srgbClr>
            </a:solidFill>
            <a:ln w="2052" cap="flat">
              <a:noFill/>
              <a:prstDash val="solid"/>
              <a:miter/>
            </a:ln>
          </p:spPr>
          <p:txBody>
            <a:bodyPr rtlCol="0" anchor="ctr"/>
            <a:lstStyle/>
            <a:p>
              <a:endParaRPr lang="en-US" sz="2400"/>
            </a:p>
          </p:txBody>
        </p:sp>
        <p:sp>
          <p:nvSpPr>
            <p:cNvPr id="99" name="Freeform 98">
              <a:extLst>
                <a:ext uri="{FF2B5EF4-FFF2-40B4-BE49-F238E27FC236}">
                  <a16:creationId xmlns:a16="http://schemas.microsoft.com/office/drawing/2014/main" id="{F398E671-8204-9D4A-B924-0745B00504F1}"/>
                </a:ext>
              </a:extLst>
            </p:cNvPr>
            <p:cNvSpPr/>
            <p:nvPr/>
          </p:nvSpPr>
          <p:spPr>
            <a:xfrm>
              <a:off x="8212138" y="827294"/>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8000"/>
              </a:srgbClr>
            </a:solidFill>
            <a:ln w="2052" cap="flat">
              <a:noFill/>
              <a:prstDash val="solid"/>
              <a:miter/>
            </a:ln>
          </p:spPr>
          <p:txBody>
            <a:bodyPr rtlCol="0" anchor="ctr"/>
            <a:lstStyle/>
            <a:p>
              <a:endParaRPr lang="en-US" sz="2400"/>
            </a:p>
          </p:txBody>
        </p:sp>
        <p:sp>
          <p:nvSpPr>
            <p:cNvPr id="100" name="Freeform 99">
              <a:extLst>
                <a:ext uri="{FF2B5EF4-FFF2-40B4-BE49-F238E27FC236}">
                  <a16:creationId xmlns:a16="http://schemas.microsoft.com/office/drawing/2014/main" id="{DA042452-BCFC-5F46-ABEF-0923CA3AF459}"/>
                </a:ext>
              </a:extLst>
            </p:cNvPr>
            <p:cNvSpPr/>
            <p:nvPr/>
          </p:nvSpPr>
          <p:spPr>
            <a:xfrm>
              <a:off x="8212138" y="1076457"/>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4000"/>
              </a:srgbClr>
            </a:solidFill>
            <a:ln w="2052" cap="flat">
              <a:noFill/>
              <a:prstDash val="solid"/>
              <a:miter/>
            </a:ln>
          </p:spPr>
          <p:txBody>
            <a:bodyPr rtlCol="0" anchor="ctr"/>
            <a:lstStyle/>
            <a:p>
              <a:endParaRPr lang="en-US" sz="2400"/>
            </a:p>
          </p:txBody>
        </p:sp>
        <p:sp>
          <p:nvSpPr>
            <p:cNvPr id="101" name="Freeform 100">
              <a:extLst>
                <a:ext uri="{FF2B5EF4-FFF2-40B4-BE49-F238E27FC236}">
                  <a16:creationId xmlns:a16="http://schemas.microsoft.com/office/drawing/2014/main" id="{06351593-861B-E04C-B112-38D55ED1A2EE}"/>
                </a:ext>
              </a:extLst>
            </p:cNvPr>
            <p:cNvSpPr/>
            <p:nvPr/>
          </p:nvSpPr>
          <p:spPr>
            <a:xfrm>
              <a:off x="8698156" y="814990"/>
              <a:ext cx="124067" cy="124068"/>
            </a:xfrm>
            <a:custGeom>
              <a:avLst/>
              <a:gdLst>
                <a:gd name="connsiteX0" fmla="*/ 124068 w 124067"/>
                <a:gd name="connsiteY0" fmla="*/ 62034 h 124068"/>
                <a:gd name="connsiteX1" fmla="*/ 62034 w 124067"/>
                <a:gd name="connsiteY1" fmla="*/ 124069 h 124068"/>
                <a:gd name="connsiteX2" fmla="*/ 0 w 124067"/>
                <a:gd name="connsiteY2" fmla="*/ 62034 h 124068"/>
                <a:gd name="connsiteX3" fmla="*/ 62034 w 124067"/>
                <a:gd name="connsiteY3" fmla="*/ 0 h 124068"/>
                <a:gd name="connsiteX4" fmla="*/ 124068 w 124067"/>
                <a:gd name="connsiteY4" fmla="*/ 62034 h 124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067" h="124068">
                  <a:moveTo>
                    <a:pt x="124068" y="62034"/>
                  </a:moveTo>
                  <a:cubicBezTo>
                    <a:pt x="124068" y="96295"/>
                    <a:pt x="96294" y="124069"/>
                    <a:pt x="62034" y="124069"/>
                  </a:cubicBezTo>
                  <a:cubicBezTo>
                    <a:pt x="27773" y="124069"/>
                    <a:pt x="0" y="96295"/>
                    <a:pt x="0" y="62034"/>
                  </a:cubicBezTo>
                  <a:cubicBezTo>
                    <a:pt x="0" y="27774"/>
                    <a:pt x="27773" y="0"/>
                    <a:pt x="62034" y="0"/>
                  </a:cubicBezTo>
                  <a:cubicBezTo>
                    <a:pt x="96294" y="0"/>
                    <a:pt x="124068" y="27774"/>
                    <a:pt x="124068" y="62034"/>
                  </a:cubicBezTo>
                  <a:close/>
                </a:path>
              </a:pathLst>
            </a:custGeom>
            <a:solidFill>
              <a:srgbClr val="5CB5FF">
                <a:alpha val="24000"/>
              </a:srgbClr>
            </a:solidFill>
            <a:ln w="2052" cap="flat">
              <a:noFill/>
              <a:prstDash val="solid"/>
              <a:miter/>
            </a:ln>
          </p:spPr>
          <p:txBody>
            <a:bodyPr rtlCol="0" anchor="ctr"/>
            <a:lstStyle/>
            <a:p>
              <a:endParaRPr lang="en-US" sz="2400"/>
            </a:p>
          </p:txBody>
        </p:sp>
        <p:sp>
          <p:nvSpPr>
            <p:cNvPr id="102" name="Freeform 101">
              <a:extLst>
                <a:ext uri="{FF2B5EF4-FFF2-40B4-BE49-F238E27FC236}">
                  <a16:creationId xmlns:a16="http://schemas.microsoft.com/office/drawing/2014/main" id="{D3399C5D-791D-8C43-8239-04E408AB56AA}"/>
                </a:ext>
              </a:extLst>
            </p:cNvPr>
            <p:cNvSpPr/>
            <p:nvPr/>
          </p:nvSpPr>
          <p:spPr>
            <a:xfrm>
              <a:off x="7962977" y="827294"/>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107" name="Freeform 106">
              <a:extLst>
                <a:ext uri="{FF2B5EF4-FFF2-40B4-BE49-F238E27FC236}">
                  <a16:creationId xmlns:a16="http://schemas.microsoft.com/office/drawing/2014/main" id="{99F779EA-6472-FF42-885F-A0B8DB934CC7}"/>
                </a:ext>
              </a:extLst>
            </p:cNvPr>
            <p:cNvSpPr/>
            <p:nvPr/>
          </p:nvSpPr>
          <p:spPr>
            <a:xfrm>
              <a:off x="7700999" y="66989"/>
              <a:ext cx="125093" cy="125094"/>
            </a:xfrm>
            <a:custGeom>
              <a:avLst/>
              <a:gdLst>
                <a:gd name="connsiteX0" fmla="*/ 125093 w 125093"/>
                <a:gd name="connsiteY0" fmla="*/ 62547 h 125094"/>
                <a:gd name="connsiteX1" fmla="*/ 62547 w 125093"/>
                <a:gd name="connsiteY1" fmla="*/ 125094 h 125094"/>
                <a:gd name="connsiteX2" fmla="*/ 0 w 125093"/>
                <a:gd name="connsiteY2" fmla="*/ 62547 h 125094"/>
                <a:gd name="connsiteX3" fmla="*/ 62547 w 125093"/>
                <a:gd name="connsiteY3" fmla="*/ 0 h 125094"/>
                <a:gd name="connsiteX4" fmla="*/ 125093 w 125093"/>
                <a:gd name="connsiteY4" fmla="*/ 62547 h 1250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93" h="125094">
                  <a:moveTo>
                    <a:pt x="125093" y="62547"/>
                  </a:moveTo>
                  <a:cubicBezTo>
                    <a:pt x="125093" y="97091"/>
                    <a:pt x="97090" y="125094"/>
                    <a:pt x="62547" y="125094"/>
                  </a:cubicBezTo>
                  <a:cubicBezTo>
                    <a:pt x="28003" y="125094"/>
                    <a:pt x="0" y="97091"/>
                    <a:pt x="0" y="62547"/>
                  </a:cubicBezTo>
                  <a:cubicBezTo>
                    <a:pt x="0" y="28003"/>
                    <a:pt x="28003" y="0"/>
                    <a:pt x="62547" y="0"/>
                  </a:cubicBezTo>
                  <a:cubicBezTo>
                    <a:pt x="97090" y="0"/>
                    <a:pt x="125093" y="28003"/>
                    <a:pt x="125093" y="62547"/>
                  </a:cubicBezTo>
                  <a:close/>
                </a:path>
              </a:pathLst>
            </a:custGeom>
            <a:solidFill>
              <a:srgbClr val="5CB5FF">
                <a:alpha val="23000"/>
              </a:srgbClr>
            </a:solidFill>
            <a:ln w="2052" cap="flat">
              <a:noFill/>
              <a:prstDash val="solid"/>
              <a:miter/>
            </a:ln>
          </p:spPr>
          <p:txBody>
            <a:bodyPr rtlCol="0" anchor="ctr"/>
            <a:lstStyle/>
            <a:p>
              <a:endParaRPr lang="en-US" sz="2400"/>
            </a:p>
          </p:txBody>
        </p:sp>
        <p:sp>
          <p:nvSpPr>
            <p:cNvPr id="124" name="Freeform 123">
              <a:extLst>
                <a:ext uri="{FF2B5EF4-FFF2-40B4-BE49-F238E27FC236}">
                  <a16:creationId xmlns:a16="http://schemas.microsoft.com/office/drawing/2014/main" id="{FC8CCAED-F8CD-AE4A-86B3-CF9C9523B962}"/>
                </a:ext>
              </a:extLst>
            </p:cNvPr>
            <p:cNvSpPr/>
            <p:nvPr/>
          </p:nvSpPr>
          <p:spPr>
            <a:xfrm>
              <a:off x="8934501" y="328969"/>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24000"/>
              </a:srgbClr>
            </a:solidFill>
            <a:ln w="2052" cap="flat">
              <a:noFill/>
              <a:prstDash val="solid"/>
              <a:miter/>
            </a:ln>
          </p:spPr>
          <p:txBody>
            <a:bodyPr rtlCol="0" anchor="ctr"/>
            <a:lstStyle/>
            <a:p>
              <a:endParaRPr lang="en-US" sz="2400"/>
            </a:p>
          </p:txBody>
        </p:sp>
        <p:sp>
          <p:nvSpPr>
            <p:cNvPr id="129" name="Freeform 128">
              <a:extLst>
                <a:ext uri="{FF2B5EF4-FFF2-40B4-BE49-F238E27FC236}">
                  <a16:creationId xmlns:a16="http://schemas.microsoft.com/office/drawing/2014/main" id="{C7E879DF-EE44-AA45-AE05-DD5B4FA49205}"/>
                </a:ext>
              </a:extLst>
            </p:cNvPr>
            <p:cNvSpPr/>
            <p:nvPr/>
          </p:nvSpPr>
          <p:spPr>
            <a:xfrm>
              <a:off x="8934501" y="79806"/>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5000"/>
              </a:srgbClr>
            </a:solidFill>
            <a:ln w="2052" cap="flat">
              <a:noFill/>
              <a:prstDash val="solid"/>
              <a:miter/>
            </a:ln>
          </p:spPr>
          <p:txBody>
            <a:bodyPr rtlCol="0" anchor="ctr"/>
            <a:lstStyle/>
            <a:p>
              <a:endParaRPr lang="en-US" sz="2400"/>
            </a:p>
          </p:txBody>
        </p:sp>
      </p:grpSp>
      <p:grpSp>
        <p:nvGrpSpPr>
          <p:cNvPr id="204" name="Group 203">
            <a:extLst>
              <a:ext uri="{FF2B5EF4-FFF2-40B4-BE49-F238E27FC236}">
                <a16:creationId xmlns:a16="http://schemas.microsoft.com/office/drawing/2014/main" id="{98C6D2D3-238B-EB4D-B8B4-6CA49DB6AA18}"/>
              </a:ext>
            </a:extLst>
          </p:cNvPr>
          <p:cNvGrpSpPr/>
          <p:nvPr/>
        </p:nvGrpSpPr>
        <p:grpSpPr>
          <a:xfrm>
            <a:off x="133507" y="5204181"/>
            <a:ext cx="2458117" cy="1478571"/>
            <a:chOff x="92670" y="3892522"/>
            <a:chExt cx="1843588" cy="1108928"/>
          </a:xfrm>
        </p:grpSpPr>
        <p:sp>
          <p:nvSpPr>
            <p:cNvPr id="178" name="Freeform 177">
              <a:extLst>
                <a:ext uri="{FF2B5EF4-FFF2-40B4-BE49-F238E27FC236}">
                  <a16:creationId xmlns:a16="http://schemas.microsoft.com/office/drawing/2014/main" id="{285D0C28-DCE9-1946-93BF-94EBD76B7959}"/>
                </a:ext>
              </a:extLst>
            </p:cNvPr>
            <p:cNvSpPr/>
            <p:nvPr/>
          </p:nvSpPr>
          <p:spPr>
            <a:xfrm>
              <a:off x="1836799" y="4889173"/>
              <a:ext cx="99459" cy="99460"/>
            </a:xfrm>
            <a:custGeom>
              <a:avLst/>
              <a:gdLst>
                <a:gd name="connsiteX0" fmla="*/ 99460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60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60" y="49730"/>
                  </a:moveTo>
                  <a:cubicBezTo>
                    <a:pt x="99460" y="77195"/>
                    <a:pt x="77195" y="99460"/>
                    <a:pt x="49730" y="99460"/>
                  </a:cubicBezTo>
                  <a:cubicBezTo>
                    <a:pt x="22265" y="99460"/>
                    <a:pt x="0" y="77195"/>
                    <a:pt x="0" y="49730"/>
                  </a:cubicBezTo>
                  <a:cubicBezTo>
                    <a:pt x="0" y="22265"/>
                    <a:pt x="22265" y="0"/>
                    <a:pt x="49730" y="0"/>
                  </a:cubicBezTo>
                  <a:cubicBezTo>
                    <a:pt x="77195" y="0"/>
                    <a:pt x="99460" y="22265"/>
                    <a:pt x="99460" y="49730"/>
                  </a:cubicBezTo>
                  <a:close/>
                </a:path>
              </a:pathLst>
            </a:custGeom>
            <a:solidFill>
              <a:srgbClr val="5CB5FF">
                <a:alpha val="8000"/>
              </a:srgbClr>
            </a:solidFill>
            <a:ln w="2052" cap="flat">
              <a:noFill/>
              <a:prstDash val="solid"/>
              <a:miter/>
            </a:ln>
          </p:spPr>
          <p:txBody>
            <a:bodyPr rtlCol="0" anchor="ctr"/>
            <a:lstStyle/>
            <a:p>
              <a:endParaRPr lang="en-US" sz="2400"/>
            </a:p>
          </p:txBody>
        </p:sp>
        <p:sp>
          <p:nvSpPr>
            <p:cNvPr id="180" name="Freeform 179">
              <a:extLst>
                <a:ext uri="{FF2B5EF4-FFF2-40B4-BE49-F238E27FC236}">
                  <a16:creationId xmlns:a16="http://schemas.microsoft.com/office/drawing/2014/main" id="{293133EB-DE7C-8D41-8FFA-DD26B577D8C1}"/>
                </a:ext>
              </a:extLst>
            </p:cNvPr>
            <p:cNvSpPr/>
            <p:nvPr/>
          </p:nvSpPr>
          <p:spPr>
            <a:xfrm>
              <a:off x="1587637" y="4889173"/>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6000"/>
              </a:srgbClr>
            </a:solidFill>
            <a:ln w="2052" cap="flat">
              <a:noFill/>
              <a:prstDash val="solid"/>
              <a:miter/>
            </a:ln>
          </p:spPr>
          <p:txBody>
            <a:bodyPr rtlCol="0" anchor="ctr"/>
            <a:lstStyle/>
            <a:p>
              <a:endParaRPr lang="en-US" sz="2400"/>
            </a:p>
          </p:txBody>
        </p:sp>
        <p:sp>
          <p:nvSpPr>
            <p:cNvPr id="181" name="Freeform 180">
              <a:extLst>
                <a:ext uri="{FF2B5EF4-FFF2-40B4-BE49-F238E27FC236}">
                  <a16:creationId xmlns:a16="http://schemas.microsoft.com/office/drawing/2014/main" id="{34550379-B92D-8241-B540-0627AA0A921B}"/>
                </a:ext>
              </a:extLst>
            </p:cNvPr>
            <p:cNvSpPr/>
            <p:nvPr/>
          </p:nvSpPr>
          <p:spPr>
            <a:xfrm>
              <a:off x="1338476" y="4889173"/>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6000"/>
              </a:srgbClr>
            </a:solidFill>
            <a:ln w="2052" cap="flat">
              <a:noFill/>
              <a:prstDash val="solid"/>
              <a:miter/>
            </a:ln>
          </p:spPr>
          <p:txBody>
            <a:bodyPr rtlCol="0" anchor="ctr"/>
            <a:lstStyle/>
            <a:p>
              <a:endParaRPr lang="en-US" sz="2400"/>
            </a:p>
          </p:txBody>
        </p:sp>
        <p:sp>
          <p:nvSpPr>
            <p:cNvPr id="182" name="Freeform 181">
              <a:extLst>
                <a:ext uri="{FF2B5EF4-FFF2-40B4-BE49-F238E27FC236}">
                  <a16:creationId xmlns:a16="http://schemas.microsoft.com/office/drawing/2014/main" id="{C33ECA2F-821B-5F44-80D3-EA291967F056}"/>
                </a:ext>
              </a:extLst>
            </p:cNvPr>
            <p:cNvSpPr/>
            <p:nvPr/>
          </p:nvSpPr>
          <p:spPr>
            <a:xfrm>
              <a:off x="1089315" y="4889173"/>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4" y="99460"/>
                    <a:pt x="0" y="77195"/>
                    <a:pt x="0" y="49730"/>
                  </a:cubicBezTo>
                  <a:cubicBezTo>
                    <a:pt x="0" y="22265"/>
                    <a:pt x="22264" y="0"/>
                    <a:pt x="49730" y="0"/>
                  </a:cubicBezTo>
                  <a:cubicBezTo>
                    <a:pt x="77195" y="0"/>
                    <a:pt x="99459" y="22265"/>
                    <a:pt x="99459" y="49730"/>
                  </a:cubicBezTo>
                  <a:close/>
                </a:path>
              </a:pathLst>
            </a:custGeom>
            <a:solidFill>
              <a:srgbClr val="5CB5FF">
                <a:alpha val="16000"/>
              </a:srgbClr>
            </a:solidFill>
            <a:ln w="2052" cap="flat">
              <a:noFill/>
              <a:prstDash val="solid"/>
              <a:miter/>
            </a:ln>
          </p:spPr>
          <p:txBody>
            <a:bodyPr rtlCol="0" anchor="ctr"/>
            <a:lstStyle/>
            <a:p>
              <a:endParaRPr lang="en-US" sz="2400"/>
            </a:p>
          </p:txBody>
        </p:sp>
        <p:sp>
          <p:nvSpPr>
            <p:cNvPr id="183" name="Freeform 182">
              <a:extLst>
                <a:ext uri="{FF2B5EF4-FFF2-40B4-BE49-F238E27FC236}">
                  <a16:creationId xmlns:a16="http://schemas.microsoft.com/office/drawing/2014/main" id="{DF4643A6-1BE6-854C-9B0E-F821AD1BA95B}"/>
                </a:ext>
              </a:extLst>
            </p:cNvPr>
            <p:cNvSpPr/>
            <p:nvPr/>
          </p:nvSpPr>
          <p:spPr>
            <a:xfrm>
              <a:off x="1089315" y="4640010"/>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4" y="99460"/>
                    <a:pt x="0" y="77195"/>
                    <a:pt x="0" y="49730"/>
                  </a:cubicBezTo>
                  <a:cubicBezTo>
                    <a:pt x="0" y="22265"/>
                    <a:pt x="22264" y="0"/>
                    <a:pt x="49730" y="0"/>
                  </a:cubicBezTo>
                  <a:cubicBezTo>
                    <a:pt x="77195" y="0"/>
                    <a:pt x="99459" y="22265"/>
                    <a:pt x="99459" y="49730"/>
                  </a:cubicBezTo>
                  <a:close/>
                </a:path>
              </a:pathLst>
            </a:custGeom>
            <a:solidFill>
              <a:srgbClr val="5CB5FF">
                <a:alpha val="16000"/>
              </a:srgbClr>
            </a:solidFill>
            <a:ln w="2052" cap="flat">
              <a:noFill/>
              <a:prstDash val="solid"/>
              <a:miter/>
            </a:ln>
          </p:spPr>
          <p:txBody>
            <a:bodyPr rtlCol="0" anchor="ctr"/>
            <a:lstStyle/>
            <a:p>
              <a:endParaRPr lang="en-US" sz="2400"/>
            </a:p>
          </p:txBody>
        </p:sp>
        <p:sp>
          <p:nvSpPr>
            <p:cNvPr id="184" name="Freeform 183">
              <a:extLst>
                <a:ext uri="{FF2B5EF4-FFF2-40B4-BE49-F238E27FC236}">
                  <a16:creationId xmlns:a16="http://schemas.microsoft.com/office/drawing/2014/main" id="{6EE82805-A90B-A042-95FE-EDAEC75607FC}"/>
                </a:ext>
              </a:extLst>
            </p:cNvPr>
            <p:cNvSpPr/>
            <p:nvPr/>
          </p:nvSpPr>
          <p:spPr>
            <a:xfrm>
              <a:off x="840154" y="4640010"/>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6000"/>
              </a:srgbClr>
            </a:solidFill>
            <a:ln w="2052" cap="flat">
              <a:noFill/>
              <a:prstDash val="solid"/>
              <a:miter/>
            </a:ln>
          </p:spPr>
          <p:txBody>
            <a:bodyPr rtlCol="0" anchor="ctr"/>
            <a:lstStyle/>
            <a:p>
              <a:endParaRPr lang="en-US" sz="2400"/>
            </a:p>
          </p:txBody>
        </p:sp>
        <p:sp>
          <p:nvSpPr>
            <p:cNvPr id="185" name="Freeform 184">
              <a:extLst>
                <a:ext uri="{FF2B5EF4-FFF2-40B4-BE49-F238E27FC236}">
                  <a16:creationId xmlns:a16="http://schemas.microsoft.com/office/drawing/2014/main" id="{E0F43706-4963-5541-8BA1-5360C57199BD}"/>
                </a:ext>
              </a:extLst>
            </p:cNvPr>
            <p:cNvSpPr/>
            <p:nvPr/>
          </p:nvSpPr>
          <p:spPr>
            <a:xfrm>
              <a:off x="1089315" y="4390847"/>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4" y="99460"/>
                    <a:pt x="0" y="77195"/>
                    <a:pt x="0" y="49730"/>
                  </a:cubicBezTo>
                  <a:cubicBezTo>
                    <a:pt x="0" y="22265"/>
                    <a:pt x="22264" y="0"/>
                    <a:pt x="49730" y="0"/>
                  </a:cubicBezTo>
                  <a:cubicBezTo>
                    <a:pt x="77195" y="0"/>
                    <a:pt x="99459" y="22265"/>
                    <a:pt x="99459" y="49730"/>
                  </a:cubicBezTo>
                  <a:close/>
                </a:path>
              </a:pathLst>
            </a:custGeom>
            <a:solidFill>
              <a:srgbClr val="5CB5FF">
                <a:alpha val="3000"/>
              </a:srgbClr>
            </a:solidFill>
            <a:ln w="2052" cap="flat">
              <a:noFill/>
              <a:prstDash val="solid"/>
              <a:miter/>
            </a:ln>
          </p:spPr>
          <p:txBody>
            <a:bodyPr rtlCol="0" anchor="ctr"/>
            <a:lstStyle/>
            <a:p>
              <a:endParaRPr lang="en-US" sz="2400"/>
            </a:p>
          </p:txBody>
        </p:sp>
        <p:sp>
          <p:nvSpPr>
            <p:cNvPr id="186" name="Freeform 185">
              <a:extLst>
                <a:ext uri="{FF2B5EF4-FFF2-40B4-BE49-F238E27FC236}">
                  <a16:creationId xmlns:a16="http://schemas.microsoft.com/office/drawing/2014/main" id="{9CF17A4F-24D1-414E-85A4-79CAB802EDFE}"/>
                </a:ext>
              </a:extLst>
            </p:cNvPr>
            <p:cNvSpPr/>
            <p:nvPr/>
          </p:nvSpPr>
          <p:spPr>
            <a:xfrm>
              <a:off x="840154" y="4390847"/>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4000"/>
              </a:srgbClr>
            </a:solidFill>
            <a:ln w="2052" cap="flat">
              <a:noFill/>
              <a:prstDash val="solid"/>
              <a:miter/>
            </a:ln>
          </p:spPr>
          <p:txBody>
            <a:bodyPr rtlCol="0" anchor="ctr"/>
            <a:lstStyle/>
            <a:p>
              <a:endParaRPr lang="en-US" sz="2400"/>
            </a:p>
          </p:txBody>
        </p:sp>
        <p:sp>
          <p:nvSpPr>
            <p:cNvPr id="187" name="Freeform 186">
              <a:extLst>
                <a:ext uri="{FF2B5EF4-FFF2-40B4-BE49-F238E27FC236}">
                  <a16:creationId xmlns:a16="http://schemas.microsoft.com/office/drawing/2014/main" id="{F8D99D0D-2A3B-754A-909E-B11A8D9C982E}"/>
                </a:ext>
              </a:extLst>
            </p:cNvPr>
            <p:cNvSpPr/>
            <p:nvPr/>
          </p:nvSpPr>
          <p:spPr>
            <a:xfrm>
              <a:off x="590992" y="4889173"/>
              <a:ext cx="99459" cy="99460"/>
            </a:xfrm>
            <a:custGeom>
              <a:avLst/>
              <a:gdLst>
                <a:gd name="connsiteX0" fmla="*/ 99460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60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60" y="49730"/>
                  </a:moveTo>
                  <a:cubicBezTo>
                    <a:pt x="99460" y="77195"/>
                    <a:pt x="77195" y="99460"/>
                    <a:pt x="49730" y="99460"/>
                  </a:cubicBezTo>
                  <a:cubicBezTo>
                    <a:pt x="22265" y="99460"/>
                    <a:pt x="0" y="77195"/>
                    <a:pt x="0" y="49730"/>
                  </a:cubicBezTo>
                  <a:cubicBezTo>
                    <a:pt x="0" y="22265"/>
                    <a:pt x="22265" y="0"/>
                    <a:pt x="49730" y="0"/>
                  </a:cubicBezTo>
                  <a:cubicBezTo>
                    <a:pt x="77195" y="0"/>
                    <a:pt x="99460" y="22265"/>
                    <a:pt x="99460" y="49730"/>
                  </a:cubicBezTo>
                  <a:close/>
                </a:path>
              </a:pathLst>
            </a:custGeom>
            <a:solidFill>
              <a:srgbClr val="5CB5FF">
                <a:alpha val="16000"/>
              </a:srgbClr>
            </a:solidFill>
            <a:ln w="2052" cap="flat">
              <a:noFill/>
              <a:prstDash val="solid"/>
              <a:miter/>
            </a:ln>
          </p:spPr>
          <p:txBody>
            <a:bodyPr rtlCol="0" anchor="ctr"/>
            <a:lstStyle/>
            <a:p>
              <a:endParaRPr lang="en-US" sz="2400"/>
            </a:p>
          </p:txBody>
        </p:sp>
        <p:sp>
          <p:nvSpPr>
            <p:cNvPr id="188" name="Freeform 187">
              <a:extLst>
                <a:ext uri="{FF2B5EF4-FFF2-40B4-BE49-F238E27FC236}">
                  <a16:creationId xmlns:a16="http://schemas.microsoft.com/office/drawing/2014/main" id="{7A063DF6-3D26-8746-96A9-A68F23AC46EB}"/>
                </a:ext>
              </a:extLst>
            </p:cNvPr>
            <p:cNvSpPr/>
            <p:nvPr/>
          </p:nvSpPr>
          <p:spPr>
            <a:xfrm>
              <a:off x="341831" y="4889173"/>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6000"/>
              </a:srgbClr>
            </a:solidFill>
            <a:ln w="2052" cap="flat">
              <a:noFill/>
              <a:prstDash val="solid"/>
              <a:miter/>
            </a:ln>
          </p:spPr>
          <p:txBody>
            <a:bodyPr rtlCol="0" anchor="ctr"/>
            <a:lstStyle/>
            <a:p>
              <a:endParaRPr lang="en-US" sz="2400"/>
            </a:p>
          </p:txBody>
        </p:sp>
        <p:sp>
          <p:nvSpPr>
            <p:cNvPr id="190" name="Freeform 189">
              <a:extLst>
                <a:ext uri="{FF2B5EF4-FFF2-40B4-BE49-F238E27FC236}">
                  <a16:creationId xmlns:a16="http://schemas.microsoft.com/office/drawing/2014/main" id="{BFBD2FDE-BC73-8A4B-9055-8144DB5167A6}"/>
                </a:ext>
              </a:extLst>
            </p:cNvPr>
            <p:cNvSpPr/>
            <p:nvPr/>
          </p:nvSpPr>
          <p:spPr>
            <a:xfrm>
              <a:off x="92670" y="4640010"/>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24000"/>
              </a:srgbClr>
            </a:solidFill>
            <a:ln w="2052" cap="flat">
              <a:noFill/>
              <a:prstDash val="solid"/>
              <a:miter/>
            </a:ln>
          </p:spPr>
          <p:txBody>
            <a:bodyPr rtlCol="0" anchor="ctr"/>
            <a:lstStyle/>
            <a:p>
              <a:endParaRPr lang="en-US" sz="2400"/>
            </a:p>
          </p:txBody>
        </p:sp>
        <p:sp>
          <p:nvSpPr>
            <p:cNvPr id="191" name="Freeform 190">
              <a:extLst>
                <a:ext uri="{FF2B5EF4-FFF2-40B4-BE49-F238E27FC236}">
                  <a16:creationId xmlns:a16="http://schemas.microsoft.com/office/drawing/2014/main" id="{F21114F7-8C53-0C46-8032-4A441EFEC029}"/>
                </a:ext>
              </a:extLst>
            </p:cNvPr>
            <p:cNvSpPr/>
            <p:nvPr/>
          </p:nvSpPr>
          <p:spPr>
            <a:xfrm>
              <a:off x="341831" y="4640010"/>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24000"/>
              </a:srgbClr>
            </a:solidFill>
            <a:ln w="2052" cap="flat">
              <a:noFill/>
              <a:prstDash val="solid"/>
              <a:miter/>
            </a:ln>
          </p:spPr>
          <p:txBody>
            <a:bodyPr rtlCol="0" anchor="ctr"/>
            <a:lstStyle/>
            <a:p>
              <a:endParaRPr lang="en-US" sz="2400"/>
            </a:p>
          </p:txBody>
        </p:sp>
        <p:sp>
          <p:nvSpPr>
            <p:cNvPr id="192" name="Freeform 191">
              <a:extLst>
                <a:ext uri="{FF2B5EF4-FFF2-40B4-BE49-F238E27FC236}">
                  <a16:creationId xmlns:a16="http://schemas.microsoft.com/office/drawing/2014/main" id="{802624AF-2E76-4848-B378-0F6CA56E5D64}"/>
                </a:ext>
              </a:extLst>
            </p:cNvPr>
            <p:cNvSpPr/>
            <p:nvPr/>
          </p:nvSpPr>
          <p:spPr>
            <a:xfrm>
              <a:off x="341831" y="4390847"/>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6000"/>
              </a:srgbClr>
            </a:solidFill>
            <a:ln w="2052" cap="flat">
              <a:noFill/>
              <a:prstDash val="solid"/>
              <a:miter/>
            </a:ln>
          </p:spPr>
          <p:txBody>
            <a:bodyPr rtlCol="0" anchor="ctr"/>
            <a:lstStyle/>
            <a:p>
              <a:endParaRPr lang="en-US" sz="2400"/>
            </a:p>
          </p:txBody>
        </p:sp>
        <p:sp>
          <p:nvSpPr>
            <p:cNvPr id="193" name="Freeform 192">
              <a:extLst>
                <a:ext uri="{FF2B5EF4-FFF2-40B4-BE49-F238E27FC236}">
                  <a16:creationId xmlns:a16="http://schemas.microsoft.com/office/drawing/2014/main" id="{8D92ACBB-C8A4-F041-8849-AA788332613E}"/>
                </a:ext>
              </a:extLst>
            </p:cNvPr>
            <p:cNvSpPr/>
            <p:nvPr/>
          </p:nvSpPr>
          <p:spPr>
            <a:xfrm>
              <a:off x="92670" y="4390847"/>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6000"/>
              </a:srgbClr>
            </a:solidFill>
            <a:ln w="2052" cap="flat">
              <a:noFill/>
              <a:prstDash val="solid"/>
              <a:miter/>
            </a:ln>
          </p:spPr>
          <p:txBody>
            <a:bodyPr rtlCol="0" anchor="ctr"/>
            <a:lstStyle/>
            <a:p>
              <a:endParaRPr lang="en-US" sz="2400"/>
            </a:p>
          </p:txBody>
        </p:sp>
        <p:sp>
          <p:nvSpPr>
            <p:cNvPr id="195" name="Freeform 194">
              <a:extLst>
                <a:ext uri="{FF2B5EF4-FFF2-40B4-BE49-F238E27FC236}">
                  <a16:creationId xmlns:a16="http://schemas.microsoft.com/office/drawing/2014/main" id="{48879B34-D83A-D449-BC84-AF089636A307}"/>
                </a:ext>
              </a:extLst>
            </p:cNvPr>
            <p:cNvSpPr/>
            <p:nvPr/>
          </p:nvSpPr>
          <p:spPr>
            <a:xfrm>
              <a:off x="341831" y="4141684"/>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8000"/>
              </a:srgbClr>
            </a:solidFill>
            <a:ln w="2052" cap="flat">
              <a:noFill/>
              <a:prstDash val="solid"/>
              <a:miter/>
            </a:ln>
          </p:spPr>
          <p:txBody>
            <a:bodyPr rtlCol="0" anchor="ctr"/>
            <a:lstStyle/>
            <a:p>
              <a:endParaRPr lang="en-US" sz="2400"/>
            </a:p>
          </p:txBody>
        </p:sp>
        <p:sp>
          <p:nvSpPr>
            <p:cNvPr id="196" name="Freeform 195">
              <a:extLst>
                <a:ext uri="{FF2B5EF4-FFF2-40B4-BE49-F238E27FC236}">
                  <a16:creationId xmlns:a16="http://schemas.microsoft.com/office/drawing/2014/main" id="{6C9D0334-9555-DC43-96F0-34E1A057E2AC}"/>
                </a:ext>
              </a:extLst>
            </p:cNvPr>
            <p:cNvSpPr/>
            <p:nvPr/>
          </p:nvSpPr>
          <p:spPr>
            <a:xfrm>
              <a:off x="341831" y="3892522"/>
              <a:ext cx="99459" cy="99460"/>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4000"/>
              </a:srgbClr>
            </a:solidFill>
            <a:ln w="2052" cap="flat">
              <a:noFill/>
              <a:prstDash val="solid"/>
              <a:miter/>
            </a:ln>
          </p:spPr>
          <p:txBody>
            <a:bodyPr rtlCol="0" anchor="ctr"/>
            <a:lstStyle/>
            <a:p>
              <a:endParaRPr lang="en-US" sz="2400"/>
            </a:p>
          </p:txBody>
        </p:sp>
        <p:sp>
          <p:nvSpPr>
            <p:cNvPr id="198" name="Freeform 197">
              <a:extLst>
                <a:ext uri="{FF2B5EF4-FFF2-40B4-BE49-F238E27FC236}">
                  <a16:creationId xmlns:a16="http://schemas.microsoft.com/office/drawing/2014/main" id="{885549F4-767E-C847-874B-3624FA050C9A}"/>
                </a:ext>
              </a:extLst>
            </p:cNvPr>
            <p:cNvSpPr/>
            <p:nvPr/>
          </p:nvSpPr>
          <p:spPr>
            <a:xfrm>
              <a:off x="590992" y="4141684"/>
              <a:ext cx="99459" cy="99460"/>
            </a:xfrm>
            <a:custGeom>
              <a:avLst/>
              <a:gdLst>
                <a:gd name="connsiteX0" fmla="*/ 99460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60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60" y="49730"/>
                  </a:moveTo>
                  <a:cubicBezTo>
                    <a:pt x="99460" y="77195"/>
                    <a:pt x="77195" y="99460"/>
                    <a:pt x="49730" y="99460"/>
                  </a:cubicBezTo>
                  <a:cubicBezTo>
                    <a:pt x="22265" y="99460"/>
                    <a:pt x="0" y="77195"/>
                    <a:pt x="0" y="49730"/>
                  </a:cubicBezTo>
                  <a:cubicBezTo>
                    <a:pt x="0" y="22265"/>
                    <a:pt x="22265" y="0"/>
                    <a:pt x="49730" y="0"/>
                  </a:cubicBezTo>
                  <a:cubicBezTo>
                    <a:pt x="77195" y="0"/>
                    <a:pt x="99460" y="22265"/>
                    <a:pt x="99460" y="49730"/>
                  </a:cubicBezTo>
                  <a:close/>
                </a:path>
              </a:pathLst>
            </a:custGeom>
            <a:solidFill>
              <a:srgbClr val="5CB5FF">
                <a:alpha val="24000"/>
              </a:srgbClr>
            </a:solidFill>
            <a:ln w="2052" cap="flat">
              <a:noFill/>
              <a:prstDash val="solid"/>
              <a:miter/>
            </a:ln>
          </p:spPr>
          <p:txBody>
            <a:bodyPr rtlCol="0" anchor="ctr"/>
            <a:lstStyle/>
            <a:p>
              <a:endParaRPr lang="en-US" sz="2400"/>
            </a:p>
          </p:txBody>
        </p:sp>
        <p:sp>
          <p:nvSpPr>
            <p:cNvPr id="203" name="Freeform 202">
              <a:extLst>
                <a:ext uri="{FF2B5EF4-FFF2-40B4-BE49-F238E27FC236}">
                  <a16:creationId xmlns:a16="http://schemas.microsoft.com/office/drawing/2014/main" id="{E078AB53-08B6-5D4B-949A-B8FE2F42C2EB}"/>
                </a:ext>
              </a:extLst>
            </p:cNvPr>
            <p:cNvSpPr/>
            <p:nvPr/>
          </p:nvSpPr>
          <p:spPr>
            <a:xfrm>
              <a:off x="827337" y="4876356"/>
              <a:ext cx="125093" cy="125094"/>
            </a:xfrm>
            <a:custGeom>
              <a:avLst/>
              <a:gdLst>
                <a:gd name="connsiteX0" fmla="*/ 125093 w 125093"/>
                <a:gd name="connsiteY0" fmla="*/ 62547 h 125094"/>
                <a:gd name="connsiteX1" fmla="*/ 62547 w 125093"/>
                <a:gd name="connsiteY1" fmla="*/ 125094 h 125094"/>
                <a:gd name="connsiteX2" fmla="*/ 0 w 125093"/>
                <a:gd name="connsiteY2" fmla="*/ 62547 h 125094"/>
                <a:gd name="connsiteX3" fmla="*/ 62547 w 125093"/>
                <a:gd name="connsiteY3" fmla="*/ 0 h 125094"/>
                <a:gd name="connsiteX4" fmla="*/ 125093 w 125093"/>
                <a:gd name="connsiteY4" fmla="*/ 62547 h 1250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93" h="125094">
                  <a:moveTo>
                    <a:pt x="125093" y="62547"/>
                  </a:moveTo>
                  <a:cubicBezTo>
                    <a:pt x="125093" y="97091"/>
                    <a:pt x="97090" y="125094"/>
                    <a:pt x="62547" y="125094"/>
                  </a:cubicBezTo>
                  <a:cubicBezTo>
                    <a:pt x="28003" y="125094"/>
                    <a:pt x="0" y="97091"/>
                    <a:pt x="0" y="62547"/>
                  </a:cubicBezTo>
                  <a:cubicBezTo>
                    <a:pt x="0" y="28003"/>
                    <a:pt x="28003" y="0"/>
                    <a:pt x="62547" y="0"/>
                  </a:cubicBezTo>
                  <a:cubicBezTo>
                    <a:pt x="97090" y="0"/>
                    <a:pt x="125093" y="28003"/>
                    <a:pt x="125093" y="62547"/>
                  </a:cubicBezTo>
                  <a:close/>
                </a:path>
              </a:pathLst>
            </a:custGeom>
            <a:solidFill>
              <a:srgbClr val="5CB5FF">
                <a:alpha val="25000"/>
              </a:srgbClr>
            </a:solidFill>
            <a:ln w="2052" cap="flat">
              <a:noFill/>
              <a:prstDash val="solid"/>
              <a:miter/>
            </a:ln>
          </p:spPr>
          <p:txBody>
            <a:bodyPr rtlCol="0" anchor="ctr"/>
            <a:lstStyle/>
            <a:p>
              <a:endParaRPr lang="en-US" sz="2400"/>
            </a:p>
          </p:txBody>
        </p:sp>
      </p:gr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p:txBody>
      </p:sp>
      <p:sp>
        <p:nvSpPr>
          <p:cNvPr id="2" name="Title Placeholder 1"/>
          <p:cNvSpPr>
            <a:spLocks noGrp="1"/>
          </p:cNvSpPr>
          <p:nvPr>
            <p:ph type="title"/>
          </p:nvPr>
        </p:nvSpPr>
        <p:spPr>
          <a:xfrm>
            <a:off x="838200" y="365125"/>
            <a:ext cx="10515600" cy="609600"/>
          </a:xfrm>
          <a:prstGeom prst="rect">
            <a:avLst/>
          </a:prstGeom>
        </p:spPr>
        <p:txBody>
          <a:bodyPr vert="horz" lIns="91440" tIns="45720" rIns="91440" bIns="45720" rtlCol="0" anchor="ctr">
            <a:normAutofit/>
          </a:bodyPr>
          <a:lstStyle/>
          <a:p>
            <a:r>
              <a:rPr lang="en-US"/>
              <a:t>Click to edit Master title style</a:t>
            </a:r>
          </a:p>
        </p:txBody>
      </p:sp>
    </p:spTree>
    <p:custDataLst>
      <p:tags r:id="rId20"/>
    </p:custDataLst>
    <p:extLst>
      <p:ext uri="{BB962C8B-B14F-4D97-AF65-F5344CB8AC3E}">
        <p14:creationId xmlns:p14="http://schemas.microsoft.com/office/powerpoint/2010/main" val="229352610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9" r:id="rId15"/>
    <p:sldLayoutId id="2147483690" r:id="rId16"/>
    <p:sldLayoutId id="2147483692" r:id="rId17"/>
    <p:sldLayoutId id="2147483717" r:id="rId1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ctr" defTabSz="914377" rtl="0" eaLnBrk="1" latinLnBrk="0" hangingPunct="1">
        <a:lnSpc>
          <a:spcPct val="90000"/>
        </a:lnSpc>
        <a:spcBef>
          <a:spcPct val="0"/>
        </a:spcBef>
        <a:buNone/>
        <a:defRPr sz="3733" kern="1200">
          <a:solidFill>
            <a:schemeClr val="bg1"/>
          </a:solidFill>
          <a:latin typeface="+mn-lt"/>
          <a:ea typeface="+mj-ea"/>
          <a:cs typeface="+mj-cs"/>
        </a:defRPr>
      </a:lvl1pPr>
    </p:titleStyle>
    <p:bodyStyle>
      <a:lvl1pPr marL="243834" indent="-243834" algn="l" defTabSz="914377" rtl="0" eaLnBrk="1" latinLnBrk="0" hangingPunct="1">
        <a:lnSpc>
          <a:spcPct val="85000"/>
        </a:lnSpc>
        <a:spcBef>
          <a:spcPts val="1067"/>
        </a:spcBef>
        <a:buFont typeface="Arial" panose="020B0604020202020204" pitchFamily="34" charset="0"/>
        <a:buChar char="•"/>
        <a:defRPr sz="2800" kern="1200">
          <a:solidFill>
            <a:schemeClr val="bg1"/>
          </a:solidFill>
          <a:latin typeface="+mj-lt"/>
          <a:ea typeface="+mn-ea"/>
          <a:cs typeface="+mn-cs"/>
        </a:defRPr>
      </a:lvl1pPr>
      <a:lvl2pPr marL="487668" indent="-243834" algn="l" defTabSz="914377" rtl="0" eaLnBrk="1" latinLnBrk="0" hangingPunct="1">
        <a:lnSpc>
          <a:spcPct val="85000"/>
        </a:lnSpc>
        <a:spcBef>
          <a:spcPts val="1067"/>
        </a:spcBef>
        <a:buFont typeface="Calibri Light" panose="020F0302020204030204" pitchFamily="34" charset="0"/>
        <a:buChar char="–"/>
        <a:defRPr sz="2400" kern="1200">
          <a:solidFill>
            <a:schemeClr val="bg1"/>
          </a:solidFill>
          <a:latin typeface="+mj-lt"/>
          <a:ea typeface="+mn-ea"/>
          <a:cs typeface="+mn-cs"/>
        </a:defRPr>
      </a:lvl2pPr>
      <a:lvl3pPr marL="731502" indent="-243834" algn="l" defTabSz="914377" rtl="0" eaLnBrk="1" latinLnBrk="0" hangingPunct="1">
        <a:lnSpc>
          <a:spcPct val="85000"/>
        </a:lnSpc>
        <a:spcBef>
          <a:spcPts val="1067"/>
        </a:spcBef>
        <a:buFont typeface="Arial" panose="020B0604020202020204" pitchFamily="34" charset="0"/>
        <a:buChar char="•"/>
        <a:defRPr sz="2000" kern="1200">
          <a:solidFill>
            <a:schemeClr val="bg1"/>
          </a:solidFill>
          <a:latin typeface="+mj-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bg2"/>
          </a:solidFill>
          <a:latin typeface="+mj-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bg2"/>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9" name="Group 8"/>
          <p:cNvGrpSpPr/>
          <p:nvPr userDrawn="1"/>
        </p:nvGrpSpPr>
        <p:grpSpPr>
          <a:xfrm>
            <a:off x="11234396" y="6353579"/>
            <a:ext cx="702523" cy="294037"/>
            <a:chOff x="6145213" y="4384676"/>
            <a:chExt cx="1582738" cy="649287"/>
          </a:xfrm>
          <a:solidFill>
            <a:schemeClr val="tx2"/>
          </a:solidFill>
        </p:grpSpPr>
        <p:sp>
          <p:nvSpPr>
            <p:cNvPr id="10" name="Freeform 6"/>
            <p:cNvSpPr>
              <a:spLocks/>
            </p:cNvSpPr>
            <p:nvPr userDrawn="1"/>
          </p:nvSpPr>
          <p:spPr bwMode="auto">
            <a:xfrm>
              <a:off x="6640513" y="4454526"/>
              <a:ext cx="341313" cy="449263"/>
            </a:xfrm>
            <a:custGeom>
              <a:avLst/>
              <a:gdLst>
                <a:gd name="T0" fmla="*/ 485 w 859"/>
                <a:gd name="T1" fmla="*/ 5 h 1132"/>
                <a:gd name="T2" fmla="*/ 603 w 859"/>
                <a:gd name="T3" fmla="*/ 31 h 1132"/>
                <a:gd name="T4" fmla="*/ 699 w 859"/>
                <a:gd name="T5" fmla="*/ 82 h 1132"/>
                <a:gd name="T6" fmla="*/ 771 w 859"/>
                <a:gd name="T7" fmla="*/ 167 h 1132"/>
                <a:gd name="T8" fmla="*/ 810 w 859"/>
                <a:gd name="T9" fmla="*/ 290 h 1132"/>
                <a:gd name="T10" fmla="*/ 642 w 859"/>
                <a:gd name="T11" fmla="*/ 307 h 1132"/>
                <a:gd name="T12" fmla="*/ 606 w 859"/>
                <a:gd name="T13" fmla="*/ 231 h 1132"/>
                <a:gd name="T14" fmla="*/ 544 w 859"/>
                <a:gd name="T15" fmla="*/ 184 h 1132"/>
                <a:gd name="T16" fmla="*/ 467 w 859"/>
                <a:gd name="T17" fmla="*/ 162 h 1132"/>
                <a:gd name="T18" fmla="*/ 385 w 859"/>
                <a:gd name="T19" fmla="*/ 158 h 1132"/>
                <a:gd name="T20" fmla="*/ 304 w 859"/>
                <a:gd name="T21" fmla="*/ 172 h 1132"/>
                <a:gd name="T22" fmla="*/ 236 w 859"/>
                <a:gd name="T23" fmla="*/ 207 h 1132"/>
                <a:gd name="T24" fmla="*/ 200 w 859"/>
                <a:gd name="T25" fmla="*/ 268 h 1132"/>
                <a:gd name="T26" fmla="*/ 207 w 859"/>
                <a:gd name="T27" fmla="*/ 344 h 1132"/>
                <a:gd name="T28" fmla="*/ 256 w 859"/>
                <a:gd name="T29" fmla="*/ 397 h 1132"/>
                <a:gd name="T30" fmla="*/ 334 w 859"/>
                <a:gd name="T31" fmla="*/ 434 h 1132"/>
                <a:gd name="T32" fmla="*/ 428 w 859"/>
                <a:gd name="T33" fmla="*/ 460 h 1132"/>
                <a:gd name="T34" fmla="*/ 528 w 859"/>
                <a:gd name="T35" fmla="*/ 484 h 1132"/>
                <a:gd name="T36" fmla="*/ 634 w 859"/>
                <a:gd name="T37" fmla="*/ 513 h 1132"/>
                <a:gd name="T38" fmla="*/ 728 w 859"/>
                <a:gd name="T39" fmla="*/ 556 h 1132"/>
                <a:gd name="T40" fmla="*/ 804 w 859"/>
                <a:gd name="T41" fmla="*/ 620 h 1132"/>
                <a:gd name="T42" fmla="*/ 850 w 859"/>
                <a:gd name="T43" fmla="*/ 711 h 1132"/>
                <a:gd name="T44" fmla="*/ 857 w 859"/>
                <a:gd name="T45" fmla="*/ 838 h 1132"/>
                <a:gd name="T46" fmla="*/ 821 w 859"/>
                <a:gd name="T47" fmla="*/ 954 h 1132"/>
                <a:gd name="T48" fmla="*/ 750 w 859"/>
                <a:gd name="T49" fmla="*/ 1037 h 1132"/>
                <a:gd name="T50" fmla="*/ 655 w 859"/>
                <a:gd name="T51" fmla="*/ 1093 h 1132"/>
                <a:gd name="T52" fmla="*/ 545 w 859"/>
                <a:gd name="T53" fmla="*/ 1124 h 1132"/>
                <a:gd name="T54" fmla="*/ 428 w 859"/>
                <a:gd name="T55" fmla="*/ 1132 h 1132"/>
                <a:gd name="T56" fmla="*/ 297 w 859"/>
                <a:gd name="T57" fmla="*/ 1120 h 1132"/>
                <a:gd name="T58" fmla="*/ 182 w 859"/>
                <a:gd name="T59" fmla="*/ 1081 h 1132"/>
                <a:gd name="T60" fmla="*/ 89 w 859"/>
                <a:gd name="T61" fmla="*/ 1012 h 1132"/>
                <a:gd name="T62" fmla="*/ 26 w 859"/>
                <a:gd name="T63" fmla="*/ 908 h 1132"/>
                <a:gd name="T64" fmla="*/ 0 w 859"/>
                <a:gd name="T65" fmla="*/ 767 h 1132"/>
                <a:gd name="T66" fmla="*/ 178 w 859"/>
                <a:gd name="T67" fmla="*/ 838 h 1132"/>
                <a:gd name="T68" fmla="*/ 229 w 859"/>
                <a:gd name="T69" fmla="*/ 913 h 1132"/>
                <a:gd name="T70" fmla="*/ 308 w 859"/>
                <a:gd name="T71" fmla="*/ 957 h 1132"/>
                <a:gd name="T72" fmla="*/ 404 w 859"/>
                <a:gd name="T73" fmla="*/ 974 h 1132"/>
                <a:gd name="T74" fmla="*/ 488 w 859"/>
                <a:gd name="T75" fmla="*/ 974 h 1132"/>
                <a:gd name="T76" fmla="*/ 564 w 859"/>
                <a:gd name="T77" fmla="*/ 960 h 1132"/>
                <a:gd name="T78" fmla="*/ 630 w 859"/>
                <a:gd name="T79" fmla="*/ 927 h 1132"/>
                <a:gd name="T80" fmla="*/ 674 w 859"/>
                <a:gd name="T81" fmla="*/ 871 h 1132"/>
                <a:gd name="T82" fmla="*/ 681 w 859"/>
                <a:gd name="T83" fmla="*/ 787 h 1132"/>
                <a:gd name="T84" fmla="*/ 647 w 859"/>
                <a:gd name="T85" fmla="*/ 722 h 1132"/>
                <a:gd name="T86" fmla="*/ 580 w 859"/>
                <a:gd name="T87" fmla="*/ 677 h 1132"/>
                <a:gd name="T88" fmla="*/ 490 w 859"/>
                <a:gd name="T89" fmla="*/ 647 h 1132"/>
                <a:gd name="T90" fmla="*/ 387 w 859"/>
                <a:gd name="T91" fmla="*/ 622 h 1132"/>
                <a:gd name="T92" fmla="*/ 281 w 859"/>
                <a:gd name="T93" fmla="*/ 595 h 1132"/>
                <a:gd name="T94" fmla="*/ 183 w 859"/>
                <a:gd name="T95" fmla="*/ 558 h 1132"/>
                <a:gd name="T96" fmla="*/ 99 w 859"/>
                <a:gd name="T97" fmla="*/ 504 h 1132"/>
                <a:gd name="T98" fmla="*/ 42 w 859"/>
                <a:gd name="T99" fmla="*/ 423 h 1132"/>
                <a:gd name="T100" fmla="*/ 21 w 859"/>
                <a:gd name="T101" fmla="*/ 308 h 1132"/>
                <a:gd name="T102" fmla="*/ 43 w 859"/>
                <a:gd name="T103" fmla="*/ 193 h 1132"/>
                <a:gd name="T104" fmla="*/ 103 w 859"/>
                <a:gd name="T105" fmla="*/ 107 h 1132"/>
                <a:gd name="T106" fmla="*/ 190 w 859"/>
                <a:gd name="T107" fmla="*/ 46 h 1132"/>
                <a:gd name="T108" fmla="*/ 292 w 859"/>
                <a:gd name="T109" fmla="*/ 12 h 1132"/>
                <a:gd name="T110" fmla="*/ 399 w 859"/>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9" h="1132">
                  <a:moveTo>
                    <a:pt x="399" y="0"/>
                  </a:moveTo>
                  <a:lnTo>
                    <a:pt x="443" y="2"/>
                  </a:lnTo>
                  <a:lnTo>
                    <a:pt x="485" y="5"/>
                  </a:lnTo>
                  <a:lnTo>
                    <a:pt x="527" y="11"/>
                  </a:lnTo>
                  <a:lnTo>
                    <a:pt x="566" y="20"/>
                  </a:lnTo>
                  <a:lnTo>
                    <a:pt x="603" y="31"/>
                  </a:lnTo>
                  <a:lnTo>
                    <a:pt x="637" y="44"/>
                  </a:lnTo>
                  <a:lnTo>
                    <a:pt x="670" y="62"/>
                  </a:lnTo>
                  <a:lnTo>
                    <a:pt x="699" y="82"/>
                  </a:lnTo>
                  <a:lnTo>
                    <a:pt x="726" y="107"/>
                  </a:lnTo>
                  <a:lnTo>
                    <a:pt x="750" y="134"/>
                  </a:lnTo>
                  <a:lnTo>
                    <a:pt x="771" y="167"/>
                  </a:lnTo>
                  <a:lnTo>
                    <a:pt x="787" y="203"/>
                  </a:lnTo>
                  <a:lnTo>
                    <a:pt x="800" y="244"/>
                  </a:lnTo>
                  <a:lnTo>
                    <a:pt x="810" y="290"/>
                  </a:lnTo>
                  <a:lnTo>
                    <a:pt x="815" y="339"/>
                  </a:lnTo>
                  <a:lnTo>
                    <a:pt x="648" y="339"/>
                  </a:lnTo>
                  <a:lnTo>
                    <a:pt x="642" y="307"/>
                  </a:lnTo>
                  <a:lnTo>
                    <a:pt x="634" y="278"/>
                  </a:lnTo>
                  <a:lnTo>
                    <a:pt x="621" y="254"/>
                  </a:lnTo>
                  <a:lnTo>
                    <a:pt x="606" y="231"/>
                  </a:lnTo>
                  <a:lnTo>
                    <a:pt x="587" y="213"/>
                  </a:lnTo>
                  <a:lnTo>
                    <a:pt x="567" y="197"/>
                  </a:lnTo>
                  <a:lnTo>
                    <a:pt x="544" y="184"/>
                  </a:lnTo>
                  <a:lnTo>
                    <a:pt x="519" y="174"/>
                  </a:lnTo>
                  <a:lnTo>
                    <a:pt x="494" y="167"/>
                  </a:lnTo>
                  <a:lnTo>
                    <a:pt x="467" y="162"/>
                  </a:lnTo>
                  <a:lnTo>
                    <a:pt x="440" y="158"/>
                  </a:lnTo>
                  <a:lnTo>
                    <a:pt x="412" y="157"/>
                  </a:lnTo>
                  <a:lnTo>
                    <a:pt x="385" y="158"/>
                  </a:lnTo>
                  <a:lnTo>
                    <a:pt x="358" y="161"/>
                  </a:lnTo>
                  <a:lnTo>
                    <a:pt x="330" y="166"/>
                  </a:lnTo>
                  <a:lnTo>
                    <a:pt x="304" y="172"/>
                  </a:lnTo>
                  <a:lnTo>
                    <a:pt x="279" y="180"/>
                  </a:lnTo>
                  <a:lnTo>
                    <a:pt x="257" y="192"/>
                  </a:lnTo>
                  <a:lnTo>
                    <a:pt x="236" y="207"/>
                  </a:lnTo>
                  <a:lnTo>
                    <a:pt x="221" y="224"/>
                  </a:lnTo>
                  <a:lnTo>
                    <a:pt x="208" y="244"/>
                  </a:lnTo>
                  <a:lnTo>
                    <a:pt x="200" y="268"/>
                  </a:lnTo>
                  <a:lnTo>
                    <a:pt x="198" y="296"/>
                  </a:lnTo>
                  <a:lnTo>
                    <a:pt x="200" y="321"/>
                  </a:lnTo>
                  <a:lnTo>
                    <a:pt x="207" y="344"/>
                  </a:lnTo>
                  <a:lnTo>
                    <a:pt x="219" y="365"/>
                  </a:lnTo>
                  <a:lnTo>
                    <a:pt x="236" y="382"/>
                  </a:lnTo>
                  <a:lnTo>
                    <a:pt x="256" y="397"/>
                  </a:lnTo>
                  <a:lnTo>
                    <a:pt x="279" y="411"/>
                  </a:lnTo>
                  <a:lnTo>
                    <a:pt x="304" y="423"/>
                  </a:lnTo>
                  <a:lnTo>
                    <a:pt x="334" y="434"/>
                  </a:lnTo>
                  <a:lnTo>
                    <a:pt x="363" y="443"/>
                  </a:lnTo>
                  <a:lnTo>
                    <a:pt x="395" y="452"/>
                  </a:lnTo>
                  <a:lnTo>
                    <a:pt x="428" y="460"/>
                  </a:lnTo>
                  <a:lnTo>
                    <a:pt x="461" y="467"/>
                  </a:lnTo>
                  <a:lnTo>
                    <a:pt x="495" y="476"/>
                  </a:lnTo>
                  <a:lnTo>
                    <a:pt x="528" y="484"/>
                  </a:lnTo>
                  <a:lnTo>
                    <a:pt x="564" y="493"/>
                  </a:lnTo>
                  <a:lnTo>
                    <a:pt x="600" y="502"/>
                  </a:lnTo>
                  <a:lnTo>
                    <a:pt x="634" y="513"/>
                  </a:lnTo>
                  <a:lnTo>
                    <a:pt x="666" y="527"/>
                  </a:lnTo>
                  <a:lnTo>
                    <a:pt x="698" y="540"/>
                  </a:lnTo>
                  <a:lnTo>
                    <a:pt x="728" y="556"/>
                  </a:lnTo>
                  <a:lnTo>
                    <a:pt x="756" y="575"/>
                  </a:lnTo>
                  <a:lnTo>
                    <a:pt x="782" y="595"/>
                  </a:lnTo>
                  <a:lnTo>
                    <a:pt x="804" y="620"/>
                  </a:lnTo>
                  <a:lnTo>
                    <a:pt x="823" y="646"/>
                  </a:lnTo>
                  <a:lnTo>
                    <a:pt x="838" y="676"/>
                  </a:lnTo>
                  <a:lnTo>
                    <a:pt x="850" y="711"/>
                  </a:lnTo>
                  <a:lnTo>
                    <a:pt x="857" y="750"/>
                  </a:lnTo>
                  <a:lnTo>
                    <a:pt x="859" y="792"/>
                  </a:lnTo>
                  <a:lnTo>
                    <a:pt x="857" y="838"/>
                  </a:lnTo>
                  <a:lnTo>
                    <a:pt x="849" y="880"/>
                  </a:lnTo>
                  <a:lnTo>
                    <a:pt x="838" y="919"/>
                  </a:lnTo>
                  <a:lnTo>
                    <a:pt x="821" y="954"/>
                  </a:lnTo>
                  <a:lnTo>
                    <a:pt x="801" y="985"/>
                  </a:lnTo>
                  <a:lnTo>
                    <a:pt x="777" y="1013"/>
                  </a:lnTo>
                  <a:lnTo>
                    <a:pt x="750" y="1037"/>
                  </a:lnTo>
                  <a:lnTo>
                    <a:pt x="721" y="1059"/>
                  </a:lnTo>
                  <a:lnTo>
                    <a:pt x="689" y="1077"/>
                  </a:lnTo>
                  <a:lnTo>
                    <a:pt x="655" y="1093"/>
                  </a:lnTo>
                  <a:lnTo>
                    <a:pt x="619" y="1106"/>
                  </a:lnTo>
                  <a:lnTo>
                    <a:pt x="583" y="1116"/>
                  </a:lnTo>
                  <a:lnTo>
                    <a:pt x="545" y="1124"/>
                  </a:lnTo>
                  <a:lnTo>
                    <a:pt x="506" y="1129"/>
                  </a:lnTo>
                  <a:lnTo>
                    <a:pt x="467" y="1132"/>
                  </a:lnTo>
                  <a:lnTo>
                    <a:pt x="428" y="1132"/>
                  </a:lnTo>
                  <a:lnTo>
                    <a:pt x="383" y="1131"/>
                  </a:lnTo>
                  <a:lnTo>
                    <a:pt x="340" y="1128"/>
                  </a:lnTo>
                  <a:lnTo>
                    <a:pt x="297" y="1120"/>
                  </a:lnTo>
                  <a:lnTo>
                    <a:pt x="257" y="1111"/>
                  </a:lnTo>
                  <a:lnTo>
                    <a:pt x="218" y="1097"/>
                  </a:lnTo>
                  <a:lnTo>
                    <a:pt x="182" y="1081"/>
                  </a:lnTo>
                  <a:lnTo>
                    <a:pt x="148" y="1061"/>
                  </a:lnTo>
                  <a:lnTo>
                    <a:pt x="117" y="1038"/>
                  </a:lnTo>
                  <a:lnTo>
                    <a:pt x="89" y="1012"/>
                  </a:lnTo>
                  <a:lnTo>
                    <a:pt x="65" y="980"/>
                  </a:lnTo>
                  <a:lnTo>
                    <a:pt x="43" y="947"/>
                  </a:lnTo>
                  <a:lnTo>
                    <a:pt x="26" y="908"/>
                  </a:lnTo>
                  <a:lnTo>
                    <a:pt x="13" y="865"/>
                  </a:lnTo>
                  <a:lnTo>
                    <a:pt x="4" y="819"/>
                  </a:lnTo>
                  <a:lnTo>
                    <a:pt x="0" y="767"/>
                  </a:lnTo>
                  <a:lnTo>
                    <a:pt x="166" y="767"/>
                  </a:lnTo>
                  <a:lnTo>
                    <a:pt x="170" y="804"/>
                  </a:lnTo>
                  <a:lnTo>
                    <a:pt x="178" y="838"/>
                  </a:lnTo>
                  <a:lnTo>
                    <a:pt x="191" y="867"/>
                  </a:lnTo>
                  <a:lnTo>
                    <a:pt x="208" y="891"/>
                  </a:lnTo>
                  <a:lnTo>
                    <a:pt x="229" y="913"/>
                  </a:lnTo>
                  <a:lnTo>
                    <a:pt x="253" y="931"/>
                  </a:lnTo>
                  <a:lnTo>
                    <a:pt x="279" y="945"/>
                  </a:lnTo>
                  <a:lnTo>
                    <a:pt x="308" y="957"/>
                  </a:lnTo>
                  <a:lnTo>
                    <a:pt x="338" y="966"/>
                  </a:lnTo>
                  <a:lnTo>
                    <a:pt x="371" y="972"/>
                  </a:lnTo>
                  <a:lnTo>
                    <a:pt x="404" y="974"/>
                  </a:lnTo>
                  <a:lnTo>
                    <a:pt x="438" y="976"/>
                  </a:lnTo>
                  <a:lnTo>
                    <a:pt x="462" y="976"/>
                  </a:lnTo>
                  <a:lnTo>
                    <a:pt x="488" y="974"/>
                  </a:lnTo>
                  <a:lnTo>
                    <a:pt x="513" y="971"/>
                  </a:lnTo>
                  <a:lnTo>
                    <a:pt x="539" y="966"/>
                  </a:lnTo>
                  <a:lnTo>
                    <a:pt x="564" y="960"/>
                  </a:lnTo>
                  <a:lnTo>
                    <a:pt x="589" y="951"/>
                  </a:lnTo>
                  <a:lnTo>
                    <a:pt x="610" y="941"/>
                  </a:lnTo>
                  <a:lnTo>
                    <a:pt x="630" y="927"/>
                  </a:lnTo>
                  <a:lnTo>
                    <a:pt x="648" y="912"/>
                  </a:lnTo>
                  <a:lnTo>
                    <a:pt x="663" y="892"/>
                  </a:lnTo>
                  <a:lnTo>
                    <a:pt x="674" y="871"/>
                  </a:lnTo>
                  <a:lnTo>
                    <a:pt x="681" y="844"/>
                  </a:lnTo>
                  <a:lnTo>
                    <a:pt x="683" y="815"/>
                  </a:lnTo>
                  <a:lnTo>
                    <a:pt x="681" y="787"/>
                  </a:lnTo>
                  <a:lnTo>
                    <a:pt x="674" y="762"/>
                  </a:lnTo>
                  <a:lnTo>
                    <a:pt x="661" y="740"/>
                  </a:lnTo>
                  <a:lnTo>
                    <a:pt x="647" y="722"/>
                  </a:lnTo>
                  <a:lnTo>
                    <a:pt x="627" y="705"/>
                  </a:lnTo>
                  <a:lnTo>
                    <a:pt x="606" y="691"/>
                  </a:lnTo>
                  <a:lnTo>
                    <a:pt x="580" y="677"/>
                  </a:lnTo>
                  <a:lnTo>
                    <a:pt x="552" y="667"/>
                  </a:lnTo>
                  <a:lnTo>
                    <a:pt x="522" y="656"/>
                  </a:lnTo>
                  <a:lnTo>
                    <a:pt x="490" y="647"/>
                  </a:lnTo>
                  <a:lnTo>
                    <a:pt x="457" y="639"/>
                  </a:lnTo>
                  <a:lnTo>
                    <a:pt x="422" y="630"/>
                  </a:lnTo>
                  <a:lnTo>
                    <a:pt x="387" y="622"/>
                  </a:lnTo>
                  <a:lnTo>
                    <a:pt x="352" y="613"/>
                  </a:lnTo>
                  <a:lnTo>
                    <a:pt x="317" y="605"/>
                  </a:lnTo>
                  <a:lnTo>
                    <a:pt x="281" y="595"/>
                  </a:lnTo>
                  <a:lnTo>
                    <a:pt x="247" y="585"/>
                  </a:lnTo>
                  <a:lnTo>
                    <a:pt x="215" y="572"/>
                  </a:lnTo>
                  <a:lnTo>
                    <a:pt x="183" y="558"/>
                  </a:lnTo>
                  <a:lnTo>
                    <a:pt x="153" y="542"/>
                  </a:lnTo>
                  <a:lnTo>
                    <a:pt x="125" y="524"/>
                  </a:lnTo>
                  <a:lnTo>
                    <a:pt x="99" y="504"/>
                  </a:lnTo>
                  <a:lnTo>
                    <a:pt x="77" y="480"/>
                  </a:lnTo>
                  <a:lnTo>
                    <a:pt x="58" y="453"/>
                  </a:lnTo>
                  <a:lnTo>
                    <a:pt x="42" y="423"/>
                  </a:lnTo>
                  <a:lnTo>
                    <a:pt x="31" y="389"/>
                  </a:lnTo>
                  <a:lnTo>
                    <a:pt x="24" y="350"/>
                  </a:lnTo>
                  <a:lnTo>
                    <a:pt x="21" y="308"/>
                  </a:lnTo>
                  <a:lnTo>
                    <a:pt x="24" y="267"/>
                  </a:lnTo>
                  <a:lnTo>
                    <a:pt x="31" y="228"/>
                  </a:lnTo>
                  <a:lnTo>
                    <a:pt x="43" y="193"/>
                  </a:lnTo>
                  <a:lnTo>
                    <a:pt x="60" y="161"/>
                  </a:lnTo>
                  <a:lnTo>
                    <a:pt x="80" y="132"/>
                  </a:lnTo>
                  <a:lnTo>
                    <a:pt x="103" y="107"/>
                  </a:lnTo>
                  <a:lnTo>
                    <a:pt x="130" y="84"/>
                  </a:lnTo>
                  <a:lnTo>
                    <a:pt x="159" y="63"/>
                  </a:lnTo>
                  <a:lnTo>
                    <a:pt x="190" y="46"/>
                  </a:lnTo>
                  <a:lnTo>
                    <a:pt x="223" y="32"/>
                  </a:lnTo>
                  <a:lnTo>
                    <a:pt x="257" y="21"/>
                  </a:lnTo>
                  <a:lnTo>
                    <a:pt x="292" y="12"/>
                  </a:lnTo>
                  <a:lnTo>
                    <a:pt x="327"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1" name="Freeform 7"/>
            <p:cNvSpPr>
              <a:spLocks noEditPoints="1"/>
            </p:cNvSpPr>
            <p:nvPr userDrawn="1"/>
          </p:nvSpPr>
          <p:spPr bwMode="auto">
            <a:xfrm>
              <a:off x="6994526" y="4454526"/>
              <a:ext cx="377825" cy="449263"/>
            </a:xfrm>
            <a:custGeom>
              <a:avLst/>
              <a:gdLst>
                <a:gd name="T0" fmla="*/ 629 w 951"/>
                <a:gd name="T1" fmla="*/ 576 h 1132"/>
                <a:gd name="T2" fmla="*/ 530 w 951"/>
                <a:gd name="T3" fmla="*/ 600 h 1132"/>
                <a:gd name="T4" fmla="*/ 417 w 951"/>
                <a:gd name="T5" fmla="*/ 616 h 1132"/>
                <a:gd name="T6" fmla="*/ 322 w 951"/>
                <a:gd name="T7" fmla="*/ 636 h 1132"/>
                <a:gd name="T8" fmla="*/ 247 w 951"/>
                <a:gd name="T9" fmla="*/ 670 h 1132"/>
                <a:gd name="T10" fmla="*/ 196 w 951"/>
                <a:gd name="T11" fmla="*/ 728 h 1132"/>
                <a:gd name="T12" fmla="*/ 176 w 951"/>
                <a:gd name="T13" fmla="*/ 817 h 1132"/>
                <a:gd name="T14" fmla="*/ 194 w 951"/>
                <a:gd name="T15" fmla="*/ 897 h 1132"/>
                <a:gd name="T16" fmla="*/ 245 w 951"/>
                <a:gd name="T17" fmla="*/ 947 h 1132"/>
                <a:gd name="T18" fmla="*/ 317 w 951"/>
                <a:gd name="T19" fmla="*/ 972 h 1132"/>
                <a:gd name="T20" fmla="*/ 417 w 951"/>
                <a:gd name="T21" fmla="*/ 974 h 1132"/>
                <a:gd name="T22" fmla="*/ 528 w 951"/>
                <a:gd name="T23" fmla="*/ 944 h 1132"/>
                <a:gd name="T24" fmla="*/ 609 w 951"/>
                <a:gd name="T25" fmla="*/ 890 h 1132"/>
                <a:gd name="T26" fmla="*/ 658 w 951"/>
                <a:gd name="T27" fmla="*/ 822 h 1132"/>
                <a:gd name="T28" fmla="*/ 679 w 951"/>
                <a:gd name="T29" fmla="*/ 753 h 1132"/>
                <a:gd name="T30" fmla="*/ 468 w 951"/>
                <a:gd name="T31" fmla="*/ 0 h 1132"/>
                <a:gd name="T32" fmla="*/ 570 w 951"/>
                <a:gd name="T33" fmla="*/ 6 h 1132"/>
                <a:gd name="T34" fmla="*/ 668 w 951"/>
                <a:gd name="T35" fmla="*/ 28 h 1132"/>
                <a:gd name="T36" fmla="*/ 752 w 951"/>
                <a:gd name="T37" fmla="*/ 72 h 1132"/>
                <a:gd name="T38" fmla="*/ 814 w 951"/>
                <a:gd name="T39" fmla="*/ 145 h 1132"/>
                <a:gd name="T40" fmla="*/ 845 w 951"/>
                <a:gd name="T41" fmla="*/ 253 h 1132"/>
                <a:gd name="T42" fmla="*/ 848 w 951"/>
                <a:gd name="T43" fmla="*/ 884 h 1132"/>
                <a:gd name="T44" fmla="*/ 854 w 951"/>
                <a:gd name="T45" fmla="*/ 947 h 1132"/>
                <a:gd name="T46" fmla="*/ 883 w 951"/>
                <a:gd name="T47" fmla="*/ 974 h 1132"/>
                <a:gd name="T48" fmla="*/ 932 w 951"/>
                <a:gd name="T49" fmla="*/ 972 h 1132"/>
                <a:gd name="T50" fmla="*/ 933 w 951"/>
                <a:gd name="T51" fmla="*/ 1114 h 1132"/>
                <a:gd name="T52" fmla="*/ 861 w 951"/>
                <a:gd name="T53" fmla="*/ 1131 h 1132"/>
                <a:gd name="T54" fmla="*/ 779 w 951"/>
                <a:gd name="T55" fmla="*/ 1125 h 1132"/>
                <a:gd name="T56" fmla="*/ 721 w 951"/>
                <a:gd name="T57" fmla="*/ 1083 h 1132"/>
                <a:gd name="T58" fmla="*/ 692 w 951"/>
                <a:gd name="T59" fmla="*/ 1002 h 1132"/>
                <a:gd name="T60" fmla="*/ 616 w 951"/>
                <a:gd name="T61" fmla="*/ 1041 h 1132"/>
                <a:gd name="T62" fmla="*/ 485 w 951"/>
                <a:gd name="T63" fmla="*/ 1111 h 1132"/>
                <a:gd name="T64" fmla="*/ 334 w 951"/>
                <a:gd name="T65" fmla="*/ 1132 h 1132"/>
                <a:gd name="T66" fmla="*/ 222 w 951"/>
                <a:gd name="T67" fmla="*/ 1120 h 1132"/>
                <a:gd name="T68" fmla="*/ 125 w 951"/>
                <a:gd name="T69" fmla="*/ 1082 h 1132"/>
                <a:gd name="T70" fmla="*/ 52 w 951"/>
                <a:gd name="T71" fmla="*/ 1013 h 1132"/>
                <a:gd name="T72" fmla="*/ 9 w 951"/>
                <a:gd name="T73" fmla="*/ 914 h 1132"/>
                <a:gd name="T74" fmla="*/ 1 w 951"/>
                <a:gd name="T75" fmla="*/ 784 h 1132"/>
                <a:gd name="T76" fmla="*/ 33 w 951"/>
                <a:gd name="T77" fmla="*/ 671 h 1132"/>
                <a:gd name="T78" fmla="*/ 94 w 951"/>
                <a:gd name="T79" fmla="*/ 594 h 1132"/>
                <a:gd name="T80" fmla="*/ 176 w 951"/>
                <a:gd name="T81" fmla="*/ 545 h 1132"/>
                <a:gd name="T82" fmla="*/ 273 w 951"/>
                <a:gd name="T83" fmla="*/ 512 h 1132"/>
                <a:gd name="T84" fmla="*/ 381 w 951"/>
                <a:gd name="T85" fmla="*/ 489 h 1132"/>
                <a:gd name="T86" fmla="*/ 491 w 951"/>
                <a:gd name="T87" fmla="*/ 472 h 1132"/>
                <a:gd name="T88" fmla="*/ 582 w 951"/>
                <a:gd name="T89" fmla="*/ 453 h 1132"/>
                <a:gd name="T90" fmla="*/ 647 w 951"/>
                <a:gd name="T91" fmla="*/ 422 h 1132"/>
                <a:gd name="T92" fmla="*/ 680 w 951"/>
                <a:gd name="T93" fmla="*/ 365 h 1132"/>
                <a:gd name="T94" fmla="*/ 675 w 951"/>
                <a:gd name="T95" fmla="*/ 276 h 1132"/>
                <a:gd name="T96" fmla="*/ 638 w 951"/>
                <a:gd name="T97" fmla="*/ 210 h 1132"/>
                <a:gd name="T98" fmla="*/ 578 w 951"/>
                <a:gd name="T99" fmla="*/ 175 h 1132"/>
                <a:gd name="T100" fmla="*/ 506 w 951"/>
                <a:gd name="T101" fmla="*/ 160 h 1132"/>
                <a:gd name="T102" fmla="*/ 423 w 951"/>
                <a:gd name="T103" fmla="*/ 158 h 1132"/>
                <a:gd name="T104" fmla="*/ 332 w 951"/>
                <a:gd name="T105" fmla="*/ 175 h 1132"/>
                <a:gd name="T106" fmla="*/ 261 w 951"/>
                <a:gd name="T107" fmla="*/ 218 h 1132"/>
                <a:gd name="T108" fmla="*/ 216 w 951"/>
                <a:gd name="T109" fmla="*/ 292 h 1132"/>
                <a:gd name="T110" fmla="*/ 39 w 951"/>
                <a:gd name="T111" fmla="*/ 362 h 1132"/>
                <a:gd name="T112" fmla="*/ 66 w 951"/>
                <a:gd name="T113" fmla="*/ 222 h 1132"/>
                <a:gd name="T114" fmla="*/ 129 w 951"/>
                <a:gd name="T115" fmla="*/ 120 h 1132"/>
                <a:gd name="T116" fmla="*/ 222 w 951"/>
                <a:gd name="T117" fmla="*/ 51 h 1132"/>
                <a:gd name="T118" fmla="*/ 338 w 951"/>
                <a:gd name="T119" fmla="*/ 12 h 1132"/>
                <a:gd name="T120" fmla="*/ 468 w 951"/>
                <a:gd name="T12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1" h="1132">
                  <a:moveTo>
                    <a:pt x="681" y="550"/>
                  </a:moveTo>
                  <a:lnTo>
                    <a:pt x="657" y="564"/>
                  </a:lnTo>
                  <a:lnTo>
                    <a:pt x="629" y="576"/>
                  </a:lnTo>
                  <a:lnTo>
                    <a:pt x="599" y="586"/>
                  </a:lnTo>
                  <a:lnTo>
                    <a:pt x="565" y="593"/>
                  </a:lnTo>
                  <a:lnTo>
                    <a:pt x="530" y="600"/>
                  </a:lnTo>
                  <a:lnTo>
                    <a:pt x="493" y="605"/>
                  </a:lnTo>
                  <a:lnTo>
                    <a:pt x="455" y="611"/>
                  </a:lnTo>
                  <a:lnTo>
                    <a:pt x="417" y="616"/>
                  </a:lnTo>
                  <a:lnTo>
                    <a:pt x="379" y="622"/>
                  </a:lnTo>
                  <a:lnTo>
                    <a:pt x="350" y="629"/>
                  </a:lnTo>
                  <a:lnTo>
                    <a:pt x="322" y="636"/>
                  </a:lnTo>
                  <a:lnTo>
                    <a:pt x="295" y="646"/>
                  </a:lnTo>
                  <a:lnTo>
                    <a:pt x="270" y="657"/>
                  </a:lnTo>
                  <a:lnTo>
                    <a:pt x="247" y="670"/>
                  </a:lnTo>
                  <a:lnTo>
                    <a:pt x="227" y="686"/>
                  </a:lnTo>
                  <a:lnTo>
                    <a:pt x="209" y="705"/>
                  </a:lnTo>
                  <a:lnTo>
                    <a:pt x="196" y="728"/>
                  </a:lnTo>
                  <a:lnTo>
                    <a:pt x="185" y="753"/>
                  </a:lnTo>
                  <a:lnTo>
                    <a:pt x="177" y="784"/>
                  </a:lnTo>
                  <a:lnTo>
                    <a:pt x="176" y="817"/>
                  </a:lnTo>
                  <a:lnTo>
                    <a:pt x="177" y="848"/>
                  </a:lnTo>
                  <a:lnTo>
                    <a:pt x="185" y="874"/>
                  </a:lnTo>
                  <a:lnTo>
                    <a:pt x="194" y="897"/>
                  </a:lnTo>
                  <a:lnTo>
                    <a:pt x="209" y="916"/>
                  </a:lnTo>
                  <a:lnTo>
                    <a:pt x="226" y="933"/>
                  </a:lnTo>
                  <a:lnTo>
                    <a:pt x="245" y="947"/>
                  </a:lnTo>
                  <a:lnTo>
                    <a:pt x="267" y="957"/>
                  </a:lnTo>
                  <a:lnTo>
                    <a:pt x="292" y="966"/>
                  </a:lnTo>
                  <a:lnTo>
                    <a:pt x="317" y="972"/>
                  </a:lnTo>
                  <a:lnTo>
                    <a:pt x="344" y="974"/>
                  </a:lnTo>
                  <a:lnTo>
                    <a:pt x="372" y="976"/>
                  </a:lnTo>
                  <a:lnTo>
                    <a:pt x="417" y="974"/>
                  </a:lnTo>
                  <a:lnTo>
                    <a:pt x="458" y="967"/>
                  </a:lnTo>
                  <a:lnTo>
                    <a:pt x="496" y="957"/>
                  </a:lnTo>
                  <a:lnTo>
                    <a:pt x="528" y="944"/>
                  </a:lnTo>
                  <a:lnTo>
                    <a:pt x="559" y="929"/>
                  </a:lnTo>
                  <a:lnTo>
                    <a:pt x="585" y="910"/>
                  </a:lnTo>
                  <a:lnTo>
                    <a:pt x="609" y="890"/>
                  </a:lnTo>
                  <a:lnTo>
                    <a:pt x="628" y="869"/>
                  </a:lnTo>
                  <a:lnTo>
                    <a:pt x="645" y="846"/>
                  </a:lnTo>
                  <a:lnTo>
                    <a:pt x="658" y="822"/>
                  </a:lnTo>
                  <a:lnTo>
                    <a:pt x="668" y="799"/>
                  </a:lnTo>
                  <a:lnTo>
                    <a:pt x="675" y="775"/>
                  </a:lnTo>
                  <a:lnTo>
                    <a:pt x="679" y="753"/>
                  </a:lnTo>
                  <a:lnTo>
                    <a:pt x="681" y="732"/>
                  </a:lnTo>
                  <a:lnTo>
                    <a:pt x="681" y="550"/>
                  </a:lnTo>
                  <a:close/>
                  <a:moveTo>
                    <a:pt x="468" y="0"/>
                  </a:moveTo>
                  <a:lnTo>
                    <a:pt x="502" y="2"/>
                  </a:lnTo>
                  <a:lnTo>
                    <a:pt x="536" y="3"/>
                  </a:lnTo>
                  <a:lnTo>
                    <a:pt x="570" y="6"/>
                  </a:lnTo>
                  <a:lnTo>
                    <a:pt x="604" y="11"/>
                  </a:lnTo>
                  <a:lnTo>
                    <a:pt x="636" y="18"/>
                  </a:lnTo>
                  <a:lnTo>
                    <a:pt x="668" y="28"/>
                  </a:lnTo>
                  <a:lnTo>
                    <a:pt x="697" y="40"/>
                  </a:lnTo>
                  <a:lnTo>
                    <a:pt x="725" y="55"/>
                  </a:lnTo>
                  <a:lnTo>
                    <a:pt x="752" y="72"/>
                  </a:lnTo>
                  <a:lnTo>
                    <a:pt x="775" y="93"/>
                  </a:lnTo>
                  <a:lnTo>
                    <a:pt x="796" y="117"/>
                  </a:lnTo>
                  <a:lnTo>
                    <a:pt x="814" y="145"/>
                  </a:lnTo>
                  <a:lnTo>
                    <a:pt x="828" y="177"/>
                  </a:lnTo>
                  <a:lnTo>
                    <a:pt x="838" y="213"/>
                  </a:lnTo>
                  <a:lnTo>
                    <a:pt x="845" y="253"/>
                  </a:lnTo>
                  <a:lnTo>
                    <a:pt x="848" y="298"/>
                  </a:lnTo>
                  <a:lnTo>
                    <a:pt x="848" y="855"/>
                  </a:lnTo>
                  <a:lnTo>
                    <a:pt x="848" y="884"/>
                  </a:lnTo>
                  <a:lnTo>
                    <a:pt x="848" y="909"/>
                  </a:lnTo>
                  <a:lnTo>
                    <a:pt x="850" y="930"/>
                  </a:lnTo>
                  <a:lnTo>
                    <a:pt x="854" y="947"/>
                  </a:lnTo>
                  <a:lnTo>
                    <a:pt x="860" y="960"/>
                  </a:lnTo>
                  <a:lnTo>
                    <a:pt x="870" y="968"/>
                  </a:lnTo>
                  <a:lnTo>
                    <a:pt x="883" y="974"/>
                  </a:lnTo>
                  <a:lnTo>
                    <a:pt x="900" y="976"/>
                  </a:lnTo>
                  <a:lnTo>
                    <a:pt x="915" y="976"/>
                  </a:lnTo>
                  <a:lnTo>
                    <a:pt x="932" y="972"/>
                  </a:lnTo>
                  <a:lnTo>
                    <a:pt x="951" y="966"/>
                  </a:lnTo>
                  <a:lnTo>
                    <a:pt x="951" y="1104"/>
                  </a:lnTo>
                  <a:lnTo>
                    <a:pt x="933" y="1114"/>
                  </a:lnTo>
                  <a:lnTo>
                    <a:pt x="911" y="1122"/>
                  </a:lnTo>
                  <a:lnTo>
                    <a:pt x="888" y="1128"/>
                  </a:lnTo>
                  <a:lnTo>
                    <a:pt x="861" y="1131"/>
                  </a:lnTo>
                  <a:lnTo>
                    <a:pt x="832" y="1132"/>
                  </a:lnTo>
                  <a:lnTo>
                    <a:pt x="804" y="1131"/>
                  </a:lnTo>
                  <a:lnTo>
                    <a:pt x="779" y="1125"/>
                  </a:lnTo>
                  <a:lnTo>
                    <a:pt x="757" y="1116"/>
                  </a:lnTo>
                  <a:lnTo>
                    <a:pt x="737" y="1101"/>
                  </a:lnTo>
                  <a:lnTo>
                    <a:pt x="721" y="1083"/>
                  </a:lnTo>
                  <a:lnTo>
                    <a:pt x="708" y="1061"/>
                  </a:lnTo>
                  <a:lnTo>
                    <a:pt x="698" y="1034"/>
                  </a:lnTo>
                  <a:lnTo>
                    <a:pt x="692" y="1002"/>
                  </a:lnTo>
                  <a:lnTo>
                    <a:pt x="691" y="966"/>
                  </a:lnTo>
                  <a:lnTo>
                    <a:pt x="655" y="1006"/>
                  </a:lnTo>
                  <a:lnTo>
                    <a:pt x="616" y="1041"/>
                  </a:lnTo>
                  <a:lnTo>
                    <a:pt x="575" y="1069"/>
                  </a:lnTo>
                  <a:lnTo>
                    <a:pt x="531" y="1093"/>
                  </a:lnTo>
                  <a:lnTo>
                    <a:pt x="485" y="1111"/>
                  </a:lnTo>
                  <a:lnTo>
                    <a:pt x="436" y="1123"/>
                  </a:lnTo>
                  <a:lnTo>
                    <a:pt x="386" y="1130"/>
                  </a:lnTo>
                  <a:lnTo>
                    <a:pt x="334" y="1132"/>
                  </a:lnTo>
                  <a:lnTo>
                    <a:pt x="295" y="1131"/>
                  </a:lnTo>
                  <a:lnTo>
                    <a:pt x="258" y="1128"/>
                  </a:lnTo>
                  <a:lnTo>
                    <a:pt x="222" y="1120"/>
                  </a:lnTo>
                  <a:lnTo>
                    <a:pt x="187" y="1111"/>
                  </a:lnTo>
                  <a:lnTo>
                    <a:pt x="155" y="1097"/>
                  </a:lnTo>
                  <a:lnTo>
                    <a:pt x="125" y="1082"/>
                  </a:lnTo>
                  <a:lnTo>
                    <a:pt x="98" y="1062"/>
                  </a:lnTo>
                  <a:lnTo>
                    <a:pt x="73" y="1040"/>
                  </a:lnTo>
                  <a:lnTo>
                    <a:pt x="52" y="1013"/>
                  </a:lnTo>
                  <a:lnTo>
                    <a:pt x="34" y="984"/>
                  </a:lnTo>
                  <a:lnTo>
                    <a:pt x="19" y="951"/>
                  </a:lnTo>
                  <a:lnTo>
                    <a:pt x="9" y="914"/>
                  </a:lnTo>
                  <a:lnTo>
                    <a:pt x="1" y="874"/>
                  </a:lnTo>
                  <a:lnTo>
                    <a:pt x="0" y="830"/>
                  </a:lnTo>
                  <a:lnTo>
                    <a:pt x="1" y="784"/>
                  </a:lnTo>
                  <a:lnTo>
                    <a:pt x="9" y="741"/>
                  </a:lnTo>
                  <a:lnTo>
                    <a:pt x="18" y="704"/>
                  </a:lnTo>
                  <a:lnTo>
                    <a:pt x="33" y="671"/>
                  </a:lnTo>
                  <a:lnTo>
                    <a:pt x="50" y="642"/>
                  </a:lnTo>
                  <a:lnTo>
                    <a:pt x="70" y="617"/>
                  </a:lnTo>
                  <a:lnTo>
                    <a:pt x="94" y="594"/>
                  </a:lnTo>
                  <a:lnTo>
                    <a:pt x="119" y="575"/>
                  </a:lnTo>
                  <a:lnTo>
                    <a:pt x="147" y="559"/>
                  </a:lnTo>
                  <a:lnTo>
                    <a:pt x="176" y="545"/>
                  </a:lnTo>
                  <a:lnTo>
                    <a:pt x="208" y="533"/>
                  </a:lnTo>
                  <a:lnTo>
                    <a:pt x="241" y="522"/>
                  </a:lnTo>
                  <a:lnTo>
                    <a:pt x="273" y="512"/>
                  </a:lnTo>
                  <a:lnTo>
                    <a:pt x="307" y="505"/>
                  </a:lnTo>
                  <a:lnTo>
                    <a:pt x="343" y="496"/>
                  </a:lnTo>
                  <a:lnTo>
                    <a:pt x="381" y="489"/>
                  </a:lnTo>
                  <a:lnTo>
                    <a:pt x="419" y="483"/>
                  </a:lnTo>
                  <a:lnTo>
                    <a:pt x="455" y="477"/>
                  </a:lnTo>
                  <a:lnTo>
                    <a:pt x="491" y="472"/>
                  </a:lnTo>
                  <a:lnTo>
                    <a:pt x="523" y="466"/>
                  </a:lnTo>
                  <a:lnTo>
                    <a:pt x="554" y="460"/>
                  </a:lnTo>
                  <a:lnTo>
                    <a:pt x="582" y="453"/>
                  </a:lnTo>
                  <a:lnTo>
                    <a:pt x="606" y="445"/>
                  </a:lnTo>
                  <a:lnTo>
                    <a:pt x="629" y="434"/>
                  </a:lnTo>
                  <a:lnTo>
                    <a:pt x="647" y="422"/>
                  </a:lnTo>
                  <a:lnTo>
                    <a:pt x="662" y="406"/>
                  </a:lnTo>
                  <a:lnTo>
                    <a:pt x="674" y="387"/>
                  </a:lnTo>
                  <a:lnTo>
                    <a:pt x="680" y="365"/>
                  </a:lnTo>
                  <a:lnTo>
                    <a:pt x="683" y="338"/>
                  </a:lnTo>
                  <a:lnTo>
                    <a:pt x="680" y="304"/>
                  </a:lnTo>
                  <a:lnTo>
                    <a:pt x="675" y="276"/>
                  </a:lnTo>
                  <a:lnTo>
                    <a:pt x="666" y="250"/>
                  </a:lnTo>
                  <a:lnTo>
                    <a:pt x="652" y="228"/>
                  </a:lnTo>
                  <a:lnTo>
                    <a:pt x="638" y="210"/>
                  </a:lnTo>
                  <a:lnTo>
                    <a:pt x="619" y="196"/>
                  </a:lnTo>
                  <a:lnTo>
                    <a:pt x="600" y="184"/>
                  </a:lnTo>
                  <a:lnTo>
                    <a:pt x="578" y="175"/>
                  </a:lnTo>
                  <a:lnTo>
                    <a:pt x="555" y="168"/>
                  </a:lnTo>
                  <a:lnTo>
                    <a:pt x="532" y="163"/>
                  </a:lnTo>
                  <a:lnTo>
                    <a:pt x="506" y="160"/>
                  </a:lnTo>
                  <a:lnTo>
                    <a:pt x="482" y="158"/>
                  </a:lnTo>
                  <a:lnTo>
                    <a:pt x="458" y="157"/>
                  </a:lnTo>
                  <a:lnTo>
                    <a:pt x="423" y="158"/>
                  </a:lnTo>
                  <a:lnTo>
                    <a:pt x="391" y="162"/>
                  </a:lnTo>
                  <a:lnTo>
                    <a:pt x="360" y="168"/>
                  </a:lnTo>
                  <a:lnTo>
                    <a:pt x="332" y="175"/>
                  </a:lnTo>
                  <a:lnTo>
                    <a:pt x="305" y="186"/>
                  </a:lnTo>
                  <a:lnTo>
                    <a:pt x="282" y="201"/>
                  </a:lnTo>
                  <a:lnTo>
                    <a:pt x="261" y="218"/>
                  </a:lnTo>
                  <a:lnTo>
                    <a:pt x="243" y="239"/>
                  </a:lnTo>
                  <a:lnTo>
                    <a:pt x="228" y="263"/>
                  </a:lnTo>
                  <a:lnTo>
                    <a:pt x="216" y="292"/>
                  </a:lnTo>
                  <a:lnTo>
                    <a:pt x="209" y="325"/>
                  </a:lnTo>
                  <a:lnTo>
                    <a:pt x="205" y="362"/>
                  </a:lnTo>
                  <a:lnTo>
                    <a:pt x="39" y="362"/>
                  </a:lnTo>
                  <a:lnTo>
                    <a:pt x="43" y="312"/>
                  </a:lnTo>
                  <a:lnTo>
                    <a:pt x="52" y="265"/>
                  </a:lnTo>
                  <a:lnTo>
                    <a:pt x="66" y="222"/>
                  </a:lnTo>
                  <a:lnTo>
                    <a:pt x="83" y="184"/>
                  </a:lnTo>
                  <a:lnTo>
                    <a:pt x="104" y="150"/>
                  </a:lnTo>
                  <a:lnTo>
                    <a:pt x="129" y="120"/>
                  </a:lnTo>
                  <a:lnTo>
                    <a:pt x="157" y="93"/>
                  </a:lnTo>
                  <a:lnTo>
                    <a:pt x="188" y="70"/>
                  </a:lnTo>
                  <a:lnTo>
                    <a:pt x="222" y="51"/>
                  </a:lnTo>
                  <a:lnTo>
                    <a:pt x="259" y="35"/>
                  </a:lnTo>
                  <a:lnTo>
                    <a:pt x="296" y="22"/>
                  </a:lnTo>
                  <a:lnTo>
                    <a:pt x="338" y="12"/>
                  </a:lnTo>
                  <a:lnTo>
                    <a:pt x="379" y="6"/>
                  </a:lnTo>
                  <a:lnTo>
                    <a:pt x="423" y="3"/>
                  </a:lnTo>
                  <a:lnTo>
                    <a:pt x="4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2" name="Freeform 8"/>
            <p:cNvSpPr>
              <a:spLocks/>
            </p:cNvSpPr>
            <p:nvPr userDrawn="1"/>
          </p:nvSpPr>
          <p:spPr bwMode="auto">
            <a:xfrm>
              <a:off x="7367588" y="4454526"/>
              <a:ext cx="341313" cy="449263"/>
            </a:xfrm>
            <a:custGeom>
              <a:avLst/>
              <a:gdLst>
                <a:gd name="T0" fmla="*/ 486 w 860"/>
                <a:gd name="T1" fmla="*/ 5 h 1132"/>
                <a:gd name="T2" fmla="*/ 604 w 860"/>
                <a:gd name="T3" fmla="*/ 31 h 1132"/>
                <a:gd name="T4" fmla="*/ 701 w 860"/>
                <a:gd name="T5" fmla="*/ 82 h 1132"/>
                <a:gd name="T6" fmla="*/ 771 w 860"/>
                <a:gd name="T7" fmla="*/ 167 h 1132"/>
                <a:gd name="T8" fmla="*/ 810 w 860"/>
                <a:gd name="T9" fmla="*/ 290 h 1132"/>
                <a:gd name="T10" fmla="*/ 644 w 860"/>
                <a:gd name="T11" fmla="*/ 307 h 1132"/>
                <a:gd name="T12" fmla="*/ 606 w 860"/>
                <a:gd name="T13" fmla="*/ 231 h 1132"/>
                <a:gd name="T14" fmla="*/ 545 w 860"/>
                <a:gd name="T15" fmla="*/ 184 h 1132"/>
                <a:gd name="T16" fmla="*/ 467 w 860"/>
                <a:gd name="T17" fmla="*/ 162 h 1132"/>
                <a:gd name="T18" fmla="*/ 386 w 860"/>
                <a:gd name="T19" fmla="*/ 158 h 1132"/>
                <a:gd name="T20" fmla="*/ 305 w 860"/>
                <a:gd name="T21" fmla="*/ 172 h 1132"/>
                <a:gd name="T22" fmla="*/ 238 w 860"/>
                <a:gd name="T23" fmla="*/ 207 h 1132"/>
                <a:gd name="T24" fmla="*/ 200 w 860"/>
                <a:gd name="T25" fmla="*/ 268 h 1132"/>
                <a:gd name="T26" fmla="*/ 208 w 860"/>
                <a:gd name="T27" fmla="*/ 344 h 1132"/>
                <a:gd name="T28" fmla="*/ 256 w 860"/>
                <a:gd name="T29" fmla="*/ 397 h 1132"/>
                <a:gd name="T30" fmla="*/ 334 w 860"/>
                <a:gd name="T31" fmla="*/ 434 h 1132"/>
                <a:gd name="T32" fmla="*/ 429 w 860"/>
                <a:gd name="T33" fmla="*/ 460 h 1132"/>
                <a:gd name="T34" fmla="*/ 528 w 860"/>
                <a:gd name="T35" fmla="*/ 484 h 1132"/>
                <a:gd name="T36" fmla="*/ 634 w 860"/>
                <a:gd name="T37" fmla="*/ 513 h 1132"/>
                <a:gd name="T38" fmla="*/ 729 w 860"/>
                <a:gd name="T39" fmla="*/ 556 h 1132"/>
                <a:gd name="T40" fmla="*/ 804 w 860"/>
                <a:gd name="T41" fmla="*/ 620 h 1132"/>
                <a:gd name="T42" fmla="*/ 850 w 860"/>
                <a:gd name="T43" fmla="*/ 711 h 1132"/>
                <a:gd name="T44" fmla="*/ 857 w 860"/>
                <a:gd name="T45" fmla="*/ 838 h 1132"/>
                <a:gd name="T46" fmla="*/ 821 w 860"/>
                <a:gd name="T47" fmla="*/ 954 h 1132"/>
                <a:gd name="T48" fmla="*/ 750 w 860"/>
                <a:gd name="T49" fmla="*/ 1037 h 1132"/>
                <a:gd name="T50" fmla="*/ 656 w 860"/>
                <a:gd name="T51" fmla="*/ 1093 h 1132"/>
                <a:gd name="T52" fmla="*/ 545 w 860"/>
                <a:gd name="T53" fmla="*/ 1124 h 1132"/>
                <a:gd name="T54" fmla="*/ 429 w 860"/>
                <a:gd name="T55" fmla="*/ 1132 h 1132"/>
                <a:gd name="T56" fmla="*/ 299 w 860"/>
                <a:gd name="T57" fmla="*/ 1120 h 1132"/>
                <a:gd name="T58" fmla="*/ 182 w 860"/>
                <a:gd name="T59" fmla="*/ 1081 h 1132"/>
                <a:gd name="T60" fmla="*/ 90 w 860"/>
                <a:gd name="T61" fmla="*/ 1012 h 1132"/>
                <a:gd name="T62" fmla="*/ 27 w 860"/>
                <a:gd name="T63" fmla="*/ 908 h 1132"/>
                <a:gd name="T64" fmla="*/ 0 w 860"/>
                <a:gd name="T65" fmla="*/ 767 h 1132"/>
                <a:gd name="T66" fmla="*/ 180 w 860"/>
                <a:gd name="T67" fmla="*/ 838 h 1132"/>
                <a:gd name="T68" fmla="*/ 229 w 860"/>
                <a:gd name="T69" fmla="*/ 913 h 1132"/>
                <a:gd name="T70" fmla="*/ 308 w 860"/>
                <a:gd name="T71" fmla="*/ 957 h 1132"/>
                <a:gd name="T72" fmla="*/ 404 w 860"/>
                <a:gd name="T73" fmla="*/ 974 h 1132"/>
                <a:gd name="T74" fmla="*/ 488 w 860"/>
                <a:gd name="T75" fmla="*/ 974 h 1132"/>
                <a:gd name="T76" fmla="*/ 565 w 860"/>
                <a:gd name="T77" fmla="*/ 960 h 1132"/>
                <a:gd name="T78" fmla="*/ 631 w 860"/>
                <a:gd name="T79" fmla="*/ 927 h 1132"/>
                <a:gd name="T80" fmla="*/ 674 w 860"/>
                <a:gd name="T81" fmla="*/ 871 h 1132"/>
                <a:gd name="T82" fmla="*/ 681 w 860"/>
                <a:gd name="T83" fmla="*/ 787 h 1132"/>
                <a:gd name="T84" fmla="*/ 647 w 860"/>
                <a:gd name="T85" fmla="*/ 722 h 1132"/>
                <a:gd name="T86" fmla="*/ 580 w 860"/>
                <a:gd name="T87" fmla="*/ 677 h 1132"/>
                <a:gd name="T88" fmla="*/ 491 w 860"/>
                <a:gd name="T89" fmla="*/ 647 h 1132"/>
                <a:gd name="T90" fmla="*/ 389 w 860"/>
                <a:gd name="T91" fmla="*/ 622 h 1132"/>
                <a:gd name="T92" fmla="*/ 283 w 860"/>
                <a:gd name="T93" fmla="*/ 595 h 1132"/>
                <a:gd name="T94" fmla="*/ 183 w 860"/>
                <a:gd name="T95" fmla="*/ 558 h 1132"/>
                <a:gd name="T96" fmla="*/ 99 w 860"/>
                <a:gd name="T97" fmla="*/ 504 h 1132"/>
                <a:gd name="T98" fmla="*/ 42 w 860"/>
                <a:gd name="T99" fmla="*/ 423 h 1132"/>
                <a:gd name="T100" fmla="*/ 22 w 860"/>
                <a:gd name="T101" fmla="*/ 308 h 1132"/>
                <a:gd name="T102" fmla="*/ 44 w 860"/>
                <a:gd name="T103" fmla="*/ 193 h 1132"/>
                <a:gd name="T104" fmla="*/ 104 w 860"/>
                <a:gd name="T105" fmla="*/ 107 h 1132"/>
                <a:gd name="T106" fmla="*/ 191 w 860"/>
                <a:gd name="T107" fmla="*/ 46 h 1132"/>
                <a:gd name="T108" fmla="*/ 293 w 860"/>
                <a:gd name="T109" fmla="*/ 12 h 1132"/>
                <a:gd name="T110" fmla="*/ 399 w 860"/>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60" h="1132">
                  <a:moveTo>
                    <a:pt x="399" y="0"/>
                  </a:moveTo>
                  <a:lnTo>
                    <a:pt x="443" y="2"/>
                  </a:lnTo>
                  <a:lnTo>
                    <a:pt x="486" y="5"/>
                  </a:lnTo>
                  <a:lnTo>
                    <a:pt x="527" y="11"/>
                  </a:lnTo>
                  <a:lnTo>
                    <a:pt x="566" y="20"/>
                  </a:lnTo>
                  <a:lnTo>
                    <a:pt x="604" y="31"/>
                  </a:lnTo>
                  <a:lnTo>
                    <a:pt x="639" y="44"/>
                  </a:lnTo>
                  <a:lnTo>
                    <a:pt x="670" y="62"/>
                  </a:lnTo>
                  <a:lnTo>
                    <a:pt x="701" y="82"/>
                  </a:lnTo>
                  <a:lnTo>
                    <a:pt x="727" y="107"/>
                  </a:lnTo>
                  <a:lnTo>
                    <a:pt x="750" y="134"/>
                  </a:lnTo>
                  <a:lnTo>
                    <a:pt x="771" y="167"/>
                  </a:lnTo>
                  <a:lnTo>
                    <a:pt x="788" y="203"/>
                  </a:lnTo>
                  <a:lnTo>
                    <a:pt x="800" y="244"/>
                  </a:lnTo>
                  <a:lnTo>
                    <a:pt x="810" y="290"/>
                  </a:lnTo>
                  <a:lnTo>
                    <a:pt x="815" y="339"/>
                  </a:lnTo>
                  <a:lnTo>
                    <a:pt x="648" y="339"/>
                  </a:lnTo>
                  <a:lnTo>
                    <a:pt x="644" y="307"/>
                  </a:lnTo>
                  <a:lnTo>
                    <a:pt x="634" y="278"/>
                  </a:lnTo>
                  <a:lnTo>
                    <a:pt x="622" y="254"/>
                  </a:lnTo>
                  <a:lnTo>
                    <a:pt x="606" y="231"/>
                  </a:lnTo>
                  <a:lnTo>
                    <a:pt x="588" y="213"/>
                  </a:lnTo>
                  <a:lnTo>
                    <a:pt x="567" y="197"/>
                  </a:lnTo>
                  <a:lnTo>
                    <a:pt x="545" y="184"/>
                  </a:lnTo>
                  <a:lnTo>
                    <a:pt x="520" y="174"/>
                  </a:lnTo>
                  <a:lnTo>
                    <a:pt x="494" y="167"/>
                  </a:lnTo>
                  <a:lnTo>
                    <a:pt x="467" y="162"/>
                  </a:lnTo>
                  <a:lnTo>
                    <a:pt x="441" y="158"/>
                  </a:lnTo>
                  <a:lnTo>
                    <a:pt x="413" y="157"/>
                  </a:lnTo>
                  <a:lnTo>
                    <a:pt x="386" y="158"/>
                  </a:lnTo>
                  <a:lnTo>
                    <a:pt x="358" y="161"/>
                  </a:lnTo>
                  <a:lnTo>
                    <a:pt x="330" y="166"/>
                  </a:lnTo>
                  <a:lnTo>
                    <a:pt x="305" y="172"/>
                  </a:lnTo>
                  <a:lnTo>
                    <a:pt x="279" y="180"/>
                  </a:lnTo>
                  <a:lnTo>
                    <a:pt x="257" y="192"/>
                  </a:lnTo>
                  <a:lnTo>
                    <a:pt x="238" y="207"/>
                  </a:lnTo>
                  <a:lnTo>
                    <a:pt x="221" y="224"/>
                  </a:lnTo>
                  <a:lnTo>
                    <a:pt x="209" y="244"/>
                  </a:lnTo>
                  <a:lnTo>
                    <a:pt x="200" y="268"/>
                  </a:lnTo>
                  <a:lnTo>
                    <a:pt x="198" y="296"/>
                  </a:lnTo>
                  <a:lnTo>
                    <a:pt x="200" y="321"/>
                  </a:lnTo>
                  <a:lnTo>
                    <a:pt x="208" y="344"/>
                  </a:lnTo>
                  <a:lnTo>
                    <a:pt x="220" y="365"/>
                  </a:lnTo>
                  <a:lnTo>
                    <a:pt x="237" y="382"/>
                  </a:lnTo>
                  <a:lnTo>
                    <a:pt x="256" y="397"/>
                  </a:lnTo>
                  <a:lnTo>
                    <a:pt x="279" y="411"/>
                  </a:lnTo>
                  <a:lnTo>
                    <a:pt x="305" y="423"/>
                  </a:lnTo>
                  <a:lnTo>
                    <a:pt x="334" y="434"/>
                  </a:lnTo>
                  <a:lnTo>
                    <a:pt x="364" y="443"/>
                  </a:lnTo>
                  <a:lnTo>
                    <a:pt x="396" y="452"/>
                  </a:lnTo>
                  <a:lnTo>
                    <a:pt x="429" y="460"/>
                  </a:lnTo>
                  <a:lnTo>
                    <a:pt x="461" y="467"/>
                  </a:lnTo>
                  <a:lnTo>
                    <a:pt x="495" y="476"/>
                  </a:lnTo>
                  <a:lnTo>
                    <a:pt x="528" y="484"/>
                  </a:lnTo>
                  <a:lnTo>
                    <a:pt x="565" y="493"/>
                  </a:lnTo>
                  <a:lnTo>
                    <a:pt x="600" y="502"/>
                  </a:lnTo>
                  <a:lnTo>
                    <a:pt x="634" y="513"/>
                  </a:lnTo>
                  <a:lnTo>
                    <a:pt x="667" y="527"/>
                  </a:lnTo>
                  <a:lnTo>
                    <a:pt x="699" y="540"/>
                  </a:lnTo>
                  <a:lnTo>
                    <a:pt x="729" y="556"/>
                  </a:lnTo>
                  <a:lnTo>
                    <a:pt x="757" y="575"/>
                  </a:lnTo>
                  <a:lnTo>
                    <a:pt x="782" y="595"/>
                  </a:lnTo>
                  <a:lnTo>
                    <a:pt x="804" y="620"/>
                  </a:lnTo>
                  <a:lnTo>
                    <a:pt x="823" y="646"/>
                  </a:lnTo>
                  <a:lnTo>
                    <a:pt x="839" y="676"/>
                  </a:lnTo>
                  <a:lnTo>
                    <a:pt x="850" y="711"/>
                  </a:lnTo>
                  <a:lnTo>
                    <a:pt x="857" y="750"/>
                  </a:lnTo>
                  <a:lnTo>
                    <a:pt x="860" y="792"/>
                  </a:lnTo>
                  <a:lnTo>
                    <a:pt x="857" y="838"/>
                  </a:lnTo>
                  <a:lnTo>
                    <a:pt x="850" y="880"/>
                  </a:lnTo>
                  <a:lnTo>
                    <a:pt x="838" y="919"/>
                  </a:lnTo>
                  <a:lnTo>
                    <a:pt x="821" y="954"/>
                  </a:lnTo>
                  <a:lnTo>
                    <a:pt x="801" y="985"/>
                  </a:lnTo>
                  <a:lnTo>
                    <a:pt x="777" y="1013"/>
                  </a:lnTo>
                  <a:lnTo>
                    <a:pt x="750" y="1037"/>
                  </a:lnTo>
                  <a:lnTo>
                    <a:pt x="721" y="1059"/>
                  </a:lnTo>
                  <a:lnTo>
                    <a:pt x="690" y="1077"/>
                  </a:lnTo>
                  <a:lnTo>
                    <a:pt x="656" y="1093"/>
                  </a:lnTo>
                  <a:lnTo>
                    <a:pt x="621" y="1106"/>
                  </a:lnTo>
                  <a:lnTo>
                    <a:pt x="583" y="1116"/>
                  </a:lnTo>
                  <a:lnTo>
                    <a:pt x="545" y="1124"/>
                  </a:lnTo>
                  <a:lnTo>
                    <a:pt x="506" y="1129"/>
                  </a:lnTo>
                  <a:lnTo>
                    <a:pt x="467" y="1132"/>
                  </a:lnTo>
                  <a:lnTo>
                    <a:pt x="429" y="1132"/>
                  </a:lnTo>
                  <a:lnTo>
                    <a:pt x="384" y="1131"/>
                  </a:lnTo>
                  <a:lnTo>
                    <a:pt x="340" y="1128"/>
                  </a:lnTo>
                  <a:lnTo>
                    <a:pt x="299" y="1120"/>
                  </a:lnTo>
                  <a:lnTo>
                    <a:pt x="257" y="1111"/>
                  </a:lnTo>
                  <a:lnTo>
                    <a:pt x="218" y="1097"/>
                  </a:lnTo>
                  <a:lnTo>
                    <a:pt x="182" y="1081"/>
                  </a:lnTo>
                  <a:lnTo>
                    <a:pt x="149" y="1061"/>
                  </a:lnTo>
                  <a:lnTo>
                    <a:pt x="118" y="1038"/>
                  </a:lnTo>
                  <a:lnTo>
                    <a:pt x="90" y="1012"/>
                  </a:lnTo>
                  <a:lnTo>
                    <a:pt x="65" y="980"/>
                  </a:lnTo>
                  <a:lnTo>
                    <a:pt x="44" y="947"/>
                  </a:lnTo>
                  <a:lnTo>
                    <a:pt x="27" y="908"/>
                  </a:lnTo>
                  <a:lnTo>
                    <a:pt x="13" y="865"/>
                  </a:lnTo>
                  <a:lnTo>
                    <a:pt x="5" y="819"/>
                  </a:lnTo>
                  <a:lnTo>
                    <a:pt x="0" y="767"/>
                  </a:lnTo>
                  <a:lnTo>
                    <a:pt x="166" y="767"/>
                  </a:lnTo>
                  <a:lnTo>
                    <a:pt x="171" y="804"/>
                  </a:lnTo>
                  <a:lnTo>
                    <a:pt x="180" y="838"/>
                  </a:lnTo>
                  <a:lnTo>
                    <a:pt x="192" y="867"/>
                  </a:lnTo>
                  <a:lnTo>
                    <a:pt x="209" y="891"/>
                  </a:lnTo>
                  <a:lnTo>
                    <a:pt x="229" y="913"/>
                  </a:lnTo>
                  <a:lnTo>
                    <a:pt x="254" y="931"/>
                  </a:lnTo>
                  <a:lnTo>
                    <a:pt x="279" y="945"/>
                  </a:lnTo>
                  <a:lnTo>
                    <a:pt x="308" y="957"/>
                  </a:lnTo>
                  <a:lnTo>
                    <a:pt x="339" y="966"/>
                  </a:lnTo>
                  <a:lnTo>
                    <a:pt x="372" y="972"/>
                  </a:lnTo>
                  <a:lnTo>
                    <a:pt x="404" y="974"/>
                  </a:lnTo>
                  <a:lnTo>
                    <a:pt x="438" y="976"/>
                  </a:lnTo>
                  <a:lnTo>
                    <a:pt x="463" y="976"/>
                  </a:lnTo>
                  <a:lnTo>
                    <a:pt x="488" y="974"/>
                  </a:lnTo>
                  <a:lnTo>
                    <a:pt x="515" y="971"/>
                  </a:lnTo>
                  <a:lnTo>
                    <a:pt x="540" y="966"/>
                  </a:lnTo>
                  <a:lnTo>
                    <a:pt x="565" y="960"/>
                  </a:lnTo>
                  <a:lnTo>
                    <a:pt x="589" y="951"/>
                  </a:lnTo>
                  <a:lnTo>
                    <a:pt x="611" y="941"/>
                  </a:lnTo>
                  <a:lnTo>
                    <a:pt x="631" y="927"/>
                  </a:lnTo>
                  <a:lnTo>
                    <a:pt x="648" y="912"/>
                  </a:lnTo>
                  <a:lnTo>
                    <a:pt x="663" y="892"/>
                  </a:lnTo>
                  <a:lnTo>
                    <a:pt x="674" y="871"/>
                  </a:lnTo>
                  <a:lnTo>
                    <a:pt x="681" y="844"/>
                  </a:lnTo>
                  <a:lnTo>
                    <a:pt x="684" y="815"/>
                  </a:lnTo>
                  <a:lnTo>
                    <a:pt x="681" y="787"/>
                  </a:lnTo>
                  <a:lnTo>
                    <a:pt x="674" y="762"/>
                  </a:lnTo>
                  <a:lnTo>
                    <a:pt x="662" y="740"/>
                  </a:lnTo>
                  <a:lnTo>
                    <a:pt x="647" y="722"/>
                  </a:lnTo>
                  <a:lnTo>
                    <a:pt x="628" y="705"/>
                  </a:lnTo>
                  <a:lnTo>
                    <a:pt x="606" y="691"/>
                  </a:lnTo>
                  <a:lnTo>
                    <a:pt x="580" y="677"/>
                  </a:lnTo>
                  <a:lnTo>
                    <a:pt x="552" y="667"/>
                  </a:lnTo>
                  <a:lnTo>
                    <a:pt x="523" y="656"/>
                  </a:lnTo>
                  <a:lnTo>
                    <a:pt x="491" y="647"/>
                  </a:lnTo>
                  <a:lnTo>
                    <a:pt x="458" y="639"/>
                  </a:lnTo>
                  <a:lnTo>
                    <a:pt x="424" y="630"/>
                  </a:lnTo>
                  <a:lnTo>
                    <a:pt x="389" y="622"/>
                  </a:lnTo>
                  <a:lnTo>
                    <a:pt x="352" y="613"/>
                  </a:lnTo>
                  <a:lnTo>
                    <a:pt x="317" y="605"/>
                  </a:lnTo>
                  <a:lnTo>
                    <a:pt x="283" y="595"/>
                  </a:lnTo>
                  <a:lnTo>
                    <a:pt x="248" y="585"/>
                  </a:lnTo>
                  <a:lnTo>
                    <a:pt x="215" y="572"/>
                  </a:lnTo>
                  <a:lnTo>
                    <a:pt x="183" y="558"/>
                  </a:lnTo>
                  <a:lnTo>
                    <a:pt x="153" y="542"/>
                  </a:lnTo>
                  <a:lnTo>
                    <a:pt x="125" y="524"/>
                  </a:lnTo>
                  <a:lnTo>
                    <a:pt x="99" y="504"/>
                  </a:lnTo>
                  <a:lnTo>
                    <a:pt x="78" y="480"/>
                  </a:lnTo>
                  <a:lnTo>
                    <a:pt x="58" y="453"/>
                  </a:lnTo>
                  <a:lnTo>
                    <a:pt x="42" y="423"/>
                  </a:lnTo>
                  <a:lnTo>
                    <a:pt x="31" y="389"/>
                  </a:lnTo>
                  <a:lnTo>
                    <a:pt x="24" y="350"/>
                  </a:lnTo>
                  <a:lnTo>
                    <a:pt x="22" y="308"/>
                  </a:lnTo>
                  <a:lnTo>
                    <a:pt x="24" y="267"/>
                  </a:lnTo>
                  <a:lnTo>
                    <a:pt x="31" y="228"/>
                  </a:lnTo>
                  <a:lnTo>
                    <a:pt x="44" y="193"/>
                  </a:lnTo>
                  <a:lnTo>
                    <a:pt x="61" y="161"/>
                  </a:lnTo>
                  <a:lnTo>
                    <a:pt x="80" y="132"/>
                  </a:lnTo>
                  <a:lnTo>
                    <a:pt x="104" y="107"/>
                  </a:lnTo>
                  <a:lnTo>
                    <a:pt x="130" y="84"/>
                  </a:lnTo>
                  <a:lnTo>
                    <a:pt x="159" y="63"/>
                  </a:lnTo>
                  <a:lnTo>
                    <a:pt x="191" y="46"/>
                  </a:lnTo>
                  <a:lnTo>
                    <a:pt x="223" y="32"/>
                  </a:lnTo>
                  <a:lnTo>
                    <a:pt x="257" y="21"/>
                  </a:lnTo>
                  <a:lnTo>
                    <a:pt x="293" y="12"/>
                  </a:lnTo>
                  <a:lnTo>
                    <a:pt x="328"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3" name="Freeform 9"/>
            <p:cNvSpPr>
              <a:spLocks/>
            </p:cNvSpPr>
            <p:nvPr userDrawn="1"/>
          </p:nvSpPr>
          <p:spPr bwMode="auto">
            <a:xfrm>
              <a:off x="6146801" y="4554538"/>
              <a:ext cx="434975" cy="479425"/>
            </a:xfrm>
            <a:custGeom>
              <a:avLst/>
              <a:gdLst>
                <a:gd name="T0" fmla="*/ 621 w 1095"/>
                <a:gd name="T1" fmla="*/ 1 h 1208"/>
                <a:gd name="T2" fmla="*/ 664 w 1095"/>
                <a:gd name="T3" fmla="*/ 18 h 1208"/>
                <a:gd name="T4" fmla="*/ 709 w 1095"/>
                <a:gd name="T5" fmla="*/ 67 h 1208"/>
                <a:gd name="T6" fmla="*/ 947 w 1095"/>
                <a:gd name="T7" fmla="*/ 353 h 1208"/>
                <a:gd name="T8" fmla="*/ 1027 w 1095"/>
                <a:gd name="T9" fmla="*/ 469 h 1208"/>
                <a:gd name="T10" fmla="*/ 1076 w 1095"/>
                <a:gd name="T11" fmla="*/ 580 h 1208"/>
                <a:gd name="T12" fmla="*/ 1095 w 1095"/>
                <a:gd name="T13" fmla="*/ 687 h 1208"/>
                <a:gd name="T14" fmla="*/ 1090 w 1095"/>
                <a:gd name="T15" fmla="*/ 786 h 1208"/>
                <a:gd name="T16" fmla="*/ 1064 w 1095"/>
                <a:gd name="T17" fmla="*/ 877 h 1208"/>
                <a:gd name="T18" fmla="*/ 1020 w 1095"/>
                <a:gd name="T19" fmla="*/ 959 h 1208"/>
                <a:gd name="T20" fmla="*/ 962 w 1095"/>
                <a:gd name="T21" fmla="*/ 1032 h 1208"/>
                <a:gd name="T22" fmla="*/ 892 w 1095"/>
                <a:gd name="T23" fmla="*/ 1093 h 1208"/>
                <a:gd name="T24" fmla="*/ 817 w 1095"/>
                <a:gd name="T25" fmla="*/ 1142 h 1208"/>
                <a:gd name="T26" fmla="*/ 738 w 1095"/>
                <a:gd name="T27" fmla="*/ 1177 h 1208"/>
                <a:gd name="T28" fmla="*/ 630 w 1095"/>
                <a:gd name="T29" fmla="*/ 1202 h 1208"/>
                <a:gd name="T30" fmla="*/ 498 w 1095"/>
                <a:gd name="T31" fmla="*/ 1207 h 1208"/>
                <a:gd name="T32" fmla="*/ 374 w 1095"/>
                <a:gd name="T33" fmla="*/ 1187 h 1208"/>
                <a:gd name="T34" fmla="*/ 261 w 1095"/>
                <a:gd name="T35" fmla="*/ 1144 h 1208"/>
                <a:gd name="T36" fmla="*/ 162 w 1095"/>
                <a:gd name="T37" fmla="*/ 1080 h 1208"/>
                <a:gd name="T38" fmla="*/ 82 w 1095"/>
                <a:gd name="T39" fmla="*/ 998 h 1208"/>
                <a:gd name="T40" fmla="*/ 22 w 1095"/>
                <a:gd name="T41" fmla="*/ 901 h 1208"/>
                <a:gd name="T42" fmla="*/ 25 w 1095"/>
                <a:gd name="T43" fmla="*/ 883 h 1208"/>
                <a:gd name="T44" fmla="*/ 90 w 1095"/>
                <a:gd name="T45" fmla="*/ 940 h 1208"/>
                <a:gd name="T46" fmla="*/ 170 w 1095"/>
                <a:gd name="T47" fmla="*/ 982 h 1208"/>
                <a:gd name="T48" fmla="*/ 258 w 1095"/>
                <a:gd name="T49" fmla="*/ 1009 h 1208"/>
                <a:gd name="T50" fmla="*/ 353 w 1095"/>
                <a:gd name="T51" fmla="*/ 1020 h 1208"/>
                <a:gd name="T52" fmla="*/ 447 w 1095"/>
                <a:gd name="T53" fmla="*/ 1015 h 1208"/>
                <a:gd name="T54" fmla="*/ 534 w 1095"/>
                <a:gd name="T55" fmla="*/ 994 h 1208"/>
                <a:gd name="T56" fmla="*/ 612 w 1095"/>
                <a:gd name="T57" fmla="*/ 958 h 1208"/>
                <a:gd name="T58" fmla="*/ 694 w 1095"/>
                <a:gd name="T59" fmla="*/ 894 h 1208"/>
                <a:gd name="T60" fmla="*/ 756 w 1095"/>
                <a:gd name="T61" fmla="*/ 821 h 1208"/>
                <a:gd name="T62" fmla="*/ 796 w 1095"/>
                <a:gd name="T63" fmla="*/ 738 h 1208"/>
                <a:gd name="T64" fmla="*/ 811 w 1095"/>
                <a:gd name="T65" fmla="*/ 652 h 1208"/>
                <a:gd name="T66" fmla="*/ 800 w 1095"/>
                <a:gd name="T67" fmla="*/ 563 h 1208"/>
                <a:gd name="T68" fmla="*/ 761 w 1095"/>
                <a:gd name="T69" fmla="*/ 478 h 1208"/>
                <a:gd name="T70" fmla="*/ 728 w 1095"/>
                <a:gd name="T71" fmla="*/ 433 h 1208"/>
                <a:gd name="T72" fmla="*/ 714 w 1095"/>
                <a:gd name="T73" fmla="*/ 415 h 1208"/>
                <a:gd name="T74" fmla="*/ 687 w 1095"/>
                <a:gd name="T75" fmla="*/ 382 h 1208"/>
                <a:gd name="T76" fmla="*/ 651 w 1095"/>
                <a:gd name="T77" fmla="*/ 340 h 1208"/>
                <a:gd name="T78" fmla="*/ 609 w 1095"/>
                <a:gd name="T79" fmla="*/ 291 h 1208"/>
                <a:gd name="T80" fmla="*/ 567 w 1095"/>
                <a:gd name="T81" fmla="*/ 239 h 1208"/>
                <a:gd name="T82" fmla="*/ 524 w 1095"/>
                <a:gd name="T83" fmla="*/ 188 h 1208"/>
                <a:gd name="T84" fmla="*/ 521 w 1095"/>
                <a:gd name="T85" fmla="*/ 184 h 1208"/>
                <a:gd name="T86" fmla="*/ 515 w 1095"/>
                <a:gd name="T87" fmla="*/ 177 h 1208"/>
                <a:gd name="T88" fmla="*/ 512 w 1095"/>
                <a:gd name="T89" fmla="*/ 175 h 1208"/>
                <a:gd name="T90" fmla="*/ 492 w 1095"/>
                <a:gd name="T91" fmla="*/ 131 h 1208"/>
                <a:gd name="T92" fmla="*/ 494 w 1095"/>
                <a:gd name="T93" fmla="*/ 87 h 1208"/>
                <a:gd name="T94" fmla="*/ 517 w 1095"/>
                <a:gd name="T95" fmla="*/ 44 h 1208"/>
                <a:gd name="T96" fmla="*/ 555 w 1095"/>
                <a:gd name="T97" fmla="*/ 13 h 1208"/>
                <a:gd name="T98" fmla="*/ 600 w 1095"/>
                <a:gd name="T99"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08">
                  <a:moveTo>
                    <a:pt x="600" y="0"/>
                  </a:moveTo>
                  <a:lnTo>
                    <a:pt x="621" y="1"/>
                  </a:lnTo>
                  <a:lnTo>
                    <a:pt x="643" y="7"/>
                  </a:lnTo>
                  <a:lnTo>
                    <a:pt x="664" y="18"/>
                  </a:lnTo>
                  <a:lnTo>
                    <a:pt x="682" y="35"/>
                  </a:lnTo>
                  <a:lnTo>
                    <a:pt x="709" y="67"/>
                  </a:lnTo>
                  <a:lnTo>
                    <a:pt x="694" y="50"/>
                  </a:lnTo>
                  <a:lnTo>
                    <a:pt x="947" y="353"/>
                  </a:lnTo>
                  <a:lnTo>
                    <a:pt x="991" y="411"/>
                  </a:lnTo>
                  <a:lnTo>
                    <a:pt x="1027" y="469"/>
                  </a:lnTo>
                  <a:lnTo>
                    <a:pt x="1055" y="525"/>
                  </a:lnTo>
                  <a:lnTo>
                    <a:pt x="1076" y="580"/>
                  </a:lnTo>
                  <a:lnTo>
                    <a:pt x="1088" y="633"/>
                  </a:lnTo>
                  <a:lnTo>
                    <a:pt x="1095" y="687"/>
                  </a:lnTo>
                  <a:lnTo>
                    <a:pt x="1095" y="737"/>
                  </a:lnTo>
                  <a:lnTo>
                    <a:pt x="1090" y="786"/>
                  </a:lnTo>
                  <a:lnTo>
                    <a:pt x="1079" y="833"/>
                  </a:lnTo>
                  <a:lnTo>
                    <a:pt x="1064" y="877"/>
                  </a:lnTo>
                  <a:lnTo>
                    <a:pt x="1044" y="920"/>
                  </a:lnTo>
                  <a:lnTo>
                    <a:pt x="1020" y="959"/>
                  </a:lnTo>
                  <a:lnTo>
                    <a:pt x="992" y="998"/>
                  </a:lnTo>
                  <a:lnTo>
                    <a:pt x="962" y="1032"/>
                  </a:lnTo>
                  <a:lnTo>
                    <a:pt x="929" y="1064"/>
                  </a:lnTo>
                  <a:lnTo>
                    <a:pt x="892" y="1093"/>
                  </a:lnTo>
                  <a:lnTo>
                    <a:pt x="856" y="1119"/>
                  </a:lnTo>
                  <a:lnTo>
                    <a:pt x="817" y="1142"/>
                  </a:lnTo>
                  <a:lnTo>
                    <a:pt x="778" y="1161"/>
                  </a:lnTo>
                  <a:lnTo>
                    <a:pt x="738" y="1177"/>
                  </a:lnTo>
                  <a:lnTo>
                    <a:pt x="698" y="1189"/>
                  </a:lnTo>
                  <a:lnTo>
                    <a:pt x="630" y="1202"/>
                  </a:lnTo>
                  <a:lnTo>
                    <a:pt x="563" y="1208"/>
                  </a:lnTo>
                  <a:lnTo>
                    <a:pt x="498" y="1207"/>
                  </a:lnTo>
                  <a:lnTo>
                    <a:pt x="434" y="1201"/>
                  </a:lnTo>
                  <a:lnTo>
                    <a:pt x="374" y="1187"/>
                  </a:lnTo>
                  <a:lnTo>
                    <a:pt x="315" y="1168"/>
                  </a:lnTo>
                  <a:lnTo>
                    <a:pt x="261" y="1144"/>
                  </a:lnTo>
                  <a:lnTo>
                    <a:pt x="210" y="1114"/>
                  </a:lnTo>
                  <a:lnTo>
                    <a:pt x="162" y="1080"/>
                  </a:lnTo>
                  <a:lnTo>
                    <a:pt x="120" y="1040"/>
                  </a:lnTo>
                  <a:lnTo>
                    <a:pt x="82" y="998"/>
                  </a:lnTo>
                  <a:lnTo>
                    <a:pt x="49" y="951"/>
                  </a:lnTo>
                  <a:lnTo>
                    <a:pt x="22" y="901"/>
                  </a:lnTo>
                  <a:lnTo>
                    <a:pt x="0" y="848"/>
                  </a:lnTo>
                  <a:lnTo>
                    <a:pt x="25" y="883"/>
                  </a:lnTo>
                  <a:lnTo>
                    <a:pt x="56" y="913"/>
                  </a:lnTo>
                  <a:lnTo>
                    <a:pt x="90" y="940"/>
                  </a:lnTo>
                  <a:lnTo>
                    <a:pt x="128" y="963"/>
                  </a:lnTo>
                  <a:lnTo>
                    <a:pt x="170" y="982"/>
                  </a:lnTo>
                  <a:lnTo>
                    <a:pt x="213" y="997"/>
                  </a:lnTo>
                  <a:lnTo>
                    <a:pt x="258" y="1009"/>
                  </a:lnTo>
                  <a:lnTo>
                    <a:pt x="306" y="1016"/>
                  </a:lnTo>
                  <a:lnTo>
                    <a:pt x="353" y="1020"/>
                  </a:lnTo>
                  <a:lnTo>
                    <a:pt x="399" y="1019"/>
                  </a:lnTo>
                  <a:lnTo>
                    <a:pt x="447" y="1015"/>
                  </a:lnTo>
                  <a:lnTo>
                    <a:pt x="492" y="1006"/>
                  </a:lnTo>
                  <a:lnTo>
                    <a:pt x="534" y="994"/>
                  </a:lnTo>
                  <a:lnTo>
                    <a:pt x="575" y="979"/>
                  </a:lnTo>
                  <a:lnTo>
                    <a:pt x="612" y="958"/>
                  </a:lnTo>
                  <a:lnTo>
                    <a:pt x="655" y="928"/>
                  </a:lnTo>
                  <a:lnTo>
                    <a:pt x="694" y="894"/>
                  </a:lnTo>
                  <a:lnTo>
                    <a:pt x="728" y="858"/>
                  </a:lnTo>
                  <a:lnTo>
                    <a:pt x="756" y="821"/>
                  </a:lnTo>
                  <a:lnTo>
                    <a:pt x="779" y="780"/>
                  </a:lnTo>
                  <a:lnTo>
                    <a:pt x="796" y="738"/>
                  </a:lnTo>
                  <a:lnTo>
                    <a:pt x="806" y="695"/>
                  </a:lnTo>
                  <a:lnTo>
                    <a:pt x="811" y="652"/>
                  </a:lnTo>
                  <a:lnTo>
                    <a:pt x="809" y="608"/>
                  </a:lnTo>
                  <a:lnTo>
                    <a:pt x="800" y="563"/>
                  </a:lnTo>
                  <a:lnTo>
                    <a:pt x="784" y="520"/>
                  </a:lnTo>
                  <a:lnTo>
                    <a:pt x="761" y="478"/>
                  </a:lnTo>
                  <a:lnTo>
                    <a:pt x="731" y="436"/>
                  </a:lnTo>
                  <a:lnTo>
                    <a:pt x="728" y="433"/>
                  </a:lnTo>
                  <a:lnTo>
                    <a:pt x="724" y="426"/>
                  </a:lnTo>
                  <a:lnTo>
                    <a:pt x="714" y="415"/>
                  </a:lnTo>
                  <a:lnTo>
                    <a:pt x="702" y="401"/>
                  </a:lnTo>
                  <a:lnTo>
                    <a:pt x="687" y="382"/>
                  </a:lnTo>
                  <a:lnTo>
                    <a:pt x="670" y="363"/>
                  </a:lnTo>
                  <a:lnTo>
                    <a:pt x="651" y="340"/>
                  </a:lnTo>
                  <a:lnTo>
                    <a:pt x="631" y="316"/>
                  </a:lnTo>
                  <a:lnTo>
                    <a:pt x="609" y="291"/>
                  </a:lnTo>
                  <a:lnTo>
                    <a:pt x="589" y="265"/>
                  </a:lnTo>
                  <a:lnTo>
                    <a:pt x="567" y="239"/>
                  </a:lnTo>
                  <a:lnTo>
                    <a:pt x="545" y="213"/>
                  </a:lnTo>
                  <a:lnTo>
                    <a:pt x="524" y="188"/>
                  </a:lnTo>
                  <a:lnTo>
                    <a:pt x="526" y="189"/>
                  </a:lnTo>
                  <a:lnTo>
                    <a:pt x="521" y="184"/>
                  </a:lnTo>
                  <a:lnTo>
                    <a:pt x="517" y="180"/>
                  </a:lnTo>
                  <a:lnTo>
                    <a:pt x="515" y="177"/>
                  </a:lnTo>
                  <a:lnTo>
                    <a:pt x="513" y="175"/>
                  </a:lnTo>
                  <a:lnTo>
                    <a:pt x="512" y="175"/>
                  </a:lnTo>
                  <a:lnTo>
                    <a:pt x="499" y="154"/>
                  </a:lnTo>
                  <a:lnTo>
                    <a:pt x="492" y="131"/>
                  </a:lnTo>
                  <a:lnTo>
                    <a:pt x="490" y="110"/>
                  </a:lnTo>
                  <a:lnTo>
                    <a:pt x="494" y="87"/>
                  </a:lnTo>
                  <a:lnTo>
                    <a:pt x="502" y="65"/>
                  </a:lnTo>
                  <a:lnTo>
                    <a:pt x="517" y="44"/>
                  </a:lnTo>
                  <a:lnTo>
                    <a:pt x="534" y="28"/>
                  </a:lnTo>
                  <a:lnTo>
                    <a:pt x="555" y="13"/>
                  </a:lnTo>
                  <a:lnTo>
                    <a:pt x="577" y="5"/>
                  </a:lnTo>
                  <a:lnTo>
                    <a:pt x="60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4" name="Freeform 10"/>
            <p:cNvSpPr>
              <a:spLocks/>
            </p:cNvSpPr>
            <p:nvPr userDrawn="1"/>
          </p:nvSpPr>
          <p:spPr bwMode="auto">
            <a:xfrm>
              <a:off x="6145213" y="4384676"/>
              <a:ext cx="434975" cy="476250"/>
            </a:xfrm>
            <a:custGeom>
              <a:avLst/>
              <a:gdLst>
                <a:gd name="T0" fmla="*/ 599 w 1096"/>
                <a:gd name="T1" fmla="*/ 0 h 1202"/>
                <a:gd name="T2" fmla="*/ 723 w 1096"/>
                <a:gd name="T3" fmla="*/ 21 h 1202"/>
                <a:gd name="T4" fmla="*/ 834 w 1096"/>
                <a:gd name="T5" fmla="*/ 64 h 1202"/>
                <a:gd name="T6" fmla="*/ 933 w 1096"/>
                <a:gd name="T7" fmla="*/ 128 h 1202"/>
                <a:gd name="T8" fmla="*/ 1014 w 1096"/>
                <a:gd name="T9" fmla="*/ 210 h 1202"/>
                <a:gd name="T10" fmla="*/ 1075 w 1096"/>
                <a:gd name="T11" fmla="*/ 307 h 1202"/>
                <a:gd name="T12" fmla="*/ 1071 w 1096"/>
                <a:gd name="T13" fmla="*/ 325 h 1202"/>
                <a:gd name="T14" fmla="*/ 1007 w 1096"/>
                <a:gd name="T15" fmla="*/ 268 h 1202"/>
                <a:gd name="T16" fmla="*/ 927 w 1096"/>
                <a:gd name="T17" fmla="*/ 226 h 1202"/>
                <a:gd name="T18" fmla="*/ 838 w 1096"/>
                <a:gd name="T19" fmla="*/ 199 h 1202"/>
                <a:gd name="T20" fmla="*/ 743 w 1096"/>
                <a:gd name="T21" fmla="*/ 188 h 1202"/>
                <a:gd name="T22" fmla="*/ 650 w 1096"/>
                <a:gd name="T23" fmla="*/ 193 h 1202"/>
                <a:gd name="T24" fmla="*/ 561 w 1096"/>
                <a:gd name="T25" fmla="*/ 214 h 1202"/>
                <a:gd name="T26" fmla="*/ 483 w 1096"/>
                <a:gd name="T27" fmla="*/ 249 h 1202"/>
                <a:gd name="T28" fmla="*/ 401 w 1096"/>
                <a:gd name="T29" fmla="*/ 313 h 1202"/>
                <a:gd name="T30" fmla="*/ 339 w 1096"/>
                <a:gd name="T31" fmla="*/ 388 h 1202"/>
                <a:gd name="T32" fmla="*/ 300 w 1096"/>
                <a:gd name="T33" fmla="*/ 470 h 1202"/>
                <a:gd name="T34" fmla="*/ 285 w 1096"/>
                <a:gd name="T35" fmla="*/ 555 h 1202"/>
                <a:gd name="T36" fmla="*/ 296 w 1096"/>
                <a:gd name="T37" fmla="*/ 643 h 1202"/>
                <a:gd name="T38" fmla="*/ 335 w 1096"/>
                <a:gd name="T39" fmla="*/ 730 h 1202"/>
                <a:gd name="T40" fmla="*/ 367 w 1096"/>
                <a:gd name="T41" fmla="*/ 775 h 1202"/>
                <a:gd name="T42" fmla="*/ 383 w 1096"/>
                <a:gd name="T43" fmla="*/ 793 h 1202"/>
                <a:gd name="T44" fmla="*/ 411 w 1096"/>
                <a:gd name="T45" fmla="*/ 827 h 1202"/>
                <a:gd name="T46" fmla="*/ 447 w 1096"/>
                <a:gd name="T47" fmla="*/ 870 h 1202"/>
                <a:gd name="T48" fmla="*/ 489 w 1096"/>
                <a:gd name="T49" fmla="*/ 921 h 1202"/>
                <a:gd name="T50" fmla="*/ 534 w 1096"/>
                <a:gd name="T51" fmla="*/ 974 h 1202"/>
                <a:gd name="T52" fmla="*/ 523 w 1096"/>
                <a:gd name="T53" fmla="*/ 962 h 1202"/>
                <a:gd name="T54" fmla="*/ 551 w 1096"/>
                <a:gd name="T55" fmla="*/ 996 h 1202"/>
                <a:gd name="T56" fmla="*/ 571 w 1096"/>
                <a:gd name="T57" fmla="*/ 1020 h 1202"/>
                <a:gd name="T58" fmla="*/ 578 w 1096"/>
                <a:gd name="T59" fmla="*/ 1028 h 1202"/>
                <a:gd name="T60" fmla="*/ 599 w 1096"/>
                <a:gd name="T61" fmla="*/ 1071 h 1202"/>
                <a:gd name="T62" fmla="*/ 596 w 1096"/>
                <a:gd name="T63" fmla="*/ 1115 h 1202"/>
                <a:gd name="T64" fmla="*/ 574 w 1096"/>
                <a:gd name="T65" fmla="*/ 1158 h 1202"/>
                <a:gd name="T66" fmla="*/ 536 w 1096"/>
                <a:gd name="T67" fmla="*/ 1189 h 1202"/>
                <a:gd name="T68" fmla="*/ 491 w 1096"/>
                <a:gd name="T69" fmla="*/ 1202 h 1202"/>
                <a:gd name="T70" fmla="*/ 447 w 1096"/>
                <a:gd name="T71" fmla="*/ 1196 h 1202"/>
                <a:gd name="T72" fmla="*/ 409 w 1096"/>
                <a:gd name="T73" fmla="*/ 1168 h 1202"/>
                <a:gd name="T74" fmla="*/ 390 w 1096"/>
                <a:gd name="T75" fmla="*/ 1143 h 1202"/>
                <a:gd name="T76" fmla="*/ 104 w 1096"/>
                <a:gd name="T77" fmla="*/ 796 h 1202"/>
                <a:gd name="T78" fmla="*/ 41 w 1096"/>
                <a:gd name="T79" fmla="*/ 682 h 1202"/>
                <a:gd name="T80" fmla="*/ 7 w 1096"/>
                <a:gd name="T81" fmla="*/ 573 h 1202"/>
                <a:gd name="T82" fmla="*/ 0 w 1096"/>
                <a:gd name="T83" fmla="*/ 471 h 1202"/>
                <a:gd name="T84" fmla="*/ 17 w 1096"/>
                <a:gd name="T85" fmla="*/ 375 h 1202"/>
                <a:gd name="T86" fmla="*/ 52 w 1096"/>
                <a:gd name="T87" fmla="*/ 287 h 1202"/>
                <a:gd name="T88" fmla="*/ 103 w 1096"/>
                <a:gd name="T89" fmla="*/ 210 h 1202"/>
                <a:gd name="T90" fmla="*/ 168 w 1096"/>
                <a:gd name="T91" fmla="*/ 144 h 1202"/>
                <a:gd name="T92" fmla="*/ 240 w 1096"/>
                <a:gd name="T93" fmla="*/ 88 h 1202"/>
                <a:gd name="T94" fmla="*/ 318 w 1096"/>
                <a:gd name="T95" fmla="*/ 47 h 1202"/>
                <a:gd name="T96" fmla="*/ 398 w 1096"/>
                <a:gd name="T97" fmla="*/ 19 h 1202"/>
                <a:gd name="T98" fmla="*/ 533 w 1096"/>
                <a:gd name="T99" fmla="*/ 0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02">
                  <a:moveTo>
                    <a:pt x="533" y="0"/>
                  </a:moveTo>
                  <a:lnTo>
                    <a:pt x="599" y="0"/>
                  </a:lnTo>
                  <a:lnTo>
                    <a:pt x="662" y="7"/>
                  </a:lnTo>
                  <a:lnTo>
                    <a:pt x="723" y="21"/>
                  </a:lnTo>
                  <a:lnTo>
                    <a:pt x="780" y="40"/>
                  </a:lnTo>
                  <a:lnTo>
                    <a:pt x="834" y="64"/>
                  </a:lnTo>
                  <a:lnTo>
                    <a:pt x="887" y="94"/>
                  </a:lnTo>
                  <a:lnTo>
                    <a:pt x="933" y="128"/>
                  </a:lnTo>
                  <a:lnTo>
                    <a:pt x="976" y="167"/>
                  </a:lnTo>
                  <a:lnTo>
                    <a:pt x="1014" y="210"/>
                  </a:lnTo>
                  <a:lnTo>
                    <a:pt x="1047" y="256"/>
                  </a:lnTo>
                  <a:lnTo>
                    <a:pt x="1075" y="307"/>
                  </a:lnTo>
                  <a:lnTo>
                    <a:pt x="1096" y="360"/>
                  </a:lnTo>
                  <a:lnTo>
                    <a:pt x="1071" y="325"/>
                  </a:lnTo>
                  <a:lnTo>
                    <a:pt x="1041" y="295"/>
                  </a:lnTo>
                  <a:lnTo>
                    <a:pt x="1007" y="268"/>
                  </a:lnTo>
                  <a:lnTo>
                    <a:pt x="968" y="245"/>
                  </a:lnTo>
                  <a:lnTo>
                    <a:pt x="927" y="226"/>
                  </a:lnTo>
                  <a:lnTo>
                    <a:pt x="883" y="210"/>
                  </a:lnTo>
                  <a:lnTo>
                    <a:pt x="838" y="199"/>
                  </a:lnTo>
                  <a:lnTo>
                    <a:pt x="791" y="192"/>
                  </a:lnTo>
                  <a:lnTo>
                    <a:pt x="743" y="188"/>
                  </a:lnTo>
                  <a:lnTo>
                    <a:pt x="696" y="188"/>
                  </a:lnTo>
                  <a:lnTo>
                    <a:pt x="650" y="193"/>
                  </a:lnTo>
                  <a:lnTo>
                    <a:pt x="605" y="202"/>
                  </a:lnTo>
                  <a:lnTo>
                    <a:pt x="561" y="214"/>
                  </a:lnTo>
                  <a:lnTo>
                    <a:pt x="521" y="229"/>
                  </a:lnTo>
                  <a:lnTo>
                    <a:pt x="483" y="249"/>
                  </a:lnTo>
                  <a:lnTo>
                    <a:pt x="440" y="280"/>
                  </a:lnTo>
                  <a:lnTo>
                    <a:pt x="401" y="313"/>
                  </a:lnTo>
                  <a:lnTo>
                    <a:pt x="368" y="349"/>
                  </a:lnTo>
                  <a:lnTo>
                    <a:pt x="339" y="388"/>
                  </a:lnTo>
                  <a:lnTo>
                    <a:pt x="317" y="427"/>
                  </a:lnTo>
                  <a:lnTo>
                    <a:pt x="300" y="470"/>
                  </a:lnTo>
                  <a:lnTo>
                    <a:pt x="289" y="512"/>
                  </a:lnTo>
                  <a:lnTo>
                    <a:pt x="285" y="555"/>
                  </a:lnTo>
                  <a:lnTo>
                    <a:pt x="287" y="600"/>
                  </a:lnTo>
                  <a:lnTo>
                    <a:pt x="296" y="643"/>
                  </a:lnTo>
                  <a:lnTo>
                    <a:pt x="312" y="687"/>
                  </a:lnTo>
                  <a:lnTo>
                    <a:pt x="335" y="730"/>
                  </a:lnTo>
                  <a:lnTo>
                    <a:pt x="366" y="773"/>
                  </a:lnTo>
                  <a:lnTo>
                    <a:pt x="367" y="775"/>
                  </a:lnTo>
                  <a:lnTo>
                    <a:pt x="373" y="782"/>
                  </a:lnTo>
                  <a:lnTo>
                    <a:pt x="383" y="793"/>
                  </a:lnTo>
                  <a:lnTo>
                    <a:pt x="396" y="809"/>
                  </a:lnTo>
                  <a:lnTo>
                    <a:pt x="411" y="827"/>
                  </a:lnTo>
                  <a:lnTo>
                    <a:pt x="429" y="847"/>
                  </a:lnTo>
                  <a:lnTo>
                    <a:pt x="447" y="870"/>
                  </a:lnTo>
                  <a:lnTo>
                    <a:pt x="468" y="896"/>
                  </a:lnTo>
                  <a:lnTo>
                    <a:pt x="489" y="921"/>
                  </a:lnTo>
                  <a:lnTo>
                    <a:pt x="511" y="948"/>
                  </a:lnTo>
                  <a:lnTo>
                    <a:pt x="534" y="974"/>
                  </a:lnTo>
                  <a:lnTo>
                    <a:pt x="556" y="999"/>
                  </a:lnTo>
                  <a:lnTo>
                    <a:pt x="523" y="962"/>
                  </a:lnTo>
                  <a:lnTo>
                    <a:pt x="538" y="980"/>
                  </a:lnTo>
                  <a:lnTo>
                    <a:pt x="551" y="996"/>
                  </a:lnTo>
                  <a:lnTo>
                    <a:pt x="562" y="1009"/>
                  </a:lnTo>
                  <a:lnTo>
                    <a:pt x="571" y="1020"/>
                  </a:lnTo>
                  <a:lnTo>
                    <a:pt x="577" y="1026"/>
                  </a:lnTo>
                  <a:lnTo>
                    <a:pt x="578" y="1028"/>
                  </a:lnTo>
                  <a:lnTo>
                    <a:pt x="591" y="1049"/>
                  </a:lnTo>
                  <a:lnTo>
                    <a:pt x="599" y="1071"/>
                  </a:lnTo>
                  <a:lnTo>
                    <a:pt x="600" y="1094"/>
                  </a:lnTo>
                  <a:lnTo>
                    <a:pt x="596" y="1115"/>
                  </a:lnTo>
                  <a:lnTo>
                    <a:pt x="588" y="1137"/>
                  </a:lnTo>
                  <a:lnTo>
                    <a:pt x="574" y="1158"/>
                  </a:lnTo>
                  <a:lnTo>
                    <a:pt x="556" y="1176"/>
                  </a:lnTo>
                  <a:lnTo>
                    <a:pt x="536" y="1189"/>
                  </a:lnTo>
                  <a:lnTo>
                    <a:pt x="514" y="1199"/>
                  </a:lnTo>
                  <a:lnTo>
                    <a:pt x="491" y="1202"/>
                  </a:lnTo>
                  <a:lnTo>
                    <a:pt x="469" y="1202"/>
                  </a:lnTo>
                  <a:lnTo>
                    <a:pt x="447" y="1196"/>
                  </a:lnTo>
                  <a:lnTo>
                    <a:pt x="428" y="1184"/>
                  </a:lnTo>
                  <a:lnTo>
                    <a:pt x="409" y="1168"/>
                  </a:lnTo>
                  <a:lnTo>
                    <a:pt x="352" y="1098"/>
                  </a:lnTo>
                  <a:lnTo>
                    <a:pt x="390" y="1143"/>
                  </a:lnTo>
                  <a:lnTo>
                    <a:pt x="149" y="855"/>
                  </a:lnTo>
                  <a:lnTo>
                    <a:pt x="104" y="796"/>
                  </a:lnTo>
                  <a:lnTo>
                    <a:pt x="69" y="739"/>
                  </a:lnTo>
                  <a:lnTo>
                    <a:pt x="41" y="682"/>
                  </a:lnTo>
                  <a:lnTo>
                    <a:pt x="21" y="628"/>
                  </a:lnTo>
                  <a:lnTo>
                    <a:pt x="7" y="573"/>
                  </a:lnTo>
                  <a:lnTo>
                    <a:pt x="1" y="522"/>
                  </a:lnTo>
                  <a:lnTo>
                    <a:pt x="0" y="471"/>
                  </a:lnTo>
                  <a:lnTo>
                    <a:pt x="6" y="421"/>
                  </a:lnTo>
                  <a:lnTo>
                    <a:pt x="17" y="375"/>
                  </a:lnTo>
                  <a:lnTo>
                    <a:pt x="33" y="331"/>
                  </a:lnTo>
                  <a:lnTo>
                    <a:pt x="52" y="287"/>
                  </a:lnTo>
                  <a:lnTo>
                    <a:pt x="77" y="248"/>
                  </a:lnTo>
                  <a:lnTo>
                    <a:pt x="103" y="210"/>
                  </a:lnTo>
                  <a:lnTo>
                    <a:pt x="135" y="175"/>
                  </a:lnTo>
                  <a:lnTo>
                    <a:pt x="168" y="144"/>
                  </a:lnTo>
                  <a:lnTo>
                    <a:pt x="203" y="115"/>
                  </a:lnTo>
                  <a:lnTo>
                    <a:pt x="240" y="88"/>
                  </a:lnTo>
                  <a:lnTo>
                    <a:pt x="279" y="65"/>
                  </a:lnTo>
                  <a:lnTo>
                    <a:pt x="318" y="47"/>
                  </a:lnTo>
                  <a:lnTo>
                    <a:pt x="358" y="31"/>
                  </a:lnTo>
                  <a:lnTo>
                    <a:pt x="398" y="19"/>
                  </a:lnTo>
                  <a:lnTo>
                    <a:pt x="466" y="6"/>
                  </a:lnTo>
                  <a:lnTo>
                    <a:pt x="5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5" name="Freeform 11"/>
            <p:cNvSpPr>
              <a:spLocks noEditPoints="1"/>
            </p:cNvSpPr>
            <p:nvPr userDrawn="1"/>
          </p:nvSpPr>
          <p:spPr bwMode="auto">
            <a:xfrm>
              <a:off x="7675563" y="4867276"/>
              <a:ext cx="52388" cy="50800"/>
            </a:xfrm>
            <a:custGeom>
              <a:avLst/>
              <a:gdLst>
                <a:gd name="T0" fmla="*/ 51 w 130"/>
                <a:gd name="T1" fmla="*/ 60 h 128"/>
                <a:gd name="T2" fmla="*/ 70 w 130"/>
                <a:gd name="T3" fmla="*/ 60 h 128"/>
                <a:gd name="T4" fmla="*/ 77 w 130"/>
                <a:gd name="T5" fmla="*/ 59 h 128"/>
                <a:gd name="T6" fmla="*/ 82 w 130"/>
                <a:gd name="T7" fmla="*/ 55 h 128"/>
                <a:gd name="T8" fmla="*/ 83 w 130"/>
                <a:gd name="T9" fmla="*/ 48 h 128"/>
                <a:gd name="T10" fmla="*/ 82 w 130"/>
                <a:gd name="T11" fmla="*/ 42 h 128"/>
                <a:gd name="T12" fmla="*/ 77 w 130"/>
                <a:gd name="T13" fmla="*/ 38 h 128"/>
                <a:gd name="T14" fmla="*/ 71 w 130"/>
                <a:gd name="T15" fmla="*/ 37 h 128"/>
                <a:gd name="T16" fmla="*/ 51 w 130"/>
                <a:gd name="T17" fmla="*/ 37 h 128"/>
                <a:gd name="T18" fmla="*/ 68 w 130"/>
                <a:gd name="T19" fmla="*/ 28 h 128"/>
                <a:gd name="T20" fmla="*/ 89 w 130"/>
                <a:gd name="T21" fmla="*/ 32 h 128"/>
                <a:gd name="T22" fmla="*/ 95 w 130"/>
                <a:gd name="T23" fmla="*/ 48 h 128"/>
                <a:gd name="T24" fmla="*/ 90 w 130"/>
                <a:gd name="T25" fmla="*/ 63 h 128"/>
                <a:gd name="T26" fmla="*/ 76 w 130"/>
                <a:gd name="T27" fmla="*/ 69 h 128"/>
                <a:gd name="T28" fmla="*/ 84 w 130"/>
                <a:gd name="T29" fmla="*/ 101 h 128"/>
                <a:gd name="T30" fmla="*/ 51 w 130"/>
                <a:gd name="T31" fmla="*/ 69 h 128"/>
                <a:gd name="T32" fmla="*/ 40 w 130"/>
                <a:gd name="T33" fmla="*/ 101 h 128"/>
                <a:gd name="T34" fmla="*/ 66 w 130"/>
                <a:gd name="T35" fmla="*/ 11 h 128"/>
                <a:gd name="T36" fmla="*/ 34 w 130"/>
                <a:gd name="T37" fmla="*/ 20 h 128"/>
                <a:gd name="T38" fmla="*/ 16 w 130"/>
                <a:gd name="T39" fmla="*/ 47 h 128"/>
                <a:gd name="T40" fmla="*/ 16 w 130"/>
                <a:gd name="T41" fmla="*/ 82 h 128"/>
                <a:gd name="T42" fmla="*/ 34 w 130"/>
                <a:gd name="T43" fmla="*/ 107 h 128"/>
                <a:gd name="T44" fmla="*/ 66 w 130"/>
                <a:gd name="T45" fmla="*/ 117 h 128"/>
                <a:gd name="T46" fmla="*/ 96 w 130"/>
                <a:gd name="T47" fmla="*/ 107 h 128"/>
                <a:gd name="T48" fmla="*/ 115 w 130"/>
                <a:gd name="T49" fmla="*/ 82 h 128"/>
                <a:gd name="T50" fmla="*/ 115 w 130"/>
                <a:gd name="T51" fmla="*/ 47 h 128"/>
                <a:gd name="T52" fmla="*/ 96 w 130"/>
                <a:gd name="T53" fmla="*/ 20 h 128"/>
                <a:gd name="T54" fmla="*/ 66 w 130"/>
                <a:gd name="T55" fmla="*/ 11 h 128"/>
                <a:gd name="T56" fmla="*/ 85 w 130"/>
                <a:gd name="T57" fmla="*/ 3 h 128"/>
                <a:gd name="T58" fmla="*/ 118 w 130"/>
                <a:gd name="T59" fmla="*/ 25 h 128"/>
                <a:gd name="T60" fmla="*/ 130 w 130"/>
                <a:gd name="T61" fmla="*/ 64 h 128"/>
                <a:gd name="T62" fmla="*/ 118 w 130"/>
                <a:gd name="T63" fmla="*/ 102 h 128"/>
                <a:gd name="T64" fmla="*/ 85 w 130"/>
                <a:gd name="T65" fmla="*/ 125 h 128"/>
                <a:gd name="T66" fmla="*/ 45 w 130"/>
                <a:gd name="T67" fmla="*/ 125 h 128"/>
                <a:gd name="T68" fmla="*/ 13 w 130"/>
                <a:gd name="T69" fmla="*/ 102 h 128"/>
                <a:gd name="T70" fmla="*/ 0 w 130"/>
                <a:gd name="T71" fmla="*/ 64 h 128"/>
                <a:gd name="T72" fmla="*/ 13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6" y="60"/>
                  </a:lnTo>
                  <a:lnTo>
                    <a:pt x="70" y="60"/>
                  </a:lnTo>
                  <a:lnTo>
                    <a:pt x="73" y="59"/>
                  </a:lnTo>
                  <a:lnTo>
                    <a:pt x="77" y="59"/>
                  </a:lnTo>
                  <a:lnTo>
                    <a:pt x="79" y="56"/>
                  </a:lnTo>
                  <a:lnTo>
                    <a:pt x="82" y="55"/>
                  </a:lnTo>
                  <a:lnTo>
                    <a:pt x="83" y="52"/>
                  </a:lnTo>
                  <a:lnTo>
                    <a:pt x="83" y="48"/>
                  </a:lnTo>
                  <a:lnTo>
                    <a:pt x="83" y="44"/>
                  </a:lnTo>
                  <a:lnTo>
                    <a:pt x="82" y="42"/>
                  </a:lnTo>
                  <a:lnTo>
                    <a:pt x="79" y="40"/>
                  </a:lnTo>
                  <a:lnTo>
                    <a:pt x="77" y="38"/>
                  </a:lnTo>
                  <a:lnTo>
                    <a:pt x="73" y="37"/>
                  </a:lnTo>
                  <a:lnTo>
                    <a:pt x="71" y="37"/>
                  </a:lnTo>
                  <a:lnTo>
                    <a:pt x="67" y="37"/>
                  </a:lnTo>
                  <a:lnTo>
                    <a:pt x="51" y="37"/>
                  </a:lnTo>
                  <a:close/>
                  <a:moveTo>
                    <a:pt x="40" y="28"/>
                  </a:moveTo>
                  <a:lnTo>
                    <a:pt x="68" y="28"/>
                  </a:lnTo>
                  <a:lnTo>
                    <a:pt x="81" y="29"/>
                  </a:lnTo>
                  <a:lnTo>
                    <a:pt x="89" y="32"/>
                  </a:lnTo>
                  <a:lnTo>
                    <a:pt x="94" y="38"/>
                  </a:lnTo>
                  <a:lnTo>
                    <a:pt x="95" y="48"/>
                  </a:lnTo>
                  <a:lnTo>
                    <a:pt x="94" y="56"/>
                  </a:lnTo>
                  <a:lnTo>
                    <a:pt x="90" y="63"/>
                  </a:lnTo>
                  <a:lnTo>
                    <a:pt x="83" y="66"/>
                  </a:lnTo>
                  <a:lnTo>
                    <a:pt x="76" y="69"/>
                  </a:lnTo>
                  <a:lnTo>
                    <a:pt x="98" y="101"/>
                  </a:lnTo>
                  <a:lnTo>
                    <a:pt x="84" y="101"/>
                  </a:lnTo>
                  <a:lnTo>
                    <a:pt x="65" y="69"/>
                  </a:lnTo>
                  <a:lnTo>
                    <a:pt x="51" y="69"/>
                  </a:lnTo>
                  <a:lnTo>
                    <a:pt x="51" y="101"/>
                  </a:lnTo>
                  <a:lnTo>
                    <a:pt x="40" y="101"/>
                  </a:lnTo>
                  <a:lnTo>
                    <a:pt x="40" y="28"/>
                  </a:lnTo>
                  <a:close/>
                  <a:moveTo>
                    <a:pt x="66" y="11"/>
                  </a:moveTo>
                  <a:lnTo>
                    <a:pt x="49" y="13"/>
                  </a:lnTo>
                  <a:lnTo>
                    <a:pt x="34" y="20"/>
                  </a:lnTo>
                  <a:lnTo>
                    <a:pt x="23" y="32"/>
                  </a:lnTo>
                  <a:lnTo>
                    <a:pt x="16" y="47"/>
                  </a:lnTo>
                  <a:lnTo>
                    <a:pt x="14" y="64"/>
                  </a:lnTo>
                  <a:lnTo>
                    <a:pt x="16" y="82"/>
                  </a:lnTo>
                  <a:lnTo>
                    <a:pt x="23" y="96"/>
                  </a:lnTo>
                  <a:lnTo>
                    <a:pt x="34" y="107"/>
                  </a:lnTo>
                  <a:lnTo>
                    <a:pt x="49" y="114"/>
                  </a:lnTo>
                  <a:lnTo>
                    <a:pt x="66" y="117"/>
                  </a:lnTo>
                  <a:lnTo>
                    <a:pt x="82" y="114"/>
                  </a:lnTo>
                  <a:lnTo>
                    <a:pt x="96" y="107"/>
                  </a:lnTo>
                  <a:lnTo>
                    <a:pt x="107" y="96"/>
                  </a:lnTo>
                  <a:lnTo>
                    <a:pt x="115" y="82"/>
                  </a:lnTo>
                  <a:lnTo>
                    <a:pt x="118" y="64"/>
                  </a:lnTo>
                  <a:lnTo>
                    <a:pt x="115" y="47"/>
                  </a:lnTo>
                  <a:lnTo>
                    <a:pt x="107" y="32"/>
                  </a:lnTo>
                  <a:lnTo>
                    <a:pt x="96" y="20"/>
                  </a:lnTo>
                  <a:lnTo>
                    <a:pt x="82" y="13"/>
                  </a:lnTo>
                  <a:lnTo>
                    <a:pt x="66" y="11"/>
                  </a:lnTo>
                  <a:close/>
                  <a:moveTo>
                    <a:pt x="66" y="0"/>
                  </a:moveTo>
                  <a:lnTo>
                    <a:pt x="85" y="3"/>
                  </a:lnTo>
                  <a:lnTo>
                    <a:pt x="104" y="12"/>
                  </a:lnTo>
                  <a:lnTo>
                    <a:pt x="118" y="25"/>
                  </a:lnTo>
                  <a:lnTo>
                    <a:pt x="127" y="43"/>
                  </a:lnTo>
                  <a:lnTo>
                    <a:pt x="130" y="64"/>
                  </a:lnTo>
                  <a:lnTo>
                    <a:pt x="127" y="84"/>
                  </a:lnTo>
                  <a:lnTo>
                    <a:pt x="118" y="102"/>
                  </a:lnTo>
                  <a:lnTo>
                    <a:pt x="104" y="116"/>
                  </a:lnTo>
                  <a:lnTo>
                    <a:pt x="85" y="125"/>
                  </a:lnTo>
                  <a:lnTo>
                    <a:pt x="66" y="128"/>
                  </a:lnTo>
                  <a:lnTo>
                    <a:pt x="45" y="125"/>
                  </a:lnTo>
                  <a:lnTo>
                    <a:pt x="27" y="116"/>
                  </a:lnTo>
                  <a:lnTo>
                    <a:pt x="13" y="102"/>
                  </a:lnTo>
                  <a:lnTo>
                    <a:pt x="4" y="84"/>
                  </a:lnTo>
                  <a:lnTo>
                    <a:pt x="0" y="64"/>
                  </a:lnTo>
                  <a:lnTo>
                    <a:pt x="4" y="43"/>
                  </a:lnTo>
                  <a:lnTo>
                    <a:pt x="13" y="25"/>
                  </a:lnTo>
                  <a:lnTo>
                    <a:pt x="27" y="12"/>
                  </a:lnTo>
                  <a:lnTo>
                    <a:pt x="45" y="3"/>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6" name="Freeform 12"/>
            <p:cNvSpPr>
              <a:spLocks noEditPoints="1"/>
            </p:cNvSpPr>
            <p:nvPr userDrawn="1"/>
          </p:nvSpPr>
          <p:spPr bwMode="auto">
            <a:xfrm>
              <a:off x="6591301" y="4867276"/>
              <a:ext cx="52388" cy="50800"/>
            </a:xfrm>
            <a:custGeom>
              <a:avLst/>
              <a:gdLst>
                <a:gd name="T0" fmla="*/ 51 w 130"/>
                <a:gd name="T1" fmla="*/ 60 h 128"/>
                <a:gd name="T2" fmla="*/ 69 w 130"/>
                <a:gd name="T3" fmla="*/ 60 h 128"/>
                <a:gd name="T4" fmla="*/ 75 w 130"/>
                <a:gd name="T5" fmla="*/ 59 h 128"/>
                <a:gd name="T6" fmla="*/ 81 w 130"/>
                <a:gd name="T7" fmla="*/ 55 h 128"/>
                <a:gd name="T8" fmla="*/ 82 w 130"/>
                <a:gd name="T9" fmla="*/ 48 h 128"/>
                <a:gd name="T10" fmla="*/ 81 w 130"/>
                <a:gd name="T11" fmla="*/ 42 h 128"/>
                <a:gd name="T12" fmla="*/ 76 w 130"/>
                <a:gd name="T13" fmla="*/ 38 h 128"/>
                <a:gd name="T14" fmla="*/ 70 w 130"/>
                <a:gd name="T15" fmla="*/ 37 h 128"/>
                <a:gd name="T16" fmla="*/ 51 w 130"/>
                <a:gd name="T17" fmla="*/ 37 h 128"/>
                <a:gd name="T18" fmla="*/ 68 w 130"/>
                <a:gd name="T19" fmla="*/ 28 h 128"/>
                <a:gd name="T20" fmla="*/ 88 w 130"/>
                <a:gd name="T21" fmla="*/ 32 h 128"/>
                <a:gd name="T22" fmla="*/ 94 w 130"/>
                <a:gd name="T23" fmla="*/ 48 h 128"/>
                <a:gd name="T24" fmla="*/ 88 w 130"/>
                <a:gd name="T25" fmla="*/ 63 h 128"/>
                <a:gd name="T26" fmla="*/ 75 w 130"/>
                <a:gd name="T27" fmla="*/ 69 h 128"/>
                <a:gd name="T28" fmla="*/ 83 w 130"/>
                <a:gd name="T29" fmla="*/ 101 h 128"/>
                <a:gd name="T30" fmla="*/ 51 w 130"/>
                <a:gd name="T31" fmla="*/ 69 h 128"/>
                <a:gd name="T32" fmla="*/ 40 w 130"/>
                <a:gd name="T33" fmla="*/ 101 h 128"/>
                <a:gd name="T34" fmla="*/ 64 w 130"/>
                <a:gd name="T35" fmla="*/ 11 h 128"/>
                <a:gd name="T36" fmla="*/ 34 w 130"/>
                <a:gd name="T37" fmla="*/ 20 h 128"/>
                <a:gd name="T38" fmla="*/ 14 w 130"/>
                <a:gd name="T39" fmla="*/ 47 h 128"/>
                <a:gd name="T40" fmla="*/ 14 w 130"/>
                <a:gd name="T41" fmla="*/ 82 h 128"/>
                <a:gd name="T42" fmla="*/ 34 w 130"/>
                <a:gd name="T43" fmla="*/ 107 h 128"/>
                <a:gd name="T44" fmla="*/ 64 w 130"/>
                <a:gd name="T45" fmla="*/ 117 h 128"/>
                <a:gd name="T46" fmla="*/ 96 w 130"/>
                <a:gd name="T47" fmla="*/ 107 h 128"/>
                <a:gd name="T48" fmla="*/ 114 w 130"/>
                <a:gd name="T49" fmla="*/ 82 h 128"/>
                <a:gd name="T50" fmla="*/ 114 w 130"/>
                <a:gd name="T51" fmla="*/ 47 h 128"/>
                <a:gd name="T52" fmla="*/ 96 w 130"/>
                <a:gd name="T53" fmla="*/ 20 h 128"/>
                <a:gd name="T54" fmla="*/ 64 w 130"/>
                <a:gd name="T55" fmla="*/ 11 h 128"/>
                <a:gd name="T56" fmla="*/ 85 w 130"/>
                <a:gd name="T57" fmla="*/ 3 h 128"/>
                <a:gd name="T58" fmla="*/ 117 w 130"/>
                <a:gd name="T59" fmla="*/ 25 h 128"/>
                <a:gd name="T60" fmla="*/ 130 w 130"/>
                <a:gd name="T61" fmla="*/ 64 h 128"/>
                <a:gd name="T62" fmla="*/ 117 w 130"/>
                <a:gd name="T63" fmla="*/ 102 h 128"/>
                <a:gd name="T64" fmla="*/ 85 w 130"/>
                <a:gd name="T65" fmla="*/ 125 h 128"/>
                <a:gd name="T66" fmla="*/ 45 w 130"/>
                <a:gd name="T67" fmla="*/ 125 h 128"/>
                <a:gd name="T68" fmla="*/ 12 w 130"/>
                <a:gd name="T69" fmla="*/ 102 h 128"/>
                <a:gd name="T70" fmla="*/ 0 w 130"/>
                <a:gd name="T71" fmla="*/ 64 h 128"/>
                <a:gd name="T72" fmla="*/ 12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4" y="60"/>
                  </a:lnTo>
                  <a:lnTo>
                    <a:pt x="69" y="60"/>
                  </a:lnTo>
                  <a:lnTo>
                    <a:pt x="73" y="59"/>
                  </a:lnTo>
                  <a:lnTo>
                    <a:pt x="75" y="59"/>
                  </a:lnTo>
                  <a:lnTo>
                    <a:pt x="79" y="56"/>
                  </a:lnTo>
                  <a:lnTo>
                    <a:pt x="81" y="55"/>
                  </a:lnTo>
                  <a:lnTo>
                    <a:pt x="82" y="52"/>
                  </a:lnTo>
                  <a:lnTo>
                    <a:pt x="82" y="48"/>
                  </a:lnTo>
                  <a:lnTo>
                    <a:pt x="82" y="44"/>
                  </a:lnTo>
                  <a:lnTo>
                    <a:pt x="81" y="42"/>
                  </a:lnTo>
                  <a:lnTo>
                    <a:pt x="79" y="40"/>
                  </a:lnTo>
                  <a:lnTo>
                    <a:pt x="76" y="38"/>
                  </a:lnTo>
                  <a:lnTo>
                    <a:pt x="73" y="37"/>
                  </a:lnTo>
                  <a:lnTo>
                    <a:pt x="70" y="37"/>
                  </a:lnTo>
                  <a:lnTo>
                    <a:pt x="66" y="37"/>
                  </a:lnTo>
                  <a:lnTo>
                    <a:pt x="51" y="37"/>
                  </a:lnTo>
                  <a:close/>
                  <a:moveTo>
                    <a:pt x="40" y="28"/>
                  </a:moveTo>
                  <a:lnTo>
                    <a:pt x="68" y="28"/>
                  </a:lnTo>
                  <a:lnTo>
                    <a:pt x="80" y="29"/>
                  </a:lnTo>
                  <a:lnTo>
                    <a:pt x="88" y="32"/>
                  </a:lnTo>
                  <a:lnTo>
                    <a:pt x="93" y="38"/>
                  </a:lnTo>
                  <a:lnTo>
                    <a:pt x="94" y="48"/>
                  </a:lnTo>
                  <a:lnTo>
                    <a:pt x="93" y="56"/>
                  </a:lnTo>
                  <a:lnTo>
                    <a:pt x="88" y="63"/>
                  </a:lnTo>
                  <a:lnTo>
                    <a:pt x="82" y="66"/>
                  </a:lnTo>
                  <a:lnTo>
                    <a:pt x="75" y="69"/>
                  </a:lnTo>
                  <a:lnTo>
                    <a:pt x="96" y="101"/>
                  </a:lnTo>
                  <a:lnTo>
                    <a:pt x="83" y="101"/>
                  </a:lnTo>
                  <a:lnTo>
                    <a:pt x="64" y="69"/>
                  </a:lnTo>
                  <a:lnTo>
                    <a:pt x="51" y="69"/>
                  </a:lnTo>
                  <a:lnTo>
                    <a:pt x="51" y="101"/>
                  </a:lnTo>
                  <a:lnTo>
                    <a:pt x="40" y="101"/>
                  </a:lnTo>
                  <a:lnTo>
                    <a:pt x="40" y="28"/>
                  </a:lnTo>
                  <a:close/>
                  <a:moveTo>
                    <a:pt x="64" y="11"/>
                  </a:moveTo>
                  <a:lnTo>
                    <a:pt x="48" y="13"/>
                  </a:lnTo>
                  <a:lnTo>
                    <a:pt x="34" y="20"/>
                  </a:lnTo>
                  <a:lnTo>
                    <a:pt x="22" y="32"/>
                  </a:lnTo>
                  <a:lnTo>
                    <a:pt x="14" y="47"/>
                  </a:lnTo>
                  <a:lnTo>
                    <a:pt x="12" y="64"/>
                  </a:lnTo>
                  <a:lnTo>
                    <a:pt x="14" y="82"/>
                  </a:lnTo>
                  <a:lnTo>
                    <a:pt x="22" y="96"/>
                  </a:lnTo>
                  <a:lnTo>
                    <a:pt x="34" y="107"/>
                  </a:lnTo>
                  <a:lnTo>
                    <a:pt x="48" y="114"/>
                  </a:lnTo>
                  <a:lnTo>
                    <a:pt x="64" y="117"/>
                  </a:lnTo>
                  <a:lnTo>
                    <a:pt x="81" y="114"/>
                  </a:lnTo>
                  <a:lnTo>
                    <a:pt x="96" y="107"/>
                  </a:lnTo>
                  <a:lnTo>
                    <a:pt x="107" y="96"/>
                  </a:lnTo>
                  <a:lnTo>
                    <a:pt x="114" y="82"/>
                  </a:lnTo>
                  <a:lnTo>
                    <a:pt x="116" y="64"/>
                  </a:lnTo>
                  <a:lnTo>
                    <a:pt x="114" y="47"/>
                  </a:lnTo>
                  <a:lnTo>
                    <a:pt x="107" y="32"/>
                  </a:lnTo>
                  <a:lnTo>
                    <a:pt x="96" y="20"/>
                  </a:lnTo>
                  <a:lnTo>
                    <a:pt x="81" y="13"/>
                  </a:lnTo>
                  <a:lnTo>
                    <a:pt x="64" y="11"/>
                  </a:lnTo>
                  <a:close/>
                  <a:moveTo>
                    <a:pt x="64" y="0"/>
                  </a:moveTo>
                  <a:lnTo>
                    <a:pt x="85" y="3"/>
                  </a:lnTo>
                  <a:lnTo>
                    <a:pt x="103" y="12"/>
                  </a:lnTo>
                  <a:lnTo>
                    <a:pt x="117" y="25"/>
                  </a:lnTo>
                  <a:lnTo>
                    <a:pt x="126" y="43"/>
                  </a:lnTo>
                  <a:lnTo>
                    <a:pt x="130" y="64"/>
                  </a:lnTo>
                  <a:lnTo>
                    <a:pt x="126" y="84"/>
                  </a:lnTo>
                  <a:lnTo>
                    <a:pt x="117" y="102"/>
                  </a:lnTo>
                  <a:lnTo>
                    <a:pt x="103" y="116"/>
                  </a:lnTo>
                  <a:lnTo>
                    <a:pt x="85" y="125"/>
                  </a:lnTo>
                  <a:lnTo>
                    <a:pt x="64" y="128"/>
                  </a:lnTo>
                  <a:lnTo>
                    <a:pt x="45" y="125"/>
                  </a:lnTo>
                  <a:lnTo>
                    <a:pt x="26" y="116"/>
                  </a:lnTo>
                  <a:lnTo>
                    <a:pt x="12" y="102"/>
                  </a:lnTo>
                  <a:lnTo>
                    <a:pt x="2" y="84"/>
                  </a:lnTo>
                  <a:lnTo>
                    <a:pt x="0" y="64"/>
                  </a:lnTo>
                  <a:lnTo>
                    <a:pt x="2" y="43"/>
                  </a:lnTo>
                  <a:lnTo>
                    <a:pt x="12" y="25"/>
                  </a:lnTo>
                  <a:lnTo>
                    <a:pt x="26" y="12"/>
                  </a:lnTo>
                  <a:lnTo>
                    <a:pt x="45" y="3"/>
                  </a:lnTo>
                  <a:lnTo>
                    <a:pt x="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grpSp>
      <p:sp>
        <p:nvSpPr>
          <p:cNvPr id="5" name="Title Placeholder 1"/>
          <p:cNvSpPr>
            <a:spLocks noGrp="1"/>
          </p:cNvSpPr>
          <p:nvPr>
            <p:ph type="title"/>
          </p:nvPr>
        </p:nvSpPr>
        <p:spPr>
          <a:xfrm>
            <a:off x="835152" y="256032"/>
            <a:ext cx="10521696" cy="609600"/>
          </a:xfrm>
          <a:prstGeom prst="rect">
            <a:avLst/>
          </a:prstGeom>
        </p:spPr>
        <p:txBody>
          <a:bodyPr vert="horz" wrap="square" lIns="91440" tIns="45720" rIns="91440" bIns="45720" rtlCol="0" anchor="ctr" anchorCtr="0">
            <a:noAutofit/>
          </a:bodyPr>
          <a:lstStyle/>
          <a:p>
            <a:pPr lvl="0"/>
            <a:r>
              <a:rPr lang="en-US"/>
              <a:t>Click to edit Master title style</a:t>
            </a:r>
          </a:p>
        </p:txBody>
      </p:sp>
      <p:sp>
        <p:nvSpPr>
          <p:cNvPr id="3" name="Text Placeholder 2"/>
          <p:cNvSpPr>
            <a:spLocks noGrp="1"/>
          </p:cNvSpPr>
          <p:nvPr>
            <p:ph type="body" idx="1"/>
          </p:nvPr>
        </p:nvSpPr>
        <p:spPr>
          <a:xfrm>
            <a:off x="835152" y="1353312"/>
            <a:ext cx="10521696" cy="4852416"/>
          </a:xfrm>
          <a:prstGeom prst="rect">
            <a:avLst/>
          </a:prstGeom>
        </p:spPr>
        <p:txBody>
          <a:bodyPr vert="horz" lIns="91440" tIns="45720" rIns="91440" bIns="45720" rtlCol="0" anchor="t" anchorCtr="0">
            <a:normAutofit/>
          </a:bodyPr>
          <a:lstStyle/>
          <a:p>
            <a:pPr lvl="0"/>
            <a:r>
              <a:rPr lang="en-US"/>
              <a:t>Click to add text or click an icon to add other content types.	</a:t>
            </a:r>
          </a:p>
          <a:p>
            <a:pPr lvl="1"/>
            <a:r>
              <a:rPr lang="en-US"/>
              <a:t>Second level</a:t>
            </a:r>
          </a:p>
          <a:p>
            <a:pPr lvl="2"/>
            <a:r>
              <a:rPr lang="en-US"/>
              <a:t>Third level</a:t>
            </a:r>
          </a:p>
        </p:txBody>
      </p:sp>
      <p:sp>
        <p:nvSpPr>
          <p:cNvPr id="4" name="Slide Number Placeholder 3"/>
          <p:cNvSpPr>
            <a:spLocks noGrp="1"/>
          </p:cNvSpPr>
          <p:nvPr>
            <p:ph type="sldNum" sz="quarter" idx="4"/>
          </p:nvPr>
        </p:nvSpPr>
        <p:spPr>
          <a:xfrm>
            <a:off x="5486400" y="6370617"/>
            <a:ext cx="1219200" cy="276999"/>
          </a:xfrm>
          <a:prstGeom prst="rect">
            <a:avLst/>
          </a:prstGeom>
        </p:spPr>
        <p:txBody>
          <a:bodyPr vert="horz" lIns="91440" tIns="45720" rIns="91440" bIns="45720" rtlCol="0" anchor="b">
            <a:spAutoFit/>
          </a:bodyPr>
          <a:lstStyle>
            <a:lvl1pPr algn="ctr" defTabSz="243834">
              <a:defRPr sz="1200">
                <a:solidFill>
                  <a:schemeClr val="bg1">
                    <a:lumMod val="65000"/>
                  </a:schemeClr>
                </a:solidFill>
              </a:defRPr>
            </a:lvl1pPr>
          </a:lstStyle>
          <a:p>
            <a:fld id="{4976208B-6111-490B-8CEC-FFB249DB2100}" type="slidenum">
              <a:rPr lang="en-US" smtClean="0"/>
              <a:pPr/>
              <a:t>‹#›</a:t>
            </a:fld>
            <a:endParaRPr lang="en-US"/>
          </a:p>
        </p:txBody>
      </p:sp>
      <p:sp>
        <p:nvSpPr>
          <p:cNvPr id="17" name="TextBox 4"/>
          <p:cNvSpPr txBox="1"/>
          <p:nvPr userDrawn="1"/>
        </p:nvSpPr>
        <p:spPr>
          <a:xfrm>
            <a:off x="4413504" y="6516793"/>
            <a:ext cx="3352800" cy="297646"/>
          </a:xfrm>
          <a:prstGeom prst="rect">
            <a:avLst/>
          </a:prstGeom>
          <a:noFill/>
        </p:spPr>
        <p:txBody>
          <a:bodyPr wrap="square" anchor="b" anchorCtr="0">
            <a:spAutoFit/>
          </a:bodyPr>
          <a:lstStyle/>
          <a:p>
            <a:pPr marL="0" marR="0" lvl="0" indent="0" algn="ctr" defTabSz="365751"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a:ln>
                  <a:noFill/>
                </a:ln>
                <a:solidFill>
                  <a:schemeClr val="bg1">
                    <a:lumMod val="85000"/>
                  </a:schemeClr>
                </a:solidFill>
                <a:effectLst/>
                <a:uLnTx/>
                <a:uFillTx/>
                <a:latin typeface="+mn-lt"/>
                <a:ea typeface="Calibri" charset="0"/>
                <a:cs typeface="Arial" panose="020B0604020202020204" pitchFamily="34" charset="0"/>
              </a:rPr>
              <a:t>Company Confidential – For Internal Use Only</a:t>
            </a:r>
            <a:br>
              <a:rPr kumimoji="0" lang="en-US" sz="667" b="0" i="0" u="none" strike="noStrike" kern="300" cap="none" spc="67" normalizeH="0" baseline="0">
                <a:ln>
                  <a:noFill/>
                </a:ln>
                <a:solidFill>
                  <a:schemeClr val="bg1">
                    <a:lumMod val="85000"/>
                  </a:schemeClr>
                </a:solidFill>
                <a:effectLst/>
                <a:uLnTx/>
                <a:uFillTx/>
                <a:latin typeface="+mn-lt"/>
                <a:ea typeface="Calibri" charset="0"/>
                <a:cs typeface="Arial" panose="020B0604020202020204" pitchFamily="34" charset="0"/>
              </a:rPr>
            </a:br>
            <a:r>
              <a:rPr kumimoji="0" lang="en-US" sz="667" b="0" i="0" u="none" strike="noStrike" kern="300" cap="none" spc="67" normalizeH="0" baseline="0">
                <a:ln>
                  <a:noFill/>
                </a:ln>
                <a:solidFill>
                  <a:schemeClr val="bg1">
                    <a:lumMod val="85000"/>
                  </a:schemeClr>
                </a:solidFill>
                <a:effectLst/>
                <a:uLnTx/>
                <a:uFillTx/>
                <a:latin typeface="+mn-lt"/>
                <a:ea typeface="Calibri" charset="0"/>
                <a:cs typeface="Arial" panose="020B0604020202020204" pitchFamily="34" charset="0"/>
              </a:rPr>
              <a:t>Copyright © SAS Institute Inc. All rights reserved.</a:t>
            </a:r>
          </a:p>
        </p:txBody>
      </p:sp>
    </p:spTree>
    <p:extLst>
      <p:ext uri="{BB962C8B-B14F-4D97-AF65-F5344CB8AC3E}">
        <p14:creationId xmlns:p14="http://schemas.microsoft.com/office/powerpoint/2010/main" val="3988487110"/>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 id="2147483710" r:id="rId17"/>
    <p:sldLayoutId id="2147483711" r:id="rId18"/>
    <p:sldLayoutId id="2147483712" r:id="rId19"/>
    <p:sldLayoutId id="2147483713" r:id="rId20"/>
    <p:sldLayoutId id="2147483714" r:id="rId21"/>
    <p:sldLayoutId id="2147483715" r:id="rId22"/>
    <p:sldLayoutId id="2147483716" r:id="rId23"/>
  </p:sldLayoutIdLst>
  <p:transition>
    <p:fade/>
  </p:transition>
  <p:hf sldNum="0" hdr="0" ftr="0" dt="0"/>
  <p:txStyles>
    <p:titleStyle>
      <a:lvl1pPr algn="ctr" defTabSz="243834" rtl="0" eaLnBrk="1" latinLnBrk="0" hangingPunct="1">
        <a:spcBef>
          <a:spcPct val="0"/>
        </a:spcBef>
        <a:buNone/>
        <a:defRPr lang="en-US" sz="3733" kern="1200" cap="none" baseline="0" dirty="0">
          <a:solidFill>
            <a:schemeClr val="tx2"/>
          </a:solidFill>
          <a:latin typeface="+mj-lt"/>
          <a:ea typeface="+mj-ea"/>
          <a:cs typeface="+mj-cs"/>
        </a:defRPr>
      </a:lvl1pPr>
    </p:titleStyle>
    <p:bodyStyle>
      <a:lvl1pPr marL="243834" indent="-243834" algn="l" defTabSz="487668" rtl="0" eaLnBrk="1" latinLnBrk="0" hangingPunct="1">
        <a:lnSpc>
          <a:spcPct val="85000"/>
        </a:lnSpc>
        <a:spcBef>
          <a:spcPts val="1067"/>
        </a:spcBef>
        <a:spcAft>
          <a:spcPts val="0"/>
        </a:spcAft>
        <a:buClr>
          <a:schemeClr val="accent1"/>
        </a:buClr>
        <a:buSzPct val="80000"/>
        <a:buFont typeface="Arial" pitchFamily="34" charset="0"/>
        <a:buChar char="•"/>
        <a:defRPr sz="2667" b="0" kern="1200" cap="none" baseline="0">
          <a:solidFill>
            <a:schemeClr val="tx2"/>
          </a:solidFill>
          <a:latin typeface="+mn-lt"/>
          <a:ea typeface="+mn-ea"/>
          <a:cs typeface="+mn-cs"/>
        </a:defRPr>
      </a:lvl1pPr>
      <a:lvl2pPr marL="487668" indent="-243834" algn="l" defTabSz="487668" rtl="0" eaLnBrk="1" latinLnBrk="0" hangingPunct="1">
        <a:lnSpc>
          <a:spcPct val="85000"/>
        </a:lnSpc>
        <a:spcBef>
          <a:spcPts val="1067"/>
        </a:spcBef>
        <a:spcAft>
          <a:spcPts val="0"/>
        </a:spcAft>
        <a:buClr>
          <a:schemeClr val="tx1">
            <a:lumMod val="65000"/>
            <a:lumOff val="35000"/>
          </a:schemeClr>
        </a:buClr>
        <a:buSzPct val="80000"/>
        <a:buFont typeface="Arial" pitchFamily="34" charset="0"/>
        <a:buChar char="•"/>
        <a:tabLst/>
        <a:defRPr sz="2400" kern="1200" baseline="0">
          <a:solidFill>
            <a:schemeClr val="tx1">
              <a:lumMod val="65000"/>
              <a:lumOff val="35000"/>
            </a:schemeClr>
          </a:solidFill>
          <a:latin typeface="+mn-lt"/>
          <a:ea typeface="+mn-ea"/>
          <a:cs typeface="+mn-cs"/>
        </a:defRPr>
      </a:lvl2pPr>
      <a:lvl3pPr marL="731502" indent="-243834" algn="l" defTabSz="487668" rtl="0" eaLnBrk="1" latinLnBrk="0" hangingPunct="1">
        <a:lnSpc>
          <a:spcPct val="85000"/>
        </a:lnSpc>
        <a:spcBef>
          <a:spcPts val="1067"/>
        </a:spcBef>
        <a:spcAft>
          <a:spcPts val="0"/>
        </a:spcAft>
        <a:buClr>
          <a:schemeClr val="tx1">
            <a:lumMod val="65000"/>
            <a:lumOff val="35000"/>
          </a:schemeClr>
        </a:buClr>
        <a:buSzPct val="100000"/>
        <a:buFont typeface="Calibri" panose="020F0502020204030204" pitchFamily="34" charset="0"/>
        <a:buChar char="-"/>
        <a:defRPr sz="1867" kern="1200" baseline="0">
          <a:solidFill>
            <a:schemeClr val="tx1">
              <a:lumMod val="65000"/>
              <a:lumOff val="35000"/>
            </a:schemeClr>
          </a:solidFill>
          <a:latin typeface="+mn-lt"/>
          <a:ea typeface="+mn-ea"/>
          <a:cs typeface="+mn-cs"/>
        </a:defRPr>
      </a:lvl3pPr>
      <a:lvl4pPr marL="975336" indent="-243834" algn="l" defTabSz="487668" rtl="0" eaLnBrk="1" latinLnBrk="0" hangingPunct="1">
        <a:lnSpc>
          <a:spcPct val="120000"/>
        </a:lnSpc>
        <a:spcBef>
          <a:spcPts val="0"/>
        </a:spcBef>
        <a:buClr>
          <a:schemeClr val="tx1">
            <a:lumMod val="65000"/>
            <a:lumOff val="35000"/>
          </a:schemeClr>
        </a:buClr>
        <a:buSzPct val="100000"/>
        <a:buFont typeface="Calibri" panose="020F0502020204030204" pitchFamily="34" charset="0"/>
        <a:buChar char="-"/>
        <a:defRPr sz="1600" kern="1200" baseline="0">
          <a:solidFill>
            <a:schemeClr val="tx1">
              <a:lumMod val="65000"/>
              <a:lumOff val="35000"/>
            </a:schemeClr>
          </a:solidFill>
          <a:latin typeface="+mn-lt"/>
          <a:ea typeface="+mn-ea"/>
          <a:cs typeface="+mn-cs"/>
        </a:defRPr>
      </a:lvl4pPr>
      <a:lvl5pPr marL="1219170" indent="-243834" algn="l" defTabSz="487668" rtl="0" eaLnBrk="1" latinLnBrk="0" hangingPunct="1">
        <a:lnSpc>
          <a:spcPct val="120000"/>
        </a:lnSpc>
        <a:spcBef>
          <a:spcPts val="0"/>
        </a:spcBef>
        <a:buClr>
          <a:schemeClr val="tx1">
            <a:lumMod val="65000"/>
            <a:lumOff val="35000"/>
          </a:schemeClr>
        </a:buClr>
        <a:buSzPct val="100000"/>
        <a:buFont typeface="Calibri" panose="020F0502020204030204" pitchFamily="34" charset="0"/>
        <a:buChar char="-"/>
        <a:defRPr sz="1333" kern="1200" baseline="0">
          <a:solidFill>
            <a:schemeClr val="tx1">
              <a:lumMod val="65000"/>
              <a:lumOff val="35000"/>
            </a:schemeClr>
          </a:solidFill>
          <a:latin typeface="+mn-lt"/>
          <a:ea typeface="+mn-ea"/>
          <a:cs typeface="+mn-cs"/>
        </a:defRPr>
      </a:lvl5pPr>
      <a:lvl6pPr marL="1463003" indent="-243834" algn="l" defTabSz="4876678" rtl="0" eaLnBrk="1" latinLnBrk="0" hangingPunct="1">
        <a:lnSpc>
          <a:spcPct val="120000"/>
        </a:lnSpc>
        <a:spcBef>
          <a:spcPts val="0"/>
        </a:spcBef>
        <a:buClr>
          <a:schemeClr val="accent1"/>
        </a:buClr>
        <a:buSzPct val="80000"/>
        <a:buFont typeface="Arial" pitchFamily="34" charset="0"/>
        <a:buChar char="•"/>
        <a:defRPr sz="1333" kern="1200">
          <a:solidFill>
            <a:schemeClr val="tx2"/>
          </a:solidFill>
          <a:latin typeface="+mn-lt"/>
          <a:ea typeface="+mn-ea"/>
          <a:cs typeface="+mn-cs"/>
        </a:defRPr>
      </a:lvl6pPr>
      <a:lvl7pPr marL="1706837" indent="-243834" algn="l" defTabSz="4876678" rtl="0" eaLnBrk="1" latinLnBrk="0" hangingPunct="1">
        <a:lnSpc>
          <a:spcPct val="120000"/>
        </a:lnSpc>
        <a:spcBef>
          <a:spcPts val="0"/>
        </a:spcBef>
        <a:buClr>
          <a:schemeClr val="accent1"/>
        </a:buClr>
        <a:buSzPct val="80000"/>
        <a:buFont typeface="Arial" pitchFamily="34" charset="0"/>
        <a:buChar char="•"/>
        <a:defRPr sz="1333" kern="1200">
          <a:solidFill>
            <a:schemeClr val="tx2"/>
          </a:solidFill>
          <a:latin typeface="+mn-lt"/>
          <a:ea typeface="+mn-ea"/>
          <a:cs typeface="+mn-cs"/>
        </a:defRPr>
      </a:lvl7pPr>
      <a:lvl8pPr marL="1950671" indent="-243834" algn="l" defTabSz="1219170" rtl="0" eaLnBrk="1" latinLnBrk="0" hangingPunct="1">
        <a:lnSpc>
          <a:spcPct val="120000"/>
        </a:lnSpc>
        <a:spcBef>
          <a:spcPts val="0"/>
        </a:spcBef>
        <a:buClr>
          <a:schemeClr val="accent1"/>
        </a:buClr>
        <a:buSzPct val="80000"/>
        <a:buFont typeface="Arial" pitchFamily="34" charset="0"/>
        <a:buChar char="•"/>
        <a:defRPr sz="1333" kern="1200">
          <a:solidFill>
            <a:schemeClr val="tx2"/>
          </a:solidFill>
          <a:latin typeface="+mn-lt"/>
          <a:ea typeface="+mn-ea"/>
          <a:cs typeface="+mn-cs"/>
        </a:defRPr>
      </a:lvl8pPr>
      <a:lvl9pPr marL="2194505" indent="-243834" algn="l" defTabSz="487668" rtl="0" eaLnBrk="1" latinLnBrk="0" hangingPunct="1">
        <a:lnSpc>
          <a:spcPct val="120000"/>
        </a:lnSpc>
        <a:spcBef>
          <a:spcPts val="0"/>
        </a:spcBef>
        <a:buClr>
          <a:schemeClr val="accent1"/>
        </a:buClr>
        <a:buSzPct val="80000"/>
        <a:buFont typeface="Arial" pitchFamily="34" charset="0"/>
        <a:buChar char="•"/>
        <a:defRPr sz="1333" kern="1200">
          <a:solidFill>
            <a:schemeClr val="tx2"/>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pic>
        <p:nvPicPr>
          <p:cNvPr id="12" name="Picture 6">
            <a:extLst>
              <a:ext uri="{FF2B5EF4-FFF2-40B4-BE49-F238E27FC236}">
                <a16:creationId xmlns:a16="http://schemas.microsoft.com/office/drawing/2014/main" id="{50908C7C-E096-4B50-9AD8-7AF3F5E717FE}"/>
              </a:ext>
            </a:extLst>
          </p:cNvPr>
          <p:cNvPicPr>
            <a:picLocks noChangeAspect="1"/>
          </p:cNvPicPr>
          <p:nvPr/>
        </p:nvPicPr>
        <p:blipFill>
          <a:blip r:embed="rId22" cstate="screen">
            <a:extLst>
              <a:ext uri="{28A0092B-C50C-407E-A947-70E740481C1C}">
                <a14:useLocalDpi xmlns:a14="http://schemas.microsoft.com/office/drawing/2010/main"/>
              </a:ext>
            </a:extLst>
          </a:blip>
          <a:stretch>
            <a:fillRect/>
          </a:stretch>
        </p:blipFill>
        <p:spPr>
          <a:xfrm>
            <a:off x="11215857" y="6329009"/>
            <a:ext cx="745039" cy="338655"/>
          </a:xfrm>
          <a:prstGeom prst="rect">
            <a:avLst/>
          </a:prstGeom>
        </p:spPr>
      </p:pic>
      <p:sp>
        <p:nvSpPr>
          <p:cNvPr id="17" name="TextBox 4">
            <a:extLst>
              <a:ext uri="{FF2B5EF4-FFF2-40B4-BE49-F238E27FC236}">
                <a16:creationId xmlns:a16="http://schemas.microsoft.com/office/drawing/2014/main" id="{1E37FEA7-CA51-4399-92F6-AB705B7FF650}"/>
              </a:ext>
            </a:extLst>
          </p:cNvPr>
          <p:cNvSpPr txBox="1"/>
          <p:nvPr/>
        </p:nvSpPr>
        <p:spPr>
          <a:xfrm>
            <a:off x="4413504" y="6619449"/>
            <a:ext cx="3352800" cy="194990"/>
          </a:xfrm>
          <a:prstGeom prst="rect">
            <a:avLst/>
          </a:prstGeom>
          <a:noFill/>
        </p:spPr>
        <p:txBody>
          <a:bodyPr wrap="square" anchor="b" anchorCtr="0">
            <a:spAutoFit/>
          </a:bodyPr>
          <a:lstStyle/>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dirty="0">
                <a:ln>
                  <a:noFill/>
                </a:ln>
                <a:solidFill>
                  <a:schemeClr val="bg1"/>
                </a:solidFill>
                <a:effectLst/>
                <a:uLnTx/>
                <a:uFillTx/>
                <a:latin typeface="+mn-lt"/>
                <a:ea typeface="Calibri" charset="0"/>
                <a:cs typeface="Arial" panose="020B0604020202020204" pitchFamily="34" charset="0"/>
              </a:rPr>
              <a:t>Copyright © SAS Institute Inc. All rights reserved.</a:t>
            </a:r>
          </a:p>
        </p:txBody>
      </p:sp>
      <p:sp>
        <p:nvSpPr>
          <p:cNvPr id="81" name="Freeform 80">
            <a:extLst>
              <a:ext uri="{FF2B5EF4-FFF2-40B4-BE49-F238E27FC236}">
                <a16:creationId xmlns:a16="http://schemas.microsoft.com/office/drawing/2014/main" id="{28E9C9DB-EB60-FD4A-AB5D-86A6DDF93363}"/>
              </a:ext>
            </a:extLst>
          </p:cNvPr>
          <p:cNvSpPr/>
          <p:nvPr/>
        </p:nvSpPr>
        <p:spPr>
          <a:xfrm>
            <a:off x="8956227" y="106408"/>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83" name="Freeform 82">
            <a:extLst>
              <a:ext uri="{FF2B5EF4-FFF2-40B4-BE49-F238E27FC236}">
                <a16:creationId xmlns:a16="http://schemas.microsoft.com/office/drawing/2014/main" id="{72DA3650-6307-5742-A8B7-F65D2E045EF9}"/>
              </a:ext>
            </a:extLst>
          </p:cNvPr>
          <p:cNvSpPr/>
          <p:nvPr/>
        </p:nvSpPr>
        <p:spPr>
          <a:xfrm>
            <a:off x="9288443" y="106408"/>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84" name="Freeform 83">
            <a:extLst>
              <a:ext uri="{FF2B5EF4-FFF2-40B4-BE49-F238E27FC236}">
                <a16:creationId xmlns:a16="http://schemas.microsoft.com/office/drawing/2014/main" id="{5D71E475-0C72-0A4B-9E83-D4F8682CCF9E}"/>
              </a:ext>
            </a:extLst>
          </p:cNvPr>
          <p:cNvSpPr/>
          <p:nvPr/>
        </p:nvSpPr>
        <p:spPr>
          <a:xfrm>
            <a:off x="9620658" y="106408"/>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85" name="Freeform 84">
            <a:extLst>
              <a:ext uri="{FF2B5EF4-FFF2-40B4-BE49-F238E27FC236}">
                <a16:creationId xmlns:a16="http://schemas.microsoft.com/office/drawing/2014/main" id="{119E67ED-5612-6E4C-9FEB-97F8BF6D2FB2}"/>
              </a:ext>
            </a:extLst>
          </p:cNvPr>
          <p:cNvSpPr/>
          <p:nvPr/>
        </p:nvSpPr>
        <p:spPr>
          <a:xfrm>
            <a:off x="9952873" y="106408"/>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0000"/>
            </a:srgbClr>
          </a:solidFill>
          <a:ln w="2052" cap="flat">
            <a:noFill/>
            <a:prstDash val="solid"/>
            <a:miter/>
          </a:ln>
        </p:spPr>
        <p:txBody>
          <a:bodyPr rtlCol="0" anchor="ctr"/>
          <a:lstStyle/>
          <a:p>
            <a:endParaRPr lang="en-US" sz="2400"/>
          </a:p>
        </p:txBody>
      </p:sp>
      <p:sp>
        <p:nvSpPr>
          <p:cNvPr id="86" name="Freeform 85">
            <a:extLst>
              <a:ext uri="{FF2B5EF4-FFF2-40B4-BE49-F238E27FC236}">
                <a16:creationId xmlns:a16="http://schemas.microsoft.com/office/drawing/2014/main" id="{7F786CC9-2F25-734F-983E-AFCA587D626B}"/>
              </a:ext>
            </a:extLst>
          </p:cNvPr>
          <p:cNvSpPr/>
          <p:nvPr/>
        </p:nvSpPr>
        <p:spPr>
          <a:xfrm>
            <a:off x="9288443" y="438626"/>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87" name="Freeform 86">
            <a:extLst>
              <a:ext uri="{FF2B5EF4-FFF2-40B4-BE49-F238E27FC236}">
                <a16:creationId xmlns:a16="http://schemas.microsoft.com/office/drawing/2014/main" id="{259F8CA0-60EE-8647-AF4F-6B77D6C4B963}"/>
              </a:ext>
            </a:extLst>
          </p:cNvPr>
          <p:cNvSpPr/>
          <p:nvPr/>
        </p:nvSpPr>
        <p:spPr>
          <a:xfrm>
            <a:off x="9952873" y="438626"/>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88" name="Freeform 87">
            <a:extLst>
              <a:ext uri="{FF2B5EF4-FFF2-40B4-BE49-F238E27FC236}">
                <a16:creationId xmlns:a16="http://schemas.microsoft.com/office/drawing/2014/main" id="{F02A52DA-8B8C-264F-877F-42F66B1C30F6}"/>
              </a:ext>
            </a:extLst>
          </p:cNvPr>
          <p:cNvSpPr/>
          <p:nvPr/>
        </p:nvSpPr>
        <p:spPr>
          <a:xfrm rot="16753102">
            <a:off x="10284938" y="438673"/>
            <a:ext cx="132613" cy="132615"/>
          </a:xfrm>
          <a:custGeom>
            <a:avLst/>
            <a:gdLst>
              <a:gd name="connsiteX0" fmla="*/ 99461 w 99460"/>
              <a:gd name="connsiteY0" fmla="*/ 49731 h 99461"/>
              <a:gd name="connsiteX1" fmla="*/ 49730 w 99460"/>
              <a:gd name="connsiteY1" fmla="*/ 99462 h 99461"/>
              <a:gd name="connsiteX2" fmla="*/ 0 w 99460"/>
              <a:gd name="connsiteY2" fmla="*/ 49731 h 99461"/>
              <a:gd name="connsiteX3" fmla="*/ 49730 w 99460"/>
              <a:gd name="connsiteY3" fmla="*/ 0 h 99461"/>
              <a:gd name="connsiteX4" fmla="*/ 99461 w 99460"/>
              <a:gd name="connsiteY4" fmla="*/ 49731 h 994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60" h="99461">
                <a:moveTo>
                  <a:pt x="99461" y="49731"/>
                </a:moveTo>
                <a:cubicBezTo>
                  <a:pt x="99461" y="77196"/>
                  <a:pt x="77196" y="99462"/>
                  <a:pt x="49730" y="99462"/>
                </a:cubicBezTo>
                <a:cubicBezTo>
                  <a:pt x="22265" y="99462"/>
                  <a:pt x="0" y="77196"/>
                  <a:pt x="0" y="49731"/>
                </a:cubicBezTo>
                <a:cubicBezTo>
                  <a:pt x="0" y="22265"/>
                  <a:pt x="22265" y="0"/>
                  <a:pt x="49730" y="0"/>
                </a:cubicBezTo>
                <a:cubicBezTo>
                  <a:pt x="77196" y="0"/>
                  <a:pt x="99461" y="22265"/>
                  <a:pt x="99461" y="49731"/>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89" name="Freeform 88">
            <a:extLst>
              <a:ext uri="{FF2B5EF4-FFF2-40B4-BE49-F238E27FC236}">
                <a16:creationId xmlns:a16="http://schemas.microsoft.com/office/drawing/2014/main" id="{D2036A5F-121A-E149-BAB9-6E06E0E39343}"/>
              </a:ext>
            </a:extLst>
          </p:cNvPr>
          <p:cNvSpPr/>
          <p:nvPr/>
        </p:nvSpPr>
        <p:spPr>
          <a:xfrm>
            <a:off x="9952873" y="770843"/>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90" name="Freeform 89">
            <a:extLst>
              <a:ext uri="{FF2B5EF4-FFF2-40B4-BE49-F238E27FC236}">
                <a16:creationId xmlns:a16="http://schemas.microsoft.com/office/drawing/2014/main" id="{BCF0DED3-D5D0-CF4A-9C2B-7DFE2A602AEE}"/>
              </a:ext>
            </a:extLst>
          </p:cNvPr>
          <p:cNvSpPr/>
          <p:nvPr/>
        </p:nvSpPr>
        <p:spPr>
          <a:xfrm rot="16753102">
            <a:off x="10284942" y="770894"/>
            <a:ext cx="132613" cy="132615"/>
          </a:xfrm>
          <a:custGeom>
            <a:avLst/>
            <a:gdLst>
              <a:gd name="connsiteX0" fmla="*/ 99461 w 99460"/>
              <a:gd name="connsiteY0" fmla="*/ 49731 h 99461"/>
              <a:gd name="connsiteX1" fmla="*/ 49730 w 99460"/>
              <a:gd name="connsiteY1" fmla="*/ 99462 h 99461"/>
              <a:gd name="connsiteX2" fmla="*/ 0 w 99460"/>
              <a:gd name="connsiteY2" fmla="*/ 49731 h 99461"/>
              <a:gd name="connsiteX3" fmla="*/ 49730 w 99460"/>
              <a:gd name="connsiteY3" fmla="*/ 0 h 99461"/>
              <a:gd name="connsiteX4" fmla="*/ 99461 w 99460"/>
              <a:gd name="connsiteY4" fmla="*/ 49731 h 994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60" h="99461">
                <a:moveTo>
                  <a:pt x="99461" y="49731"/>
                </a:moveTo>
                <a:cubicBezTo>
                  <a:pt x="99461" y="77196"/>
                  <a:pt x="77196" y="99462"/>
                  <a:pt x="49730" y="99462"/>
                </a:cubicBezTo>
                <a:cubicBezTo>
                  <a:pt x="22265" y="99462"/>
                  <a:pt x="0" y="77196"/>
                  <a:pt x="0" y="49731"/>
                </a:cubicBezTo>
                <a:cubicBezTo>
                  <a:pt x="0" y="22265"/>
                  <a:pt x="22265" y="0"/>
                  <a:pt x="49730" y="0"/>
                </a:cubicBezTo>
                <a:cubicBezTo>
                  <a:pt x="77196" y="0"/>
                  <a:pt x="99461" y="22265"/>
                  <a:pt x="99461" y="49731"/>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91" name="Freeform 90">
            <a:extLst>
              <a:ext uri="{FF2B5EF4-FFF2-40B4-BE49-F238E27FC236}">
                <a16:creationId xmlns:a16="http://schemas.microsoft.com/office/drawing/2014/main" id="{45B174D9-5533-0241-B420-5CDE83187945}"/>
              </a:ext>
            </a:extLst>
          </p:cNvPr>
          <p:cNvSpPr/>
          <p:nvPr/>
        </p:nvSpPr>
        <p:spPr>
          <a:xfrm>
            <a:off x="10617303" y="106408"/>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92" name="Freeform 91">
            <a:extLst>
              <a:ext uri="{FF2B5EF4-FFF2-40B4-BE49-F238E27FC236}">
                <a16:creationId xmlns:a16="http://schemas.microsoft.com/office/drawing/2014/main" id="{E5E8A156-1317-3742-B05E-569311DF62A5}"/>
              </a:ext>
            </a:extLst>
          </p:cNvPr>
          <p:cNvSpPr/>
          <p:nvPr/>
        </p:nvSpPr>
        <p:spPr>
          <a:xfrm>
            <a:off x="10949518" y="106408"/>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93" name="Freeform 92">
            <a:extLst>
              <a:ext uri="{FF2B5EF4-FFF2-40B4-BE49-F238E27FC236}">
                <a16:creationId xmlns:a16="http://schemas.microsoft.com/office/drawing/2014/main" id="{ED64574D-EFC6-364B-997D-3822C78B7DDA}"/>
              </a:ext>
            </a:extLst>
          </p:cNvPr>
          <p:cNvSpPr/>
          <p:nvPr/>
        </p:nvSpPr>
        <p:spPr>
          <a:xfrm>
            <a:off x="11613949" y="438626"/>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94" name="Freeform 93">
            <a:extLst>
              <a:ext uri="{FF2B5EF4-FFF2-40B4-BE49-F238E27FC236}">
                <a16:creationId xmlns:a16="http://schemas.microsoft.com/office/drawing/2014/main" id="{2E32684E-45ED-F540-B6E1-CA9A46C85404}"/>
              </a:ext>
            </a:extLst>
          </p:cNvPr>
          <p:cNvSpPr/>
          <p:nvPr/>
        </p:nvSpPr>
        <p:spPr>
          <a:xfrm>
            <a:off x="11281733" y="438626"/>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4"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95" name="Freeform 94">
            <a:extLst>
              <a:ext uri="{FF2B5EF4-FFF2-40B4-BE49-F238E27FC236}">
                <a16:creationId xmlns:a16="http://schemas.microsoft.com/office/drawing/2014/main" id="{FAF9B900-34B5-D04E-A2B0-680BCAE79708}"/>
              </a:ext>
            </a:extLst>
          </p:cNvPr>
          <p:cNvSpPr/>
          <p:nvPr/>
        </p:nvSpPr>
        <p:spPr>
          <a:xfrm>
            <a:off x="10949518" y="438626"/>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96" name="Freeform 95">
            <a:extLst>
              <a:ext uri="{FF2B5EF4-FFF2-40B4-BE49-F238E27FC236}">
                <a16:creationId xmlns:a16="http://schemas.microsoft.com/office/drawing/2014/main" id="{69BB02AA-00B1-4D4A-AFD8-68A4BE0B04FE}"/>
              </a:ext>
            </a:extLst>
          </p:cNvPr>
          <p:cNvSpPr/>
          <p:nvPr/>
        </p:nvSpPr>
        <p:spPr>
          <a:xfrm>
            <a:off x="10949518" y="770843"/>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0000"/>
            </a:srgbClr>
          </a:solidFill>
          <a:ln w="2052" cap="flat">
            <a:noFill/>
            <a:prstDash val="solid"/>
            <a:miter/>
          </a:ln>
        </p:spPr>
        <p:txBody>
          <a:bodyPr rtlCol="0" anchor="ctr"/>
          <a:lstStyle/>
          <a:p>
            <a:endParaRPr lang="en-US" sz="2400"/>
          </a:p>
        </p:txBody>
      </p:sp>
      <p:sp>
        <p:nvSpPr>
          <p:cNvPr id="97" name="Freeform 96">
            <a:extLst>
              <a:ext uri="{FF2B5EF4-FFF2-40B4-BE49-F238E27FC236}">
                <a16:creationId xmlns:a16="http://schemas.microsoft.com/office/drawing/2014/main" id="{C04F0CC8-D44B-AB45-AA17-D3AD761A08A8}"/>
              </a:ext>
            </a:extLst>
          </p:cNvPr>
          <p:cNvSpPr/>
          <p:nvPr/>
        </p:nvSpPr>
        <p:spPr>
          <a:xfrm>
            <a:off x="11281733" y="770843"/>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4"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98" name="Freeform 97">
            <a:extLst>
              <a:ext uri="{FF2B5EF4-FFF2-40B4-BE49-F238E27FC236}">
                <a16:creationId xmlns:a16="http://schemas.microsoft.com/office/drawing/2014/main" id="{1773D5B2-17F9-3F4D-8BBE-C2EA05C60813}"/>
              </a:ext>
            </a:extLst>
          </p:cNvPr>
          <p:cNvSpPr/>
          <p:nvPr/>
        </p:nvSpPr>
        <p:spPr>
          <a:xfrm>
            <a:off x="11613949" y="770843"/>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99" name="Freeform 98">
            <a:extLst>
              <a:ext uri="{FF2B5EF4-FFF2-40B4-BE49-F238E27FC236}">
                <a16:creationId xmlns:a16="http://schemas.microsoft.com/office/drawing/2014/main" id="{F398E671-8204-9D4A-B924-0745B00504F1}"/>
              </a:ext>
            </a:extLst>
          </p:cNvPr>
          <p:cNvSpPr/>
          <p:nvPr/>
        </p:nvSpPr>
        <p:spPr>
          <a:xfrm>
            <a:off x="10949518" y="1103059"/>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100" name="Freeform 99">
            <a:extLst>
              <a:ext uri="{FF2B5EF4-FFF2-40B4-BE49-F238E27FC236}">
                <a16:creationId xmlns:a16="http://schemas.microsoft.com/office/drawing/2014/main" id="{DA042452-BCFC-5F46-ABEF-0923CA3AF459}"/>
              </a:ext>
            </a:extLst>
          </p:cNvPr>
          <p:cNvSpPr/>
          <p:nvPr/>
        </p:nvSpPr>
        <p:spPr>
          <a:xfrm>
            <a:off x="10949518" y="1435276"/>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101" name="Freeform 100">
            <a:extLst>
              <a:ext uri="{FF2B5EF4-FFF2-40B4-BE49-F238E27FC236}">
                <a16:creationId xmlns:a16="http://schemas.microsoft.com/office/drawing/2014/main" id="{06351593-861B-E04C-B112-38D55ED1A2EE}"/>
              </a:ext>
            </a:extLst>
          </p:cNvPr>
          <p:cNvSpPr/>
          <p:nvPr/>
        </p:nvSpPr>
        <p:spPr>
          <a:xfrm>
            <a:off x="11597542" y="1086653"/>
            <a:ext cx="165423" cy="165424"/>
          </a:xfrm>
          <a:custGeom>
            <a:avLst/>
            <a:gdLst>
              <a:gd name="connsiteX0" fmla="*/ 124068 w 124067"/>
              <a:gd name="connsiteY0" fmla="*/ 62034 h 124068"/>
              <a:gd name="connsiteX1" fmla="*/ 62034 w 124067"/>
              <a:gd name="connsiteY1" fmla="*/ 124069 h 124068"/>
              <a:gd name="connsiteX2" fmla="*/ 0 w 124067"/>
              <a:gd name="connsiteY2" fmla="*/ 62034 h 124068"/>
              <a:gd name="connsiteX3" fmla="*/ 62034 w 124067"/>
              <a:gd name="connsiteY3" fmla="*/ 0 h 124068"/>
              <a:gd name="connsiteX4" fmla="*/ 124068 w 124067"/>
              <a:gd name="connsiteY4" fmla="*/ 62034 h 124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067" h="124068">
                <a:moveTo>
                  <a:pt x="124068" y="62034"/>
                </a:moveTo>
                <a:cubicBezTo>
                  <a:pt x="124068" y="96295"/>
                  <a:pt x="96294" y="124069"/>
                  <a:pt x="62034" y="124069"/>
                </a:cubicBezTo>
                <a:cubicBezTo>
                  <a:pt x="27773" y="124069"/>
                  <a:pt x="0" y="96295"/>
                  <a:pt x="0" y="62034"/>
                </a:cubicBezTo>
                <a:cubicBezTo>
                  <a:pt x="0" y="27774"/>
                  <a:pt x="27773" y="0"/>
                  <a:pt x="62034" y="0"/>
                </a:cubicBezTo>
                <a:cubicBezTo>
                  <a:pt x="96294" y="0"/>
                  <a:pt x="124068" y="27774"/>
                  <a:pt x="124068" y="62034"/>
                </a:cubicBezTo>
                <a:close/>
              </a:path>
            </a:pathLst>
          </a:custGeom>
          <a:solidFill>
            <a:srgbClr val="5CB5FF">
              <a:alpha val="10000"/>
            </a:srgbClr>
          </a:solidFill>
          <a:ln w="2052" cap="flat">
            <a:noFill/>
            <a:prstDash val="solid"/>
            <a:miter/>
          </a:ln>
        </p:spPr>
        <p:txBody>
          <a:bodyPr rtlCol="0" anchor="ctr"/>
          <a:lstStyle/>
          <a:p>
            <a:endParaRPr lang="en-US" sz="2400"/>
          </a:p>
        </p:txBody>
      </p:sp>
      <p:sp>
        <p:nvSpPr>
          <p:cNvPr id="102" name="Freeform 101">
            <a:extLst>
              <a:ext uri="{FF2B5EF4-FFF2-40B4-BE49-F238E27FC236}">
                <a16:creationId xmlns:a16="http://schemas.microsoft.com/office/drawing/2014/main" id="{D3399C5D-791D-8C43-8239-04E408AB56AA}"/>
              </a:ext>
            </a:extLst>
          </p:cNvPr>
          <p:cNvSpPr/>
          <p:nvPr/>
        </p:nvSpPr>
        <p:spPr>
          <a:xfrm>
            <a:off x="10617303" y="1103059"/>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0000"/>
            </a:srgbClr>
          </a:solidFill>
          <a:ln w="2052" cap="flat">
            <a:noFill/>
            <a:prstDash val="solid"/>
            <a:miter/>
          </a:ln>
        </p:spPr>
        <p:txBody>
          <a:bodyPr rtlCol="0" anchor="ctr"/>
          <a:lstStyle/>
          <a:p>
            <a:endParaRPr lang="en-US" sz="2400"/>
          </a:p>
        </p:txBody>
      </p:sp>
      <p:sp>
        <p:nvSpPr>
          <p:cNvPr id="107" name="Freeform 106">
            <a:extLst>
              <a:ext uri="{FF2B5EF4-FFF2-40B4-BE49-F238E27FC236}">
                <a16:creationId xmlns:a16="http://schemas.microsoft.com/office/drawing/2014/main" id="{99F779EA-6472-FF42-885F-A0B8DB934CC7}"/>
              </a:ext>
            </a:extLst>
          </p:cNvPr>
          <p:cNvSpPr/>
          <p:nvPr/>
        </p:nvSpPr>
        <p:spPr>
          <a:xfrm>
            <a:off x="10267999" y="89319"/>
            <a:ext cx="166791" cy="166792"/>
          </a:xfrm>
          <a:custGeom>
            <a:avLst/>
            <a:gdLst>
              <a:gd name="connsiteX0" fmla="*/ 125093 w 125093"/>
              <a:gd name="connsiteY0" fmla="*/ 62547 h 125094"/>
              <a:gd name="connsiteX1" fmla="*/ 62547 w 125093"/>
              <a:gd name="connsiteY1" fmla="*/ 125094 h 125094"/>
              <a:gd name="connsiteX2" fmla="*/ 0 w 125093"/>
              <a:gd name="connsiteY2" fmla="*/ 62547 h 125094"/>
              <a:gd name="connsiteX3" fmla="*/ 62547 w 125093"/>
              <a:gd name="connsiteY3" fmla="*/ 0 h 125094"/>
              <a:gd name="connsiteX4" fmla="*/ 125093 w 125093"/>
              <a:gd name="connsiteY4" fmla="*/ 62547 h 1250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93" h="125094">
                <a:moveTo>
                  <a:pt x="125093" y="62547"/>
                </a:moveTo>
                <a:cubicBezTo>
                  <a:pt x="125093" y="97091"/>
                  <a:pt x="97090" y="125094"/>
                  <a:pt x="62547" y="125094"/>
                </a:cubicBezTo>
                <a:cubicBezTo>
                  <a:pt x="28003" y="125094"/>
                  <a:pt x="0" y="97091"/>
                  <a:pt x="0" y="62547"/>
                </a:cubicBezTo>
                <a:cubicBezTo>
                  <a:pt x="0" y="28003"/>
                  <a:pt x="28003" y="0"/>
                  <a:pt x="62547" y="0"/>
                </a:cubicBezTo>
                <a:cubicBezTo>
                  <a:pt x="97090" y="0"/>
                  <a:pt x="125093" y="28003"/>
                  <a:pt x="125093" y="62547"/>
                </a:cubicBezTo>
                <a:close/>
              </a:path>
            </a:pathLst>
          </a:custGeom>
          <a:solidFill>
            <a:srgbClr val="5CB5FF">
              <a:alpha val="10000"/>
            </a:srgbClr>
          </a:solidFill>
          <a:ln w="2052" cap="flat">
            <a:noFill/>
            <a:prstDash val="solid"/>
            <a:miter/>
          </a:ln>
        </p:spPr>
        <p:txBody>
          <a:bodyPr rtlCol="0" anchor="ctr"/>
          <a:lstStyle/>
          <a:p>
            <a:endParaRPr lang="en-US" sz="2400"/>
          </a:p>
        </p:txBody>
      </p:sp>
      <p:sp>
        <p:nvSpPr>
          <p:cNvPr id="124" name="Freeform 123">
            <a:extLst>
              <a:ext uri="{FF2B5EF4-FFF2-40B4-BE49-F238E27FC236}">
                <a16:creationId xmlns:a16="http://schemas.microsoft.com/office/drawing/2014/main" id="{FC8CCAED-F8CD-AE4A-86B3-CF9C9523B962}"/>
              </a:ext>
            </a:extLst>
          </p:cNvPr>
          <p:cNvSpPr/>
          <p:nvPr/>
        </p:nvSpPr>
        <p:spPr>
          <a:xfrm>
            <a:off x="11912669" y="438626"/>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129" name="Freeform 128">
            <a:extLst>
              <a:ext uri="{FF2B5EF4-FFF2-40B4-BE49-F238E27FC236}">
                <a16:creationId xmlns:a16="http://schemas.microsoft.com/office/drawing/2014/main" id="{C7E879DF-EE44-AA45-AE05-DD5B4FA49205}"/>
              </a:ext>
            </a:extLst>
          </p:cNvPr>
          <p:cNvSpPr/>
          <p:nvPr/>
        </p:nvSpPr>
        <p:spPr>
          <a:xfrm>
            <a:off x="11912669" y="106408"/>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0000"/>
            </a:srgbClr>
          </a:solidFill>
          <a:ln w="2052" cap="flat">
            <a:noFill/>
            <a:prstDash val="solid"/>
            <a:miter/>
          </a:ln>
        </p:spPr>
        <p:txBody>
          <a:bodyPr rtlCol="0" anchor="ctr"/>
          <a:lstStyle/>
          <a:p>
            <a:endParaRPr lang="en-US" sz="2400"/>
          </a:p>
        </p:txBody>
      </p:sp>
      <p:sp>
        <p:nvSpPr>
          <p:cNvPr id="178" name="Freeform 177">
            <a:extLst>
              <a:ext uri="{FF2B5EF4-FFF2-40B4-BE49-F238E27FC236}">
                <a16:creationId xmlns:a16="http://schemas.microsoft.com/office/drawing/2014/main" id="{285D0C28-DCE9-1946-93BF-94EBD76B7959}"/>
              </a:ext>
            </a:extLst>
          </p:cNvPr>
          <p:cNvSpPr/>
          <p:nvPr/>
        </p:nvSpPr>
        <p:spPr>
          <a:xfrm>
            <a:off x="2459013" y="6533050"/>
            <a:ext cx="132612" cy="132613"/>
          </a:xfrm>
          <a:custGeom>
            <a:avLst/>
            <a:gdLst>
              <a:gd name="connsiteX0" fmla="*/ 99460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60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60" y="49730"/>
                </a:moveTo>
                <a:cubicBezTo>
                  <a:pt x="99460" y="77195"/>
                  <a:pt x="77195" y="99460"/>
                  <a:pt x="49730" y="99460"/>
                </a:cubicBezTo>
                <a:cubicBezTo>
                  <a:pt x="22265" y="99460"/>
                  <a:pt x="0" y="77195"/>
                  <a:pt x="0" y="49730"/>
                </a:cubicBezTo>
                <a:cubicBezTo>
                  <a:pt x="0" y="22265"/>
                  <a:pt x="22265" y="0"/>
                  <a:pt x="49730" y="0"/>
                </a:cubicBezTo>
                <a:cubicBezTo>
                  <a:pt x="77195" y="0"/>
                  <a:pt x="99460" y="22265"/>
                  <a:pt x="99460" y="49730"/>
                </a:cubicBezTo>
                <a:close/>
              </a:path>
            </a:pathLst>
          </a:custGeom>
          <a:solidFill>
            <a:srgbClr val="5CB5FF">
              <a:alpha val="10000"/>
            </a:srgbClr>
          </a:solidFill>
          <a:ln w="2052" cap="flat">
            <a:noFill/>
            <a:prstDash val="solid"/>
            <a:miter/>
          </a:ln>
        </p:spPr>
        <p:txBody>
          <a:bodyPr rtlCol="0" anchor="ctr"/>
          <a:lstStyle/>
          <a:p>
            <a:endParaRPr lang="en-US" sz="2400"/>
          </a:p>
        </p:txBody>
      </p:sp>
      <p:sp>
        <p:nvSpPr>
          <p:cNvPr id="180" name="Freeform 179">
            <a:extLst>
              <a:ext uri="{FF2B5EF4-FFF2-40B4-BE49-F238E27FC236}">
                <a16:creationId xmlns:a16="http://schemas.microsoft.com/office/drawing/2014/main" id="{293133EB-DE7C-8D41-8FFA-DD26B577D8C1}"/>
              </a:ext>
            </a:extLst>
          </p:cNvPr>
          <p:cNvSpPr/>
          <p:nvPr/>
        </p:nvSpPr>
        <p:spPr>
          <a:xfrm>
            <a:off x="2126797" y="6533050"/>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181" name="Freeform 180">
            <a:extLst>
              <a:ext uri="{FF2B5EF4-FFF2-40B4-BE49-F238E27FC236}">
                <a16:creationId xmlns:a16="http://schemas.microsoft.com/office/drawing/2014/main" id="{34550379-B92D-8241-B540-0627AA0A921B}"/>
              </a:ext>
            </a:extLst>
          </p:cNvPr>
          <p:cNvSpPr/>
          <p:nvPr/>
        </p:nvSpPr>
        <p:spPr>
          <a:xfrm>
            <a:off x="1794582" y="6533050"/>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182" name="Freeform 181">
            <a:extLst>
              <a:ext uri="{FF2B5EF4-FFF2-40B4-BE49-F238E27FC236}">
                <a16:creationId xmlns:a16="http://schemas.microsoft.com/office/drawing/2014/main" id="{C33ECA2F-821B-5F44-80D3-EA291967F056}"/>
              </a:ext>
            </a:extLst>
          </p:cNvPr>
          <p:cNvSpPr/>
          <p:nvPr/>
        </p:nvSpPr>
        <p:spPr>
          <a:xfrm>
            <a:off x="1462367" y="6533050"/>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4" y="99460"/>
                  <a:pt x="0" y="77195"/>
                  <a:pt x="0" y="49730"/>
                </a:cubicBezTo>
                <a:cubicBezTo>
                  <a:pt x="0" y="22265"/>
                  <a:pt x="22264"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183" name="Freeform 182">
            <a:extLst>
              <a:ext uri="{FF2B5EF4-FFF2-40B4-BE49-F238E27FC236}">
                <a16:creationId xmlns:a16="http://schemas.microsoft.com/office/drawing/2014/main" id="{DF4643A6-1BE6-854C-9B0E-F821AD1BA95B}"/>
              </a:ext>
            </a:extLst>
          </p:cNvPr>
          <p:cNvSpPr/>
          <p:nvPr/>
        </p:nvSpPr>
        <p:spPr>
          <a:xfrm>
            <a:off x="1462367" y="6200832"/>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4" y="99460"/>
                  <a:pt x="0" y="77195"/>
                  <a:pt x="0" y="49730"/>
                </a:cubicBezTo>
                <a:cubicBezTo>
                  <a:pt x="0" y="22265"/>
                  <a:pt x="22264"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184" name="Freeform 183">
            <a:extLst>
              <a:ext uri="{FF2B5EF4-FFF2-40B4-BE49-F238E27FC236}">
                <a16:creationId xmlns:a16="http://schemas.microsoft.com/office/drawing/2014/main" id="{6EE82805-A90B-A042-95FE-EDAEC75607FC}"/>
              </a:ext>
            </a:extLst>
          </p:cNvPr>
          <p:cNvSpPr/>
          <p:nvPr/>
        </p:nvSpPr>
        <p:spPr>
          <a:xfrm>
            <a:off x="1130153" y="6200832"/>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185" name="Freeform 184">
            <a:extLst>
              <a:ext uri="{FF2B5EF4-FFF2-40B4-BE49-F238E27FC236}">
                <a16:creationId xmlns:a16="http://schemas.microsoft.com/office/drawing/2014/main" id="{E0F43706-4963-5541-8BA1-5360C57199BD}"/>
              </a:ext>
            </a:extLst>
          </p:cNvPr>
          <p:cNvSpPr/>
          <p:nvPr/>
        </p:nvSpPr>
        <p:spPr>
          <a:xfrm>
            <a:off x="1462367" y="5868615"/>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4" y="99460"/>
                  <a:pt x="0" y="77195"/>
                  <a:pt x="0" y="49730"/>
                </a:cubicBezTo>
                <a:cubicBezTo>
                  <a:pt x="0" y="22265"/>
                  <a:pt x="22264" y="0"/>
                  <a:pt x="49730" y="0"/>
                </a:cubicBezTo>
                <a:cubicBezTo>
                  <a:pt x="77195" y="0"/>
                  <a:pt x="99459" y="22265"/>
                  <a:pt x="99459" y="49730"/>
                </a:cubicBezTo>
                <a:close/>
              </a:path>
            </a:pathLst>
          </a:custGeom>
          <a:solidFill>
            <a:srgbClr val="5CB5FF">
              <a:alpha val="10000"/>
            </a:srgbClr>
          </a:solidFill>
          <a:ln w="2052" cap="flat">
            <a:noFill/>
            <a:prstDash val="solid"/>
            <a:miter/>
          </a:ln>
        </p:spPr>
        <p:txBody>
          <a:bodyPr rtlCol="0" anchor="ctr"/>
          <a:lstStyle/>
          <a:p>
            <a:endParaRPr lang="en-US" sz="2400"/>
          </a:p>
        </p:txBody>
      </p:sp>
      <p:sp>
        <p:nvSpPr>
          <p:cNvPr id="186" name="Freeform 185">
            <a:extLst>
              <a:ext uri="{FF2B5EF4-FFF2-40B4-BE49-F238E27FC236}">
                <a16:creationId xmlns:a16="http://schemas.microsoft.com/office/drawing/2014/main" id="{9CF17A4F-24D1-414E-85A4-79CAB802EDFE}"/>
              </a:ext>
            </a:extLst>
          </p:cNvPr>
          <p:cNvSpPr/>
          <p:nvPr/>
        </p:nvSpPr>
        <p:spPr>
          <a:xfrm>
            <a:off x="1130153" y="5868615"/>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187" name="Freeform 186">
            <a:extLst>
              <a:ext uri="{FF2B5EF4-FFF2-40B4-BE49-F238E27FC236}">
                <a16:creationId xmlns:a16="http://schemas.microsoft.com/office/drawing/2014/main" id="{F8D99D0D-2A3B-754A-909E-B11A8D9C982E}"/>
              </a:ext>
            </a:extLst>
          </p:cNvPr>
          <p:cNvSpPr/>
          <p:nvPr/>
        </p:nvSpPr>
        <p:spPr>
          <a:xfrm>
            <a:off x="797937" y="6533050"/>
            <a:ext cx="132612" cy="132613"/>
          </a:xfrm>
          <a:custGeom>
            <a:avLst/>
            <a:gdLst>
              <a:gd name="connsiteX0" fmla="*/ 99460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60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60" y="49730"/>
                </a:moveTo>
                <a:cubicBezTo>
                  <a:pt x="99460" y="77195"/>
                  <a:pt x="77195" y="99460"/>
                  <a:pt x="49730" y="99460"/>
                </a:cubicBezTo>
                <a:cubicBezTo>
                  <a:pt x="22265" y="99460"/>
                  <a:pt x="0" y="77195"/>
                  <a:pt x="0" y="49730"/>
                </a:cubicBezTo>
                <a:cubicBezTo>
                  <a:pt x="0" y="22265"/>
                  <a:pt x="22265" y="0"/>
                  <a:pt x="49730" y="0"/>
                </a:cubicBezTo>
                <a:cubicBezTo>
                  <a:pt x="77195" y="0"/>
                  <a:pt x="99460" y="22265"/>
                  <a:pt x="99460"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188" name="Freeform 187">
            <a:extLst>
              <a:ext uri="{FF2B5EF4-FFF2-40B4-BE49-F238E27FC236}">
                <a16:creationId xmlns:a16="http://schemas.microsoft.com/office/drawing/2014/main" id="{7A063DF6-3D26-8746-96A9-A68F23AC46EB}"/>
              </a:ext>
            </a:extLst>
          </p:cNvPr>
          <p:cNvSpPr/>
          <p:nvPr/>
        </p:nvSpPr>
        <p:spPr>
          <a:xfrm>
            <a:off x="465722" y="6533050"/>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190" name="Freeform 189">
            <a:extLst>
              <a:ext uri="{FF2B5EF4-FFF2-40B4-BE49-F238E27FC236}">
                <a16:creationId xmlns:a16="http://schemas.microsoft.com/office/drawing/2014/main" id="{BFBD2FDE-BC73-8A4B-9055-8144DB5167A6}"/>
              </a:ext>
            </a:extLst>
          </p:cNvPr>
          <p:cNvSpPr/>
          <p:nvPr/>
        </p:nvSpPr>
        <p:spPr>
          <a:xfrm>
            <a:off x="133507" y="6200832"/>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0000"/>
            </a:srgbClr>
          </a:solidFill>
          <a:ln w="2052" cap="flat">
            <a:noFill/>
            <a:prstDash val="solid"/>
            <a:miter/>
          </a:ln>
        </p:spPr>
        <p:txBody>
          <a:bodyPr rtlCol="0" anchor="ctr"/>
          <a:lstStyle/>
          <a:p>
            <a:endParaRPr lang="en-US" sz="2400"/>
          </a:p>
        </p:txBody>
      </p:sp>
      <p:sp>
        <p:nvSpPr>
          <p:cNvPr id="191" name="Freeform 190">
            <a:extLst>
              <a:ext uri="{FF2B5EF4-FFF2-40B4-BE49-F238E27FC236}">
                <a16:creationId xmlns:a16="http://schemas.microsoft.com/office/drawing/2014/main" id="{F21114F7-8C53-0C46-8032-4A441EFEC029}"/>
              </a:ext>
            </a:extLst>
          </p:cNvPr>
          <p:cNvSpPr/>
          <p:nvPr/>
        </p:nvSpPr>
        <p:spPr>
          <a:xfrm>
            <a:off x="465722" y="6200832"/>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192" name="Freeform 191">
            <a:extLst>
              <a:ext uri="{FF2B5EF4-FFF2-40B4-BE49-F238E27FC236}">
                <a16:creationId xmlns:a16="http://schemas.microsoft.com/office/drawing/2014/main" id="{802624AF-2E76-4848-B378-0F6CA56E5D64}"/>
              </a:ext>
            </a:extLst>
          </p:cNvPr>
          <p:cNvSpPr/>
          <p:nvPr/>
        </p:nvSpPr>
        <p:spPr>
          <a:xfrm>
            <a:off x="465722" y="5868615"/>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193" name="Freeform 192">
            <a:extLst>
              <a:ext uri="{FF2B5EF4-FFF2-40B4-BE49-F238E27FC236}">
                <a16:creationId xmlns:a16="http://schemas.microsoft.com/office/drawing/2014/main" id="{8D92ACBB-C8A4-F041-8849-AA788332613E}"/>
              </a:ext>
            </a:extLst>
          </p:cNvPr>
          <p:cNvSpPr/>
          <p:nvPr/>
        </p:nvSpPr>
        <p:spPr>
          <a:xfrm>
            <a:off x="133507" y="5868615"/>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195" name="Freeform 194">
            <a:extLst>
              <a:ext uri="{FF2B5EF4-FFF2-40B4-BE49-F238E27FC236}">
                <a16:creationId xmlns:a16="http://schemas.microsoft.com/office/drawing/2014/main" id="{48879B34-D83A-D449-BC84-AF089636A307}"/>
              </a:ext>
            </a:extLst>
          </p:cNvPr>
          <p:cNvSpPr/>
          <p:nvPr/>
        </p:nvSpPr>
        <p:spPr>
          <a:xfrm>
            <a:off x="465722" y="5536398"/>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0000"/>
            </a:srgbClr>
          </a:solidFill>
          <a:ln w="2052" cap="flat">
            <a:noFill/>
            <a:prstDash val="solid"/>
            <a:miter/>
          </a:ln>
        </p:spPr>
        <p:txBody>
          <a:bodyPr rtlCol="0" anchor="ctr"/>
          <a:lstStyle/>
          <a:p>
            <a:endParaRPr lang="en-US" sz="2400"/>
          </a:p>
        </p:txBody>
      </p:sp>
      <p:sp>
        <p:nvSpPr>
          <p:cNvPr id="196" name="Freeform 195">
            <a:extLst>
              <a:ext uri="{FF2B5EF4-FFF2-40B4-BE49-F238E27FC236}">
                <a16:creationId xmlns:a16="http://schemas.microsoft.com/office/drawing/2014/main" id="{6C9D0334-9555-DC43-96F0-34E1A057E2AC}"/>
              </a:ext>
            </a:extLst>
          </p:cNvPr>
          <p:cNvSpPr/>
          <p:nvPr/>
        </p:nvSpPr>
        <p:spPr>
          <a:xfrm>
            <a:off x="465722" y="5204182"/>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198" name="Freeform 197">
            <a:extLst>
              <a:ext uri="{FF2B5EF4-FFF2-40B4-BE49-F238E27FC236}">
                <a16:creationId xmlns:a16="http://schemas.microsoft.com/office/drawing/2014/main" id="{885549F4-767E-C847-874B-3624FA050C9A}"/>
              </a:ext>
            </a:extLst>
          </p:cNvPr>
          <p:cNvSpPr/>
          <p:nvPr/>
        </p:nvSpPr>
        <p:spPr>
          <a:xfrm>
            <a:off x="797937" y="5536398"/>
            <a:ext cx="132612" cy="132613"/>
          </a:xfrm>
          <a:custGeom>
            <a:avLst/>
            <a:gdLst>
              <a:gd name="connsiteX0" fmla="*/ 99460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60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60" y="49730"/>
                </a:moveTo>
                <a:cubicBezTo>
                  <a:pt x="99460" y="77195"/>
                  <a:pt x="77195" y="99460"/>
                  <a:pt x="49730" y="99460"/>
                </a:cubicBezTo>
                <a:cubicBezTo>
                  <a:pt x="22265" y="99460"/>
                  <a:pt x="0" y="77195"/>
                  <a:pt x="0" y="49730"/>
                </a:cubicBezTo>
                <a:cubicBezTo>
                  <a:pt x="0" y="22265"/>
                  <a:pt x="22265" y="0"/>
                  <a:pt x="49730" y="0"/>
                </a:cubicBezTo>
                <a:cubicBezTo>
                  <a:pt x="77195" y="0"/>
                  <a:pt x="99460" y="22265"/>
                  <a:pt x="99460"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203" name="Freeform 202">
            <a:extLst>
              <a:ext uri="{FF2B5EF4-FFF2-40B4-BE49-F238E27FC236}">
                <a16:creationId xmlns:a16="http://schemas.microsoft.com/office/drawing/2014/main" id="{E078AB53-08B6-5D4B-949A-B8FE2F42C2EB}"/>
              </a:ext>
            </a:extLst>
          </p:cNvPr>
          <p:cNvSpPr/>
          <p:nvPr/>
        </p:nvSpPr>
        <p:spPr>
          <a:xfrm>
            <a:off x="1113063" y="6515960"/>
            <a:ext cx="166791" cy="166792"/>
          </a:xfrm>
          <a:custGeom>
            <a:avLst/>
            <a:gdLst>
              <a:gd name="connsiteX0" fmla="*/ 125093 w 125093"/>
              <a:gd name="connsiteY0" fmla="*/ 62547 h 125094"/>
              <a:gd name="connsiteX1" fmla="*/ 62547 w 125093"/>
              <a:gd name="connsiteY1" fmla="*/ 125094 h 125094"/>
              <a:gd name="connsiteX2" fmla="*/ 0 w 125093"/>
              <a:gd name="connsiteY2" fmla="*/ 62547 h 125094"/>
              <a:gd name="connsiteX3" fmla="*/ 62547 w 125093"/>
              <a:gd name="connsiteY3" fmla="*/ 0 h 125094"/>
              <a:gd name="connsiteX4" fmla="*/ 125093 w 125093"/>
              <a:gd name="connsiteY4" fmla="*/ 62547 h 1250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93" h="125094">
                <a:moveTo>
                  <a:pt x="125093" y="62547"/>
                </a:moveTo>
                <a:cubicBezTo>
                  <a:pt x="125093" y="97091"/>
                  <a:pt x="97090" y="125094"/>
                  <a:pt x="62547" y="125094"/>
                </a:cubicBezTo>
                <a:cubicBezTo>
                  <a:pt x="28003" y="125094"/>
                  <a:pt x="0" y="97091"/>
                  <a:pt x="0" y="62547"/>
                </a:cubicBezTo>
                <a:cubicBezTo>
                  <a:pt x="0" y="28003"/>
                  <a:pt x="28003" y="0"/>
                  <a:pt x="62547" y="0"/>
                </a:cubicBezTo>
                <a:cubicBezTo>
                  <a:pt x="97090" y="0"/>
                  <a:pt x="125093" y="28003"/>
                  <a:pt x="125093" y="62547"/>
                </a:cubicBezTo>
                <a:close/>
              </a:path>
            </a:pathLst>
          </a:custGeom>
          <a:solidFill>
            <a:srgbClr val="5CB5FF">
              <a:alpha val="10000"/>
            </a:srgbClr>
          </a:solidFill>
          <a:ln w="2052" cap="flat">
            <a:noFill/>
            <a:prstDash val="solid"/>
            <a:miter/>
          </a:ln>
        </p:spPr>
        <p:txBody>
          <a:bodyPr rtlCol="0" anchor="ctr"/>
          <a:lstStyle/>
          <a:p>
            <a:endParaRPr lang="en-US" sz="240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p:txBody>
      </p:sp>
      <p:sp>
        <p:nvSpPr>
          <p:cNvPr id="2" name="Title Placeholder 1"/>
          <p:cNvSpPr>
            <a:spLocks noGrp="1"/>
          </p:cNvSpPr>
          <p:nvPr>
            <p:ph type="title"/>
          </p:nvPr>
        </p:nvSpPr>
        <p:spPr>
          <a:xfrm>
            <a:off x="838200" y="365125"/>
            <a:ext cx="10515600" cy="609600"/>
          </a:xfrm>
          <a:prstGeom prst="rect">
            <a:avLst/>
          </a:prstGeom>
        </p:spPr>
        <p:txBody>
          <a:bodyPr vert="horz" lIns="91440" tIns="45720" rIns="91440" bIns="45720" rtlCol="0" anchor="ctr">
            <a:normAutofit/>
          </a:bodyPr>
          <a:lstStyle/>
          <a:p>
            <a:r>
              <a:rPr lang="en-US"/>
              <a:t>Click to edit Master title style</a:t>
            </a:r>
          </a:p>
        </p:txBody>
      </p:sp>
    </p:spTree>
    <p:custDataLst>
      <p:tags r:id="rId21"/>
    </p:custDataLst>
    <p:extLst>
      <p:ext uri="{BB962C8B-B14F-4D97-AF65-F5344CB8AC3E}">
        <p14:creationId xmlns:p14="http://schemas.microsoft.com/office/powerpoint/2010/main" val="1134313074"/>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33" r:id="rId14"/>
    <p:sldLayoutId id="2147483734" r:id="rId15"/>
    <p:sldLayoutId id="2147483735" r:id="rId16"/>
    <p:sldLayoutId id="2147483736" r:id="rId17"/>
    <p:sldLayoutId id="2147483737" r:id="rId18"/>
    <p:sldLayoutId id="2147483738" r:id="rId1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377" rtl="0" eaLnBrk="1" latinLnBrk="0" hangingPunct="1">
        <a:lnSpc>
          <a:spcPct val="90000"/>
        </a:lnSpc>
        <a:spcBef>
          <a:spcPct val="0"/>
        </a:spcBef>
        <a:buNone/>
        <a:defRPr sz="3733" b="1" kern="1200">
          <a:solidFill>
            <a:schemeClr val="bg1"/>
          </a:solidFill>
          <a:latin typeface="+mn-lt"/>
          <a:ea typeface="+mj-ea"/>
          <a:cs typeface="+mj-cs"/>
        </a:defRPr>
      </a:lvl1pPr>
    </p:titleStyle>
    <p:bodyStyle>
      <a:lvl1pPr marL="243834" indent="-243834" algn="l" defTabSz="914377" rtl="0" eaLnBrk="1" latinLnBrk="0" hangingPunct="1">
        <a:lnSpc>
          <a:spcPct val="85000"/>
        </a:lnSpc>
        <a:spcBef>
          <a:spcPts val="1067"/>
        </a:spcBef>
        <a:buFont typeface="Arial" panose="020B0604020202020204" pitchFamily="34" charset="0"/>
        <a:buChar char="•"/>
        <a:defRPr sz="2800" kern="1200">
          <a:solidFill>
            <a:schemeClr val="bg1"/>
          </a:solidFill>
          <a:latin typeface="+mj-lt"/>
          <a:ea typeface="+mn-ea"/>
          <a:cs typeface="+mn-cs"/>
        </a:defRPr>
      </a:lvl1pPr>
      <a:lvl2pPr marL="487668" indent="-243834" algn="l" defTabSz="914377" rtl="0" eaLnBrk="1" latinLnBrk="0" hangingPunct="1">
        <a:lnSpc>
          <a:spcPct val="85000"/>
        </a:lnSpc>
        <a:spcBef>
          <a:spcPts val="1067"/>
        </a:spcBef>
        <a:buFont typeface="Calibri Light" panose="020F0302020204030204" pitchFamily="34" charset="0"/>
        <a:buChar char="–"/>
        <a:defRPr sz="2400" kern="1200">
          <a:solidFill>
            <a:schemeClr val="bg1"/>
          </a:solidFill>
          <a:latin typeface="+mj-lt"/>
          <a:ea typeface="+mn-ea"/>
          <a:cs typeface="+mn-cs"/>
        </a:defRPr>
      </a:lvl2pPr>
      <a:lvl3pPr marL="731502" indent="-243834" algn="l" defTabSz="914377" rtl="0" eaLnBrk="1" latinLnBrk="0" hangingPunct="1">
        <a:lnSpc>
          <a:spcPct val="85000"/>
        </a:lnSpc>
        <a:spcBef>
          <a:spcPts val="1067"/>
        </a:spcBef>
        <a:buFont typeface="Arial" panose="020B0604020202020204" pitchFamily="34" charset="0"/>
        <a:buChar char="•"/>
        <a:defRPr sz="2000" kern="1200">
          <a:solidFill>
            <a:schemeClr val="bg1"/>
          </a:solidFill>
          <a:latin typeface="+mj-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bg2"/>
          </a:solidFill>
          <a:latin typeface="+mj-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bg2"/>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pic>
        <p:nvPicPr>
          <p:cNvPr id="12" name="Picture 6">
            <a:extLst>
              <a:ext uri="{FF2B5EF4-FFF2-40B4-BE49-F238E27FC236}">
                <a16:creationId xmlns:a16="http://schemas.microsoft.com/office/drawing/2014/main" id="{50908C7C-E096-4B50-9AD8-7AF3F5E717FE}"/>
              </a:ext>
            </a:extLst>
          </p:cNvPr>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11215858" y="6329010"/>
            <a:ext cx="745039" cy="338655"/>
          </a:xfrm>
          <a:prstGeom prst="rect">
            <a:avLst/>
          </a:prstGeom>
        </p:spPr>
      </p:pic>
      <p:sp>
        <p:nvSpPr>
          <p:cNvPr id="17" name="TextBox 4">
            <a:extLst>
              <a:ext uri="{FF2B5EF4-FFF2-40B4-BE49-F238E27FC236}">
                <a16:creationId xmlns:a16="http://schemas.microsoft.com/office/drawing/2014/main" id="{1E37FEA7-CA51-4399-92F6-AB705B7FF650}"/>
              </a:ext>
            </a:extLst>
          </p:cNvPr>
          <p:cNvSpPr txBox="1"/>
          <p:nvPr/>
        </p:nvSpPr>
        <p:spPr>
          <a:xfrm>
            <a:off x="4413504" y="6619450"/>
            <a:ext cx="3352800" cy="194990"/>
          </a:xfrm>
          <a:prstGeom prst="rect">
            <a:avLst/>
          </a:prstGeom>
          <a:noFill/>
        </p:spPr>
        <p:txBody>
          <a:bodyPr wrap="square" anchor="b" anchorCtr="0">
            <a:spAutoFit/>
          </a:bodyPr>
          <a:lstStyle/>
          <a:p>
            <a:pPr marL="0" marR="0" lvl="0" indent="0" algn="ctr" defTabSz="365734"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a:ln>
                  <a:noFill/>
                </a:ln>
                <a:solidFill>
                  <a:schemeClr val="bg1"/>
                </a:solidFill>
                <a:effectLst/>
                <a:uLnTx/>
                <a:uFillTx/>
                <a:latin typeface="+mn-lt"/>
                <a:ea typeface="Calibri" charset="0"/>
                <a:cs typeface="Arial" panose="020B0604020202020204" pitchFamily="34" charset="0"/>
              </a:rPr>
              <a:t>Copyright © SAS Institute Inc. All rights reserved.</a:t>
            </a:r>
          </a:p>
        </p:txBody>
      </p:sp>
      <p:sp>
        <p:nvSpPr>
          <p:cNvPr id="81" name="Freeform 80">
            <a:extLst>
              <a:ext uri="{FF2B5EF4-FFF2-40B4-BE49-F238E27FC236}">
                <a16:creationId xmlns:a16="http://schemas.microsoft.com/office/drawing/2014/main" id="{28E9C9DB-EB60-FD4A-AB5D-86A6DDF93363}"/>
              </a:ext>
            </a:extLst>
          </p:cNvPr>
          <p:cNvSpPr/>
          <p:nvPr/>
        </p:nvSpPr>
        <p:spPr>
          <a:xfrm>
            <a:off x="8956227" y="106408"/>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83" name="Freeform 82">
            <a:extLst>
              <a:ext uri="{FF2B5EF4-FFF2-40B4-BE49-F238E27FC236}">
                <a16:creationId xmlns:a16="http://schemas.microsoft.com/office/drawing/2014/main" id="{72DA3650-6307-5742-A8B7-F65D2E045EF9}"/>
              </a:ext>
            </a:extLst>
          </p:cNvPr>
          <p:cNvSpPr/>
          <p:nvPr/>
        </p:nvSpPr>
        <p:spPr>
          <a:xfrm>
            <a:off x="9288443" y="106408"/>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84" name="Freeform 83">
            <a:extLst>
              <a:ext uri="{FF2B5EF4-FFF2-40B4-BE49-F238E27FC236}">
                <a16:creationId xmlns:a16="http://schemas.microsoft.com/office/drawing/2014/main" id="{5D71E475-0C72-0A4B-9E83-D4F8682CCF9E}"/>
              </a:ext>
            </a:extLst>
          </p:cNvPr>
          <p:cNvSpPr/>
          <p:nvPr/>
        </p:nvSpPr>
        <p:spPr>
          <a:xfrm>
            <a:off x="9620659" y="106408"/>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85" name="Freeform 84">
            <a:extLst>
              <a:ext uri="{FF2B5EF4-FFF2-40B4-BE49-F238E27FC236}">
                <a16:creationId xmlns:a16="http://schemas.microsoft.com/office/drawing/2014/main" id="{119E67ED-5612-6E4C-9FEB-97F8BF6D2FB2}"/>
              </a:ext>
            </a:extLst>
          </p:cNvPr>
          <p:cNvSpPr/>
          <p:nvPr/>
        </p:nvSpPr>
        <p:spPr>
          <a:xfrm>
            <a:off x="9952874" y="106408"/>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0000"/>
            </a:srgbClr>
          </a:solidFill>
          <a:ln w="2052" cap="flat">
            <a:noFill/>
            <a:prstDash val="solid"/>
            <a:miter/>
          </a:ln>
        </p:spPr>
        <p:txBody>
          <a:bodyPr rtlCol="0" anchor="ctr"/>
          <a:lstStyle/>
          <a:p>
            <a:endParaRPr lang="en-US" sz="2400"/>
          </a:p>
        </p:txBody>
      </p:sp>
      <p:sp>
        <p:nvSpPr>
          <p:cNvPr id="86" name="Freeform 85">
            <a:extLst>
              <a:ext uri="{FF2B5EF4-FFF2-40B4-BE49-F238E27FC236}">
                <a16:creationId xmlns:a16="http://schemas.microsoft.com/office/drawing/2014/main" id="{7F786CC9-2F25-734F-983E-AFCA587D626B}"/>
              </a:ext>
            </a:extLst>
          </p:cNvPr>
          <p:cNvSpPr/>
          <p:nvPr/>
        </p:nvSpPr>
        <p:spPr>
          <a:xfrm>
            <a:off x="9288443" y="438627"/>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87" name="Freeform 86">
            <a:extLst>
              <a:ext uri="{FF2B5EF4-FFF2-40B4-BE49-F238E27FC236}">
                <a16:creationId xmlns:a16="http://schemas.microsoft.com/office/drawing/2014/main" id="{259F8CA0-60EE-8647-AF4F-6B77D6C4B963}"/>
              </a:ext>
            </a:extLst>
          </p:cNvPr>
          <p:cNvSpPr/>
          <p:nvPr/>
        </p:nvSpPr>
        <p:spPr>
          <a:xfrm>
            <a:off x="9952874" y="438627"/>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88" name="Freeform 87">
            <a:extLst>
              <a:ext uri="{FF2B5EF4-FFF2-40B4-BE49-F238E27FC236}">
                <a16:creationId xmlns:a16="http://schemas.microsoft.com/office/drawing/2014/main" id="{F02A52DA-8B8C-264F-877F-42F66B1C30F6}"/>
              </a:ext>
            </a:extLst>
          </p:cNvPr>
          <p:cNvSpPr/>
          <p:nvPr/>
        </p:nvSpPr>
        <p:spPr>
          <a:xfrm rot="16753102">
            <a:off x="10284939" y="438674"/>
            <a:ext cx="132613" cy="132615"/>
          </a:xfrm>
          <a:custGeom>
            <a:avLst/>
            <a:gdLst>
              <a:gd name="connsiteX0" fmla="*/ 99461 w 99460"/>
              <a:gd name="connsiteY0" fmla="*/ 49731 h 99461"/>
              <a:gd name="connsiteX1" fmla="*/ 49730 w 99460"/>
              <a:gd name="connsiteY1" fmla="*/ 99462 h 99461"/>
              <a:gd name="connsiteX2" fmla="*/ 0 w 99460"/>
              <a:gd name="connsiteY2" fmla="*/ 49731 h 99461"/>
              <a:gd name="connsiteX3" fmla="*/ 49730 w 99460"/>
              <a:gd name="connsiteY3" fmla="*/ 0 h 99461"/>
              <a:gd name="connsiteX4" fmla="*/ 99461 w 99460"/>
              <a:gd name="connsiteY4" fmla="*/ 49731 h 994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60" h="99461">
                <a:moveTo>
                  <a:pt x="99461" y="49731"/>
                </a:moveTo>
                <a:cubicBezTo>
                  <a:pt x="99461" y="77196"/>
                  <a:pt x="77196" y="99462"/>
                  <a:pt x="49730" y="99462"/>
                </a:cubicBezTo>
                <a:cubicBezTo>
                  <a:pt x="22265" y="99462"/>
                  <a:pt x="0" y="77196"/>
                  <a:pt x="0" y="49731"/>
                </a:cubicBezTo>
                <a:cubicBezTo>
                  <a:pt x="0" y="22265"/>
                  <a:pt x="22265" y="0"/>
                  <a:pt x="49730" y="0"/>
                </a:cubicBezTo>
                <a:cubicBezTo>
                  <a:pt x="77196" y="0"/>
                  <a:pt x="99461" y="22265"/>
                  <a:pt x="99461" y="49731"/>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89" name="Freeform 88">
            <a:extLst>
              <a:ext uri="{FF2B5EF4-FFF2-40B4-BE49-F238E27FC236}">
                <a16:creationId xmlns:a16="http://schemas.microsoft.com/office/drawing/2014/main" id="{D2036A5F-121A-E149-BAB9-6E06E0E39343}"/>
              </a:ext>
            </a:extLst>
          </p:cNvPr>
          <p:cNvSpPr/>
          <p:nvPr/>
        </p:nvSpPr>
        <p:spPr>
          <a:xfrm>
            <a:off x="9952874" y="770844"/>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90" name="Freeform 89">
            <a:extLst>
              <a:ext uri="{FF2B5EF4-FFF2-40B4-BE49-F238E27FC236}">
                <a16:creationId xmlns:a16="http://schemas.microsoft.com/office/drawing/2014/main" id="{BCF0DED3-D5D0-CF4A-9C2B-7DFE2A602AEE}"/>
              </a:ext>
            </a:extLst>
          </p:cNvPr>
          <p:cNvSpPr/>
          <p:nvPr/>
        </p:nvSpPr>
        <p:spPr>
          <a:xfrm rot="16753102">
            <a:off x="10284943" y="770895"/>
            <a:ext cx="132613" cy="132615"/>
          </a:xfrm>
          <a:custGeom>
            <a:avLst/>
            <a:gdLst>
              <a:gd name="connsiteX0" fmla="*/ 99461 w 99460"/>
              <a:gd name="connsiteY0" fmla="*/ 49731 h 99461"/>
              <a:gd name="connsiteX1" fmla="*/ 49730 w 99460"/>
              <a:gd name="connsiteY1" fmla="*/ 99462 h 99461"/>
              <a:gd name="connsiteX2" fmla="*/ 0 w 99460"/>
              <a:gd name="connsiteY2" fmla="*/ 49731 h 99461"/>
              <a:gd name="connsiteX3" fmla="*/ 49730 w 99460"/>
              <a:gd name="connsiteY3" fmla="*/ 0 h 99461"/>
              <a:gd name="connsiteX4" fmla="*/ 99461 w 99460"/>
              <a:gd name="connsiteY4" fmla="*/ 49731 h 994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60" h="99461">
                <a:moveTo>
                  <a:pt x="99461" y="49731"/>
                </a:moveTo>
                <a:cubicBezTo>
                  <a:pt x="99461" y="77196"/>
                  <a:pt x="77196" y="99462"/>
                  <a:pt x="49730" y="99462"/>
                </a:cubicBezTo>
                <a:cubicBezTo>
                  <a:pt x="22265" y="99462"/>
                  <a:pt x="0" y="77196"/>
                  <a:pt x="0" y="49731"/>
                </a:cubicBezTo>
                <a:cubicBezTo>
                  <a:pt x="0" y="22265"/>
                  <a:pt x="22265" y="0"/>
                  <a:pt x="49730" y="0"/>
                </a:cubicBezTo>
                <a:cubicBezTo>
                  <a:pt x="77196" y="0"/>
                  <a:pt x="99461" y="22265"/>
                  <a:pt x="99461" y="49731"/>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91" name="Freeform 90">
            <a:extLst>
              <a:ext uri="{FF2B5EF4-FFF2-40B4-BE49-F238E27FC236}">
                <a16:creationId xmlns:a16="http://schemas.microsoft.com/office/drawing/2014/main" id="{45B174D9-5533-0241-B420-5CDE83187945}"/>
              </a:ext>
            </a:extLst>
          </p:cNvPr>
          <p:cNvSpPr/>
          <p:nvPr/>
        </p:nvSpPr>
        <p:spPr>
          <a:xfrm>
            <a:off x="10617303" y="106408"/>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92" name="Freeform 91">
            <a:extLst>
              <a:ext uri="{FF2B5EF4-FFF2-40B4-BE49-F238E27FC236}">
                <a16:creationId xmlns:a16="http://schemas.microsoft.com/office/drawing/2014/main" id="{E5E8A156-1317-3742-B05E-569311DF62A5}"/>
              </a:ext>
            </a:extLst>
          </p:cNvPr>
          <p:cNvSpPr/>
          <p:nvPr/>
        </p:nvSpPr>
        <p:spPr>
          <a:xfrm>
            <a:off x="10949519" y="106408"/>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93" name="Freeform 92">
            <a:extLst>
              <a:ext uri="{FF2B5EF4-FFF2-40B4-BE49-F238E27FC236}">
                <a16:creationId xmlns:a16="http://schemas.microsoft.com/office/drawing/2014/main" id="{ED64574D-EFC6-364B-997D-3822C78B7DDA}"/>
              </a:ext>
            </a:extLst>
          </p:cNvPr>
          <p:cNvSpPr/>
          <p:nvPr/>
        </p:nvSpPr>
        <p:spPr>
          <a:xfrm>
            <a:off x="11613950" y="438627"/>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94" name="Freeform 93">
            <a:extLst>
              <a:ext uri="{FF2B5EF4-FFF2-40B4-BE49-F238E27FC236}">
                <a16:creationId xmlns:a16="http://schemas.microsoft.com/office/drawing/2014/main" id="{2E32684E-45ED-F540-B6E1-CA9A46C85404}"/>
              </a:ext>
            </a:extLst>
          </p:cNvPr>
          <p:cNvSpPr/>
          <p:nvPr/>
        </p:nvSpPr>
        <p:spPr>
          <a:xfrm>
            <a:off x="11281734" y="438627"/>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4"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95" name="Freeform 94">
            <a:extLst>
              <a:ext uri="{FF2B5EF4-FFF2-40B4-BE49-F238E27FC236}">
                <a16:creationId xmlns:a16="http://schemas.microsoft.com/office/drawing/2014/main" id="{FAF9B900-34B5-D04E-A2B0-680BCAE79708}"/>
              </a:ext>
            </a:extLst>
          </p:cNvPr>
          <p:cNvSpPr/>
          <p:nvPr/>
        </p:nvSpPr>
        <p:spPr>
          <a:xfrm>
            <a:off x="10949519" y="438627"/>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96" name="Freeform 95">
            <a:extLst>
              <a:ext uri="{FF2B5EF4-FFF2-40B4-BE49-F238E27FC236}">
                <a16:creationId xmlns:a16="http://schemas.microsoft.com/office/drawing/2014/main" id="{69BB02AA-00B1-4D4A-AFD8-68A4BE0B04FE}"/>
              </a:ext>
            </a:extLst>
          </p:cNvPr>
          <p:cNvSpPr/>
          <p:nvPr/>
        </p:nvSpPr>
        <p:spPr>
          <a:xfrm>
            <a:off x="10949519" y="770844"/>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0000"/>
            </a:srgbClr>
          </a:solidFill>
          <a:ln w="2052" cap="flat">
            <a:noFill/>
            <a:prstDash val="solid"/>
            <a:miter/>
          </a:ln>
        </p:spPr>
        <p:txBody>
          <a:bodyPr rtlCol="0" anchor="ctr"/>
          <a:lstStyle/>
          <a:p>
            <a:endParaRPr lang="en-US" sz="2400"/>
          </a:p>
        </p:txBody>
      </p:sp>
      <p:sp>
        <p:nvSpPr>
          <p:cNvPr id="97" name="Freeform 96">
            <a:extLst>
              <a:ext uri="{FF2B5EF4-FFF2-40B4-BE49-F238E27FC236}">
                <a16:creationId xmlns:a16="http://schemas.microsoft.com/office/drawing/2014/main" id="{C04F0CC8-D44B-AB45-AA17-D3AD761A08A8}"/>
              </a:ext>
            </a:extLst>
          </p:cNvPr>
          <p:cNvSpPr/>
          <p:nvPr/>
        </p:nvSpPr>
        <p:spPr>
          <a:xfrm>
            <a:off x="11281734" y="770844"/>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4"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98" name="Freeform 97">
            <a:extLst>
              <a:ext uri="{FF2B5EF4-FFF2-40B4-BE49-F238E27FC236}">
                <a16:creationId xmlns:a16="http://schemas.microsoft.com/office/drawing/2014/main" id="{1773D5B2-17F9-3F4D-8BBE-C2EA05C60813}"/>
              </a:ext>
            </a:extLst>
          </p:cNvPr>
          <p:cNvSpPr/>
          <p:nvPr/>
        </p:nvSpPr>
        <p:spPr>
          <a:xfrm>
            <a:off x="11613950" y="770844"/>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99" name="Freeform 98">
            <a:extLst>
              <a:ext uri="{FF2B5EF4-FFF2-40B4-BE49-F238E27FC236}">
                <a16:creationId xmlns:a16="http://schemas.microsoft.com/office/drawing/2014/main" id="{F398E671-8204-9D4A-B924-0745B00504F1}"/>
              </a:ext>
            </a:extLst>
          </p:cNvPr>
          <p:cNvSpPr/>
          <p:nvPr/>
        </p:nvSpPr>
        <p:spPr>
          <a:xfrm>
            <a:off x="10949519" y="1103060"/>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100" name="Freeform 99">
            <a:extLst>
              <a:ext uri="{FF2B5EF4-FFF2-40B4-BE49-F238E27FC236}">
                <a16:creationId xmlns:a16="http://schemas.microsoft.com/office/drawing/2014/main" id="{DA042452-BCFC-5F46-ABEF-0923CA3AF459}"/>
              </a:ext>
            </a:extLst>
          </p:cNvPr>
          <p:cNvSpPr/>
          <p:nvPr/>
        </p:nvSpPr>
        <p:spPr>
          <a:xfrm>
            <a:off x="10949519" y="1435276"/>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101" name="Freeform 100">
            <a:extLst>
              <a:ext uri="{FF2B5EF4-FFF2-40B4-BE49-F238E27FC236}">
                <a16:creationId xmlns:a16="http://schemas.microsoft.com/office/drawing/2014/main" id="{06351593-861B-E04C-B112-38D55ED1A2EE}"/>
              </a:ext>
            </a:extLst>
          </p:cNvPr>
          <p:cNvSpPr/>
          <p:nvPr/>
        </p:nvSpPr>
        <p:spPr>
          <a:xfrm>
            <a:off x="11597543" y="1086653"/>
            <a:ext cx="165423" cy="165424"/>
          </a:xfrm>
          <a:custGeom>
            <a:avLst/>
            <a:gdLst>
              <a:gd name="connsiteX0" fmla="*/ 124068 w 124067"/>
              <a:gd name="connsiteY0" fmla="*/ 62034 h 124068"/>
              <a:gd name="connsiteX1" fmla="*/ 62034 w 124067"/>
              <a:gd name="connsiteY1" fmla="*/ 124069 h 124068"/>
              <a:gd name="connsiteX2" fmla="*/ 0 w 124067"/>
              <a:gd name="connsiteY2" fmla="*/ 62034 h 124068"/>
              <a:gd name="connsiteX3" fmla="*/ 62034 w 124067"/>
              <a:gd name="connsiteY3" fmla="*/ 0 h 124068"/>
              <a:gd name="connsiteX4" fmla="*/ 124068 w 124067"/>
              <a:gd name="connsiteY4" fmla="*/ 62034 h 124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067" h="124068">
                <a:moveTo>
                  <a:pt x="124068" y="62034"/>
                </a:moveTo>
                <a:cubicBezTo>
                  <a:pt x="124068" y="96295"/>
                  <a:pt x="96294" y="124069"/>
                  <a:pt x="62034" y="124069"/>
                </a:cubicBezTo>
                <a:cubicBezTo>
                  <a:pt x="27773" y="124069"/>
                  <a:pt x="0" y="96295"/>
                  <a:pt x="0" y="62034"/>
                </a:cubicBezTo>
                <a:cubicBezTo>
                  <a:pt x="0" y="27774"/>
                  <a:pt x="27773" y="0"/>
                  <a:pt x="62034" y="0"/>
                </a:cubicBezTo>
                <a:cubicBezTo>
                  <a:pt x="96294" y="0"/>
                  <a:pt x="124068" y="27774"/>
                  <a:pt x="124068" y="62034"/>
                </a:cubicBezTo>
                <a:close/>
              </a:path>
            </a:pathLst>
          </a:custGeom>
          <a:solidFill>
            <a:srgbClr val="5CB5FF">
              <a:alpha val="10000"/>
            </a:srgbClr>
          </a:solidFill>
          <a:ln w="2052" cap="flat">
            <a:noFill/>
            <a:prstDash val="solid"/>
            <a:miter/>
          </a:ln>
        </p:spPr>
        <p:txBody>
          <a:bodyPr rtlCol="0" anchor="ctr"/>
          <a:lstStyle/>
          <a:p>
            <a:endParaRPr lang="en-US" sz="2400"/>
          </a:p>
        </p:txBody>
      </p:sp>
      <p:sp>
        <p:nvSpPr>
          <p:cNvPr id="102" name="Freeform 101">
            <a:extLst>
              <a:ext uri="{FF2B5EF4-FFF2-40B4-BE49-F238E27FC236}">
                <a16:creationId xmlns:a16="http://schemas.microsoft.com/office/drawing/2014/main" id="{D3399C5D-791D-8C43-8239-04E408AB56AA}"/>
              </a:ext>
            </a:extLst>
          </p:cNvPr>
          <p:cNvSpPr/>
          <p:nvPr/>
        </p:nvSpPr>
        <p:spPr>
          <a:xfrm>
            <a:off x="10617303" y="1103060"/>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0000"/>
            </a:srgbClr>
          </a:solidFill>
          <a:ln w="2052" cap="flat">
            <a:noFill/>
            <a:prstDash val="solid"/>
            <a:miter/>
          </a:ln>
        </p:spPr>
        <p:txBody>
          <a:bodyPr rtlCol="0" anchor="ctr"/>
          <a:lstStyle/>
          <a:p>
            <a:endParaRPr lang="en-US" sz="2400"/>
          </a:p>
        </p:txBody>
      </p:sp>
      <p:sp>
        <p:nvSpPr>
          <p:cNvPr id="107" name="Freeform 106">
            <a:extLst>
              <a:ext uri="{FF2B5EF4-FFF2-40B4-BE49-F238E27FC236}">
                <a16:creationId xmlns:a16="http://schemas.microsoft.com/office/drawing/2014/main" id="{99F779EA-6472-FF42-885F-A0B8DB934CC7}"/>
              </a:ext>
            </a:extLst>
          </p:cNvPr>
          <p:cNvSpPr/>
          <p:nvPr/>
        </p:nvSpPr>
        <p:spPr>
          <a:xfrm>
            <a:off x="10268001" y="89319"/>
            <a:ext cx="166791" cy="166792"/>
          </a:xfrm>
          <a:custGeom>
            <a:avLst/>
            <a:gdLst>
              <a:gd name="connsiteX0" fmla="*/ 125093 w 125093"/>
              <a:gd name="connsiteY0" fmla="*/ 62547 h 125094"/>
              <a:gd name="connsiteX1" fmla="*/ 62547 w 125093"/>
              <a:gd name="connsiteY1" fmla="*/ 125094 h 125094"/>
              <a:gd name="connsiteX2" fmla="*/ 0 w 125093"/>
              <a:gd name="connsiteY2" fmla="*/ 62547 h 125094"/>
              <a:gd name="connsiteX3" fmla="*/ 62547 w 125093"/>
              <a:gd name="connsiteY3" fmla="*/ 0 h 125094"/>
              <a:gd name="connsiteX4" fmla="*/ 125093 w 125093"/>
              <a:gd name="connsiteY4" fmla="*/ 62547 h 1250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93" h="125094">
                <a:moveTo>
                  <a:pt x="125093" y="62547"/>
                </a:moveTo>
                <a:cubicBezTo>
                  <a:pt x="125093" y="97091"/>
                  <a:pt x="97090" y="125094"/>
                  <a:pt x="62547" y="125094"/>
                </a:cubicBezTo>
                <a:cubicBezTo>
                  <a:pt x="28003" y="125094"/>
                  <a:pt x="0" y="97091"/>
                  <a:pt x="0" y="62547"/>
                </a:cubicBezTo>
                <a:cubicBezTo>
                  <a:pt x="0" y="28003"/>
                  <a:pt x="28003" y="0"/>
                  <a:pt x="62547" y="0"/>
                </a:cubicBezTo>
                <a:cubicBezTo>
                  <a:pt x="97090" y="0"/>
                  <a:pt x="125093" y="28003"/>
                  <a:pt x="125093" y="62547"/>
                </a:cubicBezTo>
                <a:close/>
              </a:path>
            </a:pathLst>
          </a:custGeom>
          <a:solidFill>
            <a:srgbClr val="5CB5FF">
              <a:alpha val="10000"/>
            </a:srgbClr>
          </a:solidFill>
          <a:ln w="2052" cap="flat">
            <a:noFill/>
            <a:prstDash val="solid"/>
            <a:miter/>
          </a:ln>
        </p:spPr>
        <p:txBody>
          <a:bodyPr rtlCol="0" anchor="ctr"/>
          <a:lstStyle/>
          <a:p>
            <a:endParaRPr lang="en-US" sz="2400"/>
          </a:p>
        </p:txBody>
      </p:sp>
      <p:sp>
        <p:nvSpPr>
          <p:cNvPr id="124" name="Freeform 123">
            <a:extLst>
              <a:ext uri="{FF2B5EF4-FFF2-40B4-BE49-F238E27FC236}">
                <a16:creationId xmlns:a16="http://schemas.microsoft.com/office/drawing/2014/main" id="{FC8CCAED-F8CD-AE4A-86B3-CF9C9523B962}"/>
              </a:ext>
            </a:extLst>
          </p:cNvPr>
          <p:cNvSpPr/>
          <p:nvPr/>
        </p:nvSpPr>
        <p:spPr>
          <a:xfrm>
            <a:off x="11912670" y="438627"/>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129" name="Freeform 128">
            <a:extLst>
              <a:ext uri="{FF2B5EF4-FFF2-40B4-BE49-F238E27FC236}">
                <a16:creationId xmlns:a16="http://schemas.microsoft.com/office/drawing/2014/main" id="{C7E879DF-EE44-AA45-AE05-DD5B4FA49205}"/>
              </a:ext>
            </a:extLst>
          </p:cNvPr>
          <p:cNvSpPr/>
          <p:nvPr/>
        </p:nvSpPr>
        <p:spPr>
          <a:xfrm>
            <a:off x="11912670" y="106408"/>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0000"/>
            </a:srgbClr>
          </a:solidFill>
          <a:ln w="2052" cap="flat">
            <a:noFill/>
            <a:prstDash val="solid"/>
            <a:miter/>
          </a:ln>
        </p:spPr>
        <p:txBody>
          <a:bodyPr rtlCol="0" anchor="ctr"/>
          <a:lstStyle/>
          <a:p>
            <a:endParaRPr lang="en-US" sz="2400"/>
          </a:p>
        </p:txBody>
      </p:sp>
      <p:sp>
        <p:nvSpPr>
          <p:cNvPr id="178" name="Freeform 177">
            <a:extLst>
              <a:ext uri="{FF2B5EF4-FFF2-40B4-BE49-F238E27FC236}">
                <a16:creationId xmlns:a16="http://schemas.microsoft.com/office/drawing/2014/main" id="{285D0C28-DCE9-1946-93BF-94EBD76B7959}"/>
              </a:ext>
            </a:extLst>
          </p:cNvPr>
          <p:cNvSpPr/>
          <p:nvPr/>
        </p:nvSpPr>
        <p:spPr>
          <a:xfrm>
            <a:off x="2459014" y="6533051"/>
            <a:ext cx="132612" cy="132613"/>
          </a:xfrm>
          <a:custGeom>
            <a:avLst/>
            <a:gdLst>
              <a:gd name="connsiteX0" fmla="*/ 99460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60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60" y="49730"/>
                </a:moveTo>
                <a:cubicBezTo>
                  <a:pt x="99460" y="77195"/>
                  <a:pt x="77195" y="99460"/>
                  <a:pt x="49730" y="99460"/>
                </a:cubicBezTo>
                <a:cubicBezTo>
                  <a:pt x="22265" y="99460"/>
                  <a:pt x="0" y="77195"/>
                  <a:pt x="0" y="49730"/>
                </a:cubicBezTo>
                <a:cubicBezTo>
                  <a:pt x="0" y="22265"/>
                  <a:pt x="22265" y="0"/>
                  <a:pt x="49730" y="0"/>
                </a:cubicBezTo>
                <a:cubicBezTo>
                  <a:pt x="77195" y="0"/>
                  <a:pt x="99460" y="22265"/>
                  <a:pt x="99460" y="49730"/>
                </a:cubicBezTo>
                <a:close/>
              </a:path>
            </a:pathLst>
          </a:custGeom>
          <a:solidFill>
            <a:srgbClr val="5CB5FF">
              <a:alpha val="10000"/>
            </a:srgbClr>
          </a:solidFill>
          <a:ln w="2052" cap="flat">
            <a:noFill/>
            <a:prstDash val="solid"/>
            <a:miter/>
          </a:ln>
        </p:spPr>
        <p:txBody>
          <a:bodyPr rtlCol="0" anchor="ctr"/>
          <a:lstStyle/>
          <a:p>
            <a:endParaRPr lang="en-US" sz="2400"/>
          </a:p>
        </p:txBody>
      </p:sp>
      <p:sp>
        <p:nvSpPr>
          <p:cNvPr id="180" name="Freeform 179">
            <a:extLst>
              <a:ext uri="{FF2B5EF4-FFF2-40B4-BE49-F238E27FC236}">
                <a16:creationId xmlns:a16="http://schemas.microsoft.com/office/drawing/2014/main" id="{293133EB-DE7C-8D41-8FFA-DD26B577D8C1}"/>
              </a:ext>
            </a:extLst>
          </p:cNvPr>
          <p:cNvSpPr/>
          <p:nvPr/>
        </p:nvSpPr>
        <p:spPr>
          <a:xfrm>
            <a:off x="2126798" y="6533051"/>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181" name="Freeform 180">
            <a:extLst>
              <a:ext uri="{FF2B5EF4-FFF2-40B4-BE49-F238E27FC236}">
                <a16:creationId xmlns:a16="http://schemas.microsoft.com/office/drawing/2014/main" id="{34550379-B92D-8241-B540-0627AA0A921B}"/>
              </a:ext>
            </a:extLst>
          </p:cNvPr>
          <p:cNvSpPr/>
          <p:nvPr/>
        </p:nvSpPr>
        <p:spPr>
          <a:xfrm>
            <a:off x="1794583" y="6533051"/>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182" name="Freeform 181">
            <a:extLst>
              <a:ext uri="{FF2B5EF4-FFF2-40B4-BE49-F238E27FC236}">
                <a16:creationId xmlns:a16="http://schemas.microsoft.com/office/drawing/2014/main" id="{C33ECA2F-821B-5F44-80D3-EA291967F056}"/>
              </a:ext>
            </a:extLst>
          </p:cNvPr>
          <p:cNvSpPr/>
          <p:nvPr/>
        </p:nvSpPr>
        <p:spPr>
          <a:xfrm>
            <a:off x="1462367" y="6533051"/>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4" y="99460"/>
                  <a:pt x="0" y="77195"/>
                  <a:pt x="0" y="49730"/>
                </a:cubicBezTo>
                <a:cubicBezTo>
                  <a:pt x="0" y="22265"/>
                  <a:pt x="22264"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183" name="Freeform 182">
            <a:extLst>
              <a:ext uri="{FF2B5EF4-FFF2-40B4-BE49-F238E27FC236}">
                <a16:creationId xmlns:a16="http://schemas.microsoft.com/office/drawing/2014/main" id="{DF4643A6-1BE6-854C-9B0E-F821AD1BA95B}"/>
              </a:ext>
            </a:extLst>
          </p:cNvPr>
          <p:cNvSpPr/>
          <p:nvPr/>
        </p:nvSpPr>
        <p:spPr>
          <a:xfrm>
            <a:off x="1462367" y="6200832"/>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4" y="99460"/>
                  <a:pt x="0" y="77195"/>
                  <a:pt x="0" y="49730"/>
                </a:cubicBezTo>
                <a:cubicBezTo>
                  <a:pt x="0" y="22265"/>
                  <a:pt x="22264"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184" name="Freeform 183">
            <a:extLst>
              <a:ext uri="{FF2B5EF4-FFF2-40B4-BE49-F238E27FC236}">
                <a16:creationId xmlns:a16="http://schemas.microsoft.com/office/drawing/2014/main" id="{6EE82805-A90B-A042-95FE-EDAEC75607FC}"/>
              </a:ext>
            </a:extLst>
          </p:cNvPr>
          <p:cNvSpPr/>
          <p:nvPr/>
        </p:nvSpPr>
        <p:spPr>
          <a:xfrm>
            <a:off x="1130154" y="6200832"/>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185" name="Freeform 184">
            <a:extLst>
              <a:ext uri="{FF2B5EF4-FFF2-40B4-BE49-F238E27FC236}">
                <a16:creationId xmlns:a16="http://schemas.microsoft.com/office/drawing/2014/main" id="{E0F43706-4963-5541-8BA1-5360C57199BD}"/>
              </a:ext>
            </a:extLst>
          </p:cNvPr>
          <p:cNvSpPr/>
          <p:nvPr/>
        </p:nvSpPr>
        <p:spPr>
          <a:xfrm>
            <a:off x="1462367" y="5868616"/>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4" y="99460"/>
                  <a:pt x="0" y="77195"/>
                  <a:pt x="0" y="49730"/>
                </a:cubicBezTo>
                <a:cubicBezTo>
                  <a:pt x="0" y="22265"/>
                  <a:pt x="22264" y="0"/>
                  <a:pt x="49730" y="0"/>
                </a:cubicBezTo>
                <a:cubicBezTo>
                  <a:pt x="77195" y="0"/>
                  <a:pt x="99459" y="22265"/>
                  <a:pt x="99459" y="49730"/>
                </a:cubicBezTo>
                <a:close/>
              </a:path>
            </a:pathLst>
          </a:custGeom>
          <a:solidFill>
            <a:srgbClr val="5CB5FF">
              <a:alpha val="10000"/>
            </a:srgbClr>
          </a:solidFill>
          <a:ln w="2052" cap="flat">
            <a:noFill/>
            <a:prstDash val="solid"/>
            <a:miter/>
          </a:ln>
        </p:spPr>
        <p:txBody>
          <a:bodyPr rtlCol="0" anchor="ctr"/>
          <a:lstStyle/>
          <a:p>
            <a:endParaRPr lang="en-US" sz="2400"/>
          </a:p>
        </p:txBody>
      </p:sp>
      <p:sp>
        <p:nvSpPr>
          <p:cNvPr id="186" name="Freeform 185">
            <a:extLst>
              <a:ext uri="{FF2B5EF4-FFF2-40B4-BE49-F238E27FC236}">
                <a16:creationId xmlns:a16="http://schemas.microsoft.com/office/drawing/2014/main" id="{9CF17A4F-24D1-414E-85A4-79CAB802EDFE}"/>
              </a:ext>
            </a:extLst>
          </p:cNvPr>
          <p:cNvSpPr/>
          <p:nvPr/>
        </p:nvSpPr>
        <p:spPr>
          <a:xfrm>
            <a:off x="1130154" y="5868616"/>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187" name="Freeform 186">
            <a:extLst>
              <a:ext uri="{FF2B5EF4-FFF2-40B4-BE49-F238E27FC236}">
                <a16:creationId xmlns:a16="http://schemas.microsoft.com/office/drawing/2014/main" id="{F8D99D0D-2A3B-754A-909E-B11A8D9C982E}"/>
              </a:ext>
            </a:extLst>
          </p:cNvPr>
          <p:cNvSpPr/>
          <p:nvPr/>
        </p:nvSpPr>
        <p:spPr>
          <a:xfrm>
            <a:off x="797938" y="6533051"/>
            <a:ext cx="132612" cy="132613"/>
          </a:xfrm>
          <a:custGeom>
            <a:avLst/>
            <a:gdLst>
              <a:gd name="connsiteX0" fmla="*/ 99460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60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60" y="49730"/>
                </a:moveTo>
                <a:cubicBezTo>
                  <a:pt x="99460" y="77195"/>
                  <a:pt x="77195" y="99460"/>
                  <a:pt x="49730" y="99460"/>
                </a:cubicBezTo>
                <a:cubicBezTo>
                  <a:pt x="22265" y="99460"/>
                  <a:pt x="0" y="77195"/>
                  <a:pt x="0" y="49730"/>
                </a:cubicBezTo>
                <a:cubicBezTo>
                  <a:pt x="0" y="22265"/>
                  <a:pt x="22265" y="0"/>
                  <a:pt x="49730" y="0"/>
                </a:cubicBezTo>
                <a:cubicBezTo>
                  <a:pt x="77195" y="0"/>
                  <a:pt x="99460" y="22265"/>
                  <a:pt x="99460"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188" name="Freeform 187">
            <a:extLst>
              <a:ext uri="{FF2B5EF4-FFF2-40B4-BE49-F238E27FC236}">
                <a16:creationId xmlns:a16="http://schemas.microsoft.com/office/drawing/2014/main" id="{7A063DF6-3D26-8746-96A9-A68F23AC46EB}"/>
              </a:ext>
            </a:extLst>
          </p:cNvPr>
          <p:cNvSpPr/>
          <p:nvPr/>
        </p:nvSpPr>
        <p:spPr>
          <a:xfrm>
            <a:off x="465723" y="6533051"/>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190" name="Freeform 189">
            <a:extLst>
              <a:ext uri="{FF2B5EF4-FFF2-40B4-BE49-F238E27FC236}">
                <a16:creationId xmlns:a16="http://schemas.microsoft.com/office/drawing/2014/main" id="{BFBD2FDE-BC73-8A4B-9055-8144DB5167A6}"/>
              </a:ext>
            </a:extLst>
          </p:cNvPr>
          <p:cNvSpPr/>
          <p:nvPr/>
        </p:nvSpPr>
        <p:spPr>
          <a:xfrm>
            <a:off x="133507" y="6200832"/>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0000"/>
            </a:srgbClr>
          </a:solidFill>
          <a:ln w="2052" cap="flat">
            <a:noFill/>
            <a:prstDash val="solid"/>
            <a:miter/>
          </a:ln>
        </p:spPr>
        <p:txBody>
          <a:bodyPr rtlCol="0" anchor="ctr"/>
          <a:lstStyle/>
          <a:p>
            <a:endParaRPr lang="en-US" sz="2400"/>
          </a:p>
        </p:txBody>
      </p:sp>
      <p:sp>
        <p:nvSpPr>
          <p:cNvPr id="191" name="Freeform 190">
            <a:extLst>
              <a:ext uri="{FF2B5EF4-FFF2-40B4-BE49-F238E27FC236}">
                <a16:creationId xmlns:a16="http://schemas.microsoft.com/office/drawing/2014/main" id="{F21114F7-8C53-0C46-8032-4A441EFEC029}"/>
              </a:ext>
            </a:extLst>
          </p:cNvPr>
          <p:cNvSpPr/>
          <p:nvPr/>
        </p:nvSpPr>
        <p:spPr>
          <a:xfrm>
            <a:off x="465723" y="6200832"/>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192" name="Freeform 191">
            <a:extLst>
              <a:ext uri="{FF2B5EF4-FFF2-40B4-BE49-F238E27FC236}">
                <a16:creationId xmlns:a16="http://schemas.microsoft.com/office/drawing/2014/main" id="{802624AF-2E76-4848-B378-0F6CA56E5D64}"/>
              </a:ext>
            </a:extLst>
          </p:cNvPr>
          <p:cNvSpPr/>
          <p:nvPr/>
        </p:nvSpPr>
        <p:spPr>
          <a:xfrm>
            <a:off x="465723" y="5868616"/>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193" name="Freeform 192">
            <a:extLst>
              <a:ext uri="{FF2B5EF4-FFF2-40B4-BE49-F238E27FC236}">
                <a16:creationId xmlns:a16="http://schemas.microsoft.com/office/drawing/2014/main" id="{8D92ACBB-C8A4-F041-8849-AA788332613E}"/>
              </a:ext>
            </a:extLst>
          </p:cNvPr>
          <p:cNvSpPr/>
          <p:nvPr/>
        </p:nvSpPr>
        <p:spPr>
          <a:xfrm>
            <a:off x="133507" y="5868616"/>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195" name="Freeform 194">
            <a:extLst>
              <a:ext uri="{FF2B5EF4-FFF2-40B4-BE49-F238E27FC236}">
                <a16:creationId xmlns:a16="http://schemas.microsoft.com/office/drawing/2014/main" id="{48879B34-D83A-D449-BC84-AF089636A307}"/>
              </a:ext>
            </a:extLst>
          </p:cNvPr>
          <p:cNvSpPr/>
          <p:nvPr/>
        </p:nvSpPr>
        <p:spPr>
          <a:xfrm>
            <a:off x="465723" y="5536399"/>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0000"/>
            </a:srgbClr>
          </a:solidFill>
          <a:ln w="2052" cap="flat">
            <a:noFill/>
            <a:prstDash val="solid"/>
            <a:miter/>
          </a:ln>
        </p:spPr>
        <p:txBody>
          <a:bodyPr rtlCol="0" anchor="ctr"/>
          <a:lstStyle/>
          <a:p>
            <a:endParaRPr lang="en-US" sz="2400"/>
          </a:p>
        </p:txBody>
      </p:sp>
      <p:sp>
        <p:nvSpPr>
          <p:cNvPr id="196" name="Freeform 195">
            <a:extLst>
              <a:ext uri="{FF2B5EF4-FFF2-40B4-BE49-F238E27FC236}">
                <a16:creationId xmlns:a16="http://schemas.microsoft.com/office/drawing/2014/main" id="{6C9D0334-9555-DC43-96F0-34E1A057E2AC}"/>
              </a:ext>
            </a:extLst>
          </p:cNvPr>
          <p:cNvSpPr/>
          <p:nvPr/>
        </p:nvSpPr>
        <p:spPr>
          <a:xfrm>
            <a:off x="465723" y="5204183"/>
            <a:ext cx="132612" cy="132613"/>
          </a:xfrm>
          <a:custGeom>
            <a:avLst/>
            <a:gdLst>
              <a:gd name="connsiteX0" fmla="*/ 99459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59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59" y="49730"/>
                </a:moveTo>
                <a:cubicBezTo>
                  <a:pt x="99459" y="77195"/>
                  <a:pt x="77195" y="99460"/>
                  <a:pt x="49730" y="99460"/>
                </a:cubicBezTo>
                <a:cubicBezTo>
                  <a:pt x="22265" y="99460"/>
                  <a:pt x="0" y="77195"/>
                  <a:pt x="0" y="49730"/>
                </a:cubicBezTo>
                <a:cubicBezTo>
                  <a:pt x="0" y="22265"/>
                  <a:pt x="22265" y="0"/>
                  <a:pt x="49730" y="0"/>
                </a:cubicBezTo>
                <a:cubicBezTo>
                  <a:pt x="77195" y="0"/>
                  <a:pt x="99459" y="22265"/>
                  <a:pt x="99459"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198" name="Freeform 197">
            <a:extLst>
              <a:ext uri="{FF2B5EF4-FFF2-40B4-BE49-F238E27FC236}">
                <a16:creationId xmlns:a16="http://schemas.microsoft.com/office/drawing/2014/main" id="{885549F4-767E-C847-874B-3624FA050C9A}"/>
              </a:ext>
            </a:extLst>
          </p:cNvPr>
          <p:cNvSpPr/>
          <p:nvPr/>
        </p:nvSpPr>
        <p:spPr>
          <a:xfrm>
            <a:off x="797938" y="5536399"/>
            <a:ext cx="132612" cy="132613"/>
          </a:xfrm>
          <a:custGeom>
            <a:avLst/>
            <a:gdLst>
              <a:gd name="connsiteX0" fmla="*/ 99460 w 99459"/>
              <a:gd name="connsiteY0" fmla="*/ 49730 h 99460"/>
              <a:gd name="connsiteX1" fmla="*/ 49730 w 99459"/>
              <a:gd name="connsiteY1" fmla="*/ 99460 h 99460"/>
              <a:gd name="connsiteX2" fmla="*/ 0 w 99459"/>
              <a:gd name="connsiteY2" fmla="*/ 49730 h 99460"/>
              <a:gd name="connsiteX3" fmla="*/ 49730 w 99459"/>
              <a:gd name="connsiteY3" fmla="*/ 0 h 99460"/>
              <a:gd name="connsiteX4" fmla="*/ 99460 w 99459"/>
              <a:gd name="connsiteY4" fmla="*/ 49730 h 99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59" h="99460">
                <a:moveTo>
                  <a:pt x="99460" y="49730"/>
                </a:moveTo>
                <a:cubicBezTo>
                  <a:pt x="99460" y="77195"/>
                  <a:pt x="77195" y="99460"/>
                  <a:pt x="49730" y="99460"/>
                </a:cubicBezTo>
                <a:cubicBezTo>
                  <a:pt x="22265" y="99460"/>
                  <a:pt x="0" y="77195"/>
                  <a:pt x="0" y="49730"/>
                </a:cubicBezTo>
                <a:cubicBezTo>
                  <a:pt x="0" y="22265"/>
                  <a:pt x="22265" y="0"/>
                  <a:pt x="49730" y="0"/>
                </a:cubicBezTo>
                <a:cubicBezTo>
                  <a:pt x="77195" y="0"/>
                  <a:pt x="99460" y="22265"/>
                  <a:pt x="99460" y="49730"/>
                </a:cubicBezTo>
                <a:close/>
              </a:path>
            </a:pathLst>
          </a:custGeom>
          <a:solidFill>
            <a:srgbClr val="5CB5FF">
              <a:alpha val="14000"/>
            </a:srgbClr>
          </a:solidFill>
          <a:ln w="2052" cap="flat">
            <a:noFill/>
            <a:prstDash val="solid"/>
            <a:miter/>
          </a:ln>
        </p:spPr>
        <p:txBody>
          <a:bodyPr rtlCol="0" anchor="ctr"/>
          <a:lstStyle/>
          <a:p>
            <a:endParaRPr lang="en-US" sz="2400"/>
          </a:p>
        </p:txBody>
      </p:sp>
      <p:sp>
        <p:nvSpPr>
          <p:cNvPr id="203" name="Freeform 202">
            <a:extLst>
              <a:ext uri="{FF2B5EF4-FFF2-40B4-BE49-F238E27FC236}">
                <a16:creationId xmlns:a16="http://schemas.microsoft.com/office/drawing/2014/main" id="{E078AB53-08B6-5D4B-949A-B8FE2F42C2EB}"/>
              </a:ext>
            </a:extLst>
          </p:cNvPr>
          <p:cNvSpPr/>
          <p:nvPr/>
        </p:nvSpPr>
        <p:spPr>
          <a:xfrm>
            <a:off x="1113065" y="6515960"/>
            <a:ext cx="166791" cy="166792"/>
          </a:xfrm>
          <a:custGeom>
            <a:avLst/>
            <a:gdLst>
              <a:gd name="connsiteX0" fmla="*/ 125093 w 125093"/>
              <a:gd name="connsiteY0" fmla="*/ 62547 h 125094"/>
              <a:gd name="connsiteX1" fmla="*/ 62547 w 125093"/>
              <a:gd name="connsiteY1" fmla="*/ 125094 h 125094"/>
              <a:gd name="connsiteX2" fmla="*/ 0 w 125093"/>
              <a:gd name="connsiteY2" fmla="*/ 62547 h 125094"/>
              <a:gd name="connsiteX3" fmla="*/ 62547 w 125093"/>
              <a:gd name="connsiteY3" fmla="*/ 0 h 125094"/>
              <a:gd name="connsiteX4" fmla="*/ 125093 w 125093"/>
              <a:gd name="connsiteY4" fmla="*/ 62547 h 1250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93" h="125094">
                <a:moveTo>
                  <a:pt x="125093" y="62547"/>
                </a:moveTo>
                <a:cubicBezTo>
                  <a:pt x="125093" y="97091"/>
                  <a:pt x="97090" y="125094"/>
                  <a:pt x="62547" y="125094"/>
                </a:cubicBezTo>
                <a:cubicBezTo>
                  <a:pt x="28003" y="125094"/>
                  <a:pt x="0" y="97091"/>
                  <a:pt x="0" y="62547"/>
                </a:cubicBezTo>
                <a:cubicBezTo>
                  <a:pt x="0" y="28003"/>
                  <a:pt x="28003" y="0"/>
                  <a:pt x="62547" y="0"/>
                </a:cubicBezTo>
                <a:cubicBezTo>
                  <a:pt x="97090" y="0"/>
                  <a:pt x="125093" y="28003"/>
                  <a:pt x="125093" y="62547"/>
                </a:cubicBezTo>
                <a:close/>
              </a:path>
            </a:pathLst>
          </a:custGeom>
          <a:solidFill>
            <a:srgbClr val="5CB5FF">
              <a:alpha val="10000"/>
            </a:srgbClr>
          </a:solidFill>
          <a:ln w="2052" cap="flat">
            <a:noFill/>
            <a:prstDash val="solid"/>
            <a:miter/>
          </a:ln>
        </p:spPr>
        <p:txBody>
          <a:bodyPr rtlCol="0" anchor="ctr"/>
          <a:lstStyle/>
          <a:p>
            <a:endParaRPr lang="en-US" sz="240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p:txBody>
      </p:sp>
      <p:sp>
        <p:nvSpPr>
          <p:cNvPr id="2" name="Title Placeholder 1"/>
          <p:cNvSpPr>
            <a:spLocks noGrp="1"/>
          </p:cNvSpPr>
          <p:nvPr>
            <p:ph type="title"/>
          </p:nvPr>
        </p:nvSpPr>
        <p:spPr>
          <a:xfrm>
            <a:off x="838200" y="365125"/>
            <a:ext cx="10515600" cy="609600"/>
          </a:xfrm>
          <a:prstGeom prst="rect">
            <a:avLst/>
          </a:prstGeom>
        </p:spPr>
        <p:txBody>
          <a:bodyPr vert="horz" lIns="91440" tIns="45720" rIns="91440" bIns="45720" rtlCol="0" anchor="ctr">
            <a:normAutofit/>
          </a:bodyPr>
          <a:lstStyle/>
          <a:p>
            <a:r>
              <a:rPr lang="en-US"/>
              <a:t>Click to edit Master title style</a:t>
            </a:r>
          </a:p>
        </p:txBody>
      </p:sp>
    </p:spTree>
    <p:custDataLst>
      <p:tags r:id="rId19"/>
    </p:custDataLst>
    <p:extLst>
      <p:ext uri="{BB962C8B-B14F-4D97-AF65-F5344CB8AC3E}">
        <p14:creationId xmlns:p14="http://schemas.microsoft.com/office/powerpoint/2010/main" val="4058655187"/>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 id="2147483754" r:id="rId15"/>
    <p:sldLayoutId id="2147483755" r:id="rId16"/>
    <p:sldLayoutId id="2147483756"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354" rtl="0" eaLnBrk="1" latinLnBrk="0" hangingPunct="1">
        <a:lnSpc>
          <a:spcPct val="90000"/>
        </a:lnSpc>
        <a:spcBef>
          <a:spcPct val="0"/>
        </a:spcBef>
        <a:buNone/>
        <a:defRPr sz="3733" b="1" kern="1200">
          <a:solidFill>
            <a:schemeClr val="bg1"/>
          </a:solidFill>
          <a:latin typeface="+mn-lt"/>
          <a:ea typeface="+mj-ea"/>
          <a:cs typeface="+mj-cs"/>
        </a:defRPr>
      </a:lvl1pPr>
    </p:titleStyle>
    <p:bodyStyle>
      <a:lvl1pPr marL="243829" indent="-243829" algn="l" defTabSz="914354" rtl="0" eaLnBrk="1" latinLnBrk="0" hangingPunct="1">
        <a:lnSpc>
          <a:spcPct val="85000"/>
        </a:lnSpc>
        <a:spcBef>
          <a:spcPts val="1067"/>
        </a:spcBef>
        <a:buFont typeface="Arial" panose="020B0604020202020204" pitchFamily="34" charset="0"/>
        <a:buChar char="•"/>
        <a:defRPr sz="2800" kern="1200">
          <a:solidFill>
            <a:schemeClr val="bg1"/>
          </a:solidFill>
          <a:latin typeface="+mj-lt"/>
          <a:ea typeface="+mn-ea"/>
          <a:cs typeface="+mn-cs"/>
        </a:defRPr>
      </a:lvl1pPr>
      <a:lvl2pPr marL="487656" indent="-243829" algn="l" defTabSz="914354" rtl="0" eaLnBrk="1" latinLnBrk="0" hangingPunct="1">
        <a:lnSpc>
          <a:spcPct val="85000"/>
        </a:lnSpc>
        <a:spcBef>
          <a:spcPts val="1067"/>
        </a:spcBef>
        <a:buFont typeface="Calibri Light" panose="020F0302020204030204" pitchFamily="34" charset="0"/>
        <a:buChar char="–"/>
        <a:defRPr sz="2400" kern="1200">
          <a:solidFill>
            <a:schemeClr val="bg1"/>
          </a:solidFill>
          <a:latin typeface="+mj-lt"/>
          <a:ea typeface="+mn-ea"/>
          <a:cs typeface="+mn-cs"/>
        </a:defRPr>
      </a:lvl2pPr>
      <a:lvl3pPr marL="731484" indent="-243829" algn="l" defTabSz="914354" rtl="0" eaLnBrk="1" latinLnBrk="0" hangingPunct="1">
        <a:lnSpc>
          <a:spcPct val="85000"/>
        </a:lnSpc>
        <a:spcBef>
          <a:spcPts val="1067"/>
        </a:spcBef>
        <a:buFont typeface="Arial" panose="020B0604020202020204" pitchFamily="34" charset="0"/>
        <a:buChar char="•"/>
        <a:defRPr sz="2000" kern="1200">
          <a:solidFill>
            <a:schemeClr val="bg1"/>
          </a:solidFill>
          <a:latin typeface="+mj-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bg2"/>
          </a:solidFill>
          <a:latin typeface="+mj-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bg2"/>
          </a:solidFill>
          <a:latin typeface="+mj-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1.png"/><Relationship Id="rId7"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5.png"/><Relationship Id="rId7"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png"/></Relationships>
</file>

<file path=ppt/slides/_rels/slide1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8.jpeg"/><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3.xml"/></Relationships>
</file>

<file path=ppt/slides/_rels/slide17.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49.emf"/><Relationship Id="rId1" Type="http://schemas.openxmlformats.org/officeDocument/2006/relationships/slideLayout" Target="../slideLayouts/slideLayout5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51.xml"/></Relationships>
</file>

<file path=ppt/slides/_rels/slide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2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1.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25.png"/><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3.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oleObject" Target="../embeddings/oleObject1.bin"/><Relationship Id="rId7" Type="http://schemas.openxmlformats.org/officeDocument/2006/relationships/image" Target="../media/image24.png"/><Relationship Id="rId2" Type="http://schemas.openxmlformats.org/officeDocument/2006/relationships/image" Target="../media/image54.png"/><Relationship Id="rId1" Type="http://schemas.openxmlformats.org/officeDocument/2006/relationships/slideLayout" Target="../slideLayouts/slideLayout24.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wmf"/></Relationships>
</file>

<file path=ppt/slides/_rels/slide2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25.png"/><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3.xml"/></Relationships>
</file>

<file path=ppt/slides/_rels/slide2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6.png"/><Relationship Id="rId1" Type="http://schemas.openxmlformats.org/officeDocument/2006/relationships/slideLayout" Target="../slideLayouts/slideLayout12.xml"/><Relationship Id="rId4" Type="http://schemas.openxmlformats.org/officeDocument/2006/relationships/image" Target="../media/image25.png"/></Relationships>
</file>

<file path=ppt/slides/_rels/slide3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5.xml"/></Relationships>
</file>

<file path=ppt/slides/_rels/slide3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65.png"/><Relationship Id="rId1" Type="http://schemas.openxmlformats.org/officeDocument/2006/relationships/slideLayout" Target="../slideLayouts/slideLayout22.xml"/><Relationship Id="rId4" Type="http://schemas.openxmlformats.org/officeDocument/2006/relationships/image" Target="../media/image25.png"/></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3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66.png"/><Relationship Id="rId5" Type="http://schemas.openxmlformats.org/officeDocument/2006/relationships/image" Target="../media/image25.png"/><Relationship Id="rId4" Type="http://schemas.openxmlformats.org/officeDocument/2006/relationships/image" Target="../media/image24.png"/></Relationships>
</file>

<file path=ppt/slides/_rels/slide3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4.xml"/><Relationship Id="rId1" Type="http://schemas.openxmlformats.org/officeDocument/2006/relationships/slideLayout" Target="../slideLayouts/slideLayout20.xml"/><Relationship Id="rId5" Type="http://schemas.openxmlformats.org/officeDocument/2006/relationships/image" Target="../media/image69.png"/><Relationship Id="rId4" Type="http://schemas.openxmlformats.org/officeDocument/2006/relationships/image" Target="../media/image68.png"/></Relationships>
</file>

<file path=ppt/slides/_rels/slide3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2.xml"/><Relationship Id="rId4" Type="http://schemas.openxmlformats.org/officeDocument/2006/relationships/image" Target="../media/image71.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72.png"/><Relationship Id="rId1" Type="http://schemas.openxmlformats.org/officeDocument/2006/relationships/slideLayout" Target="../slideLayouts/slideLayout11.xml"/><Relationship Id="rId4" Type="http://schemas.openxmlformats.org/officeDocument/2006/relationships/image" Target="../media/image25.png"/></Relationships>
</file>

<file path=ppt/slides/_rels/slide41.xml.rels><?xml version="1.0" encoding="UTF-8" standalone="yes"?>
<Relationships xmlns="http://schemas.openxmlformats.org/package/2006/relationships"><Relationship Id="rId8" Type="http://schemas.openxmlformats.org/officeDocument/2006/relationships/hyperlink" Target="https://papers.nips.cc/paper/5656-hidden-technical-debt-in-machine-learning-systems.pdf" TargetMode="External"/><Relationship Id="rId3" Type="http://schemas.openxmlformats.org/officeDocument/2006/relationships/image" Target="../media/image23.jpg"/><Relationship Id="rId7" Type="http://schemas.openxmlformats.org/officeDocument/2006/relationships/image" Target="../media/image74.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73.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7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76.png"/><Relationship Id="rId1" Type="http://schemas.openxmlformats.org/officeDocument/2006/relationships/slideLayout" Target="../slideLayouts/slideLayout23.xml"/><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5.pn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3.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24.png"/><Relationship Id="rId5" Type="http://schemas.openxmlformats.org/officeDocument/2006/relationships/hyperlink" Target="https://www.forbes.com/sites/gilpress/2016/03/23/data-preparation-most-time-consuming-least-enjoyable-data-science-task-survey-says/?sh=327661ed6f63" TargetMode="Externa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64412" y="3505343"/>
            <a:ext cx="1588491" cy="1600200"/>
          </a:xfrm>
          <a:prstGeom prst="rect">
            <a:avLst/>
          </a:prstGeom>
        </p:spPr>
      </p:pic>
      <p:sp>
        <p:nvSpPr>
          <p:cNvPr id="4" name="Rectangle 150"/>
          <p:cNvSpPr txBox="1">
            <a:spLocks noChangeArrowheads="1"/>
          </p:cNvSpPr>
          <p:nvPr/>
        </p:nvSpPr>
        <p:spPr>
          <a:xfrm>
            <a:off x="609600" y="3469844"/>
            <a:ext cx="9220200" cy="1009036"/>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de-DE" sz="2800" b="1" dirty="0">
                <a:solidFill>
                  <a:srgbClr val="000000"/>
                </a:solidFill>
                <a:ea typeface="Times New Roman" panose="02020603050405020304" pitchFamily="18" charset="0"/>
              </a:rPr>
              <a:t>Advanced Analytics in</a:t>
            </a:r>
            <a:endParaRPr lang="en-US" sz="2800" dirty="0">
              <a:ea typeface="Times New Roman" panose="02020603050405020304" pitchFamily="18" charset="0"/>
            </a:endParaRPr>
          </a:p>
          <a:p>
            <a:pPr algn="l"/>
            <a:r>
              <a:rPr lang="de-DE" sz="2800" b="1" dirty="0">
                <a:solidFill>
                  <a:srgbClr val="000000"/>
                </a:solidFill>
                <a:ea typeface="Times New Roman" panose="02020603050405020304" pitchFamily="18" charset="0"/>
              </a:rPr>
              <a:t>General Insurance – </a:t>
            </a:r>
            <a:r>
              <a:rPr lang="de-DE" sz="2800" b="1" u="sng" dirty="0">
                <a:solidFill>
                  <a:srgbClr val="000000"/>
                </a:solidFill>
                <a:ea typeface="Times New Roman" panose="02020603050405020304" pitchFamily="18" charset="0"/>
              </a:rPr>
              <a:t>Use Case</a:t>
            </a:r>
            <a:r>
              <a:rPr lang="de-DE" sz="2800" b="1" dirty="0">
                <a:solidFill>
                  <a:srgbClr val="000000"/>
                </a:solidFill>
                <a:ea typeface="Times New Roman" panose="02020603050405020304" pitchFamily="18" charset="0"/>
              </a:rPr>
              <a:t> – Optimization</a:t>
            </a:r>
            <a:endParaRPr lang="es-ES" altLang="en-US" sz="2800" b="1" kern="0" dirty="0">
              <a:solidFill>
                <a:schemeClr val="tx1"/>
              </a:solidFill>
            </a:endParaRPr>
          </a:p>
        </p:txBody>
      </p:sp>
      <p:sp>
        <p:nvSpPr>
          <p:cNvPr id="5" name="Rectangle 168"/>
          <p:cNvSpPr>
            <a:spLocks noChangeArrowheads="1"/>
          </p:cNvSpPr>
          <p:nvPr/>
        </p:nvSpPr>
        <p:spPr bwMode="auto">
          <a:xfrm>
            <a:off x="609600" y="4457843"/>
            <a:ext cx="6781800"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endParaRPr lang="en-US" altLang="en-US" sz="1800" b="1" dirty="0">
              <a:solidFill>
                <a:schemeClr val="tx1"/>
              </a:solidFill>
            </a:endParaRPr>
          </a:p>
          <a:p>
            <a:pPr algn="l"/>
            <a:r>
              <a:rPr lang="en-US" altLang="en-US" sz="1800" b="1" dirty="0">
                <a:solidFill>
                  <a:schemeClr val="tx1"/>
                </a:solidFill>
              </a:rPr>
              <a:t>Sharad Bajla</a:t>
            </a:r>
          </a:p>
          <a:p>
            <a:pPr algn="l"/>
            <a:r>
              <a:rPr lang="en-US" altLang="en-US" sz="1800" b="1" dirty="0">
                <a:solidFill>
                  <a:schemeClr val="tx1"/>
                </a:solidFill>
              </a:rPr>
              <a:t>SAS  – APAC Leader Actuarial Transformation</a:t>
            </a:r>
            <a:br>
              <a:rPr lang="en-US" altLang="en-US" sz="1800" b="1" dirty="0">
                <a:solidFill>
                  <a:schemeClr val="tx1"/>
                </a:solidFill>
              </a:rPr>
            </a:br>
            <a:endParaRPr lang="es-ES" altLang="en-US" sz="1800" b="1" dirty="0">
              <a:solidFill>
                <a:schemeClr val="tx1"/>
              </a:solidFill>
            </a:endParaRPr>
          </a:p>
        </p:txBody>
      </p:sp>
      <p:sp>
        <p:nvSpPr>
          <p:cNvPr id="6" name="Rectangle 150"/>
          <p:cNvSpPr txBox="1">
            <a:spLocks noChangeArrowheads="1"/>
          </p:cNvSpPr>
          <p:nvPr/>
        </p:nvSpPr>
        <p:spPr>
          <a:xfrm>
            <a:off x="609600" y="609600"/>
            <a:ext cx="8207375" cy="16002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600" b="1" kern="0" dirty="0" err="1">
                <a:solidFill>
                  <a:schemeClr val="bg1"/>
                </a:solidFill>
              </a:rPr>
              <a:t>Analytics</a:t>
            </a:r>
            <a:r>
              <a:rPr lang="es-UY" altLang="en-US" sz="3600" b="1" kern="0" dirty="0">
                <a:solidFill>
                  <a:schemeClr val="bg1"/>
                </a:solidFill>
              </a:rPr>
              <a:t> in General </a:t>
            </a:r>
            <a:r>
              <a:rPr lang="es-UY" altLang="en-US" sz="3600" b="1" kern="0" dirty="0" err="1">
                <a:solidFill>
                  <a:schemeClr val="bg1"/>
                </a:solidFill>
              </a:rPr>
              <a:t>Insurance</a:t>
            </a:r>
            <a:endParaRPr lang="es-UY" altLang="en-US" sz="3600" b="1" kern="0" dirty="0">
              <a:solidFill>
                <a:schemeClr val="bg1"/>
              </a:solidFill>
            </a:endParaRPr>
          </a:p>
          <a:p>
            <a:pPr algn="l"/>
            <a:r>
              <a:rPr lang="es-UY" altLang="en-US" sz="3600" b="1" kern="0" dirty="0">
                <a:solidFill>
                  <a:schemeClr val="bg1"/>
                </a:solidFill>
              </a:rPr>
              <a:t>  </a:t>
            </a:r>
          </a:p>
          <a:p>
            <a:pPr algn="l"/>
            <a:r>
              <a:rPr lang="es-UY" altLang="en-US" sz="3600" b="1" kern="0" dirty="0">
                <a:solidFill>
                  <a:schemeClr val="bg1"/>
                </a:solidFill>
              </a:rPr>
              <a:t>29 Oct 2021</a:t>
            </a:r>
            <a:endParaRPr lang="es-ES" altLang="en-US" sz="3600" b="1" kern="0" dirty="0">
              <a:solidFill>
                <a:schemeClr val="bg1"/>
              </a:solidFill>
            </a:endParaRPr>
          </a:p>
        </p:txBody>
      </p:sp>
    </p:spTree>
    <p:extLst>
      <p:ext uri="{BB962C8B-B14F-4D97-AF65-F5344CB8AC3E}">
        <p14:creationId xmlns:p14="http://schemas.microsoft.com/office/powerpoint/2010/main" val="2430438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62A5DAD-FCA4-4211-A4DE-0AD56D1F3EF7}"/>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15699" y="4341007"/>
            <a:ext cx="3245980" cy="1369539"/>
          </a:xfrm>
          <a:prstGeom prst="rect">
            <a:avLst/>
          </a:prstGeom>
        </p:spPr>
      </p:pic>
      <p:pic>
        <p:nvPicPr>
          <p:cNvPr id="3" name="Picture 2">
            <a:extLst>
              <a:ext uri="{FF2B5EF4-FFF2-40B4-BE49-F238E27FC236}">
                <a16:creationId xmlns:a16="http://schemas.microsoft.com/office/drawing/2014/main" id="{6C162B4A-A85E-4C58-9865-CBFBB0D4F0B6}"/>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5817225" y="3518210"/>
            <a:ext cx="4946779" cy="845431"/>
          </a:xfrm>
          <a:prstGeom prst="rect">
            <a:avLst/>
          </a:prstGeom>
        </p:spPr>
      </p:pic>
      <p:pic>
        <p:nvPicPr>
          <p:cNvPr id="4" name="Picture 3">
            <a:extLst>
              <a:ext uri="{FF2B5EF4-FFF2-40B4-BE49-F238E27FC236}">
                <a16:creationId xmlns:a16="http://schemas.microsoft.com/office/drawing/2014/main" id="{54B160F6-DEDC-4DFB-BBD5-987119B90C23}"/>
              </a:ext>
            </a:extLst>
          </p:cNvPr>
          <p:cNvPicPr>
            <a:picLocks noChangeAspect="1"/>
          </p:cNvPicPr>
          <p:nvPr/>
        </p:nvPicPr>
        <p:blipFill rotWithShape="1">
          <a:blip r:embed="rId5">
            <a:extLst>
              <a:ext uri="{28A0092B-C50C-407E-A947-70E740481C1C}">
                <a14:useLocalDpi xmlns:a14="http://schemas.microsoft.com/office/drawing/2010/main" val="0"/>
              </a:ext>
            </a:extLst>
          </a:blip>
          <a:srcRect r="63880"/>
          <a:stretch/>
        </p:blipFill>
        <p:spPr>
          <a:xfrm>
            <a:off x="1567351" y="3516473"/>
            <a:ext cx="3294328" cy="2170364"/>
          </a:xfrm>
          <a:prstGeom prst="rect">
            <a:avLst/>
          </a:prstGeom>
        </p:spPr>
      </p:pic>
      <p:pic>
        <p:nvPicPr>
          <p:cNvPr id="5" name="Picture 4">
            <a:extLst>
              <a:ext uri="{FF2B5EF4-FFF2-40B4-BE49-F238E27FC236}">
                <a16:creationId xmlns:a16="http://schemas.microsoft.com/office/drawing/2014/main" id="{3D6AD02F-6BF4-4A45-854E-62F7A8B5ADB8}"/>
              </a:ext>
            </a:extLst>
          </p:cNvPr>
          <p:cNvPicPr>
            <a:picLocks noChangeAspect="1"/>
          </p:cNvPicPr>
          <p:nvPr/>
        </p:nvPicPr>
        <p:blipFill rotWithShape="1">
          <a:blip r:embed="rId5">
            <a:extLst>
              <a:ext uri="{28A0092B-C50C-407E-A947-70E740481C1C}">
                <a14:useLocalDpi xmlns:a14="http://schemas.microsoft.com/office/drawing/2010/main" val="0"/>
              </a:ext>
            </a:extLst>
          </a:blip>
          <a:srcRect r="87243"/>
          <a:stretch/>
        </p:blipFill>
        <p:spPr>
          <a:xfrm>
            <a:off x="1563572" y="3512003"/>
            <a:ext cx="1163499" cy="2170364"/>
          </a:xfrm>
          <a:prstGeom prst="rect">
            <a:avLst/>
          </a:prstGeom>
        </p:spPr>
      </p:pic>
      <p:pic>
        <p:nvPicPr>
          <p:cNvPr id="6" name="Picture 5">
            <a:extLst>
              <a:ext uri="{FF2B5EF4-FFF2-40B4-BE49-F238E27FC236}">
                <a16:creationId xmlns:a16="http://schemas.microsoft.com/office/drawing/2014/main" id="{E15A31A4-3445-4CB6-BE43-A2222B2AA92E}"/>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1610620" y="4347297"/>
            <a:ext cx="4173627" cy="1369539"/>
          </a:xfrm>
          <a:prstGeom prst="rect">
            <a:avLst/>
          </a:prstGeom>
        </p:spPr>
      </p:pic>
      <p:sp>
        <p:nvSpPr>
          <p:cNvPr id="7" name="TextBox 6">
            <a:extLst>
              <a:ext uri="{FF2B5EF4-FFF2-40B4-BE49-F238E27FC236}">
                <a16:creationId xmlns:a16="http://schemas.microsoft.com/office/drawing/2014/main" id="{03028C77-1F16-4061-AD21-715EFB54CA2C}"/>
              </a:ext>
            </a:extLst>
          </p:cNvPr>
          <p:cNvSpPr txBox="1"/>
          <p:nvPr/>
        </p:nvSpPr>
        <p:spPr>
          <a:xfrm>
            <a:off x="662837" y="4412768"/>
            <a:ext cx="939952" cy="338554"/>
          </a:xfrm>
          <a:prstGeom prst="rect">
            <a:avLst/>
          </a:prstGeom>
          <a:noFill/>
        </p:spPr>
        <p:txBody>
          <a:bodyPr wrap="square" rtlCol="0">
            <a:spAutoFit/>
          </a:bodyPr>
          <a:lstStyle/>
          <a:p>
            <a:pPr algn="ctr" defTabSz="1219170"/>
            <a:r>
              <a:rPr lang="en-US" sz="1600">
                <a:solidFill>
                  <a:srgbClr val="86134F">
                    <a:lumMod val="40000"/>
                    <a:lumOff val="60000"/>
                  </a:srgbClr>
                </a:solidFill>
                <a:latin typeface="Calibri" panose="020F0502020204030204"/>
              </a:rPr>
              <a:t>TIME</a:t>
            </a:r>
          </a:p>
        </p:txBody>
      </p:sp>
      <p:sp>
        <p:nvSpPr>
          <p:cNvPr id="9" name="Rectangle 8">
            <a:extLst>
              <a:ext uri="{FF2B5EF4-FFF2-40B4-BE49-F238E27FC236}">
                <a16:creationId xmlns:a16="http://schemas.microsoft.com/office/drawing/2014/main" id="{DE787CF9-7258-4278-A1B9-2D94EAE72966}"/>
              </a:ext>
            </a:extLst>
          </p:cNvPr>
          <p:cNvSpPr/>
          <p:nvPr/>
        </p:nvSpPr>
        <p:spPr>
          <a:xfrm>
            <a:off x="1998576" y="5287845"/>
            <a:ext cx="1163499" cy="584775"/>
          </a:xfrm>
          <a:prstGeom prst="rect">
            <a:avLst/>
          </a:prstGeom>
        </p:spPr>
        <p:txBody>
          <a:bodyPr wrap="square">
            <a:spAutoFit/>
          </a:bodyPr>
          <a:lstStyle/>
          <a:p>
            <a:pPr algn="ctr" defTabSz="1219170"/>
            <a:r>
              <a:rPr lang="en-US" sz="1600" dirty="0">
                <a:solidFill>
                  <a:srgbClr val="FFFFFF"/>
                </a:solidFill>
                <a:latin typeface="Calibri" panose="020F0502020204030204"/>
              </a:rPr>
              <a:t>Prepare Data</a:t>
            </a:r>
          </a:p>
        </p:txBody>
      </p:sp>
      <p:sp>
        <p:nvSpPr>
          <p:cNvPr id="10" name="Rectangle 9">
            <a:extLst>
              <a:ext uri="{FF2B5EF4-FFF2-40B4-BE49-F238E27FC236}">
                <a16:creationId xmlns:a16="http://schemas.microsoft.com/office/drawing/2014/main" id="{1B945C81-B190-4218-A429-58288449D554}"/>
              </a:ext>
            </a:extLst>
          </p:cNvPr>
          <p:cNvSpPr/>
          <p:nvPr/>
        </p:nvSpPr>
        <p:spPr>
          <a:xfrm>
            <a:off x="2660448" y="5491597"/>
            <a:ext cx="1163491" cy="584775"/>
          </a:xfrm>
          <a:prstGeom prst="rect">
            <a:avLst/>
          </a:prstGeom>
        </p:spPr>
        <p:txBody>
          <a:bodyPr wrap="square">
            <a:spAutoFit/>
          </a:bodyPr>
          <a:lstStyle/>
          <a:p>
            <a:pPr algn="ctr" defTabSz="1219170"/>
            <a:r>
              <a:rPr lang="en-US" sz="1600" dirty="0">
                <a:solidFill>
                  <a:srgbClr val="FFFFFF"/>
                </a:solidFill>
                <a:latin typeface="Calibri" panose="020F0502020204030204"/>
              </a:rPr>
              <a:t>Build Model</a:t>
            </a:r>
          </a:p>
        </p:txBody>
      </p:sp>
      <p:sp>
        <p:nvSpPr>
          <p:cNvPr id="11" name="Rectangle 10">
            <a:extLst>
              <a:ext uri="{FF2B5EF4-FFF2-40B4-BE49-F238E27FC236}">
                <a16:creationId xmlns:a16="http://schemas.microsoft.com/office/drawing/2014/main" id="{16A5AF48-019D-4539-84D1-E01D65EC7B37}"/>
              </a:ext>
            </a:extLst>
          </p:cNvPr>
          <p:cNvSpPr/>
          <p:nvPr/>
        </p:nvSpPr>
        <p:spPr>
          <a:xfrm>
            <a:off x="3563280" y="5796818"/>
            <a:ext cx="987501" cy="584775"/>
          </a:xfrm>
          <a:prstGeom prst="rect">
            <a:avLst/>
          </a:prstGeom>
        </p:spPr>
        <p:txBody>
          <a:bodyPr wrap="square">
            <a:spAutoFit/>
          </a:bodyPr>
          <a:lstStyle/>
          <a:p>
            <a:pPr algn="ctr" defTabSz="1219170"/>
            <a:r>
              <a:rPr lang="en-US" sz="1600" dirty="0">
                <a:solidFill>
                  <a:srgbClr val="FFFFFF"/>
                </a:solidFill>
                <a:latin typeface="Calibri" panose="020F0502020204030204"/>
              </a:rPr>
              <a:t>Recode Model</a:t>
            </a:r>
          </a:p>
        </p:txBody>
      </p:sp>
      <p:sp>
        <p:nvSpPr>
          <p:cNvPr id="12" name="Rectangle 11">
            <a:extLst>
              <a:ext uri="{FF2B5EF4-FFF2-40B4-BE49-F238E27FC236}">
                <a16:creationId xmlns:a16="http://schemas.microsoft.com/office/drawing/2014/main" id="{6E82DB3D-7795-42C9-91DC-C7673CB1DE29}"/>
              </a:ext>
            </a:extLst>
          </p:cNvPr>
          <p:cNvSpPr/>
          <p:nvPr/>
        </p:nvSpPr>
        <p:spPr>
          <a:xfrm>
            <a:off x="4653801" y="5795218"/>
            <a:ext cx="1085625" cy="584775"/>
          </a:xfrm>
          <a:prstGeom prst="rect">
            <a:avLst/>
          </a:prstGeom>
        </p:spPr>
        <p:txBody>
          <a:bodyPr wrap="square">
            <a:spAutoFit/>
          </a:bodyPr>
          <a:lstStyle/>
          <a:p>
            <a:pPr algn="ctr" defTabSz="1219170"/>
            <a:r>
              <a:rPr lang="en-US" sz="1600" dirty="0">
                <a:solidFill>
                  <a:srgbClr val="FFFFFF"/>
                </a:solidFill>
                <a:latin typeface="Calibri" panose="020F0502020204030204"/>
              </a:rPr>
              <a:t>Manually Deploy</a:t>
            </a:r>
          </a:p>
        </p:txBody>
      </p:sp>
      <p:sp>
        <p:nvSpPr>
          <p:cNvPr id="13" name="Rectangle 12">
            <a:extLst>
              <a:ext uri="{FF2B5EF4-FFF2-40B4-BE49-F238E27FC236}">
                <a16:creationId xmlns:a16="http://schemas.microsoft.com/office/drawing/2014/main" id="{EF54674E-CD38-459A-8458-8037ECE6B3A4}"/>
              </a:ext>
            </a:extLst>
          </p:cNvPr>
          <p:cNvSpPr/>
          <p:nvPr/>
        </p:nvSpPr>
        <p:spPr>
          <a:xfrm>
            <a:off x="5501983" y="4422211"/>
            <a:ext cx="4861132" cy="830997"/>
          </a:xfrm>
          <a:prstGeom prst="rect">
            <a:avLst/>
          </a:prstGeom>
        </p:spPr>
        <p:txBody>
          <a:bodyPr wrap="square">
            <a:spAutoFit/>
          </a:bodyPr>
          <a:lstStyle/>
          <a:p>
            <a:pPr algn="ctr" defTabSz="1219170"/>
            <a:r>
              <a:rPr lang="en-US" sz="1600" dirty="0">
                <a:solidFill>
                  <a:srgbClr val="FFFFFF"/>
                </a:solidFill>
                <a:latin typeface="Calibri" panose="020F0502020204030204"/>
              </a:rPr>
              <a:t>Limited Model </a:t>
            </a:r>
          </a:p>
          <a:p>
            <a:pPr algn="ctr" defTabSz="1219170"/>
            <a:r>
              <a:rPr lang="en-US" sz="1600" dirty="0">
                <a:solidFill>
                  <a:srgbClr val="FFFFFF"/>
                </a:solidFill>
                <a:latin typeface="Calibri" panose="020F0502020204030204"/>
              </a:rPr>
              <a:t>Governance / Monitoring / Retraining</a:t>
            </a:r>
          </a:p>
          <a:p>
            <a:pPr algn="ctr" defTabSz="1219170"/>
            <a:endParaRPr lang="en-US" sz="1600" dirty="0">
              <a:solidFill>
                <a:srgbClr val="FFFFFF"/>
              </a:solidFill>
              <a:latin typeface="Calibri" panose="020F0502020204030204"/>
            </a:endParaRPr>
          </a:p>
        </p:txBody>
      </p:sp>
      <p:cxnSp>
        <p:nvCxnSpPr>
          <p:cNvPr id="21" name="Straight Connector 20">
            <a:extLst>
              <a:ext uri="{FF2B5EF4-FFF2-40B4-BE49-F238E27FC236}">
                <a16:creationId xmlns:a16="http://schemas.microsoft.com/office/drawing/2014/main" id="{D6A1F876-ED89-4D41-8F69-9C52D8DA9CD3}"/>
              </a:ext>
            </a:extLst>
          </p:cNvPr>
          <p:cNvCxnSpPr>
            <a:cxnSpLocks/>
          </p:cNvCxnSpPr>
          <p:nvPr/>
        </p:nvCxnSpPr>
        <p:spPr>
          <a:xfrm flipV="1">
            <a:off x="1555741" y="707611"/>
            <a:ext cx="0" cy="5549155"/>
          </a:xfrm>
          <a:prstGeom prst="line">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BA78D2CA-AC1F-4F7D-AF24-F4F4E381A71C}"/>
              </a:ext>
            </a:extLst>
          </p:cNvPr>
          <p:cNvSpPr txBox="1"/>
          <p:nvPr/>
        </p:nvSpPr>
        <p:spPr>
          <a:xfrm>
            <a:off x="241919" y="970882"/>
            <a:ext cx="1458687" cy="584775"/>
          </a:xfrm>
          <a:prstGeom prst="rect">
            <a:avLst/>
          </a:prstGeom>
          <a:noFill/>
        </p:spPr>
        <p:txBody>
          <a:bodyPr wrap="square" rtlCol="0">
            <a:spAutoFit/>
          </a:bodyPr>
          <a:lstStyle/>
          <a:p>
            <a:pPr algn="ctr" defTabSz="1219170"/>
            <a:r>
              <a:rPr lang="en-US" sz="1600" dirty="0">
                <a:solidFill>
                  <a:srgbClr val="33A3FF">
                    <a:lumMod val="40000"/>
                    <a:lumOff val="60000"/>
                  </a:srgbClr>
                </a:solidFill>
                <a:latin typeface="Calibri" panose="020F0502020204030204"/>
              </a:rPr>
              <a:t>VALUE OF ANALYTICS</a:t>
            </a:r>
          </a:p>
        </p:txBody>
      </p:sp>
      <p:grpSp>
        <p:nvGrpSpPr>
          <p:cNvPr id="14" name="Group 13">
            <a:extLst>
              <a:ext uri="{FF2B5EF4-FFF2-40B4-BE49-F238E27FC236}">
                <a16:creationId xmlns:a16="http://schemas.microsoft.com/office/drawing/2014/main" id="{A72FD2A8-D5E6-430C-A2DE-F26E4B8867C6}"/>
              </a:ext>
            </a:extLst>
          </p:cNvPr>
          <p:cNvGrpSpPr/>
          <p:nvPr/>
        </p:nvGrpSpPr>
        <p:grpSpPr>
          <a:xfrm>
            <a:off x="878813" y="2066439"/>
            <a:ext cx="9835483" cy="458357"/>
            <a:chOff x="659110" y="1549829"/>
            <a:chExt cx="7376612" cy="343768"/>
          </a:xfrm>
        </p:grpSpPr>
        <p:sp>
          <p:nvSpPr>
            <p:cNvPr id="17" name="TextBox 16">
              <a:extLst>
                <a:ext uri="{FF2B5EF4-FFF2-40B4-BE49-F238E27FC236}">
                  <a16:creationId xmlns:a16="http://schemas.microsoft.com/office/drawing/2014/main" id="{2F9AB75C-25DD-4183-90CC-19E81B1106CA}"/>
                </a:ext>
              </a:extLst>
            </p:cNvPr>
            <p:cNvSpPr txBox="1"/>
            <p:nvPr/>
          </p:nvSpPr>
          <p:spPr>
            <a:xfrm>
              <a:off x="659110" y="1549829"/>
              <a:ext cx="4138262" cy="253916"/>
            </a:xfrm>
            <a:prstGeom prst="rect">
              <a:avLst/>
            </a:prstGeom>
            <a:noFill/>
          </p:spPr>
          <p:txBody>
            <a:bodyPr wrap="square" rtlCol="0">
              <a:spAutoFit/>
            </a:bodyPr>
            <a:lstStyle/>
            <a:p>
              <a:pPr algn="ctr" defTabSz="457178"/>
              <a:r>
                <a:rPr lang="en-US" sz="1600" b="1" dirty="0">
                  <a:solidFill>
                    <a:srgbClr val="FFCC32"/>
                  </a:solidFill>
                  <a:latin typeface="Calibri" panose="020F0502020204030204"/>
                </a:rPr>
                <a:t>ELAPSED TIME = MISSED OPPORTUNITY</a:t>
              </a:r>
            </a:p>
          </p:txBody>
        </p:sp>
        <p:cxnSp>
          <p:nvCxnSpPr>
            <p:cNvPr id="18" name="Straight Connector 17">
              <a:extLst>
                <a:ext uri="{FF2B5EF4-FFF2-40B4-BE49-F238E27FC236}">
                  <a16:creationId xmlns:a16="http://schemas.microsoft.com/office/drawing/2014/main" id="{7585AD65-03DF-4BEA-9DB1-98387DBF4EB9}"/>
                </a:ext>
              </a:extLst>
            </p:cNvPr>
            <p:cNvCxnSpPr>
              <a:cxnSpLocks/>
            </p:cNvCxnSpPr>
            <p:nvPr/>
          </p:nvCxnSpPr>
          <p:spPr>
            <a:xfrm>
              <a:off x="1278499" y="1869259"/>
              <a:ext cx="2899737" cy="5041"/>
            </a:xfrm>
            <a:prstGeom prst="line">
              <a:avLst/>
            </a:prstGeom>
            <a:ln w="28575">
              <a:solidFill>
                <a:srgbClr val="FFCC3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435C7892-AA58-4318-B724-2BFCF7E419B6}"/>
                </a:ext>
              </a:extLst>
            </p:cNvPr>
            <p:cNvSpPr txBox="1"/>
            <p:nvPr/>
          </p:nvSpPr>
          <p:spPr>
            <a:xfrm>
              <a:off x="3897460" y="1554871"/>
              <a:ext cx="4138262" cy="253916"/>
            </a:xfrm>
            <a:prstGeom prst="rect">
              <a:avLst/>
            </a:prstGeom>
            <a:noFill/>
          </p:spPr>
          <p:txBody>
            <a:bodyPr wrap="square" rtlCol="0">
              <a:spAutoFit/>
            </a:bodyPr>
            <a:lstStyle/>
            <a:p>
              <a:pPr algn="ctr" defTabSz="457178"/>
              <a:r>
                <a:rPr lang="en-US" sz="1600" b="1" dirty="0">
                  <a:solidFill>
                    <a:srgbClr val="FFCC32"/>
                  </a:solidFill>
                  <a:latin typeface="Calibri" panose="020F0502020204030204"/>
                </a:rPr>
                <a:t>NO MANAGEMENT = DECAYING VALUE</a:t>
              </a:r>
            </a:p>
          </p:txBody>
        </p:sp>
        <p:cxnSp>
          <p:nvCxnSpPr>
            <p:cNvPr id="20" name="Straight Connector 19">
              <a:extLst>
                <a:ext uri="{FF2B5EF4-FFF2-40B4-BE49-F238E27FC236}">
                  <a16:creationId xmlns:a16="http://schemas.microsoft.com/office/drawing/2014/main" id="{755D3364-C2BE-4ADB-A667-35FEB51EC6F4}"/>
                </a:ext>
              </a:extLst>
            </p:cNvPr>
            <p:cNvCxnSpPr>
              <a:cxnSpLocks/>
            </p:cNvCxnSpPr>
            <p:nvPr/>
          </p:nvCxnSpPr>
          <p:spPr>
            <a:xfrm>
              <a:off x="4326349" y="1874300"/>
              <a:ext cx="3650846" cy="19297"/>
            </a:xfrm>
            <a:prstGeom prst="line">
              <a:avLst/>
            </a:prstGeom>
            <a:ln w="28575">
              <a:solidFill>
                <a:srgbClr val="FFCC3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8" name="Group 7">
            <a:extLst>
              <a:ext uri="{FF2B5EF4-FFF2-40B4-BE49-F238E27FC236}">
                <a16:creationId xmlns:a16="http://schemas.microsoft.com/office/drawing/2014/main" id="{361EFB12-B77D-4CF6-9EC2-40CF5A657F14}"/>
              </a:ext>
            </a:extLst>
          </p:cNvPr>
          <p:cNvGrpSpPr/>
          <p:nvPr/>
        </p:nvGrpSpPr>
        <p:grpSpPr>
          <a:xfrm>
            <a:off x="1700605" y="1277942"/>
            <a:ext cx="8935655" cy="473007"/>
            <a:chOff x="1275453" y="958455"/>
            <a:chExt cx="6701741" cy="354755"/>
          </a:xfrm>
        </p:grpSpPr>
        <p:sp>
          <p:nvSpPr>
            <p:cNvPr id="25" name="TextBox 24">
              <a:extLst>
                <a:ext uri="{FF2B5EF4-FFF2-40B4-BE49-F238E27FC236}">
                  <a16:creationId xmlns:a16="http://schemas.microsoft.com/office/drawing/2014/main" id="{F7BD1096-D368-4C65-B642-6C38FE95707F}"/>
                </a:ext>
              </a:extLst>
            </p:cNvPr>
            <p:cNvSpPr txBox="1"/>
            <p:nvPr/>
          </p:nvSpPr>
          <p:spPr>
            <a:xfrm>
              <a:off x="1275453" y="958455"/>
              <a:ext cx="6496879" cy="253916"/>
            </a:xfrm>
            <a:prstGeom prst="rect">
              <a:avLst/>
            </a:prstGeom>
            <a:noFill/>
          </p:spPr>
          <p:txBody>
            <a:bodyPr wrap="square" rtlCol="0">
              <a:spAutoFit/>
            </a:bodyPr>
            <a:lstStyle/>
            <a:p>
              <a:pPr algn="ctr" defTabSz="457178"/>
              <a:r>
                <a:rPr lang="en-US" sz="1600" b="1" dirty="0">
                  <a:solidFill>
                    <a:srgbClr val="FFCC32"/>
                  </a:solidFill>
                  <a:latin typeface="Calibri" panose="020F0502020204030204"/>
                </a:rPr>
                <a:t>OVER / UNDER UTILIZED INFRASTRUCTURE = WASTED EXPENSE / MISSED OPPORTUNITY</a:t>
              </a:r>
            </a:p>
          </p:txBody>
        </p:sp>
        <p:cxnSp>
          <p:nvCxnSpPr>
            <p:cNvPr id="26" name="Straight Connector 25">
              <a:extLst>
                <a:ext uri="{FF2B5EF4-FFF2-40B4-BE49-F238E27FC236}">
                  <a16:creationId xmlns:a16="http://schemas.microsoft.com/office/drawing/2014/main" id="{DFE5E84F-D10D-4318-B870-DB02E5C4B357}"/>
                </a:ext>
              </a:extLst>
            </p:cNvPr>
            <p:cNvCxnSpPr>
              <a:cxnSpLocks/>
            </p:cNvCxnSpPr>
            <p:nvPr/>
          </p:nvCxnSpPr>
          <p:spPr>
            <a:xfrm>
              <a:off x="1284731" y="1311955"/>
              <a:ext cx="6692463" cy="1255"/>
            </a:xfrm>
            <a:prstGeom prst="line">
              <a:avLst/>
            </a:prstGeom>
            <a:ln w="28575">
              <a:solidFill>
                <a:srgbClr val="FFCC3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23" name="Straight Connector 22">
            <a:extLst>
              <a:ext uri="{FF2B5EF4-FFF2-40B4-BE49-F238E27FC236}">
                <a16:creationId xmlns:a16="http://schemas.microsoft.com/office/drawing/2014/main" id="{635BB522-E627-4F80-9412-1ADB068C5209}"/>
              </a:ext>
            </a:extLst>
          </p:cNvPr>
          <p:cNvCxnSpPr>
            <a:cxnSpLocks/>
          </p:cNvCxnSpPr>
          <p:nvPr/>
        </p:nvCxnSpPr>
        <p:spPr>
          <a:xfrm>
            <a:off x="1564689" y="4341007"/>
            <a:ext cx="9420811" cy="2823"/>
          </a:xfrm>
          <a:prstGeom prst="line">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6" name="Explosion: 8 Points 15">
            <a:extLst>
              <a:ext uri="{FF2B5EF4-FFF2-40B4-BE49-F238E27FC236}">
                <a16:creationId xmlns:a16="http://schemas.microsoft.com/office/drawing/2014/main" id="{6E6F54EE-09FA-49DB-842B-CA300671731F}"/>
              </a:ext>
            </a:extLst>
          </p:cNvPr>
          <p:cNvSpPr/>
          <p:nvPr/>
        </p:nvSpPr>
        <p:spPr>
          <a:xfrm>
            <a:off x="5570982" y="4184779"/>
            <a:ext cx="353967" cy="318100"/>
          </a:xfrm>
          <a:prstGeom prst="irregularSeal1">
            <a:avLst/>
          </a:prstGeom>
          <a:solidFill>
            <a:srgbClr val="FFCC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a:solidFill>
                <a:srgbClr val="FFFFFF"/>
              </a:solidFill>
              <a:latin typeface="Calibri" panose="020F0502020204030204"/>
            </a:endParaRPr>
          </a:p>
        </p:txBody>
      </p:sp>
      <p:sp>
        <p:nvSpPr>
          <p:cNvPr id="29" name="Rectangle 28">
            <a:extLst>
              <a:ext uri="{FF2B5EF4-FFF2-40B4-BE49-F238E27FC236}">
                <a16:creationId xmlns:a16="http://schemas.microsoft.com/office/drawing/2014/main" id="{A28F451F-9DA3-417E-8845-E632B0960A5E}"/>
              </a:ext>
            </a:extLst>
          </p:cNvPr>
          <p:cNvSpPr/>
          <p:nvPr/>
        </p:nvSpPr>
        <p:spPr>
          <a:xfrm>
            <a:off x="1310867" y="4774701"/>
            <a:ext cx="1386405" cy="584775"/>
          </a:xfrm>
          <a:prstGeom prst="rect">
            <a:avLst/>
          </a:prstGeom>
        </p:spPr>
        <p:txBody>
          <a:bodyPr wrap="square">
            <a:spAutoFit/>
          </a:bodyPr>
          <a:lstStyle/>
          <a:p>
            <a:pPr algn="ctr" defTabSz="1219170"/>
            <a:r>
              <a:rPr lang="en-US" sz="1600" dirty="0">
                <a:solidFill>
                  <a:srgbClr val="FFFFFF"/>
                </a:solidFill>
                <a:latin typeface="Calibri" panose="020F0502020204030204"/>
              </a:rPr>
              <a:t>Provision SW/HW</a:t>
            </a:r>
          </a:p>
        </p:txBody>
      </p:sp>
      <p:sp>
        <p:nvSpPr>
          <p:cNvPr id="31" name="TextBox 30">
            <a:extLst>
              <a:ext uri="{FF2B5EF4-FFF2-40B4-BE49-F238E27FC236}">
                <a16:creationId xmlns:a16="http://schemas.microsoft.com/office/drawing/2014/main" id="{348F9042-385A-4097-A760-CDA8727045E7}"/>
              </a:ext>
            </a:extLst>
          </p:cNvPr>
          <p:cNvSpPr txBox="1"/>
          <p:nvPr/>
        </p:nvSpPr>
        <p:spPr>
          <a:xfrm>
            <a:off x="10363110" y="3228747"/>
            <a:ext cx="1016311" cy="584775"/>
          </a:xfrm>
          <a:prstGeom prst="rect">
            <a:avLst/>
          </a:prstGeom>
          <a:noFill/>
          <a:ln>
            <a:noFill/>
            <a:prstDash val="dash"/>
          </a:ln>
        </p:spPr>
        <p:txBody>
          <a:bodyPr wrap="square" rtlCol="0">
            <a:spAutoFit/>
          </a:bodyPr>
          <a:lstStyle>
            <a:defPPr>
              <a:defRPr lang="en-US"/>
            </a:defPPr>
            <a:lvl1pPr algn="ctr">
              <a:defRPr sz="800">
                <a:solidFill>
                  <a:srgbClr val="FFCC32"/>
                </a:solidFill>
              </a:defRPr>
            </a:lvl1pPr>
          </a:lstStyle>
          <a:p>
            <a:pPr defTabSz="1219170"/>
            <a:r>
              <a:rPr lang="en-US" sz="1600" dirty="0">
                <a:latin typeface="Calibri" panose="020F0502020204030204"/>
              </a:rPr>
              <a:t>Eroding Trust</a:t>
            </a:r>
          </a:p>
        </p:txBody>
      </p:sp>
      <p:sp>
        <p:nvSpPr>
          <p:cNvPr id="28" name="Footer Placeholder 4">
            <a:extLst>
              <a:ext uri="{FF2B5EF4-FFF2-40B4-BE49-F238E27FC236}">
                <a16:creationId xmlns:a16="http://schemas.microsoft.com/office/drawing/2014/main" id="{A38394D1-BE93-4BE4-9CA8-27ABD56A5F41}"/>
              </a:ext>
            </a:extLst>
          </p:cNvPr>
          <p:cNvSpPr txBox="1">
            <a:spLocks/>
          </p:cNvSpPr>
          <p:nvPr/>
        </p:nvSpPr>
        <p:spPr>
          <a:xfrm>
            <a:off x="10058400" y="65690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solidFill>
                  <a:schemeClr val="bg1"/>
                </a:solidFill>
              </a:rPr>
              <a:t>www.actuariesindia.org</a:t>
            </a:r>
          </a:p>
        </p:txBody>
      </p:sp>
      <p:pic>
        <p:nvPicPr>
          <p:cNvPr id="27" name="Picture 26">
            <a:extLst>
              <a:ext uri="{FF2B5EF4-FFF2-40B4-BE49-F238E27FC236}">
                <a16:creationId xmlns:a16="http://schemas.microsoft.com/office/drawing/2014/main" id="{2BB744FF-FFEE-46E8-B5EF-62C7C54DB61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896600" y="152401"/>
            <a:ext cx="1085347" cy="1093347"/>
          </a:xfrm>
          <a:prstGeom prst="rect">
            <a:avLst/>
          </a:prstGeom>
          <a:blipFill dpi="0" rotWithShape="1">
            <a:blip r:embed="rId8"/>
            <a:srcRect/>
            <a:stretch>
              <a:fillRect/>
            </a:stretch>
          </a:blipFill>
        </p:spPr>
      </p:pic>
      <p:sp>
        <p:nvSpPr>
          <p:cNvPr id="30" name="Title 29">
            <a:extLst>
              <a:ext uri="{FF2B5EF4-FFF2-40B4-BE49-F238E27FC236}">
                <a16:creationId xmlns:a16="http://schemas.microsoft.com/office/drawing/2014/main" id="{C8D39C27-B9F5-455A-9323-08F7AF2DB92B}"/>
              </a:ext>
            </a:extLst>
          </p:cNvPr>
          <p:cNvSpPr>
            <a:spLocks noGrp="1"/>
          </p:cNvSpPr>
          <p:nvPr>
            <p:ph type="title"/>
          </p:nvPr>
        </p:nvSpPr>
        <p:spPr/>
        <p:txBody>
          <a:bodyPr/>
          <a:lstStyle/>
          <a:p>
            <a:r>
              <a:rPr lang="en-SG" dirty="0"/>
              <a:t>Timeframe of an Actuarial Project</a:t>
            </a:r>
          </a:p>
        </p:txBody>
      </p:sp>
    </p:spTree>
    <p:extLst>
      <p:ext uri="{BB962C8B-B14F-4D97-AF65-F5344CB8AC3E}">
        <p14:creationId xmlns:p14="http://schemas.microsoft.com/office/powerpoint/2010/main" val="2124876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fade">
                                      <p:cBhvr>
                                        <p:cTn id="16"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824F918-13E8-422A-BDE9-99C9B1ADB5C8}"/>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3825326" y="2183650"/>
            <a:ext cx="6877855" cy="2913813"/>
          </a:xfrm>
          <a:prstGeom prst="rect">
            <a:avLst/>
          </a:prstGeom>
        </p:spPr>
      </p:pic>
      <p:pic>
        <p:nvPicPr>
          <p:cNvPr id="3" name="Picture 2">
            <a:extLst>
              <a:ext uri="{FF2B5EF4-FFF2-40B4-BE49-F238E27FC236}">
                <a16:creationId xmlns:a16="http://schemas.microsoft.com/office/drawing/2014/main" id="{362A7CBE-A8ED-49CE-93F2-304787CECF2B}"/>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629749" y="5102135"/>
            <a:ext cx="2460129" cy="640235"/>
          </a:xfrm>
          <a:prstGeom prst="rect">
            <a:avLst/>
          </a:prstGeom>
        </p:spPr>
      </p:pic>
      <p:pic>
        <p:nvPicPr>
          <p:cNvPr id="4" name="Picture 3">
            <a:extLst>
              <a:ext uri="{FF2B5EF4-FFF2-40B4-BE49-F238E27FC236}">
                <a16:creationId xmlns:a16="http://schemas.microsoft.com/office/drawing/2014/main" id="{763DA019-6076-4CCD-B19A-E469DEF24CCD}"/>
              </a:ext>
            </a:extLst>
          </p:cNvPr>
          <p:cNvPicPr>
            <a:picLocks noChangeAspect="1"/>
          </p:cNvPicPr>
          <p:nvPr/>
        </p:nvPicPr>
        <p:blipFill rotWithShape="1">
          <a:blip r:embed="rId5">
            <a:extLst>
              <a:ext uri="{28A0092B-C50C-407E-A947-70E740481C1C}">
                <a14:useLocalDpi xmlns:a14="http://schemas.microsoft.com/office/drawing/2010/main" val="0"/>
              </a:ext>
            </a:extLst>
          </a:blip>
          <a:srcRect r="75911"/>
          <a:stretch/>
        </p:blipFill>
        <p:spPr>
          <a:xfrm>
            <a:off x="1635971" y="2173218"/>
            <a:ext cx="2183829" cy="3566469"/>
          </a:xfrm>
          <a:prstGeom prst="rect">
            <a:avLst/>
          </a:prstGeom>
        </p:spPr>
      </p:pic>
      <p:pic>
        <p:nvPicPr>
          <p:cNvPr id="5" name="Picture 4">
            <a:extLst>
              <a:ext uri="{FF2B5EF4-FFF2-40B4-BE49-F238E27FC236}">
                <a16:creationId xmlns:a16="http://schemas.microsoft.com/office/drawing/2014/main" id="{6423CD4F-5B04-47F0-8B1F-D47BAB7C20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29747" y="2173218"/>
            <a:ext cx="9065539" cy="3566469"/>
          </a:xfrm>
          <a:prstGeom prst="rect">
            <a:avLst/>
          </a:prstGeom>
        </p:spPr>
      </p:pic>
      <p:sp>
        <p:nvSpPr>
          <p:cNvPr id="6" name="TextBox 5">
            <a:extLst>
              <a:ext uri="{FF2B5EF4-FFF2-40B4-BE49-F238E27FC236}">
                <a16:creationId xmlns:a16="http://schemas.microsoft.com/office/drawing/2014/main" id="{5309F44A-F9E7-48B2-8981-83D9CAF8C960}"/>
              </a:ext>
            </a:extLst>
          </p:cNvPr>
          <p:cNvSpPr txBox="1"/>
          <p:nvPr/>
        </p:nvSpPr>
        <p:spPr>
          <a:xfrm>
            <a:off x="1442873" y="3492028"/>
            <a:ext cx="1367259" cy="1077218"/>
          </a:xfrm>
          <a:prstGeom prst="rect">
            <a:avLst/>
          </a:prstGeom>
          <a:noFill/>
          <a:ln>
            <a:noFill/>
            <a:prstDash val="dash"/>
          </a:ln>
        </p:spPr>
        <p:txBody>
          <a:bodyPr wrap="square" rtlCol="0">
            <a:spAutoFit/>
          </a:bodyPr>
          <a:lstStyle/>
          <a:p>
            <a:pPr algn="ctr" defTabSz="1219170"/>
            <a:r>
              <a:rPr lang="en-US" sz="1600" dirty="0">
                <a:solidFill>
                  <a:srgbClr val="FFFFFF"/>
                </a:solidFill>
                <a:latin typeface="Calibri" panose="020F0502020204030204"/>
              </a:rPr>
              <a:t>Automated </a:t>
            </a:r>
          </a:p>
          <a:p>
            <a:pPr algn="ctr" defTabSz="1219170"/>
            <a:r>
              <a:rPr lang="en-US" sz="1600" dirty="0">
                <a:solidFill>
                  <a:srgbClr val="FFFFFF"/>
                </a:solidFill>
                <a:latin typeface="Calibri" panose="020F0502020204030204"/>
              </a:rPr>
              <a:t>data prep &amp; model Creation</a:t>
            </a:r>
          </a:p>
        </p:txBody>
      </p:sp>
      <p:cxnSp>
        <p:nvCxnSpPr>
          <p:cNvPr id="7" name="Straight Connector 6">
            <a:extLst>
              <a:ext uri="{FF2B5EF4-FFF2-40B4-BE49-F238E27FC236}">
                <a16:creationId xmlns:a16="http://schemas.microsoft.com/office/drawing/2014/main" id="{76D5EE83-C875-4276-B8ED-B895C0BD732B}"/>
              </a:ext>
            </a:extLst>
          </p:cNvPr>
          <p:cNvCxnSpPr>
            <a:cxnSpLocks/>
          </p:cNvCxnSpPr>
          <p:nvPr/>
        </p:nvCxnSpPr>
        <p:spPr>
          <a:xfrm flipV="1">
            <a:off x="1555741" y="1461245"/>
            <a:ext cx="0" cy="5549155"/>
          </a:xfrm>
          <a:prstGeom prst="line">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7E3E242F-F4F9-4DE0-80DB-0E4D031F3875}"/>
              </a:ext>
            </a:extLst>
          </p:cNvPr>
          <p:cNvSpPr txBox="1"/>
          <p:nvPr/>
        </p:nvSpPr>
        <p:spPr>
          <a:xfrm>
            <a:off x="2465129" y="4193761"/>
            <a:ext cx="1476883" cy="830997"/>
          </a:xfrm>
          <a:prstGeom prst="rect">
            <a:avLst/>
          </a:prstGeom>
          <a:noFill/>
          <a:ln>
            <a:noFill/>
            <a:prstDash val="dash"/>
          </a:ln>
        </p:spPr>
        <p:txBody>
          <a:bodyPr wrap="square" rtlCol="0">
            <a:spAutoFit/>
          </a:bodyPr>
          <a:lstStyle/>
          <a:p>
            <a:pPr algn="ctr" defTabSz="1219170"/>
            <a:r>
              <a:rPr lang="en-US" sz="1600" dirty="0">
                <a:solidFill>
                  <a:srgbClr val="FFFFFF"/>
                </a:solidFill>
                <a:latin typeface="Calibri" panose="020F0502020204030204"/>
              </a:rPr>
              <a:t>Streamlined model deployment</a:t>
            </a:r>
          </a:p>
        </p:txBody>
      </p:sp>
      <p:sp>
        <p:nvSpPr>
          <p:cNvPr id="9" name="TextBox 8">
            <a:extLst>
              <a:ext uri="{FF2B5EF4-FFF2-40B4-BE49-F238E27FC236}">
                <a16:creationId xmlns:a16="http://schemas.microsoft.com/office/drawing/2014/main" id="{0697D1DB-1894-4A1D-BECC-597A625575B4}"/>
              </a:ext>
            </a:extLst>
          </p:cNvPr>
          <p:cNvSpPr txBox="1"/>
          <p:nvPr/>
        </p:nvSpPr>
        <p:spPr>
          <a:xfrm>
            <a:off x="2463546" y="1985869"/>
            <a:ext cx="3882321" cy="338554"/>
          </a:xfrm>
          <a:prstGeom prst="rect">
            <a:avLst/>
          </a:prstGeom>
          <a:noFill/>
          <a:ln>
            <a:noFill/>
            <a:prstDash val="dash"/>
          </a:ln>
        </p:spPr>
        <p:txBody>
          <a:bodyPr wrap="square" rtlCol="0">
            <a:spAutoFit/>
          </a:bodyPr>
          <a:lstStyle>
            <a:defPPr>
              <a:defRPr lang="en-US"/>
            </a:defPPr>
            <a:lvl1pPr algn="ctr">
              <a:defRPr sz="800">
                <a:solidFill>
                  <a:srgbClr val="FFCC32"/>
                </a:solidFill>
              </a:defRPr>
            </a:lvl1pPr>
          </a:lstStyle>
          <a:p>
            <a:pPr defTabSz="1219170"/>
            <a:r>
              <a:rPr lang="en-US" sz="1600" dirty="0">
                <a:solidFill>
                  <a:srgbClr val="FFFFFF"/>
                </a:solidFill>
                <a:latin typeface="Calibri" panose="020F0502020204030204"/>
              </a:rPr>
              <a:t>Retrain/rebuild/replace model</a:t>
            </a:r>
          </a:p>
        </p:txBody>
      </p:sp>
      <p:sp>
        <p:nvSpPr>
          <p:cNvPr id="10" name="TextBox 9">
            <a:extLst>
              <a:ext uri="{FF2B5EF4-FFF2-40B4-BE49-F238E27FC236}">
                <a16:creationId xmlns:a16="http://schemas.microsoft.com/office/drawing/2014/main" id="{0EA3860D-D829-4F23-BBC3-23633B413F27}"/>
              </a:ext>
            </a:extLst>
          </p:cNvPr>
          <p:cNvSpPr txBox="1"/>
          <p:nvPr/>
        </p:nvSpPr>
        <p:spPr>
          <a:xfrm>
            <a:off x="3057629" y="2514267"/>
            <a:ext cx="1850177" cy="584775"/>
          </a:xfrm>
          <a:prstGeom prst="rect">
            <a:avLst/>
          </a:prstGeom>
          <a:noFill/>
          <a:ln>
            <a:noFill/>
            <a:prstDash val="dash"/>
          </a:ln>
        </p:spPr>
        <p:txBody>
          <a:bodyPr wrap="square" rtlCol="0">
            <a:spAutoFit/>
          </a:bodyPr>
          <a:lstStyle>
            <a:defPPr>
              <a:defRPr lang="en-US"/>
            </a:defPPr>
            <a:lvl1pPr algn="ctr">
              <a:defRPr sz="800">
                <a:solidFill>
                  <a:srgbClr val="FFCC32"/>
                </a:solidFill>
              </a:defRPr>
            </a:lvl1pPr>
          </a:lstStyle>
          <a:p>
            <a:pPr defTabSz="1219170"/>
            <a:r>
              <a:rPr lang="en-US" sz="1600" dirty="0">
                <a:solidFill>
                  <a:srgbClr val="FFFFFF"/>
                </a:solidFill>
                <a:latin typeface="Calibri" panose="020F0502020204030204"/>
              </a:rPr>
              <a:t>Model monitoring/</a:t>
            </a:r>
          </a:p>
          <a:p>
            <a:pPr defTabSz="1219170"/>
            <a:r>
              <a:rPr lang="en-US" sz="1600" dirty="0">
                <a:solidFill>
                  <a:srgbClr val="FFFFFF"/>
                </a:solidFill>
                <a:latin typeface="Calibri" panose="020F0502020204030204"/>
              </a:rPr>
              <a:t>governance</a:t>
            </a:r>
          </a:p>
        </p:txBody>
      </p:sp>
      <p:sp>
        <p:nvSpPr>
          <p:cNvPr id="13" name="Arrow: Right 12">
            <a:extLst>
              <a:ext uri="{FF2B5EF4-FFF2-40B4-BE49-F238E27FC236}">
                <a16:creationId xmlns:a16="http://schemas.microsoft.com/office/drawing/2014/main" id="{0E0765E7-5F08-4C15-889A-7D06832B6556}"/>
              </a:ext>
            </a:extLst>
          </p:cNvPr>
          <p:cNvSpPr/>
          <p:nvPr/>
        </p:nvSpPr>
        <p:spPr>
          <a:xfrm rot="15130983">
            <a:off x="5124304" y="3190820"/>
            <a:ext cx="1889553" cy="447692"/>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219170"/>
            <a:endParaRPr lang="en-US">
              <a:solidFill>
                <a:srgbClr val="FFFFFF"/>
              </a:solidFill>
              <a:latin typeface="Calibri" panose="020F0502020204030204"/>
            </a:endParaRPr>
          </a:p>
        </p:txBody>
      </p:sp>
      <p:sp>
        <p:nvSpPr>
          <p:cNvPr id="14" name="Arrow: Right 13">
            <a:extLst>
              <a:ext uri="{FF2B5EF4-FFF2-40B4-BE49-F238E27FC236}">
                <a16:creationId xmlns:a16="http://schemas.microsoft.com/office/drawing/2014/main" id="{C2AAC046-3B61-41CF-A58E-FFE8AE375A17}"/>
              </a:ext>
            </a:extLst>
          </p:cNvPr>
          <p:cNvSpPr/>
          <p:nvPr/>
        </p:nvSpPr>
        <p:spPr>
          <a:xfrm rot="11802100">
            <a:off x="3682137" y="5595667"/>
            <a:ext cx="1534635" cy="447692"/>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219170"/>
            <a:endParaRPr lang="en-US">
              <a:solidFill>
                <a:srgbClr val="FFFFFF"/>
              </a:solidFill>
              <a:latin typeface="Calibri" panose="020F0502020204030204"/>
            </a:endParaRPr>
          </a:p>
        </p:txBody>
      </p:sp>
      <p:sp>
        <p:nvSpPr>
          <p:cNvPr id="15" name="TextBox 14">
            <a:extLst>
              <a:ext uri="{FF2B5EF4-FFF2-40B4-BE49-F238E27FC236}">
                <a16:creationId xmlns:a16="http://schemas.microsoft.com/office/drawing/2014/main" id="{1AD705FD-C82B-4459-814B-A20244D13616}"/>
              </a:ext>
            </a:extLst>
          </p:cNvPr>
          <p:cNvSpPr txBox="1"/>
          <p:nvPr/>
        </p:nvSpPr>
        <p:spPr>
          <a:xfrm>
            <a:off x="3942014" y="1493865"/>
            <a:ext cx="6694247" cy="338554"/>
          </a:xfrm>
          <a:prstGeom prst="rect">
            <a:avLst/>
          </a:prstGeom>
          <a:noFill/>
        </p:spPr>
        <p:txBody>
          <a:bodyPr wrap="square" rtlCol="0">
            <a:spAutoFit/>
          </a:bodyPr>
          <a:lstStyle/>
          <a:p>
            <a:pPr algn="ctr" defTabSz="457178"/>
            <a:r>
              <a:rPr lang="en-US" sz="1600" b="1" dirty="0">
                <a:solidFill>
                  <a:srgbClr val="15B57B"/>
                </a:solidFill>
                <a:latin typeface="Calibri" panose="020F0502020204030204"/>
              </a:rPr>
              <a:t>AUTOMATED AND OPERATIONALIZED = SUSTAINED VALUE</a:t>
            </a:r>
          </a:p>
        </p:txBody>
      </p:sp>
      <p:cxnSp>
        <p:nvCxnSpPr>
          <p:cNvPr id="16" name="Straight Connector 15">
            <a:extLst>
              <a:ext uri="{FF2B5EF4-FFF2-40B4-BE49-F238E27FC236}">
                <a16:creationId xmlns:a16="http://schemas.microsoft.com/office/drawing/2014/main" id="{A2E6D97C-9533-4889-9209-C5D63A017ED5}"/>
              </a:ext>
            </a:extLst>
          </p:cNvPr>
          <p:cNvCxnSpPr>
            <a:cxnSpLocks/>
          </p:cNvCxnSpPr>
          <p:nvPr/>
        </p:nvCxnSpPr>
        <p:spPr>
          <a:xfrm>
            <a:off x="3942013" y="1935067"/>
            <a:ext cx="6616211" cy="10432"/>
          </a:xfrm>
          <a:prstGeom prst="line">
            <a:avLst/>
          </a:prstGeom>
          <a:ln w="28575">
            <a:solidFill>
              <a:schemeClr val="accent3"/>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0B535360-4BCB-4A89-B009-F4ABA4BB2CDC}"/>
              </a:ext>
            </a:extLst>
          </p:cNvPr>
          <p:cNvSpPr txBox="1"/>
          <p:nvPr/>
        </p:nvSpPr>
        <p:spPr>
          <a:xfrm>
            <a:off x="662837" y="5166402"/>
            <a:ext cx="939952" cy="338554"/>
          </a:xfrm>
          <a:prstGeom prst="rect">
            <a:avLst/>
          </a:prstGeom>
          <a:noFill/>
        </p:spPr>
        <p:txBody>
          <a:bodyPr wrap="square" rtlCol="0">
            <a:spAutoFit/>
          </a:bodyPr>
          <a:lstStyle/>
          <a:p>
            <a:pPr algn="ctr" defTabSz="1219170"/>
            <a:r>
              <a:rPr lang="en-US" sz="1600">
                <a:solidFill>
                  <a:srgbClr val="33A3FF">
                    <a:lumMod val="40000"/>
                    <a:lumOff val="60000"/>
                  </a:srgbClr>
                </a:solidFill>
                <a:latin typeface="Calibri" panose="020F0502020204030204"/>
              </a:rPr>
              <a:t>TIME</a:t>
            </a:r>
          </a:p>
        </p:txBody>
      </p:sp>
      <p:sp>
        <p:nvSpPr>
          <p:cNvPr id="18" name="TextBox 17">
            <a:extLst>
              <a:ext uri="{FF2B5EF4-FFF2-40B4-BE49-F238E27FC236}">
                <a16:creationId xmlns:a16="http://schemas.microsoft.com/office/drawing/2014/main" id="{4533D316-08A6-4BED-9BE9-489B8F91771E}"/>
              </a:ext>
            </a:extLst>
          </p:cNvPr>
          <p:cNvSpPr txBox="1"/>
          <p:nvPr/>
        </p:nvSpPr>
        <p:spPr>
          <a:xfrm>
            <a:off x="241919" y="1724516"/>
            <a:ext cx="1458687" cy="584775"/>
          </a:xfrm>
          <a:prstGeom prst="rect">
            <a:avLst/>
          </a:prstGeom>
          <a:noFill/>
        </p:spPr>
        <p:txBody>
          <a:bodyPr wrap="square" rtlCol="0">
            <a:spAutoFit/>
          </a:bodyPr>
          <a:lstStyle/>
          <a:p>
            <a:pPr algn="ctr" defTabSz="1219170"/>
            <a:r>
              <a:rPr lang="en-US" sz="1600" dirty="0">
                <a:solidFill>
                  <a:srgbClr val="33A3FF">
                    <a:lumMod val="40000"/>
                    <a:lumOff val="60000"/>
                  </a:srgbClr>
                </a:solidFill>
                <a:latin typeface="Calibri" panose="020F0502020204030204"/>
              </a:rPr>
              <a:t>VALUE OF ANALYTICS</a:t>
            </a:r>
          </a:p>
        </p:txBody>
      </p:sp>
      <p:sp>
        <p:nvSpPr>
          <p:cNvPr id="20" name="TextBox 19">
            <a:extLst>
              <a:ext uri="{FF2B5EF4-FFF2-40B4-BE49-F238E27FC236}">
                <a16:creationId xmlns:a16="http://schemas.microsoft.com/office/drawing/2014/main" id="{791C6DE7-9874-4C0B-9AE1-C0261C9E72F4}"/>
              </a:ext>
            </a:extLst>
          </p:cNvPr>
          <p:cNvSpPr txBox="1"/>
          <p:nvPr/>
        </p:nvSpPr>
        <p:spPr>
          <a:xfrm>
            <a:off x="1504452" y="5951654"/>
            <a:ext cx="1367259" cy="830997"/>
          </a:xfrm>
          <a:prstGeom prst="rect">
            <a:avLst/>
          </a:prstGeom>
          <a:noFill/>
          <a:ln>
            <a:noFill/>
            <a:prstDash val="dash"/>
          </a:ln>
        </p:spPr>
        <p:txBody>
          <a:bodyPr wrap="square" rtlCol="0">
            <a:spAutoFit/>
          </a:bodyPr>
          <a:lstStyle/>
          <a:p>
            <a:pPr algn="ctr" defTabSz="1219170"/>
            <a:r>
              <a:rPr lang="en-US" sz="1600" dirty="0">
                <a:solidFill>
                  <a:srgbClr val="FFFFFF"/>
                </a:solidFill>
                <a:latin typeface="Calibri" panose="020F0502020204030204"/>
              </a:rPr>
              <a:t>Scalable cloud-native architecture</a:t>
            </a:r>
          </a:p>
        </p:txBody>
      </p:sp>
      <p:pic>
        <p:nvPicPr>
          <p:cNvPr id="19" name="Picture 18">
            <a:extLst>
              <a:ext uri="{FF2B5EF4-FFF2-40B4-BE49-F238E27FC236}">
                <a16:creationId xmlns:a16="http://schemas.microsoft.com/office/drawing/2014/main" id="{B33684F8-8D1A-46DB-BA13-CCECC07761B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67142" y="4284165"/>
            <a:ext cx="9120407" cy="2170364"/>
          </a:xfrm>
          <a:prstGeom prst="rect">
            <a:avLst/>
          </a:prstGeom>
        </p:spPr>
      </p:pic>
      <p:cxnSp>
        <p:nvCxnSpPr>
          <p:cNvPr id="23" name="Straight Connector 22">
            <a:extLst>
              <a:ext uri="{FF2B5EF4-FFF2-40B4-BE49-F238E27FC236}">
                <a16:creationId xmlns:a16="http://schemas.microsoft.com/office/drawing/2014/main" id="{E6E88408-E611-4143-8635-3BD22D1B972E}"/>
              </a:ext>
            </a:extLst>
          </p:cNvPr>
          <p:cNvCxnSpPr>
            <a:cxnSpLocks/>
          </p:cNvCxnSpPr>
          <p:nvPr/>
        </p:nvCxnSpPr>
        <p:spPr>
          <a:xfrm>
            <a:off x="1564689" y="5094641"/>
            <a:ext cx="9420811" cy="2823"/>
          </a:xfrm>
          <a:prstGeom prst="line">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2" name="Explosion: 8 Points 11">
            <a:extLst>
              <a:ext uri="{FF2B5EF4-FFF2-40B4-BE49-F238E27FC236}">
                <a16:creationId xmlns:a16="http://schemas.microsoft.com/office/drawing/2014/main" id="{306EF2A8-0CCA-4533-B679-0963E429DF63}"/>
              </a:ext>
            </a:extLst>
          </p:cNvPr>
          <p:cNvSpPr/>
          <p:nvPr/>
        </p:nvSpPr>
        <p:spPr>
          <a:xfrm>
            <a:off x="3628751" y="4970083"/>
            <a:ext cx="353967" cy="318100"/>
          </a:xfrm>
          <a:prstGeom prst="irregularSeal1">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219170"/>
            <a:endParaRPr lang="en-US">
              <a:solidFill>
                <a:srgbClr val="FFFFFF"/>
              </a:solidFill>
              <a:latin typeface="Calibri" panose="020F0502020204030204"/>
            </a:endParaRPr>
          </a:p>
        </p:txBody>
      </p:sp>
      <p:sp>
        <p:nvSpPr>
          <p:cNvPr id="25" name="TextBox 24">
            <a:extLst>
              <a:ext uri="{FF2B5EF4-FFF2-40B4-BE49-F238E27FC236}">
                <a16:creationId xmlns:a16="http://schemas.microsoft.com/office/drawing/2014/main" id="{BAD85C9B-D56E-4CDD-B4C5-926D55893178}"/>
              </a:ext>
            </a:extLst>
          </p:cNvPr>
          <p:cNvSpPr txBox="1"/>
          <p:nvPr/>
        </p:nvSpPr>
        <p:spPr>
          <a:xfrm>
            <a:off x="3982718" y="860961"/>
            <a:ext cx="6694247" cy="338554"/>
          </a:xfrm>
          <a:prstGeom prst="rect">
            <a:avLst/>
          </a:prstGeom>
          <a:noFill/>
        </p:spPr>
        <p:txBody>
          <a:bodyPr wrap="square" rtlCol="0">
            <a:spAutoFit/>
          </a:bodyPr>
          <a:lstStyle/>
          <a:p>
            <a:pPr algn="ctr" defTabSz="457178"/>
            <a:r>
              <a:rPr lang="en-US" sz="1600" b="1" dirty="0">
                <a:solidFill>
                  <a:srgbClr val="15B57B"/>
                </a:solidFill>
                <a:latin typeface="Calibri" panose="020F0502020204030204"/>
              </a:rPr>
              <a:t>CLOUD-NATIVE ARCHITECTURE = OPTIMIZED INFRASTRUCTURE</a:t>
            </a:r>
          </a:p>
        </p:txBody>
      </p:sp>
      <p:cxnSp>
        <p:nvCxnSpPr>
          <p:cNvPr id="26" name="Straight Connector 25">
            <a:extLst>
              <a:ext uri="{FF2B5EF4-FFF2-40B4-BE49-F238E27FC236}">
                <a16:creationId xmlns:a16="http://schemas.microsoft.com/office/drawing/2014/main" id="{D36052BD-F10A-4B98-962D-BDAA9EC31986}"/>
              </a:ext>
            </a:extLst>
          </p:cNvPr>
          <p:cNvCxnSpPr>
            <a:cxnSpLocks/>
          </p:cNvCxnSpPr>
          <p:nvPr/>
        </p:nvCxnSpPr>
        <p:spPr>
          <a:xfrm>
            <a:off x="2146301" y="1312595"/>
            <a:ext cx="8452628" cy="0"/>
          </a:xfrm>
          <a:prstGeom prst="line">
            <a:avLst/>
          </a:prstGeom>
          <a:ln w="28575">
            <a:solidFill>
              <a:schemeClr val="accent3"/>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47CC519F-A7EA-4D3A-BCAA-1B7BEF65F17E}"/>
              </a:ext>
            </a:extLst>
          </p:cNvPr>
          <p:cNvSpPr txBox="1"/>
          <p:nvPr/>
        </p:nvSpPr>
        <p:spPr>
          <a:xfrm>
            <a:off x="10769289" y="1985869"/>
            <a:ext cx="1016311" cy="584775"/>
          </a:xfrm>
          <a:prstGeom prst="rect">
            <a:avLst/>
          </a:prstGeom>
          <a:noFill/>
          <a:ln>
            <a:noFill/>
            <a:prstDash val="dash"/>
          </a:ln>
        </p:spPr>
        <p:txBody>
          <a:bodyPr wrap="square" rtlCol="0">
            <a:spAutoFit/>
          </a:bodyPr>
          <a:lstStyle>
            <a:defPPr>
              <a:defRPr lang="en-US"/>
            </a:defPPr>
            <a:lvl1pPr algn="ctr">
              <a:defRPr sz="800">
                <a:solidFill>
                  <a:srgbClr val="FFCC32"/>
                </a:solidFill>
              </a:defRPr>
            </a:lvl1pPr>
          </a:lstStyle>
          <a:p>
            <a:pPr defTabSz="1219170"/>
            <a:r>
              <a:rPr lang="en-US" sz="1600" dirty="0">
                <a:solidFill>
                  <a:srgbClr val="FFFFFF"/>
                </a:solidFill>
                <a:latin typeface="Calibri" panose="020F0502020204030204"/>
              </a:rPr>
              <a:t>Trusted decisions</a:t>
            </a:r>
          </a:p>
        </p:txBody>
      </p:sp>
      <p:sp>
        <p:nvSpPr>
          <p:cNvPr id="24" name="Footer Placeholder 4">
            <a:extLst>
              <a:ext uri="{FF2B5EF4-FFF2-40B4-BE49-F238E27FC236}">
                <a16:creationId xmlns:a16="http://schemas.microsoft.com/office/drawing/2014/main" id="{CE11A225-94CD-4FE5-A41F-43F493829232}"/>
              </a:ext>
            </a:extLst>
          </p:cNvPr>
          <p:cNvSpPr txBox="1">
            <a:spLocks/>
          </p:cNvSpPr>
          <p:nvPr/>
        </p:nvSpPr>
        <p:spPr>
          <a:xfrm>
            <a:off x="10058400" y="65690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solidFill>
                  <a:schemeClr val="bg1"/>
                </a:solidFill>
              </a:rPr>
              <a:t>www.actuariesindia.org</a:t>
            </a:r>
          </a:p>
        </p:txBody>
      </p:sp>
      <p:pic>
        <p:nvPicPr>
          <p:cNvPr id="27" name="Picture 26">
            <a:extLst>
              <a:ext uri="{FF2B5EF4-FFF2-40B4-BE49-F238E27FC236}">
                <a16:creationId xmlns:a16="http://schemas.microsoft.com/office/drawing/2014/main" id="{A10A4084-A75A-481E-B72A-F3EB3327CC4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896600" y="152401"/>
            <a:ext cx="1085347" cy="1093347"/>
          </a:xfrm>
          <a:prstGeom prst="rect">
            <a:avLst/>
          </a:prstGeom>
          <a:blipFill dpi="0" rotWithShape="1">
            <a:blip r:embed="rId8"/>
            <a:srcRect/>
            <a:stretch>
              <a:fillRect/>
            </a:stretch>
          </a:blipFill>
        </p:spPr>
      </p:pic>
      <p:sp>
        <p:nvSpPr>
          <p:cNvPr id="29" name="Title 29">
            <a:extLst>
              <a:ext uri="{FF2B5EF4-FFF2-40B4-BE49-F238E27FC236}">
                <a16:creationId xmlns:a16="http://schemas.microsoft.com/office/drawing/2014/main" id="{257A7073-97E6-44C5-800D-A25AD7D0B94B}"/>
              </a:ext>
            </a:extLst>
          </p:cNvPr>
          <p:cNvSpPr>
            <a:spLocks noGrp="1"/>
          </p:cNvSpPr>
          <p:nvPr>
            <p:ph type="title"/>
          </p:nvPr>
        </p:nvSpPr>
        <p:spPr>
          <a:xfrm>
            <a:off x="838200" y="168583"/>
            <a:ext cx="10515600" cy="609600"/>
          </a:xfrm>
        </p:spPr>
        <p:txBody>
          <a:bodyPr/>
          <a:lstStyle/>
          <a:p>
            <a:r>
              <a:rPr lang="en-SG" dirty="0"/>
              <a:t>How it should be!</a:t>
            </a:r>
          </a:p>
        </p:txBody>
      </p:sp>
    </p:spTree>
    <p:extLst>
      <p:ext uri="{BB962C8B-B14F-4D97-AF65-F5344CB8AC3E}">
        <p14:creationId xmlns:p14="http://schemas.microsoft.com/office/powerpoint/2010/main" val="419024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par>
                                <p:cTn id="21" presetID="22" presetClass="entr" presetSubtype="8"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left)">
                                      <p:cBhvr>
                                        <p:cTn id="23" dur="500"/>
                                        <p:tgtEl>
                                          <p:spTgt spid="3"/>
                                        </p:tgtEl>
                                      </p:cBhvr>
                                    </p:animEffect>
                                  </p:childTnLst>
                                </p:cTn>
                              </p:par>
                              <p:par>
                                <p:cTn id="24" presetID="22" presetClass="entr" presetSubtype="2"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right)">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500"/>
                                        <p:tgtEl>
                                          <p:spTgt spid="5"/>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par>
                                <p:cTn id="38" presetID="22" presetClass="entr" presetSubtype="8" fill="hold" nodeType="with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wipe(left)">
                                      <p:cBhvr>
                                        <p:cTn id="40" dur="500"/>
                                        <p:tgtEl>
                                          <p:spTgt spid="2"/>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wipe(down)">
                                      <p:cBhvr>
                                        <p:cTn id="43" dur="500"/>
                                        <p:tgtEl>
                                          <p:spTgt spid="13"/>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wipe(left)">
                                      <p:cBhvr>
                                        <p:cTn id="46" dur="500"/>
                                        <p:tgtEl>
                                          <p:spTgt spid="15"/>
                                        </p:tgtEl>
                                      </p:cBhvr>
                                    </p:animEffect>
                                  </p:childTnLst>
                                </p:cTn>
                              </p:par>
                              <p:par>
                                <p:cTn id="47" presetID="22" presetClass="entr" presetSubtype="8" fill="hold"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wipe(left)">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wipe(left)">
                                      <p:cBhvr>
                                        <p:cTn id="52" dur="500"/>
                                        <p:tgtEl>
                                          <p:spTgt spid="25"/>
                                        </p:tgtEl>
                                      </p:cBhvr>
                                    </p:animEffect>
                                  </p:childTnLst>
                                </p:cTn>
                              </p:par>
                              <p:par>
                                <p:cTn id="53" presetID="22" presetClass="entr" presetSubtype="8" fill="hold" nodeType="with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wipe(left)">
                                      <p:cBhvr>
                                        <p:cTn id="55" dur="500"/>
                                        <p:tgtEl>
                                          <p:spTgt spid="26"/>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8"/>
                                        </p:tgtEl>
                                        <p:attrNameLst>
                                          <p:attrName>style.visibility</p:attrName>
                                        </p:attrNameLst>
                                      </p:cBhvr>
                                      <p:to>
                                        <p:strVal val="visible"/>
                                      </p:to>
                                    </p:set>
                                    <p:animEffect transition="in" filter="fade">
                                      <p:cBhvr>
                                        <p:cTn id="5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0" grpId="0"/>
      <p:bldP spid="13" grpId="0" animBg="1"/>
      <p:bldP spid="14" grpId="0" animBg="1"/>
      <p:bldP spid="15" grpId="0"/>
      <p:bldP spid="20" grpId="0"/>
      <p:bldP spid="12" grpId="0" animBg="1"/>
      <p:bldP spid="25" grpId="0"/>
      <p:bldP spid="2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EEBC2-4311-4796-BC72-47E43A4CC013}"/>
              </a:ext>
            </a:extLst>
          </p:cNvPr>
          <p:cNvSpPr>
            <a:spLocks noGrp="1"/>
          </p:cNvSpPr>
          <p:nvPr>
            <p:ph type="title"/>
          </p:nvPr>
        </p:nvSpPr>
        <p:spPr/>
        <p:txBody>
          <a:bodyPr/>
          <a:lstStyle/>
          <a:p>
            <a:r>
              <a:rPr lang="es-ES_tradnl"/>
              <a:t>Optimization Process</a:t>
            </a:r>
            <a:endParaRPr lang="es-ES" dirty="0"/>
          </a:p>
        </p:txBody>
      </p:sp>
      <p:grpSp>
        <p:nvGrpSpPr>
          <p:cNvPr id="9218" name="Gruppieren 9217"/>
          <p:cNvGrpSpPr/>
          <p:nvPr/>
        </p:nvGrpSpPr>
        <p:grpSpPr>
          <a:xfrm>
            <a:off x="226211" y="1316567"/>
            <a:ext cx="3804951" cy="4582309"/>
            <a:chOff x="169658" y="987425"/>
            <a:chExt cx="2745713" cy="3306667"/>
          </a:xfrm>
        </p:grpSpPr>
        <p:grpSp>
          <p:nvGrpSpPr>
            <p:cNvPr id="12" name="Gruppieren 11"/>
            <p:cNvGrpSpPr/>
            <p:nvPr/>
          </p:nvGrpSpPr>
          <p:grpSpPr>
            <a:xfrm>
              <a:off x="169658" y="3425292"/>
              <a:ext cx="2745713" cy="868800"/>
              <a:chOff x="169658" y="3593992"/>
              <a:chExt cx="2817719" cy="891584"/>
            </a:xfrm>
          </p:grpSpPr>
          <p:grpSp>
            <p:nvGrpSpPr>
              <p:cNvPr id="7" name="Gruppieren 6"/>
              <p:cNvGrpSpPr/>
              <p:nvPr/>
            </p:nvGrpSpPr>
            <p:grpSpPr>
              <a:xfrm>
                <a:off x="169658" y="3809992"/>
                <a:ext cx="2817719" cy="675584"/>
                <a:chOff x="280150" y="3872810"/>
                <a:chExt cx="2916000" cy="699149"/>
              </a:xfrm>
            </p:grpSpPr>
            <p:sp>
              <p:nvSpPr>
                <p:cNvPr id="5" name="Rechteck 4"/>
                <p:cNvSpPr/>
                <p:nvPr/>
              </p:nvSpPr>
              <p:spPr>
                <a:xfrm>
                  <a:off x="280150" y="3872810"/>
                  <a:ext cx="2916000" cy="69914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de-DE" sz="1733">
                    <a:solidFill>
                      <a:schemeClr val="accent1"/>
                    </a:solidFill>
                  </a:endParaRPr>
                </a:p>
              </p:txBody>
            </p:sp>
            <p:pic>
              <p:nvPicPr>
                <p:cNvPr id="24" name="Picture 23">
                  <a:extLst>
                    <a:ext uri="{FF2B5EF4-FFF2-40B4-BE49-F238E27FC236}">
                      <a16:creationId xmlns:a16="http://schemas.microsoft.com/office/drawing/2014/main" id="{30BE837A-8F3B-4EDD-8606-3D4EBADA6E34}"/>
                    </a:ext>
                  </a:extLst>
                </p:cNvPr>
                <p:cNvPicPr>
                  <a:picLocks noChangeAspect="1"/>
                </p:cNvPicPr>
                <p:nvPr/>
              </p:nvPicPr>
              <p:blipFill rotWithShape="1">
                <a:blip r:embed="rId3"/>
                <a:srcRect t="12219" r="53478" b="65723"/>
                <a:stretch/>
              </p:blipFill>
              <p:spPr>
                <a:xfrm>
                  <a:off x="330947" y="3911285"/>
                  <a:ext cx="2814406" cy="622200"/>
                </a:xfrm>
                <a:prstGeom prst="rect">
                  <a:avLst/>
                </a:prstGeom>
                <a:ln>
                  <a:noFill/>
                </a:ln>
              </p:spPr>
            </p:pic>
          </p:grpSp>
          <p:sp>
            <p:nvSpPr>
              <p:cNvPr id="35" name="Rectangle: Rounded Corners 34">
                <a:extLst>
                  <a:ext uri="{FF2B5EF4-FFF2-40B4-BE49-F238E27FC236}">
                    <a16:creationId xmlns:a16="http://schemas.microsoft.com/office/drawing/2014/main" id="{EB5A1C0A-0F00-4D03-8F73-499BFD7E4A0A}"/>
                  </a:ext>
                </a:extLst>
              </p:cNvPr>
              <p:cNvSpPr/>
              <p:nvPr/>
            </p:nvSpPr>
            <p:spPr>
              <a:xfrm>
                <a:off x="169658" y="3593992"/>
                <a:ext cx="2817719" cy="216000"/>
              </a:xfrm>
              <a:prstGeom prst="rect">
                <a:avLst/>
              </a:prstGeom>
              <a:solidFill>
                <a:schemeClr val="accent1"/>
              </a:solidFill>
              <a:ln>
                <a:no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48000" tIns="60960" rIns="48000" bIns="60960" numCol="1" spcCol="0" rtlCol="0" fromWordArt="0" anchor="ctr" anchorCtr="0" forceAA="0" compatLnSpc="1">
                <a:prstTxWarp prst="textNoShape">
                  <a:avLst/>
                </a:prstTxWarp>
                <a:noAutofit/>
              </a:bodyPr>
              <a:lstStyle/>
              <a:p>
                <a:r>
                  <a:rPr lang="en-US" sz="1733">
                    <a:solidFill>
                      <a:schemeClr val="bg1"/>
                    </a:solidFill>
                    <a:latin typeface="+mj-lt"/>
                  </a:rPr>
                  <a:t>Objective Function</a:t>
                </a:r>
              </a:p>
            </p:txBody>
          </p:sp>
        </p:grpSp>
        <p:grpSp>
          <p:nvGrpSpPr>
            <p:cNvPr id="15" name="Gruppieren 14"/>
            <p:cNvGrpSpPr/>
            <p:nvPr/>
          </p:nvGrpSpPr>
          <p:grpSpPr>
            <a:xfrm>
              <a:off x="179139" y="2217438"/>
              <a:ext cx="2736232" cy="1108097"/>
              <a:chOff x="179388" y="2461391"/>
              <a:chExt cx="2807989" cy="1137157"/>
            </a:xfrm>
          </p:grpSpPr>
          <p:grpSp>
            <p:nvGrpSpPr>
              <p:cNvPr id="6" name="Gruppieren 5"/>
              <p:cNvGrpSpPr/>
              <p:nvPr/>
            </p:nvGrpSpPr>
            <p:grpSpPr>
              <a:xfrm>
                <a:off x="179388" y="2677391"/>
                <a:ext cx="2807989" cy="921157"/>
                <a:chOff x="299814" y="2491066"/>
                <a:chExt cx="2880000" cy="944780"/>
              </a:xfrm>
            </p:grpSpPr>
            <p:sp>
              <p:nvSpPr>
                <p:cNvPr id="45" name="Rechteck 44"/>
                <p:cNvSpPr/>
                <p:nvPr/>
              </p:nvSpPr>
              <p:spPr>
                <a:xfrm>
                  <a:off x="299814" y="2491066"/>
                  <a:ext cx="2880000" cy="9447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de-DE" sz="1733">
                    <a:solidFill>
                      <a:schemeClr val="accent1"/>
                    </a:solidFill>
                  </a:endParaRPr>
                </a:p>
              </p:txBody>
            </p:sp>
            <p:pic>
              <p:nvPicPr>
                <p:cNvPr id="14" name="Picture 13">
                  <a:extLst>
                    <a:ext uri="{FF2B5EF4-FFF2-40B4-BE49-F238E27FC236}">
                      <a16:creationId xmlns:a16="http://schemas.microsoft.com/office/drawing/2014/main" id="{057D8F92-CAD5-4F49-9FC6-0644163D8A5F}"/>
                    </a:ext>
                  </a:extLst>
                </p:cNvPr>
                <p:cNvPicPr>
                  <a:picLocks noChangeAspect="1"/>
                </p:cNvPicPr>
                <p:nvPr/>
              </p:nvPicPr>
              <p:blipFill rotWithShape="1">
                <a:blip r:embed="rId4"/>
                <a:srcRect t="9960"/>
                <a:stretch/>
              </p:blipFill>
              <p:spPr>
                <a:xfrm>
                  <a:off x="327016" y="2509684"/>
                  <a:ext cx="2804824" cy="876893"/>
                </a:xfrm>
                <a:prstGeom prst="rect">
                  <a:avLst/>
                </a:prstGeom>
                <a:ln>
                  <a:noFill/>
                </a:ln>
              </p:spPr>
            </p:pic>
          </p:grpSp>
          <p:sp>
            <p:nvSpPr>
              <p:cNvPr id="37" name="Rectangle: Rounded Corners 36">
                <a:extLst>
                  <a:ext uri="{FF2B5EF4-FFF2-40B4-BE49-F238E27FC236}">
                    <a16:creationId xmlns:a16="http://schemas.microsoft.com/office/drawing/2014/main" id="{F8DD3395-4CF0-44D1-88B2-33656510A70B}"/>
                  </a:ext>
                </a:extLst>
              </p:cNvPr>
              <p:cNvSpPr/>
              <p:nvPr/>
            </p:nvSpPr>
            <p:spPr>
              <a:xfrm>
                <a:off x="179388" y="2461391"/>
                <a:ext cx="2807989" cy="216000"/>
              </a:xfrm>
              <a:prstGeom prst="rect">
                <a:avLst/>
              </a:prstGeom>
              <a:solidFill>
                <a:schemeClr val="accent1"/>
              </a:solidFill>
              <a:ln>
                <a:no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48000" tIns="60960" rIns="48000" bIns="60960" numCol="1" spcCol="0" rtlCol="0" fromWordArt="0" anchor="ctr" anchorCtr="0" forceAA="0" compatLnSpc="1">
                <a:prstTxWarp prst="textNoShape">
                  <a:avLst/>
                </a:prstTxWarp>
                <a:noAutofit/>
              </a:bodyPr>
              <a:lstStyle/>
              <a:p>
                <a:r>
                  <a:rPr lang="en-US" sz="1733" dirty="0">
                    <a:solidFill>
                      <a:schemeClr val="bg1"/>
                    </a:solidFill>
                    <a:latin typeface="+mj-lt"/>
                  </a:rPr>
                  <a:t>Measures definition</a:t>
                </a:r>
              </a:p>
            </p:txBody>
          </p:sp>
        </p:grpSp>
        <p:grpSp>
          <p:nvGrpSpPr>
            <p:cNvPr id="10" name="Gruppieren 9"/>
            <p:cNvGrpSpPr/>
            <p:nvPr/>
          </p:nvGrpSpPr>
          <p:grpSpPr>
            <a:xfrm>
              <a:off x="179139" y="987425"/>
              <a:ext cx="2736232" cy="1158394"/>
              <a:chOff x="323850" y="1203621"/>
              <a:chExt cx="2807989" cy="1188773"/>
            </a:xfrm>
          </p:grpSpPr>
          <p:sp>
            <p:nvSpPr>
              <p:cNvPr id="34" name="Rectangle: Rounded Corners 33">
                <a:extLst>
                  <a:ext uri="{FF2B5EF4-FFF2-40B4-BE49-F238E27FC236}">
                    <a16:creationId xmlns:a16="http://schemas.microsoft.com/office/drawing/2014/main" id="{0DB7798A-21EA-4551-A102-F305ABFE939D}"/>
                  </a:ext>
                </a:extLst>
              </p:cNvPr>
              <p:cNvSpPr/>
              <p:nvPr/>
            </p:nvSpPr>
            <p:spPr>
              <a:xfrm>
                <a:off x="327015" y="1203621"/>
                <a:ext cx="2804824" cy="216000"/>
              </a:xfrm>
              <a:prstGeom prst="rect">
                <a:avLst/>
              </a:prstGeom>
              <a:solidFill>
                <a:schemeClr val="accent1"/>
              </a:solidFill>
              <a:ln>
                <a:no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48000" tIns="60960" rIns="48000" bIns="60960" numCol="1" spcCol="0" rtlCol="0" fromWordArt="0" anchor="ctr" anchorCtr="0" forceAA="0" compatLnSpc="1">
                <a:prstTxWarp prst="textNoShape">
                  <a:avLst/>
                </a:prstTxWarp>
                <a:noAutofit/>
              </a:bodyPr>
              <a:lstStyle/>
              <a:p>
                <a:r>
                  <a:rPr lang="en-US" sz="1733" dirty="0">
                    <a:solidFill>
                      <a:schemeClr val="bg1"/>
                    </a:solidFill>
                    <a:latin typeface="+mj-lt"/>
                  </a:rPr>
                  <a:t>Simple Data Model</a:t>
                </a:r>
              </a:p>
            </p:txBody>
          </p:sp>
          <p:grpSp>
            <p:nvGrpSpPr>
              <p:cNvPr id="4" name="Gruppieren 3"/>
              <p:cNvGrpSpPr/>
              <p:nvPr/>
            </p:nvGrpSpPr>
            <p:grpSpPr>
              <a:xfrm>
                <a:off x="323850" y="1419621"/>
                <a:ext cx="2807989" cy="972773"/>
                <a:chOff x="323850" y="1419621"/>
                <a:chExt cx="2807989" cy="972773"/>
              </a:xfrm>
            </p:grpSpPr>
            <p:pic>
              <p:nvPicPr>
                <p:cNvPr id="13" name="Picture 12">
                  <a:extLst>
                    <a:ext uri="{FF2B5EF4-FFF2-40B4-BE49-F238E27FC236}">
                      <a16:creationId xmlns:a16="http://schemas.microsoft.com/office/drawing/2014/main" id="{8B921C4E-0553-44D1-99FF-732072D03F6B}"/>
                    </a:ext>
                  </a:extLst>
                </p:cNvPr>
                <p:cNvPicPr>
                  <a:picLocks noChangeAspect="1"/>
                </p:cNvPicPr>
                <p:nvPr/>
              </p:nvPicPr>
              <p:blipFill rotWithShape="1">
                <a:blip r:embed="rId5"/>
                <a:srcRect l="3687" t="21478" r="5727" b="6693"/>
                <a:stretch/>
              </p:blipFill>
              <p:spPr>
                <a:xfrm>
                  <a:off x="395537" y="1692586"/>
                  <a:ext cx="2664296" cy="623748"/>
                </a:xfrm>
                <a:prstGeom prst="rect">
                  <a:avLst/>
                </a:prstGeom>
                <a:noFill/>
                <a:ln>
                  <a:noFill/>
                </a:ln>
              </p:spPr>
            </p:pic>
            <p:grpSp>
              <p:nvGrpSpPr>
                <p:cNvPr id="3" name="Gruppieren 2"/>
                <p:cNvGrpSpPr/>
                <p:nvPr/>
              </p:nvGrpSpPr>
              <p:grpSpPr>
                <a:xfrm>
                  <a:off x="323850" y="1419621"/>
                  <a:ext cx="2807989" cy="972773"/>
                  <a:chOff x="323850" y="1419621"/>
                  <a:chExt cx="2807989" cy="972773"/>
                </a:xfrm>
              </p:grpSpPr>
              <p:sp>
                <p:nvSpPr>
                  <p:cNvPr id="41" name="Rechteck 40"/>
                  <p:cNvSpPr/>
                  <p:nvPr/>
                </p:nvSpPr>
                <p:spPr>
                  <a:xfrm>
                    <a:off x="323850" y="1419621"/>
                    <a:ext cx="2807989" cy="972773"/>
                  </a:xfrm>
                  <a:prstGeom prst="rect">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de-DE" sz="1733">
                      <a:solidFill>
                        <a:schemeClr val="accent1"/>
                      </a:solidFill>
                    </a:endParaRPr>
                  </a:p>
                </p:txBody>
              </p:sp>
              <p:sp>
                <p:nvSpPr>
                  <p:cNvPr id="42" name="Rectangle: Rounded Corners 33">
                    <a:extLst>
                      <a:ext uri="{FF2B5EF4-FFF2-40B4-BE49-F238E27FC236}">
                        <a16:creationId xmlns:a16="http://schemas.microsoft.com/office/drawing/2014/main" id="{0DB7798A-21EA-4551-A102-F305ABFE939D}"/>
                      </a:ext>
                    </a:extLst>
                  </p:cNvPr>
                  <p:cNvSpPr/>
                  <p:nvPr/>
                </p:nvSpPr>
                <p:spPr>
                  <a:xfrm>
                    <a:off x="323850" y="1419622"/>
                    <a:ext cx="2807989" cy="228600"/>
                  </a:xfrm>
                  <a:prstGeom prst="rect">
                    <a:avLst/>
                  </a:prstGeom>
                  <a:noFill/>
                  <a:ln>
                    <a:no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48000" tIns="60960" rIns="48000" bIns="60960" numCol="1" spcCol="0" rtlCol="0" fromWordArt="0" anchor="ctr" anchorCtr="0" forceAA="0" compatLnSpc="1">
                    <a:prstTxWarp prst="textNoShape">
                      <a:avLst/>
                    </a:prstTxWarp>
                    <a:noAutofit/>
                  </a:bodyPr>
                  <a:lstStyle/>
                  <a:p>
                    <a:pPr algn="ctr"/>
                    <a:r>
                      <a:rPr lang="en-US" sz="1333" dirty="0">
                        <a:solidFill>
                          <a:schemeClr val="bg1"/>
                        </a:solidFill>
                      </a:rPr>
                      <a:t>Input format needed by SAS Optimization Solution</a:t>
                    </a:r>
                  </a:p>
                </p:txBody>
              </p:sp>
            </p:grpSp>
          </p:grpSp>
        </p:grpSp>
      </p:grpSp>
      <p:sp>
        <p:nvSpPr>
          <p:cNvPr id="53" name="Freihandform 52"/>
          <p:cNvSpPr/>
          <p:nvPr/>
        </p:nvSpPr>
        <p:spPr>
          <a:xfrm flipH="1" flipV="1">
            <a:off x="4607833" y="2984195"/>
            <a:ext cx="216025" cy="1628283"/>
          </a:xfrm>
          <a:custGeom>
            <a:avLst/>
            <a:gdLst>
              <a:gd name="connsiteX0" fmla="*/ 0 w 403274"/>
              <a:gd name="connsiteY0" fmla="*/ 0 h 1233268"/>
              <a:gd name="connsiteX1" fmla="*/ 403274 w 403274"/>
              <a:gd name="connsiteY1" fmla="*/ 0 h 1233268"/>
              <a:gd name="connsiteX2" fmla="*/ 403274 w 403274"/>
              <a:gd name="connsiteY2" fmla="*/ 1233268 h 1233268"/>
            </a:gdLst>
            <a:ahLst/>
            <a:cxnLst>
              <a:cxn ang="0">
                <a:pos x="connsiteX0" y="connsiteY0"/>
              </a:cxn>
              <a:cxn ang="0">
                <a:pos x="connsiteX1" y="connsiteY1"/>
              </a:cxn>
              <a:cxn ang="0">
                <a:pos x="connsiteX2" y="connsiteY2"/>
              </a:cxn>
            </a:cxnLst>
            <a:rect l="l" t="t" r="r" b="b"/>
            <a:pathLst>
              <a:path w="403274" h="1233268">
                <a:moveTo>
                  <a:pt x="0" y="0"/>
                </a:moveTo>
                <a:lnTo>
                  <a:pt x="403274" y="0"/>
                </a:lnTo>
                <a:lnTo>
                  <a:pt x="403274" y="1233268"/>
                </a:lnTo>
              </a:path>
            </a:pathLst>
          </a:cu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56" name="Freihandform 55"/>
          <p:cNvSpPr/>
          <p:nvPr/>
        </p:nvSpPr>
        <p:spPr>
          <a:xfrm flipV="1">
            <a:off x="4031161" y="2861092"/>
            <a:ext cx="288000" cy="1979657"/>
          </a:xfrm>
          <a:custGeom>
            <a:avLst/>
            <a:gdLst>
              <a:gd name="connsiteX0" fmla="*/ 0 w 403274"/>
              <a:gd name="connsiteY0" fmla="*/ 0 h 1233268"/>
              <a:gd name="connsiteX1" fmla="*/ 403274 w 403274"/>
              <a:gd name="connsiteY1" fmla="*/ 0 h 1233268"/>
              <a:gd name="connsiteX2" fmla="*/ 403274 w 403274"/>
              <a:gd name="connsiteY2" fmla="*/ 1233268 h 1233268"/>
            </a:gdLst>
            <a:ahLst/>
            <a:cxnLst>
              <a:cxn ang="0">
                <a:pos x="connsiteX0" y="connsiteY0"/>
              </a:cxn>
              <a:cxn ang="0">
                <a:pos x="connsiteX1" y="connsiteY1"/>
              </a:cxn>
              <a:cxn ang="0">
                <a:pos x="connsiteX2" y="connsiteY2"/>
              </a:cxn>
            </a:cxnLst>
            <a:rect l="l" t="t" r="r" b="b"/>
            <a:pathLst>
              <a:path w="403274" h="1233268">
                <a:moveTo>
                  <a:pt x="0" y="0"/>
                </a:moveTo>
                <a:lnTo>
                  <a:pt x="403274" y="0"/>
                </a:lnTo>
                <a:lnTo>
                  <a:pt x="403274" y="1233268"/>
                </a:lnTo>
              </a:path>
            </a:pathLst>
          </a:cu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grpSp>
        <p:nvGrpSpPr>
          <p:cNvPr id="9222" name="Gruppieren 9221"/>
          <p:cNvGrpSpPr/>
          <p:nvPr/>
        </p:nvGrpSpPr>
        <p:grpSpPr>
          <a:xfrm>
            <a:off x="4031161" y="1797517"/>
            <a:ext cx="792699" cy="1377295"/>
            <a:chOff x="3023371" y="1348137"/>
            <a:chExt cx="594524" cy="1032971"/>
          </a:xfrm>
        </p:grpSpPr>
        <p:sp>
          <p:nvSpPr>
            <p:cNvPr id="55" name="Freihandform 54"/>
            <p:cNvSpPr/>
            <p:nvPr/>
          </p:nvSpPr>
          <p:spPr>
            <a:xfrm flipV="1">
              <a:off x="3023371" y="1563637"/>
              <a:ext cx="108000" cy="817471"/>
            </a:xfrm>
            <a:custGeom>
              <a:avLst/>
              <a:gdLst>
                <a:gd name="connsiteX0" fmla="*/ 0 w 403274"/>
                <a:gd name="connsiteY0" fmla="*/ 0 h 1233268"/>
                <a:gd name="connsiteX1" fmla="*/ 403274 w 403274"/>
                <a:gd name="connsiteY1" fmla="*/ 0 h 1233268"/>
                <a:gd name="connsiteX2" fmla="*/ 403274 w 403274"/>
                <a:gd name="connsiteY2" fmla="*/ 1233268 h 1233268"/>
              </a:gdLst>
              <a:ahLst/>
              <a:cxnLst>
                <a:cxn ang="0">
                  <a:pos x="connsiteX0" y="connsiteY0"/>
                </a:cxn>
                <a:cxn ang="0">
                  <a:pos x="connsiteX1" y="connsiteY1"/>
                </a:cxn>
                <a:cxn ang="0">
                  <a:pos x="connsiteX2" y="connsiteY2"/>
                </a:cxn>
              </a:cxnLst>
              <a:rect l="l" t="t" r="r" b="b"/>
              <a:pathLst>
                <a:path w="403274" h="1233268">
                  <a:moveTo>
                    <a:pt x="0" y="0"/>
                  </a:moveTo>
                  <a:lnTo>
                    <a:pt x="403274" y="0"/>
                  </a:lnTo>
                  <a:lnTo>
                    <a:pt x="403274" y="1233268"/>
                  </a:lnTo>
                </a:path>
              </a:pathLst>
            </a:cu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57" name="Freihandform 56"/>
            <p:cNvSpPr/>
            <p:nvPr/>
          </p:nvSpPr>
          <p:spPr>
            <a:xfrm flipH="1">
              <a:off x="3131371" y="1348137"/>
              <a:ext cx="486524" cy="841638"/>
            </a:xfrm>
            <a:custGeom>
              <a:avLst/>
              <a:gdLst>
                <a:gd name="connsiteX0" fmla="*/ 0 w 403274"/>
                <a:gd name="connsiteY0" fmla="*/ 0 h 1233268"/>
                <a:gd name="connsiteX1" fmla="*/ 403274 w 403274"/>
                <a:gd name="connsiteY1" fmla="*/ 0 h 1233268"/>
                <a:gd name="connsiteX2" fmla="*/ 403274 w 403274"/>
                <a:gd name="connsiteY2" fmla="*/ 1233268 h 1233268"/>
              </a:gdLst>
              <a:ahLst/>
              <a:cxnLst>
                <a:cxn ang="0">
                  <a:pos x="connsiteX0" y="connsiteY0"/>
                </a:cxn>
                <a:cxn ang="0">
                  <a:pos x="connsiteX1" y="connsiteY1"/>
                </a:cxn>
                <a:cxn ang="0">
                  <a:pos x="connsiteX2" y="connsiteY2"/>
                </a:cxn>
              </a:cxnLst>
              <a:rect l="l" t="t" r="r" b="b"/>
              <a:pathLst>
                <a:path w="403274" h="1233268">
                  <a:moveTo>
                    <a:pt x="0" y="0"/>
                  </a:moveTo>
                  <a:lnTo>
                    <a:pt x="403274" y="0"/>
                  </a:lnTo>
                  <a:lnTo>
                    <a:pt x="403274" y="1233268"/>
                  </a:lnTo>
                </a:path>
              </a:pathLst>
            </a:cu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grpSp>
      <p:sp>
        <p:nvSpPr>
          <p:cNvPr id="58" name="Freihandform 57"/>
          <p:cNvSpPr/>
          <p:nvPr/>
        </p:nvSpPr>
        <p:spPr>
          <a:xfrm flipH="1">
            <a:off x="4319497" y="2423103"/>
            <a:ext cx="504363" cy="1122184"/>
          </a:xfrm>
          <a:custGeom>
            <a:avLst/>
            <a:gdLst>
              <a:gd name="connsiteX0" fmla="*/ 0 w 403274"/>
              <a:gd name="connsiteY0" fmla="*/ 0 h 1233268"/>
              <a:gd name="connsiteX1" fmla="*/ 403274 w 403274"/>
              <a:gd name="connsiteY1" fmla="*/ 0 h 1233268"/>
              <a:gd name="connsiteX2" fmla="*/ 403274 w 403274"/>
              <a:gd name="connsiteY2" fmla="*/ 1233268 h 1233268"/>
            </a:gdLst>
            <a:ahLst/>
            <a:cxnLst>
              <a:cxn ang="0">
                <a:pos x="connsiteX0" y="connsiteY0"/>
              </a:cxn>
              <a:cxn ang="0">
                <a:pos x="connsiteX1" y="connsiteY1"/>
              </a:cxn>
              <a:cxn ang="0">
                <a:pos x="connsiteX2" y="connsiteY2"/>
              </a:cxn>
            </a:cxnLst>
            <a:rect l="l" t="t" r="r" b="b"/>
            <a:pathLst>
              <a:path w="403274" h="1233268">
                <a:moveTo>
                  <a:pt x="0" y="0"/>
                </a:moveTo>
                <a:lnTo>
                  <a:pt x="403274" y="0"/>
                </a:lnTo>
                <a:lnTo>
                  <a:pt x="403274" y="1233268"/>
                </a:lnTo>
              </a:path>
            </a:pathLst>
          </a:cu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54" name="Rechteck 53"/>
          <p:cNvSpPr/>
          <p:nvPr/>
        </p:nvSpPr>
        <p:spPr>
          <a:xfrm>
            <a:off x="4559833" y="1745713"/>
            <a:ext cx="96000" cy="818323"/>
          </a:xfrm>
          <a:prstGeom prst="rect">
            <a:avLst/>
          </a:prstGeom>
          <a:solidFill>
            <a:srgbClr val="004B7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de-DE" sz="2400">
              <a:solidFill>
                <a:schemeClr val="accent1"/>
              </a:solidFill>
            </a:endParaRPr>
          </a:p>
        </p:txBody>
      </p:sp>
      <p:sp>
        <p:nvSpPr>
          <p:cNvPr id="49" name="Freihandform 48"/>
          <p:cNvSpPr/>
          <p:nvPr/>
        </p:nvSpPr>
        <p:spPr>
          <a:xfrm>
            <a:off x="4031161" y="1460567"/>
            <a:ext cx="576672" cy="1644357"/>
          </a:xfrm>
          <a:custGeom>
            <a:avLst/>
            <a:gdLst>
              <a:gd name="connsiteX0" fmla="*/ 0 w 403274"/>
              <a:gd name="connsiteY0" fmla="*/ 0 h 1233268"/>
              <a:gd name="connsiteX1" fmla="*/ 403274 w 403274"/>
              <a:gd name="connsiteY1" fmla="*/ 0 h 1233268"/>
              <a:gd name="connsiteX2" fmla="*/ 403274 w 403274"/>
              <a:gd name="connsiteY2" fmla="*/ 1233268 h 1233268"/>
            </a:gdLst>
            <a:ahLst/>
            <a:cxnLst>
              <a:cxn ang="0">
                <a:pos x="connsiteX0" y="connsiteY0"/>
              </a:cxn>
              <a:cxn ang="0">
                <a:pos x="connsiteX1" y="connsiteY1"/>
              </a:cxn>
              <a:cxn ang="0">
                <a:pos x="connsiteX2" y="connsiteY2"/>
              </a:cxn>
            </a:cxnLst>
            <a:rect l="l" t="t" r="r" b="b"/>
            <a:pathLst>
              <a:path w="403274" h="1233268">
                <a:moveTo>
                  <a:pt x="0" y="0"/>
                </a:moveTo>
                <a:lnTo>
                  <a:pt x="403274" y="0"/>
                </a:lnTo>
                <a:lnTo>
                  <a:pt x="403274" y="1233268"/>
                </a:lnTo>
              </a:path>
            </a:pathLst>
          </a:cu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grpSp>
        <p:nvGrpSpPr>
          <p:cNvPr id="9" name="Gruppieren 8"/>
          <p:cNvGrpSpPr/>
          <p:nvPr/>
        </p:nvGrpSpPr>
        <p:grpSpPr>
          <a:xfrm>
            <a:off x="4967875" y="1131581"/>
            <a:ext cx="2256251" cy="5081728"/>
            <a:chOff x="3527884" y="848686"/>
            <a:chExt cx="1692188" cy="3811296"/>
          </a:xfrm>
        </p:grpSpPr>
        <p:sp>
          <p:nvSpPr>
            <p:cNvPr id="8" name="Rechteck 7"/>
            <p:cNvSpPr/>
            <p:nvPr/>
          </p:nvSpPr>
          <p:spPr>
            <a:xfrm>
              <a:off x="3527884" y="848686"/>
              <a:ext cx="1692188" cy="3811296"/>
            </a:xfrm>
            <a:prstGeom prst="rect">
              <a:avLst/>
            </a:prstGeom>
            <a:solidFill>
              <a:schemeClr val="tx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de-DE" sz="2400">
                <a:solidFill>
                  <a:schemeClr val="accent1"/>
                </a:solidFill>
              </a:endParaRPr>
            </a:p>
          </p:txBody>
        </p:sp>
        <p:pic>
          <p:nvPicPr>
            <p:cNvPr id="9219" name="Picture 3"/>
            <p:cNvPicPr>
              <a:picLocks noChangeAspect="1" noChangeArrowheads="1"/>
            </p:cNvPicPr>
            <p:nvPr/>
          </p:nvPicPr>
          <p:blipFill>
            <a:blip r:embed="rId6">
              <a:clrChange>
                <a:clrFrom>
                  <a:srgbClr val="F7F3F7"/>
                </a:clrFrom>
                <a:clrTo>
                  <a:srgbClr val="F7F3F7">
                    <a:alpha val="0"/>
                  </a:srgbClr>
                </a:clrTo>
              </a:clrChange>
              <a:extLst>
                <a:ext uri="{28A0092B-C50C-407E-A947-70E740481C1C}">
                  <a14:useLocalDpi xmlns:a14="http://schemas.microsoft.com/office/drawing/2010/main" val="0"/>
                </a:ext>
              </a:extLst>
            </a:blip>
            <a:srcRect/>
            <a:stretch>
              <a:fillRect/>
            </a:stretch>
          </p:blipFill>
          <p:spPr bwMode="auto">
            <a:xfrm>
              <a:off x="3613038" y="895997"/>
              <a:ext cx="1521880" cy="3716674"/>
            </a:xfrm>
            <a:prstGeom prst="rect">
              <a:avLst/>
            </a:prstGeom>
            <a:noFill/>
            <a:ln>
              <a:noFill/>
            </a:ln>
            <a:effectLst>
              <a:softEdge rad="63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18" name="Gruppieren 17"/>
          <p:cNvGrpSpPr/>
          <p:nvPr/>
        </p:nvGrpSpPr>
        <p:grpSpPr>
          <a:xfrm>
            <a:off x="7078025" y="6067199"/>
            <a:ext cx="91843" cy="91843"/>
            <a:chOff x="1338708" y="274562"/>
            <a:chExt cx="216024" cy="216024"/>
          </a:xfrm>
        </p:grpSpPr>
        <p:cxnSp>
          <p:nvCxnSpPr>
            <p:cNvPr id="11" name="Gerade Verbindung 10"/>
            <p:cNvCxnSpPr/>
            <p:nvPr/>
          </p:nvCxnSpPr>
          <p:spPr>
            <a:xfrm flipH="1">
              <a:off x="1338708" y="274562"/>
              <a:ext cx="216024" cy="216024"/>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Gerade Verbindung 50"/>
            <p:cNvCxnSpPr/>
            <p:nvPr/>
          </p:nvCxnSpPr>
          <p:spPr>
            <a:xfrm flipH="1">
              <a:off x="1410716" y="346570"/>
              <a:ext cx="144016" cy="144016"/>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2" name="Gerade Verbindung 51"/>
            <p:cNvCxnSpPr/>
            <p:nvPr/>
          </p:nvCxnSpPr>
          <p:spPr>
            <a:xfrm flipH="1">
              <a:off x="1482732" y="418586"/>
              <a:ext cx="72000" cy="720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8" name="Oval 27">
            <a:extLst>
              <a:ext uri="{FF2B5EF4-FFF2-40B4-BE49-F238E27FC236}">
                <a16:creationId xmlns:a16="http://schemas.microsoft.com/office/drawing/2014/main" id="{0A7B996A-F6C7-4305-98C4-CB6104571846}"/>
              </a:ext>
            </a:extLst>
          </p:cNvPr>
          <p:cNvSpPr/>
          <p:nvPr/>
        </p:nvSpPr>
        <p:spPr>
          <a:xfrm>
            <a:off x="4823860" y="4468463"/>
            <a:ext cx="288029" cy="288032"/>
          </a:xfrm>
          <a:prstGeom prst="ellipse">
            <a:avLst/>
          </a:prstGeom>
          <a:solidFill>
            <a:schemeClr val="accent4"/>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r>
              <a:rPr lang="es-ES_tradnl" sz="1867" b="1" dirty="0">
                <a:solidFill>
                  <a:schemeClr val="bg1"/>
                </a:solidFill>
              </a:rPr>
              <a:t>1</a:t>
            </a:r>
            <a:endParaRPr lang="es-ES" sz="1867" b="1" dirty="0">
              <a:solidFill>
                <a:schemeClr val="bg1"/>
              </a:solidFill>
            </a:endParaRPr>
          </a:p>
        </p:txBody>
      </p:sp>
      <p:sp>
        <p:nvSpPr>
          <p:cNvPr id="43" name="Oval 27">
            <a:extLst>
              <a:ext uri="{FF2B5EF4-FFF2-40B4-BE49-F238E27FC236}">
                <a16:creationId xmlns:a16="http://schemas.microsoft.com/office/drawing/2014/main" id="{0A7B996A-F6C7-4305-98C4-CB6104571846}"/>
              </a:ext>
            </a:extLst>
          </p:cNvPr>
          <p:cNvSpPr/>
          <p:nvPr/>
        </p:nvSpPr>
        <p:spPr>
          <a:xfrm>
            <a:off x="4823860" y="1636760"/>
            <a:ext cx="288029" cy="288032"/>
          </a:xfrm>
          <a:prstGeom prst="ellipse">
            <a:avLst/>
          </a:prstGeom>
          <a:solidFill>
            <a:schemeClr val="accent4"/>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r>
              <a:rPr lang="es-ES_tradnl" sz="1867" b="1" dirty="0">
                <a:solidFill>
                  <a:schemeClr val="bg1"/>
                </a:solidFill>
              </a:rPr>
              <a:t>2</a:t>
            </a:r>
            <a:endParaRPr lang="es-ES" sz="1867" b="1" dirty="0">
              <a:solidFill>
                <a:schemeClr val="bg1"/>
              </a:solidFill>
            </a:endParaRPr>
          </a:p>
        </p:txBody>
      </p:sp>
      <p:sp>
        <p:nvSpPr>
          <p:cNvPr id="44" name="Oval 27">
            <a:extLst>
              <a:ext uri="{FF2B5EF4-FFF2-40B4-BE49-F238E27FC236}">
                <a16:creationId xmlns:a16="http://schemas.microsoft.com/office/drawing/2014/main" id="{0A7B996A-F6C7-4305-98C4-CB6104571846}"/>
              </a:ext>
            </a:extLst>
          </p:cNvPr>
          <p:cNvSpPr/>
          <p:nvPr/>
        </p:nvSpPr>
        <p:spPr>
          <a:xfrm>
            <a:off x="4823860" y="2279085"/>
            <a:ext cx="288029" cy="288032"/>
          </a:xfrm>
          <a:prstGeom prst="ellipse">
            <a:avLst/>
          </a:prstGeom>
          <a:solidFill>
            <a:schemeClr val="accent4"/>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r>
              <a:rPr lang="es-ES_tradnl" sz="1867" b="1" dirty="0">
                <a:solidFill>
                  <a:schemeClr val="bg1"/>
                </a:solidFill>
              </a:rPr>
              <a:t>3</a:t>
            </a:r>
            <a:endParaRPr lang="es-ES" sz="1867" b="1" dirty="0">
              <a:solidFill>
                <a:schemeClr val="bg1"/>
              </a:solidFill>
            </a:endParaRPr>
          </a:p>
        </p:txBody>
      </p:sp>
      <p:sp>
        <p:nvSpPr>
          <p:cNvPr id="62" name="Oval 27">
            <a:extLst>
              <a:ext uri="{FF2B5EF4-FFF2-40B4-BE49-F238E27FC236}">
                <a16:creationId xmlns:a16="http://schemas.microsoft.com/office/drawing/2014/main" id="{0A7B996A-F6C7-4305-98C4-CB6104571846}"/>
              </a:ext>
            </a:extLst>
          </p:cNvPr>
          <p:cNvSpPr/>
          <p:nvPr/>
        </p:nvSpPr>
        <p:spPr>
          <a:xfrm>
            <a:off x="7080111" y="2598101"/>
            <a:ext cx="288029" cy="288032"/>
          </a:xfrm>
          <a:prstGeom prst="ellipse">
            <a:avLst/>
          </a:prstGeom>
          <a:solidFill>
            <a:schemeClr val="accent4"/>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r>
              <a:rPr lang="es-ES_tradnl" sz="1867" b="1" dirty="0">
                <a:solidFill>
                  <a:schemeClr val="bg1"/>
                </a:solidFill>
              </a:rPr>
              <a:t>5</a:t>
            </a:r>
            <a:endParaRPr lang="es-ES" sz="1867" b="1" dirty="0">
              <a:solidFill>
                <a:schemeClr val="bg1"/>
              </a:solidFill>
            </a:endParaRPr>
          </a:p>
        </p:txBody>
      </p:sp>
      <p:sp>
        <p:nvSpPr>
          <p:cNvPr id="63" name="Oval 27">
            <a:extLst>
              <a:ext uri="{FF2B5EF4-FFF2-40B4-BE49-F238E27FC236}">
                <a16:creationId xmlns:a16="http://schemas.microsoft.com/office/drawing/2014/main" id="{0A7B996A-F6C7-4305-98C4-CB6104571846}"/>
              </a:ext>
            </a:extLst>
          </p:cNvPr>
          <p:cNvSpPr/>
          <p:nvPr/>
        </p:nvSpPr>
        <p:spPr>
          <a:xfrm>
            <a:off x="7080111" y="3838389"/>
            <a:ext cx="288029" cy="288032"/>
          </a:xfrm>
          <a:prstGeom prst="ellipse">
            <a:avLst/>
          </a:prstGeom>
          <a:solidFill>
            <a:schemeClr val="accent4"/>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r>
              <a:rPr lang="es-ES_tradnl" sz="1867" b="1" dirty="0">
                <a:solidFill>
                  <a:schemeClr val="bg1"/>
                </a:solidFill>
              </a:rPr>
              <a:t>6</a:t>
            </a:r>
            <a:endParaRPr lang="es-ES" sz="1867" b="1" dirty="0">
              <a:solidFill>
                <a:schemeClr val="bg1"/>
              </a:solidFill>
            </a:endParaRPr>
          </a:p>
        </p:txBody>
      </p:sp>
      <p:grpSp>
        <p:nvGrpSpPr>
          <p:cNvPr id="80" name="Gruppieren 79"/>
          <p:cNvGrpSpPr/>
          <p:nvPr/>
        </p:nvGrpSpPr>
        <p:grpSpPr>
          <a:xfrm>
            <a:off x="8168817" y="1316567"/>
            <a:ext cx="3784000" cy="1532413"/>
            <a:chOff x="179388" y="2461391"/>
            <a:chExt cx="2807989" cy="1137157"/>
          </a:xfrm>
        </p:grpSpPr>
        <p:sp>
          <p:nvSpPr>
            <p:cNvPr id="83" name="Rechteck 82"/>
            <p:cNvSpPr/>
            <p:nvPr/>
          </p:nvSpPr>
          <p:spPr>
            <a:xfrm>
              <a:off x="179388" y="2677391"/>
              <a:ext cx="2807989" cy="92115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de-DE" sz="1733">
                <a:solidFill>
                  <a:schemeClr val="accent1"/>
                </a:solidFill>
              </a:endParaRPr>
            </a:p>
          </p:txBody>
        </p:sp>
        <p:sp>
          <p:nvSpPr>
            <p:cNvPr id="82" name="Rectangle: Rounded Corners 36">
              <a:extLst>
                <a:ext uri="{FF2B5EF4-FFF2-40B4-BE49-F238E27FC236}">
                  <a16:creationId xmlns:a16="http://schemas.microsoft.com/office/drawing/2014/main" id="{F8DD3395-4CF0-44D1-88B2-33656510A70B}"/>
                </a:ext>
              </a:extLst>
            </p:cNvPr>
            <p:cNvSpPr/>
            <p:nvPr/>
          </p:nvSpPr>
          <p:spPr>
            <a:xfrm>
              <a:off x="179388" y="2461391"/>
              <a:ext cx="2807989" cy="216000"/>
            </a:xfrm>
            <a:prstGeom prst="rect">
              <a:avLst/>
            </a:prstGeom>
            <a:solidFill>
              <a:schemeClr val="accent1"/>
            </a:solidFill>
            <a:ln>
              <a:no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48000" tIns="60960" rIns="48000" bIns="60960" numCol="1" spcCol="0" rtlCol="0" fromWordArt="0" anchor="ctr" anchorCtr="0" forceAA="0" compatLnSpc="1">
              <a:prstTxWarp prst="textNoShape">
                <a:avLst/>
              </a:prstTxWarp>
              <a:noAutofit/>
            </a:bodyPr>
            <a:lstStyle/>
            <a:p>
              <a:r>
                <a:rPr lang="en-US" sz="1733" dirty="0">
                  <a:solidFill>
                    <a:schemeClr val="bg1"/>
                  </a:solidFill>
                  <a:latin typeface="+mj-lt"/>
                </a:rPr>
                <a:t>Suppression Filters</a:t>
              </a:r>
            </a:p>
          </p:txBody>
        </p:sp>
      </p:grpSp>
      <p:pic>
        <p:nvPicPr>
          <p:cNvPr id="85" name="Picture 15">
            <a:extLst>
              <a:ext uri="{FF2B5EF4-FFF2-40B4-BE49-F238E27FC236}">
                <a16:creationId xmlns:a16="http://schemas.microsoft.com/office/drawing/2014/main" id="{63ECA0D6-2CFD-4EF6-89AF-73503109BDE7}"/>
              </a:ext>
            </a:extLst>
          </p:cNvPr>
          <p:cNvPicPr>
            <a:picLocks noChangeAspect="1"/>
          </p:cNvPicPr>
          <p:nvPr/>
        </p:nvPicPr>
        <p:blipFill rotWithShape="1">
          <a:blip r:embed="rId7"/>
          <a:srcRect t="52216" b="18131"/>
          <a:stretch/>
        </p:blipFill>
        <p:spPr>
          <a:xfrm>
            <a:off x="8212389" y="1654329"/>
            <a:ext cx="3144460" cy="1037123"/>
          </a:xfrm>
          <a:prstGeom prst="rect">
            <a:avLst/>
          </a:prstGeom>
          <a:ln>
            <a:noFill/>
          </a:ln>
        </p:spPr>
      </p:pic>
      <p:grpSp>
        <p:nvGrpSpPr>
          <p:cNvPr id="9224" name="Gruppieren 9223"/>
          <p:cNvGrpSpPr/>
          <p:nvPr/>
        </p:nvGrpSpPr>
        <p:grpSpPr>
          <a:xfrm>
            <a:off x="8168817" y="2964450"/>
            <a:ext cx="3784000" cy="1299077"/>
            <a:chOff x="6126613" y="2204581"/>
            <a:chExt cx="2838000" cy="974308"/>
          </a:xfrm>
        </p:grpSpPr>
        <p:grpSp>
          <p:nvGrpSpPr>
            <p:cNvPr id="86" name="Gruppieren 85"/>
            <p:cNvGrpSpPr/>
            <p:nvPr/>
          </p:nvGrpSpPr>
          <p:grpSpPr>
            <a:xfrm>
              <a:off x="6126613" y="2204581"/>
              <a:ext cx="2838000" cy="974308"/>
              <a:chOff x="179388" y="2461391"/>
              <a:chExt cx="2807989" cy="964007"/>
            </a:xfrm>
          </p:grpSpPr>
          <p:sp>
            <p:nvSpPr>
              <p:cNvPr id="87" name="Rechteck 86"/>
              <p:cNvSpPr/>
              <p:nvPr/>
            </p:nvSpPr>
            <p:spPr>
              <a:xfrm>
                <a:off x="179388" y="2677391"/>
                <a:ext cx="2807989" cy="74800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de-DE" sz="1733">
                  <a:solidFill>
                    <a:schemeClr val="accent1"/>
                  </a:solidFill>
                </a:endParaRPr>
              </a:p>
            </p:txBody>
          </p:sp>
          <p:sp>
            <p:nvSpPr>
              <p:cNvPr id="88" name="Rectangle: Rounded Corners 36">
                <a:extLst>
                  <a:ext uri="{FF2B5EF4-FFF2-40B4-BE49-F238E27FC236}">
                    <a16:creationId xmlns:a16="http://schemas.microsoft.com/office/drawing/2014/main" id="{F8DD3395-4CF0-44D1-88B2-33656510A70B}"/>
                  </a:ext>
                </a:extLst>
              </p:cNvPr>
              <p:cNvSpPr/>
              <p:nvPr/>
            </p:nvSpPr>
            <p:spPr>
              <a:xfrm>
                <a:off x="179388" y="2461391"/>
                <a:ext cx="2807989" cy="216000"/>
              </a:xfrm>
              <a:prstGeom prst="rect">
                <a:avLst/>
              </a:prstGeom>
              <a:solidFill>
                <a:schemeClr val="accent1"/>
              </a:solidFill>
              <a:ln>
                <a:no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48000" tIns="60960" rIns="48000" bIns="60960" numCol="1" spcCol="0" rtlCol="0" fromWordArt="0" anchor="ctr" anchorCtr="0" forceAA="0" compatLnSpc="1">
                <a:prstTxWarp prst="textNoShape">
                  <a:avLst/>
                </a:prstTxWarp>
                <a:noAutofit/>
              </a:bodyPr>
              <a:lstStyle/>
              <a:p>
                <a:r>
                  <a:rPr lang="en-US" sz="1733" dirty="0">
                    <a:solidFill>
                      <a:schemeClr val="bg1"/>
                    </a:solidFill>
                    <a:latin typeface="+mj-lt"/>
                  </a:rPr>
                  <a:t>Constraints</a:t>
                </a:r>
              </a:p>
            </p:txBody>
          </p:sp>
        </p:grpSp>
        <p:pic>
          <p:nvPicPr>
            <p:cNvPr id="90" name="Picture 21">
              <a:extLst>
                <a:ext uri="{FF2B5EF4-FFF2-40B4-BE49-F238E27FC236}">
                  <a16:creationId xmlns:a16="http://schemas.microsoft.com/office/drawing/2014/main" id="{B70C8533-DE50-4C2F-BF18-12480F86C50D}"/>
                </a:ext>
              </a:extLst>
            </p:cNvPr>
            <p:cNvPicPr>
              <a:picLocks noChangeAspect="1"/>
            </p:cNvPicPr>
            <p:nvPr/>
          </p:nvPicPr>
          <p:blipFill rotWithShape="1">
            <a:blip r:embed="rId8"/>
            <a:srcRect l="774" t="38784" r="43374" b="-1"/>
            <a:stretch/>
          </p:blipFill>
          <p:spPr>
            <a:xfrm>
              <a:off x="6159499" y="2466343"/>
              <a:ext cx="2758264" cy="660296"/>
            </a:xfrm>
            <a:prstGeom prst="rect">
              <a:avLst/>
            </a:prstGeom>
            <a:ln>
              <a:noFill/>
            </a:ln>
          </p:spPr>
        </p:pic>
      </p:grpSp>
      <p:grpSp>
        <p:nvGrpSpPr>
          <p:cNvPr id="91" name="Gruppieren 90"/>
          <p:cNvGrpSpPr/>
          <p:nvPr/>
        </p:nvGrpSpPr>
        <p:grpSpPr>
          <a:xfrm>
            <a:off x="8168817" y="4366463"/>
            <a:ext cx="3784000" cy="1532413"/>
            <a:chOff x="179388" y="2461391"/>
            <a:chExt cx="2807989" cy="1137157"/>
          </a:xfrm>
        </p:grpSpPr>
        <p:sp>
          <p:nvSpPr>
            <p:cNvPr id="92" name="Rechteck 91"/>
            <p:cNvSpPr/>
            <p:nvPr/>
          </p:nvSpPr>
          <p:spPr>
            <a:xfrm>
              <a:off x="179388" y="2677391"/>
              <a:ext cx="2807989" cy="92115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de-DE" sz="1733">
                <a:solidFill>
                  <a:schemeClr val="accent1"/>
                </a:solidFill>
              </a:endParaRPr>
            </a:p>
          </p:txBody>
        </p:sp>
        <p:sp>
          <p:nvSpPr>
            <p:cNvPr id="93" name="Rectangle: Rounded Corners 36">
              <a:extLst>
                <a:ext uri="{FF2B5EF4-FFF2-40B4-BE49-F238E27FC236}">
                  <a16:creationId xmlns:a16="http://schemas.microsoft.com/office/drawing/2014/main" id="{F8DD3395-4CF0-44D1-88B2-33656510A70B}"/>
                </a:ext>
              </a:extLst>
            </p:cNvPr>
            <p:cNvSpPr/>
            <p:nvPr/>
          </p:nvSpPr>
          <p:spPr>
            <a:xfrm>
              <a:off x="179388" y="2461391"/>
              <a:ext cx="2807989" cy="216000"/>
            </a:xfrm>
            <a:prstGeom prst="rect">
              <a:avLst/>
            </a:prstGeom>
            <a:solidFill>
              <a:schemeClr val="accent1"/>
            </a:solidFill>
            <a:ln>
              <a:no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48000" tIns="60960" rIns="48000" bIns="60960" numCol="1" spcCol="0" rtlCol="0" fromWordArt="0" anchor="ctr" anchorCtr="0" forceAA="0" compatLnSpc="1">
              <a:prstTxWarp prst="textNoShape">
                <a:avLst/>
              </a:prstTxWarp>
              <a:noAutofit/>
            </a:bodyPr>
            <a:lstStyle/>
            <a:p>
              <a:r>
                <a:rPr lang="en-US" sz="1733" dirty="0">
                  <a:solidFill>
                    <a:schemeClr val="bg1"/>
                  </a:solidFill>
                  <a:latin typeface="+mj-lt"/>
                </a:rPr>
                <a:t>Optimization &amp; Efficiency Frontier</a:t>
              </a:r>
            </a:p>
          </p:txBody>
        </p:sp>
      </p:grpSp>
      <p:pic>
        <p:nvPicPr>
          <p:cNvPr id="26" name="Picture 25">
            <a:extLst>
              <a:ext uri="{FF2B5EF4-FFF2-40B4-BE49-F238E27FC236}">
                <a16:creationId xmlns:a16="http://schemas.microsoft.com/office/drawing/2014/main" id="{0FE74DF4-3ECC-42F2-A71B-091B14A42669}"/>
              </a:ext>
            </a:extLst>
          </p:cNvPr>
          <p:cNvPicPr>
            <a:picLocks noChangeAspect="1"/>
          </p:cNvPicPr>
          <p:nvPr/>
        </p:nvPicPr>
        <p:blipFill rotWithShape="1">
          <a:blip r:embed="rId9"/>
          <a:srcRect l="161" t="22120" r="53752"/>
          <a:stretch/>
        </p:blipFill>
        <p:spPr>
          <a:xfrm>
            <a:off x="8225170" y="4735123"/>
            <a:ext cx="3677685" cy="1058328"/>
          </a:xfrm>
          <a:prstGeom prst="rect">
            <a:avLst/>
          </a:prstGeom>
          <a:ln>
            <a:noFill/>
          </a:ln>
        </p:spPr>
      </p:pic>
      <p:grpSp>
        <p:nvGrpSpPr>
          <p:cNvPr id="100" name="Gruppieren 99"/>
          <p:cNvGrpSpPr/>
          <p:nvPr/>
        </p:nvGrpSpPr>
        <p:grpSpPr>
          <a:xfrm>
            <a:off x="7376119" y="1453005"/>
            <a:ext cx="792699" cy="649500"/>
            <a:chOff x="3023371" y="1348137"/>
            <a:chExt cx="594524" cy="1032971"/>
          </a:xfrm>
        </p:grpSpPr>
        <p:sp>
          <p:nvSpPr>
            <p:cNvPr id="101" name="Freihandform 100"/>
            <p:cNvSpPr/>
            <p:nvPr/>
          </p:nvSpPr>
          <p:spPr>
            <a:xfrm flipV="1">
              <a:off x="3023371" y="1563637"/>
              <a:ext cx="108000" cy="817471"/>
            </a:xfrm>
            <a:custGeom>
              <a:avLst/>
              <a:gdLst>
                <a:gd name="connsiteX0" fmla="*/ 0 w 403274"/>
                <a:gd name="connsiteY0" fmla="*/ 0 h 1233268"/>
                <a:gd name="connsiteX1" fmla="*/ 403274 w 403274"/>
                <a:gd name="connsiteY1" fmla="*/ 0 h 1233268"/>
                <a:gd name="connsiteX2" fmla="*/ 403274 w 403274"/>
                <a:gd name="connsiteY2" fmla="*/ 1233268 h 1233268"/>
              </a:gdLst>
              <a:ahLst/>
              <a:cxnLst>
                <a:cxn ang="0">
                  <a:pos x="connsiteX0" y="connsiteY0"/>
                </a:cxn>
                <a:cxn ang="0">
                  <a:pos x="connsiteX1" y="connsiteY1"/>
                </a:cxn>
                <a:cxn ang="0">
                  <a:pos x="connsiteX2" y="connsiteY2"/>
                </a:cxn>
              </a:cxnLst>
              <a:rect l="l" t="t" r="r" b="b"/>
              <a:pathLst>
                <a:path w="403274" h="1233268">
                  <a:moveTo>
                    <a:pt x="0" y="0"/>
                  </a:moveTo>
                  <a:lnTo>
                    <a:pt x="403274" y="0"/>
                  </a:lnTo>
                  <a:lnTo>
                    <a:pt x="403274" y="1233268"/>
                  </a:lnTo>
                </a:path>
              </a:pathLst>
            </a:cu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02" name="Freihandform 101"/>
            <p:cNvSpPr/>
            <p:nvPr/>
          </p:nvSpPr>
          <p:spPr>
            <a:xfrm flipH="1">
              <a:off x="3131371" y="1348137"/>
              <a:ext cx="486524" cy="841638"/>
            </a:xfrm>
            <a:custGeom>
              <a:avLst/>
              <a:gdLst>
                <a:gd name="connsiteX0" fmla="*/ 0 w 403274"/>
                <a:gd name="connsiteY0" fmla="*/ 0 h 1233268"/>
                <a:gd name="connsiteX1" fmla="*/ 403274 w 403274"/>
                <a:gd name="connsiteY1" fmla="*/ 0 h 1233268"/>
                <a:gd name="connsiteX2" fmla="*/ 403274 w 403274"/>
                <a:gd name="connsiteY2" fmla="*/ 1233268 h 1233268"/>
              </a:gdLst>
              <a:ahLst/>
              <a:cxnLst>
                <a:cxn ang="0">
                  <a:pos x="connsiteX0" y="connsiteY0"/>
                </a:cxn>
                <a:cxn ang="0">
                  <a:pos x="connsiteX1" y="connsiteY1"/>
                </a:cxn>
                <a:cxn ang="0">
                  <a:pos x="connsiteX2" y="connsiteY2"/>
                </a:cxn>
              </a:cxnLst>
              <a:rect l="l" t="t" r="r" b="b"/>
              <a:pathLst>
                <a:path w="403274" h="1233268">
                  <a:moveTo>
                    <a:pt x="0" y="0"/>
                  </a:moveTo>
                  <a:lnTo>
                    <a:pt x="403274" y="0"/>
                  </a:lnTo>
                  <a:lnTo>
                    <a:pt x="403274" y="1233268"/>
                  </a:lnTo>
                </a:path>
              </a:pathLst>
            </a:cu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grpSp>
      <p:grpSp>
        <p:nvGrpSpPr>
          <p:cNvPr id="105" name="Gruppieren 104"/>
          <p:cNvGrpSpPr/>
          <p:nvPr/>
        </p:nvGrpSpPr>
        <p:grpSpPr>
          <a:xfrm flipV="1">
            <a:off x="7376119" y="2742118"/>
            <a:ext cx="792699" cy="367869"/>
            <a:chOff x="3023371" y="1348141"/>
            <a:chExt cx="594524" cy="1032967"/>
          </a:xfrm>
        </p:grpSpPr>
        <p:sp>
          <p:nvSpPr>
            <p:cNvPr id="106" name="Freihandform 105"/>
            <p:cNvSpPr/>
            <p:nvPr/>
          </p:nvSpPr>
          <p:spPr>
            <a:xfrm flipV="1">
              <a:off x="3023371" y="1563636"/>
              <a:ext cx="216000" cy="817472"/>
            </a:xfrm>
            <a:custGeom>
              <a:avLst/>
              <a:gdLst>
                <a:gd name="connsiteX0" fmla="*/ 0 w 403274"/>
                <a:gd name="connsiteY0" fmla="*/ 0 h 1233268"/>
                <a:gd name="connsiteX1" fmla="*/ 403274 w 403274"/>
                <a:gd name="connsiteY1" fmla="*/ 0 h 1233268"/>
                <a:gd name="connsiteX2" fmla="*/ 403274 w 403274"/>
                <a:gd name="connsiteY2" fmla="*/ 1233268 h 1233268"/>
              </a:gdLst>
              <a:ahLst/>
              <a:cxnLst>
                <a:cxn ang="0">
                  <a:pos x="connsiteX0" y="connsiteY0"/>
                </a:cxn>
                <a:cxn ang="0">
                  <a:pos x="connsiteX1" y="connsiteY1"/>
                </a:cxn>
                <a:cxn ang="0">
                  <a:pos x="connsiteX2" y="connsiteY2"/>
                </a:cxn>
              </a:cxnLst>
              <a:rect l="l" t="t" r="r" b="b"/>
              <a:pathLst>
                <a:path w="403274" h="1233268">
                  <a:moveTo>
                    <a:pt x="0" y="0"/>
                  </a:moveTo>
                  <a:lnTo>
                    <a:pt x="403274" y="0"/>
                  </a:lnTo>
                  <a:lnTo>
                    <a:pt x="403274" y="1233268"/>
                  </a:lnTo>
                </a:path>
              </a:pathLst>
            </a:cu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07" name="Freihandform 106"/>
            <p:cNvSpPr/>
            <p:nvPr/>
          </p:nvSpPr>
          <p:spPr>
            <a:xfrm flipH="1">
              <a:off x="3239371" y="1348141"/>
              <a:ext cx="378524" cy="841639"/>
            </a:xfrm>
            <a:custGeom>
              <a:avLst/>
              <a:gdLst>
                <a:gd name="connsiteX0" fmla="*/ 0 w 403274"/>
                <a:gd name="connsiteY0" fmla="*/ 0 h 1233268"/>
                <a:gd name="connsiteX1" fmla="*/ 403274 w 403274"/>
                <a:gd name="connsiteY1" fmla="*/ 0 h 1233268"/>
                <a:gd name="connsiteX2" fmla="*/ 403274 w 403274"/>
                <a:gd name="connsiteY2" fmla="*/ 1233268 h 1233268"/>
              </a:gdLst>
              <a:ahLst/>
              <a:cxnLst>
                <a:cxn ang="0">
                  <a:pos x="connsiteX0" y="connsiteY0"/>
                </a:cxn>
                <a:cxn ang="0">
                  <a:pos x="connsiteX1" y="connsiteY1"/>
                </a:cxn>
                <a:cxn ang="0">
                  <a:pos x="connsiteX2" y="connsiteY2"/>
                </a:cxn>
              </a:cxnLst>
              <a:rect l="l" t="t" r="r" b="b"/>
              <a:pathLst>
                <a:path w="403274" h="1233268">
                  <a:moveTo>
                    <a:pt x="0" y="0"/>
                  </a:moveTo>
                  <a:lnTo>
                    <a:pt x="403274" y="0"/>
                  </a:lnTo>
                  <a:lnTo>
                    <a:pt x="403274" y="1233268"/>
                  </a:lnTo>
                </a:path>
              </a:pathLst>
            </a:cu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grpSp>
      <p:grpSp>
        <p:nvGrpSpPr>
          <p:cNvPr id="108" name="Gruppieren 107"/>
          <p:cNvGrpSpPr/>
          <p:nvPr/>
        </p:nvGrpSpPr>
        <p:grpSpPr>
          <a:xfrm flipV="1">
            <a:off x="7376119" y="3967255"/>
            <a:ext cx="792699" cy="544744"/>
            <a:chOff x="3023371" y="1348140"/>
            <a:chExt cx="594524" cy="1032968"/>
          </a:xfrm>
        </p:grpSpPr>
        <p:sp>
          <p:nvSpPr>
            <p:cNvPr id="109" name="Freihandform 108"/>
            <p:cNvSpPr/>
            <p:nvPr/>
          </p:nvSpPr>
          <p:spPr>
            <a:xfrm flipV="1">
              <a:off x="3023371" y="1563636"/>
              <a:ext cx="324000" cy="817472"/>
            </a:xfrm>
            <a:custGeom>
              <a:avLst/>
              <a:gdLst>
                <a:gd name="connsiteX0" fmla="*/ 0 w 403274"/>
                <a:gd name="connsiteY0" fmla="*/ 0 h 1233268"/>
                <a:gd name="connsiteX1" fmla="*/ 403274 w 403274"/>
                <a:gd name="connsiteY1" fmla="*/ 0 h 1233268"/>
                <a:gd name="connsiteX2" fmla="*/ 403274 w 403274"/>
                <a:gd name="connsiteY2" fmla="*/ 1233268 h 1233268"/>
              </a:gdLst>
              <a:ahLst/>
              <a:cxnLst>
                <a:cxn ang="0">
                  <a:pos x="connsiteX0" y="connsiteY0"/>
                </a:cxn>
                <a:cxn ang="0">
                  <a:pos x="connsiteX1" y="connsiteY1"/>
                </a:cxn>
                <a:cxn ang="0">
                  <a:pos x="connsiteX2" y="connsiteY2"/>
                </a:cxn>
              </a:cxnLst>
              <a:rect l="l" t="t" r="r" b="b"/>
              <a:pathLst>
                <a:path w="403274" h="1233268">
                  <a:moveTo>
                    <a:pt x="0" y="0"/>
                  </a:moveTo>
                  <a:lnTo>
                    <a:pt x="403274" y="0"/>
                  </a:lnTo>
                  <a:lnTo>
                    <a:pt x="403274" y="1233268"/>
                  </a:lnTo>
                </a:path>
              </a:pathLst>
            </a:cu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10" name="Freihandform 109"/>
            <p:cNvSpPr/>
            <p:nvPr/>
          </p:nvSpPr>
          <p:spPr>
            <a:xfrm flipH="1">
              <a:off x="3347371" y="1348140"/>
              <a:ext cx="270524" cy="841637"/>
            </a:xfrm>
            <a:custGeom>
              <a:avLst/>
              <a:gdLst>
                <a:gd name="connsiteX0" fmla="*/ 0 w 403274"/>
                <a:gd name="connsiteY0" fmla="*/ 0 h 1233268"/>
                <a:gd name="connsiteX1" fmla="*/ 403274 w 403274"/>
                <a:gd name="connsiteY1" fmla="*/ 0 h 1233268"/>
                <a:gd name="connsiteX2" fmla="*/ 403274 w 403274"/>
                <a:gd name="connsiteY2" fmla="*/ 1233268 h 1233268"/>
              </a:gdLst>
              <a:ahLst/>
              <a:cxnLst>
                <a:cxn ang="0">
                  <a:pos x="connsiteX0" y="connsiteY0"/>
                </a:cxn>
                <a:cxn ang="0">
                  <a:pos x="connsiteX1" y="connsiteY1"/>
                </a:cxn>
                <a:cxn ang="0">
                  <a:pos x="connsiteX2" y="connsiteY2"/>
                </a:cxn>
              </a:cxnLst>
              <a:rect l="l" t="t" r="r" b="b"/>
              <a:pathLst>
                <a:path w="403274" h="1233268">
                  <a:moveTo>
                    <a:pt x="0" y="0"/>
                  </a:moveTo>
                  <a:lnTo>
                    <a:pt x="403274" y="0"/>
                  </a:lnTo>
                  <a:lnTo>
                    <a:pt x="403274" y="1233268"/>
                  </a:lnTo>
                </a:path>
              </a:pathLst>
            </a:cu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grpSp>
      <p:grpSp>
        <p:nvGrpSpPr>
          <p:cNvPr id="70" name="Gruppieren 69"/>
          <p:cNvGrpSpPr/>
          <p:nvPr/>
        </p:nvGrpSpPr>
        <p:grpSpPr>
          <a:xfrm>
            <a:off x="5063053" y="4313774"/>
            <a:ext cx="2056388" cy="597409"/>
            <a:chOff x="5365977" y="900080"/>
            <a:chExt cx="1542291" cy="448057"/>
          </a:xfrm>
        </p:grpSpPr>
        <p:sp>
          <p:nvSpPr>
            <p:cNvPr id="71" name="Abgerundetes Rechteck 70"/>
            <p:cNvSpPr/>
            <p:nvPr/>
          </p:nvSpPr>
          <p:spPr>
            <a:xfrm>
              <a:off x="5503523" y="1032126"/>
              <a:ext cx="1267200" cy="183965"/>
            </a:xfrm>
            <a:prstGeom prst="roundRect">
              <a:avLst/>
            </a:prstGeom>
            <a:solidFill>
              <a:srgbClr val="5091CD">
                <a:alpha val="3000"/>
              </a:srgbClr>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de-DE" sz="2400">
                <a:solidFill>
                  <a:schemeClr val="accent1"/>
                </a:solidFill>
              </a:endParaRPr>
            </a:p>
          </p:txBody>
        </p:sp>
        <p:pic>
          <p:nvPicPr>
            <p:cNvPr id="72" name="Grafik 7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365977" y="900080"/>
              <a:ext cx="1542291" cy="448057"/>
            </a:xfrm>
            <a:prstGeom prst="rect">
              <a:avLst/>
            </a:prstGeom>
          </p:spPr>
        </p:pic>
      </p:grpSp>
      <p:grpSp>
        <p:nvGrpSpPr>
          <p:cNvPr id="117" name="Gruppieren 116"/>
          <p:cNvGrpSpPr/>
          <p:nvPr/>
        </p:nvGrpSpPr>
        <p:grpSpPr>
          <a:xfrm>
            <a:off x="5063053" y="3683702"/>
            <a:ext cx="2056388" cy="597409"/>
            <a:chOff x="5365977" y="900080"/>
            <a:chExt cx="1542291" cy="448057"/>
          </a:xfrm>
        </p:grpSpPr>
        <p:sp>
          <p:nvSpPr>
            <p:cNvPr id="118" name="Abgerundetes Rechteck 117"/>
            <p:cNvSpPr/>
            <p:nvPr/>
          </p:nvSpPr>
          <p:spPr>
            <a:xfrm>
              <a:off x="5503523" y="1032126"/>
              <a:ext cx="1267200" cy="183965"/>
            </a:xfrm>
            <a:prstGeom prst="roundRect">
              <a:avLst/>
            </a:prstGeom>
            <a:solidFill>
              <a:srgbClr val="5091CD">
                <a:alpha val="3000"/>
              </a:srgbClr>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de-DE" sz="2400">
                <a:solidFill>
                  <a:schemeClr val="accent1"/>
                </a:solidFill>
              </a:endParaRPr>
            </a:p>
          </p:txBody>
        </p:sp>
        <p:pic>
          <p:nvPicPr>
            <p:cNvPr id="119" name="Grafik 11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365977" y="900080"/>
              <a:ext cx="1542291" cy="448057"/>
            </a:xfrm>
            <a:prstGeom prst="rect">
              <a:avLst/>
            </a:prstGeom>
          </p:spPr>
        </p:pic>
      </p:grpSp>
      <p:grpSp>
        <p:nvGrpSpPr>
          <p:cNvPr id="9216" name="Gruppieren 9215"/>
          <p:cNvGrpSpPr/>
          <p:nvPr/>
        </p:nvGrpSpPr>
        <p:grpSpPr>
          <a:xfrm>
            <a:off x="5063053" y="1482073"/>
            <a:ext cx="2056388" cy="597409"/>
            <a:chOff x="5365977" y="900080"/>
            <a:chExt cx="1542291" cy="448057"/>
          </a:xfrm>
        </p:grpSpPr>
        <p:sp>
          <p:nvSpPr>
            <p:cNvPr id="59" name="Abgerundetes Rechteck 58"/>
            <p:cNvSpPr/>
            <p:nvPr/>
          </p:nvSpPr>
          <p:spPr>
            <a:xfrm>
              <a:off x="5503523" y="1032126"/>
              <a:ext cx="1267200" cy="183965"/>
            </a:xfrm>
            <a:prstGeom prst="roundRect">
              <a:avLst/>
            </a:prstGeom>
            <a:solidFill>
              <a:srgbClr val="5091CD">
                <a:alpha val="3000"/>
              </a:srgbClr>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de-DE" sz="2400">
                <a:solidFill>
                  <a:schemeClr val="accent1"/>
                </a:solidFill>
              </a:endParaRPr>
            </a:p>
          </p:txBody>
        </p:sp>
        <p:pic>
          <p:nvPicPr>
            <p:cNvPr id="60" name="Grafik 5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365977" y="900080"/>
              <a:ext cx="1542291" cy="448057"/>
            </a:xfrm>
            <a:prstGeom prst="rect">
              <a:avLst/>
            </a:prstGeom>
          </p:spPr>
        </p:pic>
      </p:grpSp>
      <p:grpSp>
        <p:nvGrpSpPr>
          <p:cNvPr id="111" name="Gruppieren 110"/>
          <p:cNvGrpSpPr/>
          <p:nvPr/>
        </p:nvGrpSpPr>
        <p:grpSpPr>
          <a:xfrm>
            <a:off x="5063053" y="1803800"/>
            <a:ext cx="2056388" cy="597409"/>
            <a:chOff x="5365977" y="900080"/>
            <a:chExt cx="1542291" cy="448057"/>
          </a:xfrm>
        </p:grpSpPr>
        <p:sp>
          <p:nvSpPr>
            <p:cNvPr id="112" name="Abgerundetes Rechteck 111"/>
            <p:cNvSpPr/>
            <p:nvPr/>
          </p:nvSpPr>
          <p:spPr>
            <a:xfrm>
              <a:off x="5503523" y="1032126"/>
              <a:ext cx="1267200" cy="183965"/>
            </a:xfrm>
            <a:prstGeom prst="roundRect">
              <a:avLst/>
            </a:prstGeom>
            <a:solidFill>
              <a:srgbClr val="5091CD">
                <a:alpha val="3000"/>
              </a:srgbClr>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de-DE" sz="2400">
                <a:solidFill>
                  <a:schemeClr val="accent1"/>
                </a:solidFill>
              </a:endParaRPr>
            </a:p>
          </p:txBody>
        </p:sp>
        <p:pic>
          <p:nvPicPr>
            <p:cNvPr id="113" name="Grafik 11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365977" y="900080"/>
              <a:ext cx="1542291" cy="448057"/>
            </a:xfrm>
            <a:prstGeom prst="rect">
              <a:avLst/>
            </a:prstGeom>
          </p:spPr>
        </p:pic>
      </p:grpSp>
      <p:grpSp>
        <p:nvGrpSpPr>
          <p:cNvPr id="67" name="Gruppieren 66"/>
          <p:cNvGrpSpPr/>
          <p:nvPr/>
        </p:nvGrpSpPr>
        <p:grpSpPr>
          <a:xfrm>
            <a:off x="5063053" y="2124398"/>
            <a:ext cx="2056388" cy="597409"/>
            <a:chOff x="5365977" y="900080"/>
            <a:chExt cx="1542291" cy="448057"/>
          </a:xfrm>
        </p:grpSpPr>
        <p:sp>
          <p:nvSpPr>
            <p:cNvPr id="68" name="Abgerundetes Rechteck 67"/>
            <p:cNvSpPr/>
            <p:nvPr/>
          </p:nvSpPr>
          <p:spPr>
            <a:xfrm>
              <a:off x="5503523" y="1032126"/>
              <a:ext cx="1267200" cy="183965"/>
            </a:xfrm>
            <a:prstGeom prst="roundRect">
              <a:avLst/>
            </a:prstGeom>
            <a:solidFill>
              <a:srgbClr val="5091CD">
                <a:alpha val="3000"/>
              </a:srgbClr>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de-DE" sz="2400">
                <a:solidFill>
                  <a:schemeClr val="accent1"/>
                </a:solidFill>
              </a:endParaRPr>
            </a:p>
          </p:txBody>
        </p:sp>
        <p:pic>
          <p:nvPicPr>
            <p:cNvPr id="69" name="Grafik 6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365977" y="900080"/>
              <a:ext cx="1542291" cy="448057"/>
            </a:xfrm>
            <a:prstGeom prst="rect">
              <a:avLst/>
            </a:prstGeom>
          </p:spPr>
        </p:pic>
      </p:grpSp>
      <p:grpSp>
        <p:nvGrpSpPr>
          <p:cNvPr id="114" name="Gruppieren 113"/>
          <p:cNvGrpSpPr/>
          <p:nvPr/>
        </p:nvGrpSpPr>
        <p:grpSpPr>
          <a:xfrm>
            <a:off x="5063053" y="2443413"/>
            <a:ext cx="2056388" cy="597409"/>
            <a:chOff x="5365977" y="900080"/>
            <a:chExt cx="1542291" cy="448057"/>
          </a:xfrm>
        </p:grpSpPr>
        <p:sp>
          <p:nvSpPr>
            <p:cNvPr id="115" name="Abgerundetes Rechteck 114"/>
            <p:cNvSpPr/>
            <p:nvPr/>
          </p:nvSpPr>
          <p:spPr>
            <a:xfrm>
              <a:off x="5503523" y="1032126"/>
              <a:ext cx="1267200" cy="183965"/>
            </a:xfrm>
            <a:prstGeom prst="roundRect">
              <a:avLst/>
            </a:prstGeom>
            <a:solidFill>
              <a:srgbClr val="5091CD">
                <a:alpha val="3000"/>
              </a:srgbClr>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de-DE" sz="2400">
                <a:solidFill>
                  <a:schemeClr val="accent1"/>
                </a:solidFill>
              </a:endParaRPr>
            </a:p>
          </p:txBody>
        </p:sp>
        <p:pic>
          <p:nvPicPr>
            <p:cNvPr id="116" name="Grafik 1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365977" y="900080"/>
              <a:ext cx="1542291" cy="448057"/>
            </a:xfrm>
            <a:prstGeom prst="rect">
              <a:avLst/>
            </a:prstGeom>
          </p:spPr>
        </p:pic>
      </p:grpSp>
      <p:cxnSp>
        <p:nvCxnSpPr>
          <p:cNvPr id="9227" name="Gerade Verbindung 9226"/>
          <p:cNvCxnSpPr>
            <a:stCxn id="61" idx="2"/>
          </p:cNvCxnSpPr>
          <p:nvPr/>
        </p:nvCxnSpPr>
        <p:spPr>
          <a:xfrm flipH="1">
            <a:off x="6936049" y="2102504"/>
            <a:ext cx="14406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1" name="Oval 27">
            <a:extLst>
              <a:ext uri="{FF2B5EF4-FFF2-40B4-BE49-F238E27FC236}">
                <a16:creationId xmlns:a16="http://schemas.microsoft.com/office/drawing/2014/main" id="{0A7B996A-F6C7-4305-98C4-CB6104571846}"/>
              </a:ext>
            </a:extLst>
          </p:cNvPr>
          <p:cNvSpPr/>
          <p:nvPr/>
        </p:nvSpPr>
        <p:spPr>
          <a:xfrm>
            <a:off x="7080111" y="1958488"/>
            <a:ext cx="288029" cy="288032"/>
          </a:xfrm>
          <a:prstGeom prst="ellipse">
            <a:avLst/>
          </a:prstGeom>
          <a:solidFill>
            <a:schemeClr val="accent4"/>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r>
              <a:rPr lang="es-ES_tradnl" sz="1867" b="1" dirty="0">
                <a:solidFill>
                  <a:schemeClr val="bg1"/>
                </a:solidFill>
              </a:rPr>
              <a:t>4</a:t>
            </a:r>
            <a:endParaRPr lang="es-ES" sz="1867" b="1" dirty="0">
              <a:solidFill>
                <a:schemeClr val="bg1"/>
              </a:solidFill>
            </a:endParaRPr>
          </a:p>
        </p:txBody>
      </p:sp>
      <p:cxnSp>
        <p:nvCxnSpPr>
          <p:cNvPr id="128" name="Gerade Verbindung 127"/>
          <p:cNvCxnSpPr/>
          <p:nvPr/>
        </p:nvCxnSpPr>
        <p:spPr>
          <a:xfrm flipH="1">
            <a:off x="6936049" y="2742117"/>
            <a:ext cx="14406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9" name="Gerade Verbindung 128"/>
          <p:cNvCxnSpPr/>
          <p:nvPr/>
        </p:nvCxnSpPr>
        <p:spPr>
          <a:xfrm flipH="1">
            <a:off x="6936049" y="3982405"/>
            <a:ext cx="14406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0" name="Gerade Verbindung 129"/>
          <p:cNvCxnSpPr/>
          <p:nvPr/>
        </p:nvCxnSpPr>
        <p:spPr>
          <a:xfrm flipH="1">
            <a:off x="5111890" y="1780776"/>
            <a:ext cx="14406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1" name="Gerade Verbindung 130"/>
          <p:cNvCxnSpPr/>
          <p:nvPr/>
        </p:nvCxnSpPr>
        <p:spPr>
          <a:xfrm flipH="1">
            <a:off x="5111890" y="2423101"/>
            <a:ext cx="14406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2" name="Gerade Verbindung 131"/>
          <p:cNvCxnSpPr/>
          <p:nvPr/>
        </p:nvCxnSpPr>
        <p:spPr>
          <a:xfrm flipH="1">
            <a:off x="5111890" y="4612479"/>
            <a:ext cx="14406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0" name="Abgerundetes Rechteck 58"/>
          <p:cNvSpPr/>
          <p:nvPr/>
        </p:nvSpPr>
        <p:spPr>
          <a:xfrm>
            <a:off x="10993703" y="1"/>
            <a:ext cx="957427" cy="994832"/>
          </a:xfrm>
          <a:custGeom>
            <a:avLst/>
            <a:gdLst/>
            <a:ahLst/>
            <a:cxnLst/>
            <a:rect l="l" t="t" r="r" b="b"/>
            <a:pathLst>
              <a:path w="864000" h="897755">
                <a:moveTo>
                  <a:pt x="0" y="0"/>
                </a:moveTo>
                <a:lnTo>
                  <a:pt x="864000" y="0"/>
                </a:lnTo>
                <a:lnTo>
                  <a:pt x="864000" y="41422"/>
                </a:lnTo>
                <a:lnTo>
                  <a:pt x="864000" y="424333"/>
                </a:lnTo>
                <a:lnTo>
                  <a:pt x="864000" y="465755"/>
                </a:lnTo>
                <a:cubicBezTo>
                  <a:pt x="864000" y="704342"/>
                  <a:pt x="670587" y="897755"/>
                  <a:pt x="432000" y="897755"/>
                </a:cubicBezTo>
                <a:cubicBezTo>
                  <a:pt x="193413" y="897755"/>
                  <a:pt x="0" y="704342"/>
                  <a:pt x="0" y="465755"/>
                </a:cubicBezTo>
                <a:lnTo>
                  <a:pt x="0" y="424333"/>
                </a:lnTo>
                <a:lnTo>
                  <a:pt x="0" y="41422"/>
                </a:lnTo>
                <a:close/>
              </a:path>
            </a:pathLst>
          </a:custGeom>
          <a:solidFill>
            <a:schemeClr val="tx2"/>
          </a:solidFill>
          <a:ln>
            <a:noFill/>
          </a:ln>
          <a:effectLst>
            <a:outerShdw blurRad="76200" dist="25400" dir="5400000" sx="101000" sy="101000" algn="t" rotWithShape="0">
              <a:prstClr val="black">
                <a:alpha val="4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de-DE" sz="2400">
              <a:solidFill>
                <a:schemeClr val="accent1"/>
              </a:solidFill>
            </a:endParaRPr>
          </a:p>
        </p:txBody>
      </p:sp>
      <p:sp>
        <p:nvSpPr>
          <p:cNvPr id="121" name="Ellipse 120"/>
          <p:cNvSpPr/>
          <p:nvPr/>
        </p:nvSpPr>
        <p:spPr>
          <a:xfrm>
            <a:off x="11067496" y="105654"/>
            <a:ext cx="809837" cy="809839"/>
          </a:xfrm>
          <a:prstGeom prst="ellipse">
            <a:avLst/>
          </a:prstGeom>
          <a:noFill/>
          <a:ln w="12700" cap="rnd">
            <a:solidFill>
              <a:schemeClr val="accent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de-DE" sz="2400">
              <a:solidFill>
                <a:schemeClr val="bg1"/>
              </a:solidFill>
            </a:endParaRPr>
          </a:p>
        </p:txBody>
      </p:sp>
      <p:grpSp>
        <p:nvGrpSpPr>
          <p:cNvPr id="122" name="Gruppieren 121"/>
          <p:cNvGrpSpPr/>
          <p:nvPr/>
        </p:nvGrpSpPr>
        <p:grpSpPr>
          <a:xfrm>
            <a:off x="11160141" y="238553"/>
            <a:ext cx="624551" cy="592124"/>
            <a:chOff x="2892425" y="2695575"/>
            <a:chExt cx="581025" cy="550863"/>
          </a:xfrm>
        </p:grpSpPr>
        <p:grpSp>
          <p:nvGrpSpPr>
            <p:cNvPr id="123" name="Gruppieren 122"/>
            <p:cNvGrpSpPr/>
            <p:nvPr/>
          </p:nvGrpSpPr>
          <p:grpSpPr>
            <a:xfrm>
              <a:off x="2892425" y="2695575"/>
              <a:ext cx="581025" cy="550863"/>
              <a:chOff x="2892425" y="2695575"/>
              <a:chExt cx="581025" cy="550863"/>
            </a:xfrm>
          </p:grpSpPr>
          <p:sp>
            <p:nvSpPr>
              <p:cNvPr id="153" name="Freeform 23"/>
              <p:cNvSpPr>
                <a:spLocks/>
              </p:cNvSpPr>
              <p:nvPr/>
            </p:nvSpPr>
            <p:spPr bwMode="auto">
              <a:xfrm>
                <a:off x="3182938" y="2701925"/>
                <a:ext cx="254000" cy="306388"/>
              </a:xfrm>
              <a:custGeom>
                <a:avLst/>
                <a:gdLst>
                  <a:gd name="T0" fmla="*/ 0 w 942"/>
                  <a:gd name="T1" fmla="*/ 0 h 1137"/>
                  <a:gd name="T2" fmla="*/ 942 w 942"/>
                  <a:gd name="T3" fmla="*/ 942 h 1137"/>
                  <a:gd name="T4" fmla="*/ 922 w 942"/>
                  <a:gd name="T5" fmla="*/ 1137 h 1137"/>
                </a:gdLst>
                <a:ahLst/>
                <a:cxnLst>
                  <a:cxn ang="0">
                    <a:pos x="T0" y="T1"/>
                  </a:cxn>
                  <a:cxn ang="0">
                    <a:pos x="T2" y="T3"/>
                  </a:cxn>
                  <a:cxn ang="0">
                    <a:pos x="T4" y="T5"/>
                  </a:cxn>
                </a:cxnLst>
                <a:rect l="0" t="0" r="r" b="b"/>
                <a:pathLst>
                  <a:path w="942" h="1137">
                    <a:moveTo>
                      <a:pt x="0" y="0"/>
                    </a:moveTo>
                    <a:cubicBezTo>
                      <a:pt x="520" y="0"/>
                      <a:pt x="942" y="422"/>
                      <a:pt x="942" y="942"/>
                    </a:cubicBezTo>
                    <a:cubicBezTo>
                      <a:pt x="942" y="1008"/>
                      <a:pt x="936" y="1073"/>
                      <a:pt x="922" y="1137"/>
                    </a:cubicBezTo>
                  </a:path>
                </a:pathLst>
              </a:custGeom>
              <a:noFill/>
              <a:ln w="1270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154" name="Freeform 24"/>
              <p:cNvSpPr>
                <a:spLocks/>
              </p:cNvSpPr>
              <p:nvPr/>
            </p:nvSpPr>
            <p:spPr bwMode="auto">
              <a:xfrm>
                <a:off x="2892425" y="2713037"/>
                <a:ext cx="211138" cy="369888"/>
              </a:xfrm>
              <a:custGeom>
                <a:avLst/>
                <a:gdLst>
                  <a:gd name="T0" fmla="*/ 260 w 784"/>
                  <a:gd name="T1" fmla="*/ 1368 h 1368"/>
                  <a:gd name="T2" fmla="*/ 605 w 784"/>
                  <a:gd name="T3" fmla="*/ 80 h 1368"/>
                  <a:gd name="T4" fmla="*/ 784 w 784"/>
                  <a:gd name="T5" fmla="*/ 0 h 1368"/>
                </a:gdLst>
                <a:ahLst/>
                <a:cxnLst>
                  <a:cxn ang="0">
                    <a:pos x="T0" y="T1"/>
                  </a:cxn>
                  <a:cxn ang="0">
                    <a:pos x="T2" y="T3"/>
                  </a:cxn>
                  <a:cxn ang="0">
                    <a:pos x="T4" y="T5"/>
                  </a:cxn>
                </a:cxnLst>
                <a:rect l="0" t="0" r="r" b="b"/>
                <a:pathLst>
                  <a:path w="784" h="1368">
                    <a:moveTo>
                      <a:pt x="260" y="1368"/>
                    </a:moveTo>
                    <a:cubicBezTo>
                      <a:pt x="0" y="917"/>
                      <a:pt x="154" y="340"/>
                      <a:pt x="605" y="80"/>
                    </a:cubicBezTo>
                    <a:cubicBezTo>
                      <a:pt x="662" y="47"/>
                      <a:pt x="722" y="20"/>
                      <a:pt x="784" y="0"/>
                    </a:cubicBezTo>
                  </a:path>
                </a:pathLst>
              </a:custGeom>
              <a:noFill/>
              <a:ln w="1270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155" name="Freeform 25"/>
              <p:cNvSpPr>
                <a:spLocks/>
              </p:cNvSpPr>
              <p:nvPr/>
            </p:nvSpPr>
            <p:spPr bwMode="auto">
              <a:xfrm>
                <a:off x="3013075" y="3082925"/>
                <a:ext cx="390525" cy="163513"/>
              </a:xfrm>
              <a:custGeom>
                <a:avLst/>
                <a:gdLst>
                  <a:gd name="T0" fmla="*/ 1447 w 1447"/>
                  <a:gd name="T1" fmla="*/ 0 h 605"/>
                  <a:gd name="T2" fmla="*/ 159 w 1447"/>
                  <a:gd name="T3" fmla="*/ 345 h 605"/>
                  <a:gd name="T4" fmla="*/ 0 w 1447"/>
                  <a:gd name="T5" fmla="*/ 230 h 605"/>
                </a:gdLst>
                <a:ahLst/>
                <a:cxnLst>
                  <a:cxn ang="0">
                    <a:pos x="T0" y="T1"/>
                  </a:cxn>
                  <a:cxn ang="0">
                    <a:pos x="T2" y="T3"/>
                  </a:cxn>
                  <a:cxn ang="0">
                    <a:pos x="T4" y="T5"/>
                  </a:cxn>
                </a:cxnLst>
                <a:rect l="0" t="0" r="r" b="b"/>
                <a:pathLst>
                  <a:path w="1447" h="605">
                    <a:moveTo>
                      <a:pt x="1447" y="0"/>
                    </a:moveTo>
                    <a:cubicBezTo>
                      <a:pt x="1187" y="451"/>
                      <a:pt x="610" y="605"/>
                      <a:pt x="159" y="345"/>
                    </a:cubicBezTo>
                    <a:cubicBezTo>
                      <a:pt x="102" y="312"/>
                      <a:pt x="49" y="273"/>
                      <a:pt x="0" y="230"/>
                    </a:cubicBezTo>
                  </a:path>
                </a:pathLst>
              </a:custGeom>
              <a:noFill/>
              <a:ln w="1270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156" name="Freeform 26"/>
              <p:cNvSpPr>
                <a:spLocks/>
              </p:cNvSpPr>
              <p:nvPr/>
            </p:nvSpPr>
            <p:spPr bwMode="auto">
              <a:xfrm>
                <a:off x="3055938" y="2695575"/>
                <a:ext cx="47625" cy="63500"/>
              </a:xfrm>
              <a:custGeom>
                <a:avLst/>
                <a:gdLst>
                  <a:gd name="T0" fmla="*/ 0 w 180"/>
                  <a:gd name="T1" fmla="*/ 0 h 234"/>
                  <a:gd name="T2" fmla="*/ 180 w 180"/>
                  <a:gd name="T3" fmla="*/ 66 h 234"/>
                  <a:gd name="T4" fmla="*/ 88 w 180"/>
                  <a:gd name="T5" fmla="*/ 234 h 234"/>
                </a:gdLst>
                <a:ahLst/>
                <a:cxnLst>
                  <a:cxn ang="0">
                    <a:pos x="T0" y="T1"/>
                  </a:cxn>
                  <a:cxn ang="0">
                    <a:pos x="T2" y="T3"/>
                  </a:cxn>
                  <a:cxn ang="0">
                    <a:pos x="T4" y="T5"/>
                  </a:cxn>
                </a:cxnLst>
                <a:rect l="0" t="0" r="r" b="b"/>
                <a:pathLst>
                  <a:path w="180" h="234">
                    <a:moveTo>
                      <a:pt x="0" y="0"/>
                    </a:moveTo>
                    <a:cubicBezTo>
                      <a:pt x="60" y="22"/>
                      <a:pt x="120" y="44"/>
                      <a:pt x="180" y="66"/>
                    </a:cubicBezTo>
                    <a:cubicBezTo>
                      <a:pt x="150" y="122"/>
                      <a:pt x="119" y="178"/>
                      <a:pt x="88" y="234"/>
                    </a:cubicBezTo>
                  </a:path>
                </a:pathLst>
              </a:custGeom>
              <a:noFill/>
              <a:ln w="1270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157" name="Freeform 27"/>
              <p:cNvSpPr>
                <a:spLocks/>
              </p:cNvSpPr>
              <p:nvPr/>
            </p:nvSpPr>
            <p:spPr bwMode="auto">
              <a:xfrm>
                <a:off x="3013075" y="3143250"/>
                <a:ext cx="52388" cy="53975"/>
              </a:xfrm>
              <a:custGeom>
                <a:avLst/>
                <a:gdLst>
                  <a:gd name="T0" fmla="*/ 34 w 195"/>
                  <a:gd name="T1" fmla="*/ 196 h 196"/>
                  <a:gd name="T2" fmla="*/ 0 w 195"/>
                  <a:gd name="T3" fmla="*/ 5 h 196"/>
                  <a:gd name="T4" fmla="*/ 195 w 195"/>
                  <a:gd name="T5" fmla="*/ 0 h 196"/>
                </a:gdLst>
                <a:ahLst/>
                <a:cxnLst>
                  <a:cxn ang="0">
                    <a:pos x="T0" y="T1"/>
                  </a:cxn>
                  <a:cxn ang="0">
                    <a:pos x="T2" y="T3"/>
                  </a:cxn>
                  <a:cxn ang="0">
                    <a:pos x="T4" y="T5"/>
                  </a:cxn>
                </a:cxnLst>
                <a:rect l="0" t="0" r="r" b="b"/>
                <a:pathLst>
                  <a:path w="195" h="196">
                    <a:moveTo>
                      <a:pt x="34" y="196"/>
                    </a:moveTo>
                    <a:cubicBezTo>
                      <a:pt x="23" y="132"/>
                      <a:pt x="12" y="68"/>
                      <a:pt x="0" y="5"/>
                    </a:cubicBezTo>
                    <a:cubicBezTo>
                      <a:pt x="65" y="3"/>
                      <a:pt x="130" y="2"/>
                      <a:pt x="195" y="0"/>
                    </a:cubicBezTo>
                  </a:path>
                </a:pathLst>
              </a:custGeom>
              <a:noFill/>
              <a:ln w="1270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158" name="Freeform 28"/>
              <p:cNvSpPr>
                <a:spLocks/>
              </p:cNvSpPr>
              <p:nvPr/>
            </p:nvSpPr>
            <p:spPr bwMode="auto">
              <a:xfrm>
                <a:off x="3403600" y="2960687"/>
                <a:ext cx="69850" cy="47625"/>
              </a:xfrm>
              <a:custGeom>
                <a:avLst/>
                <a:gdLst>
                  <a:gd name="T0" fmla="*/ 261 w 261"/>
                  <a:gd name="T1" fmla="*/ 43 h 173"/>
                  <a:gd name="T2" fmla="*/ 105 w 261"/>
                  <a:gd name="T3" fmla="*/ 173 h 173"/>
                  <a:gd name="T4" fmla="*/ 0 w 261"/>
                  <a:gd name="T5" fmla="*/ 0 h 173"/>
                </a:gdLst>
                <a:ahLst/>
                <a:cxnLst>
                  <a:cxn ang="0">
                    <a:pos x="T0" y="T1"/>
                  </a:cxn>
                  <a:cxn ang="0">
                    <a:pos x="T2" y="T3"/>
                  </a:cxn>
                  <a:cxn ang="0">
                    <a:pos x="T4" y="T5"/>
                  </a:cxn>
                </a:cxnLst>
                <a:rect l="0" t="0" r="r" b="b"/>
                <a:pathLst>
                  <a:path w="261" h="173">
                    <a:moveTo>
                      <a:pt x="261" y="43"/>
                    </a:moveTo>
                    <a:cubicBezTo>
                      <a:pt x="209" y="87"/>
                      <a:pt x="157" y="130"/>
                      <a:pt x="105" y="173"/>
                    </a:cubicBezTo>
                    <a:cubicBezTo>
                      <a:pt x="70" y="116"/>
                      <a:pt x="35" y="58"/>
                      <a:pt x="0" y="0"/>
                    </a:cubicBezTo>
                  </a:path>
                </a:pathLst>
              </a:custGeom>
              <a:noFill/>
              <a:ln w="1270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grpSp>
        <p:grpSp>
          <p:nvGrpSpPr>
            <p:cNvPr id="124" name="Gruppieren 123"/>
            <p:cNvGrpSpPr/>
            <p:nvPr/>
          </p:nvGrpSpPr>
          <p:grpSpPr>
            <a:xfrm>
              <a:off x="3019425" y="2767012"/>
              <a:ext cx="325438" cy="352426"/>
              <a:chOff x="3019425" y="2767012"/>
              <a:chExt cx="325438" cy="352426"/>
            </a:xfrm>
          </p:grpSpPr>
          <p:sp>
            <p:nvSpPr>
              <p:cNvPr id="125" name="Freeform 60"/>
              <p:cNvSpPr>
                <a:spLocks noEditPoints="1"/>
              </p:cNvSpPr>
              <p:nvPr/>
            </p:nvSpPr>
            <p:spPr bwMode="auto">
              <a:xfrm>
                <a:off x="3052763" y="2925762"/>
                <a:ext cx="260350" cy="106363"/>
              </a:xfrm>
              <a:custGeom>
                <a:avLst/>
                <a:gdLst>
                  <a:gd name="T0" fmla="*/ 484 w 967"/>
                  <a:gd name="T1" fmla="*/ 393 h 393"/>
                  <a:gd name="T2" fmla="*/ 484 w 967"/>
                  <a:gd name="T3" fmla="*/ 0 h 393"/>
                  <a:gd name="T4" fmla="*/ 0 w 967"/>
                  <a:gd name="T5" fmla="*/ 244 h 393"/>
                  <a:gd name="T6" fmla="*/ 0 w 967"/>
                  <a:gd name="T7" fmla="*/ 148 h 393"/>
                  <a:gd name="T8" fmla="*/ 32 w 967"/>
                  <a:gd name="T9" fmla="*/ 116 h 393"/>
                  <a:gd name="T10" fmla="*/ 935 w 967"/>
                  <a:gd name="T11" fmla="*/ 116 h 393"/>
                  <a:gd name="T12" fmla="*/ 967 w 967"/>
                  <a:gd name="T13" fmla="*/ 148 h 393"/>
                  <a:gd name="T14" fmla="*/ 967 w 967"/>
                  <a:gd name="T15" fmla="*/ 244 h 3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7" h="393">
                    <a:moveTo>
                      <a:pt x="484" y="393"/>
                    </a:moveTo>
                    <a:lnTo>
                      <a:pt x="484" y="0"/>
                    </a:lnTo>
                    <a:moveTo>
                      <a:pt x="0" y="244"/>
                    </a:moveTo>
                    <a:lnTo>
                      <a:pt x="0" y="148"/>
                    </a:lnTo>
                    <a:cubicBezTo>
                      <a:pt x="0" y="130"/>
                      <a:pt x="14" y="116"/>
                      <a:pt x="32" y="116"/>
                    </a:cubicBezTo>
                    <a:lnTo>
                      <a:pt x="935" y="116"/>
                    </a:lnTo>
                    <a:cubicBezTo>
                      <a:pt x="953" y="116"/>
                      <a:pt x="967" y="130"/>
                      <a:pt x="967" y="148"/>
                    </a:cubicBezTo>
                    <a:lnTo>
                      <a:pt x="967" y="244"/>
                    </a:lnTo>
                  </a:path>
                </a:pathLst>
              </a:custGeom>
              <a:noFill/>
              <a:ln w="1270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126" name="Freeform 61"/>
              <p:cNvSpPr>
                <a:spLocks/>
              </p:cNvSpPr>
              <p:nvPr/>
            </p:nvSpPr>
            <p:spPr bwMode="auto">
              <a:xfrm>
                <a:off x="3124200" y="2767012"/>
                <a:ext cx="115888" cy="138113"/>
              </a:xfrm>
              <a:custGeom>
                <a:avLst/>
                <a:gdLst>
                  <a:gd name="T0" fmla="*/ 215 w 429"/>
                  <a:gd name="T1" fmla="*/ 507 h 507"/>
                  <a:gd name="T2" fmla="*/ 14 w 429"/>
                  <a:gd name="T3" fmla="*/ 306 h 507"/>
                  <a:gd name="T4" fmla="*/ 11 w 429"/>
                  <a:gd name="T5" fmla="*/ 78 h 507"/>
                  <a:gd name="T6" fmla="*/ 20 w 429"/>
                  <a:gd name="T7" fmla="*/ 67 h 507"/>
                  <a:gd name="T8" fmla="*/ 209 w 429"/>
                  <a:gd name="T9" fmla="*/ 2 h 507"/>
                  <a:gd name="T10" fmla="*/ 220 w 429"/>
                  <a:gd name="T11" fmla="*/ 2 h 507"/>
                  <a:gd name="T12" fmla="*/ 409 w 429"/>
                  <a:gd name="T13" fmla="*/ 67 h 507"/>
                  <a:gd name="T14" fmla="*/ 418 w 429"/>
                  <a:gd name="T15" fmla="*/ 78 h 507"/>
                  <a:gd name="T16" fmla="*/ 415 w 429"/>
                  <a:gd name="T17" fmla="*/ 306 h 507"/>
                  <a:gd name="T18" fmla="*/ 215 w 429"/>
                  <a:gd name="T19" fmla="*/ 507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9" h="507">
                    <a:moveTo>
                      <a:pt x="215" y="507"/>
                    </a:moveTo>
                    <a:cubicBezTo>
                      <a:pt x="143" y="455"/>
                      <a:pt x="50" y="386"/>
                      <a:pt x="14" y="306"/>
                    </a:cubicBezTo>
                    <a:cubicBezTo>
                      <a:pt x="0" y="276"/>
                      <a:pt x="11" y="157"/>
                      <a:pt x="11" y="78"/>
                    </a:cubicBezTo>
                    <a:cubicBezTo>
                      <a:pt x="11" y="72"/>
                      <a:pt x="15" y="68"/>
                      <a:pt x="20" y="67"/>
                    </a:cubicBezTo>
                    <a:cubicBezTo>
                      <a:pt x="87" y="55"/>
                      <a:pt x="151" y="34"/>
                      <a:pt x="209" y="2"/>
                    </a:cubicBezTo>
                    <a:cubicBezTo>
                      <a:pt x="213" y="0"/>
                      <a:pt x="217" y="0"/>
                      <a:pt x="220" y="2"/>
                    </a:cubicBezTo>
                    <a:cubicBezTo>
                      <a:pt x="279" y="34"/>
                      <a:pt x="342" y="55"/>
                      <a:pt x="409" y="67"/>
                    </a:cubicBezTo>
                    <a:cubicBezTo>
                      <a:pt x="415" y="68"/>
                      <a:pt x="418" y="72"/>
                      <a:pt x="418" y="78"/>
                    </a:cubicBezTo>
                    <a:cubicBezTo>
                      <a:pt x="418" y="157"/>
                      <a:pt x="429" y="276"/>
                      <a:pt x="415" y="306"/>
                    </a:cubicBezTo>
                    <a:cubicBezTo>
                      <a:pt x="379" y="386"/>
                      <a:pt x="287" y="455"/>
                      <a:pt x="215" y="507"/>
                    </a:cubicBezTo>
                    <a:close/>
                  </a:path>
                </a:pathLst>
              </a:custGeom>
              <a:noFill/>
              <a:ln w="1270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127" name="Freeform 62"/>
              <p:cNvSpPr>
                <a:spLocks/>
              </p:cNvSpPr>
              <p:nvPr/>
            </p:nvSpPr>
            <p:spPr bwMode="auto">
              <a:xfrm>
                <a:off x="3019425" y="2994025"/>
                <a:ext cx="63500" cy="76200"/>
              </a:xfrm>
              <a:custGeom>
                <a:avLst/>
                <a:gdLst>
                  <a:gd name="T0" fmla="*/ 118 w 236"/>
                  <a:gd name="T1" fmla="*/ 279 h 279"/>
                  <a:gd name="T2" fmla="*/ 7 w 236"/>
                  <a:gd name="T3" fmla="*/ 168 h 279"/>
                  <a:gd name="T4" fmla="*/ 5 w 236"/>
                  <a:gd name="T5" fmla="*/ 43 h 279"/>
                  <a:gd name="T6" fmla="*/ 11 w 236"/>
                  <a:gd name="T7" fmla="*/ 37 h 279"/>
                  <a:gd name="T8" fmla="*/ 115 w 236"/>
                  <a:gd name="T9" fmla="*/ 1 h 279"/>
                  <a:gd name="T10" fmla="*/ 121 w 236"/>
                  <a:gd name="T11" fmla="*/ 1 h 279"/>
                  <a:gd name="T12" fmla="*/ 225 w 236"/>
                  <a:gd name="T13" fmla="*/ 37 h 279"/>
                  <a:gd name="T14" fmla="*/ 230 w 236"/>
                  <a:gd name="T15" fmla="*/ 43 h 279"/>
                  <a:gd name="T16" fmla="*/ 228 w 236"/>
                  <a:gd name="T17" fmla="*/ 168 h 279"/>
                  <a:gd name="T18" fmla="*/ 118 w 236"/>
                  <a:gd name="T19" fmla="*/ 279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6" h="279">
                    <a:moveTo>
                      <a:pt x="118" y="279"/>
                    </a:moveTo>
                    <a:cubicBezTo>
                      <a:pt x="78" y="250"/>
                      <a:pt x="27" y="213"/>
                      <a:pt x="7" y="168"/>
                    </a:cubicBezTo>
                    <a:cubicBezTo>
                      <a:pt x="0" y="152"/>
                      <a:pt x="6" y="86"/>
                      <a:pt x="5" y="43"/>
                    </a:cubicBezTo>
                    <a:cubicBezTo>
                      <a:pt x="5" y="40"/>
                      <a:pt x="8" y="37"/>
                      <a:pt x="11" y="37"/>
                    </a:cubicBezTo>
                    <a:cubicBezTo>
                      <a:pt x="48" y="30"/>
                      <a:pt x="82" y="19"/>
                      <a:pt x="115" y="1"/>
                    </a:cubicBezTo>
                    <a:cubicBezTo>
                      <a:pt x="117" y="0"/>
                      <a:pt x="119" y="0"/>
                      <a:pt x="121" y="1"/>
                    </a:cubicBezTo>
                    <a:cubicBezTo>
                      <a:pt x="153" y="19"/>
                      <a:pt x="188" y="30"/>
                      <a:pt x="225" y="37"/>
                    </a:cubicBezTo>
                    <a:cubicBezTo>
                      <a:pt x="228" y="37"/>
                      <a:pt x="230" y="40"/>
                      <a:pt x="230" y="43"/>
                    </a:cubicBezTo>
                    <a:cubicBezTo>
                      <a:pt x="230" y="86"/>
                      <a:pt x="236" y="152"/>
                      <a:pt x="228" y="168"/>
                    </a:cubicBezTo>
                    <a:cubicBezTo>
                      <a:pt x="208" y="213"/>
                      <a:pt x="157" y="250"/>
                      <a:pt x="118" y="279"/>
                    </a:cubicBezTo>
                    <a:close/>
                  </a:path>
                </a:pathLst>
              </a:custGeom>
              <a:noFill/>
              <a:ln w="1270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151" name="Freeform 63"/>
              <p:cNvSpPr>
                <a:spLocks/>
              </p:cNvSpPr>
              <p:nvPr/>
            </p:nvSpPr>
            <p:spPr bwMode="auto">
              <a:xfrm>
                <a:off x="3146425" y="3032125"/>
                <a:ext cx="74613" cy="87313"/>
              </a:xfrm>
              <a:custGeom>
                <a:avLst/>
                <a:gdLst>
                  <a:gd name="T0" fmla="*/ 138 w 275"/>
                  <a:gd name="T1" fmla="*/ 325 h 325"/>
                  <a:gd name="T2" fmla="*/ 9 w 275"/>
                  <a:gd name="T3" fmla="*/ 196 h 325"/>
                  <a:gd name="T4" fmla="*/ 7 w 275"/>
                  <a:gd name="T5" fmla="*/ 50 h 325"/>
                  <a:gd name="T6" fmla="*/ 13 w 275"/>
                  <a:gd name="T7" fmla="*/ 43 h 325"/>
                  <a:gd name="T8" fmla="*/ 134 w 275"/>
                  <a:gd name="T9" fmla="*/ 1 h 325"/>
                  <a:gd name="T10" fmla="*/ 141 w 275"/>
                  <a:gd name="T11" fmla="*/ 1 h 325"/>
                  <a:gd name="T12" fmla="*/ 262 w 275"/>
                  <a:gd name="T13" fmla="*/ 43 h 325"/>
                  <a:gd name="T14" fmla="*/ 268 w 275"/>
                  <a:gd name="T15" fmla="*/ 50 h 325"/>
                  <a:gd name="T16" fmla="*/ 266 w 275"/>
                  <a:gd name="T17" fmla="*/ 196 h 325"/>
                  <a:gd name="T18" fmla="*/ 138 w 275"/>
                  <a:gd name="T19"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5" h="325">
                    <a:moveTo>
                      <a:pt x="138" y="325"/>
                    </a:moveTo>
                    <a:cubicBezTo>
                      <a:pt x="91" y="291"/>
                      <a:pt x="32" y="247"/>
                      <a:pt x="9" y="196"/>
                    </a:cubicBezTo>
                    <a:cubicBezTo>
                      <a:pt x="0" y="177"/>
                      <a:pt x="7" y="101"/>
                      <a:pt x="7" y="50"/>
                    </a:cubicBezTo>
                    <a:cubicBezTo>
                      <a:pt x="7" y="46"/>
                      <a:pt x="10" y="43"/>
                      <a:pt x="13" y="43"/>
                    </a:cubicBezTo>
                    <a:cubicBezTo>
                      <a:pt x="56" y="35"/>
                      <a:pt x="97" y="22"/>
                      <a:pt x="134" y="1"/>
                    </a:cubicBezTo>
                    <a:cubicBezTo>
                      <a:pt x="136" y="0"/>
                      <a:pt x="139" y="0"/>
                      <a:pt x="141" y="1"/>
                    </a:cubicBezTo>
                    <a:cubicBezTo>
                      <a:pt x="179" y="22"/>
                      <a:pt x="219" y="35"/>
                      <a:pt x="262" y="43"/>
                    </a:cubicBezTo>
                    <a:cubicBezTo>
                      <a:pt x="266" y="43"/>
                      <a:pt x="268" y="46"/>
                      <a:pt x="268" y="50"/>
                    </a:cubicBezTo>
                    <a:cubicBezTo>
                      <a:pt x="268" y="101"/>
                      <a:pt x="275" y="177"/>
                      <a:pt x="266" y="196"/>
                    </a:cubicBezTo>
                    <a:cubicBezTo>
                      <a:pt x="243" y="247"/>
                      <a:pt x="184" y="291"/>
                      <a:pt x="138" y="325"/>
                    </a:cubicBezTo>
                    <a:close/>
                  </a:path>
                </a:pathLst>
              </a:custGeom>
              <a:noFill/>
              <a:ln w="1270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152" name="Freeform 64"/>
              <p:cNvSpPr>
                <a:spLocks/>
              </p:cNvSpPr>
              <p:nvPr/>
            </p:nvSpPr>
            <p:spPr bwMode="auto">
              <a:xfrm>
                <a:off x="3281363" y="2992437"/>
                <a:ext cx="63500" cy="74613"/>
              </a:xfrm>
              <a:custGeom>
                <a:avLst/>
                <a:gdLst>
                  <a:gd name="T0" fmla="*/ 118 w 237"/>
                  <a:gd name="T1" fmla="*/ 279 h 279"/>
                  <a:gd name="T2" fmla="*/ 8 w 237"/>
                  <a:gd name="T3" fmla="*/ 169 h 279"/>
                  <a:gd name="T4" fmla="*/ 6 w 237"/>
                  <a:gd name="T5" fmla="*/ 43 h 279"/>
                  <a:gd name="T6" fmla="*/ 11 w 237"/>
                  <a:gd name="T7" fmla="*/ 37 h 279"/>
                  <a:gd name="T8" fmla="*/ 115 w 237"/>
                  <a:gd name="T9" fmla="*/ 1 h 279"/>
                  <a:gd name="T10" fmla="*/ 122 w 237"/>
                  <a:gd name="T11" fmla="*/ 1 h 279"/>
                  <a:gd name="T12" fmla="*/ 226 w 237"/>
                  <a:gd name="T13" fmla="*/ 37 h 279"/>
                  <a:gd name="T14" fmla="*/ 231 w 237"/>
                  <a:gd name="T15" fmla="*/ 43 h 279"/>
                  <a:gd name="T16" fmla="*/ 229 w 237"/>
                  <a:gd name="T17" fmla="*/ 169 h 279"/>
                  <a:gd name="T18" fmla="*/ 118 w 237"/>
                  <a:gd name="T19" fmla="*/ 279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7" h="279">
                    <a:moveTo>
                      <a:pt x="118" y="279"/>
                    </a:moveTo>
                    <a:cubicBezTo>
                      <a:pt x="79" y="250"/>
                      <a:pt x="28" y="213"/>
                      <a:pt x="8" y="169"/>
                    </a:cubicBezTo>
                    <a:cubicBezTo>
                      <a:pt x="0" y="152"/>
                      <a:pt x="6" y="87"/>
                      <a:pt x="6" y="43"/>
                    </a:cubicBezTo>
                    <a:cubicBezTo>
                      <a:pt x="6" y="40"/>
                      <a:pt x="8" y="37"/>
                      <a:pt x="11" y="37"/>
                    </a:cubicBezTo>
                    <a:cubicBezTo>
                      <a:pt x="48" y="30"/>
                      <a:pt x="83" y="19"/>
                      <a:pt x="115" y="1"/>
                    </a:cubicBezTo>
                    <a:cubicBezTo>
                      <a:pt x="117" y="0"/>
                      <a:pt x="120" y="0"/>
                      <a:pt x="122" y="1"/>
                    </a:cubicBezTo>
                    <a:cubicBezTo>
                      <a:pt x="154" y="19"/>
                      <a:pt x="189" y="30"/>
                      <a:pt x="226" y="37"/>
                    </a:cubicBezTo>
                    <a:cubicBezTo>
                      <a:pt x="229" y="37"/>
                      <a:pt x="231" y="40"/>
                      <a:pt x="231" y="43"/>
                    </a:cubicBezTo>
                    <a:cubicBezTo>
                      <a:pt x="231" y="87"/>
                      <a:pt x="237" y="152"/>
                      <a:pt x="229" y="169"/>
                    </a:cubicBezTo>
                    <a:cubicBezTo>
                      <a:pt x="209" y="213"/>
                      <a:pt x="158" y="250"/>
                      <a:pt x="118" y="279"/>
                    </a:cubicBezTo>
                    <a:close/>
                  </a:path>
                </a:pathLst>
              </a:custGeom>
              <a:noFill/>
              <a:ln w="1270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grpSp>
      </p:grpSp>
    </p:spTree>
    <p:extLst>
      <p:ext uri="{BB962C8B-B14F-4D97-AF65-F5344CB8AC3E}">
        <p14:creationId xmlns:p14="http://schemas.microsoft.com/office/powerpoint/2010/main" val="2127844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93EF1-AB3E-4CF3-995B-8F884C57F8C5}"/>
              </a:ext>
            </a:extLst>
          </p:cNvPr>
          <p:cNvSpPr>
            <a:spLocks noGrp="1"/>
          </p:cNvSpPr>
          <p:nvPr>
            <p:ph type="title"/>
          </p:nvPr>
        </p:nvSpPr>
        <p:spPr/>
        <p:txBody>
          <a:bodyPr>
            <a:normAutofit/>
          </a:bodyPr>
          <a:lstStyle/>
          <a:p>
            <a:r>
              <a:rPr lang="nb-NO" err="1"/>
              <a:t>Function</a:t>
            </a:r>
            <a:r>
              <a:rPr lang="nb-NO"/>
              <a:t> to be </a:t>
            </a:r>
            <a:r>
              <a:rPr lang="nb-NO" err="1"/>
              <a:t>optimised</a:t>
            </a:r>
            <a:endParaRPr lang="nb-NO"/>
          </a:p>
        </p:txBody>
      </p:sp>
      <p:sp>
        <p:nvSpPr>
          <p:cNvPr id="3" name="Rectangle 2">
            <a:extLst>
              <a:ext uri="{FF2B5EF4-FFF2-40B4-BE49-F238E27FC236}">
                <a16:creationId xmlns:a16="http://schemas.microsoft.com/office/drawing/2014/main" id="{ECBD6F97-98E0-42D3-BCBE-CACDD73C1DDC}"/>
              </a:ext>
            </a:extLst>
          </p:cNvPr>
          <p:cNvSpPr/>
          <p:nvPr/>
        </p:nvSpPr>
        <p:spPr>
          <a:xfrm>
            <a:off x="543697" y="1470897"/>
            <a:ext cx="6096000" cy="3029291"/>
          </a:xfrm>
          <a:prstGeom prst="rect">
            <a:avLst/>
          </a:prstGeom>
        </p:spPr>
        <p:txBody>
          <a:bodyPr>
            <a:spAutoFit/>
          </a:bodyPr>
          <a:lstStyle/>
          <a:p>
            <a:pPr marL="457189" indent="-457189" algn="just" defTabSz="609585">
              <a:lnSpc>
                <a:spcPct val="115000"/>
              </a:lnSpc>
              <a:spcAft>
                <a:spcPts val="1600"/>
              </a:spcAft>
              <a:buFont typeface="Symbol" panose="05050102010706020507" pitchFamily="18" charset="2"/>
              <a:buChar char=""/>
            </a:pPr>
            <a:r>
              <a:rPr lang="en-US" sz="1467" b="1">
                <a:solidFill>
                  <a:srgbClr val="FFFFFF"/>
                </a:solidFill>
                <a:latin typeface="Calibri" panose="020F0502020204030204" pitchFamily="34" charset="0"/>
                <a:ea typeface="Arial" panose="020B0604020202020204" pitchFamily="34" charset="0"/>
              </a:rPr>
              <a:t>New premium</a:t>
            </a:r>
            <a:r>
              <a:rPr lang="en-US" sz="1467">
                <a:solidFill>
                  <a:srgbClr val="FFFFFF"/>
                </a:solidFill>
                <a:latin typeface="Calibri" panose="020F0502020204030204" pitchFamily="34" charset="0"/>
                <a:ea typeface="Arial" panose="020B0604020202020204" pitchFamily="34" charset="0"/>
              </a:rPr>
              <a:t>: </a:t>
            </a:r>
            <a:r>
              <a:rPr lang="en-US" sz="1467" err="1">
                <a:solidFill>
                  <a:srgbClr val="FFFFFF"/>
                </a:solidFill>
                <a:latin typeface="Calibri" panose="020F0502020204030204" pitchFamily="34" charset="0"/>
                <a:ea typeface="Arial" panose="020B0604020202020204" pitchFamily="34" charset="0"/>
              </a:rPr>
              <a:t>Premium_new</a:t>
            </a:r>
            <a:r>
              <a:rPr lang="en-US" sz="1467">
                <a:solidFill>
                  <a:srgbClr val="FFFFFF"/>
                </a:solidFill>
                <a:latin typeface="Calibri" panose="020F0502020204030204" pitchFamily="34" charset="0"/>
                <a:ea typeface="Arial" panose="020B0604020202020204" pitchFamily="34" charset="0"/>
              </a:rPr>
              <a:t>= </a:t>
            </a:r>
            <a:r>
              <a:rPr lang="en-US" sz="1467" err="1">
                <a:solidFill>
                  <a:srgbClr val="FFFFFF"/>
                </a:solidFill>
                <a:latin typeface="Calibri" panose="020F0502020204030204" pitchFamily="34" charset="0"/>
                <a:ea typeface="Arial" panose="020B0604020202020204" pitchFamily="34" charset="0"/>
              </a:rPr>
              <a:t>Premium_previous</a:t>
            </a:r>
            <a:r>
              <a:rPr lang="en-US" sz="1467">
                <a:solidFill>
                  <a:srgbClr val="FFFFFF"/>
                </a:solidFill>
                <a:latin typeface="Calibri" panose="020F0502020204030204" pitchFamily="34" charset="0"/>
                <a:ea typeface="Arial" panose="020B0604020202020204" pitchFamily="34" charset="0"/>
              </a:rPr>
              <a:t> * ( 1 + increase)</a:t>
            </a:r>
            <a:endParaRPr lang="nb-NO" sz="1467">
              <a:solidFill>
                <a:srgbClr val="FFFFFF"/>
              </a:solidFill>
              <a:latin typeface="Calibri" panose="020F0502020204030204" pitchFamily="34" charset="0"/>
              <a:ea typeface="Arial" panose="020B0604020202020204" pitchFamily="34" charset="0"/>
            </a:endParaRPr>
          </a:p>
          <a:p>
            <a:pPr marL="457189" indent="-457189" algn="just" defTabSz="609585">
              <a:lnSpc>
                <a:spcPct val="115000"/>
              </a:lnSpc>
              <a:spcAft>
                <a:spcPts val="1600"/>
              </a:spcAft>
              <a:buFont typeface="Symbol" panose="05050102010706020507" pitchFamily="18" charset="2"/>
              <a:buChar char=""/>
            </a:pPr>
            <a:r>
              <a:rPr lang="en-US" sz="1467" b="1">
                <a:solidFill>
                  <a:srgbClr val="FFFFFF"/>
                </a:solidFill>
                <a:latin typeface="Calibri" panose="020F0502020204030204" pitchFamily="34" charset="0"/>
                <a:ea typeface="Arial" panose="020B0604020202020204" pitchFamily="34" charset="0"/>
              </a:rPr>
              <a:t>Profit Function</a:t>
            </a:r>
            <a:r>
              <a:rPr lang="en-US" sz="1467">
                <a:solidFill>
                  <a:srgbClr val="FFFFFF"/>
                </a:solidFill>
                <a:latin typeface="Calibri" panose="020F0502020204030204" pitchFamily="34" charset="0"/>
                <a:ea typeface="Arial" panose="020B0604020202020204" pitchFamily="34" charset="0"/>
              </a:rPr>
              <a:t> (</a:t>
            </a:r>
            <a:r>
              <a:rPr lang="en-US" sz="1467" err="1">
                <a:solidFill>
                  <a:srgbClr val="FFFFFF"/>
                </a:solidFill>
                <a:latin typeface="Calibri" panose="020F0502020204030204" pitchFamily="34" charset="0"/>
                <a:ea typeface="Arial" panose="020B0604020202020204" pitchFamily="34" charset="0"/>
              </a:rPr>
              <a:t>beneficio_new</a:t>
            </a:r>
            <a:r>
              <a:rPr lang="en-US" sz="1467">
                <a:solidFill>
                  <a:srgbClr val="FFFFFF"/>
                </a:solidFill>
                <a:latin typeface="Calibri" panose="020F0502020204030204" pitchFamily="34" charset="0"/>
                <a:ea typeface="Arial" panose="020B0604020202020204" pitchFamily="34" charset="0"/>
              </a:rPr>
              <a:t> in the figure below) is defined as the </a:t>
            </a:r>
            <a:r>
              <a:rPr lang="en-US" sz="1467" err="1">
                <a:solidFill>
                  <a:srgbClr val="FFFFFF"/>
                </a:solidFill>
                <a:latin typeface="Calibri" panose="020F0502020204030204" pitchFamily="34" charset="0"/>
                <a:ea typeface="Arial" panose="020B0604020202020204" pitchFamily="34" charset="0"/>
              </a:rPr>
              <a:t>premium_new</a:t>
            </a:r>
            <a:r>
              <a:rPr lang="en-US" sz="1467">
                <a:solidFill>
                  <a:srgbClr val="FFFFFF"/>
                </a:solidFill>
                <a:latin typeface="Calibri" panose="020F0502020204030204" pitchFamily="34" charset="0"/>
                <a:ea typeface="Arial" panose="020B0604020202020204" pitchFamily="34" charset="0"/>
              </a:rPr>
              <a:t> minus the discounts, the commission the broker / agent is earning – Claims cost – Expenses. In the example the formula is the following</a:t>
            </a:r>
            <a:endParaRPr lang="nb-NO" sz="1467">
              <a:solidFill>
                <a:srgbClr val="FFFFFF"/>
              </a:solidFill>
              <a:latin typeface="Calibri" panose="020F0502020204030204" pitchFamily="34" charset="0"/>
              <a:ea typeface="Arial" panose="020B0604020202020204" pitchFamily="34" charset="0"/>
            </a:endParaRPr>
          </a:p>
          <a:p>
            <a:pPr marL="990575" lvl="1" indent="-380990" algn="just" defTabSz="609585">
              <a:lnSpc>
                <a:spcPct val="115000"/>
              </a:lnSpc>
              <a:spcAft>
                <a:spcPts val="1600"/>
              </a:spcAft>
              <a:buFont typeface="Courier New" panose="02070309020205020404" pitchFamily="49" charset="0"/>
              <a:buChar char="o"/>
            </a:pPr>
            <a:r>
              <a:rPr lang="en-US" sz="1467">
                <a:solidFill>
                  <a:srgbClr val="FFFFFF"/>
                </a:solidFill>
                <a:latin typeface="Calibri" panose="020F0502020204030204" pitchFamily="34" charset="0"/>
                <a:ea typeface="Arial" panose="020B0604020202020204" pitchFamily="34" charset="0"/>
              </a:rPr>
              <a:t>Profit = </a:t>
            </a:r>
            <a:r>
              <a:rPr lang="en-US" sz="1467" err="1">
                <a:solidFill>
                  <a:srgbClr val="FFFFFF"/>
                </a:solidFill>
                <a:latin typeface="Calibri" panose="020F0502020204030204" pitchFamily="34" charset="0"/>
                <a:ea typeface="Arial" panose="020B0604020202020204" pitchFamily="34" charset="0"/>
              </a:rPr>
              <a:t>Premium_new</a:t>
            </a:r>
            <a:r>
              <a:rPr lang="en-US" sz="1467">
                <a:solidFill>
                  <a:srgbClr val="FFFFFF"/>
                </a:solidFill>
                <a:latin typeface="Calibri" panose="020F0502020204030204" pitchFamily="34" charset="0"/>
                <a:ea typeface="Arial" panose="020B0604020202020204" pitchFamily="34" charset="0"/>
              </a:rPr>
              <a:t>*(1-discount)*(1-commision) – Claims cost – Exp.</a:t>
            </a:r>
            <a:endParaRPr lang="nb-NO" sz="1467">
              <a:solidFill>
                <a:srgbClr val="FFFFFF"/>
              </a:solidFill>
              <a:latin typeface="Calibri" panose="020F0502020204030204" pitchFamily="34" charset="0"/>
              <a:ea typeface="Arial" panose="020B0604020202020204" pitchFamily="34" charset="0"/>
            </a:endParaRPr>
          </a:p>
          <a:p>
            <a:pPr marL="457189" indent="-457189" algn="just" defTabSz="609585">
              <a:lnSpc>
                <a:spcPct val="115000"/>
              </a:lnSpc>
              <a:spcAft>
                <a:spcPts val="1600"/>
              </a:spcAft>
              <a:buFont typeface="Symbol" panose="05050102010706020507" pitchFamily="18" charset="2"/>
              <a:buChar char=""/>
            </a:pPr>
            <a:r>
              <a:rPr lang="en-US" sz="1467" b="1">
                <a:solidFill>
                  <a:srgbClr val="FFFFFF"/>
                </a:solidFill>
                <a:latin typeface="Calibri" panose="020F0502020204030204" pitchFamily="34" charset="0"/>
                <a:ea typeface="Arial" panose="020B0604020202020204" pitchFamily="34" charset="0"/>
              </a:rPr>
              <a:t>Net Clients Value</a:t>
            </a:r>
            <a:r>
              <a:rPr lang="en-US" sz="1467">
                <a:solidFill>
                  <a:srgbClr val="FFFFFF"/>
                </a:solidFill>
                <a:latin typeface="Calibri" panose="020F0502020204030204" pitchFamily="34" charset="0"/>
                <a:ea typeface="Arial" panose="020B0604020202020204" pitchFamily="34" charset="0"/>
              </a:rPr>
              <a:t>: Is the objective measure to optimize (Maximize) in the example below is defined as the [Profit * probability of renewal]</a:t>
            </a:r>
            <a:endParaRPr lang="nb-NO" sz="1467">
              <a:solidFill>
                <a:srgbClr val="FFFFFF"/>
              </a:solidFill>
              <a:latin typeface="Calibri" panose="020F0502020204030204" pitchFamily="34" charset="0"/>
              <a:ea typeface="Arial" panose="020B0604020202020204" pitchFamily="34" charset="0"/>
            </a:endParaRPr>
          </a:p>
        </p:txBody>
      </p:sp>
      <p:pic>
        <p:nvPicPr>
          <p:cNvPr id="4" name="Picture 3">
            <a:extLst>
              <a:ext uri="{FF2B5EF4-FFF2-40B4-BE49-F238E27FC236}">
                <a16:creationId xmlns:a16="http://schemas.microsoft.com/office/drawing/2014/main" id="{D735577C-2364-4009-88BC-1E1DD7A99EC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521898" y="4770839"/>
            <a:ext cx="7151793" cy="1501140"/>
          </a:xfrm>
          <a:prstGeom prst="rect">
            <a:avLst/>
          </a:prstGeom>
          <a:noFill/>
          <a:ln>
            <a:noFill/>
          </a:ln>
        </p:spPr>
      </p:pic>
    </p:spTree>
    <p:extLst>
      <p:ext uri="{BB962C8B-B14F-4D97-AF65-F5344CB8AC3E}">
        <p14:creationId xmlns:p14="http://schemas.microsoft.com/office/powerpoint/2010/main" val="4122874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A9480-887E-4AB7-A410-45BBAC58A8AA}"/>
              </a:ext>
            </a:extLst>
          </p:cNvPr>
          <p:cNvSpPr>
            <a:spLocks noGrp="1"/>
          </p:cNvSpPr>
          <p:nvPr>
            <p:ph type="title"/>
          </p:nvPr>
        </p:nvSpPr>
        <p:spPr/>
        <p:txBody>
          <a:bodyPr>
            <a:normAutofit/>
          </a:bodyPr>
          <a:lstStyle/>
          <a:p>
            <a:r>
              <a:rPr lang="nb-NO" err="1"/>
              <a:t>Optimisation</a:t>
            </a:r>
            <a:r>
              <a:rPr lang="nb-NO"/>
              <a:t> </a:t>
            </a:r>
            <a:r>
              <a:rPr lang="nb-NO" err="1"/>
              <a:t>Constraints</a:t>
            </a:r>
            <a:endParaRPr lang="nb-NO"/>
          </a:p>
        </p:txBody>
      </p:sp>
      <p:sp>
        <p:nvSpPr>
          <p:cNvPr id="3" name="Content Placeholder 2">
            <a:extLst>
              <a:ext uri="{FF2B5EF4-FFF2-40B4-BE49-F238E27FC236}">
                <a16:creationId xmlns:a16="http://schemas.microsoft.com/office/drawing/2014/main" id="{B2B842A1-8A05-4295-B227-15C97C497CFD}"/>
              </a:ext>
            </a:extLst>
          </p:cNvPr>
          <p:cNvSpPr>
            <a:spLocks noGrp="1"/>
          </p:cNvSpPr>
          <p:nvPr>
            <p:ph sz="half" idx="1"/>
          </p:nvPr>
        </p:nvSpPr>
        <p:spPr/>
        <p:txBody>
          <a:bodyPr>
            <a:normAutofit/>
          </a:bodyPr>
          <a:lstStyle/>
          <a:p>
            <a:pPr marL="0" indent="0">
              <a:buNone/>
            </a:pPr>
            <a:r>
              <a:rPr lang="en-US" sz="3200" u="sng">
                <a:latin typeface="Calibri" panose="020F0502020204030204" pitchFamily="34" charset="0"/>
                <a:ea typeface="Arial" panose="020B0604020202020204" pitchFamily="34" charset="0"/>
              </a:rPr>
              <a:t>Suppression Rules</a:t>
            </a:r>
          </a:p>
          <a:p>
            <a:r>
              <a:rPr lang="en-US" sz="2533">
                <a:latin typeface="Calibri" panose="020F0502020204030204" pitchFamily="34" charset="0"/>
                <a:ea typeface="Arial" panose="020B0604020202020204" pitchFamily="34" charset="0"/>
              </a:rPr>
              <a:t>Suppression rules are Filters, they mean that you will exclude several possible solutions for a segment. Examples:</a:t>
            </a:r>
          </a:p>
          <a:p>
            <a:pPr lvl="1"/>
            <a:r>
              <a:rPr lang="en-US" sz="2133" i="1">
                <a:latin typeface="Calibri" panose="020F0502020204030204" pitchFamily="34" charset="0"/>
                <a:ea typeface="Arial" panose="020B0604020202020204" pitchFamily="34" charset="0"/>
              </a:rPr>
              <a:t>If #claims &gt;=1, then premium increase cannot be &lt;3%</a:t>
            </a:r>
          </a:p>
          <a:p>
            <a:pPr lvl="1"/>
            <a:r>
              <a:rPr lang="en-US" sz="2133" i="1">
                <a:latin typeface="Calibri" panose="020F0502020204030204" pitchFamily="34" charset="0"/>
                <a:ea typeface="Arial" panose="020B0604020202020204" pitchFamily="34" charset="0"/>
              </a:rPr>
              <a:t>If #policies for a customer &gt;4, then increase cannot be &gt;4%</a:t>
            </a:r>
          </a:p>
          <a:p>
            <a:endParaRPr lang="en-US" sz="3200">
              <a:latin typeface="Calibri" panose="020F0502020204030204" pitchFamily="34" charset="0"/>
              <a:ea typeface="Arial" panose="020B0604020202020204" pitchFamily="34" charset="0"/>
            </a:endParaRPr>
          </a:p>
          <a:p>
            <a:endParaRPr lang="nb-NO"/>
          </a:p>
        </p:txBody>
      </p:sp>
      <p:sp>
        <p:nvSpPr>
          <p:cNvPr id="4" name="Content Placeholder 3">
            <a:extLst>
              <a:ext uri="{FF2B5EF4-FFF2-40B4-BE49-F238E27FC236}">
                <a16:creationId xmlns:a16="http://schemas.microsoft.com/office/drawing/2014/main" id="{E335BFBE-77E2-45F5-A6DD-B0A3CF15556D}"/>
              </a:ext>
            </a:extLst>
          </p:cNvPr>
          <p:cNvSpPr>
            <a:spLocks noGrp="1"/>
          </p:cNvSpPr>
          <p:nvPr>
            <p:ph sz="half" idx="2"/>
          </p:nvPr>
        </p:nvSpPr>
        <p:spPr/>
        <p:txBody>
          <a:bodyPr/>
          <a:lstStyle/>
          <a:p>
            <a:pPr marL="0" indent="0">
              <a:buNone/>
            </a:pPr>
            <a:r>
              <a:rPr lang="en-US" altLang="nb-NO" sz="3200" u="sng">
                <a:latin typeface="Calibri" panose="020F0502020204030204" pitchFamily="34" charset="0"/>
                <a:ea typeface="Arial" panose="020B0604020202020204" pitchFamily="34" charset="0"/>
                <a:cs typeface="Calibri" panose="020F0502020204030204" pitchFamily="34" charset="0"/>
              </a:rPr>
              <a:t>Constraints</a:t>
            </a:r>
          </a:p>
          <a:p>
            <a:r>
              <a:rPr lang="en-US" altLang="nb-NO" sz="2533">
                <a:latin typeface="Calibri" panose="020F0502020204030204" pitchFamily="34" charset="0"/>
              </a:rPr>
              <a:t>Constraints are equations or limits that must be fulfilled by the solution. </a:t>
            </a:r>
            <a:br>
              <a:rPr lang="en-US" altLang="nb-NO" sz="2533">
                <a:latin typeface="Calibri" panose="020F0502020204030204" pitchFamily="34" charset="0"/>
              </a:rPr>
            </a:br>
            <a:r>
              <a:rPr lang="en-US" altLang="nb-NO" sz="2533">
                <a:latin typeface="Calibri" panose="020F0502020204030204" pitchFamily="34" charset="0"/>
              </a:rPr>
              <a:t>Examples:</a:t>
            </a:r>
          </a:p>
          <a:p>
            <a:pPr lvl="1"/>
            <a:r>
              <a:rPr lang="en-US" altLang="nb-NO" sz="2133" i="1">
                <a:latin typeface="Calibri" panose="020F0502020204030204" pitchFamily="34" charset="0"/>
              </a:rPr>
              <a:t>Average increase of the portfolio =3%</a:t>
            </a:r>
          </a:p>
          <a:p>
            <a:pPr lvl="1"/>
            <a:r>
              <a:rPr lang="nb-NO" sz="2133" i="1">
                <a:latin typeface="Calibri" panose="020F0502020204030204" pitchFamily="34" charset="0"/>
              </a:rPr>
              <a:t>Policy </a:t>
            </a:r>
            <a:r>
              <a:rPr lang="nb-NO" sz="2133" i="1" err="1">
                <a:latin typeface="Calibri" panose="020F0502020204030204" pitchFamily="34" charset="0"/>
              </a:rPr>
              <a:t>retention</a:t>
            </a:r>
            <a:r>
              <a:rPr lang="nb-NO" sz="2133" i="1">
                <a:latin typeface="Calibri" panose="020F0502020204030204" pitchFamily="34" charset="0"/>
              </a:rPr>
              <a:t> </a:t>
            </a:r>
            <a:r>
              <a:rPr lang="nb-NO" sz="2133" i="1" err="1">
                <a:latin typeface="Calibri" panose="020F0502020204030204" pitchFamily="34" charset="0"/>
              </a:rPr>
              <a:t>level</a:t>
            </a:r>
            <a:r>
              <a:rPr lang="nb-NO" sz="2133" i="1">
                <a:latin typeface="Calibri" panose="020F0502020204030204" pitchFamily="34" charset="0"/>
              </a:rPr>
              <a:t> = 98%</a:t>
            </a:r>
          </a:p>
        </p:txBody>
      </p:sp>
      <p:sp>
        <p:nvSpPr>
          <p:cNvPr id="5" name="Text Placeholder 4">
            <a:extLst>
              <a:ext uri="{FF2B5EF4-FFF2-40B4-BE49-F238E27FC236}">
                <a16:creationId xmlns:a16="http://schemas.microsoft.com/office/drawing/2014/main" id="{3A4AD19E-ADEE-48FB-9E1E-63FB725AD909}"/>
              </a:ext>
            </a:extLst>
          </p:cNvPr>
          <p:cNvSpPr>
            <a:spLocks noGrp="1"/>
          </p:cNvSpPr>
          <p:nvPr>
            <p:ph type="body" sz="quarter" idx="10"/>
          </p:nvPr>
        </p:nvSpPr>
        <p:spPr/>
        <p:txBody>
          <a:bodyPr/>
          <a:lstStyle/>
          <a:p>
            <a:r>
              <a:rPr lang="nb-NO" err="1"/>
              <a:t>Suppression</a:t>
            </a:r>
            <a:r>
              <a:rPr lang="nb-NO"/>
              <a:t> Rules and </a:t>
            </a:r>
            <a:r>
              <a:rPr lang="nb-NO" err="1"/>
              <a:t>Constraints</a:t>
            </a:r>
            <a:endParaRPr lang="nb-NO"/>
          </a:p>
        </p:txBody>
      </p:sp>
    </p:spTree>
    <p:extLst>
      <p:ext uri="{BB962C8B-B14F-4D97-AF65-F5344CB8AC3E}">
        <p14:creationId xmlns:p14="http://schemas.microsoft.com/office/powerpoint/2010/main" val="2102813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152401"/>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58030"/>
            <a:ext cx="86106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dirty="0">
                <a:ln>
                  <a:noFill/>
                </a:ln>
                <a:solidFill>
                  <a:srgbClr val="000000"/>
                </a:solidFill>
                <a:effectLst/>
                <a:uLnTx/>
                <a:uFillTx/>
                <a:latin typeface="Arial"/>
                <a:ea typeface="+mj-ea"/>
                <a:cs typeface="+mj-cs"/>
              </a:rPr>
              <a:t>Advanced Algorithms</a:t>
            </a:r>
          </a:p>
        </p:txBody>
      </p:sp>
      <p:sp>
        <p:nvSpPr>
          <p:cNvPr id="5" name="Footer Placeholder 4"/>
          <p:cNvSpPr txBox="1">
            <a:spLocks/>
          </p:cNvSpPr>
          <p:nvPr/>
        </p:nvSpPr>
        <p:spPr>
          <a:xfrm>
            <a:off x="9753600" y="64928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pic>
        <p:nvPicPr>
          <p:cNvPr id="3074" name="Picture 2">
            <a:extLst>
              <a:ext uri="{FF2B5EF4-FFF2-40B4-BE49-F238E27FC236}">
                <a16:creationId xmlns:a16="http://schemas.microsoft.com/office/drawing/2014/main" id="{35A76503-B7E7-4CDA-9C17-F026FD7A032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4600" y="1795462"/>
            <a:ext cx="8944807" cy="3267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53235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D76C1-9EE9-46F4-ACD7-4DAD46F6CAF4}"/>
              </a:ext>
            </a:extLst>
          </p:cNvPr>
          <p:cNvSpPr>
            <a:spLocks noGrp="1"/>
          </p:cNvSpPr>
          <p:nvPr>
            <p:ph type="title"/>
          </p:nvPr>
        </p:nvSpPr>
        <p:spPr/>
        <p:txBody>
          <a:bodyPr>
            <a:normAutofit/>
          </a:bodyPr>
          <a:lstStyle/>
          <a:p>
            <a:r>
              <a:rPr lang="en-US"/>
              <a:t>Capability Gap</a:t>
            </a:r>
            <a:r>
              <a:rPr lang="es-ES_tradnl"/>
              <a:t> </a:t>
            </a:r>
            <a:endParaRPr lang="es-ES"/>
          </a:p>
        </p:txBody>
      </p:sp>
      <p:sp>
        <p:nvSpPr>
          <p:cNvPr id="3" name="Rectangle: Rounded Corners 2">
            <a:extLst>
              <a:ext uri="{FF2B5EF4-FFF2-40B4-BE49-F238E27FC236}">
                <a16:creationId xmlns:a16="http://schemas.microsoft.com/office/drawing/2014/main" id="{BCF7C32C-3DE7-497F-A585-F6FB78010C00}"/>
              </a:ext>
            </a:extLst>
          </p:cNvPr>
          <p:cNvSpPr/>
          <p:nvPr/>
        </p:nvSpPr>
        <p:spPr>
          <a:xfrm>
            <a:off x="254443" y="2283288"/>
            <a:ext cx="2072333" cy="993219"/>
          </a:xfrm>
          <a:prstGeom prst="round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609585"/>
            <a:r>
              <a:rPr lang="en-US" sz="2133">
                <a:solidFill>
                  <a:srgbClr val="FFFFFF"/>
                </a:solidFill>
                <a:latin typeface="Calibri" panose="020F0502020204030204"/>
              </a:rPr>
              <a:t>Use of AI/ML</a:t>
            </a:r>
          </a:p>
        </p:txBody>
      </p:sp>
      <p:sp>
        <p:nvSpPr>
          <p:cNvPr id="7" name="TextBox 6">
            <a:extLst>
              <a:ext uri="{FF2B5EF4-FFF2-40B4-BE49-F238E27FC236}">
                <a16:creationId xmlns:a16="http://schemas.microsoft.com/office/drawing/2014/main" id="{EA9F1E29-77F0-46E9-AF92-3C8E55016DAF}"/>
              </a:ext>
            </a:extLst>
          </p:cNvPr>
          <p:cNvSpPr txBox="1"/>
          <p:nvPr/>
        </p:nvSpPr>
        <p:spPr>
          <a:xfrm>
            <a:off x="2544601" y="2431084"/>
            <a:ext cx="8682643" cy="666977"/>
          </a:xfrm>
          <a:prstGeom prst="rect">
            <a:avLst/>
          </a:prstGeom>
          <a:noFill/>
        </p:spPr>
        <p:txBody>
          <a:bodyPr wrap="square" rtlCol="0">
            <a:spAutoFit/>
          </a:bodyPr>
          <a:lstStyle/>
          <a:p>
            <a:pPr marL="122764" indent="-122764" defTabSz="609585">
              <a:buFont typeface="Arial" panose="020B0604020202020204" pitchFamily="34" charset="0"/>
              <a:buChar char="•"/>
            </a:pPr>
            <a:r>
              <a:rPr lang="en-US" sz="1867" dirty="0">
                <a:solidFill>
                  <a:srgbClr val="FFFFFF"/>
                </a:solidFill>
                <a:latin typeface="Calibri Light" panose="020F0302020204030204"/>
              </a:rPr>
              <a:t>Customer behavior is not linear. AI/ML techniques are exponentially better predictors.</a:t>
            </a:r>
          </a:p>
          <a:p>
            <a:pPr marL="122764" indent="-122764" defTabSz="609585">
              <a:buFont typeface="Arial" panose="020B0604020202020204" pitchFamily="34" charset="0"/>
              <a:buChar char="•"/>
            </a:pPr>
            <a:r>
              <a:rPr lang="en-US" sz="1867" dirty="0">
                <a:solidFill>
                  <a:srgbClr val="FFFFFF"/>
                </a:solidFill>
                <a:latin typeface="Calibri Light" panose="020F0302020204030204"/>
              </a:rPr>
              <a:t>Optimization is an iterative process, so the system must be highly responsive.</a:t>
            </a:r>
          </a:p>
        </p:txBody>
      </p:sp>
      <p:sp>
        <p:nvSpPr>
          <p:cNvPr id="12" name="Rectangle: Rounded Corners 11">
            <a:extLst>
              <a:ext uri="{FF2B5EF4-FFF2-40B4-BE49-F238E27FC236}">
                <a16:creationId xmlns:a16="http://schemas.microsoft.com/office/drawing/2014/main" id="{1A0B3115-4BB8-4611-BDBA-57478EB93E7E}"/>
              </a:ext>
            </a:extLst>
          </p:cNvPr>
          <p:cNvSpPr/>
          <p:nvPr/>
        </p:nvSpPr>
        <p:spPr>
          <a:xfrm>
            <a:off x="254443" y="1186528"/>
            <a:ext cx="2072333" cy="993219"/>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r>
              <a:rPr lang="en-US" sz="2133">
                <a:solidFill>
                  <a:srgbClr val="FFFFFF"/>
                </a:solidFill>
                <a:latin typeface="Calibri" panose="020F0502020204030204"/>
              </a:rPr>
              <a:t>Actuarial Data management</a:t>
            </a:r>
          </a:p>
        </p:txBody>
      </p:sp>
      <p:sp>
        <p:nvSpPr>
          <p:cNvPr id="13" name="TextBox 12">
            <a:extLst>
              <a:ext uri="{FF2B5EF4-FFF2-40B4-BE49-F238E27FC236}">
                <a16:creationId xmlns:a16="http://schemas.microsoft.com/office/drawing/2014/main" id="{62B06489-FDD4-4F33-8467-DEDABC1270A3}"/>
              </a:ext>
            </a:extLst>
          </p:cNvPr>
          <p:cNvSpPr txBox="1"/>
          <p:nvPr/>
        </p:nvSpPr>
        <p:spPr>
          <a:xfrm>
            <a:off x="2544601" y="1327759"/>
            <a:ext cx="8682643" cy="666977"/>
          </a:xfrm>
          <a:prstGeom prst="rect">
            <a:avLst/>
          </a:prstGeom>
          <a:noFill/>
        </p:spPr>
        <p:txBody>
          <a:bodyPr wrap="square" rtlCol="0">
            <a:spAutoFit/>
          </a:bodyPr>
          <a:lstStyle/>
          <a:p>
            <a:pPr marL="122764" indent="-122764" defTabSz="609585">
              <a:buFont typeface="Arial" panose="020B0604020202020204" pitchFamily="34" charset="0"/>
              <a:buChar char="•"/>
            </a:pPr>
            <a:r>
              <a:rPr lang="en-US" sz="1867">
                <a:solidFill>
                  <a:srgbClr val="FFFFFF"/>
                </a:solidFill>
                <a:latin typeface="Calibri Light" panose="020F0302020204030204"/>
              </a:rPr>
              <a:t>Predicting customer’s behavior needs large datasets with complex transformations </a:t>
            </a:r>
          </a:p>
          <a:p>
            <a:pPr marL="122764" indent="-122764" defTabSz="609585">
              <a:buFont typeface="Arial" panose="020B0604020202020204" pitchFamily="34" charset="0"/>
              <a:buChar char="•"/>
            </a:pPr>
            <a:r>
              <a:rPr lang="en-US" sz="1867">
                <a:solidFill>
                  <a:srgbClr val="FFFFFF"/>
                </a:solidFill>
                <a:latin typeface="Calibri Light" panose="020F0302020204030204"/>
              </a:rPr>
              <a:t>Data from multiple sources – technical premiums, claims, sales channels, etc.</a:t>
            </a:r>
          </a:p>
        </p:txBody>
      </p:sp>
      <p:pic>
        <p:nvPicPr>
          <p:cNvPr id="16" name="Picture 15">
            <a:extLst>
              <a:ext uri="{FF2B5EF4-FFF2-40B4-BE49-F238E27FC236}">
                <a16:creationId xmlns:a16="http://schemas.microsoft.com/office/drawing/2014/main" id="{2C52873F-04BC-485D-AE6E-CF8864D0A7AD}"/>
              </a:ext>
            </a:extLst>
          </p:cNvPr>
          <p:cNvPicPr>
            <a:picLocks noChangeAspect="1"/>
          </p:cNvPicPr>
          <p:nvPr/>
        </p:nvPicPr>
        <p:blipFill>
          <a:blip r:embed="rId2"/>
          <a:stretch>
            <a:fillRect/>
          </a:stretch>
        </p:blipFill>
        <p:spPr>
          <a:xfrm>
            <a:off x="9530106" y="3940110"/>
            <a:ext cx="2460463" cy="2132053"/>
          </a:xfrm>
          <a:prstGeom prst="rect">
            <a:avLst/>
          </a:prstGeom>
        </p:spPr>
      </p:pic>
    </p:spTree>
    <p:extLst>
      <p:ext uri="{BB962C8B-B14F-4D97-AF65-F5344CB8AC3E}">
        <p14:creationId xmlns:p14="http://schemas.microsoft.com/office/powerpoint/2010/main" val="1086276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00B75E7-D1FC-407C-A3BA-18E55871DB65}"/>
              </a:ext>
            </a:extLst>
          </p:cNvPr>
          <p:cNvSpPr/>
          <p:nvPr/>
        </p:nvSpPr>
        <p:spPr>
          <a:xfrm>
            <a:off x="480724" y="4084630"/>
            <a:ext cx="3967709" cy="15994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400"/>
          </a:p>
        </p:txBody>
      </p:sp>
      <p:sp>
        <p:nvSpPr>
          <p:cNvPr id="6" name="Rectangle 5">
            <a:extLst>
              <a:ext uri="{FF2B5EF4-FFF2-40B4-BE49-F238E27FC236}">
                <a16:creationId xmlns:a16="http://schemas.microsoft.com/office/drawing/2014/main" id="{0C649A5C-37B6-49B3-BDBF-ED1331774591}"/>
              </a:ext>
            </a:extLst>
          </p:cNvPr>
          <p:cNvSpPr/>
          <p:nvPr/>
        </p:nvSpPr>
        <p:spPr>
          <a:xfrm>
            <a:off x="5140409" y="3844277"/>
            <a:ext cx="6738552" cy="1871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400"/>
          </a:p>
        </p:txBody>
      </p:sp>
      <p:sp>
        <p:nvSpPr>
          <p:cNvPr id="2" name="Title 1">
            <a:extLst>
              <a:ext uri="{FF2B5EF4-FFF2-40B4-BE49-F238E27FC236}">
                <a16:creationId xmlns:a16="http://schemas.microsoft.com/office/drawing/2014/main" id="{18D5A9F1-1772-49F2-9DFC-9A82753399F5}"/>
              </a:ext>
            </a:extLst>
          </p:cNvPr>
          <p:cNvSpPr>
            <a:spLocks noGrp="1"/>
          </p:cNvSpPr>
          <p:nvPr>
            <p:ph type="title"/>
          </p:nvPr>
        </p:nvSpPr>
        <p:spPr/>
        <p:txBody>
          <a:bodyPr>
            <a:normAutofit/>
          </a:bodyPr>
          <a:lstStyle/>
          <a:p>
            <a:r>
              <a:rPr lang="nb-NO"/>
              <a:t>Lapse </a:t>
            </a:r>
            <a:r>
              <a:rPr lang="nb-NO" err="1"/>
              <a:t>model</a:t>
            </a:r>
            <a:endParaRPr lang="nb-NO"/>
          </a:p>
        </p:txBody>
      </p:sp>
      <p:sp>
        <p:nvSpPr>
          <p:cNvPr id="3" name="Text Placeholder 2">
            <a:extLst>
              <a:ext uri="{FF2B5EF4-FFF2-40B4-BE49-F238E27FC236}">
                <a16:creationId xmlns:a16="http://schemas.microsoft.com/office/drawing/2014/main" id="{E38CB966-477C-4400-9B6D-1C79C966AA4E}"/>
              </a:ext>
            </a:extLst>
          </p:cNvPr>
          <p:cNvSpPr>
            <a:spLocks noGrp="1"/>
          </p:cNvSpPr>
          <p:nvPr>
            <p:ph type="body" sz="quarter" idx="10"/>
          </p:nvPr>
        </p:nvSpPr>
        <p:spPr/>
        <p:txBody>
          <a:bodyPr/>
          <a:lstStyle/>
          <a:p>
            <a:r>
              <a:rPr lang="nb-NO"/>
              <a:t>Customer </a:t>
            </a:r>
            <a:r>
              <a:rPr lang="nb-NO" err="1"/>
              <a:t>renewal</a:t>
            </a:r>
            <a:r>
              <a:rPr lang="nb-NO"/>
              <a:t> </a:t>
            </a:r>
            <a:r>
              <a:rPr lang="nb-NO" err="1"/>
              <a:t>price</a:t>
            </a:r>
            <a:r>
              <a:rPr lang="nb-NO"/>
              <a:t> </a:t>
            </a:r>
            <a:r>
              <a:rPr lang="nb-NO" err="1"/>
              <a:t>sensitivity</a:t>
            </a:r>
            <a:endParaRPr lang="nb-NO"/>
          </a:p>
        </p:txBody>
      </p:sp>
      <p:sp>
        <p:nvSpPr>
          <p:cNvPr id="4" name="TextBox 3">
            <a:extLst>
              <a:ext uri="{FF2B5EF4-FFF2-40B4-BE49-F238E27FC236}">
                <a16:creationId xmlns:a16="http://schemas.microsoft.com/office/drawing/2014/main" id="{424CDED1-653D-4095-B479-E0402938C741}"/>
              </a:ext>
            </a:extLst>
          </p:cNvPr>
          <p:cNvSpPr txBox="1"/>
          <p:nvPr/>
        </p:nvSpPr>
        <p:spPr>
          <a:xfrm>
            <a:off x="284033" y="1729946"/>
            <a:ext cx="11702023" cy="1938992"/>
          </a:xfrm>
          <a:prstGeom prst="rect">
            <a:avLst/>
          </a:prstGeom>
          <a:noFill/>
        </p:spPr>
        <p:txBody>
          <a:bodyPr wrap="square" rtlCol="0">
            <a:spAutoFit/>
          </a:bodyPr>
          <a:lstStyle/>
          <a:p>
            <a:pPr marL="380990" indent="-380990">
              <a:buFont typeface="Arial" panose="020B0604020202020204" pitchFamily="34" charset="0"/>
              <a:buChar char="•"/>
            </a:pPr>
            <a:r>
              <a:rPr lang="nb-NO" sz="2400">
                <a:solidFill>
                  <a:schemeClr val="bg1"/>
                </a:solidFill>
                <a:latin typeface="+mj-lt"/>
              </a:rPr>
              <a:t>An </a:t>
            </a:r>
            <a:r>
              <a:rPr lang="nb-NO" sz="2400" err="1">
                <a:solidFill>
                  <a:schemeClr val="bg1"/>
                </a:solidFill>
                <a:latin typeface="+mj-lt"/>
              </a:rPr>
              <a:t>accurate</a:t>
            </a:r>
            <a:r>
              <a:rPr lang="nb-NO" sz="2400">
                <a:solidFill>
                  <a:schemeClr val="bg1"/>
                </a:solidFill>
                <a:latin typeface="+mj-lt"/>
              </a:rPr>
              <a:t> </a:t>
            </a:r>
            <a:r>
              <a:rPr lang="nb-NO" sz="2400" err="1">
                <a:solidFill>
                  <a:schemeClr val="bg1"/>
                </a:solidFill>
                <a:latin typeface="+mj-lt"/>
              </a:rPr>
              <a:t>price</a:t>
            </a:r>
            <a:r>
              <a:rPr lang="nb-NO" sz="2400">
                <a:solidFill>
                  <a:schemeClr val="bg1"/>
                </a:solidFill>
                <a:latin typeface="+mj-lt"/>
              </a:rPr>
              <a:t> </a:t>
            </a:r>
            <a:r>
              <a:rPr lang="nb-NO" sz="2400" err="1">
                <a:solidFill>
                  <a:schemeClr val="bg1"/>
                </a:solidFill>
                <a:latin typeface="+mj-lt"/>
              </a:rPr>
              <a:t>sensitivity</a:t>
            </a:r>
            <a:r>
              <a:rPr lang="nb-NO" sz="2400">
                <a:solidFill>
                  <a:schemeClr val="bg1"/>
                </a:solidFill>
                <a:latin typeface="+mj-lt"/>
              </a:rPr>
              <a:t> </a:t>
            </a:r>
            <a:r>
              <a:rPr lang="nb-NO" sz="2400" err="1">
                <a:solidFill>
                  <a:schemeClr val="bg1"/>
                </a:solidFill>
                <a:latin typeface="+mj-lt"/>
              </a:rPr>
              <a:t>model</a:t>
            </a:r>
            <a:r>
              <a:rPr lang="nb-NO" sz="2400">
                <a:solidFill>
                  <a:schemeClr val="bg1"/>
                </a:solidFill>
                <a:latin typeface="+mj-lt"/>
              </a:rPr>
              <a:t> is </a:t>
            </a:r>
            <a:r>
              <a:rPr lang="nb-NO" sz="2400" err="1">
                <a:solidFill>
                  <a:schemeClr val="bg1"/>
                </a:solidFill>
                <a:latin typeface="+mj-lt"/>
              </a:rPr>
              <a:t>key</a:t>
            </a:r>
            <a:r>
              <a:rPr lang="nb-NO" sz="2400">
                <a:solidFill>
                  <a:schemeClr val="bg1"/>
                </a:solidFill>
                <a:latin typeface="+mj-lt"/>
              </a:rPr>
              <a:t> to </a:t>
            </a:r>
            <a:r>
              <a:rPr lang="nb-NO" sz="2400" err="1">
                <a:solidFill>
                  <a:schemeClr val="bg1"/>
                </a:solidFill>
                <a:latin typeface="+mj-lt"/>
              </a:rPr>
              <a:t>obtain</a:t>
            </a:r>
            <a:r>
              <a:rPr lang="nb-NO" sz="2400">
                <a:solidFill>
                  <a:schemeClr val="bg1"/>
                </a:solidFill>
                <a:latin typeface="+mj-lt"/>
              </a:rPr>
              <a:t> </a:t>
            </a:r>
            <a:r>
              <a:rPr lang="nb-NO" sz="2400" err="1">
                <a:solidFill>
                  <a:schemeClr val="bg1"/>
                </a:solidFill>
                <a:latin typeface="+mj-lt"/>
              </a:rPr>
              <a:t>useful</a:t>
            </a:r>
            <a:r>
              <a:rPr lang="nb-NO" sz="2400">
                <a:solidFill>
                  <a:schemeClr val="bg1"/>
                </a:solidFill>
                <a:latin typeface="+mj-lt"/>
              </a:rPr>
              <a:t> </a:t>
            </a:r>
            <a:r>
              <a:rPr lang="nb-NO" sz="2400" err="1">
                <a:solidFill>
                  <a:schemeClr val="bg1"/>
                </a:solidFill>
                <a:latin typeface="+mj-lt"/>
              </a:rPr>
              <a:t>optimisation</a:t>
            </a:r>
            <a:r>
              <a:rPr lang="nb-NO" sz="2400">
                <a:solidFill>
                  <a:schemeClr val="bg1"/>
                </a:solidFill>
                <a:latin typeface="+mj-lt"/>
              </a:rPr>
              <a:t> </a:t>
            </a:r>
            <a:r>
              <a:rPr lang="nb-NO" sz="2400" err="1">
                <a:solidFill>
                  <a:schemeClr val="bg1"/>
                </a:solidFill>
                <a:latin typeface="+mj-lt"/>
              </a:rPr>
              <a:t>results</a:t>
            </a:r>
            <a:endParaRPr lang="nb-NO" sz="2400">
              <a:solidFill>
                <a:schemeClr val="bg1"/>
              </a:solidFill>
              <a:latin typeface="+mj-lt"/>
            </a:endParaRPr>
          </a:p>
          <a:p>
            <a:pPr marL="380990" indent="-380990">
              <a:buFont typeface="Arial" panose="020B0604020202020204" pitchFamily="34" charset="0"/>
              <a:buChar char="•"/>
            </a:pPr>
            <a:r>
              <a:rPr lang="nb-NO" sz="2400">
                <a:solidFill>
                  <a:schemeClr val="bg1"/>
                </a:solidFill>
                <a:latin typeface="+mj-lt"/>
              </a:rPr>
              <a:t>The lapse </a:t>
            </a:r>
            <a:r>
              <a:rPr lang="nb-NO" sz="2400" err="1">
                <a:solidFill>
                  <a:schemeClr val="bg1"/>
                </a:solidFill>
                <a:latin typeface="+mj-lt"/>
              </a:rPr>
              <a:t>model</a:t>
            </a:r>
            <a:r>
              <a:rPr lang="nb-NO" sz="2400">
                <a:solidFill>
                  <a:schemeClr val="bg1"/>
                </a:solidFill>
                <a:latin typeface="+mj-lt"/>
              </a:rPr>
              <a:t> </a:t>
            </a:r>
            <a:r>
              <a:rPr lang="nb-NO" sz="2400" err="1">
                <a:solidFill>
                  <a:schemeClr val="bg1"/>
                </a:solidFill>
                <a:latin typeface="+mj-lt"/>
              </a:rPr>
              <a:t>tells</a:t>
            </a:r>
            <a:r>
              <a:rPr lang="nb-NO" sz="2400">
                <a:solidFill>
                  <a:schemeClr val="bg1"/>
                </a:solidFill>
                <a:latin typeface="+mj-lt"/>
              </a:rPr>
              <a:t> </a:t>
            </a:r>
            <a:r>
              <a:rPr lang="nb-NO" sz="2400" err="1">
                <a:solidFill>
                  <a:schemeClr val="bg1"/>
                </a:solidFill>
                <a:latin typeface="+mj-lt"/>
              </a:rPr>
              <a:t>us</a:t>
            </a:r>
            <a:r>
              <a:rPr lang="nb-NO" sz="2400">
                <a:solidFill>
                  <a:schemeClr val="bg1"/>
                </a:solidFill>
                <a:latin typeface="+mj-lt"/>
              </a:rPr>
              <a:t> </a:t>
            </a:r>
            <a:r>
              <a:rPr lang="nb-NO" sz="2400" err="1">
                <a:solidFill>
                  <a:schemeClr val="bg1"/>
                </a:solidFill>
                <a:latin typeface="+mj-lt"/>
              </a:rPr>
              <a:t>how</a:t>
            </a:r>
            <a:r>
              <a:rPr lang="nb-NO" sz="2400">
                <a:solidFill>
                  <a:schemeClr val="bg1"/>
                </a:solidFill>
                <a:latin typeface="+mj-lt"/>
              </a:rPr>
              <a:t> </a:t>
            </a:r>
            <a:r>
              <a:rPr lang="nb-NO" sz="2400" err="1">
                <a:solidFill>
                  <a:schemeClr val="bg1"/>
                </a:solidFill>
                <a:latin typeface="+mj-lt"/>
              </a:rPr>
              <a:t>likely</a:t>
            </a:r>
            <a:r>
              <a:rPr lang="nb-NO" sz="2400">
                <a:solidFill>
                  <a:schemeClr val="bg1"/>
                </a:solidFill>
                <a:latin typeface="+mj-lt"/>
              </a:rPr>
              <a:t> a </a:t>
            </a:r>
            <a:r>
              <a:rPr lang="nb-NO" sz="2400" err="1">
                <a:solidFill>
                  <a:schemeClr val="bg1"/>
                </a:solidFill>
                <a:latin typeface="+mj-lt"/>
              </a:rPr>
              <a:t>customer</a:t>
            </a:r>
            <a:r>
              <a:rPr lang="nb-NO" sz="2400">
                <a:solidFill>
                  <a:schemeClr val="bg1"/>
                </a:solidFill>
                <a:latin typeface="+mj-lt"/>
              </a:rPr>
              <a:t> </a:t>
            </a:r>
            <a:r>
              <a:rPr lang="nb-NO" sz="2400" err="1">
                <a:solidFill>
                  <a:schemeClr val="bg1"/>
                </a:solidFill>
                <a:latin typeface="+mj-lt"/>
              </a:rPr>
              <a:t>within</a:t>
            </a:r>
            <a:r>
              <a:rPr lang="nb-NO" sz="2400">
                <a:solidFill>
                  <a:schemeClr val="bg1"/>
                </a:solidFill>
                <a:latin typeface="+mj-lt"/>
              </a:rPr>
              <a:t> </a:t>
            </a:r>
            <a:r>
              <a:rPr lang="nb-NO" sz="2400" err="1">
                <a:solidFill>
                  <a:schemeClr val="bg1"/>
                </a:solidFill>
                <a:latin typeface="+mj-lt"/>
              </a:rPr>
              <a:t>each</a:t>
            </a:r>
            <a:r>
              <a:rPr lang="nb-NO" sz="2400">
                <a:solidFill>
                  <a:schemeClr val="bg1"/>
                </a:solidFill>
                <a:latin typeface="+mj-lt"/>
              </a:rPr>
              <a:t> </a:t>
            </a:r>
            <a:r>
              <a:rPr lang="nb-NO" sz="2400" err="1">
                <a:solidFill>
                  <a:schemeClr val="bg1"/>
                </a:solidFill>
                <a:latin typeface="+mj-lt"/>
              </a:rPr>
              <a:t>specific</a:t>
            </a:r>
            <a:r>
              <a:rPr lang="nb-NO" sz="2400">
                <a:solidFill>
                  <a:schemeClr val="bg1"/>
                </a:solidFill>
                <a:latin typeface="+mj-lt"/>
              </a:rPr>
              <a:t> segment is to </a:t>
            </a:r>
            <a:r>
              <a:rPr lang="nb-NO" sz="2400" err="1">
                <a:solidFill>
                  <a:schemeClr val="bg1"/>
                </a:solidFill>
                <a:latin typeface="+mj-lt"/>
              </a:rPr>
              <a:t>renew</a:t>
            </a:r>
            <a:r>
              <a:rPr lang="nb-NO" sz="2400">
                <a:solidFill>
                  <a:schemeClr val="bg1"/>
                </a:solidFill>
                <a:latin typeface="+mj-lt"/>
              </a:rPr>
              <a:t> his/her policy </a:t>
            </a:r>
            <a:r>
              <a:rPr lang="nb-NO" sz="2400" err="1">
                <a:solidFill>
                  <a:schemeClr val="bg1"/>
                </a:solidFill>
                <a:latin typeface="+mj-lt"/>
              </a:rPr>
              <a:t>if</a:t>
            </a:r>
            <a:r>
              <a:rPr lang="nb-NO" sz="2400">
                <a:solidFill>
                  <a:schemeClr val="bg1"/>
                </a:solidFill>
                <a:latin typeface="+mj-lt"/>
              </a:rPr>
              <a:t> </a:t>
            </a:r>
            <a:r>
              <a:rPr lang="nb-NO" sz="2400" err="1">
                <a:solidFill>
                  <a:schemeClr val="bg1"/>
                </a:solidFill>
                <a:latin typeface="+mj-lt"/>
              </a:rPr>
              <a:t>we</a:t>
            </a:r>
            <a:r>
              <a:rPr lang="nb-NO" sz="2400">
                <a:solidFill>
                  <a:schemeClr val="bg1"/>
                </a:solidFill>
                <a:latin typeface="+mj-lt"/>
              </a:rPr>
              <a:t> </a:t>
            </a:r>
            <a:r>
              <a:rPr lang="nb-NO" sz="2400" err="1">
                <a:solidFill>
                  <a:schemeClr val="bg1"/>
                </a:solidFill>
                <a:latin typeface="+mj-lt"/>
              </a:rPr>
              <a:t>change</a:t>
            </a:r>
            <a:r>
              <a:rPr lang="nb-NO" sz="2400">
                <a:solidFill>
                  <a:schemeClr val="bg1"/>
                </a:solidFill>
                <a:latin typeface="+mj-lt"/>
              </a:rPr>
              <a:t> </a:t>
            </a:r>
            <a:r>
              <a:rPr lang="nb-NO" sz="2400" err="1">
                <a:solidFill>
                  <a:schemeClr val="bg1"/>
                </a:solidFill>
                <a:latin typeface="+mj-lt"/>
              </a:rPr>
              <a:t>premiums</a:t>
            </a:r>
            <a:r>
              <a:rPr lang="nb-NO" sz="2400">
                <a:solidFill>
                  <a:schemeClr val="bg1"/>
                </a:solidFill>
                <a:latin typeface="+mj-lt"/>
              </a:rPr>
              <a:t> by x%</a:t>
            </a:r>
          </a:p>
          <a:p>
            <a:pPr marL="380990" indent="-380990">
              <a:buFont typeface="Arial" panose="020B0604020202020204" pitchFamily="34" charset="0"/>
              <a:buChar char="•"/>
            </a:pPr>
            <a:r>
              <a:rPr lang="nb-NO" sz="2400" err="1">
                <a:solidFill>
                  <a:schemeClr val="bg1"/>
                </a:solidFill>
                <a:latin typeface="+mj-lt"/>
              </a:rPr>
              <a:t>Calibrating</a:t>
            </a:r>
            <a:r>
              <a:rPr lang="nb-NO" sz="2400">
                <a:solidFill>
                  <a:schemeClr val="bg1"/>
                </a:solidFill>
                <a:latin typeface="+mj-lt"/>
              </a:rPr>
              <a:t> a lapse </a:t>
            </a:r>
            <a:r>
              <a:rPr lang="nb-NO" sz="2400" err="1">
                <a:solidFill>
                  <a:schemeClr val="bg1"/>
                </a:solidFill>
                <a:latin typeface="+mj-lt"/>
              </a:rPr>
              <a:t>model</a:t>
            </a:r>
            <a:r>
              <a:rPr lang="nb-NO" sz="2400">
                <a:solidFill>
                  <a:schemeClr val="bg1"/>
                </a:solidFill>
                <a:latin typeface="+mj-lt"/>
              </a:rPr>
              <a:t> </a:t>
            </a:r>
            <a:r>
              <a:rPr lang="nb-NO" sz="2400" err="1">
                <a:solidFill>
                  <a:schemeClr val="bg1"/>
                </a:solidFill>
                <a:latin typeface="+mj-lt"/>
              </a:rPr>
              <a:t>can</a:t>
            </a:r>
            <a:r>
              <a:rPr lang="nb-NO" sz="2400">
                <a:solidFill>
                  <a:schemeClr val="bg1"/>
                </a:solidFill>
                <a:latin typeface="+mj-lt"/>
              </a:rPr>
              <a:t> be done by </a:t>
            </a:r>
            <a:r>
              <a:rPr lang="nb-NO" sz="2400" err="1">
                <a:solidFill>
                  <a:schemeClr val="bg1"/>
                </a:solidFill>
                <a:latin typeface="+mj-lt"/>
              </a:rPr>
              <a:t>historical</a:t>
            </a:r>
            <a:r>
              <a:rPr lang="nb-NO" sz="2400">
                <a:solidFill>
                  <a:schemeClr val="bg1"/>
                </a:solidFill>
                <a:latin typeface="+mj-lt"/>
              </a:rPr>
              <a:t> data or a PILOT</a:t>
            </a:r>
          </a:p>
          <a:p>
            <a:pPr marL="380990" indent="-380990">
              <a:buFont typeface="Arial" panose="020B0604020202020204" pitchFamily="34" charset="0"/>
              <a:buChar char="•"/>
            </a:pPr>
            <a:endParaRPr lang="nb-NO" sz="2400">
              <a:solidFill>
                <a:schemeClr val="bg1"/>
              </a:solidFill>
              <a:latin typeface="+mj-lt"/>
            </a:endParaRPr>
          </a:p>
        </p:txBody>
      </p:sp>
      <p:pic>
        <p:nvPicPr>
          <p:cNvPr id="5" name="Picture 4">
            <a:extLst>
              <a:ext uri="{FF2B5EF4-FFF2-40B4-BE49-F238E27FC236}">
                <a16:creationId xmlns:a16="http://schemas.microsoft.com/office/drawing/2014/main" id="{0287BC28-E0DD-497F-BDB7-19455E3817F1}"/>
              </a:ext>
            </a:extLst>
          </p:cNvPr>
          <p:cNvPicPr/>
          <p:nvPr/>
        </p:nvPicPr>
        <p:blipFill rotWithShape="1">
          <a:blip r:embed="rId2">
            <a:extLst>
              <a:ext uri="{28A0092B-C50C-407E-A947-70E740481C1C}">
                <a14:useLocalDpi xmlns:a14="http://schemas.microsoft.com/office/drawing/2010/main" val="0"/>
              </a:ext>
            </a:extLst>
          </a:blip>
          <a:srcRect r="44449"/>
          <a:stretch/>
        </p:blipFill>
        <p:spPr bwMode="auto">
          <a:xfrm>
            <a:off x="5140410" y="3890913"/>
            <a:ext cx="6690132" cy="1793196"/>
          </a:xfrm>
          <a:prstGeom prst="rect">
            <a:avLst/>
          </a:prstGeom>
          <a:noFill/>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D208D8A5-7585-47E7-B7E6-D2519349DAB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80723" y="4084630"/>
            <a:ext cx="3967709" cy="1599479"/>
          </a:xfrm>
          <a:prstGeom prst="rect">
            <a:avLst/>
          </a:prstGeom>
          <a:noFill/>
          <a:ln>
            <a:noFill/>
          </a:ln>
        </p:spPr>
      </p:pic>
    </p:spTree>
    <p:extLst>
      <p:ext uri="{BB962C8B-B14F-4D97-AF65-F5344CB8AC3E}">
        <p14:creationId xmlns:p14="http://schemas.microsoft.com/office/powerpoint/2010/main" val="3845059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CD8AC-884E-445C-8B7C-5D6BEA7D04ED}"/>
              </a:ext>
            </a:extLst>
          </p:cNvPr>
          <p:cNvSpPr>
            <a:spLocks noGrp="1"/>
          </p:cNvSpPr>
          <p:nvPr>
            <p:ph type="title"/>
          </p:nvPr>
        </p:nvSpPr>
        <p:spPr/>
        <p:txBody>
          <a:bodyPr/>
          <a:lstStyle/>
          <a:p>
            <a:r>
              <a:rPr lang="en-SG" dirty="0"/>
              <a:t>Building a Lapse Model</a:t>
            </a:r>
          </a:p>
        </p:txBody>
      </p:sp>
      <p:graphicFrame>
        <p:nvGraphicFramePr>
          <p:cNvPr id="5" name="Content Placeholder 4">
            <a:extLst>
              <a:ext uri="{FF2B5EF4-FFF2-40B4-BE49-F238E27FC236}">
                <a16:creationId xmlns:a16="http://schemas.microsoft.com/office/drawing/2014/main" id="{0C2ABAEC-FE4C-4857-9CD5-25020E61506D}"/>
              </a:ext>
            </a:extLst>
          </p:cNvPr>
          <p:cNvGraphicFramePr>
            <a:graphicFrameLocks noGrp="1"/>
          </p:cNvGraphicFramePr>
          <p:nvPr>
            <p:ph idx="1"/>
            <p:extLst>
              <p:ext uri="{D42A27DB-BD31-4B8C-83A1-F6EECF244321}">
                <p14:modId xmlns:p14="http://schemas.microsoft.com/office/powerpoint/2010/main" val="553907292"/>
              </p:ext>
            </p:extLst>
          </p:nvPr>
        </p:nvGraphicFramePr>
        <p:xfrm>
          <a:off x="838200" y="1219200"/>
          <a:ext cx="10515600" cy="49577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58050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57D75-5FB1-4C11-8768-23009757AB8C}"/>
              </a:ext>
            </a:extLst>
          </p:cNvPr>
          <p:cNvSpPr>
            <a:spLocks noGrp="1"/>
          </p:cNvSpPr>
          <p:nvPr>
            <p:ph type="title"/>
          </p:nvPr>
        </p:nvSpPr>
        <p:spPr/>
        <p:txBody>
          <a:bodyPr/>
          <a:lstStyle/>
          <a:p>
            <a:endParaRPr lang="en-SG"/>
          </a:p>
        </p:txBody>
      </p:sp>
      <p:sp>
        <p:nvSpPr>
          <p:cNvPr id="4" name="Text Placeholder 3">
            <a:extLst>
              <a:ext uri="{FF2B5EF4-FFF2-40B4-BE49-F238E27FC236}">
                <a16:creationId xmlns:a16="http://schemas.microsoft.com/office/drawing/2014/main" id="{98AD49FC-26A2-4739-BFDC-A4F2167D09F9}"/>
              </a:ext>
            </a:extLst>
          </p:cNvPr>
          <p:cNvSpPr>
            <a:spLocks noGrp="1"/>
          </p:cNvSpPr>
          <p:nvPr>
            <p:ph type="body" sz="quarter" idx="10"/>
          </p:nvPr>
        </p:nvSpPr>
        <p:spPr/>
        <p:txBody>
          <a:bodyPr/>
          <a:lstStyle/>
          <a:p>
            <a:endParaRPr lang="en-SG"/>
          </a:p>
        </p:txBody>
      </p:sp>
      <p:pic>
        <p:nvPicPr>
          <p:cNvPr id="6" name="Picture 5">
            <a:extLst>
              <a:ext uri="{FF2B5EF4-FFF2-40B4-BE49-F238E27FC236}">
                <a16:creationId xmlns:a16="http://schemas.microsoft.com/office/drawing/2014/main" id="{0D4894AC-A8FA-4E32-99F1-EAFA6480D5B3}"/>
              </a:ext>
            </a:extLst>
          </p:cNvPr>
          <p:cNvPicPr>
            <a:picLocks noChangeAspect="1"/>
          </p:cNvPicPr>
          <p:nvPr/>
        </p:nvPicPr>
        <p:blipFill>
          <a:blip r:embed="rId2"/>
          <a:stretch>
            <a:fillRect/>
          </a:stretch>
        </p:blipFill>
        <p:spPr>
          <a:xfrm>
            <a:off x="0" y="295431"/>
            <a:ext cx="12192000" cy="6533072"/>
          </a:xfrm>
          <a:prstGeom prst="rect">
            <a:avLst/>
          </a:prstGeom>
        </p:spPr>
      </p:pic>
    </p:spTree>
    <p:extLst>
      <p:ext uri="{BB962C8B-B14F-4D97-AF65-F5344CB8AC3E}">
        <p14:creationId xmlns:p14="http://schemas.microsoft.com/office/powerpoint/2010/main" val="2537840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152401"/>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152401"/>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Agenda</a:t>
            </a:r>
          </a:p>
        </p:txBody>
      </p:sp>
      <p:sp>
        <p:nvSpPr>
          <p:cNvPr id="4" name="Rectangle 3"/>
          <p:cNvSpPr txBox="1">
            <a:spLocks noChangeArrowheads="1"/>
          </p:cNvSpPr>
          <p:nvPr/>
        </p:nvSpPr>
        <p:spPr>
          <a:xfrm>
            <a:off x="1912676" y="935039"/>
            <a:ext cx="9212523" cy="5557836"/>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US" altLang="en-US" sz="2800" kern="0" dirty="0"/>
              <a:t>Use Case on Optimization (Sharad)</a:t>
            </a:r>
          </a:p>
          <a:p>
            <a:pPr lvl="1"/>
            <a:r>
              <a:rPr lang="en-US" altLang="en-US" sz="2400" kern="0" dirty="0"/>
              <a:t>Introduction</a:t>
            </a:r>
          </a:p>
          <a:p>
            <a:pPr lvl="1"/>
            <a:r>
              <a:rPr lang="en-US" altLang="en-US" sz="2400" kern="0" dirty="0"/>
              <a:t>The Process</a:t>
            </a:r>
          </a:p>
          <a:p>
            <a:pPr lvl="1"/>
            <a:r>
              <a:rPr lang="en-US" altLang="en-US" sz="2400" kern="0" dirty="0"/>
              <a:t>Advanced Algorithms</a:t>
            </a:r>
          </a:p>
          <a:p>
            <a:pPr lvl="1"/>
            <a:r>
              <a:rPr lang="en-US" altLang="en-US" sz="2400" kern="0" dirty="0"/>
              <a:t>Time to Market</a:t>
            </a:r>
          </a:p>
          <a:p>
            <a:pPr lvl="1"/>
            <a:r>
              <a:rPr lang="en-US" altLang="en-US" sz="2400" kern="0" dirty="0"/>
              <a:t>Visualization</a:t>
            </a:r>
          </a:p>
          <a:p>
            <a:pPr lvl="1"/>
            <a:r>
              <a:rPr lang="en-US" altLang="en-US" sz="2400" kern="0" dirty="0"/>
              <a:t>Governance</a:t>
            </a:r>
          </a:p>
          <a:p>
            <a:r>
              <a:rPr lang="en-US" altLang="en-US" sz="2800" kern="0" dirty="0"/>
              <a:t>Use Cases on IFRS17 Consequences (Stefan)</a:t>
            </a:r>
          </a:p>
          <a:p>
            <a:r>
              <a:rPr lang="en-US" altLang="en-US" sz="2800" kern="0" dirty="0"/>
              <a:t>Questions</a:t>
            </a:r>
          </a:p>
          <a:p>
            <a:pPr lvl="1"/>
            <a:endParaRPr lang="en-US" altLang="en-US" sz="2400" kern="0" dirty="0"/>
          </a:p>
          <a:p>
            <a:endParaRPr lang="en-US" altLang="en-US" sz="2800" kern="0" dirty="0"/>
          </a:p>
          <a:p>
            <a:endParaRPr lang="en-US" altLang="en-US" kern="0" dirty="0"/>
          </a:p>
        </p:txBody>
      </p:sp>
      <p:sp>
        <p:nvSpPr>
          <p:cNvPr id="5" name="Footer Placeholder 4"/>
          <p:cNvSpPr txBox="1">
            <a:spLocks/>
          </p:cNvSpPr>
          <p:nvPr/>
        </p:nvSpPr>
        <p:spPr>
          <a:xfrm>
            <a:off x="9753600" y="64928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29434421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DA2A8-FB4C-4964-95B0-F0EE019FB399}"/>
              </a:ext>
            </a:extLst>
          </p:cNvPr>
          <p:cNvSpPr>
            <a:spLocks noGrp="1"/>
          </p:cNvSpPr>
          <p:nvPr>
            <p:ph type="title"/>
          </p:nvPr>
        </p:nvSpPr>
        <p:spPr/>
        <p:txBody>
          <a:bodyPr/>
          <a:lstStyle/>
          <a:p>
            <a:endParaRPr lang="en-SG"/>
          </a:p>
        </p:txBody>
      </p:sp>
      <p:sp>
        <p:nvSpPr>
          <p:cNvPr id="4" name="Text Placeholder 3">
            <a:extLst>
              <a:ext uri="{FF2B5EF4-FFF2-40B4-BE49-F238E27FC236}">
                <a16:creationId xmlns:a16="http://schemas.microsoft.com/office/drawing/2014/main" id="{6B2E0BA3-4297-4E45-A4BD-0FB9D9FF6DED}"/>
              </a:ext>
            </a:extLst>
          </p:cNvPr>
          <p:cNvSpPr>
            <a:spLocks noGrp="1"/>
          </p:cNvSpPr>
          <p:nvPr>
            <p:ph type="body" sz="quarter" idx="10"/>
          </p:nvPr>
        </p:nvSpPr>
        <p:spPr/>
        <p:txBody>
          <a:bodyPr/>
          <a:lstStyle/>
          <a:p>
            <a:endParaRPr lang="en-SG"/>
          </a:p>
        </p:txBody>
      </p:sp>
      <p:pic>
        <p:nvPicPr>
          <p:cNvPr id="6" name="Picture 5">
            <a:extLst>
              <a:ext uri="{FF2B5EF4-FFF2-40B4-BE49-F238E27FC236}">
                <a16:creationId xmlns:a16="http://schemas.microsoft.com/office/drawing/2014/main" id="{E2E55517-29D7-4A62-8BF6-50C7755AB19D}"/>
              </a:ext>
            </a:extLst>
          </p:cNvPr>
          <p:cNvPicPr>
            <a:picLocks noChangeAspect="1"/>
          </p:cNvPicPr>
          <p:nvPr/>
        </p:nvPicPr>
        <p:blipFill>
          <a:blip r:embed="rId2"/>
          <a:stretch>
            <a:fillRect/>
          </a:stretch>
        </p:blipFill>
        <p:spPr>
          <a:xfrm>
            <a:off x="0" y="533400"/>
            <a:ext cx="12192000" cy="6100195"/>
          </a:xfrm>
          <a:prstGeom prst="rect">
            <a:avLst/>
          </a:prstGeom>
        </p:spPr>
      </p:pic>
    </p:spTree>
    <p:extLst>
      <p:ext uri="{BB962C8B-B14F-4D97-AF65-F5344CB8AC3E}">
        <p14:creationId xmlns:p14="http://schemas.microsoft.com/office/powerpoint/2010/main" val="686995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152401"/>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58030"/>
            <a:ext cx="86106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en-US" kern="0" dirty="0">
                <a:solidFill>
                  <a:srgbClr val="000000"/>
                </a:solidFill>
                <a:latin typeface="Arial"/>
              </a:rPr>
              <a:t>Time to Market</a:t>
            </a:r>
            <a:endParaRPr kumimoji="0" lang="en-US" altLang="en-US" sz="4400" b="0" i="0" u="none" strike="noStrike" kern="0" cap="none" spc="0" normalizeH="0" baseline="0" noProof="0" dirty="0">
              <a:ln>
                <a:noFill/>
              </a:ln>
              <a:solidFill>
                <a:srgbClr val="000000"/>
              </a:solidFill>
              <a:effectLst/>
              <a:uLnTx/>
              <a:uFillTx/>
              <a:latin typeface="Arial"/>
              <a:ea typeface="+mj-ea"/>
              <a:cs typeface="+mj-cs"/>
            </a:endParaRPr>
          </a:p>
        </p:txBody>
      </p:sp>
      <p:sp>
        <p:nvSpPr>
          <p:cNvPr id="5" name="Footer Placeholder 4"/>
          <p:cNvSpPr txBox="1">
            <a:spLocks/>
          </p:cNvSpPr>
          <p:nvPr/>
        </p:nvSpPr>
        <p:spPr>
          <a:xfrm>
            <a:off x="9753600" y="64928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pic>
        <p:nvPicPr>
          <p:cNvPr id="5122" name="Picture 2" descr="Cartoon: Press this button to save millions of dollars">
            <a:extLst>
              <a:ext uri="{FF2B5EF4-FFF2-40B4-BE49-F238E27FC236}">
                <a16:creationId xmlns:a16="http://schemas.microsoft.com/office/drawing/2014/main" id="{E708A00B-99FB-48A0-A408-C59D0C4FCA0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86187" y="1698852"/>
            <a:ext cx="5357813" cy="4235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97399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D76C1-9EE9-46F4-ACD7-4DAD46F6CAF4}"/>
              </a:ext>
            </a:extLst>
          </p:cNvPr>
          <p:cNvSpPr>
            <a:spLocks noGrp="1"/>
          </p:cNvSpPr>
          <p:nvPr>
            <p:ph type="title"/>
          </p:nvPr>
        </p:nvSpPr>
        <p:spPr/>
        <p:txBody>
          <a:bodyPr>
            <a:normAutofit/>
          </a:bodyPr>
          <a:lstStyle/>
          <a:p>
            <a:r>
              <a:rPr lang="en-US"/>
              <a:t>Capability Gap</a:t>
            </a:r>
            <a:r>
              <a:rPr lang="es-ES_tradnl"/>
              <a:t> </a:t>
            </a:r>
            <a:endParaRPr lang="es-ES"/>
          </a:p>
        </p:txBody>
      </p:sp>
      <p:sp>
        <p:nvSpPr>
          <p:cNvPr id="3" name="Rectangle: Rounded Corners 2">
            <a:extLst>
              <a:ext uri="{FF2B5EF4-FFF2-40B4-BE49-F238E27FC236}">
                <a16:creationId xmlns:a16="http://schemas.microsoft.com/office/drawing/2014/main" id="{BCF7C32C-3DE7-497F-A585-F6FB78010C00}"/>
              </a:ext>
            </a:extLst>
          </p:cNvPr>
          <p:cNvSpPr/>
          <p:nvPr/>
        </p:nvSpPr>
        <p:spPr>
          <a:xfrm>
            <a:off x="254443" y="2283288"/>
            <a:ext cx="2072333" cy="993219"/>
          </a:xfrm>
          <a:prstGeom prst="round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a:ln>
                  <a:noFill/>
                </a:ln>
                <a:solidFill>
                  <a:srgbClr val="FFFFFF"/>
                </a:solidFill>
                <a:effectLst/>
                <a:uLnTx/>
                <a:uFillTx/>
                <a:latin typeface="Calibri" panose="020F0502020204030204"/>
                <a:ea typeface="+mn-ea"/>
                <a:cs typeface="+mn-cs"/>
              </a:rPr>
              <a:t>Use of AI/ML</a:t>
            </a:r>
          </a:p>
        </p:txBody>
      </p:sp>
      <p:sp>
        <p:nvSpPr>
          <p:cNvPr id="7" name="TextBox 6">
            <a:extLst>
              <a:ext uri="{FF2B5EF4-FFF2-40B4-BE49-F238E27FC236}">
                <a16:creationId xmlns:a16="http://schemas.microsoft.com/office/drawing/2014/main" id="{EA9F1E29-77F0-46E9-AF92-3C8E55016DAF}"/>
              </a:ext>
            </a:extLst>
          </p:cNvPr>
          <p:cNvSpPr txBox="1"/>
          <p:nvPr/>
        </p:nvSpPr>
        <p:spPr>
          <a:xfrm>
            <a:off x="2544601" y="2431084"/>
            <a:ext cx="8682643" cy="666977"/>
          </a:xfrm>
          <a:prstGeom prst="rect">
            <a:avLst/>
          </a:prstGeom>
          <a:noFill/>
        </p:spPr>
        <p:txBody>
          <a:bodyPr wrap="square" rtlCol="0">
            <a:spAutoFit/>
          </a:bodyPr>
          <a:lstStyle/>
          <a:p>
            <a:pPr marL="122764" marR="0" lvl="0" indent="-122764" algn="l" defTabSz="609585"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67" b="0" i="0" u="none" strike="noStrike" kern="1200" cap="none" spc="0" normalizeH="0" baseline="0" noProof="0" dirty="0">
                <a:ln>
                  <a:noFill/>
                </a:ln>
                <a:solidFill>
                  <a:srgbClr val="FFFFFF"/>
                </a:solidFill>
                <a:effectLst/>
                <a:uLnTx/>
                <a:uFillTx/>
                <a:latin typeface="Calibri Light" panose="020F0302020204030204"/>
                <a:ea typeface="+mn-ea"/>
                <a:cs typeface="+mn-cs"/>
              </a:rPr>
              <a:t>Customer behavior is not linear. AI/ML techniques are exponentially better predictors.</a:t>
            </a:r>
          </a:p>
          <a:p>
            <a:pPr marL="122764" marR="0" lvl="0" indent="-122764" algn="l" defTabSz="609585"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67" b="0" i="0" u="none" strike="noStrike" kern="1200" cap="none" spc="0" normalizeH="0" baseline="0" noProof="0" dirty="0">
                <a:ln>
                  <a:noFill/>
                </a:ln>
                <a:solidFill>
                  <a:srgbClr val="FFFFFF"/>
                </a:solidFill>
                <a:effectLst/>
                <a:uLnTx/>
                <a:uFillTx/>
                <a:latin typeface="Calibri Light" panose="020F0302020204030204"/>
                <a:ea typeface="+mn-ea"/>
                <a:cs typeface="+mn-cs"/>
              </a:rPr>
              <a:t>Optimization is an iterative process, so the system must be highly responsive.</a:t>
            </a:r>
          </a:p>
        </p:txBody>
      </p:sp>
      <p:sp>
        <p:nvSpPr>
          <p:cNvPr id="12" name="Rectangle: Rounded Corners 11">
            <a:extLst>
              <a:ext uri="{FF2B5EF4-FFF2-40B4-BE49-F238E27FC236}">
                <a16:creationId xmlns:a16="http://schemas.microsoft.com/office/drawing/2014/main" id="{1A0B3115-4BB8-4611-BDBA-57478EB93E7E}"/>
              </a:ext>
            </a:extLst>
          </p:cNvPr>
          <p:cNvSpPr/>
          <p:nvPr/>
        </p:nvSpPr>
        <p:spPr>
          <a:xfrm>
            <a:off x="254443" y="1186528"/>
            <a:ext cx="2072333" cy="993219"/>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a:ln>
                  <a:noFill/>
                </a:ln>
                <a:solidFill>
                  <a:srgbClr val="FFFFFF"/>
                </a:solidFill>
                <a:effectLst/>
                <a:uLnTx/>
                <a:uFillTx/>
                <a:latin typeface="Calibri" panose="020F0502020204030204"/>
                <a:ea typeface="+mn-ea"/>
                <a:cs typeface="+mn-cs"/>
              </a:rPr>
              <a:t>Actuarial Data management</a:t>
            </a:r>
          </a:p>
        </p:txBody>
      </p:sp>
      <p:sp>
        <p:nvSpPr>
          <p:cNvPr id="13" name="TextBox 12">
            <a:extLst>
              <a:ext uri="{FF2B5EF4-FFF2-40B4-BE49-F238E27FC236}">
                <a16:creationId xmlns:a16="http://schemas.microsoft.com/office/drawing/2014/main" id="{62B06489-FDD4-4F33-8467-DEDABC1270A3}"/>
              </a:ext>
            </a:extLst>
          </p:cNvPr>
          <p:cNvSpPr txBox="1"/>
          <p:nvPr/>
        </p:nvSpPr>
        <p:spPr>
          <a:xfrm>
            <a:off x="2544601" y="1327759"/>
            <a:ext cx="8682643" cy="666977"/>
          </a:xfrm>
          <a:prstGeom prst="rect">
            <a:avLst/>
          </a:prstGeom>
          <a:noFill/>
        </p:spPr>
        <p:txBody>
          <a:bodyPr wrap="square" rtlCol="0">
            <a:spAutoFit/>
          </a:bodyPr>
          <a:lstStyle/>
          <a:p>
            <a:pPr marL="122764" marR="0" lvl="0" indent="-122764" algn="l" defTabSz="609585"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67" b="0" i="0" u="none" strike="noStrike" kern="1200" cap="none" spc="0" normalizeH="0" baseline="0" noProof="0">
                <a:ln>
                  <a:noFill/>
                </a:ln>
                <a:solidFill>
                  <a:srgbClr val="FFFFFF"/>
                </a:solidFill>
                <a:effectLst/>
                <a:uLnTx/>
                <a:uFillTx/>
                <a:latin typeface="Calibri Light" panose="020F0302020204030204"/>
                <a:ea typeface="+mn-ea"/>
                <a:cs typeface="+mn-cs"/>
              </a:rPr>
              <a:t>Predicting customer’s behavior needs large datasets with complex transformations </a:t>
            </a:r>
          </a:p>
          <a:p>
            <a:pPr marL="122764" marR="0" lvl="0" indent="-122764" algn="l" defTabSz="609585"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67" b="0" i="0" u="none" strike="noStrike" kern="1200" cap="none" spc="0" normalizeH="0" baseline="0" noProof="0">
                <a:ln>
                  <a:noFill/>
                </a:ln>
                <a:solidFill>
                  <a:srgbClr val="FFFFFF"/>
                </a:solidFill>
                <a:effectLst/>
                <a:uLnTx/>
                <a:uFillTx/>
                <a:latin typeface="Calibri Light" panose="020F0302020204030204"/>
                <a:ea typeface="+mn-ea"/>
                <a:cs typeface="+mn-cs"/>
              </a:rPr>
              <a:t>Data from multiple sources – technical premiums, claims, sales channels, etc.</a:t>
            </a:r>
          </a:p>
        </p:txBody>
      </p:sp>
      <p:pic>
        <p:nvPicPr>
          <p:cNvPr id="16" name="Picture 15">
            <a:extLst>
              <a:ext uri="{FF2B5EF4-FFF2-40B4-BE49-F238E27FC236}">
                <a16:creationId xmlns:a16="http://schemas.microsoft.com/office/drawing/2014/main" id="{2C52873F-04BC-485D-AE6E-CF8864D0A7AD}"/>
              </a:ext>
            </a:extLst>
          </p:cNvPr>
          <p:cNvPicPr>
            <a:picLocks noChangeAspect="1"/>
          </p:cNvPicPr>
          <p:nvPr/>
        </p:nvPicPr>
        <p:blipFill>
          <a:blip r:embed="rId2"/>
          <a:stretch>
            <a:fillRect/>
          </a:stretch>
        </p:blipFill>
        <p:spPr>
          <a:xfrm>
            <a:off x="9530106" y="3940110"/>
            <a:ext cx="2460463" cy="2132053"/>
          </a:xfrm>
          <a:prstGeom prst="rect">
            <a:avLst/>
          </a:prstGeom>
        </p:spPr>
      </p:pic>
      <p:sp>
        <p:nvSpPr>
          <p:cNvPr id="17" name="Rectangle: Rounded Corners 16">
            <a:extLst>
              <a:ext uri="{FF2B5EF4-FFF2-40B4-BE49-F238E27FC236}">
                <a16:creationId xmlns:a16="http://schemas.microsoft.com/office/drawing/2014/main" id="{82D4BFCE-5870-43B9-93A0-10254E13E11C}"/>
              </a:ext>
            </a:extLst>
          </p:cNvPr>
          <p:cNvSpPr/>
          <p:nvPr/>
        </p:nvSpPr>
        <p:spPr>
          <a:xfrm>
            <a:off x="254443" y="3406057"/>
            <a:ext cx="2072333" cy="993219"/>
          </a:xfrm>
          <a:prstGeom prst="roundRect">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133" dirty="0"/>
              <a:t>Integration</a:t>
            </a:r>
            <a:r>
              <a:rPr lang="es-ES_tradnl" sz="2133" dirty="0"/>
              <a:t> / </a:t>
            </a:r>
            <a:r>
              <a:rPr lang="es-ES_tradnl" sz="2133" dirty="0" err="1"/>
              <a:t>Realtime</a:t>
            </a:r>
            <a:r>
              <a:rPr lang="es-ES_tradnl" sz="2133" dirty="0"/>
              <a:t> </a:t>
            </a:r>
            <a:r>
              <a:rPr lang="es-ES_tradnl" sz="2133" dirty="0" err="1"/>
              <a:t>Deployment</a:t>
            </a:r>
            <a:endParaRPr lang="es-ES" sz="2133" dirty="0"/>
          </a:p>
        </p:txBody>
      </p:sp>
      <p:sp>
        <p:nvSpPr>
          <p:cNvPr id="18" name="TextBox 17">
            <a:extLst>
              <a:ext uri="{FF2B5EF4-FFF2-40B4-BE49-F238E27FC236}">
                <a16:creationId xmlns:a16="http://schemas.microsoft.com/office/drawing/2014/main" id="{F9829C06-E9F2-40D9-9222-32AE2681F3D7}"/>
              </a:ext>
            </a:extLst>
          </p:cNvPr>
          <p:cNvSpPr txBox="1"/>
          <p:nvPr/>
        </p:nvSpPr>
        <p:spPr>
          <a:xfrm>
            <a:off x="2544601" y="3376240"/>
            <a:ext cx="7285199" cy="1241622"/>
          </a:xfrm>
          <a:prstGeom prst="rect">
            <a:avLst/>
          </a:prstGeom>
          <a:noFill/>
        </p:spPr>
        <p:txBody>
          <a:bodyPr wrap="square" rtlCol="0">
            <a:spAutoFit/>
          </a:bodyPr>
          <a:lstStyle/>
          <a:p>
            <a:pPr marL="122764" indent="-122764">
              <a:buFont typeface="Arial" panose="020B0604020202020204" pitchFamily="34" charset="0"/>
              <a:buChar char="•"/>
            </a:pPr>
            <a:r>
              <a:rPr lang="en-US" sz="1867" dirty="0">
                <a:solidFill>
                  <a:schemeClr val="bg1"/>
                </a:solidFill>
                <a:latin typeface="+mj-lt"/>
              </a:rPr>
              <a:t>Optimization scenarios are time sensitive. Need instant deployment of price changes to distribution channels.</a:t>
            </a:r>
          </a:p>
          <a:p>
            <a:pPr marL="122764" indent="-122764">
              <a:buFont typeface="Arial" panose="020B0604020202020204" pitchFamily="34" charset="0"/>
              <a:buChar char="•"/>
            </a:pPr>
            <a:r>
              <a:rPr lang="en-US" sz="1867" dirty="0">
                <a:solidFill>
                  <a:schemeClr val="bg1"/>
                </a:solidFill>
                <a:latin typeface="+mj-lt"/>
              </a:rPr>
              <a:t>Collaborative analysis with other relevant departments – underwriting, management, etc.</a:t>
            </a:r>
          </a:p>
        </p:txBody>
      </p:sp>
    </p:spTree>
    <p:extLst>
      <p:ext uri="{BB962C8B-B14F-4D97-AF65-F5344CB8AC3E}">
        <p14:creationId xmlns:p14="http://schemas.microsoft.com/office/powerpoint/2010/main" val="2792489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 name="Picture 114">
            <a:extLst>
              <a:ext uri="{FF2B5EF4-FFF2-40B4-BE49-F238E27FC236}">
                <a16:creationId xmlns:a16="http://schemas.microsoft.com/office/drawing/2014/main" id="{535BE46F-D26A-489E-AB8C-6F1F7E760DA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96600" y="152401"/>
            <a:ext cx="1085347" cy="1093347"/>
          </a:xfrm>
          <a:prstGeom prst="rect">
            <a:avLst/>
          </a:prstGeom>
          <a:blipFill dpi="0" rotWithShape="1">
            <a:blip r:embed="rId3"/>
            <a:srcRect/>
            <a:stretch>
              <a:fillRect/>
            </a:stretch>
          </a:blipFill>
        </p:spPr>
      </p:pic>
      <p:sp>
        <p:nvSpPr>
          <p:cNvPr id="9" name="Freihandform 8"/>
          <p:cNvSpPr/>
          <p:nvPr/>
        </p:nvSpPr>
        <p:spPr>
          <a:xfrm>
            <a:off x="431801" y="1555751"/>
            <a:ext cx="2784000" cy="2280000"/>
          </a:xfrm>
          <a:prstGeom prst="rect">
            <a:avLst/>
          </a:prstGeom>
          <a:solidFill>
            <a:schemeClr val="tx1">
              <a:alpha val="34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1988" tIns="91988" rIns="91988" bIns="91988" numCol="1" spcCol="1270" anchor="t" anchorCtr="0">
            <a:noAutofit/>
          </a:bodyPr>
          <a:lstStyle/>
          <a:p>
            <a:pPr defTabSz="711182">
              <a:lnSpc>
                <a:spcPct val="90000"/>
              </a:lnSpc>
              <a:spcBef>
                <a:spcPct val="0"/>
              </a:spcBef>
              <a:spcAft>
                <a:spcPct val="35000"/>
              </a:spcAft>
            </a:pPr>
            <a:r>
              <a:rPr lang="en-US" sz="1867" dirty="0">
                <a:solidFill>
                  <a:schemeClr val="bg1"/>
                </a:solidFill>
              </a:rPr>
              <a:t>It takes weeks (even months) to deploy changes in the tariff.</a:t>
            </a:r>
            <a:endParaRPr lang="de-DE" sz="1867" dirty="0">
              <a:solidFill>
                <a:schemeClr val="bg1"/>
              </a:solidFill>
            </a:endParaRPr>
          </a:p>
        </p:txBody>
      </p:sp>
      <p:sp>
        <p:nvSpPr>
          <p:cNvPr id="10" name="Freihandform 9"/>
          <p:cNvSpPr/>
          <p:nvPr/>
        </p:nvSpPr>
        <p:spPr>
          <a:xfrm>
            <a:off x="3263901" y="1555751"/>
            <a:ext cx="2784000" cy="2280000"/>
          </a:xfrm>
          <a:prstGeom prst="rect">
            <a:avLst/>
          </a:prstGeom>
          <a:solidFill>
            <a:schemeClr val="tx1">
              <a:alpha val="34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1988" tIns="91988" rIns="91988" bIns="91988" numCol="1" spcCol="1270" anchor="t" anchorCtr="0">
            <a:noAutofit/>
          </a:bodyPr>
          <a:lstStyle/>
          <a:p>
            <a:pPr defTabSz="711182">
              <a:lnSpc>
                <a:spcPct val="90000"/>
              </a:lnSpc>
              <a:spcBef>
                <a:spcPct val="0"/>
              </a:spcBef>
              <a:spcAft>
                <a:spcPct val="35000"/>
              </a:spcAft>
            </a:pPr>
            <a:r>
              <a:rPr lang="en-US" sz="1867" dirty="0">
                <a:solidFill>
                  <a:schemeClr val="bg1"/>
                </a:solidFill>
              </a:rPr>
              <a:t>Business can not test and simulate the results of the new tariff before engaging IT.</a:t>
            </a:r>
            <a:endParaRPr lang="de-DE" sz="1867" dirty="0">
              <a:solidFill>
                <a:schemeClr val="bg1"/>
              </a:solidFill>
            </a:endParaRPr>
          </a:p>
        </p:txBody>
      </p:sp>
      <p:sp>
        <p:nvSpPr>
          <p:cNvPr id="11" name="Freihandform 10"/>
          <p:cNvSpPr/>
          <p:nvPr/>
        </p:nvSpPr>
        <p:spPr>
          <a:xfrm>
            <a:off x="6096001" y="1555751"/>
            <a:ext cx="2784000" cy="2280000"/>
          </a:xfrm>
          <a:prstGeom prst="rect">
            <a:avLst/>
          </a:prstGeom>
          <a:solidFill>
            <a:schemeClr val="tx1">
              <a:alpha val="34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1988" tIns="91988" rIns="91988" bIns="91988" numCol="1" spcCol="1270" anchor="t" anchorCtr="0">
            <a:noAutofit/>
          </a:bodyPr>
          <a:lstStyle/>
          <a:p>
            <a:pPr defTabSz="711182">
              <a:lnSpc>
                <a:spcPct val="90000"/>
              </a:lnSpc>
              <a:spcBef>
                <a:spcPct val="0"/>
              </a:spcBef>
              <a:spcAft>
                <a:spcPct val="35000"/>
              </a:spcAft>
            </a:pPr>
            <a:r>
              <a:rPr lang="en-US" sz="1867">
                <a:solidFill>
                  <a:schemeClr val="bg1"/>
                </a:solidFill>
              </a:rPr>
              <a:t>Business opportunities lost due to long time to market</a:t>
            </a:r>
            <a:endParaRPr lang="de-DE" sz="1867">
              <a:solidFill>
                <a:schemeClr val="bg1"/>
              </a:solidFill>
            </a:endParaRPr>
          </a:p>
        </p:txBody>
      </p:sp>
      <p:sp>
        <p:nvSpPr>
          <p:cNvPr id="12" name="Freihandform 11"/>
          <p:cNvSpPr/>
          <p:nvPr/>
        </p:nvSpPr>
        <p:spPr>
          <a:xfrm>
            <a:off x="8928100" y="1555751"/>
            <a:ext cx="2784000" cy="2280000"/>
          </a:xfrm>
          <a:prstGeom prst="rect">
            <a:avLst/>
          </a:prstGeom>
          <a:solidFill>
            <a:schemeClr val="tx1">
              <a:alpha val="34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1988" tIns="91988" rIns="91988" bIns="91988" numCol="1" spcCol="1270" anchor="t" anchorCtr="0">
            <a:noAutofit/>
          </a:bodyPr>
          <a:lstStyle/>
          <a:p>
            <a:pPr defTabSz="711182">
              <a:lnSpc>
                <a:spcPct val="90000"/>
              </a:lnSpc>
              <a:spcBef>
                <a:spcPct val="0"/>
              </a:spcBef>
              <a:spcAft>
                <a:spcPct val="35000"/>
              </a:spcAft>
            </a:pPr>
            <a:r>
              <a:rPr lang="en-US" sz="1867">
                <a:solidFill>
                  <a:schemeClr val="bg1"/>
                </a:solidFill>
              </a:rPr>
              <a:t>Inability to immediately stop accepting high risk policies</a:t>
            </a:r>
            <a:endParaRPr lang="de-DE" sz="1867">
              <a:solidFill>
                <a:schemeClr val="bg1"/>
              </a:solidFill>
            </a:endParaRPr>
          </a:p>
        </p:txBody>
      </p:sp>
      <p:sp>
        <p:nvSpPr>
          <p:cNvPr id="13" name="Freihandform 12"/>
          <p:cNvSpPr/>
          <p:nvPr/>
        </p:nvSpPr>
        <p:spPr>
          <a:xfrm>
            <a:off x="431800" y="3884084"/>
            <a:ext cx="3729600" cy="2328333"/>
          </a:xfrm>
          <a:prstGeom prst="rect">
            <a:avLst/>
          </a:prstGeom>
          <a:solidFill>
            <a:schemeClr val="tx1">
              <a:alpha val="34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1988" tIns="91988" rIns="91988" bIns="91988" numCol="1" spcCol="1270" anchor="t" anchorCtr="0">
            <a:noAutofit/>
          </a:bodyPr>
          <a:lstStyle/>
          <a:p>
            <a:pPr defTabSz="711182">
              <a:lnSpc>
                <a:spcPct val="90000"/>
              </a:lnSpc>
              <a:spcBef>
                <a:spcPct val="0"/>
              </a:spcBef>
              <a:spcAft>
                <a:spcPct val="35000"/>
              </a:spcAft>
            </a:pPr>
            <a:r>
              <a:rPr lang="en-US" sz="1867" dirty="0">
                <a:solidFill>
                  <a:schemeClr val="bg1"/>
                </a:solidFill>
              </a:rPr>
              <a:t>Operational risk due to the need of recoding the underwriting logic in the production environment</a:t>
            </a:r>
            <a:endParaRPr lang="de-DE" sz="1867" dirty="0">
              <a:solidFill>
                <a:schemeClr val="bg1"/>
              </a:solidFill>
            </a:endParaRPr>
          </a:p>
        </p:txBody>
      </p:sp>
      <p:sp>
        <p:nvSpPr>
          <p:cNvPr id="14" name="Freihandform 13"/>
          <p:cNvSpPr/>
          <p:nvPr/>
        </p:nvSpPr>
        <p:spPr>
          <a:xfrm>
            <a:off x="4207933" y="3884084"/>
            <a:ext cx="3729600" cy="2328333"/>
          </a:xfrm>
          <a:prstGeom prst="rect">
            <a:avLst/>
          </a:prstGeom>
          <a:solidFill>
            <a:schemeClr val="tx1">
              <a:alpha val="34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1988" tIns="91988" rIns="91988" bIns="91988" numCol="1" spcCol="1270" anchor="t" anchorCtr="0">
            <a:noAutofit/>
          </a:bodyPr>
          <a:lstStyle/>
          <a:p>
            <a:pPr defTabSz="711182">
              <a:lnSpc>
                <a:spcPct val="90000"/>
              </a:lnSpc>
              <a:spcBef>
                <a:spcPct val="0"/>
              </a:spcBef>
              <a:spcAft>
                <a:spcPct val="35000"/>
              </a:spcAft>
            </a:pPr>
            <a:r>
              <a:rPr lang="en-US" sz="1867" dirty="0">
                <a:solidFill>
                  <a:schemeClr val="bg1"/>
                </a:solidFill>
              </a:rPr>
              <a:t>It is difficult to guarantee that the underwriting logic is consistent across different pricing systems </a:t>
            </a:r>
            <a:br>
              <a:rPr lang="en-US" sz="1867" dirty="0">
                <a:solidFill>
                  <a:schemeClr val="bg1"/>
                </a:solidFill>
              </a:rPr>
            </a:br>
            <a:r>
              <a:rPr lang="en-US" sz="1867" dirty="0">
                <a:solidFill>
                  <a:schemeClr val="bg1"/>
                </a:solidFill>
              </a:rPr>
              <a:t>(brokers, call center, </a:t>
            </a:r>
            <a:br>
              <a:rPr lang="en-US" sz="1867" dirty="0">
                <a:solidFill>
                  <a:schemeClr val="bg1"/>
                </a:solidFill>
              </a:rPr>
            </a:br>
            <a:r>
              <a:rPr lang="en-US" sz="1867" dirty="0">
                <a:solidFill>
                  <a:schemeClr val="bg1"/>
                </a:solidFill>
              </a:rPr>
              <a:t>web, </a:t>
            </a:r>
            <a:r>
              <a:rPr lang="en-US" sz="1867" dirty="0" err="1">
                <a:solidFill>
                  <a:schemeClr val="bg1"/>
                </a:solidFill>
              </a:rPr>
              <a:t>etc</a:t>
            </a:r>
            <a:r>
              <a:rPr lang="en-US" sz="1867" dirty="0">
                <a:solidFill>
                  <a:schemeClr val="bg1"/>
                </a:solidFill>
              </a:rPr>
              <a:t>…)</a:t>
            </a:r>
            <a:endParaRPr lang="de-DE" sz="1867" dirty="0">
              <a:solidFill>
                <a:schemeClr val="bg1"/>
              </a:solidFill>
            </a:endParaRPr>
          </a:p>
        </p:txBody>
      </p:sp>
      <p:sp>
        <p:nvSpPr>
          <p:cNvPr id="15" name="Freihandform 14"/>
          <p:cNvSpPr/>
          <p:nvPr/>
        </p:nvSpPr>
        <p:spPr>
          <a:xfrm>
            <a:off x="7984067" y="3884084"/>
            <a:ext cx="3729600" cy="2328333"/>
          </a:xfrm>
          <a:prstGeom prst="rect">
            <a:avLst/>
          </a:prstGeom>
          <a:solidFill>
            <a:schemeClr val="tx1">
              <a:alpha val="34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1988" tIns="91988" rIns="91988" bIns="91988" numCol="1" spcCol="1270" anchor="t" anchorCtr="0">
            <a:noAutofit/>
          </a:bodyPr>
          <a:lstStyle/>
          <a:p>
            <a:pPr defTabSz="711182">
              <a:lnSpc>
                <a:spcPct val="90000"/>
              </a:lnSpc>
              <a:spcBef>
                <a:spcPct val="0"/>
              </a:spcBef>
              <a:spcAft>
                <a:spcPct val="35000"/>
              </a:spcAft>
            </a:pPr>
            <a:r>
              <a:rPr lang="en-US" sz="1867" dirty="0">
                <a:solidFill>
                  <a:schemeClr val="bg1"/>
                </a:solidFill>
              </a:rPr>
              <a:t>How can I stop providing my pricing strategy to web bots?</a:t>
            </a:r>
            <a:endParaRPr lang="de-DE" sz="1867" dirty="0">
              <a:solidFill>
                <a:schemeClr val="bg1"/>
              </a:solidFill>
            </a:endParaRPr>
          </a:p>
        </p:txBody>
      </p:sp>
      <p:sp>
        <p:nvSpPr>
          <p:cNvPr id="2" name="Title 1">
            <a:extLst>
              <a:ext uri="{FF2B5EF4-FFF2-40B4-BE49-F238E27FC236}">
                <a16:creationId xmlns:a16="http://schemas.microsoft.com/office/drawing/2014/main" id="{2362F26F-3773-4DBE-8695-7ED3B6515FFD}"/>
              </a:ext>
            </a:extLst>
          </p:cNvPr>
          <p:cNvSpPr>
            <a:spLocks noGrp="1"/>
          </p:cNvSpPr>
          <p:nvPr>
            <p:ph type="title"/>
          </p:nvPr>
        </p:nvSpPr>
        <p:spPr/>
        <p:txBody>
          <a:bodyPr/>
          <a:lstStyle/>
          <a:p>
            <a:r>
              <a:rPr lang="en-US"/>
              <a:t>Underwriting Engine</a:t>
            </a:r>
            <a:endParaRPr lang="en-US" dirty="0"/>
          </a:p>
        </p:txBody>
      </p:sp>
      <p:sp>
        <p:nvSpPr>
          <p:cNvPr id="7" name="Text Placeholder 6"/>
          <p:cNvSpPr>
            <a:spLocks noGrp="1"/>
          </p:cNvSpPr>
          <p:nvPr>
            <p:ph type="body" sz="quarter" idx="12"/>
          </p:nvPr>
        </p:nvSpPr>
        <p:spPr/>
        <p:txBody>
          <a:bodyPr/>
          <a:lstStyle/>
          <a:p>
            <a:r>
              <a:rPr lang="en-US" dirty="0"/>
              <a:t>Flexibility and Reduced Time to Market</a:t>
            </a:r>
          </a:p>
        </p:txBody>
      </p:sp>
      <p:sp>
        <p:nvSpPr>
          <p:cNvPr id="21" name="Ellipse 20"/>
          <p:cNvSpPr/>
          <p:nvPr/>
        </p:nvSpPr>
        <p:spPr>
          <a:xfrm>
            <a:off x="11067496" y="105654"/>
            <a:ext cx="809837" cy="809839"/>
          </a:xfrm>
          <a:prstGeom prst="ellipse">
            <a:avLst/>
          </a:prstGeom>
          <a:noFill/>
          <a:ln w="12700" cap="rnd">
            <a:solidFill>
              <a:srgbClr val="AC33A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de-DE" sz="2400">
              <a:solidFill>
                <a:schemeClr val="bg1"/>
              </a:solidFill>
            </a:endParaRPr>
          </a:p>
        </p:txBody>
      </p:sp>
      <p:sp>
        <p:nvSpPr>
          <p:cNvPr id="24" name="Freeform 6"/>
          <p:cNvSpPr>
            <a:spLocks noEditPoints="1"/>
          </p:cNvSpPr>
          <p:nvPr/>
        </p:nvSpPr>
        <p:spPr bwMode="auto">
          <a:xfrm>
            <a:off x="2304451" y="2994363"/>
            <a:ext cx="721760" cy="667188"/>
          </a:xfrm>
          <a:custGeom>
            <a:avLst/>
            <a:gdLst>
              <a:gd name="T0" fmla="*/ 679 w 2411"/>
              <a:gd name="T1" fmla="*/ 0 h 2227"/>
              <a:gd name="T2" fmla="*/ 810 w 2411"/>
              <a:gd name="T3" fmla="*/ 0 h 2227"/>
              <a:gd name="T4" fmla="*/ 1253 w 2411"/>
              <a:gd name="T5" fmla="*/ 0 h 2227"/>
              <a:gd name="T6" fmla="*/ 1628 w 2411"/>
              <a:gd name="T7" fmla="*/ 0 h 2227"/>
              <a:gd name="T8" fmla="*/ 0 w 2411"/>
              <a:gd name="T9" fmla="*/ 589 h 2227"/>
              <a:gd name="T10" fmla="*/ 2411 w 2411"/>
              <a:gd name="T11" fmla="*/ 589 h 2227"/>
              <a:gd name="T12" fmla="*/ 1628 w 2411"/>
              <a:gd name="T13" fmla="*/ 0 h 2227"/>
              <a:gd name="T14" fmla="*/ 1917 w 2411"/>
              <a:gd name="T15" fmla="*/ 0 h 2227"/>
              <a:gd name="T16" fmla="*/ 2086 w 2411"/>
              <a:gd name="T17" fmla="*/ 0 h 2227"/>
              <a:gd name="T18" fmla="*/ 2411 w 2411"/>
              <a:gd name="T19" fmla="*/ 326 h 2227"/>
              <a:gd name="T20" fmla="*/ 2411 w 2411"/>
              <a:gd name="T21" fmla="*/ 1901 h 2227"/>
              <a:gd name="T22" fmla="*/ 2086 w 2411"/>
              <a:gd name="T23" fmla="*/ 2227 h 2227"/>
              <a:gd name="T24" fmla="*/ 325 w 2411"/>
              <a:gd name="T25" fmla="*/ 2227 h 2227"/>
              <a:gd name="T26" fmla="*/ 0 w 2411"/>
              <a:gd name="T27" fmla="*/ 1901 h 2227"/>
              <a:gd name="T28" fmla="*/ 0 w 2411"/>
              <a:gd name="T29" fmla="*/ 326 h 2227"/>
              <a:gd name="T30" fmla="*/ 325 w 2411"/>
              <a:gd name="T31" fmla="*/ 0 h 2227"/>
              <a:gd name="T32" fmla="*/ 495 w 2411"/>
              <a:gd name="T33" fmla="*/ 0 h 2227"/>
              <a:gd name="T34" fmla="*/ 679 w 2411"/>
              <a:gd name="T35" fmla="*/ 0 h 2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11" h="2227">
                <a:moveTo>
                  <a:pt x="679" y="0"/>
                </a:moveTo>
                <a:lnTo>
                  <a:pt x="810" y="0"/>
                </a:lnTo>
                <a:lnTo>
                  <a:pt x="1253" y="0"/>
                </a:lnTo>
                <a:lnTo>
                  <a:pt x="1628" y="0"/>
                </a:lnTo>
                <a:moveTo>
                  <a:pt x="0" y="589"/>
                </a:moveTo>
                <a:lnTo>
                  <a:pt x="2411" y="589"/>
                </a:lnTo>
                <a:moveTo>
                  <a:pt x="1628" y="0"/>
                </a:moveTo>
                <a:lnTo>
                  <a:pt x="1917" y="0"/>
                </a:lnTo>
                <a:lnTo>
                  <a:pt x="2086" y="0"/>
                </a:lnTo>
                <a:cubicBezTo>
                  <a:pt x="2265" y="0"/>
                  <a:pt x="2411" y="147"/>
                  <a:pt x="2411" y="326"/>
                </a:cubicBezTo>
                <a:lnTo>
                  <a:pt x="2411" y="1901"/>
                </a:lnTo>
                <a:cubicBezTo>
                  <a:pt x="2411" y="2080"/>
                  <a:pt x="2265" y="2227"/>
                  <a:pt x="2086" y="2227"/>
                </a:cubicBezTo>
                <a:lnTo>
                  <a:pt x="325" y="2227"/>
                </a:lnTo>
                <a:cubicBezTo>
                  <a:pt x="146" y="2227"/>
                  <a:pt x="0" y="2080"/>
                  <a:pt x="0" y="1901"/>
                </a:cubicBezTo>
                <a:lnTo>
                  <a:pt x="0" y="326"/>
                </a:lnTo>
                <a:cubicBezTo>
                  <a:pt x="0" y="147"/>
                  <a:pt x="146" y="0"/>
                  <a:pt x="325" y="0"/>
                </a:cubicBezTo>
                <a:lnTo>
                  <a:pt x="495" y="0"/>
                </a:lnTo>
                <a:lnTo>
                  <a:pt x="679" y="0"/>
                </a:ln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25" name="Freeform 7"/>
          <p:cNvSpPr>
            <a:spLocks noEditPoints="1"/>
          </p:cNvSpPr>
          <p:nvPr/>
        </p:nvSpPr>
        <p:spPr bwMode="auto">
          <a:xfrm>
            <a:off x="2505136" y="2941551"/>
            <a:ext cx="325673" cy="153155"/>
          </a:xfrm>
          <a:custGeom>
            <a:avLst/>
            <a:gdLst>
              <a:gd name="T0" fmla="*/ 0 w 1084"/>
              <a:gd name="T1" fmla="*/ 0 h 513"/>
              <a:gd name="T2" fmla="*/ 0 w 1084"/>
              <a:gd name="T3" fmla="*/ 513 h 513"/>
              <a:gd name="T4" fmla="*/ 1084 w 1084"/>
              <a:gd name="T5" fmla="*/ 0 h 513"/>
              <a:gd name="T6" fmla="*/ 1084 w 1084"/>
              <a:gd name="T7" fmla="*/ 513 h 513"/>
              <a:gd name="T8" fmla="*/ 1084 w 1084"/>
              <a:gd name="T9" fmla="*/ 0 h 513"/>
            </a:gdLst>
            <a:ahLst/>
            <a:cxnLst>
              <a:cxn ang="0">
                <a:pos x="T0" y="T1"/>
              </a:cxn>
              <a:cxn ang="0">
                <a:pos x="T2" y="T3"/>
              </a:cxn>
              <a:cxn ang="0">
                <a:pos x="T4" y="T5"/>
              </a:cxn>
              <a:cxn ang="0">
                <a:pos x="T6" y="T7"/>
              </a:cxn>
              <a:cxn ang="0">
                <a:pos x="T8" y="T9"/>
              </a:cxn>
            </a:cxnLst>
            <a:rect l="0" t="0" r="r" b="b"/>
            <a:pathLst>
              <a:path w="1084" h="513">
                <a:moveTo>
                  <a:pt x="0" y="0"/>
                </a:moveTo>
                <a:lnTo>
                  <a:pt x="0" y="513"/>
                </a:lnTo>
                <a:moveTo>
                  <a:pt x="1084" y="0"/>
                </a:moveTo>
                <a:lnTo>
                  <a:pt x="1084" y="513"/>
                </a:lnTo>
                <a:lnTo>
                  <a:pt x="1084" y="0"/>
                </a:lnTo>
                <a:close/>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26" name="Freeform 8"/>
          <p:cNvSpPr>
            <a:spLocks noEditPoints="1"/>
          </p:cNvSpPr>
          <p:nvPr/>
        </p:nvSpPr>
        <p:spPr bwMode="auto">
          <a:xfrm>
            <a:off x="2399512" y="3244337"/>
            <a:ext cx="531637" cy="336235"/>
          </a:xfrm>
          <a:custGeom>
            <a:avLst/>
            <a:gdLst>
              <a:gd name="T0" fmla="*/ 33 w 1779"/>
              <a:gd name="T1" fmla="*/ 0 h 1125"/>
              <a:gd name="T2" fmla="*/ 443 w 1779"/>
              <a:gd name="T3" fmla="*/ 0 h 1125"/>
              <a:gd name="T4" fmla="*/ 476 w 1779"/>
              <a:gd name="T5" fmla="*/ 42 h 1125"/>
              <a:gd name="T6" fmla="*/ 476 w 1779"/>
              <a:gd name="T7" fmla="*/ 397 h 1125"/>
              <a:gd name="T8" fmla="*/ 443 w 1779"/>
              <a:gd name="T9" fmla="*/ 440 h 1125"/>
              <a:gd name="T10" fmla="*/ 33 w 1779"/>
              <a:gd name="T11" fmla="*/ 440 h 1125"/>
              <a:gd name="T12" fmla="*/ 0 w 1779"/>
              <a:gd name="T13" fmla="*/ 397 h 1125"/>
              <a:gd name="T14" fmla="*/ 0 w 1779"/>
              <a:gd name="T15" fmla="*/ 42 h 1125"/>
              <a:gd name="T16" fmla="*/ 33 w 1779"/>
              <a:gd name="T17" fmla="*/ 0 h 1125"/>
              <a:gd name="T18" fmla="*/ 1336 w 1779"/>
              <a:gd name="T19" fmla="*/ 685 h 1125"/>
              <a:gd name="T20" fmla="*/ 1746 w 1779"/>
              <a:gd name="T21" fmla="*/ 685 h 1125"/>
              <a:gd name="T22" fmla="*/ 1779 w 1779"/>
              <a:gd name="T23" fmla="*/ 727 h 1125"/>
              <a:gd name="T24" fmla="*/ 1779 w 1779"/>
              <a:gd name="T25" fmla="*/ 1083 h 1125"/>
              <a:gd name="T26" fmla="*/ 1746 w 1779"/>
              <a:gd name="T27" fmla="*/ 1125 h 1125"/>
              <a:gd name="T28" fmla="*/ 1336 w 1779"/>
              <a:gd name="T29" fmla="*/ 1125 h 1125"/>
              <a:gd name="T30" fmla="*/ 1303 w 1779"/>
              <a:gd name="T31" fmla="*/ 1083 h 1125"/>
              <a:gd name="T32" fmla="*/ 1303 w 1779"/>
              <a:gd name="T33" fmla="*/ 727 h 1125"/>
              <a:gd name="T34" fmla="*/ 1336 w 1779"/>
              <a:gd name="T35" fmla="*/ 685 h 1125"/>
              <a:gd name="T36" fmla="*/ 684 w 1779"/>
              <a:gd name="T37" fmla="*/ 685 h 1125"/>
              <a:gd name="T38" fmla="*/ 1095 w 1779"/>
              <a:gd name="T39" fmla="*/ 685 h 1125"/>
              <a:gd name="T40" fmla="*/ 1128 w 1779"/>
              <a:gd name="T41" fmla="*/ 727 h 1125"/>
              <a:gd name="T42" fmla="*/ 1128 w 1779"/>
              <a:gd name="T43" fmla="*/ 1083 h 1125"/>
              <a:gd name="T44" fmla="*/ 1095 w 1779"/>
              <a:gd name="T45" fmla="*/ 1125 h 1125"/>
              <a:gd name="T46" fmla="*/ 684 w 1779"/>
              <a:gd name="T47" fmla="*/ 1125 h 1125"/>
              <a:gd name="T48" fmla="*/ 651 w 1779"/>
              <a:gd name="T49" fmla="*/ 1083 h 1125"/>
              <a:gd name="T50" fmla="*/ 651 w 1779"/>
              <a:gd name="T51" fmla="*/ 727 h 1125"/>
              <a:gd name="T52" fmla="*/ 684 w 1779"/>
              <a:gd name="T53" fmla="*/ 685 h 1125"/>
              <a:gd name="T54" fmla="*/ 33 w 1779"/>
              <a:gd name="T55" fmla="*/ 685 h 1125"/>
              <a:gd name="T56" fmla="*/ 443 w 1779"/>
              <a:gd name="T57" fmla="*/ 685 h 1125"/>
              <a:gd name="T58" fmla="*/ 476 w 1779"/>
              <a:gd name="T59" fmla="*/ 727 h 1125"/>
              <a:gd name="T60" fmla="*/ 476 w 1779"/>
              <a:gd name="T61" fmla="*/ 1083 h 1125"/>
              <a:gd name="T62" fmla="*/ 443 w 1779"/>
              <a:gd name="T63" fmla="*/ 1125 h 1125"/>
              <a:gd name="T64" fmla="*/ 33 w 1779"/>
              <a:gd name="T65" fmla="*/ 1125 h 1125"/>
              <a:gd name="T66" fmla="*/ 0 w 1779"/>
              <a:gd name="T67" fmla="*/ 1083 h 1125"/>
              <a:gd name="T68" fmla="*/ 0 w 1779"/>
              <a:gd name="T69" fmla="*/ 727 h 1125"/>
              <a:gd name="T70" fmla="*/ 33 w 1779"/>
              <a:gd name="T71" fmla="*/ 685 h 1125"/>
              <a:gd name="T72" fmla="*/ 1336 w 1779"/>
              <a:gd name="T73" fmla="*/ 0 h 1125"/>
              <a:gd name="T74" fmla="*/ 1746 w 1779"/>
              <a:gd name="T75" fmla="*/ 0 h 1125"/>
              <a:gd name="T76" fmla="*/ 1779 w 1779"/>
              <a:gd name="T77" fmla="*/ 42 h 1125"/>
              <a:gd name="T78" fmla="*/ 1779 w 1779"/>
              <a:gd name="T79" fmla="*/ 397 h 1125"/>
              <a:gd name="T80" fmla="*/ 1746 w 1779"/>
              <a:gd name="T81" fmla="*/ 440 h 1125"/>
              <a:gd name="T82" fmla="*/ 1336 w 1779"/>
              <a:gd name="T83" fmla="*/ 440 h 1125"/>
              <a:gd name="T84" fmla="*/ 1303 w 1779"/>
              <a:gd name="T85" fmla="*/ 397 h 1125"/>
              <a:gd name="T86" fmla="*/ 1303 w 1779"/>
              <a:gd name="T87" fmla="*/ 42 h 1125"/>
              <a:gd name="T88" fmla="*/ 1336 w 1779"/>
              <a:gd name="T89" fmla="*/ 0 h 1125"/>
              <a:gd name="T90" fmla="*/ 684 w 1779"/>
              <a:gd name="T91" fmla="*/ 0 h 1125"/>
              <a:gd name="T92" fmla="*/ 1095 w 1779"/>
              <a:gd name="T93" fmla="*/ 0 h 1125"/>
              <a:gd name="T94" fmla="*/ 1128 w 1779"/>
              <a:gd name="T95" fmla="*/ 42 h 1125"/>
              <a:gd name="T96" fmla="*/ 1128 w 1779"/>
              <a:gd name="T97" fmla="*/ 397 h 1125"/>
              <a:gd name="T98" fmla="*/ 1095 w 1779"/>
              <a:gd name="T99" fmla="*/ 440 h 1125"/>
              <a:gd name="T100" fmla="*/ 684 w 1779"/>
              <a:gd name="T101" fmla="*/ 440 h 1125"/>
              <a:gd name="T102" fmla="*/ 651 w 1779"/>
              <a:gd name="T103" fmla="*/ 397 h 1125"/>
              <a:gd name="T104" fmla="*/ 651 w 1779"/>
              <a:gd name="T105" fmla="*/ 42 h 1125"/>
              <a:gd name="T106" fmla="*/ 684 w 1779"/>
              <a:gd name="T107" fmla="*/ 0 h 1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779" h="1125">
                <a:moveTo>
                  <a:pt x="33" y="0"/>
                </a:moveTo>
                <a:lnTo>
                  <a:pt x="443" y="0"/>
                </a:lnTo>
                <a:cubicBezTo>
                  <a:pt x="462" y="0"/>
                  <a:pt x="476" y="19"/>
                  <a:pt x="476" y="42"/>
                </a:cubicBezTo>
                <a:lnTo>
                  <a:pt x="476" y="397"/>
                </a:lnTo>
                <a:cubicBezTo>
                  <a:pt x="476" y="421"/>
                  <a:pt x="462" y="440"/>
                  <a:pt x="443" y="440"/>
                </a:cubicBezTo>
                <a:lnTo>
                  <a:pt x="33" y="440"/>
                </a:lnTo>
                <a:cubicBezTo>
                  <a:pt x="15" y="440"/>
                  <a:pt x="0" y="421"/>
                  <a:pt x="0" y="397"/>
                </a:cubicBezTo>
                <a:lnTo>
                  <a:pt x="0" y="42"/>
                </a:lnTo>
                <a:cubicBezTo>
                  <a:pt x="0" y="19"/>
                  <a:pt x="15" y="0"/>
                  <a:pt x="33" y="0"/>
                </a:cubicBezTo>
                <a:close/>
                <a:moveTo>
                  <a:pt x="1336" y="685"/>
                </a:moveTo>
                <a:lnTo>
                  <a:pt x="1746" y="685"/>
                </a:lnTo>
                <a:cubicBezTo>
                  <a:pt x="1765" y="685"/>
                  <a:pt x="1779" y="704"/>
                  <a:pt x="1779" y="727"/>
                </a:cubicBezTo>
                <a:lnTo>
                  <a:pt x="1779" y="1083"/>
                </a:lnTo>
                <a:cubicBezTo>
                  <a:pt x="1779" y="1106"/>
                  <a:pt x="1765" y="1125"/>
                  <a:pt x="1746" y="1125"/>
                </a:cubicBezTo>
                <a:lnTo>
                  <a:pt x="1336" y="1125"/>
                </a:lnTo>
                <a:cubicBezTo>
                  <a:pt x="1318" y="1125"/>
                  <a:pt x="1303" y="1106"/>
                  <a:pt x="1303" y="1083"/>
                </a:cubicBezTo>
                <a:lnTo>
                  <a:pt x="1303" y="727"/>
                </a:lnTo>
                <a:cubicBezTo>
                  <a:pt x="1303" y="704"/>
                  <a:pt x="1318" y="685"/>
                  <a:pt x="1336" y="685"/>
                </a:cubicBezTo>
                <a:close/>
                <a:moveTo>
                  <a:pt x="684" y="685"/>
                </a:moveTo>
                <a:lnTo>
                  <a:pt x="1095" y="685"/>
                </a:lnTo>
                <a:cubicBezTo>
                  <a:pt x="1113" y="685"/>
                  <a:pt x="1128" y="704"/>
                  <a:pt x="1128" y="727"/>
                </a:cubicBezTo>
                <a:lnTo>
                  <a:pt x="1128" y="1083"/>
                </a:lnTo>
                <a:cubicBezTo>
                  <a:pt x="1128" y="1106"/>
                  <a:pt x="1113" y="1125"/>
                  <a:pt x="1095" y="1125"/>
                </a:cubicBezTo>
                <a:lnTo>
                  <a:pt x="684" y="1125"/>
                </a:lnTo>
                <a:cubicBezTo>
                  <a:pt x="666" y="1125"/>
                  <a:pt x="651" y="1106"/>
                  <a:pt x="651" y="1083"/>
                </a:cubicBezTo>
                <a:lnTo>
                  <a:pt x="651" y="727"/>
                </a:lnTo>
                <a:cubicBezTo>
                  <a:pt x="651" y="704"/>
                  <a:pt x="666" y="685"/>
                  <a:pt x="684" y="685"/>
                </a:cubicBezTo>
                <a:close/>
                <a:moveTo>
                  <a:pt x="33" y="685"/>
                </a:moveTo>
                <a:lnTo>
                  <a:pt x="443" y="685"/>
                </a:lnTo>
                <a:cubicBezTo>
                  <a:pt x="462" y="685"/>
                  <a:pt x="476" y="704"/>
                  <a:pt x="476" y="727"/>
                </a:cubicBezTo>
                <a:lnTo>
                  <a:pt x="476" y="1083"/>
                </a:lnTo>
                <a:cubicBezTo>
                  <a:pt x="476" y="1106"/>
                  <a:pt x="462" y="1125"/>
                  <a:pt x="443" y="1125"/>
                </a:cubicBezTo>
                <a:lnTo>
                  <a:pt x="33" y="1125"/>
                </a:lnTo>
                <a:cubicBezTo>
                  <a:pt x="15" y="1125"/>
                  <a:pt x="0" y="1106"/>
                  <a:pt x="0" y="1083"/>
                </a:cubicBezTo>
                <a:lnTo>
                  <a:pt x="0" y="727"/>
                </a:lnTo>
                <a:cubicBezTo>
                  <a:pt x="0" y="704"/>
                  <a:pt x="15" y="685"/>
                  <a:pt x="33" y="685"/>
                </a:cubicBezTo>
                <a:close/>
                <a:moveTo>
                  <a:pt x="1336" y="0"/>
                </a:moveTo>
                <a:lnTo>
                  <a:pt x="1746" y="0"/>
                </a:lnTo>
                <a:cubicBezTo>
                  <a:pt x="1765" y="0"/>
                  <a:pt x="1779" y="19"/>
                  <a:pt x="1779" y="42"/>
                </a:cubicBezTo>
                <a:lnTo>
                  <a:pt x="1779" y="397"/>
                </a:lnTo>
                <a:cubicBezTo>
                  <a:pt x="1779" y="421"/>
                  <a:pt x="1765" y="440"/>
                  <a:pt x="1746" y="440"/>
                </a:cubicBezTo>
                <a:lnTo>
                  <a:pt x="1336" y="440"/>
                </a:lnTo>
                <a:cubicBezTo>
                  <a:pt x="1318" y="440"/>
                  <a:pt x="1303" y="421"/>
                  <a:pt x="1303" y="397"/>
                </a:cubicBezTo>
                <a:lnTo>
                  <a:pt x="1303" y="42"/>
                </a:lnTo>
                <a:cubicBezTo>
                  <a:pt x="1303" y="19"/>
                  <a:pt x="1318" y="0"/>
                  <a:pt x="1336" y="0"/>
                </a:cubicBezTo>
                <a:close/>
                <a:moveTo>
                  <a:pt x="684" y="0"/>
                </a:moveTo>
                <a:lnTo>
                  <a:pt x="1095" y="0"/>
                </a:lnTo>
                <a:cubicBezTo>
                  <a:pt x="1113" y="0"/>
                  <a:pt x="1128" y="19"/>
                  <a:pt x="1128" y="42"/>
                </a:cubicBezTo>
                <a:lnTo>
                  <a:pt x="1128" y="397"/>
                </a:lnTo>
                <a:cubicBezTo>
                  <a:pt x="1128" y="421"/>
                  <a:pt x="1113" y="440"/>
                  <a:pt x="1095" y="440"/>
                </a:cubicBezTo>
                <a:lnTo>
                  <a:pt x="684" y="440"/>
                </a:lnTo>
                <a:cubicBezTo>
                  <a:pt x="666" y="440"/>
                  <a:pt x="651" y="421"/>
                  <a:pt x="651" y="397"/>
                </a:cubicBezTo>
                <a:lnTo>
                  <a:pt x="651" y="42"/>
                </a:lnTo>
                <a:cubicBezTo>
                  <a:pt x="651" y="19"/>
                  <a:pt x="666" y="0"/>
                  <a:pt x="684" y="0"/>
                </a:cubicBezTo>
                <a:close/>
              </a:path>
            </a:pathLst>
          </a:custGeom>
          <a:noFill/>
          <a:ln w="12700" cap="rnd">
            <a:solidFill>
              <a:srgbClr val="AC33A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grpSp>
        <p:nvGrpSpPr>
          <p:cNvPr id="28" name="Gruppieren 27"/>
          <p:cNvGrpSpPr/>
          <p:nvPr/>
        </p:nvGrpSpPr>
        <p:grpSpPr>
          <a:xfrm>
            <a:off x="8010899" y="3125129"/>
            <a:ext cx="617684" cy="456755"/>
            <a:chOff x="1541463" y="3279775"/>
            <a:chExt cx="414338" cy="306388"/>
          </a:xfrm>
        </p:grpSpPr>
        <p:sp>
          <p:nvSpPr>
            <p:cNvPr id="34" name="Oval 9"/>
            <p:cNvSpPr>
              <a:spLocks noChangeArrowheads="1"/>
            </p:cNvSpPr>
            <p:nvPr/>
          </p:nvSpPr>
          <p:spPr bwMode="auto">
            <a:xfrm>
              <a:off x="1733550" y="3476625"/>
              <a:ext cx="46038" cy="46038"/>
            </a:xfrm>
            <a:prstGeom prst="ellipse">
              <a:avLst/>
            </a:prstGeom>
            <a:noFill/>
            <a:ln w="12700" cap="rnd">
              <a:solidFill>
                <a:srgbClr val="AC33A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35" name="Oval 10"/>
            <p:cNvSpPr>
              <a:spLocks noChangeArrowheads="1"/>
            </p:cNvSpPr>
            <p:nvPr/>
          </p:nvSpPr>
          <p:spPr bwMode="auto">
            <a:xfrm>
              <a:off x="1698625" y="3386138"/>
              <a:ext cx="73025" cy="50800"/>
            </a:xfrm>
            <a:prstGeom prst="ellipse">
              <a:avLst/>
            </a:prstGeom>
            <a:noFill/>
            <a:ln w="12700" cap="rnd">
              <a:solidFill>
                <a:srgbClr val="AC33A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36" name="Freeform 11"/>
            <p:cNvSpPr>
              <a:spLocks/>
            </p:cNvSpPr>
            <p:nvPr/>
          </p:nvSpPr>
          <p:spPr bwMode="auto">
            <a:xfrm>
              <a:off x="1608138" y="3279775"/>
              <a:ext cx="266700" cy="46038"/>
            </a:xfrm>
            <a:custGeom>
              <a:avLst/>
              <a:gdLst>
                <a:gd name="T0" fmla="*/ 0 w 985"/>
                <a:gd name="T1" fmla="*/ 110 h 170"/>
                <a:gd name="T2" fmla="*/ 316 w 985"/>
                <a:gd name="T3" fmla="*/ 10 h 170"/>
                <a:gd name="T4" fmla="*/ 692 w 985"/>
                <a:gd name="T5" fmla="*/ 113 h 170"/>
                <a:gd name="T6" fmla="*/ 985 w 985"/>
                <a:gd name="T7" fmla="*/ 126 h 170"/>
              </a:gdLst>
              <a:ahLst/>
              <a:cxnLst>
                <a:cxn ang="0">
                  <a:pos x="T0" y="T1"/>
                </a:cxn>
                <a:cxn ang="0">
                  <a:pos x="T2" y="T3"/>
                </a:cxn>
                <a:cxn ang="0">
                  <a:pos x="T4" y="T5"/>
                </a:cxn>
                <a:cxn ang="0">
                  <a:pos x="T6" y="T7"/>
                </a:cxn>
              </a:cxnLst>
              <a:rect l="0" t="0" r="r" b="b"/>
              <a:pathLst>
                <a:path w="985" h="170">
                  <a:moveTo>
                    <a:pt x="0" y="110"/>
                  </a:moveTo>
                  <a:cubicBezTo>
                    <a:pt x="0" y="110"/>
                    <a:pt x="216" y="17"/>
                    <a:pt x="316" y="10"/>
                  </a:cubicBezTo>
                  <a:cubicBezTo>
                    <a:pt x="462" y="0"/>
                    <a:pt x="592" y="56"/>
                    <a:pt x="692" y="113"/>
                  </a:cubicBezTo>
                  <a:cubicBezTo>
                    <a:pt x="792" y="170"/>
                    <a:pt x="985" y="126"/>
                    <a:pt x="985" y="126"/>
                  </a:cubicBezTo>
                </a:path>
              </a:pathLst>
            </a:custGeom>
            <a:noFill/>
            <a:ln w="12700" cap="rnd">
              <a:solidFill>
                <a:srgbClr val="AC33A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47" name="Freeform 12"/>
            <p:cNvSpPr>
              <a:spLocks/>
            </p:cNvSpPr>
            <p:nvPr/>
          </p:nvSpPr>
          <p:spPr bwMode="auto">
            <a:xfrm>
              <a:off x="1541463" y="3482975"/>
              <a:ext cx="414338" cy="103188"/>
            </a:xfrm>
            <a:custGeom>
              <a:avLst/>
              <a:gdLst>
                <a:gd name="T0" fmla="*/ 0 w 1533"/>
                <a:gd name="T1" fmla="*/ 170 h 387"/>
                <a:gd name="T2" fmla="*/ 633 w 1533"/>
                <a:gd name="T3" fmla="*/ 143 h 387"/>
                <a:gd name="T4" fmla="*/ 1186 w 1533"/>
                <a:gd name="T5" fmla="*/ 253 h 387"/>
                <a:gd name="T6" fmla="*/ 1533 w 1533"/>
                <a:gd name="T7" fmla="*/ 387 h 387"/>
              </a:gdLst>
              <a:ahLst/>
              <a:cxnLst>
                <a:cxn ang="0">
                  <a:pos x="T0" y="T1"/>
                </a:cxn>
                <a:cxn ang="0">
                  <a:pos x="T2" y="T3"/>
                </a:cxn>
                <a:cxn ang="0">
                  <a:pos x="T4" y="T5"/>
                </a:cxn>
                <a:cxn ang="0">
                  <a:pos x="T6" y="T7"/>
                </a:cxn>
              </a:cxnLst>
              <a:rect l="0" t="0" r="r" b="b"/>
              <a:pathLst>
                <a:path w="1533" h="387">
                  <a:moveTo>
                    <a:pt x="0" y="170"/>
                  </a:moveTo>
                  <a:cubicBezTo>
                    <a:pt x="8" y="155"/>
                    <a:pt x="313" y="0"/>
                    <a:pt x="633" y="143"/>
                  </a:cubicBezTo>
                  <a:cubicBezTo>
                    <a:pt x="953" y="286"/>
                    <a:pt x="1132" y="248"/>
                    <a:pt x="1186" y="253"/>
                  </a:cubicBezTo>
                  <a:cubicBezTo>
                    <a:pt x="1239" y="259"/>
                    <a:pt x="1427" y="256"/>
                    <a:pt x="1533" y="387"/>
                  </a:cubicBezTo>
                </a:path>
              </a:pathLst>
            </a:custGeom>
            <a:noFill/>
            <a:ln w="12700" cap="rnd">
              <a:solidFill>
                <a:srgbClr val="AC33A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grpSp>
      <p:sp>
        <p:nvSpPr>
          <p:cNvPr id="29" name="Freeform 13"/>
          <p:cNvSpPr>
            <a:spLocks/>
          </p:cNvSpPr>
          <p:nvPr/>
        </p:nvSpPr>
        <p:spPr bwMode="auto">
          <a:xfrm>
            <a:off x="7975399" y="2857705"/>
            <a:ext cx="236660" cy="809377"/>
          </a:xfrm>
          <a:custGeom>
            <a:avLst/>
            <a:gdLst>
              <a:gd name="T0" fmla="*/ 0 w 585"/>
              <a:gd name="T1" fmla="*/ 2010 h 2010"/>
              <a:gd name="T2" fmla="*/ 584 w 585"/>
              <a:gd name="T3" fmla="*/ 1005 h 2010"/>
              <a:gd name="T4" fmla="*/ 585 w 585"/>
              <a:gd name="T5" fmla="*/ 1005 h 2010"/>
              <a:gd name="T6" fmla="*/ 571 w 585"/>
              <a:gd name="T7" fmla="*/ 997 h 2010"/>
              <a:gd name="T8" fmla="*/ 0 w 585"/>
              <a:gd name="T9" fmla="*/ 0 h 2010"/>
            </a:gdLst>
            <a:ahLst/>
            <a:cxnLst>
              <a:cxn ang="0">
                <a:pos x="T0" y="T1"/>
              </a:cxn>
              <a:cxn ang="0">
                <a:pos x="T2" y="T3"/>
              </a:cxn>
              <a:cxn ang="0">
                <a:pos x="T4" y="T5"/>
              </a:cxn>
              <a:cxn ang="0">
                <a:pos x="T6" y="T7"/>
              </a:cxn>
              <a:cxn ang="0">
                <a:pos x="T8" y="T9"/>
              </a:cxn>
            </a:cxnLst>
            <a:rect l="0" t="0" r="r" b="b"/>
            <a:pathLst>
              <a:path w="585" h="2010">
                <a:moveTo>
                  <a:pt x="0" y="2010"/>
                </a:moveTo>
                <a:cubicBezTo>
                  <a:pt x="0" y="1579"/>
                  <a:pt x="235" y="1204"/>
                  <a:pt x="584" y="1005"/>
                </a:cubicBezTo>
                <a:lnTo>
                  <a:pt x="585" y="1005"/>
                </a:lnTo>
                <a:lnTo>
                  <a:pt x="571" y="997"/>
                </a:lnTo>
                <a:cubicBezTo>
                  <a:pt x="229" y="796"/>
                  <a:pt x="0" y="425"/>
                  <a:pt x="0" y="0"/>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30" name="Freeform 14"/>
          <p:cNvSpPr>
            <a:spLocks/>
          </p:cNvSpPr>
          <p:nvPr/>
        </p:nvSpPr>
        <p:spPr bwMode="auto">
          <a:xfrm>
            <a:off x="8401387" y="2857704"/>
            <a:ext cx="236660" cy="811744"/>
          </a:xfrm>
          <a:custGeom>
            <a:avLst/>
            <a:gdLst>
              <a:gd name="T0" fmla="*/ 591 w 591"/>
              <a:gd name="T1" fmla="*/ 2017 h 2017"/>
              <a:gd name="T2" fmla="*/ 20 w 591"/>
              <a:gd name="T3" fmla="*/ 1020 h 2017"/>
              <a:gd name="T4" fmla="*/ 0 w 591"/>
              <a:gd name="T5" fmla="*/ 1008 h 2017"/>
              <a:gd name="T6" fmla="*/ 3 w 591"/>
              <a:gd name="T7" fmla="*/ 1006 h 2017"/>
              <a:gd name="T8" fmla="*/ 591 w 591"/>
              <a:gd name="T9" fmla="*/ 0 h 2017"/>
            </a:gdLst>
            <a:ahLst/>
            <a:cxnLst>
              <a:cxn ang="0">
                <a:pos x="T0" y="T1"/>
              </a:cxn>
              <a:cxn ang="0">
                <a:pos x="T2" y="T3"/>
              </a:cxn>
              <a:cxn ang="0">
                <a:pos x="T4" y="T5"/>
              </a:cxn>
              <a:cxn ang="0">
                <a:pos x="T6" y="T7"/>
              </a:cxn>
              <a:cxn ang="0">
                <a:pos x="T8" y="T9"/>
              </a:cxn>
            </a:cxnLst>
            <a:rect l="0" t="0" r="r" b="b"/>
            <a:pathLst>
              <a:path w="591" h="2017">
                <a:moveTo>
                  <a:pt x="591" y="2017"/>
                </a:moveTo>
                <a:cubicBezTo>
                  <a:pt x="591" y="1592"/>
                  <a:pt x="362" y="1220"/>
                  <a:pt x="20" y="1020"/>
                </a:cubicBezTo>
                <a:lnTo>
                  <a:pt x="0" y="1008"/>
                </a:lnTo>
                <a:lnTo>
                  <a:pt x="3" y="1006"/>
                </a:lnTo>
                <a:cubicBezTo>
                  <a:pt x="354" y="808"/>
                  <a:pt x="591" y="431"/>
                  <a:pt x="591" y="0"/>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31" name="Freeform 15"/>
          <p:cNvSpPr>
            <a:spLocks/>
          </p:cNvSpPr>
          <p:nvPr/>
        </p:nvSpPr>
        <p:spPr bwMode="auto">
          <a:xfrm>
            <a:off x="8212059" y="3262393"/>
            <a:ext cx="189328" cy="28399"/>
          </a:xfrm>
          <a:custGeom>
            <a:avLst/>
            <a:gdLst>
              <a:gd name="T0" fmla="*/ 470 w 470"/>
              <a:gd name="T1" fmla="*/ 3 h 73"/>
              <a:gd name="T2" fmla="*/ 328 w 470"/>
              <a:gd name="T3" fmla="*/ 51 h 73"/>
              <a:gd name="T4" fmla="*/ 0 w 470"/>
              <a:gd name="T5" fmla="*/ 0 h 73"/>
            </a:gdLst>
            <a:ahLst/>
            <a:cxnLst>
              <a:cxn ang="0">
                <a:pos x="T0" y="T1"/>
              </a:cxn>
              <a:cxn ang="0">
                <a:pos x="T2" y="T3"/>
              </a:cxn>
              <a:cxn ang="0">
                <a:pos x="T4" y="T5"/>
              </a:cxn>
            </a:cxnLst>
            <a:rect l="0" t="0" r="r" b="b"/>
            <a:pathLst>
              <a:path w="470" h="73">
                <a:moveTo>
                  <a:pt x="470" y="3"/>
                </a:moveTo>
                <a:cubicBezTo>
                  <a:pt x="470" y="3"/>
                  <a:pt x="365" y="46"/>
                  <a:pt x="328" y="51"/>
                </a:cubicBezTo>
                <a:cubicBezTo>
                  <a:pt x="122" y="73"/>
                  <a:pt x="0" y="0"/>
                  <a:pt x="0" y="0"/>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32" name="Line 16"/>
          <p:cNvSpPr>
            <a:spLocks noChangeShapeType="1"/>
          </p:cNvSpPr>
          <p:nvPr/>
        </p:nvSpPr>
        <p:spPr bwMode="auto">
          <a:xfrm>
            <a:off x="7937533" y="2834039"/>
            <a:ext cx="740747" cy="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33" name="Line 17"/>
          <p:cNvSpPr>
            <a:spLocks noChangeShapeType="1"/>
          </p:cNvSpPr>
          <p:nvPr/>
        </p:nvSpPr>
        <p:spPr bwMode="auto">
          <a:xfrm>
            <a:off x="7937533" y="3702580"/>
            <a:ext cx="740747" cy="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49" name="Freeform 18"/>
          <p:cNvSpPr>
            <a:spLocks/>
          </p:cNvSpPr>
          <p:nvPr/>
        </p:nvSpPr>
        <p:spPr bwMode="auto">
          <a:xfrm>
            <a:off x="3078225" y="5290078"/>
            <a:ext cx="333000" cy="402751"/>
          </a:xfrm>
          <a:custGeom>
            <a:avLst/>
            <a:gdLst>
              <a:gd name="T0" fmla="*/ 872 w 872"/>
              <a:gd name="T1" fmla="*/ 0 h 1052"/>
              <a:gd name="T2" fmla="*/ 0 w 872"/>
              <a:gd name="T3" fmla="*/ 872 h 1052"/>
              <a:gd name="T4" fmla="*/ 19 w 872"/>
              <a:gd name="T5" fmla="*/ 1052 h 1052"/>
            </a:gdLst>
            <a:ahLst/>
            <a:cxnLst>
              <a:cxn ang="0">
                <a:pos x="T0" y="T1"/>
              </a:cxn>
              <a:cxn ang="0">
                <a:pos x="T2" y="T3"/>
              </a:cxn>
              <a:cxn ang="0">
                <a:pos x="T4" y="T5"/>
              </a:cxn>
            </a:cxnLst>
            <a:rect l="0" t="0" r="r" b="b"/>
            <a:pathLst>
              <a:path w="872" h="1052">
                <a:moveTo>
                  <a:pt x="872" y="0"/>
                </a:moveTo>
                <a:cubicBezTo>
                  <a:pt x="391" y="0"/>
                  <a:pt x="0" y="390"/>
                  <a:pt x="0" y="872"/>
                </a:cubicBezTo>
                <a:cubicBezTo>
                  <a:pt x="0" y="932"/>
                  <a:pt x="7" y="993"/>
                  <a:pt x="19" y="1052"/>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50" name="Freeform 19"/>
          <p:cNvSpPr>
            <a:spLocks/>
          </p:cNvSpPr>
          <p:nvPr/>
        </p:nvSpPr>
        <p:spPr bwMode="auto">
          <a:xfrm>
            <a:off x="3514725" y="5305827"/>
            <a:ext cx="227251" cy="272251"/>
          </a:xfrm>
          <a:custGeom>
            <a:avLst/>
            <a:gdLst>
              <a:gd name="T0" fmla="*/ 594 w 594"/>
              <a:gd name="T1" fmla="*/ 710 h 710"/>
              <a:gd name="T2" fmla="*/ 166 w 594"/>
              <a:gd name="T3" fmla="*/ 74 h 710"/>
              <a:gd name="T4" fmla="*/ 0 w 594"/>
              <a:gd name="T5" fmla="*/ 0 h 710"/>
            </a:gdLst>
            <a:ahLst/>
            <a:cxnLst>
              <a:cxn ang="0">
                <a:pos x="T0" y="T1"/>
              </a:cxn>
              <a:cxn ang="0">
                <a:pos x="T2" y="T3"/>
              </a:cxn>
              <a:cxn ang="0">
                <a:pos x="T4" y="T5"/>
              </a:cxn>
            </a:cxnLst>
            <a:rect l="0" t="0" r="r" b="b"/>
            <a:pathLst>
              <a:path w="594" h="710">
                <a:moveTo>
                  <a:pt x="594" y="710"/>
                </a:moveTo>
                <a:cubicBezTo>
                  <a:pt x="557" y="443"/>
                  <a:pt x="399" y="208"/>
                  <a:pt x="166" y="74"/>
                </a:cubicBezTo>
                <a:cubicBezTo>
                  <a:pt x="114" y="43"/>
                  <a:pt x="58" y="19"/>
                  <a:pt x="0" y="0"/>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51" name="Freeform 20"/>
          <p:cNvSpPr>
            <a:spLocks/>
          </p:cNvSpPr>
          <p:nvPr/>
        </p:nvSpPr>
        <p:spPr bwMode="auto">
          <a:xfrm>
            <a:off x="3123226" y="5791827"/>
            <a:ext cx="321751" cy="177751"/>
          </a:xfrm>
          <a:custGeom>
            <a:avLst/>
            <a:gdLst>
              <a:gd name="T0" fmla="*/ 0 w 843"/>
              <a:gd name="T1" fmla="*/ 0 h 466"/>
              <a:gd name="T2" fmla="*/ 843 w 843"/>
              <a:gd name="T3" fmla="*/ 431 h 466"/>
            </a:gdLst>
            <a:ahLst/>
            <a:cxnLst>
              <a:cxn ang="0">
                <a:pos x="T0" y="T1"/>
              </a:cxn>
              <a:cxn ang="0">
                <a:pos x="T2" y="T3"/>
              </a:cxn>
            </a:cxnLst>
            <a:rect l="0" t="0" r="r" b="b"/>
            <a:pathLst>
              <a:path w="843" h="466">
                <a:moveTo>
                  <a:pt x="0" y="0"/>
                </a:moveTo>
                <a:cubicBezTo>
                  <a:pt x="172" y="297"/>
                  <a:pt x="502" y="466"/>
                  <a:pt x="843" y="431"/>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52" name="Freeform 21"/>
          <p:cNvSpPr>
            <a:spLocks/>
          </p:cNvSpPr>
          <p:nvPr/>
        </p:nvSpPr>
        <p:spPr bwMode="auto">
          <a:xfrm>
            <a:off x="3514725" y="5283327"/>
            <a:ext cx="65251" cy="83251"/>
          </a:xfrm>
          <a:custGeom>
            <a:avLst/>
            <a:gdLst>
              <a:gd name="T0" fmla="*/ 167 w 167"/>
              <a:gd name="T1" fmla="*/ 0 h 216"/>
              <a:gd name="T2" fmla="*/ 0 w 167"/>
              <a:gd name="T3" fmla="*/ 61 h 216"/>
              <a:gd name="T4" fmla="*/ 86 w 167"/>
              <a:gd name="T5" fmla="*/ 216 h 216"/>
            </a:gdLst>
            <a:ahLst/>
            <a:cxnLst>
              <a:cxn ang="0">
                <a:pos x="T0" y="T1"/>
              </a:cxn>
              <a:cxn ang="0">
                <a:pos x="T2" y="T3"/>
              </a:cxn>
              <a:cxn ang="0">
                <a:pos x="T4" y="T5"/>
              </a:cxn>
            </a:cxnLst>
            <a:rect l="0" t="0" r="r" b="b"/>
            <a:pathLst>
              <a:path w="167" h="216">
                <a:moveTo>
                  <a:pt x="167" y="0"/>
                </a:moveTo>
                <a:cubicBezTo>
                  <a:pt x="112" y="20"/>
                  <a:pt x="56" y="41"/>
                  <a:pt x="0" y="61"/>
                </a:cubicBezTo>
                <a:cubicBezTo>
                  <a:pt x="29" y="113"/>
                  <a:pt x="57" y="164"/>
                  <a:pt x="86" y="216"/>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53" name="Freeform 22"/>
          <p:cNvSpPr>
            <a:spLocks/>
          </p:cNvSpPr>
          <p:nvPr/>
        </p:nvSpPr>
        <p:spPr bwMode="auto">
          <a:xfrm>
            <a:off x="3390976" y="5913327"/>
            <a:ext cx="54000" cy="90000"/>
          </a:xfrm>
          <a:custGeom>
            <a:avLst/>
            <a:gdLst>
              <a:gd name="T0" fmla="*/ 14 w 143"/>
              <a:gd name="T1" fmla="*/ 234 h 234"/>
              <a:gd name="T2" fmla="*/ 143 w 143"/>
              <a:gd name="T3" fmla="*/ 108 h 234"/>
              <a:gd name="T4" fmla="*/ 0 w 143"/>
              <a:gd name="T5" fmla="*/ 0 h 234"/>
            </a:gdLst>
            <a:ahLst/>
            <a:cxnLst>
              <a:cxn ang="0">
                <a:pos x="T0" y="T1"/>
              </a:cxn>
              <a:cxn ang="0">
                <a:pos x="T2" y="T3"/>
              </a:cxn>
              <a:cxn ang="0">
                <a:pos x="T4" y="T5"/>
              </a:cxn>
            </a:cxnLst>
            <a:rect l="0" t="0" r="r" b="b"/>
            <a:pathLst>
              <a:path w="143" h="234">
                <a:moveTo>
                  <a:pt x="14" y="234"/>
                </a:moveTo>
                <a:cubicBezTo>
                  <a:pt x="57" y="192"/>
                  <a:pt x="100" y="150"/>
                  <a:pt x="143" y="108"/>
                </a:cubicBezTo>
                <a:cubicBezTo>
                  <a:pt x="96" y="72"/>
                  <a:pt x="48" y="36"/>
                  <a:pt x="0" y="0"/>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54" name="Freeform 23"/>
          <p:cNvSpPr>
            <a:spLocks/>
          </p:cNvSpPr>
          <p:nvPr/>
        </p:nvSpPr>
        <p:spPr bwMode="auto">
          <a:xfrm>
            <a:off x="3030976" y="5632078"/>
            <a:ext cx="92251" cy="60751"/>
          </a:xfrm>
          <a:custGeom>
            <a:avLst/>
            <a:gdLst>
              <a:gd name="T0" fmla="*/ 0 w 241"/>
              <a:gd name="T1" fmla="*/ 40 h 160"/>
              <a:gd name="T2" fmla="*/ 144 w 241"/>
              <a:gd name="T3" fmla="*/ 160 h 160"/>
              <a:gd name="T4" fmla="*/ 241 w 241"/>
              <a:gd name="T5" fmla="*/ 0 h 160"/>
            </a:gdLst>
            <a:ahLst/>
            <a:cxnLst>
              <a:cxn ang="0">
                <a:pos x="T0" y="T1"/>
              </a:cxn>
              <a:cxn ang="0">
                <a:pos x="T2" y="T3"/>
              </a:cxn>
              <a:cxn ang="0">
                <a:pos x="T4" y="T5"/>
              </a:cxn>
            </a:cxnLst>
            <a:rect l="0" t="0" r="r" b="b"/>
            <a:pathLst>
              <a:path w="241" h="160">
                <a:moveTo>
                  <a:pt x="0" y="40"/>
                </a:moveTo>
                <a:cubicBezTo>
                  <a:pt x="48" y="80"/>
                  <a:pt x="96" y="120"/>
                  <a:pt x="144" y="160"/>
                </a:cubicBezTo>
                <a:cubicBezTo>
                  <a:pt x="177" y="107"/>
                  <a:pt x="209" y="53"/>
                  <a:pt x="241" y="0"/>
                </a:cubicBez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55" name="Freeform 24"/>
          <p:cNvSpPr>
            <a:spLocks noEditPoints="1"/>
          </p:cNvSpPr>
          <p:nvPr/>
        </p:nvSpPr>
        <p:spPr bwMode="auto">
          <a:xfrm>
            <a:off x="3186225" y="5395827"/>
            <a:ext cx="434251" cy="427500"/>
          </a:xfrm>
          <a:custGeom>
            <a:avLst/>
            <a:gdLst>
              <a:gd name="T0" fmla="*/ 568 w 1135"/>
              <a:gd name="T1" fmla="*/ 293 h 1114"/>
              <a:gd name="T2" fmla="*/ 568 w 1135"/>
              <a:gd name="T3" fmla="*/ 477 h 1114"/>
              <a:gd name="T4" fmla="*/ 866 w 1135"/>
              <a:gd name="T5" fmla="*/ 631 h 1114"/>
              <a:gd name="T6" fmla="*/ 724 w 1135"/>
              <a:gd name="T7" fmla="*/ 631 h 1114"/>
              <a:gd name="T8" fmla="*/ 1001 w 1135"/>
              <a:gd name="T9" fmla="*/ 748 h 1114"/>
              <a:gd name="T10" fmla="*/ 1001 w 1135"/>
              <a:gd name="T11" fmla="*/ 998 h 1114"/>
              <a:gd name="T12" fmla="*/ 769 w 1135"/>
              <a:gd name="T13" fmla="*/ 998 h 1114"/>
              <a:gd name="T14" fmla="*/ 1111 w 1135"/>
              <a:gd name="T15" fmla="*/ 515 h 1114"/>
              <a:gd name="T16" fmla="*/ 890 w 1135"/>
              <a:gd name="T17" fmla="*/ 515 h 1114"/>
              <a:gd name="T18" fmla="*/ 866 w 1135"/>
              <a:gd name="T19" fmla="*/ 539 h 1114"/>
              <a:gd name="T20" fmla="*/ 866 w 1135"/>
              <a:gd name="T21" fmla="*/ 723 h 1114"/>
              <a:gd name="T22" fmla="*/ 890 w 1135"/>
              <a:gd name="T23" fmla="*/ 748 h 1114"/>
              <a:gd name="T24" fmla="*/ 1111 w 1135"/>
              <a:gd name="T25" fmla="*/ 748 h 1114"/>
              <a:gd name="T26" fmla="*/ 1135 w 1135"/>
              <a:gd name="T27" fmla="*/ 723 h 1114"/>
              <a:gd name="T28" fmla="*/ 1135 w 1135"/>
              <a:gd name="T29" fmla="*/ 539 h 1114"/>
              <a:gd name="T30" fmla="*/ 1111 w 1135"/>
              <a:gd name="T31" fmla="*/ 515 h 1114"/>
              <a:gd name="T32" fmla="*/ 716 w 1135"/>
              <a:gd name="T33" fmla="*/ 614 h 1114"/>
              <a:gd name="T34" fmla="*/ 586 w 1135"/>
              <a:gd name="T35" fmla="*/ 484 h 1114"/>
              <a:gd name="T36" fmla="*/ 552 w 1135"/>
              <a:gd name="T37" fmla="*/ 484 h 1114"/>
              <a:gd name="T38" fmla="*/ 421 w 1135"/>
              <a:gd name="T39" fmla="*/ 614 h 1114"/>
              <a:gd name="T40" fmla="*/ 421 w 1135"/>
              <a:gd name="T41" fmla="*/ 649 h 1114"/>
              <a:gd name="T42" fmla="*/ 552 w 1135"/>
              <a:gd name="T43" fmla="*/ 779 h 1114"/>
              <a:gd name="T44" fmla="*/ 586 w 1135"/>
              <a:gd name="T45" fmla="*/ 779 h 1114"/>
              <a:gd name="T46" fmla="*/ 716 w 1135"/>
              <a:gd name="T47" fmla="*/ 649 h 1114"/>
              <a:gd name="T48" fmla="*/ 716 w 1135"/>
              <a:gd name="T49" fmla="*/ 614 h 1114"/>
              <a:gd name="T50" fmla="*/ 745 w 1135"/>
              <a:gd name="T51" fmla="*/ 881 h 1114"/>
              <a:gd name="T52" fmla="*/ 369 w 1135"/>
              <a:gd name="T53" fmla="*/ 881 h 1114"/>
              <a:gd name="T54" fmla="*/ 344 w 1135"/>
              <a:gd name="T55" fmla="*/ 906 h 1114"/>
              <a:gd name="T56" fmla="*/ 344 w 1135"/>
              <a:gd name="T57" fmla="*/ 1090 h 1114"/>
              <a:gd name="T58" fmla="*/ 369 w 1135"/>
              <a:gd name="T59" fmla="*/ 1114 h 1114"/>
              <a:gd name="T60" fmla="*/ 745 w 1135"/>
              <a:gd name="T61" fmla="*/ 1114 h 1114"/>
              <a:gd name="T62" fmla="*/ 769 w 1135"/>
              <a:gd name="T63" fmla="*/ 1090 h 1114"/>
              <a:gd name="T64" fmla="*/ 769 w 1135"/>
              <a:gd name="T65" fmla="*/ 906 h 1114"/>
              <a:gd name="T66" fmla="*/ 745 w 1135"/>
              <a:gd name="T67" fmla="*/ 881 h 1114"/>
              <a:gd name="T68" fmla="*/ 209 w 1135"/>
              <a:gd name="T69" fmla="*/ 510 h 1114"/>
              <a:gd name="T70" fmla="*/ 25 w 1135"/>
              <a:gd name="T71" fmla="*/ 510 h 1114"/>
              <a:gd name="T72" fmla="*/ 0 w 1135"/>
              <a:gd name="T73" fmla="*/ 534 h 1114"/>
              <a:gd name="T74" fmla="*/ 0 w 1135"/>
              <a:gd name="T75" fmla="*/ 718 h 1114"/>
              <a:gd name="T76" fmla="*/ 25 w 1135"/>
              <a:gd name="T77" fmla="*/ 743 h 1114"/>
              <a:gd name="T78" fmla="*/ 209 w 1135"/>
              <a:gd name="T79" fmla="*/ 743 h 1114"/>
              <a:gd name="T80" fmla="*/ 233 w 1135"/>
              <a:gd name="T81" fmla="*/ 718 h 1114"/>
              <a:gd name="T82" fmla="*/ 233 w 1135"/>
              <a:gd name="T83" fmla="*/ 534 h 1114"/>
              <a:gd name="T84" fmla="*/ 209 w 1135"/>
              <a:gd name="T85" fmla="*/ 510 h 1114"/>
              <a:gd name="T86" fmla="*/ 568 w 1135"/>
              <a:gd name="T87" fmla="*/ 0 h 1114"/>
              <a:gd name="T88" fmla="*/ 707 w 1135"/>
              <a:gd name="T89" fmla="*/ 139 h 1114"/>
              <a:gd name="T90" fmla="*/ 568 w 1135"/>
              <a:gd name="T91" fmla="*/ 278 h 1114"/>
              <a:gd name="T92" fmla="*/ 429 w 1135"/>
              <a:gd name="T93" fmla="*/ 139 h 1114"/>
              <a:gd name="T94" fmla="*/ 568 w 1135"/>
              <a:gd name="T95" fmla="*/ 0 h 1114"/>
              <a:gd name="T96" fmla="*/ 398 w 1135"/>
              <a:gd name="T97" fmla="*/ 631 h 1114"/>
              <a:gd name="T98" fmla="*/ 255 w 1135"/>
              <a:gd name="T99" fmla="*/ 631 h 1114"/>
              <a:gd name="T100" fmla="*/ 398 w 1135"/>
              <a:gd name="T101" fmla="*/ 631 h 1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35" h="1114">
                <a:moveTo>
                  <a:pt x="568" y="293"/>
                </a:moveTo>
                <a:lnTo>
                  <a:pt x="568" y="477"/>
                </a:lnTo>
                <a:moveTo>
                  <a:pt x="866" y="631"/>
                </a:moveTo>
                <a:lnTo>
                  <a:pt x="724" y="631"/>
                </a:lnTo>
                <a:moveTo>
                  <a:pt x="1001" y="748"/>
                </a:moveTo>
                <a:lnTo>
                  <a:pt x="1001" y="998"/>
                </a:lnTo>
                <a:lnTo>
                  <a:pt x="769" y="998"/>
                </a:lnTo>
                <a:moveTo>
                  <a:pt x="1111" y="515"/>
                </a:moveTo>
                <a:lnTo>
                  <a:pt x="890" y="515"/>
                </a:lnTo>
                <a:cubicBezTo>
                  <a:pt x="877" y="515"/>
                  <a:pt x="866" y="526"/>
                  <a:pt x="866" y="539"/>
                </a:cubicBezTo>
                <a:lnTo>
                  <a:pt x="866" y="723"/>
                </a:lnTo>
                <a:cubicBezTo>
                  <a:pt x="866" y="737"/>
                  <a:pt x="877" y="748"/>
                  <a:pt x="890" y="748"/>
                </a:cubicBezTo>
                <a:lnTo>
                  <a:pt x="1111" y="748"/>
                </a:lnTo>
                <a:cubicBezTo>
                  <a:pt x="1124" y="748"/>
                  <a:pt x="1135" y="737"/>
                  <a:pt x="1135" y="723"/>
                </a:cubicBezTo>
                <a:lnTo>
                  <a:pt x="1135" y="539"/>
                </a:lnTo>
                <a:cubicBezTo>
                  <a:pt x="1135" y="526"/>
                  <a:pt x="1124" y="515"/>
                  <a:pt x="1111" y="515"/>
                </a:cubicBezTo>
                <a:close/>
                <a:moveTo>
                  <a:pt x="716" y="614"/>
                </a:moveTo>
                <a:lnTo>
                  <a:pt x="586" y="484"/>
                </a:lnTo>
                <a:cubicBezTo>
                  <a:pt x="577" y="474"/>
                  <a:pt x="561" y="474"/>
                  <a:pt x="552" y="484"/>
                </a:cubicBezTo>
                <a:lnTo>
                  <a:pt x="421" y="614"/>
                </a:lnTo>
                <a:cubicBezTo>
                  <a:pt x="412" y="623"/>
                  <a:pt x="412" y="639"/>
                  <a:pt x="421" y="649"/>
                </a:cubicBezTo>
                <a:lnTo>
                  <a:pt x="552" y="779"/>
                </a:lnTo>
                <a:cubicBezTo>
                  <a:pt x="561" y="788"/>
                  <a:pt x="577" y="788"/>
                  <a:pt x="586" y="779"/>
                </a:cubicBezTo>
                <a:lnTo>
                  <a:pt x="716" y="649"/>
                </a:lnTo>
                <a:cubicBezTo>
                  <a:pt x="726" y="639"/>
                  <a:pt x="726" y="623"/>
                  <a:pt x="716" y="614"/>
                </a:cubicBezTo>
                <a:close/>
                <a:moveTo>
                  <a:pt x="745" y="881"/>
                </a:moveTo>
                <a:lnTo>
                  <a:pt x="369" y="881"/>
                </a:lnTo>
                <a:cubicBezTo>
                  <a:pt x="355" y="881"/>
                  <a:pt x="344" y="892"/>
                  <a:pt x="344" y="906"/>
                </a:cubicBezTo>
                <a:lnTo>
                  <a:pt x="344" y="1090"/>
                </a:lnTo>
                <a:cubicBezTo>
                  <a:pt x="344" y="1103"/>
                  <a:pt x="355" y="1114"/>
                  <a:pt x="369" y="1114"/>
                </a:cubicBezTo>
                <a:lnTo>
                  <a:pt x="745" y="1114"/>
                </a:lnTo>
                <a:cubicBezTo>
                  <a:pt x="758" y="1114"/>
                  <a:pt x="769" y="1103"/>
                  <a:pt x="769" y="1090"/>
                </a:cubicBezTo>
                <a:lnTo>
                  <a:pt x="769" y="906"/>
                </a:lnTo>
                <a:cubicBezTo>
                  <a:pt x="769" y="892"/>
                  <a:pt x="758" y="881"/>
                  <a:pt x="745" y="881"/>
                </a:cubicBezTo>
                <a:close/>
                <a:moveTo>
                  <a:pt x="209" y="510"/>
                </a:moveTo>
                <a:lnTo>
                  <a:pt x="25" y="510"/>
                </a:lnTo>
                <a:cubicBezTo>
                  <a:pt x="11" y="510"/>
                  <a:pt x="0" y="521"/>
                  <a:pt x="0" y="534"/>
                </a:cubicBezTo>
                <a:lnTo>
                  <a:pt x="0" y="718"/>
                </a:lnTo>
                <a:cubicBezTo>
                  <a:pt x="0" y="732"/>
                  <a:pt x="11" y="743"/>
                  <a:pt x="25" y="743"/>
                </a:cubicBezTo>
                <a:lnTo>
                  <a:pt x="209" y="743"/>
                </a:lnTo>
                <a:cubicBezTo>
                  <a:pt x="222" y="743"/>
                  <a:pt x="233" y="732"/>
                  <a:pt x="233" y="718"/>
                </a:cubicBezTo>
                <a:lnTo>
                  <a:pt x="233" y="534"/>
                </a:lnTo>
                <a:cubicBezTo>
                  <a:pt x="233" y="521"/>
                  <a:pt x="222" y="510"/>
                  <a:pt x="209" y="510"/>
                </a:cubicBezTo>
                <a:close/>
                <a:moveTo>
                  <a:pt x="568" y="0"/>
                </a:moveTo>
                <a:cubicBezTo>
                  <a:pt x="645" y="0"/>
                  <a:pt x="707" y="62"/>
                  <a:pt x="707" y="139"/>
                </a:cubicBezTo>
                <a:cubicBezTo>
                  <a:pt x="707" y="216"/>
                  <a:pt x="645" y="278"/>
                  <a:pt x="568" y="278"/>
                </a:cubicBezTo>
                <a:cubicBezTo>
                  <a:pt x="491" y="278"/>
                  <a:pt x="429" y="216"/>
                  <a:pt x="429" y="139"/>
                </a:cubicBezTo>
                <a:cubicBezTo>
                  <a:pt x="429" y="62"/>
                  <a:pt x="491" y="0"/>
                  <a:pt x="568" y="0"/>
                </a:cubicBezTo>
                <a:close/>
                <a:moveTo>
                  <a:pt x="398" y="631"/>
                </a:moveTo>
                <a:lnTo>
                  <a:pt x="255" y="631"/>
                </a:lnTo>
                <a:lnTo>
                  <a:pt x="398" y="631"/>
                </a:lnTo>
                <a:close/>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grpSp>
        <p:nvGrpSpPr>
          <p:cNvPr id="56" name="Gruppieren 55"/>
          <p:cNvGrpSpPr/>
          <p:nvPr/>
        </p:nvGrpSpPr>
        <p:grpSpPr>
          <a:xfrm>
            <a:off x="3555225" y="5677077"/>
            <a:ext cx="369000" cy="324000"/>
            <a:chOff x="1873250" y="4151313"/>
            <a:chExt cx="260350" cy="228600"/>
          </a:xfrm>
        </p:grpSpPr>
        <p:sp>
          <p:nvSpPr>
            <p:cNvPr id="57" name="Freeform 25"/>
            <p:cNvSpPr>
              <a:spLocks/>
            </p:cNvSpPr>
            <p:nvPr/>
          </p:nvSpPr>
          <p:spPr bwMode="auto">
            <a:xfrm>
              <a:off x="1873250" y="4151313"/>
              <a:ext cx="260350" cy="228600"/>
            </a:xfrm>
            <a:custGeom>
              <a:avLst/>
              <a:gdLst>
                <a:gd name="T0" fmla="*/ 524 w 962"/>
                <a:gd name="T1" fmla="*/ 24 h 842"/>
                <a:gd name="T2" fmla="*/ 953 w 962"/>
                <a:gd name="T3" fmla="*/ 768 h 842"/>
                <a:gd name="T4" fmla="*/ 953 w 962"/>
                <a:gd name="T5" fmla="*/ 817 h 842"/>
                <a:gd name="T6" fmla="*/ 911 w 962"/>
                <a:gd name="T7" fmla="*/ 842 h 842"/>
                <a:gd name="T8" fmla="*/ 52 w 962"/>
                <a:gd name="T9" fmla="*/ 842 h 842"/>
                <a:gd name="T10" fmla="*/ 9 w 962"/>
                <a:gd name="T11" fmla="*/ 817 h 842"/>
                <a:gd name="T12" fmla="*/ 9 w 962"/>
                <a:gd name="T13" fmla="*/ 768 h 842"/>
                <a:gd name="T14" fmla="*/ 439 w 962"/>
                <a:gd name="T15" fmla="*/ 24 h 842"/>
                <a:gd name="T16" fmla="*/ 481 w 962"/>
                <a:gd name="T17" fmla="*/ 0 h 842"/>
                <a:gd name="T18" fmla="*/ 524 w 962"/>
                <a:gd name="T19" fmla="*/ 24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2" h="842">
                  <a:moveTo>
                    <a:pt x="524" y="24"/>
                  </a:moveTo>
                  <a:lnTo>
                    <a:pt x="953" y="768"/>
                  </a:lnTo>
                  <a:cubicBezTo>
                    <a:pt x="962" y="784"/>
                    <a:pt x="962" y="801"/>
                    <a:pt x="953" y="817"/>
                  </a:cubicBezTo>
                  <a:cubicBezTo>
                    <a:pt x="944" y="833"/>
                    <a:pt x="929" y="842"/>
                    <a:pt x="911" y="842"/>
                  </a:cubicBezTo>
                  <a:lnTo>
                    <a:pt x="52" y="842"/>
                  </a:lnTo>
                  <a:cubicBezTo>
                    <a:pt x="34" y="842"/>
                    <a:pt x="19" y="833"/>
                    <a:pt x="9" y="817"/>
                  </a:cubicBezTo>
                  <a:cubicBezTo>
                    <a:pt x="0" y="801"/>
                    <a:pt x="0" y="784"/>
                    <a:pt x="9" y="768"/>
                  </a:cubicBezTo>
                  <a:lnTo>
                    <a:pt x="439" y="24"/>
                  </a:lnTo>
                  <a:cubicBezTo>
                    <a:pt x="448" y="9"/>
                    <a:pt x="463" y="0"/>
                    <a:pt x="481" y="0"/>
                  </a:cubicBezTo>
                  <a:cubicBezTo>
                    <a:pt x="499" y="0"/>
                    <a:pt x="515" y="9"/>
                    <a:pt x="524" y="24"/>
                  </a:cubicBezTo>
                  <a:close/>
                </a:path>
              </a:pathLst>
            </a:custGeom>
            <a:noFill/>
            <a:ln w="12700" cap="flat">
              <a:solidFill>
                <a:srgbClr val="AC33A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58" name="Freeform 26"/>
            <p:cNvSpPr>
              <a:spLocks/>
            </p:cNvSpPr>
            <p:nvPr/>
          </p:nvSpPr>
          <p:spPr bwMode="auto">
            <a:xfrm>
              <a:off x="1984375" y="4229100"/>
              <a:ext cx="49213" cy="90488"/>
            </a:xfrm>
            <a:custGeom>
              <a:avLst/>
              <a:gdLst>
                <a:gd name="T0" fmla="*/ 0 w 180"/>
                <a:gd name="T1" fmla="*/ 88 h 332"/>
                <a:gd name="T2" fmla="*/ 52 w 180"/>
                <a:gd name="T3" fmla="*/ 332 h 332"/>
                <a:gd name="T4" fmla="*/ 116 w 180"/>
                <a:gd name="T5" fmla="*/ 332 h 332"/>
                <a:gd name="T6" fmla="*/ 180 w 180"/>
                <a:gd name="T7" fmla="*/ 26 h 332"/>
                <a:gd name="T8" fmla="*/ 158 w 180"/>
                <a:gd name="T9" fmla="*/ 0 h 332"/>
                <a:gd name="T10" fmla="*/ 10 w 180"/>
                <a:gd name="T11" fmla="*/ 0 h 332"/>
              </a:gdLst>
              <a:ahLst/>
              <a:cxnLst>
                <a:cxn ang="0">
                  <a:pos x="T0" y="T1"/>
                </a:cxn>
                <a:cxn ang="0">
                  <a:pos x="T2" y="T3"/>
                </a:cxn>
                <a:cxn ang="0">
                  <a:pos x="T4" y="T5"/>
                </a:cxn>
                <a:cxn ang="0">
                  <a:pos x="T6" y="T7"/>
                </a:cxn>
                <a:cxn ang="0">
                  <a:pos x="T8" y="T9"/>
                </a:cxn>
                <a:cxn ang="0">
                  <a:pos x="T10" y="T11"/>
                </a:cxn>
              </a:cxnLst>
              <a:rect l="0" t="0" r="r" b="b"/>
              <a:pathLst>
                <a:path w="180" h="332">
                  <a:moveTo>
                    <a:pt x="0" y="88"/>
                  </a:moveTo>
                  <a:lnTo>
                    <a:pt x="52" y="332"/>
                  </a:lnTo>
                  <a:cubicBezTo>
                    <a:pt x="73" y="327"/>
                    <a:pt x="95" y="327"/>
                    <a:pt x="116" y="332"/>
                  </a:cubicBezTo>
                  <a:lnTo>
                    <a:pt x="180" y="26"/>
                  </a:lnTo>
                  <a:lnTo>
                    <a:pt x="158" y="0"/>
                  </a:lnTo>
                  <a:lnTo>
                    <a:pt x="10" y="0"/>
                  </a:lnTo>
                </a:path>
              </a:pathLst>
            </a:custGeom>
            <a:noFill/>
            <a:ln w="12700" cap="flat">
              <a:solidFill>
                <a:srgbClr val="AC33A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59" name="Oval 27"/>
            <p:cNvSpPr>
              <a:spLocks noChangeArrowheads="1"/>
            </p:cNvSpPr>
            <p:nvPr/>
          </p:nvSpPr>
          <p:spPr bwMode="auto">
            <a:xfrm>
              <a:off x="1993900" y="4332288"/>
              <a:ext cx="26988" cy="25400"/>
            </a:xfrm>
            <a:prstGeom prst="ellipse">
              <a:avLst/>
            </a:prstGeom>
            <a:noFill/>
            <a:ln w="12700" cap="flat">
              <a:solidFill>
                <a:srgbClr val="AC33A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grpSp>
      <p:sp>
        <p:nvSpPr>
          <p:cNvPr id="61" name="Freeform 32"/>
          <p:cNvSpPr>
            <a:spLocks noEditPoints="1"/>
          </p:cNvSpPr>
          <p:nvPr/>
        </p:nvSpPr>
        <p:spPr bwMode="auto">
          <a:xfrm>
            <a:off x="6933806" y="5461991"/>
            <a:ext cx="702287" cy="271984"/>
          </a:xfrm>
          <a:custGeom>
            <a:avLst/>
            <a:gdLst>
              <a:gd name="T0" fmla="*/ 1016 w 2032"/>
              <a:gd name="T1" fmla="*/ 786 h 786"/>
              <a:gd name="T2" fmla="*/ 1016 w 2032"/>
              <a:gd name="T3" fmla="*/ 0 h 786"/>
              <a:gd name="T4" fmla="*/ 0 w 2032"/>
              <a:gd name="T5" fmla="*/ 559 h 786"/>
              <a:gd name="T6" fmla="*/ 0 w 2032"/>
              <a:gd name="T7" fmla="*/ 358 h 786"/>
              <a:gd name="T8" fmla="*/ 68 w 2032"/>
              <a:gd name="T9" fmla="*/ 290 h 786"/>
              <a:gd name="T10" fmla="*/ 1964 w 2032"/>
              <a:gd name="T11" fmla="*/ 290 h 786"/>
              <a:gd name="T12" fmla="*/ 2032 w 2032"/>
              <a:gd name="T13" fmla="*/ 358 h 786"/>
              <a:gd name="T14" fmla="*/ 2032 w 2032"/>
              <a:gd name="T15" fmla="*/ 559 h 7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32" h="786">
                <a:moveTo>
                  <a:pt x="1016" y="786"/>
                </a:moveTo>
                <a:lnTo>
                  <a:pt x="1016" y="0"/>
                </a:lnTo>
                <a:moveTo>
                  <a:pt x="0" y="559"/>
                </a:moveTo>
                <a:lnTo>
                  <a:pt x="0" y="358"/>
                </a:lnTo>
                <a:cubicBezTo>
                  <a:pt x="0" y="321"/>
                  <a:pt x="31" y="290"/>
                  <a:pt x="68" y="290"/>
                </a:cubicBezTo>
                <a:lnTo>
                  <a:pt x="1964" y="290"/>
                </a:lnTo>
                <a:cubicBezTo>
                  <a:pt x="2002" y="290"/>
                  <a:pt x="2032" y="321"/>
                  <a:pt x="2032" y="358"/>
                </a:cubicBezTo>
                <a:lnTo>
                  <a:pt x="2032" y="559"/>
                </a:ln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grpSp>
        <p:nvGrpSpPr>
          <p:cNvPr id="62" name="Gruppieren 61"/>
          <p:cNvGrpSpPr/>
          <p:nvPr/>
        </p:nvGrpSpPr>
        <p:grpSpPr>
          <a:xfrm>
            <a:off x="6816082" y="5642637"/>
            <a:ext cx="953973" cy="383620"/>
            <a:chOff x="2501900" y="4489450"/>
            <a:chExt cx="746125" cy="300038"/>
          </a:xfrm>
        </p:grpSpPr>
        <p:sp>
          <p:nvSpPr>
            <p:cNvPr id="73" name="Freeform 28"/>
            <p:cNvSpPr>
              <a:spLocks/>
            </p:cNvSpPr>
            <p:nvPr/>
          </p:nvSpPr>
          <p:spPr bwMode="auto">
            <a:xfrm>
              <a:off x="2501900" y="4489450"/>
              <a:ext cx="195263" cy="195263"/>
            </a:xfrm>
            <a:custGeom>
              <a:avLst/>
              <a:gdLst>
                <a:gd name="T0" fmla="*/ 46 w 722"/>
                <a:gd name="T1" fmla="*/ 445 h 722"/>
                <a:gd name="T2" fmla="*/ 445 w 722"/>
                <a:gd name="T3" fmla="*/ 676 h 722"/>
                <a:gd name="T4" fmla="*/ 676 w 722"/>
                <a:gd name="T5" fmla="*/ 277 h 722"/>
                <a:gd name="T6" fmla="*/ 277 w 722"/>
                <a:gd name="T7" fmla="*/ 46 h 722"/>
                <a:gd name="T8" fmla="*/ 46 w 722"/>
                <a:gd name="T9" fmla="*/ 445 h 722"/>
              </a:gdLst>
              <a:ahLst/>
              <a:cxnLst>
                <a:cxn ang="0">
                  <a:pos x="T0" y="T1"/>
                </a:cxn>
                <a:cxn ang="0">
                  <a:pos x="T2" y="T3"/>
                </a:cxn>
                <a:cxn ang="0">
                  <a:pos x="T4" y="T5"/>
                </a:cxn>
                <a:cxn ang="0">
                  <a:pos x="T6" y="T7"/>
                </a:cxn>
                <a:cxn ang="0">
                  <a:pos x="T8" y="T9"/>
                </a:cxn>
              </a:cxnLst>
              <a:rect l="0" t="0" r="r" b="b"/>
              <a:pathLst>
                <a:path w="722" h="722">
                  <a:moveTo>
                    <a:pt x="46" y="445"/>
                  </a:moveTo>
                  <a:cubicBezTo>
                    <a:pt x="93" y="619"/>
                    <a:pt x="271" y="722"/>
                    <a:pt x="445" y="676"/>
                  </a:cubicBezTo>
                  <a:cubicBezTo>
                    <a:pt x="619" y="629"/>
                    <a:pt x="722" y="450"/>
                    <a:pt x="676" y="277"/>
                  </a:cubicBezTo>
                  <a:cubicBezTo>
                    <a:pt x="629" y="103"/>
                    <a:pt x="450" y="0"/>
                    <a:pt x="277" y="46"/>
                  </a:cubicBezTo>
                  <a:cubicBezTo>
                    <a:pt x="103" y="93"/>
                    <a:pt x="0" y="272"/>
                    <a:pt x="46" y="445"/>
                  </a:cubicBezTo>
                  <a:close/>
                </a:path>
              </a:pathLst>
            </a:custGeom>
            <a:noFill/>
            <a:ln w="12700" cap="rnd">
              <a:solidFill>
                <a:srgbClr val="AC33A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74" name="Freeform 29"/>
            <p:cNvSpPr>
              <a:spLocks noEditPoints="1"/>
            </p:cNvSpPr>
            <p:nvPr/>
          </p:nvSpPr>
          <p:spPr bwMode="auto">
            <a:xfrm>
              <a:off x="2547938" y="4527550"/>
              <a:ext cx="87313" cy="117475"/>
            </a:xfrm>
            <a:custGeom>
              <a:avLst/>
              <a:gdLst>
                <a:gd name="T0" fmla="*/ 321 w 321"/>
                <a:gd name="T1" fmla="*/ 375 h 433"/>
                <a:gd name="T2" fmla="*/ 68 w 321"/>
                <a:gd name="T3" fmla="*/ 278 h 433"/>
                <a:gd name="T4" fmla="*/ 281 w 321"/>
                <a:gd name="T5" fmla="*/ 40 h 433"/>
                <a:gd name="T6" fmla="*/ 6 w 321"/>
                <a:gd name="T7" fmla="*/ 265 h 433"/>
                <a:gd name="T8" fmla="*/ 193 w 321"/>
                <a:gd name="T9" fmla="*/ 248 h 433"/>
                <a:gd name="T10" fmla="*/ 0 w 321"/>
                <a:gd name="T11" fmla="*/ 202 h 433"/>
                <a:gd name="T12" fmla="*/ 187 w 321"/>
                <a:gd name="T13" fmla="*/ 185 h 433"/>
                <a:gd name="T14" fmla="*/ 0 w 321"/>
                <a:gd name="T15" fmla="*/ 202 h 4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1" h="433">
                  <a:moveTo>
                    <a:pt x="321" y="375"/>
                  </a:moveTo>
                  <a:cubicBezTo>
                    <a:pt x="224" y="433"/>
                    <a:pt x="93" y="394"/>
                    <a:pt x="68" y="278"/>
                  </a:cubicBezTo>
                  <a:cubicBezTo>
                    <a:pt x="30" y="109"/>
                    <a:pt x="127" y="0"/>
                    <a:pt x="281" y="40"/>
                  </a:cubicBezTo>
                  <a:moveTo>
                    <a:pt x="6" y="265"/>
                  </a:moveTo>
                  <a:lnTo>
                    <a:pt x="193" y="248"/>
                  </a:lnTo>
                  <a:moveTo>
                    <a:pt x="0" y="202"/>
                  </a:moveTo>
                  <a:lnTo>
                    <a:pt x="187" y="185"/>
                  </a:lnTo>
                  <a:lnTo>
                    <a:pt x="0" y="202"/>
                  </a:lnTo>
                  <a:close/>
                </a:path>
              </a:pathLst>
            </a:custGeom>
            <a:noFill/>
            <a:ln w="12700" cap="rnd">
              <a:solidFill>
                <a:srgbClr val="AC33A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75" name="Freeform 30"/>
            <p:cNvSpPr>
              <a:spLocks/>
            </p:cNvSpPr>
            <p:nvPr/>
          </p:nvSpPr>
          <p:spPr bwMode="auto">
            <a:xfrm>
              <a:off x="2751138" y="4548188"/>
              <a:ext cx="241300" cy="241300"/>
            </a:xfrm>
            <a:custGeom>
              <a:avLst/>
              <a:gdLst>
                <a:gd name="T0" fmla="*/ 57 w 891"/>
                <a:gd name="T1" fmla="*/ 550 h 892"/>
                <a:gd name="T2" fmla="*/ 550 w 891"/>
                <a:gd name="T3" fmla="*/ 834 h 892"/>
                <a:gd name="T4" fmla="*/ 834 w 891"/>
                <a:gd name="T5" fmla="*/ 342 h 892"/>
                <a:gd name="T6" fmla="*/ 342 w 891"/>
                <a:gd name="T7" fmla="*/ 57 h 892"/>
                <a:gd name="T8" fmla="*/ 57 w 891"/>
                <a:gd name="T9" fmla="*/ 550 h 892"/>
              </a:gdLst>
              <a:ahLst/>
              <a:cxnLst>
                <a:cxn ang="0">
                  <a:pos x="T0" y="T1"/>
                </a:cxn>
                <a:cxn ang="0">
                  <a:pos x="T2" y="T3"/>
                </a:cxn>
                <a:cxn ang="0">
                  <a:pos x="T4" y="T5"/>
                </a:cxn>
                <a:cxn ang="0">
                  <a:pos x="T6" y="T7"/>
                </a:cxn>
                <a:cxn ang="0">
                  <a:pos x="T8" y="T9"/>
                </a:cxn>
              </a:cxnLst>
              <a:rect l="0" t="0" r="r" b="b"/>
              <a:pathLst>
                <a:path w="891" h="892">
                  <a:moveTo>
                    <a:pt x="57" y="550"/>
                  </a:moveTo>
                  <a:cubicBezTo>
                    <a:pt x="115" y="764"/>
                    <a:pt x="335" y="892"/>
                    <a:pt x="550" y="834"/>
                  </a:cubicBezTo>
                  <a:cubicBezTo>
                    <a:pt x="764" y="777"/>
                    <a:pt x="891" y="556"/>
                    <a:pt x="834" y="342"/>
                  </a:cubicBezTo>
                  <a:cubicBezTo>
                    <a:pt x="776" y="127"/>
                    <a:pt x="556" y="0"/>
                    <a:pt x="342" y="57"/>
                  </a:cubicBezTo>
                  <a:cubicBezTo>
                    <a:pt x="127" y="115"/>
                    <a:pt x="0" y="335"/>
                    <a:pt x="57" y="550"/>
                  </a:cubicBezTo>
                  <a:close/>
                </a:path>
              </a:pathLst>
            </a:custGeom>
            <a:noFill/>
            <a:ln w="12700" cap="rnd">
              <a:solidFill>
                <a:srgbClr val="AC33A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76" name="Freeform 31"/>
            <p:cNvSpPr>
              <a:spLocks noEditPoints="1"/>
            </p:cNvSpPr>
            <p:nvPr/>
          </p:nvSpPr>
          <p:spPr bwMode="auto">
            <a:xfrm>
              <a:off x="2809875" y="4595813"/>
              <a:ext cx="106363" cy="144463"/>
            </a:xfrm>
            <a:custGeom>
              <a:avLst/>
              <a:gdLst>
                <a:gd name="T0" fmla="*/ 396 w 396"/>
                <a:gd name="T1" fmla="*/ 464 h 535"/>
                <a:gd name="T2" fmla="*/ 84 w 396"/>
                <a:gd name="T3" fmla="*/ 344 h 535"/>
                <a:gd name="T4" fmla="*/ 346 w 396"/>
                <a:gd name="T5" fmla="*/ 49 h 535"/>
                <a:gd name="T6" fmla="*/ 7 w 396"/>
                <a:gd name="T7" fmla="*/ 328 h 535"/>
                <a:gd name="T8" fmla="*/ 238 w 396"/>
                <a:gd name="T9" fmla="*/ 307 h 535"/>
                <a:gd name="T10" fmla="*/ 0 w 396"/>
                <a:gd name="T11" fmla="*/ 250 h 535"/>
                <a:gd name="T12" fmla="*/ 231 w 396"/>
                <a:gd name="T13" fmla="*/ 229 h 535"/>
                <a:gd name="T14" fmla="*/ 0 w 396"/>
                <a:gd name="T15" fmla="*/ 250 h 5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6" h="535">
                  <a:moveTo>
                    <a:pt x="396" y="464"/>
                  </a:moveTo>
                  <a:cubicBezTo>
                    <a:pt x="276" y="535"/>
                    <a:pt x="115" y="486"/>
                    <a:pt x="84" y="344"/>
                  </a:cubicBezTo>
                  <a:cubicBezTo>
                    <a:pt x="37" y="136"/>
                    <a:pt x="157" y="0"/>
                    <a:pt x="346" y="49"/>
                  </a:cubicBezTo>
                  <a:moveTo>
                    <a:pt x="7" y="328"/>
                  </a:moveTo>
                  <a:lnTo>
                    <a:pt x="238" y="307"/>
                  </a:lnTo>
                  <a:moveTo>
                    <a:pt x="0" y="250"/>
                  </a:moveTo>
                  <a:lnTo>
                    <a:pt x="231" y="229"/>
                  </a:lnTo>
                  <a:lnTo>
                    <a:pt x="0" y="250"/>
                  </a:lnTo>
                  <a:close/>
                </a:path>
              </a:pathLst>
            </a:custGeom>
            <a:noFill/>
            <a:ln w="12700" cap="rnd">
              <a:solidFill>
                <a:srgbClr val="AC33A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77" name="Freeform 34"/>
            <p:cNvSpPr>
              <a:spLocks/>
            </p:cNvSpPr>
            <p:nvPr/>
          </p:nvSpPr>
          <p:spPr bwMode="auto">
            <a:xfrm>
              <a:off x="3044825" y="4489450"/>
              <a:ext cx="203200" cy="203200"/>
            </a:xfrm>
            <a:custGeom>
              <a:avLst/>
              <a:gdLst>
                <a:gd name="T0" fmla="*/ 49 w 756"/>
                <a:gd name="T1" fmla="*/ 467 h 756"/>
                <a:gd name="T2" fmla="*/ 466 w 756"/>
                <a:gd name="T3" fmla="*/ 708 h 756"/>
                <a:gd name="T4" fmla="*/ 707 w 756"/>
                <a:gd name="T5" fmla="*/ 290 h 756"/>
                <a:gd name="T6" fmla="*/ 290 w 756"/>
                <a:gd name="T7" fmla="*/ 49 h 756"/>
                <a:gd name="T8" fmla="*/ 49 w 756"/>
                <a:gd name="T9" fmla="*/ 467 h 756"/>
              </a:gdLst>
              <a:ahLst/>
              <a:cxnLst>
                <a:cxn ang="0">
                  <a:pos x="T0" y="T1"/>
                </a:cxn>
                <a:cxn ang="0">
                  <a:pos x="T2" y="T3"/>
                </a:cxn>
                <a:cxn ang="0">
                  <a:pos x="T4" y="T5"/>
                </a:cxn>
                <a:cxn ang="0">
                  <a:pos x="T6" y="T7"/>
                </a:cxn>
                <a:cxn ang="0">
                  <a:pos x="T8" y="T9"/>
                </a:cxn>
              </a:cxnLst>
              <a:rect l="0" t="0" r="r" b="b"/>
              <a:pathLst>
                <a:path w="756" h="756">
                  <a:moveTo>
                    <a:pt x="49" y="467"/>
                  </a:moveTo>
                  <a:cubicBezTo>
                    <a:pt x="97" y="648"/>
                    <a:pt x="284" y="756"/>
                    <a:pt x="466" y="708"/>
                  </a:cubicBezTo>
                  <a:cubicBezTo>
                    <a:pt x="648" y="659"/>
                    <a:pt x="756" y="472"/>
                    <a:pt x="707" y="290"/>
                  </a:cubicBezTo>
                  <a:cubicBezTo>
                    <a:pt x="658" y="108"/>
                    <a:pt x="472" y="0"/>
                    <a:pt x="290" y="49"/>
                  </a:cubicBezTo>
                  <a:cubicBezTo>
                    <a:pt x="108" y="98"/>
                    <a:pt x="0" y="285"/>
                    <a:pt x="49" y="467"/>
                  </a:cubicBezTo>
                  <a:close/>
                </a:path>
              </a:pathLst>
            </a:custGeom>
            <a:noFill/>
            <a:ln w="12700" cap="rnd">
              <a:solidFill>
                <a:srgbClr val="AC33A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78" name="Freeform 35"/>
            <p:cNvSpPr>
              <a:spLocks noEditPoints="1"/>
            </p:cNvSpPr>
            <p:nvPr/>
          </p:nvSpPr>
          <p:spPr bwMode="auto">
            <a:xfrm>
              <a:off x="3094038" y="4529138"/>
              <a:ext cx="90488" cy="122238"/>
            </a:xfrm>
            <a:custGeom>
              <a:avLst/>
              <a:gdLst>
                <a:gd name="T0" fmla="*/ 336 w 336"/>
                <a:gd name="T1" fmla="*/ 393 h 453"/>
                <a:gd name="T2" fmla="*/ 71 w 336"/>
                <a:gd name="T3" fmla="*/ 291 h 453"/>
                <a:gd name="T4" fmla="*/ 294 w 336"/>
                <a:gd name="T5" fmla="*/ 42 h 453"/>
                <a:gd name="T6" fmla="*/ 6 w 336"/>
                <a:gd name="T7" fmla="*/ 278 h 453"/>
                <a:gd name="T8" fmla="*/ 203 w 336"/>
                <a:gd name="T9" fmla="*/ 260 h 453"/>
                <a:gd name="T10" fmla="*/ 0 w 336"/>
                <a:gd name="T11" fmla="*/ 212 h 453"/>
                <a:gd name="T12" fmla="*/ 197 w 336"/>
                <a:gd name="T13" fmla="*/ 194 h 453"/>
                <a:gd name="T14" fmla="*/ 0 w 336"/>
                <a:gd name="T15" fmla="*/ 212 h 4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6" h="453">
                  <a:moveTo>
                    <a:pt x="336" y="393"/>
                  </a:moveTo>
                  <a:cubicBezTo>
                    <a:pt x="235" y="453"/>
                    <a:pt x="98" y="412"/>
                    <a:pt x="71" y="291"/>
                  </a:cubicBezTo>
                  <a:cubicBezTo>
                    <a:pt x="32" y="115"/>
                    <a:pt x="133" y="0"/>
                    <a:pt x="294" y="42"/>
                  </a:cubicBezTo>
                  <a:moveTo>
                    <a:pt x="6" y="278"/>
                  </a:moveTo>
                  <a:lnTo>
                    <a:pt x="203" y="260"/>
                  </a:lnTo>
                  <a:moveTo>
                    <a:pt x="0" y="212"/>
                  </a:moveTo>
                  <a:lnTo>
                    <a:pt x="197" y="194"/>
                  </a:lnTo>
                  <a:lnTo>
                    <a:pt x="0" y="212"/>
                  </a:lnTo>
                  <a:close/>
                </a:path>
              </a:pathLst>
            </a:custGeom>
            <a:noFill/>
            <a:ln w="12700" cap="rnd">
              <a:solidFill>
                <a:srgbClr val="AC33A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grpSp>
      <p:grpSp>
        <p:nvGrpSpPr>
          <p:cNvPr id="63" name="Gruppieren 62"/>
          <p:cNvGrpSpPr/>
          <p:nvPr/>
        </p:nvGrpSpPr>
        <p:grpSpPr>
          <a:xfrm>
            <a:off x="7061680" y="5015451"/>
            <a:ext cx="446541" cy="446540"/>
            <a:chOff x="2693988" y="3998913"/>
            <a:chExt cx="349250" cy="349250"/>
          </a:xfrm>
        </p:grpSpPr>
        <p:sp>
          <p:nvSpPr>
            <p:cNvPr id="64" name="Oval 33"/>
            <p:cNvSpPr>
              <a:spLocks noChangeArrowheads="1"/>
            </p:cNvSpPr>
            <p:nvPr/>
          </p:nvSpPr>
          <p:spPr bwMode="auto">
            <a:xfrm>
              <a:off x="2693988" y="3998913"/>
              <a:ext cx="349250" cy="349250"/>
            </a:xfrm>
            <a:prstGeom prst="ellipse">
              <a:avLst/>
            </a:prstGeom>
            <a:noFill/>
            <a:ln w="1270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65" name="Line 36"/>
            <p:cNvSpPr>
              <a:spLocks noChangeShapeType="1"/>
            </p:cNvSpPr>
            <p:nvPr/>
          </p:nvSpPr>
          <p:spPr bwMode="auto">
            <a:xfrm>
              <a:off x="2928938" y="4170363"/>
              <a:ext cx="0" cy="28575"/>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66" name="Line 37"/>
            <p:cNvSpPr>
              <a:spLocks noChangeShapeType="1"/>
            </p:cNvSpPr>
            <p:nvPr/>
          </p:nvSpPr>
          <p:spPr bwMode="auto">
            <a:xfrm>
              <a:off x="2857500" y="4121150"/>
              <a:ext cx="28575" cy="0"/>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67" name="Line 38"/>
            <p:cNvSpPr>
              <a:spLocks noChangeShapeType="1"/>
            </p:cNvSpPr>
            <p:nvPr/>
          </p:nvSpPr>
          <p:spPr bwMode="auto">
            <a:xfrm>
              <a:off x="2851150" y="4237038"/>
              <a:ext cx="58738" cy="0"/>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68" name="Line 39"/>
            <p:cNvSpPr>
              <a:spLocks noChangeShapeType="1"/>
            </p:cNvSpPr>
            <p:nvPr/>
          </p:nvSpPr>
          <p:spPr bwMode="auto">
            <a:xfrm>
              <a:off x="2814638" y="4157663"/>
              <a:ext cx="0" cy="39688"/>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69" name="Freeform 40"/>
            <p:cNvSpPr>
              <a:spLocks/>
            </p:cNvSpPr>
            <p:nvPr/>
          </p:nvSpPr>
          <p:spPr bwMode="auto">
            <a:xfrm>
              <a:off x="2773363" y="4086225"/>
              <a:ext cx="84138" cy="71438"/>
            </a:xfrm>
            <a:custGeom>
              <a:avLst/>
              <a:gdLst>
                <a:gd name="T0" fmla="*/ 28 w 311"/>
                <a:gd name="T1" fmla="*/ 0 h 269"/>
                <a:gd name="T2" fmla="*/ 283 w 311"/>
                <a:gd name="T3" fmla="*/ 0 h 269"/>
                <a:gd name="T4" fmla="*/ 311 w 311"/>
                <a:gd name="T5" fmla="*/ 28 h 269"/>
                <a:gd name="T6" fmla="*/ 311 w 311"/>
                <a:gd name="T7" fmla="*/ 241 h 269"/>
                <a:gd name="T8" fmla="*/ 283 w 311"/>
                <a:gd name="T9" fmla="*/ 269 h 269"/>
                <a:gd name="T10" fmla="*/ 28 w 311"/>
                <a:gd name="T11" fmla="*/ 269 h 269"/>
                <a:gd name="T12" fmla="*/ 0 w 311"/>
                <a:gd name="T13" fmla="*/ 241 h 269"/>
                <a:gd name="T14" fmla="*/ 0 w 311"/>
                <a:gd name="T15" fmla="*/ 28 h 269"/>
                <a:gd name="T16" fmla="*/ 28 w 311"/>
                <a:gd name="T1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1" h="269">
                  <a:moveTo>
                    <a:pt x="28" y="0"/>
                  </a:moveTo>
                  <a:lnTo>
                    <a:pt x="283" y="0"/>
                  </a:lnTo>
                  <a:cubicBezTo>
                    <a:pt x="298" y="0"/>
                    <a:pt x="311" y="12"/>
                    <a:pt x="311" y="28"/>
                  </a:cubicBezTo>
                  <a:lnTo>
                    <a:pt x="311" y="241"/>
                  </a:lnTo>
                  <a:cubicBezTo>
                    <a:pt x="311" y="256"/>
                    <a:pt x="298" y="269"/>
                    <a:pt x="283" y="269"/>
                  </a:cubicBezTo>
                  <a:lnTo>
                    <a:pt x="28" y="269"/>
                  </a:lnTo>
                  <a:cubicBezTo>
                    <a:pt x="12" y="269"/>
                    <a:pt x="0" y="256"/>
                    <a:pt x="0" y="241"/>
                  </a:cubicBezTo>
                  <a:lnTo>
                    <a:pt x="0" y="28"/>
                  </a:lnTo>
                  <a:cubicBezTo>
                    <a:pt x="0" y="12"/>
                    <a:pt x="12" y="0"/>
                    <a:pt x="28" y="0"/>
                  </a:cubicBezTo>
                  <a:close/>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70" name="Freeform 41"/>
            <p:cNvSpPr>
              <a:spLocks/>
            </p:cNvSpPr>
            <p:nvPr/>
          </p:nvSpPr>
          <p:spPr bwMode="auto">
            <a:xfrm>
              <a:off x="2884488" y="4078288"/>
              <a:ext cx="88900" cy="88900"/>
            </a:xfrm>
            <a:custGeom>
              <a:avLst/>
              <a:gdLst>
                <a:gd name="T0" fmla="*/ 10 w 330"/>
                <a:gd name="T1" fmla="*/ 146 h 329"/>
                <a:gd name="T2" fmla="*/ 147 w 330"/>
                <a:gd name="T3" fmla="*/ 10 h 329"/>
                <a:gd name="T4" fmla="*/ 183 w 330"/>
                <a:gd name="T5" fmla="*/ 10 h 329"/>
                <a:gd name="T6" fmla="*/ 320 w 330"/>
                <a:gd name="T7" fmla="*/ 146 h 329"/>
                <a:gd name="T8" fmla="*/ 320 w 330"/>
                <a:gd name="T9" fmla="*/ 183 h 329"/>
                <a:gd name="T10" fmla="*/ 183 w 330"/>
                <a:gd name="T11" fmla="*/ 319 h 329"/>
                <a:gd name="T12" fmla="*/ 147 w 330"/>
                <a:gd name="T13" fmla="*/ 319 h 329"/>
                <a:gd name="T14" fmla="*/ 10 w 330"/>
                <a:gd name="T15" fmla="*/ 183 h 329"/>
                <a:gd name="T16" fmla="*/ 10 w 330"/>
                <a:gd name="T17" fmla="*/ 146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0" h="329">
                  <a:moveTo>
                    <a:pt x="10" y="146"/>
                  </a:moveTo>
                  <a:lnTo>
                    <a:pt x="147" y="10"/>
                  </a:lnTo>
                  <a:cubicBezTo>
                    <a:pt x="157" y="0"/>
                    <a:pt x="173" y="0"/>
                    <a:pt x="183" y="10"/>
                  </a:cubicBezTo>
                  <a:lnTo>
                    <a:pt x="320" y="146"/>
                  </a:lnTo>
                  <a:cubicBezTo>
                    <a:pt x="330" y="156"/>
                    <a:pt x="330" y="173"/>
                    <a:pt x="320" y="183"/>
                  </a:cubicBezTo>
                  <a:lnTo>
                    <a:pt x="183" y="319"/>
                  </a:lnTo>
                  <a:cubicBezTo>
                    <a:pt x="173" y="329"/>
                    <a:pt x="157" y="329"/>
                    <a:pt x="147" y="319"/>
                  </a:cubicBezTo>
                  <a:lnTo>
                    <a:pt x="10" y="183"/>
                  </a:lnTo>
                  <a:cubicBezTo>
                    <a:pt x="0" y="173"/>
                    <a:pt x="0" y="156"/>
                    <a:pt x="10" y="146"/>
                  </a:cubicBezTo>
                  <a:close/>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71" name="Oval 42"/>
            <p:cNvSpPr>
              <a:spLocks noChangeArrowheads="1"/>
            </p:cNvSpPr>
            <p:nvPr/>
          </p:nvSpPr>
          <p:spPr bwMode="auto">
            <a:xfrm>
              <a:off x="2779713" y="4200525"/>
              <a:ext cx="71438" cy="73025"/>
            </a:xfrm>
            <a:prstGeom prst="ellipse">
              <a:avLst/>
            </a:pr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72" name="Freeform 43"/>
            <p:cNvSpPr>
              <a:spLocks/>
            </p:cNvSpPr>
            <p:nvPr/>
          </p:nvSpPr>
          <p:spPr bwMode="auto">
            <a:xfrm>
              <a:off x="2887663" y="4198938"/>
              <a:ext cx="85725" cy="74613"/>
            </a:xfrm>
            <a:custGeom>
              <a:avLst/>
              <a:gdLst>
                <a:gd name="T0" fmla="*/ 157 w 313"/>
                <a:gd name="T1" fmla="*/ 0 h 272"/>
                <a:gd name="T2" fmla="*/ 235 w 313"/>
                <a:gd name="T3" fmla="*/ 136 h 272"/>
                <a:gd name="T4" fmla="*/ 313 w 313"/>
                <a:gd name="T5" fmla="*/ 272 h 272"/>
                <a:gd name="T6" fmla="*/ 157 w 313"/>
                <a:gd name="T7" fmla="*/ 272 h 272"/>
                <a:gd name="T8" fmla="*/ 0 w 313"/>
                <a:gd name="T9" fmla="*/ 272 h 272"/>
                <a:gd name="T10" fmla="*/ 78 w 313"/>
                <a:gd name="T11" fmla="*/ 136 h 272"/>
                <a:gd name="T12" fmla="*/ 157 w 313"/>
                <a:gd name="T13" fmla="*/ 0 h 272"/>
              </a:gdLst>
              <a:ahLst/>
              <a:cxnLst>
                <a:cxn ang="0">
                  <a:pos x="T0" y="T1"/>
                </a:cxn>
                <a:cxn ang="0">
                  <a:pos x="T2" y="T3"/>
                </a:cxn>
                <a:cxn ang="0">
                  <a:pos x="T4" y="T5"/>
                </a:cxn>
                <a:cxn ang="0">
                  <a:pos x="T6" y="T7"/>
                </a:cxn>
                <a:cxn ang="0">
                  <a:pos x="T8" y="T9"/>
                </a:cxn>
                <a:cxn ang="0">
                  <a:pos x="T10" y="T11"/>
                </a:cxn>
                <a:cxn ang="0">
                  <a:pos x="T12" y="T13"/>
                </a:cxn>
              </a:cxnLst>
              <a:rect l="0" t="0" r="r" b="b"/>
              <a:pathLst>
                <a:path w="313" h="272">
                  <a:moveTo>
                    <a:pt x="157" y="0"/>
                  </a:moveTo>
                  <a:lnTo>
                    <a:pt x="235" y="136"/>
                  </a:lnTo>
                  <a:lnTo>
                    <a:pt x="313" y="272"/>
                  </a:lnTo>
                  <a:lnTo>
                    <a:pt x="157" y="272"/>
                  </a:lnTo>
                  <a:lnTo>
                    <a:pt x="0" y="272"/>
                  </a:lnTo>
                  <a:lnTo>
                    <a:pt x="78" y="136"/>
                  </a:lnTo>
                  <a:lnTo>
                    <a:pt x="157" y="0"/>
                  </a:lnTo>
                  <a:close/>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grpSp>
      <p:sp>
        <p:nvSpPr>
          <p:cNvPr id="80" name="Line 51"/>
          <p:cNvSpPr>
            <a:spLocks noChangeShapeType="1"/>
          </p:cNvSpPr>
          <p:nvPr/>
        </p:nvSpPr>
        <p:spPr bwMode="auto">
          <a:xfrm>
            <a:off x="10513149" y="5117226"/>
            <a:ext cx="760281" cy="801377"/>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endParaRPr lang="de-DE" sz="2400"/>
          </a:p>
        </p:txBody>
      </p:sp>
      <p:grpSp>
        <p:nvGrpSpPr>
          <p:cNvPr id="81" name="Gruppieren 80"/>
          <p:cNvGrpSpPr/>
          <p:nvPr/>
        </p:nvGrpSpPr>
        <p:grpSpPr>
          <a:xfrm>
            <a:off x="10698082" y="4965171"/>
            <a:ext cx="645212" cy="739731"/>
            <a:chOff x="4354513" y="3703638"/>
            <a:chExt cx="249238" cy="285750"/>
          </a:xfrm>
        </p:grpSpPr>
        <p:sp>
          <p:nvSpPr>
            <p:cNvPr id="84" name="Freeform 44"/>
            <p:cNvSpPr>
              <a:spLocks/>
            </p:cNvSpPr>
            <p:nvPr/>
          </p:nvSpPr>
          <p:spPr bwMode="auto">
            <a:xfrm>
              <a:off x="4354513" y="3792538"/>
              <a:ext cx="249238" cy="196850"/>
            </a:xfrm>
            <a:custGeom>
              <a:avLst/>
              <a:gdLst>
                <a:gd name="T0" fmla="*/ 0 w 923"/>
                <a:gd name="T1" fmla="*/ 43 h 724"/>
                <a:gd name="T2" fmla="*/ 122 w 923"/>
                <a:gd name="T3" fmla="*/ 0 h 724"/>
                <a:gd name="T4" fmla="*/ 727 w 923"/>
                <a:gd name="T5" fmla="*/ 0 h 724"/>
                <a:gd name="T6" fmla="*/ 923 w 923"/>
                <a:gd name="T7" fmla="*/ 196 h 724"/>
                <a:gd name="T8" fmla="*/ 923 w 923"/>
                <a:gd name="T9" fmla="*/ 724 h 724"/>
                <a:gd name="T10" fmla="*/ 653 w 923"/>
                <a:gd name="T11" fmla="*/ 724 h 724"/>
              </a:gdLst>
              <a:ahLst/>
              <a:cxnLst>
                <a:cxn ang="0">
                  <a:pos x="T0" y="T1"/>
                </a:cxn>
                <a:cxn ang="0">
                  <a:pos x="T2" y="T3"/>
                </a:cxn>
                <a:cxn ang="0">
                  <a:pos x="T4" y="T5"/>
                </a:cxn>
                <a:cxn ang="0">
                  <a:pos x="T6" y="T7"/>
                </a:cxn>
                <a:cxn ang="0">
                  <a:pos x="T8" y="T9"/>
                </a:cxn>
                <a:cxn ang="0">
                  <a:pos x="T10" y="T11"/>
                </a:cxn>
              </a:cxnLst>
              <a:rect l="0" t="0" r="r" b="b"/>
              <a:pathLst>
                <a:path w="923" h="724">
                  <a:moveTo>
                    <a:pt x="0" y="43"/>
                  </a:moveTo>
                  <a:cubicBezTo>
                    <a:pt x="34" y="16"/>
                    <a:pt x="76" y="0"/>
                    <a:pt x="122" y="0"/>
                  </a:cubicBezTo>
                  <a:lnTo>
                    <a:pt x="727" y="0"/>
                  </a:lnTo>
                  <a:cubicBezTo>
                    <a:pt x="834" y="0"/>
                    <a:pt x="923" y="89"/>
                    <a:pt x="923" y="196"/>
                  </a:cubicBezTo>
                  <a:lnTo>
                    <a:pt x="923" y="724"/>
                  </a:lnTo>
                  <a:lnTo>
                    <a:pt x="653" y="724"/>
                  </a:lnTo>
                </a:path>
              </a:pathLst>
            </a:custGeom>
            <a:noFill/>
            <a:ln w="12700" cap="rnd">
              <a:solidFill>
                <a:srgbClr val="AC33A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85" name="Freeform 45"/>
            <p:cNvSpPr>
              <a:spLocks/>
            </p:cNvSpPr>
            <p:nvPr/>
          </p:nvSpPr>
          <p:spPr bwMode="auto">
            <a:xfrm>
              <a:off x="4487863" y="3943350"/>
              <a:ext cx="44450" cy="39688"/>
            </a:xfrm>
            <a:custGeom>
              <a:avLst/>
              <a:gdLst>
                <a:gd name="T0" fmla="*/ 0 w 164"/>
                <a:gd name="T1" fmla="*/ 0 h 142"/>
                <a:gd name="T2" fmla="*/ 164 w 164"/>
                <a:gd name="T3" fmla="*/ 0 h 142"/>
                <a:gd name="T4" fmla="*/ 164 w 164"/>
                <a:gd name="T5" fmla="*/ 142 h 142"/>
              </a:gdLst>
              <a:ahLst/>
              <a:cxnLst>
                <a:cxn ang="0">
                  <a:pos x="T0" y="T1"/>
                </a:cxn>
                <a:cxn ang="0">
                  <a:pos x="T2" y="T3"/>
                </a:cxn>
                <a:cxn ang="0">
                  <a:pos x="T4" y="T5"/>
                </a:cxn>
              </a:cxnLst>
              <a:rect l="0" t="0" r="r" b="b"/>
              <a:pathLst>
                <a:path w="164" h="142">
                  <a:moveTo>
                    <a:pt x="0" y="0"/>
                  </a:moveTo>
                  <a:lnTo>
                    <a:pt x="164" y="0"/>
                  </a:lnTo>
                  <a:lnTo>
                    <a:pt x="164" y="142"/>
                  </a:lnTo>
                </a:path>
              </a:pathLst>
            </a:custGeom>
            <a:noFill/>
            <a:ln w="12700" cap="rnd">
              <a:solidFill>
                <a:srgbClr val="AC33A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86" name="Freeform 46"/>
            <p:cNvSpPr>
              <a:spLocks/>
            </p:cNvSpPr>
            <p:nvPr/>
          </p:nvSpPr>
          <p:spPr bwMode="auto">
            <a:xfrm>
              <a:off x="4530725" y="3943350"/>
              <a:ext cx="30163" cy="46038"/>
            </a:xfrm>
            <a:custGeom>
              <a:avLst/>
              <a:gdLst>
                <a:gd name="T0" fmla="*/ 0 w 115"/>
                <a:gd name="T1" fmla="*/ 166 h 166"/>
                <a:gd name="T2" fmla="*/ 0 w 115"/>
                <a:gd name="T3" fmla="*/ 0 h 166"/>
                <a:gd name="T4" fmla="*/ 115 w 115"/>
                <a:gd name="T5" fmla="*/ 0 h 166"/>
                <a:gd name="T6" fmla="*/ 115 w 115"/>
                <a:gd name="T7" fmla="*/ 166 h 166"/>
              </a:gdLst>
              <a:ahLst/>
              <a:cxnLst>
                <a:cxn ang="0">
                  <a:pos x="T0" y="T1"/>
                </a:cxn>
                <a:cxn ang="0">
                  <a:pos x="T2" y="T3"/>
                </a:cxn>
                <a:cxn ang="0">
                  <a:pos x="T4" y="T5"/>
                </a:cxn>
                <a:cxn ang="0">
                  <a:pos x="T6" y="T7"/>
                </a:cxn>
              </a:cxnLst>
              <a:rect l="0" t="0" r="r" b="b"/>
              <a:pathLst>
                <a:path w="115" h="166">
                  <a:moveTo>
                    <a:pt x="0" y="166"/>
                  </a:moveTo>
                  <a:lnTo>
                    <a:pt x="0" y="0"/>
                  </a:lnTo>
                  <a:lnTo>
                    <a:pt x="115" y="0"/>
                  </a:lnTo>
                  <a:lnTo>
                    <a:pt x="115" y="166"/>
                  </a:lnTo>
                </a:path>
              </a:pathLst>
            </a:custGeom>
            <a:noFill/>
            <a:ln w="12700" cap="rnd">
              <a:solidFill>
                <a:srgbClr val="AC33A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87" name="Freeform 47"/>
            <p:cNvSpPr>
              <a:spLocks/>
            </p:cNvSpPr>
            <p:nvPr/>
          </p:nvSpPr>
          <p:spPr bwMode="auto">
            <a:xfrm>
              <a:off x="4410075" y="3852863"/>
              <a:ext cx="34925" cy="34925"/>
            </a:xfrm>
            <a:custGeom>
              <a:avLst/>
              <a:gdLst>
                <a:gd name="T0" fmla="*/ 0 w 126"/>
                <a:gd name="T1" fmla="*/ 38 h 127"/>
                <a:gd name="T2" fmla="*/ 60 w 126"/>
                <a:gd name="T3" fmla="*/ 0 h 127"/>
                <a:gd name="T4" fmla="*/ 126 w 126"/>
                <a:gd name="T5" fmla="*/ 66 h 127"/>
                <a:gd name="T6" fmla="*/ 85 w 126"/>
                <a:gd name="T7" fmla="*/ 127 h 127"/>
              </a:gdLst>
              <a:ahLst/>
              <a:cxnLst>
                <a:cxn ang="0">
                  <a:pos x="T0" y="T1"/>
                </a:cxn>
                <a:cxn ang="0">
                  <a:pos x="T2" y="T3"/>
                </a:cxn>
                <a:cxn ang="0">
                  <a:pos x="T4" y="T5"/>
                </a:cxn>
                <a:cxn ang="0">
                  <a:pos x="T6" y="T7"/>
                </a:cxn>
              </a:cxnLst>
              <a:rect l="0" t="0" r="r" b="b"/>
              <a:pathLst>
                <a:path w="126" h="127">
                  <a:moveTo>
                    <a:pt x="0" y="38"/>
                  </a:moveTo>
                  <a:cubicBezTo>
                    <a:pt x="10" y="15"/>
                    <a:pt x="33" y="0"/>
                    <a:pt x="60" y="0"/>
                  </a:cubicBezTo>
                  <a:cubicBezTo>
                    <a:pt x="96" y="0"/>
                    <a:pt x="126" y="29"/>
                    <a:pt x="126" y="66"/>
                  </a:cubicBezTo>
                  <a:cubicBezTo>
                    <a:pt x="126" y="93"/>
                    <a:pt x="109" y="117"/>
                    <a:pt x="85" y="127"/>
                  </a:cubicBezTo>
                </a:path>
              </a:pathLst>
            </a:custGeom>
            <a:noFill/>
            <a:ln w="12700" cap="rnd">
              <a:solidFill>
                <a:srgbClr val="AC33A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88" name="Oval 48"/>
            <p:cNvSpPr>
              <a:spLocks noChangeArrowheads="1"/>
            </p:cNvSpPr>
            <p:nvPr/>
          </p:nvSpPr>
          <p:spPr bwMode="auto">
            <a:xfrm>
              <a:off x="4492625" y="3852863"/>
              <a:ext cx="36513" cy="36513"/>
            </a:xfrm>
            <a:prstGeom prst="ellipse">
              <a:avLst/>
            </a:prstGeom>
            <a:noFill/>
            <a:ln w="12700" cap="rnd">
              <a:solidFill>
                <a:srgbClr val="AC33A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89" name="Oval 49"/>
            <p:cNvSpPr>
              <a:spLocks noChangeArrowheads="1"/>
            </p:cNvSpPr>
            <p:nvPr/>
          </p:nvSpPr>
          <p:spPr bwMode="auto">
            <a:xfrm>
              <a:off x="4451350" y="3703638"/>
              <a:ext cx="34925" cy="36513"/>
            </a:xfrm>
            <a:prstGeom prst="ellipse">
              <a:avLst/>
            </a:prstGeom>
            <a:noFill/>
            <a:ln w="12700" cap="rnd">
              <a:solidFill>
                <a:srgbClr val="AC33A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90" name="Line 50"/>
            <p:cNvSpPr>
              <a:spLocks noChangeShapeType="1"/>
            </p:cNvSpPr>
            <p:nvPr/>
          </p:nvSpPr>
          <p:spPr bwMode="auto">
            <a:xfrm flipV="1">
              <a:off x="4468813" y="3740150"/>
              <a:ext cx="0" cy="52388"/>
            </a:xfrm>
            <a:prstGeom prst="line">
              <a:avLst/>
            </a:prstGeom>
            <a:noFill/>
            <a:ln w="12700" cap="rnd">
              <a:solidFill>
                <a:srgbClr val="AC33AF"/>
              </a:solidFill>
              <a:prstDash val="solid"/>
              <a:round/>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91" name="Freeform 52"/>
            <p:cNvSpPr>
              <a:spLocks/>
            </p:cNvSpPr>
            <p:nvPr/>
          </p:nvSpPr>
          <p:spPr bwMode="auto">
            <a:xfrm>
              <a:off x="4502150" y="3943350"/>
              <a:ext cx="0" cy="19050"/>
            </a:xfrm>
            <a:custGeom>
              <a:avLst/>
              <a:gdLst>
                <a:gd name="T0" fmla="*/ 0 h 67"/>
                <a:gd name="T1" fmla="*/ 49 h 67"/>
                <a:gd name="T2" fmla="*/ 67 h 67"/>
              </a:gdLst>
              <a:ahLst/>
              <a:cxnLst>
                <a:cxn ang="0">
                  <a:pos x="0" y="T0"/>
                </a:cxn>
                <a:cxn ang="0">
                  <a:pos x="0" y="T1"/>
                </a:cxn>
                <a:cxn ang="0">
                  <a:pos x="0" y="T2"/>
                </a:cxn>
              </a:cxnLst>
              <a:rect l="0" t="0" r="r" b="b"/>
              <a:pathLst>
                <a:path h="67">
                  <a:moveTo>
                    <a:pt x="0" y="0"/>
                  </a:moveTo>
                  <a:lnTo>
                    <a:pt x="0" y="49"/>
                  </a:lnTo>
                  <a:lnTo>
                    <a:pt x="0" y="67"/>
                  </a:lnTo>
                </a:path>
              </a:pathLst>
            </a:custGeom>
            <a:noFill/>
            <a:ln w="12700" cap="rnd">
              <a:solidFill>
                <a:srgbClr val="AC33A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grpSp>
      <p:sp>
        <p:nvSpPr>
          <p:cNvPr id="82" name="Freeform 53"/>
          <p:cNvSpPr>
            <a:spLocks/>
          </p:cNvSpPr>
          <p:nvPr/>
        </p:nvSpPr>
        <p:spPr bwMode="auto">
          <a:xfrm>
            <a:off x="10291228" y="5404899"/>
            <a:ext cx="563019" cy="563019"/>
          </a:xfrm>
          <a:custGeom>
            <a:avLst/>
            <a:gdLst>
              <a:gd name="T0" fmla="*/ 52 w 805"/>
              <a:gd name="T1" fmla="*/ 496 h 805"/>
              <a:gd name="T2" fmla="*/ 496 w 805"/>
              <a:gd name="T3" fmla="*/ 753 h 805"/>
              <a:gd name="T4" fmla="*/ 753 w 805"/>
              <a:gd name="T5" fmla="*/ 309 h 805"/>
              <a:gd name="T6" fmla="*/ 308 w 805"/>
              <a:gd name="T7" fmla="*/ 52 h 805"/>
              <a:gd name="T8" fmla="*/ 52 w 805"/>
              <a:gd name="T9" fmla="*/ 496 h 805"/>
            </a:gdLst>
            <a:ahLst/>
            <a:cxnLst>
              <a:cxn ang="0">
                <a:pos x="T0" y="T1"/>
              </a:cxn>
              <a:cxn ang="0">
                <a:pos x="T2" y="T3"/>
              </a:cxn>
              <a:cxn ang="0">
                <a:pos x="T4" y="T5"/>
              </a:cxn>
              <a:cxn ang="0">
                <a:pos x="T6" y="T7"/>
              </a:cxn>
              <a:cxn ang="0">
                <a:pos x="T8" y="T9"/>
              </a:cxn>
            </a:cxnLst>
            <a:rect l="0" t="0" r="r" b="b"/>
            <a:pathLst>
              <a:path w="805" h="805">
                <a:moveTo>
                  <a:pt x="52" y="496"/>
                </a:moveTo>
                <a:cubicBezTo>
                  <a:pt x="104" y="690"/>
                  <a:pt x="303" y="805"/>
                  <a:pt x="496" y="753"/>
                </a:cubicBezTo>
                <a:cubicBezTo>
                  <a:pt x="690" y="701"/>
                  <a:pt x="805" y="502"/>
                  <a:pt x="753" y="309"/>
                </a:cubicBezTo>
                <a:cubicBezTo>
                  <a:pt x="701" y="115"/>
                  <a:pt x="502" y="0"/>
                  <a:pt x="308" y="52"/>
                </a:cubicBezTo>
                <a:cubicBezTo>
                  <a:pt x="115" y="104"/>
                  <a:pt x="0" y="303"/>
                  <a:pt x="52" y="496"/>
                </a:cubicBezTo>
                <a:close/>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83" name="Freeform 54"/>
          <p:cNvSpPr>
            <a:spLocks noEditPoints="1"/>
          </p:cNvSpPr>
          <p:nvPr/>
        </p:nvSpPr>
        <p:spPr bwMode="auto">
          <a:xfrm>
            <a:off x="10426847" y="5515861"/>
            <a:ext cx="250688" cy="336988"/>
          </a:xfrm>
          <a:custGeom>
            <a:avLst/>
            <a:gdLst>
              <a:gd name="T0" fmla="*/ 358 w 358"/>
              <a:gd name="T1" fmla="*/ 419 h 483"/>
              <a:gd name="T2" fmla="*/ 76 w 358"/>
              <a:gd name="T3" fmla="*/ 310 h 483"/>
              <a:gd name="T4" fmla="*/ 313 w 358"/>
              <a:gd name="T5" fmla="*/ 45 h 483"/>
              <a:gd name="T6" fmla="*/ 6 w 358"/>
              <a:gd name="T7" fmla="*/ 296 h 483"/>
              <a:gd name="T8" fmla="*/ 215 w 358"/>
              <a:gd name="T9" fmla="*/ 277 h 483"/>
              <a:gd name="T10" fmla="*/ 0 w 358"/>
              <a:gd name="T11" fmla="*/ 226 h 483"/>
              <a:gd name="T12" fmla="*/ 209 w 358"/>
              <a:gd name="T13" fmla="*/ 207 h 483"/>
              <a:gd name="T14" fmla="*/ 0 w 358"/>
              <a:gd name="T15" fmla="*/ 226 h 4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8" h="483">
                <a:moveTo>
                  <a:pt x="358" y="419"/>
                </a:moveTo>
                <a:cubicBezTo>
                  <a:pt x="249" y="483"/>
                  <a:pt x="104" y="439"/>
                  <a:pt x="76" y="310"/>
                </a:cubicBezTo>
                <a:cubicBezTo>
                  <a:pt x="34" y="123"/>
                  <a:pt x="141" y="0"/>
                  <a:pt x="313" y="45"/>
                </a:cubicBezTo>
                <a:moveTo>
                  <a:pt x="6" y="296"/>
                </a:moveTo>
                <a:lnTo>
                  <a:pt x="215" y="277"/>
                </a:lnTo>
                <a:moveTo>
                  <a:pt x="0" y="226"/>
                </a:moveTo>
                <a:lnTo>
                  <a:pt x="209" y="207"/>
                </a:lnTo>
                <a:lnTo>
                  <a:pt x="0" y="226"/>
                </a:lnTo>
                <a:close/>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93" name="Freeform 55"/>
          <p:cNvSpPr>
            <a:spLocks/>
          </p:cNvSpPr>
          <p:nvPr/>
        </p:nvSpPr>
        <p:spPr bwMode="auto">
          <a:xfrm>
            <a:off x="5273551" y="3015463"/>
            <a:ext cx="551560" cy="672111"/>
          </a:xfrm>
          <a:custGeom>
            <a:avLst/>
            <a:gdLst>
              <a:gd name="T0" fmla="*/ 0 w 1963"/>
              <a:gd name="T1" fmla="*/ 1284 h 2394"/>
              <a:gd name="T2" fmla="*/ 0 w 1963"/>
              <a:gd name="T3" fmla="*/ 133 h 2394"/>
              <a:gd name="T4" fmla="*/ 134 w 1963"/>
              <a:gd name="T5" fmla="*/ 0 h 2394"/>
              <a:gd name="T6" fmla="*/ 1829 w 1963"/>
              <a:gd name="T7" fmla="*/ 0 h 2394"/>
              <a:gd name="T8" fmla="*/ 1963 w 1963"/>
              <a:gd name="T9" fmla="*/ 133 h 2394"/>
              <a:gd name="T10" fmla="*/ 1963 w 1963"/>
              <a:gd name="T11" fmla="*/ 2260 h 2394"/>
              <a:gd name="T12" fmla="*/ 1829 w 1963"/>
              <a:gd name="T13" fmla="*/ 2394 h 2394"/>
              <a:gd name="T14" fmla="*/ 516 w 1963"/>
              <a:gd name="T15" fmla="*/ 2394 h 23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63" h="2394">
                <a:moveTo>
                  <a:pt x="0" y="1284"/>
                </a:moveTo>
                <a:lnTo>
                  <a:pt x="0" y="133"/>
                </a:lnTo>
                <a:cubicBezTo>
                  <a:pt x="0" y="60"/>
                  <a:pt x="60" y="0"/>
                  <a:pt x="134" y="0"/>
                </a:cubicBezTo>
                <a:cubicBezTo>
                  <a:pt x="699" y="0"/>
                  <a:pt x="1264" y="0"/>
                  <a:pt x="1829" y="0"/>
                </a:cubicBezTo>
                <a:cubicBezTo>
                  <a:pt x="1902" y="0"/>
                  <a:pt x="1963" y="60"/>
                  <a:pt x="1963" y="133"/>
                </a:cubicBezTo>
                <a:lnTo>
                  <a:pt x="1963" y="2260"/>
                </a:lnTo>
                <a:cubicBezTo>
                  <a:pt x="1963" y="2334"/>
                  <a:pt x="1902" y="2394"/>
                  <a:pt x="1829" y="2394"/>
                </a:cubicBezTo>
                <a:lnTo>
                  <a:pt x="516" y="2394"/>
                </a:lnTo>
              </a:path>
            </a:pathLst>
          </a:cu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94" name="Freeform 56"/>
          <p:cNvSpPr>
            <a:spLocks/>
          </p:cNvSpPr>
          <p:nvPr/>
        </p:nvSpPr>
        <p:spPr bwMode="auto">
          <a:xfrm>
            <a:off x="5655019" y="3134362"/>
            <a:ext cx="104037" cy="104037"/>
          </a:xfrm>
          <a:custGeom>
            <a:avLst/>
            <a:gdLst>
              <a:gd name="T0" fmla="*/ 369 w 369"/>
              <a:gd name="T1" fmla="*/ 173 h 368"/>
              <a:gd name="T2" fmla="*/ 369 w 369"/>
              <a:gd name="T3" fmla="*/ 297 h 368"/>
              <a:gd name="T4" fmla="*/ 297 w 369"/>
              <a:gd name="T5" fmla="*/ 368 h 368"/>
              <a:gd name="T6" fmla="*/ 72 w 369"/>
              <a:gd name="T7" fmla="*/ 368 h 368"/>
              <a:gd name="T8" fmla="*/ 0 w 369"/>
              <a:gd name="T9" fmla="*/ 297 h 368"/>
              <a:gd name="T10" fmla="*/ 0 w 369"/>
              <a:gd name="T11" fmla="*/ 72 h 368"/>
              <a:gd name="T12" fmla="*/ 72 w 369"/>
              <a:gd name="T13" fmla="*/ 0 h 368"/>
              <a:gd name="T14" fmla="*/ 245 w 369"/>
              <a:gd name="T15" fmla="*/ 0 h 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9" h="368">
                <a:moveTo>
                  <a:pt x="369" y="173"/>
                </a:moveTo>
                <a:lnTo>
                  <a:pt x="369" y="297"/>
                </a:lnTo>
                <a:cubicBezTo>
                  <a:pt x="369" y="336"/>
                  <a:pt x="337" y="368"/>
                  <a:pt x="297" y="368"/>
                </a:cubicBezTo>
                <a:lnTo>
                  <a:pt x="72" y="368"/>
                </a:lnTo>
                <a:cubicBezTo>
                  <a:pt x="33" y="368"/>
                  <a:pt x="0" y="336"/>
                  <a:pt x="0" y="297"/>
                </a:cubicBezTo>
                <a:lnTo>
                  <a:pt x="0" y="72"/>
                </a:lnTo>
                <a:cubicBezTo>
                  <a:pt x="0" y="32"/>
                  <a:pt x="33" y="0"/>
                  <a:pt x="72" y="0"/>
                </a:cubicBezTo>
                <a:lnTo>
                  <a:pt x="245" y="0"/>
                </a:ln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95" name="Freeform 57"/>
          <p:cNvSpPr>
            <a:spLocks noEditPoints="1"/>
          </p:cNvSpPr>
          <p:nvPr/>
        </p:nvSpPr>
        <p:spPr bwMode="auto">
          <a:xfrm>
            <a:off x="5655019" y="3325921"/>
            <a:ext cx="104037" cy="297248"/>
          </a:xfrm>
          <a:custGeom>
            <a:avLst/>
            <a:gdLst>
              <a:gd name="T0" fmla="*/ 297 w 369"/>
              <a:gd name="T1" fmla="*/ 1062 h 1062"/>
              <a:gd name="T2" fmla="*/ 72 w 369"/>
              <a:gd name="T3" fmla="*/ 1062 h 1062"/>
              <a:gd name="T4" fmla="*/ 0 w 369"/>
              <a:gd name="T5" fmla="*/ 991 h 1062"/>
              <a:gd name="T6" fmla="*/ 0 w 369"/>
              <a:gd name="T7" fmla="*/ 766 h 1062"/>
              <a:gd name="T8" fmla="*/ 72 w 369"/>
              <a:gd name="T9" fmla="*/ 694 h 1062"/>
              <a:gd name="T10" fmla="*/ 297 w 369"/>
              <a:gd name="T11" fmla="*/ 694 h 1062"/>
              <a:gd name="T12" fmla="*/ 369 w 369"/>
              <a:gd name="T13" fmla="*/ 766 h 1062"/>
              <a:gd name="T14" fmla="*/ 369 w 369"/>
              <a:gd name="T15" fmla="*/ 991 h 1062"/>
              <a:gd name="T16" fmla="*/ 297 w 369"/>
              <a:gd name="T17" fmla="*/ 1062 h 1062"/>
              <a:gd name="T18" fmla="*/ 297 w 369"/>
              <a:gd name="T19" fmla="*/ 369 h 1062"/>
              <a:gd name="T20" fmla="*/ 72 w 369"/>
              <a:gd name="T21" fmla="*/ 369 h 1062"/>
              <a:gd name="T22" fmla="*/ 0 w 369"/>
              <a:gd name="T23" fmla="*/ 297 h 1062"/>
              <a:gd name="T24" fmla="*/ 0 w 369"/>
              <a:gd name="T25" fmla="*/ 72 h 1062"/>
              <a:gd name="T26" fmla="*/ 72 w 369"/>
              <a:gd name="T27" fmla="*/ 0 h 1062"/>
              <a:gd name="T28" fmla="*/ 297 w 369"/>
              <a:gd name="T29" fmla="*/ 0 h 1062"/>
              <a:gd name="T30" fmla="*/ 369 w 369"/>
              <a:gd name="T31" fmla="*/ 72 h 1062"/>
              <a:gd name="T32" fmla="*/ 369 w 369"/>
              <a:gd name="T33" fmla="*/ 297 h 1062"/>
              <a:gd name="T34" fmla="*/ 297 w 369"/>
              <a:gd name="T35" fmla="*/ 369 h 10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 h="1062">
                <a:moveTo>
                  <a:pt x="297" y="1062"/>
                </a:moveTo>
                <a:lnTo>
                  <a:pt x="72" y="1062"/>
                </a:lnTo>
                <a:cubicBezTo>
                  <a:pt x="33" y="1062"/>
                  <a:pt x="0" y="1030"/>
                  <a:pt x="0" y="991"/>
                </a:cubicBezTo>
                <a:lnTo>
                  <a:pt x="0" y="766"/>
                </a:lnTo>
                <a:cubicBezTo>
                  <a:pt x="0" y="726"/>
                  <a:pt x="33" y="694"/>
                  <a:pt x="72" y="694"/>
                </a:cubicBezTo>
                <a:lnTo>
                  <a:pt x="297" y="694"/>
                </a:lnTo>
                <a:cubicBezTo>
                  <a:pt x="337" y="694"/>
                  <a:pt x="369" y="726"/>
                  <a:pt x="369" y="766"/>
                </a:cubicBezTo>
                <a:lnTo>
                  <a:pt x="369" y="991"/>
                </a:lnTo>
                <a:cubicBezTo>
                  <a:pt x="369" y="1030"/>
                  <a:pt x="337" y="1062"/>
                  <a:pt x="297" y="1062"/>
                </a:cubicBezTo>
                <a:close/>
                <a:moveTo>
                  <a:pt x="297" y="369"/>
                </a:moveTo>
                <a:lnTo>
                  <a:pt x="72" y="369"/>
                </a:lnTo>
                <a:cubicBezTo>
                  <a:pt x="33" y="369"/>
                  <a:pt x="0" y="337"/>
                  <a:pt x="0" y="297"/>
                </a:cubicBezTo>
                <a:lnTo>
                  <a:pt x="0" y="72"/>
                </a:lnTo>
                <a:cubicBezTo>
                  <a:pt x="0" y="33"/>
                  <a:pt x="33" y="0"/>
                  <a:pt x="72" y="0"/>
                </a:cubicBezTo>
                <a:lnTo>
                  <a:pt x="297" y="0"/>
                </a:lnTo>
                <a:cubicBezTo>
                  <a:pt x="337" y="0"/>
                  <a:pt x="369" y="33"/>
                  <a:pt x="369" y="72"/>
                </a:cubicBezTo>
                <a:lnTo>
                  <a:pt x="369" y="297"/>
                </a:lnTo>
                <a:cubicBezTo>
                  <a:pt x="369" y="337"/>
                  <a:pt x="337" y="369"/>
                  <a:pt x="297" y="369"/>
                </a:cubicBezTo>
                <a:close/>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96" name="Freeform 58"/>
          <p:cNvSpPr>
            <a:spLocks/>
          </p:cNvSpPr>
          <p:nvPr/>
        </p:nvSpPr>
        <p:spPr bwMode="auto">
          <a:xfrm>
            <a:off x="5681441" y="3107940"/>
            <a:ext cx="100735" cy="90827"/>
          </a:xfrm>
          <a:custGeom>
            <a:avLst/>
            <a:gdLst>
              <a:gd name="T0" fmla="*/ 0 w 357"/>
              <a:gd name="T1" fmla="*/ 222 h 327"/>
              <a:gd name="T2" fmla="*/ 105 w 357"/>
              <a:gd name="T3" fmla="*/ 327 h 327"/>
              <a:gd name="T4" fmla="*/ 357 w 357"/>
              <a:gd name="T5" fmla="*/ 0 h 327"/>
            </a:gdLst>
            <a:ahLst/>
            <a:cxnLst>
              <a:cxn ang="0">
                <a:pos x="T0" y="T1"/>
              </a:cxn>
              <a:cxn ang="0">
                <a:pos x="T2" y="T3"/>
              </a:cxn>
              <a:cxn ang="0">
                <a:pos x="T4" y="T5"/>
              </a:cxn>
            </a:cxnLst>
            <a:rect l="0" t="0" r="r" b="b"/>
            <a:pathLst>
              <a:path w="357" h="327">
                <a:moveTo>
                  <a:pt x="0" y="222"/>
                </a:moveTo>
                <a:lnTo>
                  <a:pt x="105" y="327"/>
                </a:lnTo>
                <a:lnTo>
                  <a:pt x="357" y="0"/>
                </a:ln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97" name="Freeform 59"/>
          <p:cNvSpPr>
            <a:spLocks noEditPoints="1"/>
          </p:cNvSpPr>
          <p:nvPr/>
        </p:nvSpPr>
        <p:spPr bwMode="auto">
          <a:xfrm>
            <a:off x="5337955" y="3140967"/>
            <a:ext cx="259267" cy="472293"/>
          </a:xfrm>
          <a:custGeom>
            <a:avLst/>
            <a:gdLst>
              <a:gd name="T0" fmla="*/ 0 w 919"/>
              <a:gd name="T1" fmla="*/ 0 h 1685"/>
              <a:gd name="T2" fmla="*/ 919 w 919"/>
              <a:gd name="T3" fmla="*/ 0 h 1685"/>
              <a:gd name="T4" fmla="*/ 465 w 919"/>
              <a:gd name="T5" fmla="*/ 1685 h 1685"/>
              <a:gd name="T6" fmla="*/ 919 w 919"/>
              <a:gd name="T7" fmla="*/ 1685 h 1685"/>
              <a:gd name="T8" fmla="*/ 470 w 919"/>
              <a:gd name="T9" fmla="*/ 1532 h 1685"/>
              <a:gd name="T10" fmla="*/ 919 w 919"/>
              <a:gd name="T11" fmla="*/ 1532 h 1685"/>
              <a:gd name="T12" fmla="*/ 452 w 919"/>
              <a:gd name="T13" fmla="*/ 1371 h 1685"/>
              <a:gd name="T14" fmla="*/ 919 w 919"/>
              <a:gd name="T15" fmla="*/ 1371 h 1685"/>
              <a:gd name="T16" fmla="*/ 226 w 919"/>
              <a:gd name="T17" fmla="*/ 992 h 1685"/>
              <a:gd name="T18" fmla="*/ 919 w 919"/>
              <a:gd name="T19" fmla="*/ 992 h 1685"/>
              <a:gd name="T20" fmla="*/ 0 w 919"/>
              <a:gd name="T21" fmla="*/ 839 h 1685"/>
              <a:gd name="T22" fmla="*/ 919 w 919"/>
              <a:gd name="T23" fmla="*/ 839 h 1685"/>
              <a:gd name="T24" fmla="*/ 0 w 919"/>
              <a:gd name="T25" fmla="*/ 677 h 1685"/>
              <a:gd name="T26" fmla="*/ 919 w 919"/>
              <a:gd name="T27" fmla="*/ 677 h 1685"/>
              <a:gd name="T28" fmla="*/ 0 w 919"/>
              <a:gd name="T29" fmla="*/ 315 h 1685"/>
              <a:gd name="T30" fmla="*/ 919 w 919"/>
              <a:gd name="T31" fmla="*/ 315 h 1685"/>
              <a:gd name="T32" fmla="*/ 0 w 919"/>
              <a:gd name="T33" fmla="*/ 161 h 1685"/>
              <a:gd name="T34" fmla="*/ 919 w 919"/>
              <a:gd name="T35" fmla="*/ 161 h 1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19" h="1685">
                <a:moveTo>
                  <a:pt x="0" y="0"/>
                </a:moveTo>
                <a:lnTo>
                  <a:pt x="919" y="0"/>
                </a:lnTo>
                <a:moveTo>
                  <a:pt x="465" y="1685"/>
                </a:moveTo>
                <a:lnTo>
                  <a:pt x="919" y="1685"/>
                </a:lnTo>
                <a:moveTo>
                  <a:pt x="470" y="1532"/>
                </a:moveTo>
                <a:lnTo>
                  <a:pt x="919" y="1532"/>
                </a:lnTo>
                <a:moveTo>
                  <a:pt x="452" y="1371"/>
                </a:moveTo>
                <a:lnTo>
                  <a:pt x="919" y="1371"/>
                </a:lnTo>
                <a:moveTo>
                  <a:pt x="226" y="992"/>
                </a:moveTo>
                <a:lnTo>
                  <a:pt x="919" y="992"/>
                </a:lnTo>
                <a:moveTo>
                  <a:pt x="0" y="839"/>
                </a:moveTo>
                <a:lnTo>
                  <a:pt x="919" y="839"/>
                </a:lnTo>
                <a:moveTo>
                  <a:pt x="0" y="677"/>
                </a:moveTo>
                <a:lnTo>
                  <a:pt x="919" y="677"/>
                </a:lnTo>
                <a:moveTo>
                  <a:pt x="0" y="315"/>
                </a:moveTo>
                <a:lnTo>
                  <a:pt x="919" y="315"/>
                </a:lnTo>
                <a:moveTo>
                  <a:pt x="0" y="161"/>
                </a:moveTo>
                <a:lnTo>
                  <a:pt x="919" y="161"/>
                </a:ln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grpSp>
        <p:nvGrpSpPr>
          <p:cNvPr id="98" name="Gruppieren 97"/>
          <p:cNvGrpSpPr/>
          <p:nvPr/>
        </p:nvGrpSpPr>
        <p:grpSpPr>
          <a:xfrm>
            <a:off x="5105112" y="3398582"/>
            <a:ext cx="336881" cy="336881"/>
            <a:chOff x="5233988" y="1587500"/>
            <a:chExt cx="323850" cy="323850"/>
          </a:xfrm>
        </p:grpSpPr>
        <p:sp>
          <p:nvSpPr>
            <p:cNvPr id="99" name="Oval 60"/>
            <p:cNvSpPr>
              <a:spLocks noChangeArrowheads="1"/>
            </p:cNvSpPr>
            <p:nvPr/>
          </p:nvSpPr>
          <p:spPr bwMode="auto">
            <a:xfrm>
              <a:off x="5233988" y="1587500"/>
              <a:ext cx="323850" cy="323850"/>
            </a:xfrm>
            <a:prstGeom prst="ellipse">
              <a:avLst/>
            </a:prstGeom>
            <a:noFill/>
            <a:ln w="12700" cap="rnd">
              <a:solidFill>
                <a:srgbClr val="AC33A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100" name="Line 61"/>
            <p:cNvSpPr>
              <a:spLocks noChangeShapeType="1"/>
            </p:cNvSpPr>
            <p:nvPr/>
          </p:nvSpPr>
          <p:spPr bwMode="auto">
            <a:xfrm flipV="1">
              <a:off x="5303838" y="1657350"/>
              <a:ext cx="182563" cy="182563"/>
            </a:xfrm>
            <a:prstGeom prst="line">
              <a:avLst/>
            </a:prstGeom>
            <a:noFill/>
            <a:ln w="12700" cap="rnd">
              <a:solidFill>
                <a:srgbClr val="AC33AF"/>
              </a:solidFill>
              <a:prstDash val="solid"/>
              <a:round/>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101" name="Line 62"/>
            <p:cNvSpPr>
              <a:spLocks noChangeShapeType="1"/>
            </p:cNvSpPr>
            <p:nvPr/>
          </p:nvSpPr>
          <p:spPr bwMode="auto">
            <a:xfrm flipH="1" flipV="1">
              <a:off x="5303838" y="1657350"/>
              <a:ext cx="182563" cy="182563"/>
            </a:xfrm>
            <a:prstGeom prst="line">
              <a:avLst/>
            </a:prstGeom>
            <a:noFill/>
            <a:ln w="12700" cap="rnd">
              <a:solidFill>
                <a:srgbClr val="AC33AF"/>
              </a:solidFill>
              <a:prstDash val="solid"/>
              <a:round/>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endParaRPr lang="de-DE" sz="2400"/>
            </a:p>
          </p:txBody>
        </p:sp>
      </p:grpSp>
      <p:sp>
        <p:nvSpPr>
          <p:cNvPr id="103" name="Freeform 63"/>
          <p:cNvSpPr>
            <a:spLocks/>
          </p:cNvSpPr>
          <p:nvPr/>
        </p:nvSpPr>
        <p:spPr bwMode="auto">
          <a:xfrm>
            <a:off x="10608501" y="2783164"/>
            <a:ext cx="603936" cy="738397"/>
          </a:xfrm>
          <a:custGeom>
            <a:avLst/>
            <a:gdLst>
              <a:gd name="T0" fmla="*/ 817 w 1562"/>
              <a:gd name="T1" fmla="*/ 1905 h 1905"/>
              <a:gd name="T2" fmla="*/ 107 w 1562"/>
              <a:gd name="T3" fmla="*/ 1905 h 1905"/>
              <a:gd name="T4" fmla="*/ 0 w 1562"/>
              <a:gd name="T5" fmla="*/ 1799 h 1905"/>
              <a:gd name="T6" fmla="*/ 0 w 1562"/>
              <a:gd name="T7" fmla="*/ 107 h 1905"/>
              <a:gd name="T8" fmla="*/ 107 w 1562"/>
              <a:gd name="T9" fmla="*/ 0 h 1905"/>
              <a:gd name="T10" fmla="*/ 1455 w 1562"/>
              <a:gd name="T11" fmla="*/ 0 h 1905"/>
              <a:gd name="T12" fmla="*/ 1562 w 1562"/>
              <a:gd name="T13" fmla="*/ 107 h 1905"/>
              <a:gd name="T14" fmla="*/ 1562 w 1562"/>
              <a:gd name="T15" fmla="*/ 1010 h 19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2" h="1905">
                <a:moveTo>
                  <a:pt x="817" y="1905"/>
                </a:moveTo>
                <a:lnTo>
                  <a:pt x="107" y="1905"/>
                </a:lnTo>
                <a:cubicBezTo>
                  <a:pt x="48" y="1905"/>
                  <a:pt x="0" y="1857"/>
                  <a:pt x="0" y="1799"/>
                </a:cubicBezTo>
                <a:lnTo>
                  <a:pt x="0" y="107"/>
                </a:lnTo>
                <a:cubicBezTo>
                  <a:pt x="0" y="48"/>
                  <a:pt x="48" y="0"/>
                  <a:pt x="107" y="0"/>
                </a:cubicBezTo>
                <a:lnTo>
                  <a:pt x="1455" y="0"/>
                </a:lnTo>
                <a:cubicBezTo>
                  <a:pt x="1514" y="0"/>
                  <a:pt x="1562" y="48"/>
                  <a:pt x="1562" y="107"/>
                </a:cubicBezTo>
                <a:lnTo>
                  <a:pt x="1562" y="1010"/>
                </a:lnTo>
              </a:path>
            </a:pathLst>
          </a:cu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104" name="Freeform 64"/>
          <p:cNvSpPr>
            <a:spLocks noEditPoints="1"/>
          </p:cNvSpPr>
          <p:nvPr/>
        </p:nvSpPr>
        <p:spPr bwMode="auto">
          <a:xfrm>
            <a:off x="10665477" y="3061203"/>
            <a:ext cx="485428" cy="195995"/>
          </a:xfrm>
          <a:custGeom>
            <a:avLst/>
            <a:gdLst>
              <a:gd name="T0" fmla="*/ 0 w 1249"/>
              <a:gd name="T1" fmla="*/ 0 h 506"/>
              <a:gd name="T2" fmla="*/ 1249 w 1249"/>
              <a:gd name="T3" fmla="*/ 0 h 506"/>
              <a:gd name="T4" fmla="*/ 0 w 1249"/>
              <a:gd name="T5" fmla="*/ 169 h 506"/>
              <a:gd name="T6" fmla="*/ 1249 w 1249"/>
              <a:gd name="T7" fmla="*/ 169 h 506"/>
              <a:gd name="T8" fmla="*/ 0 w 1249"/>
              <a:gd name="T9" fmla="*/ 338 h 506"/>
              <a:gd name="T10" fmla="*/ 852 w 1249"/>
              <a:gd name="T11" fmla="*/ 338 h 506"/>
              <a:gd name="T12" fmla="*/ 0 w 1249"/>
              <a:gd name="T13" fmla="*/ 506 h 506"/>
              <a:gd name="T14" fmla="*/ 682 w 1249"/>
              <a:gd name="T15" fmla="*/ 506 h 506"/>
              <a:gd name="T16" fmla="*/ 0 w 1249"/>
              <a:gd name="T17" fmla="*/ 506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49" h="506">
                <a:moveTo>
                  <a:pt x="0" y="0"/>
                </a:moveTo>
                <a:lnTo>
                  <a:pt x="1249" y="0"/>
                </a:lnTo>
                <a:moveTo>
                  <a:pt x="0" y="169"/>
                </a:moveTo>
                <a:lnTo>
                  <a:pt x="1249" y="169"/>
                </a:lnTo>
                <a:moveTo>
                  <a:pt x="0" y="338"/>
                </a:moveTo>
                <a:lnTo>
                  <a:pt x="852" y="338"/>
                </a:lnTo>
                <a:moveTo>
                  <a:pt x="0" y="506"/>
                </a:moveTo>
                <a:lnTo>
                  <a:pt x="682" y="506"/>
                </a:lnTo>
                <a:lnTo>
                  <a:pt x="0" y="506"/>
                </a:lnTo>
                <a:close/>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105" name="Line 65"/>
          <p:cNvSpPr>
            <a:spLocks noChangeShapeType="1"/>
          </p:cNvSpPr>
          <p:nvPr/>
        </p:nvSpPr>
        <p:spPr bwMode="auto">
          <a:xfrm>
            <a:off x="10665477" y="2878883"/>
            <a:ext cx="136740" cy="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106" name="Line 66"/>
          <p:cNvSpPr>
            <a:spLocks noChangeShapeType="1"/>
          </p:cNvSpPr>
          <p:nvPr/>
        </p:nvSpPr>
        <p:spPr bwMode="auto">
          <a:xfrm>
            <a:off x="10665477" y="2917625"/>
            <a:ext cx="136740" cy="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107" name="Line 67"/>
          <p:cNvSpPr>
            <a:spLocks noChangeShapeType="1"/>
          </p:cNvSpPr>
          <p:nvPr/>
        </p:nvSpPr>
        <p:spPr bwMode="auto">
          <a:xfrm>
            <a:off x="10665477" y="3396216"/>
            <a:ext cx="136740" cy="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108" name="Line 68"/>
          <p:cNvSpPr>
            <a:spLocks noChangeShapeType="1"/>
          </p:cNvSpPr>
          <p:nvPr/>
        </p:nvSpPr>
        <p:spPr bwMode="auto">
          <a:xfrm>
            <a:off x="10665477" y="3434959"/>
            <a:ext cx="136740" cy="0"/>
          </a:xfrm>
          <a:prstGeom prst="line">
            <a:avLst/>
          </a:prstGeom>
          <a:noFill/>
          <a:ln w="1270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endParaRPr lang="de-DE" sz="2400"/>
          </a:p>
        </p:txBody>
      </p:sp>
      <p:grpSp>
        <p:nvGrpSpPr>
          <p:cNvPr id="109" name="Gruppieren 108"/>
          <p:cNvGrpSpPr/>
          <p:nvPr/>
        </p:nvGrpSpPr>
        <p:grpSpPr>
          <a:xfrm>
            <a:off x="10923005" y="3172875"/>
            <a:ext cx="558356" cy="558356"/>
            <a:chOff x="6303963" y="1497013"/>
            <a:chExt cx="388938" cy="388938"/>
          </a:xfrm>
        </p:grpSpPr>
        <p:sp>
          <p:nvSpPr>
            <p:cNvPr id="110" name="Freeform 69"/>
            <p:cNvSpPr>
              <a:spLocks noEditPoints="1"/>
            </p:cNvSpPr>
            <p:nvPr/>
          </p:nvSpPr>
          <p:spPr bwMode="auto">
            <a:xfrm>
              <a:off x="6415088" y="1635125"/>
              <a:ext cx="71438" cy="115888"/>
            </a:xfrm>
            <a:custGeom>
              <a:avLst/>
              <a:gdLst>
                <a:gd name="T0" fmla="*/ 135 w 261"/>
                <a:gd name="T1" fmla="*/ 430 h 430"/>
                <a:gd name="T2" fmla="*/ 135 w 261"/>
                <a:gd name="T3" fmla="*/ 0 h 430"/>
                <a:gd name="T4" fmla="*/ 261 w 261"/>
                <a:gd name="T5" fmla="*/ 0 h 430"/>
                <a:gd name="T6" fmla="*/ 135 w 261"/>
                <a:gd name="T7" fmla="*/ 0 h 430"/>
                <a:gd name="T8" fmla="*/ 0 w 261"/>
                <a:gd name="T9" fmla="*/ 0 h 430"/>
              </a:gdLst>
              <a:ahLst/>
              <a:cxnLst>
                <a:cxn ang="0">
                  <a:pos x="T0" y="T1"/>
                </a:cxn>
                <a:cxn ang="0">
                  <a:pos x="T2" y="T3"/>
                </a:cxn>
                <a:cxn ang="0">
                  <a:pos x="T4" y="T5"/>
                </a:cxn>
                <a:cxn ang="0">
                  <a:pos x="T6" y="T7"/>
                </a:cxn>
                <a:cxn ang="0">
                  <a:pos x="T8" y="T9"/>
                </a:cxn>
              </a:cxnLst>
              <a:rect l="0" t="0" r="r" b="b"/>
              <a:pathLst>
                <a:path w="261" h="430">
                  <a:moveTo>
                    <a:pt x="135" y="430"/>
                  </a:moveTo>
                  <a:lnTo>
                    <a:pt x="135" y="0"/>
                  </a:lnTo>
                  <a:lnTo>
                    <a:pt x="261" y="0"/>
                  </a:lnTo>
                  <a:moveTo>
                    <a:pt x="135" y="0"/>
                  </a:moveTo>
                  <a:lnTo>
                    <a:pt x="0" y="0"/>
                  </a:lnTo>
                </a:path>
              </a:pathLst>
            </a:custGeom>
            <a:noFill/>
            <a:ln w="12700" cap="rnd">
              <a:solidFill>
                <a:srgbClr val="AC33A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111" name="Freeform 70"/>
            <p:cNvSpPr>
              <a:spLocks/>
            </p:cNvSpPr>
            <p:nvPr/>
          </p:nvSpPr>
          <p:spPr bwMode="auto">
            <a:xfrm>
              <a:off x="6338888" y="1625600"/>
              <a:ext cx="73025" cy="139700"/>
            </a:xfrm>
            <a:custGeom>
              <a:avLst/>
              <a:gdLst>
                <a:gd name="T0" fmla="*/ 0 w 267"/>
                <a:gd name="T1" fmla="*/ 329 h 522"/>
                <a:gd name="T2" fmla="*/ 266 w 267"/>
                <a:gd name="T3" fmla="*/ 355 h 522"/>
                <a:gd name="T4" fmla="*/ 185 w 267"/>
                <a:gd name="T5" fmla="*/ 260 h 522"/>
                <a:gd name="T6" fmla="*/ 67 w 267"/>
                <a:gd name="T7" fmla="*/ 215 h 522"/>
                <a:gd name="T8" fmla="*/ 9 w 267"/>
                <a:gd name="T9" fmla="*/ 132 h 522"/>
                <a:gd name="T10" fmla="*/ 249 w 267"/>
                <a:gd name="T11" fmla="*/ 125 h 522"/>
              </a:gdLst>
              <a:ahLst/>
              <a:cxnLst>
                <a:cxn ang="0">
                  <a:pos x="T0" y="T1"/>
                </a:cxn>
                <a:cxn ang="0">
                  <a:pos x="T2" y="T3"/>
                </a:cxn>
                <a:cxn ang="0">
                  <a:pos x="T4" y="T5"/>
                </a:cxn>
                <a:cxn ang="0">
                  <a:pos x="T6" y="T7"/>
                </a:cxn>
                <a:cxn ang="0">
                  <a:pos x="T8" y="T9"/>
                </a:cxn>
                <a:cxn ang="0">
                  <a:pos x="T10" y="T11"/>
                </a:cxn>
              </a:cxnLst>
              <a:rect l="0" t="0" r="r" b="b"/>
              <a:pathLst>
                <a:path w="267" h="522">
                  <a:moveTo>
                    <a:pt x="0" y="329"/>
                  </a:moveTo>
                  <a:cubicBezTo>
                    <a:pt x="0" y="522"/>
                    <a:pt x="267" y="494"/>
                    <a:pt x="266" y="355"/>
                  </a:cubicBezTo>
                  <a:cubicBezTo>
                    <a:pt x="266" y="309"/>
                    <a:pt x="236" y="279"/>
                    <a:pt x="185" y="260"/>
                  </a:cubicBezTo>
                  <a:lnTo>
                    <a:pt x="67" y="215"/>
                  </a:lnTo>
                  <a:cubicBezTo>
                    <a:pt x="43" y="206"/>
                    <a:pt x="11" y="179"/>
                    <a:pt x="9" y="132"/>
                  </a:cubicBezTo>
                  <a:cubicBezTo>
                    <a:pt x="6" y="0"/>
                    <a:pt x="248" y="3"/>
                    <a:pt x="249" y="125"/>
                  </a:cubicBezTo>
                </a:path>
              </a:pathLst>
            </a:custGeom>
            <a:noFill/>
            <a:ln w="12700" cap="rnd">
              <a:solidFill>
                <a:srgbClr val="AC33A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112" name="Oval 71"/>
            <p:cNvSpPr>
              <a:spLocks noChangeArrowheads="1"/>
            </p:cNvSpPr>
            <p:nvPr/>
          </p:nvSpPr>
          <p:spPr bwMode="auto">
            <a:xfrm>
              <a:off x="6484938" y="1635125"/>
              <a:ext cx="95250" cy="115888"/>
            </a:xfrm>
            <a:prstGeom prst="ellipse">
              <a:avLst/>
            </a:prstGeom>
            <a:noFill/>
            <a:ln w="12700" cap="rnd">
              <a:solidFill>
                <a:srgbClr val="AC33A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113" name="Freeform 72"/>
            <p:cNvSpPr>
              <a:spLocks/>
            </p:cNvSpPr>
            <p:nvPr/>
          </p:nvSpPr>
          <p:spPr bwMode="auto">
            <a:xfrm>
              <a:off x="6597650" y="1635125"/>
              <a:ext cx="71438" cy="115888"/>
            </a:xfrm>
            <a:custGeom>
              <a:avLst/>
              <a:gdLst>
                <a:gd name="T0" fmla="*/ 0 w 264"/>
                <a:gd name="T1" fmla="*/ 225 h 430"/>
                <a:gd name="T2" fmla="*/ 157 w 264"/>
                <a:gd name="T3" fmla="*/ 225 h 430"/>
                <a:gd name="T4" fmla="*/ 264 w 264"/>
                <a:gd name="T5" fmla="*/ 112 h 430"/>
                <a:gd name="T6" fmla="*/ 157 w 264"/>
                <a:gd name="T7" fmla="*/ 0 h 430"/>
                <a:gd name="T8" fmla="*/ 0 w 264"/>
                <a:gd name="T9" fmla="*/ 0 h 430"/>
                <a:gd name="T10" fmla="*/ 0 w 264"/>
                <a:gd name="T11" fmla="*/ 430 h 430"/>
              </a:gdLst>
              <a:ahLst/>
              <a:cxnLst>
                <a:cxn ang="0">
                  <a:pos x="T0" y="T1"/>
                </a:cxn>
                <a:cxn ang="0">
                  <a:pos x="T2" y="T3"/>
                </a:cxn>
                <a:cxn ang="0">
                  <a:pos x="T4" y="T5"/>
                </a:cxn>
                <a:cxn ang="0">
                  <a:pos x="T6" y="T7"/>
                </a:cxn>
                <a:cxn ang="0">
                  <a:pos x="T8" y="T9"/>
                </a:cxn>
                <a:cxn ang="0">
                  <a:pos x="T10" y="T11"/>
                </a:cxn>
              </a:cxnLst>
              <a:rect l="0" t="0" r="r" b="b"/>
              <a:pathLst>
                <a:path w="264" h="430">
                  <a:moveTo>
                    <a:pt x="0" y="225"/>
                  </a:moveTo>
                  <a:lnTo>
                    <a:pt x="157" y="225"/>
                  </a:lnTo>
                  <a:cubicBezTo>
                    <a:pt x="216" y="225"/>
                    <a:pt x="264" y="172"/>
                    <a:pt x="264" y="112"/>
                  </a:cubicBezTo>
                  <a:cubicBezTo>
                    <a:pt x="264" y="53"/>
                    <a:pt x="216" y="0"/>
                    <a:pt x="157" y="0"/>
                  </a:cubicBezTo>
                  <a:lnTo>
                    <a:pt x="0" y="0"/>
                  </a:lnTo>
                  <a:lnTo>
                    <a:pt x="0" y="430"/>
                  </a:lnTo>
                </a:path>
              </a:pathLst>
            </a:custGeom>
            <a:noFill/>
            <a:ln w="12700" cap="rnd">
              <a:solidFill>
                <a:srgbClr val="AC33A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114" name="Freeform 73"/>
            <p:cNvSpPr>
              <a:spLocks/>
            </p:cNvSpPr>
            <p:nvPr/>
          </p:nvSpPr>
          <p:spPr bwMode="auto">
            <a:xfrm>
              <a:off x="6303963" y="1497013"/>
              <a:ext cx="388938" cy="388938"/>
            </a:xfrm>
            <a:custGeom>
              <a:avLst/>
              <a:gdLst>
                <a:gd name="T0" fmla="*/ 428 w 1436"/>
                <a:gd name="T1" fmla="*/ 0 h 1437"/>
                <a:gd name="T2" fmla="*/ 724 w 1436"/>
                <a:gd name="T3" fmla="*/ 3 h 1437"/>
                <a:gd name="T4" fmla="*/ 1020 w 1436"/>
                <a:gd name="T5" fmla="*/ 6 h 1437"/>
                <a:gd name="T6" fmla="*/ 1228 w 1436"/>
                <a:gd name="T7" fmla="*/ 217 h 1437"/>
                <a:gd name="T8" fmla="*/ 1436 w 1436"/>
                <a:gd name="T9" fmla="*/ 428 h 1437"/>
                <a:gd name="T10" fmla="*/ 1433 w 1436"/>
                <a:gd name="T11" fmla="*/ 725 h 1437"/>
                <a:gd name="T12" fmla="*/ 1431 w 1436"/>
                <a:gd name="T13" fmla="*/ 1021 h 1437"/>
                <a:gd name="T14" fmla="*/ 1219 w 1436"/>
                <a:gd name="T15" fmla="*/ 1229 h 1437"/>
                <a:gd name="T16" fmla="*/ 1008 w 1436"/>
                <a:gd name="T17" fmla="*/ 1437 h 1437"/>
                <a:gd name="T18" fmla="*/ 712 w 1436"/>
                <a:gd name="T19" fmla="*/ 1434 h 1437"/>
                <a:gd name="T20" fmla="*/ 415 w 1436"/>
                <a:gd name="T21" fmla="*/ 1431 h 1437"/>
                <a:gd name="T22" fmla="*/ 207 w 1436"/>
                <a:gd name="T23" fmla="*/ 1220 h 1437"/>
                <a:gd name="T24" fmla="*/ 0 w 1436"/>
                <a:gd name="T25" fmla="*/ 1009 h 1437"/>
                <a:gd name="T26" fmla="*/ 2 w 1436"/>
                <a:gd name="T27" fmla="*/ 712 h 1437"/>
                <a:gd name="T28" fmla="*/ 5 w 1436"/>
                <a:gd name="T29" fmla="*/ 416 h 1437"/>
                <a:gd name="T30" fmla="*/ 216 w 1436"/>
                <a:gd name="T31" fmla="*/ 208 h 1437"/>
                <a:gd name="T32" fmla="*/ 428 w 1436"/>
                <a:gd name="T33" fmla="*/ 0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36" h="1437">
                  <a:moveTo>
                    <a:pt x="428" y="0"/>
                  </a:moveTo>
                  <a:lnTo>
                    <a:pt x="724" y="3"/>
                  </a:lnTo>
                  <a:lnTo>
                    <a:pt x="1020" y="6"/>
                  </a:lnTo>
                  <a:lnTo>
                    <a:pt x="1228" y="217"/>
                  </a:lnTo>
                  <a:lnTo>
                    <a:pt x="1436" y="428"/>
                  </a:lnTo>
                  <a:lnTo>
                    <a:pt x="1433" y="725"/>
                  </a:lnTo>
                  <a:lnTo>
                    <a:pt x="1431" y="1021"/>
                  </a:lnTo>
                  <a:lnTo>
                    <a:pt x="1219" y="1229"/>
                  </a:lnTo>
                  <a:lnTo>
                    <a:pt x="1008" y="1437"/>
                  </a:lnTo>
                  <a:lnTo>
                    <a:pt x="712" y="1434"/>
                  </a:lnTo>
                  <a:lnTo>
                    <a:pt x="415" y="1431"/>
                  </a:lnTo>
                  <a:lnTo>
                    <a:pt x="207" y="1220"/>
                  </a:lnTo>
                  <a:lnTo>
                    <a:pt x="0" y="1009"/>
                  </a:lnTo>
                  <a:lnTo>
                    <a:pt x="2" y="712"/>
                  </a:lnTo>
                  <a:lnTo>
                    <a:pt x="5" y="416"/>
                  </a:lnTo>
                  <a:lnTo>
                    <a:pt x="216" y="208"/>
                  </a:lnTo>
                  <a:lnTo>
                    <a:pt x="428" y="0"/>
                  </a:lnTo>
                  <a:close/>
                </a:path>
              </a:pathLst>
            </a:custGeom>
            <a:noFill/>
            <a:ln w="12700" cap="rnd">
              <a:solidFill>
                <a:srgbClr val="AC33A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grpSp>
      <p:sp>
        <p:nvSpPr>
          <p:cNvPr id="102" name="Footer Placeholder 4">
            <a:extLst>
              <a:ext uri="{FF2B5EF4-FFF2-40B4-BE49-F238E27FC236}">
                <a16:creationId xmlns:a16="http://schemas.microsoft.com/office/drawing/2014/main" id="{21CF2637-F049-4ED0-982D-696864663FCF}"/>
              </a:ext>
            </a:extLst>
          </p:cNvPr>
          <p:cNvSpPr txBox="1">
            <a:spLocks/>
          </p:cNvSpPr>
          <p:nvPr/>
        </p:nvSpPr>
        <p:spPr>
          <a:xfrm>
            <a:off x="10058400" y="65690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solidFill>
                  <a:schemeClr val="bg1"/>
                </a:solidFill>
              </a:rPr>
              <a:t>www.actuariesindia.org</a:t>
            </a:r>
          </a:p>
        </p:txBody>
      </p:sp>
    </p:spTree>
    <p:extLst>
      <p:ext uri="{BB962C8B-B14F-4D97-AF65-F5344CB8AC3E}">
        <p14:creationId xmlns:p14="http://schemas.microsoft.com/office/powerpoint/2010/main" val="3417095971"/>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Real Time Pricing &amp; Underwriting Engine</a:t>
            </a:r>
            <a:endParaRPr lang="es-ES" dirty="0"/>
          </a:p>
        </p:txBody>
      </p:sp>
      <p:sp>
        <p:nvSpPr>
          <p:cNvPr id="5" name="Text Placeholder 4"/>
          <p:cNvSpPr>
            <a:spLocks noGrp="1"/>
          </p:cNvSpPr>
          <p:nvPr>
            <p:ph type="body" sz="quarter" idx="12"/>
          </p:nvPr>
        </p:nvSpPr>
        <p:spPr/>
        <p:txBody>
          <a:bodyPr/>
          <a:lstStyle/>
          <a:p>
            <a:r>
              <a:rPr lang="en-US"/>
              <a:t>Benefits </a:t>
            </a:r>
            <a:endParaRPr lang="es-ES" dirty="0"/>
          </a:p>
        </p:txBody>
      </p:sp>
      <p:grpSp>
        <p:nvGrpSpPr>
          <p:cNvPr id="13" name="Group 12"/>
          <p:cNvGrpSpPr/>
          <p:nvPr/>
        </p:nvGrpSpPr>
        <p:grpSpPr>
          <a:xfrm>
            <a:off x="1092272" y="1563853"/>
            <a:ext cx="3719808" cy="2582675"/>
            <a:chOff x="1156025" y="1159707"/>
            <a:chExt cx="5186113" cy="3958679"/>
          </a:xfrm>
        </p:grpSpPr>
        <p:grpSp>
          <p:nvGrpSpPr>
            <p:cNvPr id="2" name="Group 1"/>
            <p:cNvGrpSpPr/>
            <p:nvPr/>
          </p:nvGrpSpPr>
          <p:grpSpPr>
            <a:xfrm>
              <a:off x="1156025" y="1159707"/>
              <a:ext cx="5186113" cy="3958679"/>
              <a:chOff x="1080653" y="1310594"/>
              <a:chExt cx="3889585" cy="2969009"/>
            </a:xfrm>
          </p:grpSpPr>
          <p:pic>
            <p:nvPicPr>
              <p:cNvPr id="3" name="Picture 2"/>
              <p:cNvPicPr>
                <a:picLocks noChangeAspect="1"/>
              </p:cNvPicPr>
              <p:nvPr/>
            </p:nvPicPr>
            <p:blipFill>
              <a:blip r:embed="rId2"/>
              <a:stretch>
                <a:fillRect/>
              </a:stretch>
            </p:blipFill>
            <p:spPr>
              <a:xfrm>
                <a:off x="1080653" y="1310594"/>
                <a:ext cx="3889585" cy="2969009"/>
              </a:xfrm>
              <a:prstGeom prst="rect">
                <a:avLst/>
              </a:prstGeom>
            </p:spPr>
          </p:pic>
          <p:graphicFrame>
            <p:nvGraphicFramePr>
              <p:cNvPr id="14" name="Object 13"/>
              <p:cNvGraphicFramePr>
                <a:graphicFrameLocks noChangeAspect="1"/>
              </p:cNvGraphicFramePr>
              <p:nvPr/>
            </p:nvGraphicFramePr>
            <p:xfrm>
              <a:off x="1515372" y="2017735"/>
              <a:ext cx="1062621" cy="295940"/>
            </p:xfrm>
            <a:graphic>
              <a:graphicData uri="http://schemas.openxmlformats.org/presentationml/2006/ole">
                <mc:AlternateContent xmlns:mc="http://schemas.openxmlformats.org/markup-compatibility/2006">
                  <mc:Choice xmlns:v="urn:schemas-microsoft-com:vml" Requires="v">
                    <p:oleObj name="Image" r:id="rId3" imgW="6476040" imgH="1802880" progId="Photoshop.Image.7">
                      <p:embed/>
                    </p:oleObj>
                  </mc:Choice>
                  <mc:Fallback>
                    <p:oleObj name="Image" r:id="rId3" imgW="6476040" imgH="1802880" progId="Photoshop.Image.7">
                      <p:embed/>
                      <p:pic>
                        <p:nvPicPr>
                          <p:cNvPr id="14" name="Object 13"/>
                          <p:cNvPicPr/>
                          <p:nvPr/>
                        </p:nvPicPr>
                        <p:blipFill>
                          <a:blip r:embed="rId4"/>
                          <a:stretch>
                            <a:fillRect/>
                          </a:stretch>
                        </p:blipFill>
                        <p:spPr>
                          <a:xfrm>
                            <a:off x="1515372" y="2017735"/>
                            <a:ext cx="1062621" cy="295940"/>
                          </a:xfrm>
                          <a:prstGeom prst="rect">
                            <a:avLst/>
                          </a:prstGeom>
                        </p:spPr>
                      </p:pic>
                    </p:oleObj>
                  </mc:Fallback>
                </mc:AlternateContent>
              </a:graphicData>
            </a:graphic>
          </p:graphicFrame>
        </p:grpSp>
        <p:pic>
          <p:nvPicPr>
            <p:cNvPr id="37" name="Picture 36"/>
            <p:cNvPicPr>
              <a:picLocks noChangeAspect="1"/>
            </p:cNvPicPr>
            <p:nvPr/>
          </p:nvPicPr>
          <p:blipFill>
            <a:blip r:embed="rId5"/>
            <a:stretch>
              <a:fillRect/>
            </a:stretch>
          </p:blipFill>
          <p:spPr>
            <a:xfrm>
              <a:off x="1631292" y="1450536"/>
              <a:ext cx="4214238" cy="3237782"/>
            </a:xfrm>
            <a:prstGeom prst="rect">
              <a:avLst/>
            </a:prstGeom>
          </p:spPr>
        </p:pic>
      </p:grpSp>
      <p:grpSp>
        <p:nvGrpSpPr>
          <p:cNvPr id="24" name="Gruppieren 23"/>
          <p:cNvGrpSpPr/>
          <p:nvPr/>
        </p:nvGrpSpPr>
        <p:grpSpPr>
          <a:xfrm>
            <a:off x="239186" y="4269102"/>
            <a:ext cx="5425981" cy="1943316"/>
            <a:chOff x="324315" y="3201826"/>
            <a:chExt cx="3779633" cy="1457487"/>
          </a:xfrm>
        </p:grpSpPr>
        <p:sp>
          <p:nvSpPr>
            <p:cNvPr id="15" name="TextBox 8">
              <a:extLst>
                <a:ext uri="{FF2B5EF4-FFF2-40B4-BE49-F238E27FC236}">
                  <a16:creationId xmlns:a16="http://schemas.microsoft.com/office/drawing/2014/main" id="{C9685A50-0D1E-4B38-BB85-3632188C107C}"/>
                </a:ext>
              </a:extLst>
            </p:cNvPr>
            <p:cNvSpPr txBox="1"/>
            <p:nvPr/>
          </p:nvSpPr>
          <p:spPr>
            <a:xfrm>
              <a:off x="324315" y="3255826"/>
              <a:ext cx="3779633" cy="1403487"/>
            </a:xfrm>
            <a:prstGeom prst="rect">
              <a:avLst/>
            </a:prstGeom>
            <a:solidFill>
              <a:schemeClr val="tx2">
                <a:alpha val="67000"/>
              </a:schemeClr>
            </a:solidFill>
          </p:spPr>
          <p:txBody>
            <a:bodyPr wrap="square" lIns="96000" tIns="96000" rIns="96000" bIns="96000" rtlCol="0">
              <a:noAutofit/>
            </a:bodyPr>
            <a:lstStyle>
              <a:defPPr>
                <a:defRPr lang="en-US"/>
              </a:defPPr>
              <a:lvl1pPr marL="144000" indent="-144000">
                <a:lnSpc>
                  <a:spcPct val="90000"/>
                </a:lnSpc>
                <a:spcBef>
                  <a:spcPts val="400"/>
                </a:spcBef>
                <a:buClr>
                  <a:schemeClr val="bg1"/>
                </a:buClr>
                <a:buFont typeface="Arial" panose="020B0604020202020204" pitchFamily="34" charset="0"/>
                <a:buChar char="•"/>
                <a:defRPr sz="1400">
                  <a:solidFill>
                    <a:schemeClr val="bg1"/>
                  </a:solidFill>
                </a:defRPr>
              </a:lvl1pPr>
            </a:lstStyle>
            <a:p>
              <a:r>
                <a:rPr lang="en-US" sz="1867" dirty="0"/>
                <a:t>Business user oriented tool</a:t>
              </a:r>
            </a:p>
            <a:p>
              <a:r>
                <a:rPr lang="en-US" sz="1867" dirty="0"/>
                <a:t>Flexible decision logic</a:t>
              </a:r>
            </a:p>
            <a:p>
              <a:r>
                <a:rPr lang="en-US" sz="1867" dirty="0"/>
                <a:t>Simulation &amp; Test capabilities</a:t>
              </a:r>
            </a:p>
            <a:p>
              <a:r>
                <a:rPr lang="en-US" sz="1867" dirty="0"/>
                <a:t>Segregation of roles and responsibilities</a:t>
              </a:r>
            </a:p>
            <a:p>
              <a:r>
                <a:rPr lang="en-US" sz="1867" dirty="0"/>
                <a:t>Low involvement of IT resources</a:t>
              </a:r>
            </a:p>
          </p:txBody>
        </p:sp>
        <p:sp>
          <p:nvSpPr>
            <p:cNvPr id="16" name="TextBox 8">
              <a:extLst>
                <a:ext uri="{FF2B5EF4-FFF2-40B4-BE49-F238E27FC236}">
                  <a16:creationId xmlns:a16="http://schemas.microsoft.com/office/drawing/2014/main" id="{C9685A50-0D1E-4B38-BB85-3632188C107C}"/>
                </a:ext>
              </a:extLst>
            </p:cNvPr>
            <p:cNvSpPr txBox="1"/>
            <p:nvPr/>
          </p:nvSpPr>
          <p:spPr>
            <a:xfrm>
              <a:off x="324315" y="3201826"/>
              <a:ext cx="3779633" cy="54000"/>
            </a:xfrm>
            <a:prstGeom prst="rect">
              <a:avLst/>
            </a:prstGeom>
            <a:solidFill>
              <a:srgbClr val="8D2A90"/>
            </a:solidFill>
          </p:spPr>
          <p:txBody>
            <a:bodyPr wrap="square" lIns="96000" tIns="96000" rIns="96000" bIns="96000" rtlCol="0">
              <a:noAutofit/>
            </a:bodyPr>
            <a:lstStyle/>
            <a:p>
              <a:pPr marL="191995" indent="-191995">
                <a:lnSpc>
                  <a:spcPct val="90000"/>
                </a:lnSpc>
                <a:spcBef>
                  <a:spcPts val="533"/>
                </a:spcBef>
                <a:buClr>
                  <a:schemeClr val="bg1"/>
                </a:buClr>
                <a:buFont typeface="Arial" panose="020B0604020202020204" pitchFamily="34" charset="0"/>
                <a:buChar char="•"/>
              </a:pPr>
              <a:endParaRPr lang="en-US" sz="1867" dirty="0">
                <a:solidFill>
                  <a:schemeClr val="bg1"/>
                </a:solidFill>
              </a:endParaRPr>
            </a:p>
          </p:txBody>
        </p:sp>
      </p:grpSp>
      <p:grpSp>
        <p:nvGrpSpPr>
          <p:cNvPr id="8" name="Gruppieren 7"/>
          <p:cNvGrpSpPr/>
          <p:nvPr/>
        </p:nvGrpSpPr>
        <p:grpSpPr>
          <a:xfrm>
            <a:off x="6508423" y="4269102"/>
            <a:ext cx="5425981" cy="1943316"/>
            <a:chOff x="4859942" y="3201826"/>
            <a:chExt cx="3779633" cy="1457487"/>
          </a:xfrm>
        </p:grpSpPr>
        <p:sp>
          <p:nvSpPr>
            <p:cNvPr id="17" name="TextBox 8">
              <a:extLst>
                <a:ext uri="{FF2B5EF4-FFF2-40B4-BE49-F238E27FC236}">
                  <a16:creationId xmlns:a16="http://schemas.microsoft.com/office/drawing/2014/main" id="{C9685A50-0D1E-4B38-BB85-3632188C107C}"/>
                </a:ext>
              </a:extLst>
            </p:cNvPr>
            <p:cNvSpPr txBox="1"/>
            <p:nvPr/>
          </p:nvSpPr>
          <p:spPr>
            <a:xfrm>
              <a:off x="4859942" y="3255826"/>
              <a:ext cx="3779633" cy="1403487"/>
            </a:xfrm>
            <a:prstGeom prst="rect">
              <a:avLst/>
            </a:prstGeom>
            <a:solidFill>
              <a:schemeClr val="tx2">
                <a:alpha val="67000"/>
              </a:schemeClr>
            </a:solidFill>
          </p:spPr>
          <p:txBody>
            <a:bodyPr wrap="square" lIns="96000" tIns="96000" rIns="96000" bIns="96000" rtlCol="0">
              <a:noAutofit/>
            </a:bodyPr>
            <a:lstStyle>
              <a:defPPr>
                <a:defRPr lang="en-US"/>
              </a:defPPr>
              <a:lvl1pPr marL="144000" indent="-144000">
                <a:lnSpc>
                  <a:spcPct val="90000"/>
                </a:lnSpc>
                <a:spcBef>
                  <a:spcPts val="400"/>
                </a:spcBef>
                <a:buClr>
                  <a:schemeClr val="bg1"/>
                </a:buClr>
                <a:buFont typeface="Arial" panose="020B0604020202020204" pitchFamily="34" charset="0"/>
                <a:buChar char="•"/>
                <a:defRPr sz="1400">
                  <a:solidFill>
                    <a:schemeClr val="bg1"/>
                  </a:solidFill>
                </a:defRPr>
              </a:lvl1pPr>
            </a:lstStyle>
            <a:p>
              <a:r>
                <a:rPr lang="en-US" sz="1867" dirty="0"/>
                <a:t>No need to recode for production</a:t>
              </a:r>
            </a:p>
            <a:p>
              <a:r>
                <a:rPr lang="en-US" sz="1867" dirty="0"/>
                <a:t>Short deployment time</a:t>
              </a:r>
            </a:p>
            <a:p>
              <a:r>
                <a:rPr lang="en-US" sz="1867" dirty="0"/>
                <a:t>Integration with corporate front-ends using web-services</a:t>
              </a:r>
            </a:p>
          </p:txBody>
        </p:sp>
        <p:sp>
          <p:nvSpPr>
            <p:cNvPr id="18" name="TextBox 8">
              <a:extLst>
                <a:ext uri="{FF2B5EF4-FFF2-40B4-BE49-F238E27FC236}">
                  <a16:creationId xmlns:a16="http://schemas.microsoft.com/office/drawing/2014/main" id="{C9685A50-0D1E-4B38-BB85-3632188C107C}"/>
                </a:ext>
              </a:extLst>
            </p:cNvPr>
            <p:cNvSpPr txBox="1"/>
            <p:nvPr/>
          </p:nvSpPr>
          <p:spPr>
            <a:xfrm>
              <a:off x="4859942" y="3201826"/>
              <a:ext cx="3779633" cy="54000"/>
            </a:xfrm>
            <a:prstGeom prst="rect">
              <a:avLst/>
            </a:prstGeom>
            <a:solidFill>
              <a:srgbClr val="8D2A90"/>
            </a:solidFill>
          </p:spPr>
          <p:txBody>
            <a:bodyPr wrap="square" lIns="96000" tIns="96000" rIns="96000" bIns="96000" rtlCol="0">
              <a:noAutofit/>
            </a:bodyPr>
            <a:lstStyle/>
            <a:p>
              <a:pPr marL="191995" indent="-191995">
                <a:lnSpc>
                  <a:spcPct val="90000"/>
                </a:lnSpc>
                <a:spcBef>
                  <a:spcPts val="533"/>
                </a:spcBef>
                <a:buClr>
                  <a:schemeClr val="bg1"/>
                </a:buClr>
                <a:buFont typeface="Arial" panose="020B0604020202020204" pitchFamily="34" charset="0"/>
                <a:buChar char="•"/>
              </a:pPr>
              <a:endParaRPr lang="en-US" sz="1867" dirty="0">
                <a:solidFill>
                  <a:schemeClr val="bg1"/>
                </a:solidFill>
              </a:endParaRPr>
            </a:p>
          </p:txBody>
        </p:sp>
      </p:grpSp>
      <p:sp>
        <p:nvSpPr>
          <p:cNvPr id="31" name="Rechteck 30"/>
          <p:cNvSpPr/>
          <p:nvPr/>
        </p:nvSpPr>
        <p:spPr>
          <a:xfrm>
            <a:off x="6707349" y="1556357"/>
            <a:ext cx="5028132" cy="2712744"/>
          </a:xfrm>
          <a:prstGeom prst="rect">
            <a:avLst/>
          </a:prstGeom>
          <a:solidFill>
            <a:schemeClr val="bg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de-DE" sz="2400">
              <a:solidFill>
                <a:schemeClr val="accent1"/>
              </a:solidFill>
            </a:endParaRPr>
          </a:p>
        </p:txBody>
      </p:sp>
      <p:grpSp>
        <p:nvGrpSpPr>
          <p:cNvPr id="25" name="Gruppieren 24"/>
          <p:cNvGrpSpPr/>
          <p:nvPr/>
        </p:nvGrpSpPr>
        <p:grpSpPr>
          <a:xfrm>
            <a:off x="6707347" y="1563854"/>
            <a:ext cx="5028132" cy="2705247"/>
            <a:chOff x="5030510" y="1172890"/>
            <a:chExt cx="3771099" cy="2028935"/>
          </a:xfrm>
        </p:grpSpPr>
        <p:pic>
          <p:nvPicPr>
            <p:cNvPr id="32" name="Picture 12"/>
            <p:cNvPicPr>
              <a:picLocks noChangeAspect="1" noChangeArrowheads="1"/>
            </p:cNvPicPr>
            <p:nvPr/>
          </p:nvPicPr>
          <p:blipFill rotWithShape="1">
            <a:blip r:embed="rId6">
              <a:extLst>
                <a:ext uri="{28A0092B-C50C-407E-A947-70E740481C1C}">
                  <a14:useLocalDpi xmlns:a14="http://schemas.microsoft.com/office/drawing/2010/main" val="0"/>
                </a:ext>
              </a:extLst>
            </a:blip>
            <a:srcRect b="1798"/>
            <a:stretch/>
          </p:blipFill>
          <p:spPr bwMode="auto">
            <a:xfrm>
              <a:off x="5030510" y="1172890"/>
              <a:ext cx="3771099" cy="1950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12"/>
            <p:cNvPicPr>
              <a:picLocks noChangeAspect="1" noChangeArrowheads="1"/>
            </p:cNvPicPr>
            <p:nvPr/>
          </p:nvPicPr>
          <p:blipFill rotWithShape="1">
            <a:blip r:embed="rId6">
              <a:extLst>
                <a:ext uri="{28A0092B-C50C-407E-A947-70E740481C1C}">
                  <a14:useLocalDpi xmlns:a14="http://schemas.microsoft.com/office/drawing/2010/main" val="0"/>
                </a:ext>
              </a:extLst>
            </a:blip>
            <a:srcRect t="97641" b="1798"/>
            <a:stretch/>
          </p:blipFill>
          <p:spPr bwMode="auto">
            <a:xfrm>
              <a:off x="5030510" y="3111810"/>
              <a:ext cx="3771099" cy="90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cxnSp>
        <p:nvCxnSpPr>
          <p:cNvPr id="27" name="Gerade Verbindung mit Pfeil 26"/>
          <p:cNvCxnSpPr/>
          <p:nvPr/>
        </p:nvCxnSpPr>
        <p:spPr>
          <a:xfrm>
            <a:off x="5135894" y="2912729"/>
            <a:ext cx="1372529" cy="0"/>
          </a:xfrm>
          <a:prstGeom prst="straightConnector1">
            <a:avLst/>
          </a:prstGeom>
          <a:ln w="19050">
            <a:solidFill>
              <a:schemeClr val="bg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41" name="Ellipse 40"/>
          <p:cNvSpPr/>
          <p:nvPr/>
        </p:nvSpPr>
        <p:spPr>
          <a:xfrm>
            <a:off x="11067496" y="105654"/>
            <a:ext cx="809837" cy="809839"/>
          </a:xfrm>
          <a:prstGeom prst="ellipse">
            <a:avLst/>
          </a:prstGeom>
          <a:noFill/>
          <a:ln w="12700" cap="rnd">
            <a:solidFill>
              <a:srgbClr val="AC33A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de-DE" sz="2400">
              <a:solidFill>
                <a:schemeClr val="bg1"/>
              </a:solidFill>
            </a:endParaRPr>
          </a:p>
        </p:txBody>
      </p:sp>
      <p:sp>
        <p:nvSpPr>
          <p:cNvPr id="34" name="Footer Placeholder 4">
            <a:extLst>
              <a:ext uri="{FF2B5EF4-FFF2-40B4-BE49-F238E27FC236}">
                <a16:creationId xmlns:a16="http://schemas.microsoft.com/office/drawing/2014/main" id="{F9087CF8-3FEE-49D1-B533-388E5BE7B02C}"/>
              </a:ext>
            </a:extLst>
          </p:cNvPr>
          <p:cNvSpPr txBox="1">
            <a:spLocks/>
          </p:cNvSpPr>
          <p:nvPr/>
        </p:nvSpPr>
        <p:spPr>
          <a:xfrm>
            <a:off x="10058400" y="65690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solidFill>
                  <a:schemeClr val="bg1"/>
                </a:solidFill>
              </a:rPr>
              <a:t>www.actuariesindia.org</a:t>
            </a:r>
          </a:p>
        </p:txBody>
      </p:sp>
      <p:pic>
        <p:nvPicPr>
          <p:cNvPr id="35" name="Picture 34">
            <a:extLst>
              <a:ext uri="{FF2B5EF4-FFF2-40B4-BE49-F238E27FC236}">
                <a16:creationId xmlns:a16="http://schemas.microsoft.com/office/drawing/2014/main" id="{9514CE35-8CC6-4333-941F-04C1A76078D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896600" y="152401"/>
            <a:ext cx="1085347" cy="1093347"/>
          </a:xfrm>
          <a:prstGeom prst="rect">
            <a:avLst/>
          </a:prstGeom>
          <a:blipFill dpi="0" rotWithShape="1">
            <a:blip r:embed="rId8"/>
            <a:srcRect/>
            <a:stretch>
              <a:fillRect/>
            </a:stretch>
          </a:blipFill>
        </p:spPr>
      </p:pic>
    </p:spTree>
    <p:extLst>
      <p:ext uri="{BB962C8B-B14F-4D97-AF65-F5344CB8AC3E}">
        <p14:creationId xmlns:p14="http://schemas.microsoft.com/office/powerpoint/2010/main" val="3354691644"/>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152401"/>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58030"/>
            <a:ext cx="86106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dirty="0">
                <a:ln>
                  <a:noFill/>
                </a:ln>
                <a:solidFill>
                  <a:srgbClr val="000000"/>
                </a:solidFill>
                <a:effectLst/>
                <a:uLnTx/>
                <a:uFillTx/>
                <a:latin typeface="Arial"/>
                <a:ea typeface="+mj-ea"/>
                <a:cs typeface="+mj-cs"/>
              </a:rPr>
              <a:t>Visualization</a:t>
            </a:r>
          </a:p>
        </p:txBody>
      </p:sp>
      <p:sp>
        <p:nvSpPr>
          <p:cNvPr id="5" name="Footer Placeholder 4"/>
          <p:cNvSpPr txBox="1">
            <a:spLocks/>
          </p:cNvSpPr>
          <p:nvPr/>
        </p:nvSpPr>
        <p:spPr>
          <a:xfrm>
            <a:off x="9753600" y="64928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pic>
        <p:nvPicPr>
          <p:cNvPr id="4098" name="Picture 2" descr="7 Data Visualization Cartoons, is it a fad and what is qualitative  visualization?">
            <a:extLst>
              <a:ext uri="{FF2B5EF4-FFF2-40B4-BE49-F238E27FC236}">
                <a16:creationId xmlns:a16="http://schemas.microsoft.com/office/drawing/2014/main" id="{D3FFA041-2415-4DC1-AEDE-785BD23C954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57600" y="1295400"/>
            <a:ext cx="6249827" cy="4688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62750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D76C1-9EE9-46F4-ACD7-4DAD46F6CAF4}"/>
              </a:ext>
            </a:extLst>
          </p:cNvPr>
          <p:cNvSpPr>
            <a:spLocks noGrp="1"/>
          </p:cNvSpPr>
          <p:nvPr>
            <p:ph type="title"/>
          </p:nvPr>
        </p:nvSpPr>
        <p:spPr/>
        <p:txBody>
          <a:bodyPr>
            <a:normAutofit/>
          </a:bodyPr>
          <a:lstStyle/>
          <a:p>
            <a:r>
              <a:rPr lang="en-US"/>
              <a:t>Capability Gap</a:t>
            </a:r>
            <a:r>
              <a:rPr lang="es-ES_tradnl"/>
              <a:t> </a:t>
            </a:r>
            <a:endParaRPr lang="es-ES"/>
          </a:p>
        </p:txBody>
      </p:sp>
      <p:sp>
        <p:nvSpPr>
          <p:cNvPr id="3" name="Rectangle: Rounded Corners 2">
            <a:extLst>
              <a:ext uri="{FF2B5EF4-FFF2-40B4-BE49-F238E27FC236}">
                <a16:creationId xmlns:a16="http://schemas.microsoft.com/office/drawing/2014/main" id="{BCF7C32C-3DE7-497F-A585-F6FB78010C00}"/>
              </a:ext>
            </a:extLst>
          </p:cNvPr>
          <p:cNvSpPr/>
          <p:nvPr/>
        </p:nvSpPr>
        <p:spPr>
          <a:xfrm>
            <a:off x="254443" y="2283288"/>
            <a:ext cx="2072333" cy="993219"/>
          </a:xfrm>
          <a:prstGeom prst="round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a:ln>
                  <a:noFill/>
                </a:ln>
                <a:solidFill>
                  <a:srgbClr val="FFFFFF"/>
                </a:solidFill>
                <a:effectLst/>
                <a:uLnTx/>
                <a:uFillTx/>
                <a:latin typeface="Calibri" panose="020F0502020204030204"/>
                <a:ea typeface="+mn-ea"/>
                <a:cs typeface="+mn-cs"/>
              </a:rPr>
              <a:t>Use of AI/ML</a:t>
            </a:r>
          </a:p>
        </p:txBody>
      </p:sp>
      <p:sp>
        <p:nvSpPr>
          <p:cNvPr id="7" name="TextBox 6">
            <a:extLst>
              <a:ext uri="{FF2B5EF4-FFF2-40B4-BE49-F238E27FC236}">
                <a16:creationId xmlns:a16="http://schemas.microsoft.com/office/drawing/2014/main" id="{EA9F1E29-77F0-46E9-AF92-3C8E55016DAF}"/>
              </a:ext>
            </a:extLst>
          </p:cNvPr>
          <p:cNvSpPr txBox="1"/>
          <p:nvPr/>
        </p:nvSpPr>
        <p:spPr>
          <a:xfrm>
            <a:off x="2544601" y="2431084"/>
            <a:ext cx="8682643" cy="666977"/>
          </a:xfrm>
          <a:prstGeom prst="rect">
            <a:avLst/>
          </a:prstGeom>
          <a:noFill/>
        </p:spPr>
        <p:txBody>
          <a:bodyPr wrap="square" rtlCol="0">
            <a:spAutoFit/>
          </a:bodyPr>
          <a:lstStyle/>
          <a:p>
            <a:pPr marL="122764" marR="0" lvl="0" indent="-122764" algn="l" defTabSz="609585"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67" b="0" i="0" u="none" strike="noStrike" kern="1200" cap="none" spc="0" normalizeH="0" baseline="0" noProof="0" dirty="0">
                <a:ln>
                  <a:noFill/>
                </a:ln>
                <a:solidFill>
                  <a:srgbClr val="FFFFFF"/>
                </a:solidFill>
                <a:effectLst/>
                <a:uLnTx/>
                <a:uFillTx/>
                <a:latin typeface="Calibri Light" panose="020F0302020204030204"/>
                <a:ea typeface="+mn-ea"/>
                <a:cs typeface="+mn-cs"/>
              </a:rPr>
              <a:t>Customer behavior is not linear. AI/ML techniques are exponentially better predictors.</a:t>
            </a:r>
          </a:p>
          <a:p>
            <a:pPr marL="122764" marR="0" lvl="0" indent="-122764" algn="l" defTabSz="609585"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67" b="0" i="0" u="none" strike="noStrike" kern="1200" cap="none" spc="0" normalizeH="0" baseline="0" noProof="0" dirty="0">
                <a:ln>
                  <a:noFill/>
                </a:ln>
                <a:solidFill>
                  <a:srgbClr val="FFFFFF"/>
                </a:solidFill>
                <a:effectLst/>
                <a:uLnTx/>
                <a:uFillTx/>
                <a:latin typeface="Calibri Light" panose="020F0302020204030204"/>
                <a:ea typeface="+mn-ea"/>
                <a:cs typeface="+mn-cs"/>
              </a:rPr>
              <a:t>Optimization is an iterative process, so the system must be highly responsive.</a:t>
            </a:r>
          </a:p>
        </p:txBody>
      </p:sp>
      <p:sp>
        <p:nvSpPr>
          <p:cNvPr id="12" name="Rectangle: Rounded Corners 11">
            <a:extLst>
              <a:ext uri="{FF2B5EF4-FFF2-40B4-BE49-F238E27FC236}">
                <a16:creationId xmlns:a16="http://schemas.microsoft.com/office/drawing/2014/main" id="{1A0B3115-4BB8-4611-BDBA-57478EB93E7E}"/>
              </a:ext>
            </a:extLst>
          </p:cNvPr>
          <p:cNvSpPr/>
          <p:nvPr/>
        </p:nvSpPr>
        <p:spPr>
          <a:xfrm>
            <a:off x="254443" y="1186528"/>
            <a:ext cx="2072333" cy="993219"/>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a:ln>
                  <a:noFill/>
                </a:ln>
                <a:solidFill>
                  <a:srgbClr val="FFFFFF"/>
                </a:solidFill>
                <a:effectLst/>
                <a:uLnTx/>
                <a:uFillTx/>
                <a:latin typeface="Calibri" panose="020F0502020204030204"/>
                <a:ea typeface="+mn-ea"/>
                <a:cs typeface="+mn-cs"/>
              </a:rPr>
              <a:t>Actuarial Data management</a:t>
            </a:r>
          </a:p>
        </p:txBody>
      </p:sp>
      <p:sp>
        <p:nvSpPr>
          <p:cNvPr id="13" name="TextBox 12">
            <a:extLst>
              <a:ext uri="{FF2B5EF4-FFF2-40B4-BE49-F238E27FC236}">
                <a16:creationId xmlns:a16="http://schemas.microsoft.com/office/drawing/2014/main" id="{62B06489-FDD4-4F33-8467-DEDABC1270A3}"/>
              </a:ext>
            </a:extLst>
          </p:cNvPr>
          <p:cNvSpPr txBox="1"/>
          <p:nvPr/>
        </p:nvSpPr>
        <p:spPr>
          <a:xfrm>
            <a:off x="2544601" y="1327759"/>
            <a:ext cx="8682643" cy="666977"/>
          </a:xfrm>
          <a:prstGeom prst="rect">
            <a:avLst/>
          </a:prstGeom>
          <a:noFill/>
        </p:spPr>
        <p:txBody>
          <a:bodyPr wrap="square" rtlCol="0">
            <a:spAutoFit/>
          </a:bodyPr>
          <a:lstStyle/>
          <a:p>
            <a:pPr marL="122764" marR="0" lvl="0" indent="-122764" algn="l" defTabSz="609585"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67" b="0" i="0" u="none" strike="noStrike" kern="1200" cap="none" spc="0" normalizeH="0" baseline="0" noProof="0">
                <a:ln>
                  <a:noFill/>
                </a:ln>
                <a:solidFill>
                  <a:srgbClr val="FFFFFF"/>
                </a:solidFill>
                <a:effectLst/>
                <a:uLnTx/>
                <a:uFillTx/>
                <a:latin typeface="Calibri Light" panose="020F0302020204030204"/>
                <a:ea typeface="+mn-ea"/>
                <a:cs typeface="+mn-cs"/>
              </a:rPr>
              <a:t>Predicting customer’s behavior needs large datasets with complex transformations </a:t>
            </a:r>
          </a:p>
          <a:p>
            <a:pPr marL="122764" marR="0" lvl="0" indent="-122764" algn="l" defTabSz="609585"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67" b="0" i="0" u="none" strike="noStrike" kern="1200" cap="none" spc="0" normalizeH="0" baseline="0" noProof="0">
                <a:ln>
                  <a:noFill/>
                </a:ln>
                <a:solidFill>
                  <a:srgbClr val="FFFFFF"/>
                </a:solidFill>
                <a:effectLst/>
                <a:uLnTx/>
                <a:uFillTx/>
                <a:latin typeface="Calibri Light" panose="020F0302020204030204"/>
                <a:ea typeface="+mn-ea"/>
                <a:cs typeface="+mn-cs"/>
              </a:rPr>
              <a:t>Data from multiple sources – technical premiums, claims, sales channels, etc.</a:t>
            </a:r>
          </a:p>
        </p:txBody>
      </p:sp>
      <p:pic>
        <p:nvPicPr>
          <p:cNvPr id="16" name="Picture 15">
            <a:extLst>
              <a:ext uri="{FF2B5EF4-FFF2-40B4-BE49-F238E27FC236}">
                <a16:creationId xmlns:a16="http://schemas.microsoft.com/office/drawing/2014/main" id="{2C52873F-04BC-485D-AE6E-CF8864D0A7AD}"/>
              </a:ext>
            </a:extLst>
          </p:cNvPr>
          <p:cNvPicPr>
            <a:picLocks noChangeAspect="1"/>
          </p:cNvPicPr>
          <p:nvPr/>
        </p:nvPicPr>
        <p:blipFill>
          <a:blip r:embed="rId2"/>
          <a:stretch>
            <a:fillRect/>
          </a:stretch>
        </p:blipFill>
        <p:spPr>
          <a:xfrm>
            <a:off x="9530106" y="3940110"/>
            <a:ext cx="2460463" cy="2132053"/>
          </a:xfrm>
          <a:prstGeom prst="rect">
            <a:avLst/>
          </a:prstGeom>
        </p:spPr>
      </p:pic>
      <p:sp>
        <p:nvSpPr>
          <p:cNvPr id="17" name="Rectangle: Rounded Corners 16">
            <a:extLst>
              <a:ext uri="{FF2B5EF4-FFF2-40B4-BE49-F238E27FC236}">
                <a16:creationId xmlns:a16="http://schemas.microsoft.com/office/drawing/2014/main" id="{82D4BFCE-5870-43B9-93A0-10254E13E11C}"/>
              </a:ext>
            </a:extLst>
          </p:cNvPr>
          <p:cNvSpPr/>
          <p:nvPr/>
        </p:nvSpPr>
        <p:spPr>
          <a:xfrm>
            <a:off x="254443" y="3406057"/>
            <a:ext cx="2072333" cy="993219"/>
          </a:xfrm>
          <a:prstGeom prst="roundRect">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srgbClr val="FFFFFF"/>
                </a:solidFill>
                <a:effectLst/>
                <a:uLnTx/>
                <a:uFillTx/>
                <a:latin typeface="Calibri" panose="020F0502020204030204"/>
                <a:ea typeface="+mn-ea"/>
                <a:cs typeface="+mn-cs"/>
              </a:rPr>
              <a:t>Integration</a:t>
            </a:r>
            <a:r>
              <a:rPr kumimoji="0" lang="es-ES_tradnl" sz="2133" b="0" i="0" u="none" strike="noStrike" kern="1200" cap="none" spc="0" normalizeH="0" baseline="0" noProof="0" dirty="0">
                <a:ln>
                  <a:noFill/>
                </a:ln>
                <a:solidFill>
                  <a:srgbClr val="FFFFFF"/>
                </a:solidFill>
                <a:effectLst/>
                <a:uLnTx/>
                <a:uFillTx/>
                <a:latin typeface="Calibri" panose="020F0502020204030204"/>
                <a:ea typeface="+mn-ea"/>
                <a:cs typeface="+mn-cs"/>
              </a:rPr>
              <a:t> / </a:t>
            </a:r>
            <a:r>
              <a:rPr kumimoji="0" lang="es-ES_tradnl" sz="2133" b="0" i="0" u="none" strike="noStrike" kern="1200" cap="none" spc="0" normalizeH="0" baseline="0" noProof="0" dirty="0" err="1">
                <a:ln>
                  <a:noFill/>
                </a:ln>
                <a:solidFill>
                  <a:srgbClr val="FFFFFF"/>
                </a:solidFill>
                <a:effectLst/>
                <a:uLnTx/>
                <a:uFillTx/>
                <a:latin typeface="Calibri" panose="020F0502020204030204"/>
                <a:ea typeface="+mn-ea"/>
                <a:cs typeface="+mn-cs"/>
              </a:rPr>
              <a:t>Realtime</a:t>
            </a:r>
            <a:r>
              <a:rPr kumimoji="0" lang="es-ES_tradnl" sz="2133"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s-ES_tradnl" sz="2133" b="0" i="0" u="none" strike="noStrike" kern="1200" cap="none" spc="0" normalizeH="0" baseline="0" noProof="0" dirty="0" err="1">
                <a:ln>
                  <a:noFill/>
                </a:ln>
                <a:solidFill>
                  <a:srgbClr val="FFFFFF"/>
                </a:solidFill>
                <a:effectLst/>
                <a:uLnTx/>
                <a:uFillTx/>
                <a:latin typeface="Calibri" panose="020F0502020204030204"/>
                <a:ea typeface="+mn-ea"/>
                <a:cs typeface="+mn-cs"/>
              </a:rPr>
              <a:t>Deployment</a:t>
            </a:r>
            <a:endParaRPr kumimoji="0" lang="es-ES" sz="2133"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F9829C06-E9F2-40D9-9222-32AE2681F3D7}"/>
              </a:ext>
            </a:extLst>
          </p:cNvPr>
          <p:cNvSpPr txBox="1"/>
          <p:nvPr/>
        </p:nvSpPr>
        <p:spPr>
          <a:xfrm>
            <a:off x="2544601" y="3376240"/>
            <a:ext cx="7285199" cy="1241622"/>
          </a:xfrm>
          <a:prstGeom prst="rect">
            <a:avLst/>
          </a:prstGeom>
          <a:noFill/>
        </p:spPr>
        <p:txBody>
          <a:bodyPr wrap="square" rtlCol="0">
            <a:spAutoFit/>
          </a:bodyPr>
          <a:lstStyle/>
          <a:p>
            <a:pPr marL="122764" marR="0" lvl="0" indent="-12276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67" b="0" i="0" u="none" strike="noStrike" kern="1200" cap="none" spc="0" normalizeH="0" baseline="0" noProof="0" dirty="0">
                <a:ln>
                  <a:noFill/>
                </a:ln>
                <a:solidFill>
                  <a:srgbClr val="FFFFFF"/>
                </a:solidFill>
                <a:effectLst/>
                <a:uLnTx/>
                <a:uFillTx/>
                <a:latin typeface="Calibri Light" panose="020F0302020204030204"/>
                <a:ea typeface="+mn-ea"/>
                <a:cs typeface="+mn-cs"/>
              </a:rPr>
              <a:t>Optimization scenarios are time sensitive. Need instant deployment of price changes to distribution channels.</a:t>
            </a:r>
          </a:p>
          <a:p>
            <a:pPr marL="122764" marR="0" lvl="0" indent="-12276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67" b="0" i="0" u="none" strike="noStrike" kern="1200" cap="none" spc="0" normalizeH="0" baseline="0" noProof="0" dirty="0">
                <a:ln>
                  <a:noFill/>
                </a:ln>
                <a:solidFill>
                  <a:srgbClr val="FFFFFF"/>
                </a:solidFill>
                <a:effectLst/>
                <a:uLnTx/>
                <a:uFillTx/>
                <a:latin typeface="Calibri Light" panose="020F0302020204030204"/>
                <a:ea typeface="+mn-ea"/>
                <a:cs typeface="+mn-cs"/>
              </a:rPr>
              <a:t>Collaborative analysis with other relevant departments – underwriting, management, etc.</a:t>
            </a:r>
          </a:p>
        </p:txBody>
      </p:sp>
      <p:sp>
        <p:nvSpPr>
          <p:cNvPr id="14" name="Rectangle: Rounded Corners 13">
            <a:extLst>
              <a:ext uri="{FF2B5EF4-FFF2-40B4-BE49-F238E27FC236}">
                <a16:creationId xmlns:a16="http://schemas.microsoft.com/office/drawing/2014/main" id="{FD2A4FF5-9C6A-48AC-92F0-9AADC4E19E14}"/>
              </a:ext>
            </a:extLst>
          </p:cNvPr>
          <p:cNvSpPr/>
          <p:nvPr/>
        </p:nvSpPr>
        <p:spPr>
          <a:xfrm>
            <a:off x="254443" y="4513693"/>
            <a:ext cx="2072333" cy="993219"/>
          </a:xfrm>
          <a:prstGeom prst="round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s-ES_tradnl" sz="2133" dirty="0" err="1"/>
              <a:t>Visualization</a:t>
            </a:r>
            <a:endParaRPr lang="es-ES" sz="2133" dirty="0"/>
          </a:p>
        </p:txBody>
      </p:sp>
      <p:sp>
        <p:nvSpPr>
          <p:cNvPr id="15" name="TextBox 14">
            <a:extLst>
              <a:ext uri="{FF2B5EF4-FFF2-40B4-BE49-F238E27FC236}">
                <a16:creationId xmlns:a16="http://schemas.microsoft.com/office/drawing/2014/main" id="{C176A061-4EE8-40B4-B22A-ACC2B3FD7C22}"/>
              </a:ext>
            </a:extLst>
          </p:cNvPr>
          <p:cNvSpPr txBox="1"/>
          <p:nvPr/>
        </p:nvSpPr>
        <p:spPr>
          <a:xfrm>
            <a:off x="2544601" y="4664571"/>
            <a:ext cx="6985505" cy="985078"/>
          </a:xfrm>
          <a:prstGeom prst="rect">
            <a:avLst/>
          </a:prstGeom>
          <a:noFill/>
        </p:spPr>
        <p:txBody>
          <a:bodyPr wrap="square" lIns="121920" tIns="60960" rIns="121920" bIns="60960" rtlCol="0" anchor="t">
            <a:spAutoFit/>
          </a:bodyPr>
          <a:lstStyle/>
          <a:p>
            <a:pPr marL="122764" indent="-122764">
              <a:buFont typeface="Arial" panose="020B0604020202020204" pitchFamily="34" charset="0"/>
              <a:buChar char="•"/>
            </a:pPr>
            <a:r>
              <a:rPr lang="en-US" sz="1867" dirty="0">
                <a:solidFill>
                  <a:schemeClr val="bg1"/>
                </a:solidFill>
                <a:latin typeface="+mj-lt"/>
              </a:rPr>
              <a:t>Optimization results need to be paired with powerful visualization to understand the impact.</a:t>
            </a:r>
          </a:p>
          <a:p>
            <a:pPr marL="122764" indent="-122764">
              <a:buFont typeface="Arial" panose="020B0604020202020204" pitchFamily="34" charset="0"/>
              <a:buChar char="•"/>
            </a:pPr>
            <a:r>
              <a:rPr lang="en-US" sz="1867" dirty="0">
                <a:solidFill>
                  <a:schemeClr val="bg1"/>
                </a:solidFill>
                <a:latin typeface="+mj-lt"/>
              </a:rPr>
              <a:t>Collaboration with various departments.</a:t>
            </a:r>
          </a:p>
        </p:txBody>
      </p:sp>
    </p:spTree>
    <p:extLst>
      <p:ext uri="{BB962C8B-B14F-4D97-AF65-F5344CB8AC3E}">
        <p14:creationId xmlns:p14="http://schemas.microsoft.com/office/powerpoint/2010/main" val="2579794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B55A8AE-E65D-4CEC-BD46-385486614000}"/>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77B92105-55B8-4E4E-8E1B-6372A521DB8A}"/>
              </a:ext>
            </a:extLst>
          </p:cNvPr>
          <p:cNvSpPr txBox="1"/>
          <p:nvPr/>
        </p:nvSpPr>
        <p:spPr>
          <a:xfrm>
            <a:off x="5548840" y="5317046"/>
            <a:ext cx="5802294" cy="461665"/>
          </a:xfrm>
          <a:prstGeom prst="rect">
            <a:avLst/>
          </a:prstGeom>
          <a:noFill/>
          <a:ln w="25400">
            <a:solidFill>
              <a:srgbClr val="FF0000"/>
            </a:solidFill>
          </a:ln>
        </p:spPr>
        <p:txBody>
          <a:bodyPr wrap="none" rtlCol="0">
            <a:spAutoFit/>
          </a:bodyPr>
          <a:lstStyle/>
          <a:p>
            <a:r>
              <a:rPr lang="en-US" sz="2400" dirty="0">
                <a:solidFill>
                  <a:schemeClr val="bg1"/>
                </a:solidFill>
              </a:rPr>
              <a:t>UI for business to run Optimisation Scenarios</a:t>
            </a:r>
          </a:p>
        </p:txBody>
      </p:sp>
    </p:spTree>
    <p:extLst>
      <p:ext uri="{BB962C8B-B14F-4D97-AF65-F5344CB8AC3E}">
        <p14:creationId xmlns:p14="http://schemas.microsoft.com/office/powerpoint/2010/main" val="3042364726"/>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5B1EB-9367-4297-BD3B-8A91A2AB3049}"/>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7FBADF7C-4D39-45D5-83A0-0916A5C1526F}"/>
              </a:ext>
            </a:extLst>
          </p:cNvPr>
          <p:cNvSpPr>
            <a:spLocks noGrp="1"/>
          </p:cNvSpPr>
          <p:nvPr>
            <p:ph type="body" sz="quarter" idx="11"/>
          </p:nvPr>
        </p:nvSpPr>
        <p:spPr/>
        <p:txBody>
          <a:bodyPr/>
          <a:lstStyle/>
          <a:p>
            <a:endParaRPr lang="en-US"/>
          </a:p>
        </p:txBody>
      </p:sp>
      <p:pic>
        <p:nvPicPr>
          <p:cNvPr id="4" name="Picture 3">
            <a:extLst>
              <a:ext uri="{FF2B5EF4-FFF2-40B4-BE49-F238E27FC236}">
                <a16:creationId xmlns:a16="http://schemas.microsoft.com/office/drawing/2014/main" id="{EC6ED728-05EE-4CDB-B97B-F21EB33D4BB3}"/>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1EC08374-FF92-47DB-8585-C8A6F0998551}"/>
              </a:ext>
            </a:extLst>
          </p:cNvPr>
          <p:cNvSpPr txBox="1"/>
          <p:nvPr/>
        </p:nvSpPr>
        <p:spPr>
          <a:xfrm>
            <a:off x="3100281" y="5923281"/>
            <a:ext cx="5676875" cy="461665"/>
          </a:xfrm>
          <a:prstGeom prst="rect">
            <a:avLst/>
          </a:prstGeom>
          <a:noFill/>
          <a:ln w="25400">
            <a:solidFill>
              <a:srgbClr val="FF0000"/>
            </a:solidFill>
          </a:ln>
        </p:spPr>
        <p:txBody>
          <a:bodyPr wrap="none" rtlCol="0">
            <a:spAutoFit/>
          </a:bodyPr>
          <a:lstStyle/>
          <a:p>
            <a:r>
              <a:rPr lang="en-US" sz="2400" dirty="0">
                <a:solidFill>
                  <a:schemeClr val="bg1"/>
                </a:solidFill>
              </a:rPr>
              <a:t>Output post running Optimisation Scenarios</a:t>
            </a:r>
          </a:p>
        </p:txBody>
      </p:sp>
    </p:spTree>
    <p:extLst>
      <p:ext uri="{BB962C8B-B14F-4D97-AF65-F5344CB8AC3E}">
        <p14:creationId xmlns:p14="http://schemas.microsoft.com/office/powerpoint/2010/main" val="17150493"/>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02230-3039-41E3-9F82-F6A1599B3D48}"/>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407E767A-2341-4BF4-8A0E-5A2FBA1A59C5}"/>
              </a:ext>
            </a:extLst>
          </p:cNvPr>
          <p:cNvSpPr>
            <a:spLocks noGrp="1"/>
          </p:cNvSpPr>
          <p:nvPr>
            <p:ph type="body" sz="quarter" idx="11"/>
          </p:nvPr>
        </p:nvSpPr>
        <p:spPr/>
        <p:txBody>
          <a:bodyPr/>
          <a:lstStyle/>
          <a:p>
            <a:endParaRPr lang="en-US"/>
          </a:p>
        </p:txBody>
      </p:sp>
      <p:pic>
        <p:nvPicPr>
          <p:cNvPr id="4" name="Picture 3">
            <a:extLst>
              <a:ext uri="{FF2B5EF4-FFF2-40B4-BE49-F238E27FC236}">
                <a16:creationId xmlns:a16="http://schemas.microsoft.com/office/drawing/2014/main" id="{B85592FF-B494-4484-94F3-C62F45AEFE61}"/>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A28AAE98-1A60-4339-814F-58B24251A629}"/>
              </a:ext>
            </a:extLst>
          </p:cNvPr>
          <p:cNvSpPr txBox="1"/>
          <p:nvPr/>
        </p:nvSpPr>
        <p:spPr>
          <a:xfrm>
            <a:off x="5223721" y="2479041"/>
            <a:ext cx="5839547" cy="461665"/>
          </a:xfrm>
          <a:prstGeom prst="rect">
            <a:avLst/>
          </a:prstGeom>
          <a:noFill/>
          <a:ln w="25400">
            <a:solidFill>
              <a:srgbClr val="FF0000"/>
            </a:solidFill>
          </a:ln>
        </p:spPr>
        <p:txBody>
          <a:bodyPr wrap="none" rtlCol="0">
            <a:spAutoFit/>
          </a:bodyPr>
          <a:lstStyle/>
          <a:p>
            <a:r>
              <a:rPr lang="en-US" sz="2400" dirty="0">
                <a:solidFill>
                  <a:schemeClr val="bg1"/>
                </a:solidFill>
              </a:rPr>
              <a:t>Drill down to each scenario to analyse output</a:t>
            </a:r>
          </a:p>
        </p:txBody>
      </p:sp>
    </p:spTree>
    <p:extLst>
      <p:ext uri="{BB962C8B-B14F-4D97-AF65-F5344CB8AC3E}">
        <p14:creationId xmlns:p14="http://schemas.microsoft.com/office/powerpoint/2010/main" val="57307945"/>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76F96-972D-434B-A0B3-908CE3D9C73F}"/>
              </a:ext>
            </a:extLst>
          </p:cNvPr>
          <p:cNvSpPr>
            <a:spLocks noGrp="1"/>
          </p:cNvSpPr>
          <p:nvPr>
            <p:ph type="title"/>
          </p:nvPr>
        </p:nvSpPr>
        <p:spPr/>
        <p:txBody>
          <a:bodyPr/>
          <a:lstStyle/>
          <a:p>
            <a:r>
              <a:rPr lang="en-US" dirty="0"/>
              <a:t>The Efficiency frontier</a:t>
            </a:r>
          </a:p>
        </p:txBody>
      </p:sp>
      <p:sp>
        <p:nvSpPr>
          <p:cNvPr id="9" name="TextBox 8">
            <a:extLst>
              <a:ext uri="{FF2B5EF4-FFF2-40B4-BE49-F238E27FC236}">
                <a16:creationId xmlns:a16="http://schemas.microsoft.com/office/drawing/2014/main" id="{C9685A50-0D1E-4B38-BB85-3632188C107C}"/>
              </a:ext>
            </a:extLst>
          </p:cNvPr>
          <p:cNvSpPr txBox="1"/>
          <p:nvPr/>
        </p:nvSpPr>
        <p:spPr>
          <a:xfrm>
            <a:off x="8256240" y="1779152"/>
            <a:ext cx="3552395" cy="3894120"/>
          </a:xfrm>
          <a:prstGeom prst="rect">
            <a:avLst/>
          </a:prstGeom>
          <a:solidFill>
            <a:schemeClr val="bg1">
              <a:alpha val="10000"/>
            </a:schemeClr>
          </a:solidFill>
        </p:spPr>
        <p:txBody>
          <a:bodyPr wrap="square" lIns="96000" tIns="96000" rIns="96000" bIns="96000" rtlCol="0">
            <a:noAutofit/>
          </a:bodyPr>
          <a:lstStyle/>
          <a:p>
            <a:pPr marL="191995" indent="-191995">
              <a:lnSpc>
                <a:spcPct val="90000"/>
              </a:lnSpc>
              <a:spcBef>
                <a:spcPts val="1067"/>
              </a:spcBef>
              <a:buClr>
                <a:schemeClr val="bg1"/>
              </a:buClr>
              <a:buFont typeface="Arial" panose="020B0604020202020204" pitchFamily="34" charset="0"/>
              <a:buChar char="•"/>
            </a:pPr>
            <a:r>
              <a:rPr lang="en-US" sz="1867" dirty="0">
                <a:solidFill>
                  <a:schemeClr val="bg1"/>
                </a:solidFill>
              </a:rPr>
              <a:t>Each point in the frontier is a single scenario (includes all the portfolio policies) with a certain retention rate (constraint) and a profit as result, every point is an optimized scenario</a:t>
            </a:r>
          </a:p>
          <a:p>
            <a:pPr marL="191995" indent="-191995">
              <a:lnSpc>
                <a:spcPct val="90000"/>
              </a:lnSpc>
              <a:spcBef>
                <a:spcPts val="1067"/>
              </a:spcBef>
              <a:buClr>
                <a:schemeClr val="bg1"/>
              </a:buClr>
              <a:buFont typeface="Arial" panose="020B0604020202020204" pitchFamily="34" charset="0"/>
              <a:buChar char="•"/>
            </a:pPr>
            <a:r>
              <a:rPr lang="en-US" sz="1867" dirty="0">
                <a:solidFill>
                  <a:schemeClr val="bg1"/>
                </a:solidFill>
              </a:rPr>
              <a:t>“Not doing anything” is the </a:t>
            </a:r>
            <a:br>
              <a:rPr lang="en-US" sz="1867" dirty="0">
                <a:solidFill>
                  <a:schemeClr val="bg1"/>
                </a:solidFill>
              </a:rPr>
            </a:br>
            <a:r>
              <a:rPr lang="en-US" sz="1867" dirty="0">
                <a:solidFill>
                  <a:schemeClr val="bg1"/>
                </a:solidFill>
              </a:rPr>
              <a:t>base scenario with the </a:t>
            </a:r>
            <a:br>
              <a:rPr lang="en-US" sz="1867" dirty="0">
                <a:solidFill>
                  <a:schemeClr val="bg1"/>
                </a:solidFill>
              </a:rPr>
            </a:br>
            <a:r>
              <a:rPr lang="en-US" sz="1867" dirty="0">
                <a:solidFill>
                  <a:schemeClr val="bg1"/>
                </a:solidFill>
              </a:rPr>
              <a:t>maximum retention rate</a:t>
            </a:r>
          </a:p>
          <a:p>
            <a:pPr marL="191995" indent="-191995">
              <a:lnSpc>
                <a:spcPct val="90000"/>
              </a:lnSpc>
              <a:spcBef>
                <a:spcPts val="1067"/>
              </a:spcBef>
              <a:buClr>
                <a:schemeClr val="bg1"/>
              </a:buClr>
              <a:buFont typeface="Arial" panose="020B0604020202020204" pitchFamily="34" charset="0"/>
              <a:buChar char="•"/>
            </a:pPr>
            <a:r>
              <a:rPr lang="en-US" sz="1867" dirty="0">
                <a:solidFill>
                  <a:schemeClr val="bg1"/>
                </a:solidFill>
              </a:rPr>
              <a:t>If you increase the Price profit increases but retention rate decreases up until the maximum</a:t>
            </a:r>
          </a:p>
        </p:txBody>
      </p:sp>
      <p:grpSp>
        <p:nvGrpSpPr>
          <p:cNvPr id="6" name="Gruppieren 5"/>
          <p:cNvGrpSpPr/>
          <p:nvPr/>
        </p:nvGrpSpPr>
        <p:grpSpPr>
          <a:xfrm>
            <a:off x="866790" y="1779152"/>
            <a:ext cx="6988029" cy="3894120"/>
            <a:chOff x="212825" y="781558"/>
            <a:chExt cx="6420657" cy="3577949"/>
          </a:xfrm>
        </p:grpSpPr>
        <p:sp>
          <p:nvSpPr>
            <p:cNvPr id="16" name="Rechteck 15"/>
            <p:cNvSpPr/>
            <p:nvPr/>
          </p:nvSpPr>
          <p:spPr>
            <a:xfrm>
              <a:off x="212825" y="781558"/>
              <a:ext cx="6420657" cy="3577949"/>
            </a:xfrm>
            <a:prstGeom prst="rect">
              <a:avLst/>
            </a:prstGeom>
            <a:solidFill>
              <a:srgbClr val="5091CD">
                <a:alpha val="2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de-DE" sz="2400" dirty="0">
                <a:solidFill>
                  <a:schemeClr val="bg1"/>
                </a:solidFill>
              </a:endParaRPr>
            </a:p>
          </p:txBody>
        </p:sp>
        <p:sp>
          <p:nvSpPr>
            <p:cNvPr id="4" name="Rechteck 3"/>
            <p:cNvSpPr/>
            <p:nvPr/>
          </p:nvSpPr>
          <p:spPr>
            <a:xfrm>
              <a:off x="483808" y="1023579"/>
              <a:ext cx="5852388" cy="3099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de-DE" sz="2400" dirty="0">
                <a:solidFill>
                  <a:schemeClr val="bg1"/>
                </a:solidFill>
              </a:endParaRPr>
            </a:p>
          </p:txBody>
        </p:sp>
        <p:pic>
          <p:nvPicPr>
            <p:cNvPr id="8" name="Picture 7">
              <a:extLst>
                <a:ext uri="{FF2B5EF4-FFF2-40B4-BE49-F238E27FC236}">
                  <a16:creationId xmlns:a16="http://schemas.microsoft.com/office/drawing/2014/main" id="{71E26002-B042-4E84-BFFB-712906CD9940}"/>
                </a:ext>
              </a:extLst>
            </p:cNvPr>
            <p:cNvPicPr>
              <a:picLocks noChangeAspect="1"/>
            </p:cNvPicPr>
            <p:nvPr/>
          </p:nvPicPr>
          <p:blipFill rotWithShape="1">
            <a:blip r:embed="rId2"/>
            <a:srcRect t="9957"/>
            <a:stretch/>
          </p:blipFill>
          <p:spPr>
            <a:xfrm>
              <a:off x="597588" y="1160933"/>
              <a:ext cx="5619910" cy="2825051"/>
            </a:xfrm>
            <a:prstGeom prst="rect">
              <a:avLst/>
            </a:prstGeom>
            <a:ln>
              <a:noFill/>
            </a:ln>
          </p:spPr>
        </p:pic>
      </p:grpSp>
      <p:cxnSp>
        <p:nvCxnSpPr>
          <p:cNvPr id="2052" name="Gerade Verbindung 2051"/>
          <p:cNvCxnSpPr/>
          <p:nvPr/>
        </p:nvCxnSpPr>
        <p:spPr>
          <a:xfrm>
            <a:off x="1285553" y="5675044"/>
            <a:ext cx="6196020" cy="0"/>
          </a:xfrm>
          <a:prstGeom prst="line">
            <a:avLst/>
          </a:prstGeom>
          <a:ln w="12700">
            <a:solidFill>
              <a:schemeClr val="bg1"/>
            </a:solidFill>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42" name="Gerade Verbindung 41"/>
          <p:cNvCxnSpPr/>
          <p:nvPr/>
        </p:nvCxnSpPr>
        <p:spPr>
          <a:xfrm flipV="1">
            <a:off x="867585" y="2108498"/>
            <a:ext cx="0" cy="3242940"/>
          </a:xfrm>
          <a:prstGeom prst="line">
            <a:avLst/>
          </a:prstGeom>
          <a:ln w="12700">
            <a:solidFill>
              <a:schemeClr val="bg1"/>
            </a:solidFill>
            <a:headEnd type="arrow" w="sm" len="sm"/>
            <a:tailEnd type="arrow" w="sm" len="sm"/>
          </a:ln>
        </p:spPr>
        <p:style>
          <a:lnRef idx="1">
            <a:schemeClr val="accent1"/>
          </a:lnRef>
          <a:fillRef idx="0">
            <a:schemeClr val="accent1"/>
          </a:fillRef>
          <a:effectRef idx="0">
            <a:schemeClr val="accent1"/>
          </a:effectRef>
          <a:fontRef idx="minor">
            <a:schemeClr val="tx1"/>
          </a:fontRef>
        </p:style>
      </p:cxnSp>
      <p:sp>
        <p:nvSpPr>
          <p:cNvPr id="5" name="Rectangle: Rounded Corners 4">
            <a:extLst>
              <a:ext uri="{FF2B5EF4-FFF2-40B4-BE49-F238E27FC236}">
                <a16:creationId xmlns:a16="http://schemas.microsoft.com/office/drawing/2014/main" id="{423F0FC7-1D34-44B5-9A22-261D17F5CA18}"/>
              </a:ext>
            </a:extLst>
          </p:cNvPr>
          <p:cNvSpPr/>
          <p:nvPr/>
        </p:nvSpPr>
        <p:spPr>
          <a:xfrm rot="16200000">
            <a:off x="-148347" y="3561397"/>
            <a:ext cx="2030273" cy="336000"/>
          </a:xfrm>
          <a:prstGeom prst="roundRect">
            <a:avLst>
              <a:gd name="adj" fmla="val 50000"/>
            </a:avLst>
          </a:prstGeom>
          <a:solidFill>
            <a:schemeClr val="tx2"/>
          </a:solidFill>
          <a:ln w="12700">
            <a:solidFill>
              <a:schemeClr val="bg1"/>
            </a:solid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48000" tIns="48000" rIns="48000" bIns="48000" numCol="1" spcCol="0" rtlCol="0" fromWordArt="0" anchor="ctr" anchorCtr="0" forceAA="0" compatLnSpc="1">
            <a:prstTxWarp prst="textNoShape">
              <a:avLst/>
            </a:prstTxWarp>
            <a:noAutofit/>
          </a:bodyPr>
          <a:lstStyle/>
          <a:p>
            <a:pPr algn="ctr"/>
            <a:r>
              <a:rPr lang="en-US" sz="2133" dirty="0">
                <a:solidFill>
                  <a:schemeClr val="bg1"/>
                </a:solidFill>
                <a:latin typeface="+mj-lt"/>
              </a:rPr>
              <a:t>Expected Profit</a:t>
            </a:r>
          </a:p>
        </p:txBody>
      </p:sp>
      <p:sp>
        <p:nvSpPr>
          <p:cNvPr id="7" name="Rectangle: Rounded Corners 6">
            <a:extLst>
              <a:ext uri="{FF2B5EF4-FFF2-40B4-BE49-F238E27FC236}">
                <a16:creationId xmlns:a16="http://schemas.microsoft.com/office/drawing/2014/main" id="{1EA0A2F0-9CC5-4DCA-94A2-EE08CD8BFBCE}"/>
              </a:ext>
            </a:extLst>
          </p:cNvPr>
          <p:cNvSpPr/>
          <p:nvPr/>
        </p:nvSpPr>
        <p:spPr>
          <a:xfrm>
            <a:off x="3369613" y="5507044"/>
            <a:ext cx="2027899" cy="336000"/>
          </a:xfrm>
          <a:prstGeom prst="roundRect">
            <a:avLst>
              <a:gd name="adj" fmla="val 50000"/>
            </a:avLst>
          </a:prstGeom>
          <a:solidFill>
            <a:schemeClr val="tx2"/>
          </a:solidFill>
          <a:ln w="12700">
            <a:solidFill>
              <a:schemeClr val="bg1"/>
            </a:solid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48000" tIns="48000" rIns="48000" bIns="48000" numCol="1" spcCol="0" rtlCol="0" fromWordArt="0" anchor="ctr" anchorCtr="0" forceAA="0" compatLnSpc="1">
            <a:prstTxWarp prst="textNoShape">
              <a:avLst/>
            </a:prstTxWarp>
            <a:noAutofit/>
          </a:bodyPr>
          <a:lstStyle/>
          <a:p>
            <a:pPr algn="ctr"/>
            <a:r>
              <a:rPr lang="en-US" sz="2133" dirty="0">
                <a:solidFill>
                  <a:schemeClr val="bg1"/>
                </a:solidFill>
                <a:latin typeface="+mj-lt"/>
              </a:rPr>
              <a:t>Retention Rate</a:t>
            </a:r>
          </a:p>
        </p:txBody>
      </p:sp>
      <p:grpSp>
        <p:nvGrpSpPr>
          <p:cNvPr id="25" name="Gruppieren 24"/>
          <p:cNvGrpSpPr/>
          <p:nvPr/>
        </p:nvGrpSpPr>
        <p:grpSpPr>
          <a:xfrm>
            <a:off x="688883" y="1607783"/>
            <a:ext cx="355815" cy="355812"/>
            <a:chOff x="4616051" y="4450950"/>
            <a:chExt cx="354814" cy="354812"/>
          </a:xfrm>
          <a:solidFill>
            <a:schemeClr val="tx2">
              <a:alpha val="69000"/>
            </a:schemeClr>
          </a:solidFill>
        </p:grpSpPr>
        <p:sp>
          <p:nvSpPr>
            <p:cNvPr id="19" name="Oval 6"/>
            <p:cNvSpPr>
              <a:spLocks noChangeArrowheads="1"/>
            </p:cNvSpPr>
            <p:nvPr/>
          </p:nvSpPr>
          <p:spPr bwMode="auto">
            <a:xfrm>
              <a:off x="4616051" y="4450950"/>
              <a:ext cx="354814" cy="354812"/>
            </a:xfrm>
            <a:prstGeom prst="ellipse">
              <a:avLst/>
            </a:prstGeom>
            <a:grpFill/>
            <a:ln w="12700"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de-DE" sz="2400"/>
            </a:p>
          </p:txBody>
        </p:sp>
        <p:sp>
          <p:nvSpPr>
            <p:cNvPr id="20" name="Line 7"/>
            <p:cNvSpPr>
              <a:spLocks noChangeShapeType="1"/>
            </p:cNvSpPr>
            <p:nvPr/>
          </p:nvSpPr>
          <p:spPr bwMode="auto">
            <a:xfrm>
              <a:off x="4794251" y="4518025"/>
              <a:ext cx="0" cy="220662"/>
            </a:xfrm>
            <a:prstGeom prst="line">
              <a:avLst/>
            </a:prstGeom>
            <a:grpFill/>
            <a:ln w="12700"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de-DE" sz="2400"/>
            </a:p>
          </p:txBody>
        </p:sp>
        <p:sp>
          <p:nvSpPr>
            <p:cNvPr id="21" name="Line 8"/>
            <p:cNvSpPr>
              <a:spLocks noChangeShapeType="1"/>
            </p:cNvSpPr>
            <p:nvPr/>
          </p:nvSpPr>
          <p:spPr bwMode="auto">
            <a:xfrm>
              <a:off x="4683126" y="4629150"/>
              <a:ext cx="220663" cy="0"/>
            </a:xfrm>
            <a:prstGeom prst="line">
              <a:avLst/>
            </a:prstGeom>
            <a:grpFill/>
            <a:ln w="12700"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de-DE" sz="2400"/>
            </a:p>
          </p:txBody>
        </p:sp>
      </p:grpSp>
      <p:grpSp>
        <p:nvGrpSpPr>
          <p:cNvPr id="24" name="Gruppieren 23"/>
          <p:cNvGrpSpPr/>
          <p:nvPr/>
        </p:nvGrpSpPr>
        <p:grpSpPr>
          <a:xfrm>
            <a:off x="688882" y="5456282"/>
            <a:ext cx="355815" cy="355812"/>
            <a:chOff x="5024039" y="4450950"/>
            <a:chExt cx="354814" cy="354812"/>
          </a:xfrm>
          <a:solidFill>
            <a:schemeClr val="tx2">
              <a:alpha val="69000"/>
            </a:schemeClr>
          </a:solidFill>
        </p:grpSpPr>
        <p:sp>
          <p:nvSpPr>
            <p:cNvPr id="23" name="Oval 10"/>
            <p:cNvSpPr>
              <a:spLocks noChangeArrowheads="1"/>
            </p:cNvSpPr>
            <p:nvPr/>
          </p:nvSpPr>
          <p:spPr bwMode="auto">
            <a:xfrm>
              <a:off x="5024039" y="4450950"/>
              <a:ext cx="354814" cy="354812"/>
            </a:xfrm>
            <a:prstGeom prst="ellipse">
              <a:avLst/>
            </a:prstGeom>
            <a:grpFill/>
            <a:ln w="12700"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de-DE" sz="2400"/>
            </a:p>
          </p:txBody>
        </p:sp>
        <p:sp>
          <p:nvSpPr>
            <p:cNvPr id="22" name="Line 9"/>
            <p:cNvSpPr>
              <a:spLocks noChangeShapeType="1"/>
            </p:cNvSpPr>
            <p:nvPr/>
          </p:nvSpPr>
          <p:spPr bwMode="auto">
            <a:xfrm>
              <a:off x="5092701" y="4629150"/>
              <a:ext cx="217488" cy="0"/>
            </a:xfrm>
            <a:prstGeom prst="line">
              <a:avLst/>
            </a:prstGeom>
            <a:grpFill/>
            <a:ln w="12700"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de-DE" sz="2400"/>
            </a:p>
          </p:txBody>
        </p:sp>
      </p:grpSp>
      <p:grpSp>
        <p:nvGrpSpPr>
          <p:cNvPr id="31" name="Gruppieren 30"/>
          <p:cNvGrpSpPr/>
          <p:nvPr/>
        </p:nvGrpSpPr>
        <p:grpSpPr>
          <a:xfrm>
            <a:off x="7676913" y="5496342"/>
            <a:ext cx="355815" cy="355812"/>
            <a:chOff x="4616051" y="4450950"/>
            <a:chExt cx="354814" cy="354812"/>
          </a:xfrm>
          <a:solidFill>
            <a:schemeClr val="tx2">
              <a:alpha val="69000"/>
            </a:schemeClr>
          </a:solidFill>
        </p:grpSpPr>
        <p:sp>
          <p:nvSpPr>
            <p:cNvPr id="32" name="Oval 6"/>
            <p:cNvSpPr>
              <a:spLocks noChangeArrowheads="1"/>
            </p:cNvSpPr>
            <p:nvPr/>
          </p:nvSpPr>
          <p:spPr bwMode="auto">
            <a:xfrm>
              <a:off x="4616051" y="4450950"/>
              <a:ext cx="354814" cy="354812"/>
            </a:xfrm>
            <a:prstGeom prst="ellipse">
              <a:avLst/>
            </a:prstGeom>
            <a:grpFill/>
            <a:ln w="12700"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de-DE" sz="2400"/>
            </a:p>
          </p:txBody>
        </p:sp>
        <p:sp>
          <p:nvSpPr>
            <p:cNvPr id="33" name="Line 7"/>
            <p:cNvSpPr>
              <a:spLocks noChangeShapeType="1"/>
            </p:cNvSpPr>
            <p:nvPr/>
          </p:nvSpPr>
          <p:spPr bwMode="auto">
            <a:xfrm>
              <a:off x="4794251" y="4518025"/>
              <a:ext cx="0" cy="220662"/>
            </a:xfrm>
            <a:prstGeom prst="line">
              <a:avLst/>
            </a:prstGeom>
            <a:grpFill/>
            <a:ln w="12700"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de-DE" sz="2400"/>
            </a:p>
          </p:txBody>
        </p:sp>
        <p:sp>
          <p:nvSpPr>
            <p:cNvPr id="34" name="Line 8"/>
            <p:cNvSpPr>
              <a:spLocks noChangeShapeType="1"/>
            </p:cNvSpPr>
            <p:nvPr/>
          </p:nvSpPr>
          <p:spPr bwMode="auto">
            <a:xfrm>
              <a:off x="4683126" y="4629150"/>
              <a:ext cx="220663" cy="0"/>
            </a:xfrm>
            <a:prstGeom prst="line">
              <a:avLst/>
            </a:prstGeom>
            <a:grpFill/>
            <a:ln w="12700"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de-DE" sz="2400"/>
            </a:p>
          </p:txBody>
        </p:sp>
      </p:grpSp>
      <p:grpSp>
        <p:nvGrpSpPr>
          <p:cNvPr id="2056" name="Gruppieren 2055"/>
          <p:cNvGrpSpPr/>
          <p:nvPr/>
        </p:nvGrpSpPr>
        <p:grpSpPr>
          <a:xfrm>
            <a:off x="5004728" y="1658539"/>
            <a:ext cx="1249923" cy="864000"/>
            <a:chOff x="3707904" y="1422248"/>
            <a:chExt cx="937442" cy="648000"/>
          </a:xfrm>
          <a:solidFill>
            <a:schemeClr val="accent1"/>
          </a:solidFill>
        </p:grpSpPr>
        <p:sp>
          <p:nvSpPr>
            <p:cNvPr id="14" name="Speech Bubble: Rectangle with Corners Rounded 13">
              <a:extLst>
                <a:ext uri="{FF2B5EF4-FFF2-40B4-BE49-F238E27FC236}">
                  <a16:creationId xmlns:a16="http://schemas.microsoft.com/office/drawing/2014/main" id="{3F163110-F30A-42D6-879E-6B99E07A386C}"/>
                </a:ext>
              </a:extLst>
            </p:cNvPr>
            <p:cNvSpPr/>
            <p:nvPr/>
          </p:nvSpPr>
          <p:spPr>
            <a:xfrm>
              <a:off x="3707904" y="1422248"/>
              <a:ext cx="937442" cy="288000"/>
            </a:xfrm>
            <a:prstGeom prst="rect">
              <a:avLst/>
            </a:prstGeom>
            <a:grpFill/>
            <a:ln>
              <a:no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6000" tIns="60960" rIns="96000" bIns="60960" numCol="1" spcCol="0" rtlCol="0" fromWordArt="0" anchor="ctr" anchorCtr="0" forceAA="0" compatLnSpc="1">
              <a:prstTxWarp prst="textNoShape">
                <a:avLst/>
              </a:prstTxWarp>
              <a:noAutofit/>
            </a:bodyPr>
            <a:lstStyle/>
            <a:p>
              <a:pPr algn="ctr"/>
              <a:r>
                <a:rPr lang="en-US" sz="1867" dirty="0">
                  <a:solidFill>
                    <a:schemeClr val="bg1"/>
                  </a:solidFill>
                  <a:latin typeface="+mj-lt"/>
                </a:rPr>
                <a:t>Maximum</a:t>
              </a:r>
            </a:p>
          </p:txBody>
        </p:sp>
        <p:sp>
          <p:nvSpPr>
            <p:cNvPr id="2055" name="Rechtwinkliges Dreieck 2054"/>
            <p:cNvSpPr/>
            <p:nvPr/>
          </p:nvSpPr>
          <p:spPr>
            <a:xfrm flipV="1">
              <a:off x="3707904" y="1710248"/>
              <a:ext cx="108012" cy="360000"/>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de-DE" sz="2400" dirty="0">
                <a:solidFill>
                  <a:schemeClr val="bg1"/>
                </a:solidFill>
              </a:endParaRPr>
            </a:p>
          </p:txBody>
        </p:sp>
      </p:grpSp>
      <p:grpSp>
        <p:nvGrpSpPr>
          <p:cNvPr id="2057" name="Gruppieren 2056"/>
          <p:cNvGrpSpPr/>
          <p:nvPr/>
        </p:nvGrpSpPr>
        <p:grpSpPr>
          <a:xfrm>
            <a:off x="4943872" y="4552535"/>
            <a:ext cx="2064000" cy="384000"/>
            <a:chOff x="3167844" y="3147814"/>
            <a:chExt cx="1548000" cy="288000"/>
          </a:xfrm>
          <a:solidFill>
            <a:schemeClr val="accent1"/>
          </a:solidFill>
        </p:grpSpPr>
        <p:sp>
          <p:nvSpPr>
            <p:cNvPr id="45" name="Speech Bubble: Rectangle with Corners Rounded 13">
              <a:extLst>
                <a:ext uri="{FF2B5EF4-FFF2-40B4-BE49-F238E27FC236}">
                  <a16:creationId xmlns:a16="http://schemas.microsoft.com/office/drawing/2014/main" id="{3F163110-F30A-42D6-879E-6B99E07A386C}"/>
                </a:ext>
              </a:extLst>
            </p:cNvPr>
            <p:cNvSpPr/>
            <p:nvPr/>
          </p:nvSpPr>
          <p:spPr>
            <a:xfrm>
              <a:off x="3167844" y="3147814"/>
              <a:ext cx="1188000" cy="288000"/>
            </a:xfrm>
            <a:prstGeom prst="rect">
              <a:avLst/>
            </a:prstGeom>
            <a:grpFill/>
            <a:ln>
              <a:no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6000" tIns="60960" rIns="96000" bIns="60960" numCol="1" spcCol="0" rtlCol="0" fromWordArt="0" anchor="ctr" anchorCtr="0" forceAA="0" compatLnSpc="1">
              <a:prstTxWarp prst="textNoShape">
                <a:avLst/>
              </a:prstTxWarp>
              <a:noAutofit/>
            </a:bodyPr>
            <a:lstStyle/>
            <a:p>
              <a:pPr algn="ctr"/>
              <a:r>
                <a:rPr lang="en-US" sz="1867" dirty="0">
                  <a:solidFill>
                    <a:schemeClr val="bg1"/>
                  </a:solidFill>
                  <a:latin typeface="+mj-lt"/>
                </a:rPr>
                <a:t>Base Scenario</a:t>
              </a:r>
            </a:p>
          </p:txBody>
        </p:sp>
        <p:sp>
          <p:nvSpPr>
            <p:cNvPr id="49" name="Rechtwinkliges Dreieck 48"/>
            <p:cNvSpPr/>
            <p:nvPr/>
          </p:nvSpPr>
          <p:spPr>
            <a:xfrm rot="16200000" flipV="1">
              <a:off x="4481838" y="3201808"/>
              <a:ext cx="108012" cy="360000"/>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de-DE" sz="2400" dirty="0">
                <a:solidFill>
                  <a:schemeClr val="bg1"/>
                </a:solidFill>
              </a:endParaRPr>
            </a:p>
          </p:txBody>
        </p:sp>
      </p:grpSp>
      <p:sp>
        <p:nvSpPr>
          <p:cNvPr id="48" name="Ellipse 47"/>
          <p:cNvSpPr/>
          <p:nvPr/>
        </p:nvSpPr>
        <p:spPr>
          <a:xfrm>
            <a:off x="11067496" y="105654"/>
            <a:ext cx="809837" cy="809839"/>
          </a:xfrm>
          <a:prstGeom prst="ellipse">
            <a:avLst/>
          </a:prstGeom>
          <a:noFill/>
          <a:ln w="12700" cap="rnd">
            <a:solidFill>
              <a:schemeClr val="accent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de-DE" sz="2400">
              <a:solidFill>
                <a:schemeClr val="bg1"/>
              </a:solidFill>
            </a:endParaRPr>
          </a:p>
        </p:txBody>
      </p:sp>
      <p:sp>
        <p:nvSpPr>
          <p:cNvPr id="46" name="Footer Placeholder 4">
            <a:extLst>
              <a:ext uri="{FF2B5EF4-FFF2-40B4-BE49-F238E27FC236}">
                <a16:creationId xmlns:a16="http://schemas.microsoft.com/office/drawing/2014/main" id="{C31BF1D8-D2CF-42E5-B157-D4D843712085}"/>
              </a:ext>
            </a:extLst>
          </p:cNvPr>
          <p:cNvSpPr txBox="1">
            <a:spLocks/>
          </p:cNvSpPr>
          <p:nvPr/>
        </p:nvSpPr>
        <p:spPr>
          <a:xfrm>
            <a:off x="10058400" y="65690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solidFill>
                  <a:schemeClr val="bg1"/>
                </a:solidFill>
              </a:rPr>
              <a:t>www.actuariesindia.org</a:t>
            </a:r>
          </a:p>
        </p:txBody>
      </p:sp>
      <p:pic>
        <p:nvPicPr>
          <p:cNvPr id="51" name="Picture 50">
            <a:extLst>
              <a:ext uri="{FF2B5EF4-FFF2-40B4-BE49-F238E27FC236}">
                <a16:creationId xmlns:a16="http://schemas.microsoft.com/office/drawing/2014/main" id="{4B66F4B3-1CCA-4591-AFB0-E976DBB1FD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96600" y="152401"/>
            <a:ext cx="1085347" cy="1093347"/>
          </a:xfrm>
          <a:prstGeom prst="rect">
            <a:avLst/>
          </a:prstGeom>
          <a:blipFill dpi="0" rotWithShape="1">
            <a:blip r:embed="rId4"/>
            <a:srcRect/>
            <a:stretch>
              <a:fillRect/>
            </a:stretch>
          </a:blipFill>
        </p:spPr>
      </p:pic>
    </p:spTree>
    <p:extLst>
      <p:ext uri="{BB962C8B-B14F-4D97-AF65-F5344CB8AC3E}">
        <p14:creationId xmlns:p14="http://schemas.microsoft.com/office/powerpoint/2010/main" val="2776152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F912A-984A-4CD4-9CDF-79C1A0444543}"/>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86DC04CD-3BC5-4CAD-BC5F-3A9C3440705E}"/>
              </a:ext>
            </a:extLst>
          </p:cNvPr>
          <p:cNvSpPr>
            <a:spLocks noGrp="1"/>
          </p:cNvSpPr>
          <p:nvPr>
            <p:ph type="body" sz="quarter" idx="11"/>
          </p:nvPr>
        </p:nvSpPr>
        <p:spPr/>
        <p:txBody>
          <a:bodyPr/>
          <a:lstStyle/>
          <a:p>
            <a:endParaRPr lang="en-US"/>
          </a:p>
        </p:txBody>
      </p:sp>
      <p:pic>
        <p:nvPicPr>
          <p:cNvPr id="4" name="Picture 3">
            <a:extLst>
              <a:ext uri="{FF2B5EF4-FFF2-40B4-BE49-F238E27FC236}">
                <a16:creationId xmlns:a16="http://schemas.microsoft.com/office/drawing/2014/main" id="{9F8B2727-F470-41CA-81B6-00AAD232527C}"/>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2188D278-E0C0-4338-B6BF-C7CEC9C395E9}"/>
              </a:ext>
            </a:extLst>
          </p:cNvPr>
          <p:cNvSpPr txBox="1"/>
          <p:nvPr/>
        </p:nvSpPr>
        <p:spPr>
          <a:xfrm>
            <a:off x="3902920" y="291910"/>
            <a:ext cx="7770910" cy="461665"/>
          </a:xfrm>
          <a:prstGeom prst="rect">
            <a:avLst/>
          </a:prstGeom>
          <a:noFill/>
          <a:ln w="25400">
            <a:solidFill>
              <a:srgbClr val="FF0000"/>
            </a:solidFill>
          </a:ln>
        </p:spPr>
        <p:txBody>
          <a:bodyPr wrap="none" rtlCol="0">
            <a:spAutoFit/>
          </a:bodyPr>
          <a:lstStyle/>
          <a:p>
            <a:r>
              <a:rPr lang="en-US" sz="2400" dirty="0">
                <a:solidFill>
                  <a:schemeClr val="bg2">
                    <a:lumMod val="25000"/>
                  </a:schemeClr>
                </a:solidFill>
              </a:rPr>
              <a:t>Get access to granular level output of the optimised scenario</a:t>
            </a:r>
          </a:p>
        </p:txBody>
      </p:sp>
    </p:spTree>
    <p:extLst>
      <p:ext uri="{BB962C8B-B14F-4D97-AF65-F5344CB8AC3E}">
        <p14:creationId xmlns:p14="http://schemas.microsoft.com/office/powerpoint/2010/main" val="463598194"/>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7BF74-1F97-4FD2-A4D2-4D66A1B5CA75}"/>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8A999420-C8FB-4426-8642-7DA4FF6A7090}"/>
              </a:ext>
            </a:extLst>
          </p:cNvPr>
          <p:cNvSpPr>
            <a:spLocks noGrp="1"/>
          </p:cNvSpPr>
          <p:nvPr>
            <p:ph type="body" sz="quarter" idx="11"/>
          </p:nvPr>
        </p:nvSpPr>
        <p:spPr/>
        <p:txBody>
          <a:bodyPr/>
          <a:lstStyle/>
          <a:p>
            <a:endParaRPr lang="en-US"/>
          </a:p>
        </p:txBody>
      </p:sp>
      <p:pic>
        <p:nvPicPr>
          <p:cNvPr id="4" name="Picture 3">
            <a:extLst>
              <a:ext uri="{FF2B5EF4-FFF2-40B4-BE49-F238E27FC236}">
                <a16:creationId xmlns:a16="http://schemas.microsoft.com/office/drawing/2014/main" id="{A4B949C9-95D5-4EBF-BB4E-D304156FF8E3}"/>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342E728B-FF47-433A-90B5-30A30EE383DF}"/>
              </a:ext>
            </a:extLst>
          </p:cNvPr>
          <p:cNvSpPr txBox="1"/>
          <p:nvPr/>
        </p:nvSpPr>
        <p:spPr>
          <a:xfrm>
            <a:off x="3963881" y="314612"/>
            <a:ext cx="8159157" cy="461665"/>
          </a:xfrm>
          <a:prstGeom prst="rect">
            <a:avLst/>
          </a:prstGeom>
          <a:noFill/>
          <a:ln w="25400">
            <a:solidFill>
              <a:srgbClr val="FF0000"/>
            </a:solidFill>
          </a:ln>
        </p:spPr>
        <p:txBody>
          <a:bodyPr wrap="none" rtlCol="0">
            <a:spAutoFit/>
          </a:bodyPr>
          <a:lstStyle/>
          <a:p>
            <a:r>
              <a:rPr lang="en-US" sz="2400" dirty="0">
                <a:solidFill>
                  <a:schemeClr val="bg1"/>
                </a:solidFill>
              </a:rPr>
              <a:t>HO Control Room to monitor the approved Optimised Workplan</a:t>
            </a:r>
          </a:p>
        </p:txBody>
      </p:sp>
    </p:spTree>
    <p:extLst>
      <p:ext uri="{BB962C8B-B14F-4D97-AF65-F5344CB8AC3E}">
        <p14:creationId xmlns:p14="http://schemas.microsoft.com/office/powerpoint/2010/main" val="1186012407"/>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64A37-71FF-48C1-9780-D8A3DA913D7D}"/>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EB2AB15D-B216-4E2F-A68D-EA3053E90ABF}"/>
              </a:ext>
            </a:extLst>
          </p:cNvPr>
          <p:cNvSpPr>
            <a:spLocks noGrp="1"/>
          </p:cNvSpPr>
          <p:nvPr>
            <p:ph type="body" sz="quarter" idx="11"/>
          </p:nvPr>
        </p:nvSpPr>
        <p:spPr/>
        <p:txBody>
          <a:bodyPr/>
          <a:lstStyle/>
          <a:p>
            <a:endParaRPr lang="en-US"/>
          </a:p>
        </p:txBody>
      </p:sp>
      <p:pic>
        <p:nvPicPr>
          <p:cNvPr id="4" name="Picture 3">
            <a:extLst>
              <a:ext uri="{FF2B5EF4-FFF2-40B4-BE49-F238E27FC236}">
                <a16:creationId xmlns:a16="http://schemas.microsoft.com/office/drawing/2014/main" id="{729618CA-C650-4E81-9808-760E4EDA628A}"/>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1C1DD22D-45D0-4BF8-8B2E-8D53A29BA2CC}"/>
              </a:ext>
            </a:extLst>
          </p:cNvPr>
          <p:cNvSpPr txBox="1"/>
          <p:nvPr/>
        </p:nvSpPr>
        <p:spPr>
          <a:xfrm>
            <a:off x="4248360" y="3182780"/>
            <a:ext cx="7415556" cy="461665"/>
          </a:xfrm>
          <a:prstGeom prst="rect">
            <a:avLst/>
          </a:prstGeom>
          <a:noFill/>
          <a:ln w="25400">
            <a:solidFill>
              <a:srgbClr val="FF0000"/>
            </a:solidFill>
          </a:ln>
        </p:spPr>
        <p:txBody>
          <a:bodyPr wrap="none" rtlCol="0">
            <a:spAutoFit/>
          </a:bodyPr>
          <a:lstStyle/>
          <a:p>
            <a:r>
              <a:rPr lang="en-US" sz="2400" dirty="0">
                <a:solidFill>
                  <a:schemeClr val="bg1"/>
                </a:solidFill>
              </a:rPr>
              <a:t>Regional/Branch Level Views to ensure control at all levels</a:t>
            </a:r>
          </a:p>
        </p:txBody>
      </p:sp>
    </p:spTree>
    <p:extLst>
      <p:ext uri="{BB962C8B-B14F-4D97-AF65-F5344CB8AC3E}">
        <p14:creationId xmlns:p14="http://schemas.microsoft.com/office/powerpoint/2010/main" val="2992153600"/>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312D674-56FD-4A82-AB8B-D1E6D0A8A2B1}"/>
              </a:ext>
            </a:extLst>
          </p:cNvPr>
          <p:cNvSpPr>
            <a:spLocks noGrp="1"/>
          </p:cNvSpPr>
          <p:nvPr>
            <p:ph type="title"/>
          </p:nvPr>
        </p:nvSpPr>
        <p:spPr/>
        <p:txBody>
          <a:bodyPr>
            <a:normAutofit/>
          </a:bodyPr>
          <a:lstStyle/>
          <a:p>
            <a:r>
              <a:rPr lang="en-US" b="1"/>
              <a:t>Realtime Price Adjustment Impact</a:t>
            </a:r>
          </a:p>
        </p:txBody>
      </p:sp>
      <p:sp>
        <p:nvSpPr>
          <p:cNvPr id="21" name="Text Placeholder 20">
            <a:extLst>
              <a:ext uri="{FF2B5EF4-FFF2-40B4-BE49-F238E27FC236}">
                <a16:creationId xmlns:a16="http://schemas.microsoft.com/office/drawing/2014/main" id="{63DDFFBA-E2EA-469B-AE01-FC8BF2C7F6DF}"/>
              </a:ext>
            </a:extLst>
          </p:cNvPr>
          <p:cNvSpPr>
            <a:spLocks noGrp="1"/>
          </p:cNvSpPr>
          <p:nvPr>
            <p:ph type="body" sz="quarter" idx="10"/>
          </p:nvPr>
        </p:nvSpPr>
        <p:spPr/>
        <p:txBody>
          <a:bodyPr>
            <a:normAutofit/>
          </a:bodyPr>
          <a:lstStyle/>
          <a:p>
            <a:r>
              <a:rPr lang="en-GB">
                <a:solidFill>
                  <a:schemeClr val="bg1"/>
                </a:solidFill>
              </a:rPr>
              <a:t>Show impact to the portfolio on a real-time basis due to changes in rates.</a:t>
            </a:r>
          </a:p>
          <a:p>
            <a:endParaRPr lang="en-SG"/>
          </a:p>
        </p:txBody>
      </p:sp>
      <p:sp>
        <p:nvSpPr>
          <p:cNvPr id="8" name="TextBox 7">
            <a:extLst>
              <a:ext uri="{FF2B5EF4-FFF2-40B4-BE49-F238E27FC236}">
                <a16:creationId xmlns:a16="http://schemas.microsoft.com/office/drawing/2014/main" id="{3C07D725-FF3C-4ECE-BBBD-5AC8D21B9BD7}"/>
              </a:ext>
            </a:extLst>
          </p:cNvPr>
          <p:cNvSpPr txBox="1"/>
          <p:nvPr/>
        </p:nvSpPr>
        <p:spPr>
          <a:xfrm>
            <a:off x="49385" y="6488668"/>
            <a:ext cx="393056" cy="338554"/>
          </a:xfrm>
          <a:prstGeom prst="rect">
            <a:avLst/>
          </a:prstGeom>
          <a:noFill/>
        </p:spPr>
        <p:txBody>
          <a:bodyPr wrap="none" rtlCol="0">
            <a:spAutoFit/>
          </a:bodyPr>
          <a:lstStyle/>
          <a:p>
            <a:pPr defTabSz="1219170">
              <a:defRPr/>
            </a:pPr>
            <a:fld id="{AE50F4AD-3E30-4A9B-9F28-AE4B100FC8ED}" type="slidenum">
              <a:rPr lang="en-US" sz="1600">
                <a:solidFill>
                  <a:srgbClr val="FFFFFF"/>
                </a:solidFill>
                <a:latin typeface="Calibri" panose="020F0502020204030204"/>
              </a:rPr>
              <a:pPr defTabSz="1219170">
                <a:defRPr/>
              </a:pPr>
              <a:t>33</a:t>
            </a:fld>
            <a:endParaRPr lang="en-US" sz="1600">
              <a:solidFill>
                <a:srgbClr val="FFFFFF"/>
              </a:solidFill>
              <a:latin typeface="Calibri" panose="020F0502020204030204"/>
            </a:endParaRPr>
          </a:p>
        </p:txBody>
      </p:sp>
      <p:sp>
        <p:nvSpPr>
          <p:cNvPr id="9" name="Content Placeholder 5">
            <a:extLst>
              <a:ext uri="{FF2B5EF4-FFF2-40B4-BE49-F238E27FC236}">
                <a16:creationId xmlns:a16="http://schemas.microsoft.com/office/drawing/2014/main" id="{EB19EEC7-0D3E-4112-A824-7A8AFB415F05}"/>
              </a:ext>
            </a:extLst>
          </p:cNvPr>
          <p:cNvSpPr txBox="1">
            <a:spLocks/>
          </p:cNvSpPr>
          <p:nvPr/>
        </p:nvSpPr>
        <p:spPr>
          <a:xfrm>
            <a:off x="6096001" y="1102581"/>
            <a:ext cx="5463823" cy="5216055"/>
          </a:xfrm>
          <a:prstGeom prst="rect">
            <a:avLst/>
          </a:prstGeom>
        </p:spPr>
        <p:txBody>
          <a:bodyPr vert="horz" lIns="121920" tIns="60960" rIns="121920" bIns="60960" rtlCol="0">
            <a:noAutofit/>
          </a:bodyPr>
          <a:lstStyle>
            <a:lvl1pPr marL="182880" indent="-182880" algn="l" defTabSz="685800" rtl="0" eaLnBrk="1" latinLnBrk="0" hangingPunct="1">
              <a:lnSpc>
                <a:spcPct val="85000"/>
              </a:lnSpc>
              <a:spcBef>
                <a:spcPts val="800"/>
              </a:spcBef>
              <a:buFont typeface="Arial" panose="020B0604020202020204" pitchFamily="34" charset="0"/>
              <a:buChar char="•"/>
              <a:defRPr sz="2100" kern="1200">
                <a:solidFill>
                  <a:schemeClr val="bg1"/>
                </a:solidFill>
                <a:latin typeface="+mj-lt"/>
                <a:ea typeface="+mn-ea"/>
                <a:cs typeface="+mn-cs"/>
              </a:defRPr>
            </a:lvl1pPr>
            <a:lvl2pPr marL="365760" indent="-182880" algn="l" defTabSz="685800" rtl="0" eaLnBrk="1" latinLnBrk="0" hangingPunct="1">
              <a:lnSpc>
                <a:spcPct val="85000"/>
              </a:lnSpc>
              <a:spcBef>
                <a:spcPts val="800"/>
              </a:spcBef>
              <a:buFont typeface="Calibri Light" panose="020F0302020204030204" pitchFamily="34" charset="0"/>
              <a:buChar char="–"/>
              <a:defRPr sz="1800" kern="1200">
                <a:solidFill>
                  <a:schemeClr val="bg1"/>
                </a:solidFill>
                <a:latin typeface="+mj-lt"/>
                <a:ea typeface="+mn-ea"/>
                <a:cs typeface="+mn-cs"/>
              </a:defRPr>
            </a:lvl2pPr>
            <a:lvl3pPr marL="548640" indent="-182880" algn="l" defTabSz="685800" rtl="0" eaLnBrk="1" latinLnBrk="0" hangingPunct="1">
              <a:lnSpc>
                <a:spcPct val="85000"/>
              </a:lnSpc>
              <a:spcBef>
                <a:spcPts val="800"/>
              </a:spcBef>
              <a:buFont typeface="Arial" panose="020B0604020202020204" pitchFamily="34" charset="0"/>
              <a:buChar char="•"/>
              <a:defRPr sz="1500" kern="1200">
                <a:solidFill>
                  <a:schemeClr val="bg1"/>
                </a:solidFill>
                <a:latin typeface="+mj-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bg2"/>
                </a:solidFill>
                <a:latin typeface="+mj-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bg2"/>
                </a:solidFill>
                <a:latin typeface="+mj-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914377">
              <a:spcBef>
                <a:spcPts val="1067"/>
              </a:spcBef>
              <a:buNone/>
              <a:defRPr/>
            </a:pPr>
            <a:br>
              <a:rPr lang="en-US" sz="2800">
                <a:solidFill>
                  <a:srgbClr val="FFC000"/>
                </a:solidFill>
                <a:latin typeface="Calibri Light" panose="020F0302020204030204"/>
              </a:rPr>
            </a:br>
            <a:br>
              <a:rPr lang="en-US" sz="2133">
                <a:solidFill>
                  <a:srgbClr val="FFC000"/>
                </a:solidFill>
                <a:latin typeface="Calibri Light" panose="020F0302020204030204"/>
              </a:rPr>
            </a:br>
            <a:endParaRPr lang="nl-NL" sz="2133" b="1">
              <a:solidFill>
                <a:srgbClr val="FFFFFF"/>
              </a:solidFill>
              <a:latin typeface="Calibri Light" panose="020F0302020204030204"/>
            </a:endParaRPr>
          </a:p>
        </p:txBody>
      </p:sp>
      <p:pic>
        <p:nvPicPr>
          <p:cNvPr id="12" name="Picture 11">
            <a:extLst>
              <a:ext uri="{FF2B5EF4-FFF2-40B4-BE49-F238E27FC236}">
                <a16:creationId xmlns:a16="http://schemas.microsoft.com/office/drawing/2014/main" id="{A4E95C61-ABE1-4747-A63D-D7992EDD8D49}"/>
              </a:ext>
            </a:extLst>
          </p:cNvPr>
          <p:cNvPicPr>
            <a:picLocks noChangeAspect="1"/>
          </p:cNvPicPr>
          <p:nvPr/>
        </p:nvPicPr>
        <p:blipFill rotWithShape="1">
          <a:blip r:embed="rId2"/>
          <a:srcRect t="12687"/>
          <a:stretch/>
        </p:blipFill>
        <p:spPr>
          <a:xfrm>
            <a:off x="1664474" y="1477745"/>
            <a:ext cx="3738748" cy="5035748"/>
          </a:xfrm>
          <a:prstGeom prst="rect">
            <a:avLst/>
          </a:prstGeom>
        </p:spPr>
      </p:pic>
      <p:cxnSp>
        <p:nvCxnSpPr>
          <p:cNvPr id="4" name="Straight Arrow Connector 3">
            <a:extLst>
              <a:ext uri="{FF2B5EF4-FFF2-40B4-BE49-F238E27FC236}">
                <a16:creationId xmlns:a16="http://schemas.microsoft.com/office/drawing/2014/main" id="{B8D9925E-4083-447A-9915-BFCA0E3750A1}"/>
              </a:ext>
            </a:extLst>
          </p:cNvPr>
          <p:cNvCxnSpPr>
            <a:cxnSpLocks/>
            <a:stCxn id="6" idx="1"/>
          </p:cNvCxnSpPr>
          <p:nvPr/>
        </p:nvCxnSpPr>
        <p:spPr>
          <a:xfrm flipH="1" flipV="1">
            <a:off x="3498575" y="1823499"/>
            <a:ext cx="2730920" cy="385174"/>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67A531D3-F66E-458C-9C0D-B44E52F8714F}"/>
              </a:ext>
            </a:extLst>
          </p:cNvPr>
          <p:cNvSpPr txBox="1"/>
          <p:nvPr/>
        </p:nvSpPr>
        <p:spPr>
          <a:xfrm>
            <a:off x="6229495" y="1731523"/>
            <a:ext cx="5241587" cy="954300"/>
          </a:xfrm>
          <a:prstGeom prst="rect">
            <a:avLst/>
          </a:prstGeom>
          <a:noFill/>
          <a:ln w="6350">
            <a:solidFill>
              <a:schemeClr val="bg1"/>
            </a:solidFill>
            <a:prstDash val="dashDot"/>
          </a:ln>
        </p:spPr>
        <p:txBody>
          <a:bodyPr wrap="square" rtlCol="0">
            <a:spAutoFit/>
          </a:bodyPr>
          <a:lstStyle/>
          <a:p>
            <a:r>
              <a:rPr lang="en-SG" sz="1867">
                <a:solidFill>
                  <a:schemeClr val="bg1"/>
                </a:solidFill>
              </a:rPr>
              <a:t>Slider to adjust the loading/discount for a particular rating variable. </a:t>
            </a:r>
            <a:br>
              <a:rPr lang="en-SG" sz="1867">
                <a:solidFill>
                  <a:schemeClr val="bg1"/>
                </a:solidFill>
              </a:rPr>
            </a:br>
            <a:r>
              <a:rPr lang="en-SG" sz="1867">
                <a:solidFill>
                  <a:schemeClr val="accent1">
                    <a:lumMod val="60000"/>
                    <a:lumOff val="40000"/>
                  </a:schemeClr>
                </a:solidFill>
              </a:rPr>
              <a:t>(Push to the rating engine for fast implementation)</a:t>
            </a:r>
          </a:p>
        </p:txBody>
      </p:sp>
      <p:cxnSp>
        <p:nvCxnSpPr>
          <p:cNvPr id="24" name="Straight Arrow Connector 23">
            <a:extLst>
              <a:ext uri="{FF2B5EF4-FFF2-40B4-BE49-F238E27FC236}">
                <a16:creationId xmlns:a16="http://schemas.microsoft.com/office/drawing/2014/main" id="{7BE70456-1E2D-4774-8085-6747E004234C}"/>
              </a:ext>
            </a:extLst>
          </p:cNvPr>
          <p:cNvCxnSpPr>
            <a:cxnSpLocks/>
            <a:stCxn id="25" idx="1"/>
          </p:cNvCxnSpPr>
          <p:nvPr/>
        </p:nvCxnSpPr>
        <p:spPr>
          <a:xfrm flipH="1">
            <a:off x="3922645" y="3378568"/>
            <a:ext cx="2306850" cy="197547"/>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98AD9ECC-CF6D-4054-B0F0-09273F9CFE73}"/>
              </a:ext>
            </a:extLst>
          </p:cNvPr>
          <p:cNvSpPr txBox="1"/>
          <p:nvPr/>
        </p:nvSpPr>
        <p:spPr>
          <a:xfrm>
            <a:off x="6229495" y="3045079"/>
            <a:ext cx="5241587" cy="666977"/>
          </a:xfrm>
          <a:prstGeom prst="rect">
            <a:avLst/>
          </a:prstGeom>
          <a:noFill/>
          <a:ln w="6350">
            <a:solidFill>
              <a:schemeClr val="bg1"/>
            </a:solidFill>
            <a:prstDash val="dashDot"/>
          </a:ln>
        </p:spPr>
        <p:txBody>
          <a:bodyPr wrap="square" rtlCol="0">
            <a:spAutoFit/>
          </a:bodyPr>
          <a:lstStyle/>
          <a:p>
            <a:r>
              <a:rPr lang="en-SG" sz="1867">
                <a:solidFill>
                  <a:schemeClr val="bg1"/>
                </a:solidFill>
              </a:rPr>
              <a:t>Comparison of rates against different competitors, model premium, etc.</a:t>
            </a:r>
          </a:p>
        </p:txBody>
      </p:sp>
      <p:cxnSp>
        <p:nvCxnSpPr>
          <p:cNvPr id="27" name="Straight Arrow Connector 26">
            <a:extLst>
              <a:ext uri="{FF2B5EF4-FFF2-40B4-BE49-F238E27FC236}">
                <a16:creationId xmlns:a16="http://schemas.microsoft.com/office/drawing/2014/main" id="{0F6876AC-0FBC-4A04-8298-CA9F06AD9F04}"/>
              </a:ext>
            </a:extLst>
          </p:cNvPr>
          <p:cNvCxnSpPr>
            <a:cxnSpLocks/>
            <a:stCxn id="28" idx="1"/>
          </p:cNvCxnSpPr>
          <p:nvPr/>
        </p:nvCxnSpPr>
        <p:spPr>
          <a:xfrm flipH="1" flipV="1">
            <a:off x="5247863" y="3924930"/>
            <a:ext cx="981632" cy="336275"/>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78D7F462-F2F1-4868-9A2A-23356F2FE503}"/>
              </a:ext>
            </a:extLst>
          </p:cNvPr>
          <p:cNvSpPr txBox="1"/>
          <p:nvPr/>
        </p:nvSpPr>
        <p:spPr>
          <a:xfrm>
            <a:off x="6229495" y="4071377"/>
            <a:ext cx="5241587" cy="379656"/>
          </a:xfrm>
          <a:prstGeom prst="rect">
            <a:avLst/>
          </a:prstGeom>
          <a:noFill/>
          <a:ln w="6350">
            <a:solidFill>
              <a:schemeClr val="bg1"/>
            </a:solidFill>
            <a:prstDash val="dashDot"/>
          </a:ln>
        </p:spPr>
        <p:txBody>
          <a:bodyPr wrap="square" rtlCol="0">
            <a:spAutoFit/>
          </a:bodyPr>
          <a:lstStyle/>
          <a:p>
            <a:r>
              <a:rPr lang="en-SG" sz="1867">
                <a:solidFill>
                  <a:schemeClr val="bg1"/>
                </a:solidFill>
              </a:rPr>
              <a:t>Tweak the rates until adjusted rates are sensible.</a:t>
            </a:r>
          </a:p>
        </p:txBody>
      </p:sp>
      <p:cxnSp>
        <p:nvCxnSpPr>
          <p:cNvPr id="30" name="Straight Arrow Connector 29">
            <a:extLst>
              <a:ext uri="{FF2B5EF4-FFF2-40B4-BE49-F238E27FC236}">
                <a16:creationId xmlns:a16="http://schemas.microsoft.com/office/drawing/2014/main" id="{E5368B20-1C1C-467B-AC93-09EA1C045F56}"/>
              </a:ext>
            </a:extLst>
          </p:cNvPr>
          <p:cNvCxnSpPr>
            <a:cxnSpLocks/>
            <a:stCxn id="31" idx="1"/>
          </p:cNvCxnSpPr>
          <p:nvPr/>
        </p:nvCxnSpPr>
        <p:spPr>
          <a:xfrm flipH="1">
            <a:off x="3678805" y="5287565"/>
            <a:ext cx="2550690" cy="634531"/>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BB7F252F-6AF0-4B56-A827-F38E2C9E6D8B}"/>
              </a:ext>
            </a:extLst>
          </p:cNvPr>
          <p:cNvSpPr txBox="1"/>
          <p:nvPr/>
        </p:nvSpPr>
        <p:spPr>
          <a:xfrm>
            <a:off x="6229495" y="4810415"/>
            <a:ext cx="5241587" cy="954300"/>
          </a:xfrm>
          <a:prstGeom prst="rect">
            <a:avLst/>
          </a:prstGeom>
          <a:noFill/>
          <a:ln w="6350">
            <a:solidFill>
              <a:schemeClr val="bg1"/>
            </a:solidFill>
            <a:prstDash val="dashDot"/>
          </a:ln>
        </p:spPr>
        <p:txBody>
          <a:bodyPr wrap="square" rtlCol="0">
            <a:spAutoFit/>
          </a:bodyPr>
          <a:lstStyle/>
          <a:p>
            <a:r>
              <a:rPr lang="en-SG" sz="1867">
                <a:solidFill>
                  <a:schemeClr val="bg1"/>
                </a:solidFill>
              </a:rPr>
              <a:t>See real-time predicted impact on portfolio using analytics from actuaries – change in business volume, profit, loss ratio, etc. </a:t>
            </a:r>
          </a:p>
        </p:txBody>
      </p:sp>
      <p:sp>
        <p:nvSpPr>
          <p:cNvPr id="15" name="Footer Placeholder 4">
            <a:extLst>
              <a:ext uri="{FF2B5EF4-FFF2-40B4-BE49-F238E27FC236}">
                <a16:creationId xmlns:a16="http://schemas.microsoft.com/office/drawing/2014/main" id="{7B16632B-FAD6-4E2F-93B0-E183A630AA8D}"/>
              </a:ext>
            </a:extLst>
          </p:cNvPr>
          <p:cNvSpPr txBox="1">
            <a:spLocks/>
          </p:cNvSpPr>
          <p:nvPr/>
        </p:nvSpPr>
        <p:spPr>
          <a:xfrm>
            <a:off x="10058400" y="65690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solidFill>
                  <a:schemeClr val="bg1"/>
                </a:solidFill>
              </a:rPr>
              <a:t>www.actuariesindia.org</a:t>
            </a:r>
          </a:p>
        </p:txBody>
      </p:sp>
      <p:pic>
        <p:nvPicPr>
          <p:cNvPr id="16" name="Picture 15">
            <a:extLst>
              <a:ext uri="{FF2B5EF4-FFF2-40B4-BE49-F238E27FC236}">
                <a16:creationId xmlns:a16="http://schemas.microsoft.com/office/drawing/2014/main" id="{9953E551-DBF9-4303-BA46-57725346D9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96600" y="152401"/>
            <a:ext cx="1085347" cy="1093347"/>
          </a:xfrm>
          <a:prstGeom prst="rect">
            <a:avLst/>
          </a:prstGeom>
          <a:blipFill dpi="0" rotWithShape="1">
            <a:blip r:embed="rId4"/>
            <a:srcRect/>
            <a:stretch>
              <a:fillRect/>
            </a:stretch>
          </a:blipFill>
        </p:spPr>
      </p:pic>
    </p:spTree>
    <p:extLst>
      <p:ext uri="{BB962C8B-B14F-4D97-AF65-F5344CB8AC3E}">
        <p14:creationId xmlns:p14="http://schemas.microsoft.com/office/powerpoint/2010/main" val="30713973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1943099" y="146084"/>
            <a:ext cx="4583516" cy="586979"/>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IN" altLang="en-US" sz="4000" b="1" i="0" u="none" strike="noStrike" kern="0" cap="none" spc="0" normalizeH="0" baseline="0" noProof="0" dirty="0">
                <a:ln>
                  <a:noFill/>
                </a:ln>
                <a:solidFill>
                  <a:srgbClr val="000000"/>
                </a:solidFill>
                <a:effectLst/>
                <a:uLnTx/>
                <a:uFillTx/>
                <a:latin typeface="Arial"/>
                <a:ea typeface="+mj-ea"/>
                <a:cs typeface="+mj-cs"/>
              </a:rPr>
              <a:t>Poll Question 2</a:t>
            </a:r>
            <a:endParaRPr kumimoji="0" lang="en-US" altLang="en-US" sz="4000" b="1" i="0" u="none" strike="noStrike" kern="0" cap="none" spc="0" normalizeH="0" baseline="0" noProof="0" dirty="0">
              <a:ln>
                <a:noFill/>
              </a:ln>
              <a:solidFill>
                <a:srgbClr val="000000"/>
              </a:solidFill>
              <a:effectLst/>
              <a:uLnTx/>
              <a:uFillTx/>
              <a:latin typeface="Arial"/>
              <a:ea typeface="+mj-ea"/>
              <a:cs typeface="+mj-cs"/>
            </a:endParaRPr>
          </a:p>
        </p:txBody>
      </p:sp>
      <p:sp>
        <p:nvSpPr>
          <p:cNvPr id="8" name="Rectangle 7">
            <a:extLst>
              <a:ext uri="{FF2B5EF4-FFF2-40B4-BE49-F238E27FC236}">
                <a16:creationId xmlns:a16="http://schemas.microsoft.com/office/drawing/2014/main" id="{8FD7A412-521A-154E-9140-47E97FCDB429}"/>
              </a:ext>
            </a:extLst>
          </p:cNvPr>
          <p:cNvSpPr/>
          <p:nvPr/>
        </p:nvSpPr>
        <p:spPr>
          <a:xfrm>
            <a:off x="1965960" y="1088501"/>
            <a:ext cx="7940041" cy="61555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Do you think the technology used by your team is able to scale up the optimization process?</a:t>
            </a:r>
            <a:endParaRPr kumimoji="0" lang="en-US" sz="17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Nunito Sans"/>
            </a:endParaRPr>
          </a:p>
        </p:txBody>
      </p:sp>
      <p:sp>
        <p:nvSpPr>
          <p:cNvPr id="9" name="Google Shape;214;p25">
            <a:extLst>
              <a:ext uri="{FF2B5EF4-FFF2-40B4-BE49-F238E27FC236}">
                <a16:creationId xmlns:a16="http://schemas.microsoft.com/office/drawing/2014/main" id="{AEA6F955-6015-2C45-A3A5-E37B7ADE1815}"/>
              </a:ext>
            </a:extLst>
          </p:cNvPr>
          <p:cNvSpPr txBox="1">
            <a:spLocks/>
          </p:cNvSpPr>
          <p:nvPr/>
        </p:nvSpPr>
        <p:spPr>
          <a:xfrm>
            <a:off x="1965959" y="1600200"/>
            <a:ext cx="6416041" cy="2286001"/>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L="457200" marR="0" lvl="0" indent="-285750" algn="l" rtl="0">
              <a:lnSpc>
                <a:spcPct val="115000"/>
              </a:lnSpc>
              <a:spcBef>
                <a:spcPts val="600"/>
              </a:spcBef>
              <a:spcAft>
                <a:spcPts val="0"/>
              </a:spcAft>
              <a:buClr>
                <a:srgbClr val="CCCCCC"/>
              </a:buClr>
              <a:buSzPts val="900"/>
              <a:buFont typeface="Nunito Sans"/>
              <a:buChar char="▪"/>
              <a:defRPr sz="900" b="0" i="0" u="none" strike="noStrike" cap="none">
                <a:solidFill>
                  <a:srgbClr val="666666"/>
                </a:solidFill>
                <a:latin typeface="Nunito Sans"/>
                <a:ea typeface="Nunito Sans"/>
                <a:cs typeface="Nunito Sans"/>
                <a:sym typeface="Nunito Sans"/>
              </a:defRPr>
            </a:lvl1pPr>
            <a:lvl2pPr marL="914400" marR="0" lvl="1" indent="-285750" algn="l" rtl="0">
              <a:lnSpc>
                <a:spcPct val="115000"/>
              </a:lnSpc>
              <a:spcBef>
                <a:spcPts val="0"/>
              </a:spcBef>
              <a:spcAft>
                <a:spcPts val="0"/>
              </a:spcAft>
              <a:buClr>
                <a:srgbClr val="CCCCCC"/>
              </a:buClr>
              <a:buSzPts val="900"/>
              <a:buFont typeface="Nunito Sans"/>
              <a:buChar char="-"/>
              <a:defRPr sz="900" b="0" i="0" u="none" strike="noStrike" cap="none">
                <a:solidFill>
                  <a:srgbClr val="666666"/>
                </a:solidFill>
                <a:latin typeface="Nunito Sans"/>
                <a:ea typeface="Nunito Sans"/>
                <a:cs typeface="Nunito Sans"/>
                <a:sym typeface="Nunito Sans"/>
              </a:defRPr>
            </a:lvl2pPr>
            <a:lvl3pPr marL="1371600" marR="0" lvl="2" indent="-285750" algn="l" rtl="0">
              <a:lnSpc>
                <a:spcPct val="115000"/>
              </a:lnSpc>
              <a:spcBef>
                <a:spcPts val="0"/>
              </a:spcBef>
              <a:spcAft>
                <a:spcPts val="0"/>
              </a:spcAft>
              <a:buClr>
                <a:srgbClr val="CCCCCC"/>
              </a:buClr>
              <a:buSzPts val="900"/>
              <a:buFont typeface="Nunito Sans"/>
              <a:buChar char="-"/>
              <a:defRPr sz="900" b="0" i="0" u="none" strike="noStrike" cap="none">
                <a:solidFill>
                  <a:srgbClr val="666666"/>
                </a:solidFill>
                <a:latin typeface="Nunito Sans"/>
                <a:ea typeface="Nunito Sans"/>
                <a:cs typeface="Nunito Sans"/>
                <a:sym typeface="Nunito Sans"/>
              </a:defRPr>
            </a:lvl3pPr>
            <a:lvl4pPr marL="1828800" marR="0" lvl="3" indent="-285750" algn="l" rtl="0">
              <a:lnSpc>
                <a:spcPct val="115000"/>
              </a:lnSpc>
              <a:spcBef>
                <a:spcPts val="0"/>
              </a:spcBef>
              <a:spcAft>
                <a:spcPts val="0"/>
              </a:spcAft>
              <a:buClr>
                <a:srgbClr val="CCCCCC"/>
              </a:buClr>
              <a:buSzPts val="900"/>
              <a:buFont typeface="Nunito Sans"/>
              <a:buChar char="-"/>
              <a:defRPr sz="900" b="0" i="0" u="none" strike="noStrike" cap="none">
                <a:solidFill>
                  <a:srgbClr val="666666"/>
                </a:solidFill>
                <a:latin typeface="Nunito Sans"/>
                <a:ea typeface="Nunito Sans"/>
                <a:cs typeface="Nunito Sans"/>
                <a:sym typeface="Nunito Sans"/>
              </a:defRPr>
            </a:lvl4pPr>
            <a:lvl5pPr marL="2286000" marR="0" lvl="4" indent="-285750" algn="l" rtl="0">
              <a:lnSpc>
                <a:spcPct val="115000"/>
              </a:lnSpc>
              <a:spcBef>
                <a:spcPts val="0"/>
              </a:spcBef>
              <a:spcAft>
                <a:spcPts val="0"/>
              </a:spcAft>
              <a:buClr>
                <a:srgbClr val="CCCCCC"/>
              </a:buClr>
              <a:buSzPts val="900"/>
              <a:buFont typeface="Nunito Sans"/>
              <a:buChar char="-"/>
              <a:defRPr sz="900" b="0" i="0" u="none" strike="noStrike" cap="none">
                <a:solidFill>
                  <a:srgbClr val="666666"/>
                </a:solidFill>
                <a:latin typeface="Nunito Sans"/>
                <a:ea typeface="Nunito Sans"/>
                <a:cs typeface="Nunito Sans"/>
                <a:sym typeface="Nunito Sans"/>
              </a:defRPr>
            </a:lvl5pPr>
            <a:lvl6pPr marL="2743200" marR="0" lvl="5" indent="-285750" algn="l" rtl="0">
              <a:lnSpc>
                <a:spcPct val="115000"/>
              </a:lnSpc>
              <a:spcBef>
                <a:spcPts val="0"/>
              </a:spcBef>
              <a:spcAft>
                <a:spcPts val="0"/>
              </a:spcAft>
              <a:buClr>
                <a:srgbClr val="CCCCCC"/>
              </a:buClr>
              <a:buSzPts val="900"/>
              <a:buFont typeface="Nunito Sans"/>
              <a:buChar char="-"/>
              <a:defRPr sz="900" b="0" i="0" u="none" strike="noStrike" cap="none">
                <a:solidFill>
                  <a:srgbClr val="666666"/>
                </a:solidFill>
                <a:latin typeface="Nunito Sans"/>
                <a:ea typeface="Nunito Sans"/>
                <a:cs typeface="Nunito Sans"/>
                <a:sym typeface="Nunito Sans"/>
              </a:defRPr>
            </a:lvl6pPr>
            <a:lvl7pPr marL="3200400" marR="0" lvl="6" indent="-285750" algn="l" rtl="0">
              <a:lnSpc>
                <a:spcPct val="115000"/>
              </a:lnSpc>
              <a:spcBef>
                <a:spcPts val="0"/>
              </a:spcBef>
              <a:spcAft>
                <a:spcPts val="0"/>
              </a:spcAft>
              <a:buClr>
                <a:srgbClr val="CCCCCC"/>
              </a:buClr>
              <a:buSzPts val="900"/>
              <a:buFont typeface="Nunito Sans"/>
              <a:buChar char="-"/>
              <a:defRPr sz="900" b="0" i="0" u="none" strike="noStrike" cap="none">
                <a:solidFill>
                  <a:srgbClr val="666666"/>
                </a:solidFill>
                <a:latin typeface="Nunito Sans"/>
                <a:ea typeface="Nunito Sans"/>
                <a:cs typeface="Nunito Sans"/>
                <a:sym typeface="Nunito Sans"/>
              </a:defRPr>
            </a:lvl7pPr>
            <a:lvl8pPr marL="3657600" marR="0" lvl="7" indent="-285750" algn="l" rtl="0">
              <a:lnSpc>
                <a:spcPct val="115000"/>
              </a:lnSpc>
              <a:spcBef>
                <a:spcPts val="0"/>
              </a:spcBef>
              <a:spcAft>
                <a:spcPts val="0"/>
              </a:spcAft>
              <a:buClr>
                <a:srgbClr val="CCCCCC"/>
              </a:buClr>
              <a:buSzPts val="900"/>
              <a:buFont typeface="Nunito Sans"/>
              <a:buChar char="-"/>
              <a:defRPr sz="900" b="0" i="0" u="none" strike="noStrike" cap="none">
                <a:solidFill>
                  <a:srgbClr val="666666"/>
                </a:solidFill>
                <a:latin typeface="Nunito Sans"/>
                <a:ea typeface="Nunito Sans"/>
                <a:cs typeface="Nunito Sans"/>
                <a:sym typeface="Nunito Sans"/>
              </a:defRPr>
            </a:lvl8pPr>
            <a:lvl9pPr marL="4114800" marR="0" lvl="8" indent="-285750" algn="l" rtl="0">
              <a:lnSpc>
                <a:spcPct val="115000"/>
              </a:lnSpc>
              <a:spcBef>
                <a:spcPts val="0"/>
              </a:spcBef>
              <a:spcAft>
                <a:spcPts val="0"/>
              </a:spcAft>
              <a:buClr>
                <a:srgbClr val="CCCCCC"/>
              </a:buClr>
              <a:buSzPts val="900"/>
              <a:buFont typeface="Nunito Sans"/>
              <a:buChar char="-"/>
              <a:defRPr sz="900" b="0" i="0" u="none" strike="noStrike" cap="none">
                <a:solidFill>
                  <a:srgbClr val="666666"/>
                </a:solidFill>
                <a:latin typeface="Nunito Sans"/>
                <a:ea typeface="Nunito Sans"/>
                <a:cs typeface="Nunito Sans"/>
                <a:sym typeface="Nunito Sans"/>
              </a:defRPr>
            </a:lvl9pPr>
          </a:lstStyle>
          <a:p>
            <a:pPr marL="128588" marR="0" lvl="0" indent="-128588" algn="l" defTabSz="914400" rtl="0" eaLnBrk="1" fontAlgn="auto" latinLnBrk="0" hangingPunct="1">
              <a:lnSpc>
                <a:spcPct val="115000"/>
              </a:lnSpc>
              <a:spcBef>
                <a:spcPts val="600"/>
              </a:spcBef>
              <a:spcAft>
                <a:spcPts val="0"/>
              </a:spcAft>
              <a:buClr>
                <a:srgbClr val="CCCCCC"/>
              </a:buClr>
              <a:buSzPct val="90000"/>
              <a:buFont typeface="Courier New" panose="02070309020205020404" pitchFamily="49" charset="0"/>
              <a:buChar char="o"/>
              <a:tabLst/>
              <a:defRPr/>
            </a:pPr>
            <a:endParaRPr kumimoji="0" lang="en-US" sz="1700" b="1" i="0" u="none" strike="noStrike" kern="0" cap="none" spc="0" normalizeH="0" baseline="0" noProof="0" dirty="0">
              <a:ln>
                <a:noFill/>
              </a:ln>
              <a:solidFill>
                <a:srgbClr val="666666"/>
              </a:solidFill>
              <a:effectLst/>
              <a:uLnTx/>
              <a:uFillTx/>
              <a:latin typeface="Calibri" panose="020F0502020204030204" pitchFamily="34" charset="0"/>
              <a:cs typeface="Calibri" panose="020F0502020204030204" pitchFamily="34" charset="0"/>
              <a:sym typeface="Nunito Sans"/>
            </a:endParaRPr>
          </a:p>
          <a:p>
            <a:pPr marL="271463" marR="0" lvl="0" indent="-342900" algn="l" defTabSz="914400" rtl="0" eaLnBrk="1" fontAlgn="auto" latinLnBrk="0" hangingPunct="1">
              <a:lnSpc>
                <a:spcPct val="115000"/>
              </a:lnSpc>
              <a:spcBef>
                <a:spcPts val="600"/>
              </a:spcBef>
              <a:spcAft>
                <a:spcPts val="0"/>
              </a:spcAft>
              <a:buClr>
                <a:srgbClr val="000000"/>
              </a:buClr>
              <a:buSzPct val="90000"/>
              <a:buFont typeface="+mj-lt"/>
              <a:buAutoNum type="arabicPeriod"/>
              <a:tabLst/>
              <a:defRPr/>
            </a:pPr>
            <a:r>
              <a:rPr kumimoji="0" lang="en-IN" sz="1700" b="1" i="0" u="none" strike="noStrike" kern="0" cap="none" spc="0" normalizeH="0" baseline="0" noProof="0" dirty="0">
                <a:ln>
                  <a:noFill/>
                </a:ln>
                <a:solidFill>
                  <a:srgbClr val="00B0F0"/>
                </a:solidFill>
                <a:effectLst/>
                <a:uLnTx/>
                <a:uFillTx/>
                <a:latin typeface="Calibri" panose="020F0502020204030204" pitchFamily="34" charset="0"/>
                <a:ea typeface="+mn-ea"/>
                <a:cs typeface="Calibri" panose="020F0502020204030204" pitchFamily="34" charset="0"/>
                <a:sym typeface="Nunito Sans"/>
              </a:rPr>
              <a:t>A lot of functionality is missing.</a:t>
            </a:r>
          </a:p>
          <a:p>
            <a:pPr marL="271463" marR="0" lvl="0" indent="-342900" algn="l" defTabSz="914400" rtl="0" eaLnBrk="1" fontAlgn="auto" latinLnBrk="0" hangingPunct="1">
              <a:lnSpc>
                <a:spcPct val="115000"/>
              </a:lnSpc>
              <a:spcBef>
                <a:spcPts val="600"/>
              </a:spcBef>
              <a:spcAft>
                <a:spcPts val="0"/>
              </a:spcAft>
              <a:buClr>
                <a:srgbClr val="000000"/>
              </a:buClr>
              <a:buSzPct val="90000"/>
              <a:buFont typeface="+mj-lt"/>
              <a:buAutoNum type="arabicPeriod"/>
              <a:tabLst/>
              <a:defRPr/>
            </a:pPr>
            <a:r>
              <a:rPr kumimoji="0" lang="en-IN" sz="1700" b="1" i="0" u="none" strike="noStrike" kern="0" cap="none" spc="0" normalizeH="0" baseline="0" noProof="0" dirty="0">
                <a:ln>
                  <a:noFill/>
                </a:ln>
                <a:solidFill>
                  <a:srgbClr val="00B0F0"/>
                </a:solidFill>
                <a:effectLst/>
                <a:uLnTx/>
                <a:uFillTx/>
                <a:latin typeface="Calibri" panose="020F0502020204030204" pitchFamily="34" charset="0"/>
                <a:ea typeface="+mn-ea"/>
                <a:cs typeface="Calibri" panose="020F0502020204030204" pitchFamily="34" charset="0"/>
                <a:sym typeface="Nunito Sans"/>
              </a:rPr>
              <a:t>Some functionality is missing.</a:t>
            </a:r>
          </a:p>
          <a:p>
            <a:pPr marL="271463" marR="0" lvl="0" indent="-342900" algn="l" defTabSz="914400" rtl="0" eaLnBrk="1" fontAlgn="auto" latinLnBrk="0" hangingPunct="1">
              <a:lnSpc>
                <a:spcPct val="115000"/>
              </a:lnSpc>
              <a:spcBef>
                <a:spcPts val="600"/>
              </a:spcBef>
              <a:spcAft>
                <a:spcPts val="0"/>
              </a:spcAft>
              <a:buClr>
                <a:srgbClr val="000000"/>
              </a:buClr>
              <a:buSzPct val="90000"/>
              <a:buFont typeface="+mj-lt"/>
              <a:buAutoNum type="arabicPeriod"/>
              <a:tabLst/>
              <a:defRPr/>
            </a:pPr>
            <a:r>
              <a:rPr kumimoji="0" lang="en-IN" sz="1700" b="1" i="0" u="none" strike="noStrike" kern="0" cap="none" spc="0" normalizeH="0" baseline="0" noProof="0" dirty="0">
                <a:ln>
                  <a:noFill/>
                </a:ln>
                <a:solidFill>
                  <a:srgbClr val="00B0F0"/>
                </a:solidFill>
                <a:effectLst/>
                <a:uLnTx/>
                <a:uFillTx/>
                <a:latin typeface="Calibri" panose="020F0502020204030204" pitchFamily="34" charset="0"/>
                <a:ea typeface="+mn-ea"/>
                <a:cs typeface="Calibri" panose="020F0502020204030204" pitchFamily="34" charset="0"/>
                <a:sym typeface="Nunito Sans"/>
              </a:rPr>
              <a:t>Generally works fine, but scope for improvement.</a:t>
            </a:r>
          </a:p>
          <a:p>
            <a:pPr marL="271463" marR="0" lvl="0" indent="-342900" algn="l" defTabSz="914400" rtl="0" eaLnBrk="1" fontAlgn="auto" latinLnBrk="0" hangingPunct="1">
              <a:lnSpc>
                <a:spcPct val="115000"/>
              </a:lnSpc>
              <a:spcBef>
                <a:spcPts val="600"/>
              </a:spcBef>
              <a:spcAft>
                <a:spcPts val="0"/>
              </a:spcAft>
              <a:buClr>
                <a:srgbClr val="000000"/>
              </a:buClr>
              <a:buSzPct val="90000"/>
              <a:buFont typeface="+mj-lt"/>
              <a:buAutoNum type="arabicPeriod"/>
              <a:tabLst/>
              <a:defRPr/>
            </a:pPr>
            <a:r>
              <a:rPr kumimoji="0" lang="en-IN" sz="1700" b="1" i="0" u="none" strike="noStrike" kern="0" cap="none" spc="0" normalizeH="0" baseline="0" noProof="0" dirty="0">
                <a:ln>
                  <a:noFill/>
                </a:ln>
                <a:solidFill>
                  <a:srgbClr val="00B0F0"/>
                </a:solidFill>
                <a:effectLst/>
                <a:uLnTx/>
                <a:uFillTx/>
                <a:latin typeface="Calibri" panose="020F0502020204030204" pitchFamily="34" charset="0"/>
                <a:ea typeface="+mn-ea"/>
                <a:cs typeface="Calibri" panose="020F0502020204030204" pitchFamily="34" charset="0"/>
                <a:sym typeface="Nunito Sans"/>
              </a:rPr>
              <a:t>We are using the best there is!</a:t>
            </a:r>
          </a:p>
        </p:txBody>
      </p:sp>
      <p:pic>
        <p:nvPicPr>
          <p:cNvPr id="12" name="Picture 11">
            <a:extLst>
              <a:ext uri="{FF2B5EF4-FFF2-40B4-BE49-F238E27FC236}">
                <a16:creationId xmlns:a16="http://schemas.microsoft.com/office/drawing/2014/main" id="{87C92956-EBAA-4593-9B31-DC1614DE2CCE}"/>
              </a:ext>
            </a:extLst>
          </p:cNvPr>
          <p:cNvPicPr>
            <a:picLocks noChangeAspect="1"/>
          </p:cNvPicPr>
          <p:nvPr/>
        </p:nvPicPr>
        <p:blipFill>
          <a:blip r:embed="rId3"/>
          <a:stretch>
            <a:fillRect/>
          </a:stretch>
        </p:blipFill>
        <p:spPr>
          <a:xfrm>
            <a:off x="10915058" y="0"/>
            <a:ext cx="1259972" cy="1061029"/>
          </a:xfrm>
          <a:prstGeom prst="rect">
            <a:avLst/>
          </a:prstGeom>
        </p:spPr>
      </p:pic>
      <p:pic>
        <p:nvPicPr>
          <p:cNvPr id="13" name="Picture 12">
            <a:extLst>
              <a:ext uri="{FF2B5EF4-FFF2-40B4-BE49-F238E27FC236}">
                <a16:creationId xmlns:a16="http://schemas.microsoft.com/office/drawing/2014/main" id="{0315FE7C-7B4F-4B8C-8D6E-BFBF677A7D7C}"/>
              </a:ext>
            </a:extLst>
          </p:cNvPr>
          <p:cNvPicPr>
            <a:picLocks noChangeAspect="1"/>
          </p:cNvPicPr>
          <p:nvPr/>
        </p:nvPicPr>
        <p:blipFill>
          <a:blip r:embed="rId4"/>
          <a:stretch>
            <a:fillRect/>
          </a:stretch>
        </p:blipFill>
        <p:spPr>
          <a:xfrm>
            <a:off x="10623029" y="6644051"/>
            <a:ext cx="1568971" cy="213949"/>
          </a:xfrm>
          <a:prstGeom prst="rect">
            <a:avLst/>
          </a:prstGeom>
        </p:spPr>
      </p:pic>
    </p:spTree>
    <p:extLst>
      <p:ext uri="{BB962C8B-B14F-4D97-AF65-F5344CB8AC3E}">
        <p14:creationId xmlns:p14="http://schemas.microsoft.com/office/powerpoint/2010/main" val="39007077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152401"/>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58030"/>
            <a:ext cx="86106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dirty="0">
                <a:ln>
                  <a:noFill/>
                </a:ln>
                <a:solidFill>
                  <a:srgbClr val="000000"/>
                </a:solidFill>
                <a:effectLst/>
                <a:uLnTx/>
                <a:uFillTx/>
                <a:latin typeface="Arial"/>
                <a:ea typeface="+mj-ea"/>
                <a:cs typeface="+mj-cs"/>
              </a:rPr>
              <a:t>Governance</a:t>
            </a:r>
          </a:p>
        </p:txBody>
      </p:sp>
      <p:sp>
        <p:nvSpPr>
          <p:cNvPr id="5" name="Footer Placeholder 4"/>
          <p:cNvSpPr txBox="1">
            <a:spLocks/>
          </p:cNvSpPr>
          <p:nvPr/>
        </p:nvSpPr>
        <p:spPr>
          <a:xfrm>
            <a:off x="9753600" y="64928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pic>
        <p:nvPicPr>
          <p:cNvPr id="6146" name="Picture 2" descr="Cartoon: Yes, you can absolutely trust those numbers">
            <a:extLst>
              <a:ext uri="{FF2B5EF4-FFF2-40B4-BE49-F238E27FC236}">
                <a16:creationId xmlns:a16="http://schemas.microsoft.com/office/drawing/2014/main" id="{3EC70931-A3CA-48E7-802C-49504AC69AD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33800" y="1266661"/>
            <a:ext cx="5943600" cy="43246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56748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Mac.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83765" y="1141531"/>
            <a:ext cx="6036529" cy="5791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idx="4294967295"/>
          </p:nvPr>
        </p:nvSpPr>
        <p:spPr>
          <a:xfrm>
            <a:off x="773254" y="243417"/>
            <a:ext cx="10519833" cy="609600"/>
          </a:xfrm>
        </p:spPr>
        <p:txBody>
          <a:bodyPr>
            <a:normAutofit/>
          </a:bodyPr>
          <a:lstStyle/>
          <a:p>
            <a:r>
              <a:rPr lang="en-US" noProof="0">
                <a:solidFill>
                  <a:schemeClr val="bg1"/>
                </a:solidFill>
              </a:rPr>
              <a:t>Analytical Model Governance</a:t>
            </a:r>
          </a:p>
        </p:txBody>
      </p:sp>
      <p:sp>
        <p:nvSpPr>
          <p:cNvPr id="3" name="Text Placeholder 2"/>
          <p:cNvSpPr>
            <a:spLocks noGrp="1"/>
          </p:cNvSpPr>
          <p:nvPr>
            <p:ph type="body" sz="quarter" idx="4294967295"/>
          </p:nvPr>
        </p:nvSpPr>
        <p:spPr>
          <a:xfrm>
            <a:off x="668942" y="809210"/>
            <a:ext cx="10519833" cy="366183"/>
          </a:xfrm>
        </p:spPr>
        <p:txBody>
          <a:bodyPr vert="horz" lIns="121920" tIns="60960" rIns="121920" bIns="60960" rtlCol="0" anchor="t" anchorCtr="0">
            <a:normAutofit lnSpcReduction="10000"/>
          </a:bodyPr>
          <a:lstStyle/>
          <a:p>
            <a:pPr marL="0" indent="0" algn="ctr">
              <a:buNone/>
            </a:pPr>
            <a:r>
              <a:rPr lang="en-US" sz="2000"/>
              <a:t>Centrally Manage ALL Analytic Models</a:t>
            </a:r>
          </a:p>
        </p:txBody>
      </p:sp>
      <p:pic>
        <p:nvPicPr>
          <p:cNvPr id="5" name="Content Placeholder 4"/>
          <p:cNvPicPr>
            <a:picLocks noGrp="1" noChangeAspect="1"/>
          </p:cNvPicPr>
          <p:nvPr>
            <p:ph sz="quarter" idx="4294967295"/>
          </p:nvPr>
        </p:nvPicPr>
        <p:blipFill>
          <a:blip r:embed="rId4" cstate="print">
            <a:extLst>
              <a:ext uri="{28A0092B-C50C-407E-A947-70E740481C1C}">
                <a14:useLocalDpi xmlns:a14="http://schemas.microsoft.com/office/drawing/2010/main" val="0"/>
              </a:ext>
            </a:extLst>
          </a:blip>
          <a:stretch>
            <a:fillRect/>
          </a:stretch>
        </p:blipFill>
        <p:spPr>
          <a:xfrm>
            <a:off x="6550264" y="1999468"/>
            <a:ext cx="4358216" cy="2707217"/>
          </a:xfrm>
        </p:spPr>
      </p:pic>
      <p:sp>
        <p:nvSpPr>
          <p:cNvPr id="11" name="TextBox 10">
            <a:extLst>
              <a:ext uri="{FF2B5EF4-FFF2-40B4-BE49-F238E27FC236}">
                <a16:creationId xmlns:a16="http://schemas.microsoft.com/office/drawing/2014/main" id="{6175F4E2-6577-4893-91BF-4EA8E9E5E0D0}"/>
              </a:ext>
            </a:extLst>
          </p:cNvPr>
          <p:cNvSpPr txBox="1"/>
          <p:nvPr/>
        </p:nvSpPr>
        <p:spPr>
          <a:xfrm>
            <a:off x="2601096" y="1509100"/>
            <a:ext cx="3701024" cy="1734064"/>
          </a:xfrm>
          <a:prstGeom prst="rect">
            <a:avLst/>
          </a:prstGeom>
          <a:noFill/>
        </p:spPr>
        <p:txBody>
          <a:bodyPr wrap="square" rtlCol="0">
            <a:spAutoFit/>
          </a:bodyPr>
          <a:lstStyle/>
          <a:p>
            <a:pPr defTabSz="1219170">
              <a:defRPr/>
            </a:pPr>
            <a:r>
              <a:rPr lang="en-US" sz="2667">
                <a:solidFill>
                  <a:srgbClr val="FFFFFF"/>
                </a:solidFill>
                <a:latin typeface="Calibri Light"/>
              </a:rPr>
              <a:t>Interoperability with third-party modeling tools to form a model management hub </a:t>
            </a:r>
          </a:p>
        </p:txBody>
      </p:sp>
      <p:sp>
        <p:nvSpPr>
          <p:cNvPr id="17" name="Text Placeholder 3">
            <a:extLst>
              <a:ext uri="{FF2B5EF4-FFF2-40B4-BE49-F238E27FC236}">
                <a16:creationId xmlns:a16="http://schemas.microsoft.com/office/drawing/2014/main" id="{73388F8B-045C-4CE1-8464-CFE89228E217}"/>
              </a:ext>
            </a:extLst>
          </p:cNvPr>
          <p:cNvSpPr txBox="1">
            <a:spLocks/>
          </p:cNvSpPr>
          <p:nvPr/>
        </p:nvSpPr>
        <p:spPr>
          <a:xfrm>
            <a:off x="228461" y="3890900"/>
            <a:ext cx="6321804" cy="2129029"/>
          </a:xfrm>
          <a:prstGeom prst="rect">
            <a:avLst/>
          </a:prstGeom>
        </p:spPr>
        <p:txBody>
          <a:bodyPr vert="horz" lIns="121920" tIns="60960" rIns="121920" bIns="60960" rtlCol="0" anchor="t" anchorCtr="0">
            <a:normAutofit fontScale="92500" lnSpcReduction="20000"/>
          </a:bodyPr>
          <a:lstStyle>
            <a:lvl1pPr marL="182880" indent="-182880" algn="l" defTabSz="365760" rtl="0" eaLnBrk="1" latinLnBrk="0" hangingPunct="1">
              <a:lnSpc>
                <a:spcPct val="85000"/>
              </a:lnSpc>
              <a:spcBef>
                <a:spcPts val="800"/>
              </a:spcBef>
              <a:spcAft>
                <a:spcPts val="0"/>
              </a:spcAft>
              <a:buClr>
                <a:schemeClr val="accent1"/>
              </a:buClr>
              <a:buSzPct val="80000"/>
              <a:buFont typeface="Arial" pitchFamily="34" charset="0"/>
              <a:buChar char="•"/>
              <a:defRPr sz="2000" b="0" kern="1200" cap="none" baseline="0">
                <a:solidFill>
                  <a:schemeClr val="tx2"/>
                </a:solidFill>
                <a:latin typeface="+mn-lt"/>
                <a:ea typeface="+mn-ea"/>
                <a:cs typeface="+mn-cs"/>
              </a:defRPr>
            </a:lvl1pPr>
            <a:lvl2pPr marL="365760" indent="-182880" algn="l" defTabSz="365760" rtl="0" eaLnBrk="1" latinLnBrk="0" hangingPunct="1">
              <a:lnSpc>
                <a:spcPct val="85000"/>
              </a:lnSpc>
              <a:spcBef>
                <a:spcPts val="800"/>
              </a:spcBef>
              <a:spcAft>
                <a:spcPts val="0"/>
              </a:spcAft>
              <a:buClr>
                <a:schemeClr val="tx1">
                  <a:lumMod val="65000"/>
                  <a:lumOff val="35000"/>
                </a:schemeClr>
              </a:buClr>
              <a:buSzPct val="80000"/>
              <a:buFont typeface="Arial" pitchFamily="34" charset="0"/>
              <a:buChar char="•"/>
              <a:tabLst/>
              <a:defRPr sz="1800" kern="1200" baseline="0">
                <a:solidFill>
                  <a:schemeClr val="tx1">
                    <a:lumMod val="65000"/>
                    <a:lumOff val="35000"/>
                  </a:schemeClr>
                </a:solidFill>
                <a:latin typeface="+mn-lt"/>
                <a:ea typeface="+mn-ea"/>
                <a:cs typeface="+mn-cs"/>
              </a:defRPr>
            </a:lvl2pPr>
            <a:lvl3pPr marL="548640" indent="-182880" algn="l" defTabSz="365760" rtl="0" eaLnBrk="1" latinLnBrk="0" hangingPunct="1">
              <a:lnSpc>
                <a:spcPct val="85000"/>
              </a:lnSpc>
              <a:spcBef>
                <a:spcPts val="800"/>
              </a:spcBef>
              <a:spcAft>
                <a:spcPts val="0"/>
              </a:spcAft>
              <a:buClr>
                <a:schemeClr val="tx1">
                  <a:lumMod val="65000"/>
                  <a:lumOff val="35000"/>
                </a:schemeClr>
              </a:buClr>
              <a:buSzPct val="100000"/>
              <a:buFont typeface="Calibri" panose="020F0502020204030204" pitchFamily="34" charset="0"/>
              <a:buChar char="-"/>
              <a:defRPr sz="1400" kern="1200" baseline="0">
                <a:solidFill>
                  <a:schemeClr val="tx1">
                    <a:lumMod val="65000"/>
                    <a:lumOff val="35000"/>
                  </a:schemeClr>
                </a:solidFill>
                <a:latin typeface="+mn-lt"/>
                <a:ea typeface="+mn-ea"/>
                <a:cs typeface="+mn-cs"/>
              </a:defRPr>
            </a:lvl3pPr>
            <a:lvl4pPr marL="731520" indent="-182880" algn="l" defTabSz="365760" rtl="0" eaLnBrk="1" latinLnBrk="0" hangingPunct="1">
              <a:lnSpc>
                <a:spcPct val="120000"/>
              </a:lnSpc>
              <a:spcBef>
                <a:spcPts val="0"/>
              </a:spcBef>
              <a:buClr>
                <a:schemeClr val="tx1">
                  <a:lumMod val="65000"/>
                  <a:lumOff val="35000"/>
                </a:schemeClr>
              </a:buClr>
              <a:buSzPct val="100000"/>
              <a:buFont typeface="Calibri" panose="020F0502020204030204" pitchFamily="34" charset="0"/>
              <a:buChar char="-"/>
              <a:defRPr sz="1200" kern="1200" baseline="0">
                <a:solidFill>
                  <a:schemeClr val="tx1">
                    <a:lumMod val="65000"/>
                    <a:lumOff val="35000"/>
                  </a:schemeClr>
                </a:solidFill>
                <a:latin typeface="+mn-lt"/>
                <a:ea typeface="+mn-ea"/>
                <a:cs typeface="+mn-cs"/>
              </a:defRPr>
            </a:lvl4pPr>
            <a:lvl5pPr marL="914400" indent="-182880" algn="l" defTabSz="365760" rtl="0" eaLnBrk="1" latinLnBrk="0" hangingPunct="1">
              <a:lnSpc>
                <a:spcPct val="120000"/>
              </a:lnSpc>
              <a:spcBef>
                <a:spcPts val="0"/>
              </a:spcBef>
              <a:buClr>
                <a:schemeClr val="tx1">
                  <a:lumMod val="65000"/>
                  <a:lumOff val="35000"/>
                </a:schemeClr>
              </a:buClr>
              <a:buSzPct val="100000"/>
              <a:buFont typeface="Calibri" panose="020F0502020204030204" pitchFamily="34" charset="0"/>
              <a:buChar char="-"/>
              <a:defRPr sz="1000" kern="1200" baseline="0">
                <a:solidFill>
                  <a:schemeClr val="tx1">
                    <a:lumMod val="65000"/>
                    <a:lumOff val="35000"/>
                  </a:schemeClr>
                </a:solidFill>
                <a:latin typeface="+mn-lt"/>
                <a:ea typeface="+mn-ea"/>
                <a:cs typeface="+mn-cs"/>
              </a:defRPr>
            </a:lvl5pPr>
            <a:lvl6pPr marL="1097280" indent="-182880" algn="l" defTabSz="3657600" rtl="0" eaLnBrk="1" latinLnBrk="0" hangingPunct="1">
              <a:lnSpc>
                <a:spcPct val="120000"/>
              </a:lnSpc>
              <a:spcBef>
                <a:spcPts val="0"/>
              </a:spcBef>
              <a:buClr>
                <a:schemeClr val="accent1"/>
              </a:buClr>
              <a:buSzPct val="80000"/>
              <a:buFont typeface="Arial" pitchFamily="34" charset="0"/>
              <a:buChar char="•"/>
              <a:defRPr sz="1000" kern="1200">
                <a:solidFill>
                  <a:schemeClr val="tx2"/>
                </a:solidFill>
                <a:latin typeface="+mn-lt"/>
                <a:ea typeface="+mn-ea"/>
                <a:cs typeface="+mn-cs"/>
              </a:defRPr>
            </a:lvl6pPr>
            <a:lvl7pPr marL="1280160" indent="-182880" algn="l" defTabSz="3657600" rtl="0" eaLnBrk="1" latinLnBrk="0" hangingPunct="1">
              <a:lnSpc>
                <a:spcPct val="120000"/>
              </a:lnSpc>
              <a:spcBef>
                <a:spcPts val="0"/>
              </a:spcBef>
              <a:buClr>
                <a:schemeClr val="accent1"/>
              </a:buClr>
              <a:buSzPct val="80000"/>
              <a:buFont typeface="Arial" pitchFamily="34" charset="0"/>
              <a:buChar char="•"/>
              <a:defRPr sz="1000" kern="1200">
                <a:solidFill>
                  <a:schemeClr val="tx2"/>
                </a:solidFill>
                <a:latin typeface="+mn-lt"/>
                <a:ea typeface="+mn-ea"/>
                <a:cs typeface="+mn-cs"/>
              </a:defRPr>
            </a:lvl7pPr>
            <a:lvl8pPr marL="1463040" indent="-182880" algn="l" defTabSz="914400" rtl="0" eaLnBrk="1" latinLnBrk="0" hangingPunct="1">
              <a:lnSpc>
                <a:spcPct val="120000"/>
              </a:lnSpc>
              <a:spcBef>
                <a:spcPts val="0"/>
              </a:spcBef>
              <a:buClr>
                <a:schemeClr val="accent1"/>
              </a:buClr>
              <a:buSzPct val="80000"/>
              <a:buFont typeface="Arial" pitchFamily="34" charset="0"/>
              <a:buChar char="•"/>
              <a:defRPr sz="1000" kern="1200">
                <a:solidFill>
                  <a:schemeClr val="tx2"/>
                </a:solidFill>
                <a:latin typeface="+mn-lt"/>
                <a:ea typeface="+mn-ea"/>
                <a:cs typeface="+mn-cs"/>
              </a:defRPr>
            </a:lvl8pPr>
            <a:lvl9pPr marL="1645920" indent="-182880" algn="l" defTabSz="365760" rtl="0" eaLnBrk="1" latinLnBrk="0" hangingPunct="1">
              <a:lnSpc>
                <a:spcPct val="120000"/>
              </a:lnSpc>
              <a:spcBef>
                <a:spcPts val="0"/>
              </a:spcBef>
              <a:buClr>
                <a:schemeClr val="accent1"/>
              </a:buClr>
              <a:buSzPct val="80000"/>
              <a:buFont typeface="Arial" pitchFamily="34" charset="0"/>
              <a:buChar char="•"/>
              <a:defRPr sz="1000" kern="1200">
                <a:solidFill>
                  <a:schemeClr val="tx2"/>
                </a:solidFill>
                <a:latin typeface="+mn-lt"/>
                <a:ea typeface="+mn-ea"/>
                <a:cs typeface="+mn-cs"/>
              </a:defRPr>
            </a:lvl9pPr>
          </a:lstStyle>
          <a:p>
            <a:pPr marL="243834" indent="-243834" defTabSz="487668">
              <a:lnSpc>
                <a:spcPct val="95000"/>
              </a:lnSpc>
              <a:spcBef>
                <a:spcPts val="1067"/>
              </a:spcBef>
              <a:buClr>
                <a:srgbClr val="0074BE"/>
              </a:buClr>
              <a:defRPr/>
            </a:pPr>
            <a:r>
              <a:rPr lang="en-US" sz="2667">
                <a:solidFill>
                  <a:srgbClr val="FFFFFF"/>
                </a:solidFill>
                <a:latin typeface="Calibri Light"/>
              </a:rPr>
              <a:t>Monitor ALL models in production to maximize business value </a:t>
            </a:r>
          </a:p>
          <a:p>
            <a:pPr marL="243834" indent="-243834" defTabSz="487668">
              <a:lnSpc>
                <a:spcPct val="95000"/>
              </a:lnSpc>
              <a:spcBef>
                <a:spcPts val="1067"/>
              </a:spcBef>
              <a:buClr>
                <a:srgbClr val="0074BE"/>
              </a:buClr>
              <a:defRPr/>
            </a:pPr>
            <a:r>
              <a:rPr lang="en-US" sz="2667">
                <a:solidFill>
                  <a:srgbClr val="FFFFFF"/>
                </a:solidFill>
                <a:latin typeface="Calibri Light"/>
              </a:rPr>
              <a:t>Govern ALL analytic models </a:t>
            </a:r>
          </a:p>
          <a:p>
            <a:pPr marL="243834" indent="-243834" defTabSz="487668">
              <a:lnSpc>
                <a:spcPct val="95000"/>
              </a:lnSpc>
              <a:spcBef>
                <a:spcPts val="1067"/>
              </a:spcBef>
              <a:buClr>
                <a:srgbClr val="0074BE"/>
              </a:buClr>
              <a:defRPr/>
            </a:pPr>
            <a:r>
              <a:rPr lang="en-US" sz="2667">
                <a:solidFill>
                  <a:srgbClr val="FFFFFF"/>
                </a:solidFill>
                <a:latin typeface="Calibri Light"/>
              </a:rPr>
              <a:t>Share &amp; collaborate </a:t>
            </a:r>
          </a:p>
          <a:p>
            <a:pPr marL="243834" indent="-243834" defTabSz="487668">
              <a:lnSpc>
                <a:spcPct val="95000"/>
              </a:lnSpc>
              <a:spcBef>
                <a:spcPts val="1067"/>
              </a:spcBef>
              <a:buClr>
                <a:srgbClr val="0074BE"/>
              </a:buClr>
              <a:defRPr/>
            </a:pPr>
            <a:r>
              <a:rPr lang="en-US" sz="2667">
                <a:solidFill>
                  <a:srgbClr val="FFFFFF"/>
                </a:solidFill>
                <a:latin typeface="Calibri Light"/>
              </a:rPr>
              <a:t>Trace &amp; prove with workflow and versioning</a:t>
            </a:r>
          </a:p>
        </p:txBody>
      </p:sp>
      <p:grpSp>
        <p:nvGrpSpPr>
          <p:cNvPr id="4" name="Group 3">
            <a:extLst>
              <a:ext uri="{FF2B5EF4-FFF2-40B4-BE49-F238E27FC236}">
                <a16:creationId xmlns:a16="http://schemas.microsoft.com/office/drawing/2014/main" id="{B96B1F19-645E-4B73-8530-E481852781E6}"/>
              </a:ext>
            </a:extLst>
          </p:cNvPr>
          <p:cNvGrpSpPr/>
          <p:nvPr/>
        </p:nvGrpSpPr>
        <p:grpSpPr>
          <a:xfrm>
            <a:off x="411816" y="881085"/>
            <a:ext cx="1995093" cy="2450110"/>
            <a:chOff x="308862" y="660813"/>
            <a:chExt cx="1496320" cy="1837583"/>
          </a:xfrm>
        </p:grpSpPr>
        <p:sp>
          <p:nvSpPr>
            <p:cNvPr id="24" name="TextBox 23">
              <a:extLst>
                <a:ext uri="{FF2B5EF4-FFF2-40B4-BE49-F238E27FC236}">
                  <a16:creationId xmlns:a16="http://schemas.microsoft.com/office/drawing/2014/main" id="{D5D66CCB-956D-4DAA-B3EA-CF4727AE1A94}"/>
                </a:ext>
              </a:extLst>
            </p:cNvPr>
            <p:cNvSpPr txBox="1"/>
            <p:nvPr/>
          </p:nvSpPr>
          <p:spPr>
            <a:xfrm>
              <a:off x="618631" y="1895964"/>
              <a:ext cx="891540" cy="392415"/>
            </a:xfrm>
            <a:prstGeom prst="rect">
              <a:avLst/>
            </a:prstGeom>
            <a:noFill/>
            <a:ln>
              <a:noFill/>
            </a:ln>
          </p:spPr>
          <p:txBody>
            <a:bodyPr wrap="square" rtlCol="0">
              <a:spAutoFit/>
            </a:bodyPr>
            <a:lstStyle/>
            <a:p>
              <a:pPr algn="ctr" defTabSz="1219170">
                <a:defRPr/>
              </a:pPr>
              <a:r>
                <a:rPr lang="en-US" sz="1400" b="1">
                  <a:solidFill>
                    <a:srgbClr val="00B08D"/>
                  </a:solidFill>
                  <a:latin typeface="Calibri Light"/>
                  <a:cs typeface="Avenir Light"/>
                </a:rPr>
                <a:t>CENTRALLY MANAGE</a:t>
              </a:r>
            </a:p>
          </p:txBody>
        </p:sp>
        <p:sp>
          <p:nvSpPr>
            <p:cNvPr id="25" name="TextBox 24">
              <a:extLst>
                <a:ext uri="{FF2B5EF4-FFF2-40B4-BE49-F238E27FC236}">
                  <a16:creationId xmlns:a16="http://schemas.microsoft.com/office/drawing/2014/main" id="{E0AF0E00-D39F-4E48-9F0A-BFC32D164D3E}"/>
                </a:ext>
              </a:extLst>
            </p:cNvPr>
            <p:cNvSpPr txBox="1"/>
            <p:nvPr/>
          </p:nvSpPr>
          <p:spPr>
            <a:xfrm>
              <a:off x="308862" y="660814"/>
              <a:ext cx="1496320" cy="276999"/>
            </a:xfrm>
            <a:prstGeom prst="rect">
              <a:avLst/>
            </a:prstGeom>
            <a:solidFill>
              <a:schemeClr val="accent4"/>
            </a:solidFill>
            <a:ln>
              <a:solidFill>
                <a:schemeClr val="accent4"/>
              </a:solidFill>
            </a:ln>
          </p:spPr>
          <p:txBody>
            <a:bodyPr wrap="square" rtlCol="0">
              <a:spAutoFit/>
            </a:bodyPr>
            <a:lstStyle/>
            <a:p>
              <a:pPr algn="ctr" defTabSz="1219170">
                <a:defRPr/>
              </a:pPr>
              <a:r>
                <a:rPr lang="en-US" b="1">
                  <a:solidFill>
                    <a:srgbClr val="FFFFFF"/>
                  </a:solidFill>
                  <a:latin typeface="Calibri Light"/>
                  <a:cs typeface="Avenir Light"/>
                </a:rPr>
                <a:t>GOVERN</a:t>
              </a:r>
            </a:p>
          </p:txBody>
        </p:sp>
        <p:sp>
          <p:nvSpPr>
            <p:cNvPr id="26" name="Round Same Side Corner Rectangle 14">
              <a:extLst>
                <a:ext uri="{FF2B5EF4-FFF2-40B4-BE49-F238E27FC236}">
                  <a16:creationId xmlns:a16="http://schemas.microsoft.com/office/drawing/2014/main" id="{3625D6E5-8250-46AA-9635-9BAE1B8A35FE}"/>
                </a:ext>
              </a:extLst>
            </p:cNvPr>
            <p:cNvSpPr/>
            <p:nvPr/>
          </p:nvSpPr>
          <p:spPr>
            <a:xfrm rot="10800000">
              <a:off x="312609" y="660813"/>
              <a:ext cx="1488825" cy="1837583"/>
            </a:xfrm>
            <a:prstGeom prst="round2SameRect">
              <a:avLst>
                <a:gd name="adj1" fmla="val 11466"/>
                <a:gd name="adj2" fmla="val 0"/>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1219170">
                <a:defRPr/>
              </a:pPr>
              <a:endParaRPr lang="en-US" sz="2400">
                <a:solidFill>
                  <a:srgbClr val="0074BE"/>
                </a:solidFill>
                <a:latin typeface="Calibri Light"/>
              </a:endParaRPr>
            </a:p>
          </p:txBody>
        </p:sp>
        <p:sp>
          <p:nvSpPr>
            <p:cNvPr id="28" name="Freeform 13">
              <a:extLst>
                <a:ext uri="{FF2B5EF4-FFF2-40B4-BE49-F238E27FC236}">
                  <a16:creationId xmlns:a16="http://schemas.microsoft.com/office/drawing/2014/main" id="{27349840-0A33-47DA-8DAD-17F1F05355A0}"/>
                </a:ext>
              </a:extLst>
            </p:cNvPr>
            <p:cNvSpPr>
              <a:spLocks noChangeAspect="1" noEditPoints="1"/>
            </p:cNvSpPr>
            <p:nvPr/>
          </p:nvSpPr>
          <p:spPr bwMode="auto">
            <a:xfrm>
              <a:off x="626364" y="1148589"/>
              <a:ext cx="688592" cy="619876"/>
            </a:xfrm>
            <a:custGeom>
              <a:avLst/>
              <a:gdLst>
                <a:gd name="T0" fmla="*/ 2829 w 4799"/>
                <a:gd name="T1" fmla="*/ 3749 h 4319"/>
                <a:gd name="T2" fmla="*/ 4409 w 4799"/>
                <a:gd name="T3" fmla="*/ 3879 h 4319"/>
                <a:gd name="T4" fmla="*/ 4409 w 4799"/>
                <a:gd name="T5" fmla="*/ 3749 h 4319"/>
                <a:gd name="T6" fmla="*/ 2829 w 4799"/>
                <a:gd name="T7" fmla="*/ 2343 h 4319"/>
                <a:gd name="T8" fmla="*/ 4409 w 4799"/>
                <a:gd name="T9" fmla="*/ 2473 h 4319"/>
                <a:gd name="T10" fmla="*/ 4409 w 4799"/>
                <a:gd name="T11" fmla="*/ 2343 h 4319"/>
                <a:gd name="T12" fmla="*/ 2829 w 4799"/>
                <a:gd name="T13" fmla="*/ 1991 h 4319"/>
                <a:gd name="T14" fmla="*/ 4409 w 4799"/>
                <a:gd name="T15" fmla="*/ 2122 h 4319"/>
                <a:gd name="T16" fmla="*/ 4409 w 4799"/>
                <a:gd name="T17" fmla="*/ 1991 h 4319"/>
                <a:gd name="T18" fmla="*/ 2829 w 4799"/>
                <a:gd name="T19" fmla="*/ 3397 h 4319"/>
                <a:gd name="T20" fmla="*/ 4409 w 4799"/>
                <a:gd name="T21" fmla="*/ 3528 h 4319"/>
                <a:gd name="T22" fmla="*/ 4409 w 4799"/>
                <a:gd name="T23" fmla="*/ 3397 h 4319"/>
                <a:gd name="T24" fmla="*/ 2829 w 4799"/>
                <a:gd name="T25" fmla="*/ 3046 h 4319"/>
                <a:gd name="T26" fmla="*/ 4409 w 4799"/>
                <a:gd name="T27" fmla="*/ 3176 h 4319"/>
                <a:gd name="T28" fmla="*/ 4409 w 4799"/>
                <a:gd name="T29" fmla="*/ 3046 h 4319"/>
                <a:gd name="T30" fmla="*/ 2829 w 4799"/>
                <a:gd name="T31" fmla="*/ 2694 h 4319"/>
                <a:gd name="T32" fmla="*/ 4409 w 4799"/>
                <a:gd name="T33" fmla="*/ 2825 h 4319"/>
                <a:gd name="T34" fmla="*/ 4409 w 4799"/>
                <a:gd name="T35" fmla="*/ 2694 h 4319"/>
                <a:gd name="T36" fmla="*/ 4516 w 4799"/>
                <a:gd name="T37" fmla="*/ 129 h 4319"/>
                <a:gd name="T38" fmla="*/ 1576 w 4799"/>
                <a:gd name="T39" fmla="*/ 681 h 4319"/>
                <a:gd name="T40" fmla="*/ 1981 w 4799"/>
                <a:gd name="T41" fmla="*/ 311 h 4319"/>
                <a:gd name="T42" fmla="*/ 4482 w 4799"/>
                <a:gd name="T43" fmla="*/ 1340 h 4319"/>
                <a:gd name="T44" fmla="*/ 1594 w 4799"/>
                <a:gd name="T45" fmla="*/ 4030 h 4319"/>
                <a:gd name="T46" fmla="*/ 4516 w 4799"/>
                <a:gd name="T47" fmla="*/ 4188 h 4319"/>
                <a:gd name="T48" fmla="*/ 4669 w 4799"/>
                <a:gd name="T49" fmla="*/ 283 h 4319"/>
                <a:gd name="T50" fmla="*/ 4277 w 4799"/>
                <a:gd name="T51" fmla="*/ 1414 h 4319"/>
                <a:gd name="T52" fmla="*/ 4277 w 4799"/>
                <a:gd name="T53" fmla="*/ 442 h 4319"/>
                <a:gd name="T54" fmla="*/ 1907 w 4799"/>
                <a:gd name="T55" fmla="*/ 748 h 4319"/>
                <a:gd name="T56" fmla="*/ 2618 w 4799"/>
                <a:gd name="T57" fmla="*/ 1212 h 4319"/>
                <a:gd name="T58" fmla="*/ 1548 w 4799"/>
                <a:gd name="T59" fmla="*/ 3902 h 4319"/>
                <a:gd name="T60" fmla="*/ 1263 w 4799"/>
                <a:gd name="T61" fmla="*/ 810 h 4319"/>
                <a:gd name="T62" fmla="*/ 1548 w 4799"/>
                <a:gd name="T63" fmla="*/ 3902 h 4319"/>
                <a:gd name="T64" fmla="*/ 4799 w 4799"/>
                <a:gd name="T65" fmla="*/ 4035 h 4319"/>
                <a:gd name="T66" fmla="*/ 1445 w 4799"/>
                <a:gd name="T67" fmla="*/ 4035 h 4319"/>
                <a:gd name="T68" fmla="*/ 0 w 4799"/>
                <a:gd name="T69" fmla="*/ 1447 h 4319"/>
                <a:gd name="T70" fmla="*/ 1445 w 4799"/>
                <a:gd name="T71" fmla="*/ 673 h 4319"/>
                <a:gd name="T72" fmla="*/ 4516 w 4799"/>
                <a:gd name="T73" fmla="*/ 0 h 4319"/>
                <a:gd name="T74" fmla="*/ 1472 w 4799"/>
                <a:gd name="T75" fmla="*/ 2950 h 4319"/>
                <a:gd name="T76" fmla="*/ 1343 w 4799"/>
                <a:gd name="T77" fmla="*/ 1565 h 4319"/>
                <a:gd name="T78" fmla="*/ 1472 w 4799"/>
                <a:gd name="T79" fmla="*/ 2950 h 4319"/>
                <a:gd name="T80" fmla="*/ 1407 w 4799"/>
                <a:gd name="T81" fmla="*/ 3083 h 4319"/>
                <a:gd name="T82" fmla="*/ 1331 w 4799"/>
                <a:gd name="T83" fmla="*/ 1435 h 4319"/>
                <a:gd name="T84" fmla="*/ 1407 w 4799"/>
                <a:gd name="T85" fmla="*/ 3083 h 4319"/>
                <a:gd name="T86" fmla="*/ 1797 w 4799"/>
                <a:gd name="T87" fmla="*/ 3377 h 4319"/>
                <a:gd name="T88" fmla="*/ 1341 w 4799"/>
                <a:gd name="T89" fmla="*/ 3376 h 4319"/>
                <a:gd name="T90" fmla="*/ 1408 w 4799"/>
                <a:gd name="T91" fmla="*/ 3508 h 4319"/>
                <a:gd name="T92" fmla="*/ 1797 w 4799"/>
                <a:gd name="T93" fmla="*/ 3377 h 4319"/>
                <a:gd name="T94" fmla="*/ 797 w 4799"/>
                <a:gd name="T95" fmla="*/ 1294 h 4319"/>
                <a:gd name="T96" fmla="*/ 1813 w 4799"/>
                <a:gd name="T97" fmla="*/ 1149 h 4319"/>
                <a:gd name="T98" fmla="*/ 1282 w 4799"/>
                <a:gd name="T99" fmla="*/ 1204 h 4319"/>
                <a:gd name="T100" fmla="*/ 797 w 4799"/>
                <a:gd name="T101" fmla="*/ 1294 h 4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799" h="4319">
                  <a:moveTo>
                    <a:pt x="4409" y="3749"/>
                  </a:moveTo>
                  <a:lnTo>
                    <a:pt x="4409" y="3749"/>
                  </a:lnTo>
                  <a:lnTo>
                    <a:pt x="2829" y="3749"/>
                  </a:lnTo>
                  <a:cubicBezTo>
                    <a:pt x="2793" y="3749"/>
                    <a:pt x="2763" y="3778"/>
                    <a:pt x="2763" y="3814"/>
                  </a:cubicBezTo>
                  <a:cubicBezTo>
                    <a:pt x="2763" y="3850"/>
                    <a:pt x="2793" y="3879"/>
                    <a:pt x="2829" y="3879"/>
                  </a:cubicBezTo>
                  <a:lnTo>
                    <a:pt x="4409" y="3879"/>
                  </a:lnTo>
                  <a:cubicBezTo>
                    <a:pt x="4445" y="3879"/>
                    <a:pt x="4474" y="3850"/>
                    <a:pt x="4474" y="3814"/>
                  </a:cubicBezTo>
                  <a:cubicBezTo>
                    <a:pt x="4474" y="3778"/>
                    <a:pt x="4445" y="3749"/>
                    <a:pt x="4409" y="3749"/>
                  </a:cubicBezTo>
                  <a:lnTo>
                    <a:pt x="4409" y="3749"/>
                  </a:lnTo>
                  <a:close/>
                  <a:moveTo>
                    <a:pt x="4409" y="2343"/>
                  </a:moveTo>
                  <a:lnTo>
                    <a:pt x="4409" y="2343"/>
                  </a:lnTo>
                  <a:lnTo>
                    <a:pt x="2829" y="2343"/>
                  </a:lnTo>
                  <a:cubicBezTo>
                    <a:pt x="2793" y="2343"/>
                    <a:pt x="2763" y="2372"/>
                    <a:pt x="2763" y="2408"/>
                  </a:cubicBezTo>
                  <a:cubicBezTo>
                    <a:pt x="2763" y="2444"/>
                    <a:pt x="2793" y="2473"/>
                    <a:pt x="2829" y="2473"/>
                  </a:cubicBezTo>
                  <a:lnTo>
                    <a:pt x="4409" y="2473"/>
                  </a:lnTo>
                  <a:cubicBezTo>
                    <a:pt x="4445" y="2473"/>
                    <a:pt x="4474" y="2444"/>
                    <a:pt x="4474" y="2408"/>
                  </a:cubicBezTo>
                  <a:cubicBezTo>
                    <a:pt x="4474" y="2372"/>
                    <a:pt x="4445" y="2343"/>
                    <a:pt x="4409" y="2343"/>
                  </a:cubicBezTo>
                  <a:lnTo>
                    <a:pt x="4409" y="2343"/>
                  </a:lnTo>
                  <a:close/>
                  <a:moveTo>
                    <a:pt x="4409" y="1991"/>
                  </a:moveTo>
                  <a:lnTo>
                    <a:pt x="4409" y="1991"/>
                  </a:lnTo>
                  <a:lnTo>
                    <a:pt x="2829" y="1991"/>
                  </a:lnTo>
                  <a:cubicBezTo>
                    <a:pt x="2793" y="1991"/>
                    <a:pt x="2763" y="2020"/>
                    <a:pt x="2763" y="2056"/>
                  </a:cubicBezTo>
                  <a:cubicBezTo>
                    <a:pt x="2763" y="2093"/>
                    <a:pt x="2793" y="2122"/>
                    <a:pt x="2829" y="2122"/>
                  </a:cubicBezTo>
                  <a:lnTo>
                    <a:pt x="4409" y="2122"/>
                  </a:lnTo>
                  <a:cubicBezTo>
                    <a:pt x="4445" y="2122"/>
                    <a:pt x="4474" y="2093"/>
                    <a:pt x="4474" y="2056"/>
                  </a:cubicBezTo>
                  <a:cubicBezTo>
                    <a:pt x="4474" y="2020"/>
                    <a:pt x="4445" y="1991"/>
                    <a:pt x="4409" y="1991"/>
                  </a:cubicBezTo>
                  <a:lnTo>
                    <a:pt x="4409" y="1991"/>
                  </a:lnTo>
                  <a:close/>
                  <a:moveTo>
                    <a:pt x="4409" y="3397"/>
                  </a:moveTo>
                  <a:lnTo>
                    <a:pt x="4409" y="3397"/>
                  </a:lnTo>
                  <a:lnTo>
                    <a:pt x="2829" y="3397"/>
                  </a:lnTo>
                  <a:cubicBezTo>
                    <a:pt x="2793" y="3397"/>
                    <a:pt x="2763" y="3427"/>
                    <a:pt x="2763" y="3463"/>
                  </a:cubicBezTo>
                  <a:cubicBezTo>
                    <a:pt x="2763" y="3499"/>
                    <a:pt x="2793" y="3528"/>
                    <a:pt x="2829" y="3528"/>
                  </a:cubicBezTo>
                  <a:lnTo>
                    <a:pt x="4409" y="3528"/>
                  </a:lnTo>
                  <a:cubicBezTo>
                    <a:pt x="4445" y="3528"/>
                    <a:pt x="4474" y="3499"/>
                    <a:pt x="4474" y="3463"/>
                  </a:cubicBezTo>
                  <a:cubicBezTo>
                    <a:pt x="4474" y="3427"/>
                    <a:pt x="4445" y="3397"/>
                    <a:pt x="4409" y="3397"/>
                  </a:cubicBezTo>
                  <a:lnTo>
                    <a:pt x="4409" y="3397"/>
                  </a:lnTo>
                  <a:close/>
                  <a:moveTo>
                    <a:pt x="4409" y="3046"/>
                  </a:moveTo>
                  <a:lnTo>
                    <a:pt x="4409" y="3046"/>
                  </a:lnTo>
                  <a:lnTo>
                    <a:pt x="2829" y="3046"/>
                  </a:lnTo>
                  <a:cubicBezTo>
                    <a:pt x="2793" y="3046"/>
                    <a:pt x="2763" y="3075"/>
                    <a:pt x="2763" y="3111"/>
                  </a:cubicBezTo>
                  <a:cubicBezTo>
                    <a:pt x="2763" y="3147"/>
                    <a:pt x="2793" y="3176"/>
                    <a:pt x="2829" y="3176"/>
                  </a:cubicBezTo>
                  <a:lnTo>
                    <a:pt x="4409" y="3176"/>
                  </a:lnTo>
                  <a:cubicBezTo>
                    <a:pt x="4445" y="3176"/>
                    <a:pt x="4474" y="3147"/>
                    <a:pt x="4474" y="3111"/>
                  </a:cubicBezTo>
                  <a:cubicBezTo>
                    <a:pt x="4474" y="3075"/>
                    <a:pt x="4445" y="3046"/>
                    <a:pt x="4409" y="3046"/>
                  </a:cubicBezTo>
                  <a:lnTo>
                    <a:pt x="4409" y="3046"/>
                  </a:lnTo>
                  <a:close/>
                  <a:moveTo>
                    <a:pt x="4409" y="2694"/>
                  </a:moveTo>
                  <a:lnTo>
                    <a:pt x="4409" y="2694"/>
                  </a:lnTo>
                  <a:lnTo>
                    <a:pt x="2829" y="2694"/>
                  </a:lnTo>
                  <a:cubicBezTo>
                    <a:pt x="2793" y="2694"/>
                    <a:pt x="2763" y="2724"/>
                    <a:pt x="2763" y="2760"/>
                  </a:cubicBezTo>
                  <a:cubicBezTo>
                    <a:pt x="2763" y="2796"/>
                    <a:pt x="2793" y="2825"/>
                    <a:pt x="2829" y="2825"/>
                  </a:cubicBezTo>
                  <a:lnTo>
                    <a:pt x="4409" y="2825"/>
                  </a:lnTo>
                  <a:cubicBezTo>
                    <a:pt x="4445" y="2825"/>
                    <a:pt x="4474" y="2796"/>
                    <a:pt x="4474" y="2760"/>
                  </a:cubicBezTo>
                  <a:cubicBezTo>
                    <a:pt x="4474" y="2724"/>
                    <a:pt x="4445" y="2694"/>
                    <a:pt x="4409" y="2694"/>
                  </a:cubicBezTo>
                  <a:lnTo>
                    <a:pt x="4409" y="2694"/>
                  </a:lnTo>
                  <a:close/>
                  <a:moveTo>
                    <a:pt x="4669" y="283"/>
                  </a:moveTo>
                  <a:lnTo>
                    <a:pt x="4669" y="283"/>
                  </a:lnTo>
                  <a:cubicBezTo>
                    <a:pt x="4669" y="198"/>
                    <a:pt x="4600" y="129"/>
                    <a:pt x="4516" y="129"/>
                  </a:cubicBezTo>
                  <a:lnTo>
                    <a:pt x="1729" y="129"/>
                  </a:lnTo>
                  <a:cubicBezTo>
                    <a:pt x="1644" y="129"/>
                    <a:pt x="1576" y="198"/>
                    <a:pt x="1576" y="283"/>
                  </a:cubicBezTo>
                  <a:lnTo>
                    <a:pt x="1576" y="681"/>
                  </a:lnTo>
                  <a:cubicBezTo>
                    <a:pt x="1643" y="688"/>
                    <a:pt x="1710" y="698"/>
                    <a:pt x="1776" y="713"/>
                  </a:cubicBezTo>
                  <a:lnTo>
                    <a:pt x="1776" y="516"/>
                  </a:lnTo>
                  <a:cubicBezTo>
                    <a:pt x="1776" y="403"/>
                    <a:pt x="1868" y="311"/>
                    <a:pt x="1981" y="311"/>
                  </a:cubicBezTo>
                  <a:lnTo>
                    <a:pt x="4277" y="311"/>
                  </a:lnTo>
                  <a:cubicBezTo>
                    <a:pt x="4390" y="311"/>
                    <a:pt x="4482" y="403"/>
                    <a:pt x="4482" y="516"/>
                  </a:cubicBezTo>
                  <a:lnTo>
                    <a:pt x="4482" y="1340"/>
                  </a:lnTo>
                  <a:cubicBezTo>
                    <a:pt x="4482" y="1453"/>
                    <a:pt x="4390" y="1545"/>
                    <a:pt x="4277" y="1545"/>
                  </a:cubicBezTo>
                  <a:lnTo>
                    <a:pt x="2644" y="1545"/>
                  </a:lnTo>
                  <a:cubicBezTo>
                    <a:pt x="2661" y="2119"/>
                    <a:pt x="2564" y="3303"/>
                    <a:pt x="1594" y="4030"/>
                  </a:cubicBezTo>
                  <a:cubicBezTo>
                    <a:pt x="1589" y="4035"/>
                    <a:pt x="1582" y="4037"/>
                    <a:pt x="1576" y="4040"/>
                  </a:cubicBezTo>
                  <a:cubicBezTo>
                    <a:pt x="1579" y="4122"/>
                    <a:pt x="1646" y="4188"/>
                    <a:pt x="1729" y="4188"/>
                  </a:cubicBezTo>
                  <a:lnTo>
                    <a:pt x="4516" y="4188"/>
                  </a:lnTo>
                  <a:cubicBezTo>
                    <a:pt x="4600" y="4188"/>
                    <a:pt x="4669" y="4119"/>
                    <a:pt x="4669" y="4035"/>
                  </a:cubicBezTo>
                  <a:lnTo>
                    <a:pt x="4669" y="283"/>
                  </a:lnTo>
                  <a:lnTo>
                    <a:pt x="4669" y="283"/>
                  </a:lnTo>
                  <a:close/>
                  <a:moveTo>
                    <a:pt x="2638" y="1414"/>
                  </a:moveTo>
                  <a:lnTo>
                    <a:pt x="2638" y="1414"/>
                  </a:lnTo>
                  <a:lnTo>
                    <a:pt x="4277" y="1414"/>
                  </a:lnTo>
                  <a:cubicBezTo>
                    <a:pt x="4318" y="1414"/>
                    <a:pt x="4351" y="1381"/>
                    <a:pt x="4351" y="1340"/>
                  </a:cubicBezTo>
                  <a:lnTo>
                    <a:pt x="4351" y="516"/>
                  </a:lnTo>
                  <a:cubicBezTo>
                    <a:pt x="4351" y="475"/>
                    <a:pt x="4318" y="442"/>
                    <a:pt x="4277" y="442"/>
                  </a:cubicBezTo>
                  <a:lnTo>
                    <a:pt x="1981" y="442"/>
                  </a:lnTo>
                  <a:cubicBezTo>
                    <a:pt x="1940" y="442"/>
                    <a:pt x="1907" y="475"/>
                    <a:pt x="1907" y="516"/>
                  </a:cubicBezTo>
                  <a:lnTo>
                    <a:pt x="1907" y="748"/>
                  </a:lnTo>
                  <a:cubicBezTo>
                    <a:pt x="2163" y="827"/>
                    <a:pt x="2401" y="967"/>
                    <a:pt x="2597" y="1161"/>
                  </a:cubicBezTo>
                  <a:cubicBezTo>
                    <a:pt x="2607" y="1171"/>
                    <a:pt x="2614" y="1184"/>
                    <a:pt x="2616" y="1198"/>
                  </a:cubicBezTo>
                  <a:lnTo>
                    <a:pt x="2618" y="1212"/>
                  </a:lnTo>
                  <a:cubicBezTo>
                    <a:pt x="2619" y="1215"/>
                    <a:pt x="2630" y="1290"/>
                    <a:pt x="2638" y="1414"/>
                  </a:cubicBezTo>
                  <a:lnTo>
                    <a:pt x="2638" y="1414"/>
                  </a:lnTo>
                  <a:close/>
                  <a:moveTo>
                    <a:pt x="1548" y="3902"/>
                  </a:moveTo>
                  <a:lnTo>
                    <a:pt x="1548" y="3902"/>
                  </a:lnTo>
                  <a:cubicBezTo>
                    <a:pt x="2720" y="2991"/>
                    <a:pt x="2507" y="1355"/>
                    <a:pt x="2490" y="1238"/>
                  </a:cubicBezTo>
                  <a:cubicBezTo>
                    <a:pt x="2162" y="923"/>
                    <a:pt x="1716" y="767"/>
                    <a:pt x="1263" y="810"/>
                  </a:cubicBezTo>
                  <a:cubicBezTo>
                    <a:pt x="806" y="852"/>
                    <a:pt x="395" y="1091"/>
                    <a:pt x="131" y="1465"/>
                  </a:cubicBezTo>
                  <a:cubicBezTo>
                    <a:pt x="139" y="1630"/>
                    <a:pt x="250" y="3234"/>
                    <a:pt x="1548" y="3902"/>
                  </a:cubicBezTo>
                  <a:lnTo>
                    <a:pt x="1548" y="3902"/>
                  </a:lnTo>
                  <a:close/>
                  <a:moveTo>
                    <a:pt x="4799" y="283"/>
                  </a:moveTo>
                  <a:lnTo>
                    <a:pt x="4799" y="283"/>
                  </a:lnTo>
                  <a:lnTo>
                    <a:pt x="4799" y="4035"/>
                  </a:lnTo>
                  <a:cubicBezTo>
                    <a:pt x="4799" y="4191"/>
                    <a:pt x="4672" y="4319"/>
                    <a:pt x="4516" y="4319"/>
                  </a:cubicBezTo>
                  <a:lnTo>
                    <a:pt x="1729" y="4319"/>
                  </a:lnTo>
                  <a:cubicBezTo>
                    <a:pt x="1572" y="4319"/>
                    <a:pt x="1445" y="4191"/>
                    <a:pt x="1445" y="4035"/>
                  </a:cubicBezTo>
                  <a:lnTo>
                    <a:pt x="1445" y="3994"/>
                  </a:lnTo>
                  <a:cubicBezTo>
                    <a:pt x="56" y="3243"/>
                    <a:pt x="0" y="1473"/>
                    <a:pt x="0" y="1454"/>
                  </a:cubicBezTo>
                  <a:lnTo>
                    <a:pt x="0" y="1447"/>
                  </a:lnTo>
                  <a:cubicBezTo>
                    <a:pt x="0" y="1433"/>
                    <a:pt x="3" y="1420"/>
                    <a:pt x="11" y="1409"/>
                  </a:cubicBezTo>
                  <a:cubicBezTo>
                    <a:pt x="297" y="992"/>
                    <a:pt x="748" y="726"/>
                    <a:pt x="1251" y="680"/>
                  </a:cubicBezTo>
                  <a:cubicBezTo>
                    <a:pt x="1316" y="674"/>
                    <a:pt x="1381" y="671"/>
                    <a:pt x="1445" y="673"/>
                  </a:cubicBezTo>
                  <a:lnTo>
                    <a:pt x="1445" y="283"/>
                  </a:lnTo>
                  <a:cubicBezTo>
                    <a:pt x="1445" y="126"/>
                    <a:pt x="1572" y="0"/>
                    <a:pt x="1729" y="0"/>
                  </a:cubicBezTo>
                  <a:lnTo>
                    <a:pt x="4516" y="0"/>
                  </a:lnTo>
                  <a:cubicBezTo>
                    <a:pt x="4672" y="0"/>
                    <a:pt x="4799" y="126"/>
                    <a:pt x="4799" y="283"/>
                  </a:cubicBezTo>
                  <a:lnTo>
                    <a:pt x="4799" y="283"/>
                  </a:lnTo>
                  <a:close/>
                  <a:moveTo>
                    <a:pt x="1472" y="2950"/>
                  </a:moveTo>
                  <a:lnTo>
                    <a:pt x="1472" y="2950"/>
                  </a:lnTo>
                  <a:cubicBezTo>
                    <a:pt x="1854" y="2914"/>
                    <a:pt x="2135" y="2575"/>
                    <a:pt x="2100" y="2193"/>
                  </a:cubicBezTo>
                  <a:cubicBezTo>
                    <a:pt x="2064" y="1811"/>
                    <a:pt x="1724" y="1530"/>
                    <a:pt x="1343" y="1565"/>
                  </a:cubicBezTo>
                  <a:cubicBezTo>
                    <a:pt x="1158" y="1582"/>
                    <a:pt x="991" y="1671"/>
                    <a:pt x="873" y="1814"/>
                  </a:cubicBezTo>
                  <a:cubicBezTo>
                    <a:pt x="754" y="1956"/>
                    <a:pt x="698" y="2137"/>
                    <a:pt x="715" y="2322"/>
                  </a:cubicBezTo>
                  <a:cubicBezTo>
                    <a:pt x="751" y="2703"/>
                    <a:pt x="1090" y="2985"/>
                    <a:pt x="1472" y="2950"/>
                  </a:cubicBezTo>
                  <a:lnTo>
                    <a:pt x="1472" y="2950"/>
                  </a:lnTo>
                  <a:close/>
                  <a:moveTo>
                    <a:pt x="1407" y="3083"/>
                  </a:moveTo>
                  <a:lnTo>
                    <a:pt x="1407" y="3083"/>
                  </a:lnTo>
                  <a:cubicBezTo>
                    <a:pt x="986" y="3083"/>
                    <a:pt x="625" y="2761"/>
                    <a:pt x="586" y="2334"/>
                  </a:cubicBezTo>
                  <a:cubicBezTo>
                    <a:pt x="565" y="2114"/>
                    <a:pt x="631" y="1900"/>
                    <a:pt x="772" y="1730"/>
                  </a:cubicBezTo>
                  <a:cubicBezTo>
                    <a:pt x="913" y="1561"/>
                    <a:pt x="1111" y="1456"/>
                    <a:pt x="1331" y="1435"/>
                  </a:cubicBezTo>
                  <a:cubicBezTo>
                    <a:pt x="1784" y="1393"/>
                    <a:pt x="2187" y="1728"/>
                    <a:pt x="2230" y="2181"/>
                  </a:cubicBezTo>
                  <a:cubicBezTo>
                    <a:pt x="2272" y="2634"/>
                    <a:pt x="1937" y="3037"/>
                    <a:pt x="1484" y="3079"/>
                  </a:cubicBezTo>
                  <a:cubicBezTo>
                    <a:pt x="1458" y="3082"/>
                    <a:pt x="1432" y="3083"/>
                    <a:pt x="1407" y="3083"/>
                  </a:cubicBezTo>
                  <a:lnTo>
                    <a:pt x="1407" y="3083"/>
                  </a:lnTo>
                  <a:close/>
                  <a:moveTo>
                    <a:pt x="1797" y="3377"/>
                  </a:moveTo>
                  <a:lnTo>
                    <a:pt x="1797" y="3377"/>
                  </a:lnTo>
                  <a:cubicBezTo>
                    <a:pt x="1787" y="3342"/>
                    <a:pt x="1751" y="3323"/>
                    <a:pt x="1716" y="3333"/>
                  </a:cubicBezTo>
                  <a:cubicBezTo>
                    <a:pt x="1649" y="3353"/>
                    <a:pt x="1579" y="3366"/>
                    <a:pt x="1509" y="3373"/>
                  </a:cubicBezTo>
                  <a:cubicBezTo>
                    <a:pt x="1453" y="3378"/>
                    <a:pt x="1397" y="3379"/>
                    <a:pt x="1341" y="3376"/>
                  </a:cubicBezTo>
                  <a:cubicBezTo>
                    <a:pt x="1305" y="3373"/>
                    <a:pt x="1274" y="3401"/>
                    <a:pt x="1271" y="3437"/>
                  </a:cubicBezTo>
                  <a:cubicBezTo>
                    <a:pt x="1269" y="3472"/>
                    <a:pt x="1296" y="3503"/>
                    <a:pt x="1332" y="3506"/>
                  </a:cubicBezTo>
                  <a:cubicBezTo>
                    <a:pt x="1358" y="3507"/>
                    <a:pt x="1383" y="3508"/>
                    <a:pt x="1408" y="3508"/>
                  </a:cubicBezTo>
                  <a:cubicBezTo>
                    <a:pt x="1446" y="3508"/>
                    <a:pt x="1484" y="3506"/>
                    <a:pt x="1521" y="3503"/>
                  </a:cubicBezTo>
                  <a:cubicBezTo>
                    <a:pt x="1600" y="3495"/>
                    <a:pt x="1678" y="3480"/>
                    <a:pt x="1754" y="3458"/>
                  </a:cubicBezTo>
                  <a:cubicBezTo>
                    <a:pt x="1788" y="3448"/>
                    <a:pt x="1808" y="3411"/>
                    <a:pt x="1797" y="3377"/>
                  </a:cubicBezTo>
                  <a:lnTo>
                    <a:pt x="1797" y="3377"/>
                  </a:lnTo>
                  <a:close/>
                  <a:moveTo>
                    <a:pt x="797" y="1294"/>
                  </a:moveTo>
                  <a:lnTo>
                    <a:pt x="797" y="1294"/>
                  </a:lnTo>
                  <a:cubicBezTo>
                    <a:pt x="780" y="1262"/>
                    <a:pt x="793" y="1222"/>
                    <a:pt x="824" y="1206"/>
                  </a:cubicBezTo>
                  <a:cubicBezTo>
                    <a:pt x="963" y="1133"/>
                    <a:pt x="1113" y="1089"/>
                    <a:pt x="1270" y="1074"/>
                  </a:cubicBezTo>
                  <a:cubicBezTo>
                    <a:pt x="1457" y="1057"/>
                    <a:pt x="1640" y="1082"/>
                    <a:pt x="1813" y="1149"/>
                  </a:cubicBezTo>
                  <a:cubicBezTo>
                    <a:pt x="1847" y="1162"/>
                    <a:pt x="1864" y="1200"/>
                    <a:pt x="1851" y="1233"/>
                  </a:cubicBezTo>
                  <a:cubicBezTo>
                    <a:pt x="1838" y="1267"/>
                    <a:pt x="1800" y="1283"/>
                    <a:pt x="1766" y="1271"/>
                  </a:cubicBezTo>
                  <a:cubicBezTo>
                    <a:pt x="1612" y="1211"/>
                    <a:pt x="1449" y="1188"/>
                    <a:pt x="1282" y="1204"/>
                  </a:cubicBezTo>
                  <a:cubicBezTo>
                    <a:pt x="1142" y="1217"/>
                    <a:pt x="1008" y="1256"/>
                    <a:pt x="885" y="1321"/>
                  </a:cubicBezTo>
                  <a:cubicBezTo>
                    <a:pt x="875" y="1326"/>
                    <a:pt x="865" y="1329"/>
                    <a:pt x="855" y="1329"/>
                  </a:cubicBezTo>
                  <a:cubicBezTo>
                    <a:pt x="831" y="1329"/>
                    <a:pt x="809" y="1316"/>
                    <a:pt x="797" y="1294"/>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pPr defTabSz="1219170">
                <a:defRPr/>
              </a:pPr>
              <a:endParaRPr lang="en-US">
                <a:solidFill>
                  <a:srgbClr val="000000"/>
                </a:solidFill>
                <a:latin typeface="Calibri Light"/>
              </a:endParaRPr>
            </a:p>
          </p:txBody>
        </p:sp>
      </p:grpSp>
      <p:pic>
        <p:nvPicPr>
          <p:cNvPr id="7" name="Picture 6">
            <a:extLst>
              <a:ext uri="{FF2B5EF4-FFF2-40B4-BE49-F238E27FC236}">
                <a16:creationId xmlns:a16="http://schemas.microsoft.com/office/drawing/2014/main" id="{29ADAD8B-C63E-42CA-ABE3-1E7406736AD2}"/>
              </a:ext>
            </a:extLst>
          </p:cNvPr>
          <p:cNvPicPr>
            <a:picLocks noChangeAspect="1"/>
          </p:cNvPicPr>
          <p:nvPr/>
        </p:nvPicPr>
        <p:blipFill>
          <a:blip r:embed="rId5"/>
          <a:stretch>
            <a:fillRect/>
          </a:stretch>
        </p:blipFill>
        <p:spPr>
          <a:xfrm>
            <a:off x="9936620" y="348479"/>
            <a:ext cx="2129720" cy="983573"/>
          </a:xfrm>
          <a:prstGeom prst="rect">
            <a:avLst/>
          </a:prstGeom>
        </p:spPr>
      </p:pic>
      <p:sp>
        <p:nvSpPr>
          <p:cNvPr id="14" name="Footer Placeholder 4">
            <a:extLst>
              <a:ext uri="{FF2B5EF4-FFF2-40B4-BE49-F238E27FC236}">
                <a16:creationId xmlns:a16="http://schemas.microsoft.com/office/drawing/2014/main" id="{AEC77664-5F85-451C-8586-92A38D267445}"/>
              </a:ext>
            </a:extLst>
          </p:cNvPr>
          <p:cNvSpPr txBox="1">
            <a:spLocks/>
          </p:cNvSpPr>
          <p:nvPr/>
        </p:nvSpPr>
        <p:spPr>
          <a:xfrm>
            <a:off x="10058400" y="65690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solidFill>
                  <a:schemeClr val="bg1"/>
                </a:solidFill>
              </a:rPr>
              <a:t>www.actuariesindia.org</a:t>
            </a:r>
          </a:p>
        </p:txBody>
      </p:sp>
    </p:spTree>
    <p:extLst>
      <p:ext uri="{BB962C8B-B14F-4D97-AF65-F5344CB8AC3E}">
        <p14:creationId xmlns:p14="http://schemas.microsoft.com/office/powerpoint/2010/main" val="2103022753"/>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9AC0DBA-DBA0-464A-8F50-F30DA4F942CD}"/>
              </a:ext>
            </a:extLst>
          </p:cNvPr>
          <p:cNvPicPr>
            <a:picLocks noChangeAspect="1"/>
          </p:cNvPicPr>
          <p:nvPr/>
        </p:nvPicPr>
        <p:blipFill>
          <a:blip r:embed="rId3"/>
          <a:stretch>
            <a:fillRect/>
          </a:stretch>
        </p:blipFill>
        <p:spPr>
          <a:xfrm>
            <a:off x="0" y="-3316"/>
            <a:ext cx="12192000" cy="6857999"/>
          </a:xfrm>
          <a:prstGeom prst="rect">
            <a:avLst/>
          </a:prstGeom>
        </p:spPr>
      </p:pic>
    </p:spTree>
    <p:extLst>
      <p:ext uri="{BB962C8B-B14F-4D97-AF65-F5344CB8AC3E}">
        <p14:creationId xmlns:p14="http://schemas.microsoft.com/office/powerpoint/2010/main" val="554987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8FDB2-9DA5-440B-A134-38F9D8880494}"/>
              </a:ext>
            </a:extLst>
          </p:cNvPr>
          <p:cNvSpPr>
            <a:spLocks noGrp="1"/>
          </p:cNvSpPr>
          <p:nvPr>
            <p:ph type="title"/>
          </p:nvPr>
        </p:nvSpPr>
        <p:spPr/>
        <p:txBody>
          <a:bodyPr/>
          <a:lstStyle/>
          <a:p>
            <a:r>
              <a:rPr lang="en-SG" dirty="0"/>
              <a:t>Leverage the cloud?</a:t>
            </a:r>
          </a:p>
        </p:txBody>
      </p:sp>
      <p:pic>
        <p:nvPicPr>
          <p:cNvPr id="3" name="Picture 2">
            <a:extLst>
              <a:ext uri="{FF2B5EF4-FFF2-40B4-BE49-F238E27FC236}">
                <a16:creationId xmlns:a16="http://schemas.microsoft.com/office/drawing/2014/main" id="{6F30759A-9311-4F55-8049-71EF11EF8CB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96600" y="152401"/>
            <a:ext cx="1085347" cy="1093347"/>
          </a:xfrm>
          <a:prstGeom prst="rect">
            <a:avLst/>
          </a:prstGeom>
          <a:blipFill dpi="0" rotWithShape="1">
            <a:blip r:embed="rId3"/>
            <a:srcRect/>
            <a:stretch>
              <a:fillRect/>
            </a:stretch>
          </a:blipFill>
        </p:spPr>
      </p:pic>
      <p:sp>
        <p:nvSpPr>
          <p:cNvPr id="4" name="Footer Placeholder 4">
            <a:extLst>
              <a:ext uri="{FF2B5EF4-FFF2-40B4-BE49-F238E27FC236}">
                <a16:creationId xmlns:a16="http://schemas.microsoft.com/office/drawing/2014/main" id="{50FF8839-EFF0-4113-AD8E-E17B50439898}"/>
              </a:ext>
            </a:extLst>
          </p:cNvPr>
          <p:cNvSpPr txBox="1">
            <a:spLocks/>
          </p:cNvSpPr>
          <p:nvPr/>
        </p:nvSpPr>
        <p:spPr>
          <a:xfrm>
            <a:off x="10058400" y="65690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solidFill>
                  <a:schemeClr val="bg1"/>
                </a:solidFill>
              </a:rPr>
              <a:t>www.actuariesindia.org</a:t>
            </a:r>
          </a:p>
        </p:txBody>
      </p:sp>
      <p:pic>
        <p:nvPicPr>
          <p:cNvPr id="1026" name="Picture 2">
            <a:extLst>
              <a:ext uri="{FF2B5EF4-FFF2-40B4-BE49-F238E27FC236}">
                <a16:creationId xmlns:a16="http://schemas.microsoft.com/office/drawing/2014/main" id="{774F54F8-AEDD-424F-9063-18607E1A27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2800" y="1511617"/>
            <a:ext cx="5334000" cy="45205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8226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47413D9-80F0-4686-9DA9-181C7F0608BD}"/>
              </a:ext>
            </a:extLst>
          </p:cNvPr>
          <p:cNvSpPr>
            <a:spLocks noGrp="1"/>
          </p:cNvSpPr>
          <p:nvPr>
            <p:ph type="body" sz="quarter" idx="10"/>
          </p:nvPr>
        </p:nvSpPr>
        <p:spPr/>
        <p:txBody>
          <a:bodyPr/>
          <a:lstStyle/>
          <a:p>
            <a:r>
              <a:rPr lang="en-SG" dirty="0"/>
              <a:t>Thank You</a:t>
            </a:r>
          </a:p>
        </p:txBody>
      </p:sp>
    </p:spTree>
    <p:extLst>
      <p:ext uri="{BB962C8B-B14F-4D97-AF65-F5344CB8AC3E}">
        <p14:creationId xmlns:p14="http://schemas.microsoft.com/office/powerpoint/2010/main" val="3950645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970EB-A232-4F24-AD80-E605084757AB}"/>
              </a:ext>
            </a:extLst>
          </p:cNvPr>
          <p:cNvSpPr>
            <a:spLocks noGrp="1"/>
          </p:cNvSpPr>
          <p:nvPr>
            <p:ph type="title"/>
          </p:nvPr>
        </p:nvSpPr>
        <p:spPr/>
        <p:txBody>
          <a:bodyPr/>
          <a:lstStyle/>
          <a:p>
            <a:r>
              <a:rPr lang="en-SG" dirty="0"/>
              <a:t>Types of Optimization</a:t>
            </a:r>
          </a:p>
        </p:txBody>
      </p:sp>
      <p:sp>
        <p:nvSpPr>
          <p:cNvPr id="3" name="Content Placeholder 2">
            <a:extLst>
              <a:ext uri="{FF2B5EF4-FFF2-40B4-BE49-F238E27FC236}">
                <a16:creationId xmlns:a16="http://schemas.microsoft.com/office/drawing/2014/main" id="{BDC4DA66-0F8D-466E-82CE-580EC440AC49}"/>
              </a:ext>
            </a:extLst>
          </p:cNvPr>
          <p:cNvSpPr>
            <a:spLocks noGrp="1"/>
          </p:cNvSpPr>
          <p:nvPr>
            <p:ph idx="1"/>
          </p:nvPr>
        </p:nvSpPr>
        <p:spPr>
          <a:xfrm>
            <a:off x="838200" y="1245749"/>
            <a:ext cx="10515600" cy="4931216"/>
          </a:xfrm>
        </p:spPr>
        <p:txBody>
          <a:bodyPr>
            <a:normAutofit/>
          </a:bodyPr>
          <a:lstStyle/>
          <a:p>
            <a:r>
              <a:rPr lang="en-SG" dirty="0"/>
              <a:t>Premium Optimization</a:t>
            </a:r>
          </a:p>
          <a:p>
            <a:pPr lvl="1"/>
            <a:r>
              <a:rPr lang="en-SG" u="sng" dirty="0"/>
              <a:t>Commercial Tariff</a:t>
            </a:r>
            <a:r>
              <a:rPr lang="en-SG" dirty="0"/>
              <a:t> - </a:t>
            </a:r>
            <a:r>
              <a:rPr lang="en-GB" sz="2400" dirty="0">
                <a:solidFill>
                  <a:schemeClr val="bg1"/>
                </a:solidFill>
              </a:rPr>
              <a:t>Back-engineering optimum tariff with a GLM based on business and technical constraints and conversion rate</a:t>
            </a:r>
            <a:endParaRPr lang="en-SG" dirty="0"/>
          </a:p>
          <a:p>
            <a:pPr lvl="1"/>
            <a:r>
              <a:rPr lang="en-SG" u="sng" dirty="0"/>
              <a:t>Renewals</a:t>
            </a:r>
            <a:r>
              <a:rPr lang="en-SG" dirty="0"/>
              <a:t> - </a:t>
            </a:r>
            <a:r>
              <a:rPr lang="en-GB" sz="2400" dirty="0">
                <a:solidFill>
                  <a:schemeClr val="bg1"/>
                </a:solidFill>
              </a:rPr>
              <a:t>Select the optimum renewal increase for each customer in order to maximize profit with optimum retention from current portfolio</a:t>
            </a:r>
          </a:p>
          <a:p>
            <a:pPr lvl="1"/>
            <a:r>
              <a:rPr lang="en-SG" u="sng" dirty="0"/>
              <a:t>Campaign Pricing</a:t>
            </a:r>
            <a:r>
              <a:rPr lang="en-SG" dirty="0"/>
              <a:t> - </a:t>
            </a:r>
            <a:r>
              <a:rPr lang="en-GB" sz="2400" dirty="0">
                <a:solidFill>
                  <a:schemeClr val="bg1"/>
                </a:solidFill>
              </a:rPr>
              <a:t>Select the right discount for the right profile in order to achieve the campaign objective in terms of conversion and revenue</a:t>
            </a:r>
          </a:p>
          <a:p>
            <a:r>
              <a:rPr lang="en-SG" dirty="0"/>
              <a:t>Portfolio Optimization</a:t>
            </a:r>
          </a:p>
          <a:p>
            <a:pPr lvl="1"/>
            <a:r>
              <a:rPr lang="en-SG" u="sng" dirty="0"/>
              <a:t>Within a particular line of business </a:t>
            </a:r>
            <a:r>
              <a:rPr lang="en-SG" dirty="0"/>
              <a:t>– Select optimum premium volumes from each significant variables and distribution channel.</a:t>
            </a:r>
          </a:p>
          <a:p>
            <a:pPr lvl="1"/>
            <a:r>
              <a:rPr lang="en-SG" u="sng" dirty="0"/>
              <a:t>Across lines of businesses</a:t>
            </a:r>
            <a:r>
              <a:rPr lang="en-SG" dirty="0"/>
              <a:t> - Select optimum premium volumes from different lines of businesses.</a:t>
            </a:r>
          </a:p>
        </p:txBody>
      </p:sp>
      <p:sp>
        <p:nvSpPr>
          <p:cNvPr id="5" name="Footer Placeholder 4">
            <a:extLst>
              <a:ext uri="{FF2B5EF4-FFF2-40B4-BE49-F238E27FC236}">
                <a16:creationId xmlns:a16="http://schemas.microsoft.com/office/drawing/2014/main" id="{D6061122-2033-4767-AF5F-F43D8A7F7CC6}"/>
              </a:ext>
            </a:extLst>
          </p:cNvPr>
          <p:cNvSpPr txBox="1">
            <a:spLocks/>
          </p:cNvSpPr>
          <p:nvPr/>
        </p:nvSpPr>
        <p:spPr>
          <a:xfrm>
            <a:off x="10058400" y="65690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solidFill>
                  <a:schemeClr val="bg1"/>
                </a:solidFill>
              </a:rPr>
              <a:t>www.actuariesindia.org</a:t>
            </a:r>
          </a:p>
        </p:txBody>
      </p:sp>
      <p:pic>
        <p:nvPicPr>
          <p:cNvPr id="6" name="Picture 5">
            <a:extLst>
              <a:ext uri="{FF2B5EF4-FFF2-40B4-BE49-F238E27FC236}">
                <a16:creationId xmlns:a16="http://schemas.microsoft.com/office/drawing/2014/main" id="{8B3357D9-4C6A-4DAE-B35E-E21CB78D89C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96600" y="152401"/>
            <a:ext cx="1085347" cy="1093347"/>
          </a:xfrm>
          <a:prstGeom prst="rect">
            <a:avLst/>
          </a:prstGeom>
          <a:blipFill dpi="0" rotWithShape="1">
            <a:blip r:embed="rId3"/>
            <a:srcRect/>
            <a:stretch>
              <a:fillRect/>
            </a:stretch>
          </a:blipFill>
        </p:spPr>
      </p:pic>
    </p:spTree>
    <p:extLst>
      <p:ext uri="{BB962C8B-B14F-4D97-AF65-F5344CB8AC3E}">
        <p14:creationId xmlns:p14="http://schemas.microsoft.com/office/powerpoint/2010/main" val="2476494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0D2BA-F7E3-4C08-81AB-C3FE5F76F1C4}"/>
              </a:ext>
            </a:extLst>
          </p:cNvPr>
          <p:cNvSpPr>
            <a:spLocks noGrp="1"/>
          </p:cNvSpPr>
          <p:nvPr>
            <p:ph type="title"/>
          </p:nvPr>
        </p:nvSpPr>
        <p:spPr/>
        <p:txBody>
          <a:bodyPr>
            <a:normAutofit/>
          </a:bodyPr>
          <a:lstStyle/>
          <a:p>
            <a:r>
              <a:rPr lang="en-US" dirty="0"/>
              <a:t>Enabling the Digital Insurer</a:t>
            </a:r>
            <a:endParaRPr lang="en-AU" dirty="0"/>
          </a:p>
        </p:txBody>
      </p:sp>
      <p:sp>
        <p:nvSpPr>
          <p:cNvPr id="3" name="Text Placeholder 2">
            <a:extLst>
              <a:ext uri="{FF2B5EF4-FFF2-40B4-BE49-F238E27FC236}">
                <a16:creationId xmlns:a16="http://schemas.microsoft.com/office/drawing/2014/main" id="{46A9C94B-05EE-4FE7-B4BA-A63B94231A60}"/>
              </a:ext>
            </a:extLst>
          </p:cNvPr>
          <p:cNvSpPr>
            <a:spLocks noGrp="1"/>
          </p:cNvSpPr>
          <p:nvPr>
            <p:ph type="body" sz="quarter" idx="10"/>
          </p:nvPr>
        </p:nvSpPr>
        <p:spPr/>
        <p:txBody>
          <a:bodyPr/>
          <a:lstStyle/>
          <a:p>
            <a:r>
              <a:rPr lang="en-US" dirty="0"/>
              <a:t>SAS and Insurance Sector</a:t>
            </a:r>
            <a:endParaRPr lang="en-AU" dirty="0"/>
          </a:p>
        </p:txBody>
      </p:sp>
      <p:pic>
        <p:nvPicPr>
          <p:cNvPr id="57" name="Picture 56">
            <a:extLst>
              <a:ext uri="{FF2B5EF4-FFF2-40B4-BE49-F238E27FC236}">
                <a16:creationId xmlns:a16="http://schemas.microsoft.com/office/drawing/2014/main" id="{73723EAF-0FE3-4B34-9A79-889AA5F38BC3}"/>
              </a:ext>
            </a:extLst>
          </p:cNvPr>
          <p:cNvPicPr>
            <a:picLocks noChangeAspect="1"/>
          </p:cNvPicPr>
          <p:nvPr/>
        </p:nvPicPr>
        <p:blipFill>
          <a:blip r:embed="rId2"/>
          <a:stretch>
            <a:fillRect/>
          </a:stretch>
        </p:blipFill>
        <p:spPr>
          <a:xfrm>
            <a:off x="1463042" y="1523907"/>
            <a:ext cx="9701349" cy="4565731"/>
          </a:xfrm>
          <a:prstGeom prst="rect">
            <a:avLst/>
          </a:prstGeom>
        </p:spPr>
      </p:pic>
      <p:sp>
        <p:nvSpPr>
          <p:cNvPr id="5" name="Footer Placeholder 4">
            <a:extLst>
              <a:ext uri="{FF2B5EF4-FFF2-40B4-BE49-F238E27FC236}">
                <a16:creationId xmlns:a16="http://schemas.microsoft.com/office/drawing/2014/main" id="{F4C0B1BA-8954-4696-B430-379E8F1BFCF6}"/>
              </a:ext>
            </a:extLst>
          </p:cNvPr>
          <p:cNvSpPr txBox="1">
            <a:spLocks/>
          </p:cNvSpPr>
          <p:nvPr/>
        </p:nvSpPr>
        <p:spPr>
          <a:xfrm>
            <a:off x="10058400" y="65690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solidFill>
                  <a:schemeClr val="bg1"/>
                </a:solidFill>
              </a:rPr>
              <a:t>www.actuariesindia.org</a:t>
            </a:r>
          </a:p>
        </p:txBody>
      </p:sp>
      <p:pic>
        <p:nvPicPr>
          <p:cNvPr id="6" name="Picture 5">
            <a:extLst>
              <a:ext uri="{FF2B5EF4-FFF2-40B4-BE49-F238E27FC236}">
                <a16:creationId xmlns:a16="http://schemas.microsoft.com/office/drawing/2014/main" id="{A0D195A5-F386-451E-8F4D-B1AC1A7DDF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96600" y="152401"/>
            <a:ext cx="1085347" cy="1093347"/>
          </a:xfrm>
          <a:prstGeom prst="rect">
            <a:avLst/>
          </a:prstGeom>
          <a:blipFill dpi="0" rotWithShape="1">
            <a:blip r:embed="rId4"/>
            <a:srcRect/>
            <a:stretch>
              <a:fillRect/>
            </a:stretch>
          </a:blipFill>
        </p:spPr>
      </p:pic>
    </p:spTree>
    <p:extLst>
      <p:ext uri="{BB962C8B-B14F-4D97-AF65-F5344CB8AC3E}">
        <p14:creationId xmlns:p14="http://schemas.microsoft.com/office/powerpoint/2010/main" val="25171140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show="0">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152401"/>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152401"/>
            <a:ext cx="86868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Analytics as a commodity</a:t>
            </a:r>
          </a:p>
        </p:txBody>
      </p:sp>
      <p:sp>
        <p:nvSpPr>
          <p:cNvPr id="5" name="Footer Placeholder 4"/>
          <p:cNvSpPr txBox="1">
            <a:spLocks/>
          </p:cNvSpPr>
          <p:nvPr/>
        </p:nvSpPr>
        <p:spPr>
          <a:xfrm>
            <a:off x="9753600" y="64928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6" name="Picture 5">
            <a:extLst>
              <a:ext uri="{FF2B5EF4-FFF2-40B4-BE49-F238E27FC236}">
                <a16:creationId xmlns:a16="http://schemas.microsoft.com/office/drawing/2014/main" id="{CF9C2EEE-13B1-40AC-BD49-A8FD049C9CBE}"/>
              </a:ext>
            </a:extLst>
          </p:cNvPr>
          <p:cNvPicPr>
            <a:picLocks noChangeAspect="1"/>
          </p:cNvPicPr>
          <p:nvPr/>
        </p:nvPicPr>
        <p:blipFill>
          <a:blip r:embed="rId6"/>
          <a:stretch>
            <a:fillRect/>
          </a:stretch>
        </p:blipFill>
        <p:spPr>
          <a:xfrm>
            <a:off x="1831258" y="1600200"/>
            <a:ext cx="10110988" cy="3404085"/>
          </a:xfrm>
          <a:prstGeom prst="rect">
            <a:avLst/>
          </a:prstGeom>
          <a:noFill/>
        </p:spPr>
      </p:pic>
      <p:pic>
        <p:nvPicPr>
          <p:cNvPr id="7" name="Picture 2" descr="Image result for google logo transparent">
            <a:extLst>
              <a:ext uri="{FF2B5EF4-FFF2-40B4-BE49-F238E27FC236}">
                <a16:creationId xmlns:a16="http://schemas.microsoft.com/office/drawing/2014/main" id="{B8BEB2D8-7FF0-4F82-B235-2F717E78934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866036" y="5905239"/>
            <a:ext cx="425335" cy="42533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63EB5928-6052-4CEF-A4A0-2032648CCC5D}"/>
              </a:ext>
            </a:extLst>
          </p:cNvPr>
          <p:cNvSpPr txBox="1"/>
          <p:nvPr/>
        </p:nvSpPr>
        <p:spPr>
          <a:xfrm>
            <a:off x="3836656" y="5953760"/>
            <a:ext cx="4996624" cy="297454"/>
          </a:xfrm>
          <a:prstGeom prst="rect">
            <a:avLst/>
          </a:prstGeom>
          <a:noFill/>
        </p:spPr>
        <p:txBody>
          <a:bodyPr wrap="none" rtlCol="0">
            <a:spAutoFit/>
          </a:bodyPr>
          <a:lstStyle/>
          <a:p>
            <a:pPr defTabSz="1219170">
              <a:defRPr/>
            </a:pPr>
            <a:r>
              <a:rPr lang="en-US" sz="1333">
                <a:solidFill>
                  <a:srgbClr val="000000"/>
                </a:solidFill>
                <a:latin typeface="Calibri Light"/>
                <a:hlinkClick r:id="rId8">
                  <a:extLst>
                    <a:ext uri="{A12FA001-AC4F-418D-AE19-62706E023703}">
                      <ahyp:hlinkClr xmlns:ahyp="http://schemas.microsoft.com/office/drawing/2018/hyperlinkcolor" val="tx"/>
                    </a:ext>
                  </a:extLst>
                </a:hlinkClick>
              </a:rPr>
              <a:t>Ref: “</a:t>
            </a:r>
            <a:r>
              <a:rPr lang="en-US" sz="1333" i="1">
                <a:solidFill>
                  <a:srgbClr val="000000"/>
                </a:solidFill>
                <a:latin typeface="Calibri Light"/>
                <a:hlinkClick r:id="rId8">
                  <a:extLst>
                    <a:ext uri="{A12FA001-AC4F-418D-AE19-62706E023703}">
                      <ahyp:hlinkClr xmlns:ahyp="http://schemas.microsoft.com/office/drawing/2018/hyperlinkcolor" val="tx"/>
                    </a:ext>
                  </a:extLst>
                </a:hlinkClick>
              </a:rPr>
              <a:t>Hidden Technical Debt in Machine Learning Systems</a:t>
            </a:r>
            <a:r>
              <a:rPr lang="en-US" sz="1333">
                <a:solidFill>
                  <a:srgbClr val="000000"/>
                </a:solidFill>
                <a:latin typeface="Calibri Light"/>
                <a:hlinkClick r:id="rId8">
                  <a:extLst>
                    <a:ext uri="{A12FA001-AC4F-418D-AE19-62706E023703}">
                      <ahyp:hlinkClr xmlns:ahyp="http://schemas.microsoft.com/office/drawing/2018/hyperlinkcolor" val="tx"/>
                    </a:ext>
                  </a:extLst>
                </a:hlinkClick>
              </a:rPr>
              <a:t>”, Google Inc.</a:t>
            </a:r>
            <a:endParaRPr lang="en-US" sz="1333">
              <a:solidFill>
                <a:srgbClr val="000000"/>
              </a:solidFill>
              <a:latin typeface="Calibri Light"/>
            </a:endParaRPr>
          </a:p>
        </p:txBody>
      </p:sp>
      <p:pic>
        <p:nvPicPr>
          <p:cNvPr id="10" name="Picture 9">
            <a:extLst>
              <a:ext uri="{FF2B5EF4-FFF2-40B4-BE49-F238E27FC236}">
                <a16:creationId xmlns:a16="http://schemas.microsoft.com/office/drawing/2014/main" id="{0F2CA8F7-8547-4D5D-9E88-4F0489665CEE}"/>
              </a:ext>
            </a:extLst>
          </p:cNvPr>
          <p:cNvPicPr>
            <a:picLocks noChangeAspect="1"/>
          </p:cNvPicPr>
          <p:nvPr/>
        </p:nvPicPr>
        <p:blipFill>
          <a:blip r:embed="rId9"/>
          <a:stretch>
            <a:fillRect/>
          </a:stretch>
        </p:blipFill>
        <p:spPr>
          <a:xfrm>
            <a:off x="11064760" y="6030623"/>
            <a:ext cx="971550" cy="439265"/>
          </a:xfrm>
          <a:prstGeom prst="rect">
            <a:avLst/>
          </a:prstGeom>
        </p:spPr>
      </p:pic>
    </p:spTree>
    <p:extLst>
      <p:ext uri="{BB962C8B-B14F-4D97-AF65-F5344CB8AC3E}">
        <p14:creationId xmlns:p14="http://schemas.microsoft.com/office/powerpoint/2010/main" val="36719704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95E05-3613-401A-87C8-31101A539F19}"/>
              </a:ext>
            </a:extLst>
          </p:cNvPr>
          <p:cNvSpPr>
            <a:spLocks noGrp="1"/>
          </p:cNvSpPr>
          <p:nvPr>
            <p:ph type="title"/>
          </p:nvPr>
        </p:nvSpPr>
        <p:spPr/>
        <p:txBody>
          <a:bodyPr>
            <a:normAutofit fontScale="90000"/>
          </a:bodyPr>
          <a:lstStyle/>
          <a:p>
            <a:r>
              <a:rPr lang="en-GB" dirty="0"/>
              <a:t>Key Benefits of Enterprise Analytics Platform for Actuaries</a:t>
            </a:r>
          </a:p>
        </p:txBody>
      </p:sp>
      <p:sp>
        <p:nvSpPr>
          <p:cNvPr id="9" name="Rechteck 41">
            <a:extLst>
              <a:ext uri="{FF2B5EF4-FFF2-40B4-BE49-F238E27FC236}">
                <a16:creationId xmlns:a16="http://schemas.microsoft.com/office/drawing/2014/main" id="{5BBFA730-F570-45F5-8953-AD67AD033405}"/>
              </a:ext>
            </a:extLst>
          </p:cNvPr>
          <p:cNvSpPr/>
          <p:nvPr/>
        </p:nvSpPr>
        <p:spPr>
          <a:xfrm>
            <a:off x="3749580" y="2217062"/>
            <a:ext cx="2736304" cy="896341"/>
          </a:xfrm>
          <a:prstGeom prst="rect">
            <a:avLst/>
          </a:prstGeom>
          <a:solidFill>
            <a:schemeClr val="accent2">
              <a:alpha val="10000"/>
            </a:schemeClr>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6520" tIns="96520" rIns="96520" bIns="96520" numCol="1" spcCol="1270" anchor="ctr" anchorCtr="0">
            <a:noAutofit/>
          </a:bodyPr>
          <a:lstStyle/>
          <a:p>
            <a:pPr defTabSz="1126039">
              <a:lnSpc>
                <a:spcPct val="90000"/>
              </a:lnSpc>
              <a:spcBef>
                <a:spcPct val="0"/>
              </a:spcBef>
              <a:spcAft>
                <a:spcPct val="35000"/>
              </a:spcAft>
            </a:pPr>
            <a:r>
              <a:rPr lang="en-US" sz="2133" dirty="0">
                <a:solidFill>
                  <a:schemeClr val="accent2"/>
                </a:solidFill>
                <a:latin typeface="+mj-lt"/>
              </a:rPr>
              <a:t>Automated</a:t>
            </a:r>
          </a:p>
        </p:txBody>
      </p:sp>
      <p:sp>
        <p:nvSpPr>
          <p:cNvPr id="10" name="Rechteck 42">
            <a:extLst>
              <a:ext uri="{FF2B5EF4-FFF2-40B4-BE49-F238E27FC236}">
                <a16:creationId xmlns:a16="http://schemas.microsoft.com/office/drawing/2014/main" id="{A39EABC0-7535-489E-A393-E72D70908A35}"/>
              </a:ext>
            </a:extLst>
          </p:cNvPr>
          <p:cNvSpPr/>
          <p:nvPr/>
        </p:nvSpPr>
        <p:spPr>
          <a:xfrm>
            <a:off x="3749580" y="3157142"/>
            <a:ext cx="2736304" cy="896341"/>
          </a:xfrm>
          <a:prstGeom prst="rect">
            <a:avLst/>
          </a:prstGeom>
          <a:solidFill>
            <a:schemeClr val="accent2">
              <a:alpha val="25000"/>
            </a:schemeClr>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6520" tIns="96520" rIns="96520" bIns="96520" numCol="1" spcCol="1270" anchor="ctr" anchorCtr="0">
            <a:noAutofit/>
          </a:bodyPr>
          <a:lstStyle/>
          <a:p>
            <a:pPr defTabSz="1126039">
              <a:lnSpc>
                <a:spcPct val="90000"/>
              </a:lnSpc>
              <a:spcBef>
                <a:spcPct val="0"/>
              </a:spcBef>
              <a:spcAft>
                <a:spcPct val="35000"/>
              </a:spcAft>
            </a:pPr>
            <a:r>
              <a:rPr lang="en-US" sz="2133" dirty="0">
                <a:solidFill>
                  <a:schemeClr val="accent2"/>
                </a:solidFill>
                <a:latin typeface="+mj-lt"/>
              </a:rPr>
              <a:t>Machine </a:t>
            </a:r>
            <a:br>
              <a:rPr lang="en-US" sz="2133" dirty="0">
                <a:solidFill>
                  <a:schemeClr val="accent2"/>
                </a:solidFill>
                <a:latin typeface="+mj-lt"/>
              </a:rPr>
            </a:br>
            <a:r>
              <a:rPr lang="en-US" sz="2133" dirty="0">
                <a:solidFill>
                  <a:schemeClr val="accent2"/>
                </a:solidFill>
                <a:latin typeface="+mj-lt"/>
              </a:rPr>
              <a:t>Learning</a:t>
            </a:r>
          </a:p>
        </p:txBody>
      </p:sp>
      <p:sp>
        <p:nvSpPr>
          <p:cNvPr id="12" name="Rechteck 44">
            <a:extLst>
              <a:ext uri="{FF2B5EF4-FFF2-40B4-BE49-F238E27FC236}">
                <a16:creationId xmlns:a16="http://schemas.microsoft.com/office/drawing/2014/main" id="{A24BB4D5-49B1-4400-BC0A-5C2976ECF2BF}"/>
              </a:ext>
            </a:extLst>
          </p:cNvPr>
          <p:cNvSpPr/>
          <p:nvPr/>
        </p:nvSpPr>
        <p:spPr>
          <a:xfrm>
            <a:off x="3749580" y="5037304"/>
            <a:ext cx="2736304" cy="896341"/>
          </a:xfrm>
          <a:prstGeom prst="rect">
            <a:avLst/>
          </a:prstGeom>
          <a:solidFill>
            <a:schemeClr val="accent2">
              <a:alpha val="25000"/>
            </a:schemeClr>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6520" tIns="96520" rIns="96520" bIns="96520" numCol="1" spcCol="1270" anchor="ctr" anchorCtr="0">
            <a:noAutofit/>
          </a:bodyPr>
          <a:lstStyle/>
          <a:p>
            <a:pPr defTabSz="1126039">
              <a:lnSpc>
                <a:spcPct val="90000"/>
              </a:lnSpc>
              <a:spcBef>
                <a:spcPct val="0"/>
              </a:spcBef>
              <a:spcAft>
                <a:spcPct val="35000"/>
              </a:spcAft>
            </a:pPr>
            <a:r>
              <a:rPr lang="en-US" sz="2133" dirty="0">
                <a:solidFill>
                  <a:schemeClr val="accent2"/>
                </a:solidFill>
                <a:latin typeface="+mj-lt"/>
              </a:rPr>
              <a:t>Smooth</a:t>
            </a:r>
          </a:p>
          <a:p>
            <a:pPr defTabSz="1126039">
              <a:lnSpc>
                <a:spcPct val="90000"/>
              </a:lnSpc>
              <a:spcBef>
                <a:spcPct val="0"/>
              </a:spcBef>
              <a:spcAft>
                <a:spcPct val="35000"/>
              </a:spcAft>
            </a:pPr>
            <a:r>
              <a:rPr lang="en-US" sz="2133" dirty="0">
                <a:solidFill>
                  <a:schemeClr val="accent2"/>
                </a:solidFill>
                <a:latin typeface="+mj-lt"/>
              </a:rPr>
              <a:t>Integration </a:t>
            </a:r>
          </a:p>
        </p:txBody>
      </p:sp>
      <p:sp>
        <p:nvSpPr>
          <p:cNvPr id="14" name="Rechteck 46">
            <a:extLst>
              <a:ext uri="{FF2B5EF4-FFF2-40B4-BE49-F238E27FC236}">
                <a16:creationId xmlns:a16="http://schemas.microsoft.com/office/drawing/2014/main" id="{E13AD795-D92C-4B55-A24E-2C913C3049DF}"/>
              </a:ext>
            </a:extLst>
          </p:cNvPr>
          <p:cNvSpPr/>
          <p:nvPr/>
        </p:nvSpPr>
        <p:spPr>
          <a:xfrm>
            <a:off x="6533890" y="2217060"/>
            <a:ext cx="4994060" cy="896341"/>
          </a:xfrm>
          <a:prstGeom prst="rect">
            <a:avLst/>
          </a:prstGeom>
          <a:solidFill>
            <a:schemeClr val="accent2">
              <a:alpha val="10000"/>
            </a:schemeClr>
          </a:solidFill>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6000" tIns="50800" rIns="144000" bIns="50800" numCol="1" spcCol="1270" anchor="ctr" anchorCtr="0">
            <a:noAutofit/>
          </a:bodyPr>
          <a:lstStyle/>
          <a:p>
            <a:pPr marL="0" lvl="1" defTabSz="592652">
              <a:lnSpc>
                <a:spcPct val="95000"/>
              </a:lnSpc>
              <a:spcBef>
                <a:spcPts val="533"/>
              </a:spcBef>
            </a:pPr>
            <a:r>
              <a:rPr lang="en-US" sz="1600" dirty="0">
                <a:solidFill>
                  <a:schemeClr val="bg1"/>
                </a:solidFill>
              </a:rPr>
              <a:t>Automated data preparation steps drastically improve efficiency in the process, allowing actuaries to spend more time gathering meaningful insights.</a:t>
            </a:r>
          </a:p>
        </p:txBody>
      </p:sp>
      <p:sp>
        <p:nvSpPr>
          <p:cNvPr id="15" name="Rechteck 47">
            <a:extLst>
              <a:ext uri="{FF2B5EF4-FFF2-40B4-BE49-F238E27FC236}">
                <a16:creationId xmlns:a16="http://schemas.microsoft.com/office/drawing/2014/main" id="{64DD2000-F6A3-4C1F-9CE1-7FDFA4BDCB6F}"/>
              </a:ext>
            </a:extLst>
          </p:cNvPr>
          <p:cNvSpPr/>
          <p:nvPr/>
        </p:nvSpPr>
        <p:spPr>
          <a:xfrm>
            <a:off x="6533890" y="3157142"/>
            <a:ext cx="4994060" cy="896341"/>
          </a:xfrm>
          <a:prstGeom prst="rect">
            <a:avLst/>
          </a:prstGeom>
          <a:solidFill>
            <a:schemeClr val="accent2">
              <a:alpha val="25000"/>
            </a:schemeClr>
          </a:solidFill>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6000" tIns="50800" rIns="144000" bIns="50800" numCol="1" spcCol="1270" anchor="ctr" anchorCtr="0">
            <a:noAutofit/>
          </a:bodyPr>
          <a:lstStyle/>
          <a:p>
            <a:pPr marL="0" lvl="1" defTabSz="592652">
              <a:lnSpc>
                <a:spcPct val="95000"/>
              </a:lnSpc>
              <a:spcBef>
                <a:spcPts val="533"/>
              </a:spcBef>
            </a:pPr>
            <a:r>
              <a:rPr lang="en-US" sz="1600" dirty="0">
                <a:solidFill>
                  <a:schemeClr val="bg1"/>
                </a:solidFill>
              </a:rPr>
              <a:t>Profit from advanced techniques to discover new variables, use variable rankings and variables selected </a:t>
            </a:r>
            <a:br>
              <a:rPr lang="en-US" sz="1600" dirty="0">
                <a:solidFill>
                  <a:schemeClr val="bg1"/>
                </a:solidFill>
              </a:rPr>
            </a:br>
            <a:r>
              <a:rPr lang="en-US" sz="1600" dirty="0">
                <a:solidFill>
                  <a:schemeClr val="bg1"/>
                </a:solidFill>
              </a:rPr>
              <a:t>as benchmark</a:t>
            </a:r>
          </a:p>
        </p:txBody>
      </p:sp>
      <p:sp>
        <p:nvSpPr>
          <p:cNvPr id="17" name="Rechteck 49">
            <a:extLst>
              <a:ext uri="{FF2B5EF4-FFF2-40B4-BE49-F238E27FC236}">
                <a16:creationId xmlns:a16="http://schemas.microsoft.com/office/drawing/2014/main" id="{16C15F89-567D-4040-B1B6-B0A704EC6A32}"/>
              </a:ext>
            </a:extLst>
          </p:cNvPr>
          <p:cNvSpPr/>
          <p:nvPr/>
        </p:nvSpPr>
        <p:spPr>
          <a:xfrm>
            <a:off x="6533890" y="5037304"/>
            <a:ext cx="4994060" cy="896341"/>
          </a:xfrm>
          <a:prstGeom prst="rect">
            <a:avLst/>
          </a:prstGeom>
          <a:solidFill>
            <a:schemeClr val="accent2">
              <a:alpha val="25000"/>
            </a:schemeClr>
          </a:solidFill>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6000" tIns="50800" rIns="144000" bIns="50800" numCol="1" spcCol="1270" anchor="ctr" anchorCtr="0">
            <a:noAutofit/>
          </a:bodyPr>
          <a:lstStyle/>
          <a:p>
            <a:pPr marL="0" lvl="1" defTabSz="592652">
              <a:lnSpc>
                <a:spcPct val="95000"/>
              </a:lnSpc>
              <a:spcBef>
                <a:spcPts val="533"/>
              </a:spcBef>
            </a:pPr>
            <a:r>
              <a:rPr lang="en-US" sz="1600" dirty="0">
                <a:solidFill>
                  <a:schemeClr val="bg1"/>
                </a:solidFill>
              </a:rPr>
              <a:t>Co-exists and complements existing software. Open Source integration enables use of different technologies (Python, R…) within the governance framework</a:t>
            </a:r>
          </a:p>
        </p:txBody>
      </p:sp>
      <p:sp>
        <p:nvSpPr>
          <p:cNvPr id="18" name="Ellipse 2">
            <a:extLst>
              <a:ext uri="{FF2B5EF4-FFF2-40B4-BE49-F238E27FC236}">
                <a16:creationId xmlns:a16="http://schemas.microsoft.com/office/drawing/2014/main" id="{CF32E3E9-C4DC-45E3-B23B-1EC5E3515AED}"/>
              </a:ext>
            </a:extLst>
          </p:cNvPr>
          <p:cNvSpPr/>
          <p:nvPr/>
        </p:nvSpPr>
        <p:spPr>
          <a:xfrm>
            <a:off x="533223" y="2405179"/>
            <a:ext cx="2400267" cy="2400267"/>
          </a:xfrm>
          <a:prstGeom prst="ellipse">
            <a:avLst/>
          </a:prstGeom>
          <a:solidFill>
            <a:schemeClr val="bg1">
              <a:alpha val="2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de-DE" sz="2400">
              <a:solidFill>
                <a:schemeClr val="accent1"/>
              </a:solidFill>
            </a:endParaRPr>
          </a:p>
        </p:txBody>
      </p:sp>
      <p:grpSp>
        <p:nvGrpSpPr>
          <p:cNvPr id="19" name="Gruppieren 96">
            <a:extLst>
              <a:ext uri="{FF2B5EF4-FFF2-40B4-BE49-F238E27FC236}">
                <a16:creationId xmlns:a16="http://schemas.microsoft.com/office/drawing/2014/main" id="{F7876B43-8958-43CA-80F6-D492BDB0CAE5}"/>
              </a:ext>
            </a:extLst>
          </p:cNvPr>
          <p:cNvGrpSpPr/>
          <p:nvPr/>
        </p:nvGrpSpPr>
        <p:grpSpPr>
          <a:xfrm>
            <a:off x="2180309" y="1723345"/>
            <a:ext cx="1500095" cy="3721467"/>
            <a:chOff x="1810870" y="1501588"/>
            <a:chExt cx="1125071" cy="2791100"/>
          </a:xfrm>
        </p:grpSpPr>
        <p:sp>
          <p:nvSpPr>
            <p:cNvPr id="20" name="Freihandform 85">
              <a:extLst>
                <a:ext uri="{FF2B5EF4-FFF2-40B4-BE49-F238E27FC236}">
                  <a16:creationId xmlns:a16="http://schemas.microsoft.com/office/drawing/2014/main" id="{469A4DC6-B1AD-4D4F-A1F7-4005934933B7}"/>
                </a:ext>
              </a:extLst>
            </p:cNvPr>
            <p:cNvSpPr/>
            <p:nvPr/>
          </p:nvSpPr>
          <p:spPr>
            <a:xfrm>
              <a:off x="1810870" y="1501588"/>
              <a:ext cx="1125071" cy="461683"/>
            </a:xfrm>
            <a:custGeom>
              <a:avLst/>
              <a:gdLst>
                <a:gd name="connsiteX0" fmla="*/ 1125071 w 1125071"/>
                <a:gd name="connsiteY0" fmla="*/ 0 h 461683"/>
                <a:gd name="connsiteX1" fmla="*/ 461683 w 1125071"/>
                <a:gd name="connsiteY1" fmla="*/ 0 h 461683"/>
                <a:gd name="connsiteX2" fmla="*/ 0 w 1125071"/>
                <a:gd name="connsiteY2" fmla="*/ 461683 h 461683"/>
              </a:gdLst>
              <a:ahLst/>
              <a:cxnLst>
                <a:cxn ang="0">
                  <a:pos x="connsiteX0" y="connsiteY0"/>
                </a:cxn>
                <a:cxn ang="0">
                  <a:pos x="connsiteX1" y="connsiteY1"/>
                </a:cxn>
                <a:cxn ang="0">
                  <a:pos x="connsiteX2" y="connsiteY2"/>
                </a:cxn>
              </a:cxnLst>
              <a:rect l="l" t="t" r="r" b="b"/>
              <a:pathLst>
                <a:path w="1125071" h="461683">
                  <a:moveTo>
                    <a:pt x="1125071" y="0"/>
                  </a:moveTo>
                  <a:lnTo>
                    <a:pt x="461683" y="0"/>
                  </a:lnTo>
                  <a:lnTo>
                    <a:pt x="0" y="461683"/>
                  </a:lnTo>
                </a:path>
              </a:pathLst>
            </a:cu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cxnSp>
          <p:nvCxnSpPr>
            <p:cNvPr id="21" name="Gerade Verbindung 88">
              <a:extLst>
                <a:ext uri="{FF2B5EF4-FFF2-40B4-BE49-F238E27FC236}">
                  <a16:creationId xmlns:a16="http://schemas.microsoft.com/office/drawing/2014/main" id="{3A511FAD-9D34-4683-8982-5EC68AF1CD30}"/>
                </a:ext>
              </a:extLst>
            </p:cNvPr>
            <p:cNvCxnSpPr/>
            <p:nvPr/>
          </p:nvCxnSpPr>
          <p:spPr>
            <a:xfrm>
              <a:off x="2519772" y="2897138"/>
              <a:ext cx="416169" cy="0"/>
            </a:xfrm>
            <a:prstGeom prst="line">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cxnSp>
        <p:sp>
          <p:nvSpPr>
            <p:cNvPr id="22" name="Freihandform 90">
              <a:extLst>
                <a:ext uri="{FF2B5EF4-FFF2-40B4-BE49-F238E27FC236}">
                  <a16:creationId xmlns:a16="http://schemas.microsoft.com/office/drawing/2014/main" id="{F13C4098-B02D-4E93-9AE8-45E187239AA0}"/>
                </a:ext>
              </a:extLst>
            </p:cNvPr>
            <p:cNvSpPr/>
            <p:nvPr/>
          </p:nvSpPr>
          <p:spPr>
            <a:xfrm>
              <a:off x="2376337" y="2214564"/>
              <a:ext cx="559604" cy="197224"/>
            </a:xfrm>
            <a:custGeom>
              <a:avLst/>
              <a:gdLst>
                <a:gd name="connsiteX0" fmla="*/ 1125071 w 1125071"/>
                <a:gd name="connsiteY0" fmla="*/ 0 h 461683"/>
                <a:gd name="connsiteX1" fmla="*/ 461683 w 1125071"/>
                <a:gd name="connsiteY1" fmla="*/ 0 h 461683"/>
                <a:gd name="connsiteX2" fmla="*/ 0 w 1125071"/>
                <a:gd name="connsiteY2" fmla="*/ 461683 h 461683"/>
                <a:gd name="connsiteX0" fmla="*/ 1512833 w 1512833"/>
                <a:gd name="connsiteY0" fmla="*/ 0 h 197224"/>
                <a:gd name="connsiteX1" fmla="*/ 849445 w 1512833"/>
                <a:gd name="connsiteY1" fmla="*/ 0 h 197224"/>
                <a:gd name="connsiteX2" fmla="*/ 0 w 1512833"/>
                <a:gd name="connsiteY2" fmla="*/ 197224 h 197224"/>
              </a:gdLst>
              <a:ahLst/>
              <a:cxnLst>
                <a:cxn ang="0">
                  <a:pos x="connsiteX0" y="connsiteY0"/>
                </a:cxn>
                <a:cxn ang="0">
                  <a:pos x="connsiteX1" y="connsiteY1"/>
                </a:cxn>
                <a:cxn ang="0">
                  <a:pos x="connsiteX2" y="connsiteY2"/>
                </a:cxn>
              </a:cxnLst>
              <a:rect l="l" t="t" r="r" b="b"/>
              <a:pathLst>
                <a:path w="1512833" h="197224">
                  <a:moveTo>
                    <a:pt x="1512833" y="0"/>
                  </a:moveTo>
                  <a:lnTo>
                    <a:pt x="849445" y="0"/>
                  </a:lnTo>
                  <a:lnTo>
                    <a:pt x="0" y="197224"/>
                  </a:lnTo>
                </a:path>
              </a:pathLst>
            </a:cu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3" name="Freihandform 93">
              <a:extLst>
                <a:ext uri="{FF2B5EF4-FFF2-40B4-BE49-F238E27FC236}">
                  <a16:creationId xmlns:a16="http://schemas.microsoft.com/office/drawing/2014/main" id="{D0986A09-8AA8-4D2D-9ED9-3F1BDBCE49F0}"/>
                </a:ext>
              </a:extLst>
            </p:cNvPr>
            <p:cNvSpPr/>
            <p:nvPr/>
          </p:nvSpPr>
          <p:spPr>
            <a:xfrm flipV="1">
              <a:off x="1810870" y="3831005"/>
              <a:ext cx="1125071" cy="461683"/>
            </a:xfrm>
            <a:custGeom>
              <a:avLst/>
              <a:gdLst>
                <a:gd name="connsiteX0" fmla="*/ 1125071 w 1125071"/>
                <a:gd name="connsiteY0" fmla="*/ 0 h 461683"/>
                <a:gd name="connsiteX1" fmla="*/ 461683 w 1125071"/>
                <a:gd name="connsiteY1" fmla="*/ 0 h 461683"/>
                <a:gd name="connsiteX2" fmla="*/ 0 w 1125071"/>
                <a:gd name="connsiteY2" fmla="*/ 461683 h 461683"/>
              </a:gdLst>
              <a:ahLst/>
              <a:cxnLst>
                <a:cxn ang="0">
                  <a:pos x="connsiteX0" y="connsiteY0"/>
                </a:cxn>
                <a:cxn ang="0">
                  <a:pos x="connsiteX1" y="connsiteY1"/>
                </a:cxn>
                <a:cxn ang="0">
                  <a:pos x="connsiteX2" y="connsiteY2"/>
                </a:cxn>
              </a:cxnLst>
              <a:rect l="l" t="t" r="r" b="b"/>
              <a:pathLst>
                <a:path w="1125071" h="461683">
                  <a:moveTo>
                    <a:pt x="1125071" y="0"/>
                  </a:moveTo>
                  <a:lnTo>
                    <a:pt x="461683" y="0"/>
                  </a:lnTo>
                  <a:lnTo>
                    <a:pt x="0" y="461683"/>
                  </a:lnTo>
                </a:path>
              </a:pathLst>
            </a:cu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4" name="Freihandform 95">
              <a:extLst>
                <a:ext uri="{FF2B5EF4-FFF2-40B4-BE49-F238E27FC236}">
                  <a16:creationId xmlns:a16="http://schemas.microsoft.com/office/drawing/2014/main" id="{96949E8F-6B72-4767-96F0-71B86D6FE268}"/>
                </a:ext>
              </a:extLst>
            </p:cNvPr>
            <p:cNvSpPr/>
            <p:nvPr/>
          </p:nvSpPr>
          <p:spPr>
            <a:xfrm flipV="1">
              <a:off x="2376337" y="3382488"/>
              <a:ext cx="559604" cy="197224"/>
            </a:xfrm>
            <a:custGeom>
              <a:avLst/>
              <a:gdLst>
                <a:gd name="connsiteX0" fmla="*/ 1125071 w 1125071"/>
                <a:gd name="connsiteY0" fmla="*/ 0 h 461683"/>
                <a:gd name="connsiteX1" fmla="*/ 461683 w 1125071"/>
                <a:gd name="connsiteY1" fmla="*/ 0 h 461683"/>
                <a:gd name="connsiteX2" fmla="*/ 0 w 1125071"/>
                <a:gd name="connsiteY2" fmla="*/ 461683 h 461683"/>
                <a:gd name="connsiteX0" fmla="*/ 1512833 w 1512833"/>
                <a:gd name="connsiteY0" fmla="*/ 0 h 197224"/>
                <a:gd name="connsiteX1" fmla="*/ 849445 w 1512833"/>
                <a:gd name="connsiteY1" fmla="*/ 0 h 197224"/>
                <a:gd name="connsiteX2" fmla="*/ 0 w 1512833"/>
                <a:gd name="connsiteY2" fmla="*/ 197224 h 197224"/>
              </a:gdLst>
              <a:ahLst/>
              <a:cxnLst>
                <a:cxn ang="0">
                  <a:pos x="connsiteX0" y="connsiteY0"/>
                </a:cxn>
                <a:cxn ang="0">
                  <a:pos x="connsiteX1" y="connsiteY1"/>
                </a:cxn>
                <a:cxn ang="0">
                  <a:pos x="connsiteX2" y="connsiteY2"/>
                </a:cxn>
              </a:cxnLst>
              <a:rect l="l" t="t" r="r" b="b"/>
              <a:pathLst>
                <a:path w="1512833" h="197224">
                  <a:moveTo>
                    <a:pt x="1512833" y="0"/>
                  </a:moveTo>
                  <a:lnTo>
                    <a:pt x="849445" y="0"/>
                  </a:lnTo>
                  <a:lnTo>
                    <a:pt x="0" y="197224"/>
                  </a:lnTo>
                </a:path>
              </a:pathLst>
            </a:cu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grpSp>
      <p:grpSp>
        <p:nvGrpSpPr>
          <p:cNvPr id="25" name="Gruppieren 111">
            <a:extLst>
              <a:ext uri="{FF2B5EF4-FFF2-40B4-BE49-F238E27FC236}">
                <a16:creationId xmlns:a16="http://schemas.microsoft.com/office/drawing/2014/main" id="{08722BEB-3E7B-4886-8F2F-C5C2C4AA57DA}"/>
              </a:ext>
            </a:extLst>
          </p:cNvPr>
          <p:cNvGrpSpPr/>
          <p:nvPr/>
        </p:nvGrpSpPr>
        <p:grpSpPr>
          <a:xfrm>
            <a:off x="1120483" y="2874299"/>
            <a:ext cx="1196911" cy="1419560"/>
            <a:chOff x="1016001" y="534972"/>
            <a:chExt cx="897683" cy="1064670"/>
          </a:xfrm>
        </p:grpSpPr>
        <p:grpSp>
          <p:nvGrpSpPr>
            <p:cNvPr id="26" name="Group 5">
              <a:extLst>
                <a:ext uri="{FF2B5EF4-FFF2-40B4-BE49-F238E27FC236}">
                  <a16:creationId xmlns:a16="http://schemas.microsoft.com/office/drawing/2014/main" id="{89E9FBEE-41AC-404B-9997-542AE1871272}"/>
                </a:ext>
              </a:extLst>
            </p:cNvPr>
            <p:cNvGrpSpPr>
              <a:grpSpLocks noChangeAspect="1"/>
            </p:cNvGrpSpPr>
            <p:nvPr/>
          </p:nvGrpSpPr>
          <p:grpSpPr bwMode="auto">
            <a:xfrm>
              <a:off x="1016001" y="1204916"/>
              <a:ext cx="897683" cy="394726"/>
              <a:chOff x="640" y="759"/>
              <a:chExt cx="282" cy="124"/>
            </a:xfrm>
          </p:grpSpPr>
          <p:sp>
            <p:nvSpPr>
              <p:cNvPr id="31" name="Freeform 6">
                <a:extLst>
                  <a:ext uri="{FF2B5EF4-FFF2-40B4-BE49-F238E27FC236}">
                    <a16:creationId xmlns:a16="http://schemas.microsoft.com/office/drawing/2014/main" id="{4F011EC0-FEFA-443F-B874-D494B5DBE0AB}"/>
                  </a:ext>
                </a:extLst>
              </p:cNvPr>
              <p:cNvSpPr>
                <a:spLocks noEditPoints="1"/>
              </p:cNvSpPr>
              <p:nvPr/>
            </p:nvSpPr>
            <p:spPr bwMode="auto">
              <a:xfrm>
                <a:off x="711" y="759"/>
                <a:ext cx="211" cy="96"/>
              </a:xfrm>
              <a:custGeom>
                <a:avLst/>
                <a:gdLst>
                  <a:gd name="T0" fmla="*/ 0 w 1237"/>
                  <a:gd name="T1" fmla="*/ 561 h 561"/>
                  <a:gd name="T2" fmla="*/ 353 w 1237"/>
                  <a:gd name="T3" fmla="*/ 561 h 561"/>
                  <a:gd name="T4" fmla="*/ 535 w 1237"/>
                  <a:gd name="T5" fmla="*/ 523 h 561"/>
                  <a:gd name="T6" fmla="*/ 744 w 1237"/>
                  <a:gd name="T7" fmla="*/ 432 h 561"/>
                  <a:gd name="T8" fmla="*/ 842 w 1237"/>
                  <a:gd name="T9" fmla="*/ 382 h 561"/>
                  <a:gd name="T10" fmla="*/ 1139 w 1237"/>
                  <a:gd name="T11" fmla="*/ 146 h 561"/>
                  <a:gd name="T12" fmla="*/ 1041 w 1237"/>
                  <a:gd name="T13" fmla="*/ 45 h 561"/>
                  <a:gd name="T14" fmla="*/ 610 w 1237"/>
                  <a:gd name="T15" fmla="*/ 255 h 561"/>
                  <a:gd name="T16" fmla="*/ 461 w 1237"/>
                  <a:gd name="T17" fmla="*/ 265 h 561"/>
                  <a:gd name="T18" fmla="*/ 305 w 1237"/>
                  <a:gd name="T19" fmla="*/ 107 h 561"/>
                  <a:gd name="T20" fmla="*/ 65 w 1237"/>
                  <a:gd name="T21" fmla="*/ 211 h 561"/>
                  <a:gd name="T22" fmla="*/ 0 w 1237"/>
                  <a:gd name="T23" fmla="*/ 211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7" h="561">
                    <a:moveTo>
                      <a:pt x="0" y="561"/>
                    </a:moveTo>
                    <a:cubicBezTo>
                      <a:pt x="97" y="561"/>
                      <a:pt x="238" y="561"/>
                      <a:pt x="353" y="561"/>
                    </a:cubicBezTo>
                    <a:cubicBezTo>
                      <a:pt x="419" y="561"/>
                      <a:pt x="474" y="549"/>
                      <a:pt x="535" y="523"/>
                    </a:cubicBezTo>
                    <a:cubicBezTo>
                      <a:pt x="606" y="493"/>
                      <a:pt x="668" y="469"/>
                      <a:pt x="744" y="432"/>
                    </a:cubicBezTo>
                    <a:cubicBezTo>
                      <a:pt x="770" y="420"/>
                      <a:pt x="818" y="398"/>
                      <a:pt x="842" y="382"/>
                    </a:cubicBezTo>
                    <a:cubicBezTo>
                      <a:pt x="926" y="328"/>
                      <a:pt x="1044" y="233"/>
                      <a:pt x="1139" y="146"/>
                    </a:cubicBezTo>
                    <a:cubicBezTo>
                      <a:pt x="1237" y="56"/>
                      <a:pt x="1139" y="0"/>
                      <a:pt x="1041" y="45"/>
                    </a:cubicBezTo>
                    <a:cubicBezTo>
                      <a:pt x="938" y="93"/>
                      <a:pt x="809" y="244"/>
                      <a:pt x="610" y="255"/>
                    </a:cubicBezTo>
                    <a:lnTo>
                      <a:pt x="461" y="265"/>
                    </a:lnTo>
                    <a:moveTo>
                      <a:pt x="305" y="107"/>
                    </a:moveTo>
                    <a:cubicBezTo>
                      <a:pt x="192" y="101"/>
                      <a:pt x="150" y="211"/>
                      <a:pt x="65" y="211"/>
                    </a:cubicBezTo>
                    <a:lnTo>
                      <a:pt x="0" y="211"/>
                    </a:ln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32" name="Oval 7">
                <a:extLst>
                  <a:ext uri="{FF2B5EF4-FFF2-40B4-BE49-F238E27FC236}">
                    <a16:creationId xmlns:a16="http://schemas.microsoft.com/office/drawing/2014/main" id="{9D710EF5-287A-4639-8224-E81DB6D999D4}"/>
                  </a:ext>
                </a:extLst>
              </p:cNvPr>
              <p:cNvSpPr>
                <a:spLocks noChangeArrowheads="1"/>
              </p:cNvSpPr>
              <p:nvPr/>
            </p:nvSpPr>
            <p:spPr bwMode="auto">
              <a:xfrm>
                <a:off x="683" y="854"/>
                <a:ext cx="15" cy="15"/>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33" name="Freeform 8">
                <a:extLst>
                  <a:ext uri="{FF2B5EF4-FFF2-40B4-BE49-F238E27FC236}">
                    <a16:creationId xmlns:a16="http://schemas.microsoft.com/office/drawing/2014/main" id="{32CCFB7A-EBCD-48D5-A601-24269388E358}"/>
                  </a:ext>
                </a:extLst>
              </p:cNvPr>
              <p:cNvSpPr>
                <a:spLocks/>
              </p:cNvSpPr>
              <p:nvPr/>
            </p:nvSpPr>
            <p:spPr bwMode="auto">
              <a:xfrm>
                <a:off x="640" y="780"/>
                <a:ext cx="71" cy="103"/>
              </a:xfrm>
              <a:custGeom>
                <a:avLst/>
                <a:gdLst>
                  <a:gd name="T0" fmla="*/ 0 w 418"/>
                  <a:gd name="T1" fmla="*/ 0 h 604"/>
                  <a:gd name="T2" fmla="*/ 351 w 418"/>
                  <a:gd name="T3" fmla="*/ 0 h 604"/>
                  <a:gd name="T4" fmla="*/ 418 w 418"/>
                  <a:gd name="T5" fmla="*/ 67 h 604"/>
                  <a:gd name="T6" fmla="*/ 418 w 418"/>
                  <a:gd name="T7" fmla="*/ 537 h 604"/>
                  <a:gd name="T8" fmla="*/ 351 w 418"/>
                  <a:gd name="T9" fmla="*/ 604 h 604"/>
                  <a:gd name="T10" fmla="*/ 82 w 418"/>
                  <a:gd name="T11" fmla="*/ 604 h 604"/>
                </a:gdLst>
                <a:ahLst/>
                <a:cxnLst>
                  <a:cxn ang="0">
                    <a:pos x="T0" y="T1"/>
                  </a:cxn>
                  <a:cxn ang="0">
                    <a:pos x="T2" y="T3"/>
                  </a:cxn>
                  <a:cxn ang="0">
                    <a:pos x="T4" y="T5"/>
                  </a:cxn>
                  <a:cxn ang="0">
                    <a:pos x="T6" y="T7"/>
                  </a:cxn>
                  <a:cxn ang="0">
                    <a:pos x="T8" y="T9"/>
                  </a:cxn>
                  <a:cxn ang="0">
                    <a:pos x="T10" y="T11"/>
                  </a:cxn>
                </a:cxnLst>
                <a:rect l="0" t="0" r="r" b="b"/>
                <a:pathLst>
                  <a:path w="418" h="604">
                    <a:moveTo>
                      <a:pt x="0" y="0"/>
                    </a:moveTo>
                    <a:lnTo>
                      <a:pt x="351" y="0"/>
                    </a:lnTo>
                    <a:cubicBezTo>
                      <a:pt x="399" y="0"/>
                      <a:pt x="418" y="19"/>
                      <a:pt x="418" y="67"/>
                    </a:cubicBezTo>
                    <a:lnTo>
                      <a:pt x="418" y="537"/>
                    </a:lnTo>
                    <a:cubicBezTo>
                      <a:pt x="418" y="585"/>
                      <a:pt x="398" y="604"/>
                      <a:pt x="351" y="604"/>
                    </a:cubicBezTo>
                    <a:lnTo>
                      <a:pt x="82" y="604"/>
                    </a:ln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34" name="Freeform 9">
                <a:extLst>
                  <a:ext uri="{FF2B5EF4-FFF2-40B4-BE49-F238E27FC236}">
                    <a16:creationId xmlns:a16="http://schemas.microsoft.com/office/drawing/2014/main" id="{6E2E91BA-A3C7-4114-B8E3-46B30145DC0D}"/>
                  </a:ext>
                </a:extLst>
              </p:cNvPr>
              <p:cNvSpPr>
                <a:spLocks/>
              </p:cNvSpPr>
              <p:nvPr/>
            </p:nvSpPr>
            <p:spPr bwMode="auto">
              <a:xfrm>
                <a:off x="763" y="777"/>
                <a:ext cx="66" cy="29"/>
              </a:xfrm>
              <a:custGeom>
                <a:avLst/>
                <a:gdLst>
                  <a:gd name="T0" fmla="*/ 0 w 385"/>
                  <a:gd name="T1" fmla="*/ 0 h 171"/>
                  <a:gd name="T2" fmla="*/ 313 w 385"/>
                  <a:gd name="T3" fmla="*/ 0 h 171"/>
                  <a:gd name="T4" fmla="*/ 385 w 385"/>
                  <a:gd name="T5" fmla="*/ 58 h 171"/>
                  <a:gd name="T6" fmla="*/ 313 w 385"/>
                  <a:gd name="T7" fmla="*/ 145 h 171"/>
                  <a:gd name="T8" fmla="*/ 0 w 385"/>
                  <a:gd name="T9" fmla="*/ 171 h 171"/>
                </a:gdLst>
                <a:ahLst/>
                <a:cxnLst>
                  <a:cxn ang="0">
                    <a:pos x="T0" y="T1"/>
                  </a:cxn>
                  <a:cxn ang="0">
                    <a:pos x="T2" y="T3"/>
                  </a:cxn>
                  <a:cxn ang="0">
                    <a:pos x="T4" y="T5"/>
                  </a:cxn>
                  <a:cxn ang="0">
                    <a:pos x="T6" y="T7"/>
                  </a:cxn>
                  <a:cxn ang="0">
                    <a:pos x="T8" y="T9"/>
                  </a:cxn>
                </a:cxnLst>
                <a:rect l="0" t="0" r="r" b="b"/>
                <a:pathLst>
                  <a:path w="385" h="171">
                    <a:moveTo>
                      <a:pt x="0" y="0"/>
                    </a:moveTo>
                    <a:lnTo>
                      <a:pt x="313" y="0"/>
                    </a:lnTo>
                    <a:cubicBezTo>
                      <a:pt x="351" y="0"/>
                      <a:pt x="385" y="19"/>
                      <a:pt x="385" y="58"/>
                    </a:cubicBezTo>
                    <a:cubicBezTo>
                      <a:pt x="385" y="96"/>
                      <a:pt x="351" y="142"/>
                      <a:pt x="313" y="145"/>
                    </a:cubicBezTo>
                    <a:lnTo>
                      <a:pt x="0" y="171"/>
                    </a:ln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grpSp>
        <p:sp>
          <p:nvSpPr>
            <p:cNvPr id="27" name="Bogen 106">
              <a:extLst>
                <a:ext uri="{FF2B5EF4-FFF2-40B4-BE49-F238E27FC236}">
                  <a16:creationId xmlns:a16="http://schemas.microsoft.com/office/drawing/2014/main" id="{E84FF87C-6A82-4A25-B0EF-00BFBFF070B2}"/>
                </a:ext>
              </a:extLst>
            </p:cNvPr>
            <p:cNvSpPr/>
            <p:nvPr/>
          </p:nvSpPr>
          <p:spPr>
            <a:xfrm>
              <a:off x="1054302" y="534972"/>
              <a:ext cx="822240" cy="822238"/>
            </a:xfrm>
            <a:prstGeom prst="arc">
              <a:avLst>
                <a:gd name="adj1" fmla="val 8786853"/>
                <a:gd name="adj2" fmla="val 1794988"/>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de-DE" sz="2400">
                <a:solidFill>
                  <a:schemeClr val="accent1"/>
                </a:solidFill>
              </a:endParaRPr>
            </a:p>
          </p:txBody>
        </p:sp>
        <p:grpSp>
          <p:nvGrpSpPr>
            <p:cNvPr id="28" name="Gruppieren 109">
              <a:extLst>
                <a:ext uri="{FF2B5EF4-FFF2-40B4-BE49-F238E27FC236}">
                  <a16:creationId xmlns:a16="http://schemas.microsoft.com/office/drawing/2014/main" id="{CE4DA111-00E1-4BE2-8B96-2A5E38071159}"/>
                </a:ext>
              </a:extLst>
            </p:cNvPr>
            <p:cNvGrpSpPr/>
            <p:nvPr/>
          </p:nvGrpSpPr>
          <p:grpSpPr>
            <a:xfrm>
              <a:off x="1236652" y="686619"/>
              <a:ext cx="457540" cy="457540"/>
              <a:chOff x="2373405" y="788376"/>
              <a:chExt cx="614419" cy="614419"/>
            </a:xfrm>
          </p:grpSpPr>
          <p:cxnSp>
            <p:nvCxnSpPr>
              <p:cNvPr id="29" name="Gerade Verbindung 108">
                <a:extLst>
                  <a:ext uri="{FF2B5EF4-FFF2-40B4-BE49-F238E27FC236}">
                    <a16:creationId xmlns:a16="http://schemas.microsoft.com/office/drawing/2014/main" id="{B693922F-A986-4446-B44E-E6439732988E}"/>
                  </a:ext>
                </a:extLst>
              </p:cNvPr>
              <p:cNvCxnSpPr/>
              <p:nvPr/>
            </p:nvCxnSpPr>
            <p:spPr>
              <a:xfrm>
                <a:off x="2373405" y="1095586"/>
                <a:ext cx="614419" cy="0"/>
              </a:xfrm>
              <a:prstGeom prst="line">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cxnSp>
          <p:cxnSp>
            <p:nvCxnSpPr>
              <p:cNvPr id="30" name="Gerade Verbindung 110">
                <a:extLst>
                  <a:ext uri="{FF2B5EF4-FFF2-40B4-BE49-F238E27FC236}">
                    <a16:creationId xmlns:a16="http://schemas.microsoft.com/office/drawing/2014/main" id="{E42304BE-1424-4365-BC56-78C5CF933296}"/>
                  </a:ext>
                </a:extLst>
              </p:cNvPr>
              <p:cNvCxnSpPr/>
              <p:nvPr/>
            </p:nvCxnSpPr>
            <p:spPr>
              <a:xfrm rot="16200000">
                <a:off x="2373405" y="1095586"/>
                <a:ext cx="614419" cy="0"/>
              </a:xfrm>
              <a:prstGeom prst="line">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cxnSp>
        </p:grpSp>
      </p:grpSp>
      <p:grpSp>
        <p:nvGrpSpPr>
          <p:cNvPr id="4" name="Group 3">
            <a:extLst>
              <a:ext uri="{FF2B5EF4-FFF2-40B4-BE49-F238E27FC236}">
                <a16:creationId xmlns:a16="http://schemas.microsoft.com/office/drawing/2014/main" id="{6EAD49D0-C589-415A-B7A3-7CBDD20B5E61}"/>
              </a:ext>
            </a:extLst>
          </p:cNvPr>
          <p:cNvGrpSpPr/>
          <p:nvPr/>
        </p:nvGrpSpPr>
        <p:grpSpPr>
          <a:xfrm>
            <a:off x="3749581" y="4092298"/>
            <a:ext cx="7778369" cy="896341"/>
            <a:chOff x="2812185" y="957734"/>
            <a:chExt cx="5833777" cy="672256"/>
          </a:xfrm>
        </p:grpSpPr>
        <p:sp>
          <p:nvSpPr>
            <p:cNvPr id="8" name="Rechteck 40">
              <a:extLst>
                <a:ext uri="{FF2B5EF4-FFF2-40B4-BE49-F238E27FC236}">
                  <a16:creationId xmlns:a16="http://schemas.microsoft.com/office/drawing/2014/main" id="{215B779B-D54A-4A08-93A0-23A64E7F346F}"/>
                </a:ext>
              </a:extLst>
            </p:cNvPr>
            <p:cNvSpPr/>
            <p:nvPr/>
          </p:nvSpPr>
          <p:spPr>
            <a:xfrm>
              <a:off x="2812185" y="957734"/>
              <a:ext cx="2052228" cy="672256"/>
            </a:xfrm>
            <a:prstGeom prst="rect">
              <a:avLst/>
            </a:prstGeom>
            <a:solidFill>
              <a:schemeClr val="accent2">
                <a:alpha val="25000"/>
              </a:schemeClr>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6520" tIns="96520" rIns="96520" bIns="96520" numCol="1" spcCol="1270" anchor="ctr" anchorCtr="0">
              <a:noAutofit/>
            </a:bodyPr>
            <a:lstStyle/>
            <a:p>
              <a:pPr defTabSz="1126039">
                <a:lnSpc>
                  <a:spcPct val="90000"/>
                </a:lnSpc>
                <a:spcBef>
                  <a:spcPct val="0"/>
                </a:spcBef>
                <a:spcAft>
                  <a:spcPct val="35000"/>
                </a:spcAft>
              </a:pPr>
              <a:r>
                <a:rPr lang="en-US" sz="2133" dirty="0">
                  <a:solidFill>
                    <a:schemeClr val="accent2"/>
                  </a:solidFill>
                  <a:latin typeface="+mj-lt"/>
                </a:rPr>
                <a:t>Faster</a:t>
              </a:r>
            </a:p>
          </p:txBody>
        </p:sp>
        <p:sp>
          <p:nvSpPr>
            <p:cNvPr id="13" name="Rechteck 45">
              <a:extLst>
                <a:ext uri="{FF2B5EF4-FFF2-40B4-BE49-F238E27FC236}">
                  <a16:creationId xmlns:a16="http://schemas.microsoft.com/office/drawing/2014/main" id="{55D198AC-EBB7-45C2-BDA7-2141809E8969}"/>
                </a:ext>
              </a:extLst>
            </p:cNvPr>
            <p:cNvSpPr/>
            <p:nvPr/>
          </p:nvSpPr>
          <p:spPr>
            <a:xfrm>
              <a:off x="4900417" y="957734"/>
              <a:ext cx="3745545" cy="672256"/>
            </a:xfrm>
            <a:prstGeom prst="rect">
              <a:avLst/>
            </a:prstGeom>
            <a:solidFill>
              <a:schemeClr val="accent2">
                <a:alpha val="25000"/>
              </a:schemeClr>
            </a:solidFill>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6000" tIns="50800" rIns="144000" bIns="50800" numCol="1" spcCol="1270" anchor="ctr" anchorCtr="0">
              <a:noAutofit/>
            </a:bodyPr>
            <a:lstStyle/>
            <a:p>
              <a:pPr marL="0" lvl="1" defTabSz="592652">
                <a:lnSpc>
                  <a:spcPct val="95000"/>
                </a:lnSpc>
                <a:spcBef>
                  <a:spcPts val="533"/>
                </a:spcBef>
              </a:pPr>
              <a:r>
                <a:rPr lang="en-US" sz="1600" dirty="0">
                  <a:solidFill>
                    <a:schemeClr val="bg1"/>
                  </a:solidFill>
                </a:rPr>
                <a:t>Interactive process (30 seconds to run a model and obtain results). Optionally, leverage the power of the cloud with our cloud-native solutions.</a:t>
              </a:r>
            </a:p>
          </p:txBody>
        </p:sp>
        <p:grpSp>
          <p:nvGrpSpPr>
            <p:cNvPr id="35" name="Group 5">
              <a:extLst>
                <a:ext uri="{FF2B5EF4-FFF2-40B4-BE49-F238E27FC236}">
                  <a16:creationId xmlns:a16="http://schemas.microsoft.com/office/drawing/2014/main" id="{1817E2D7-A88D-4D6D-AF5B-B75AD9812D5D}"/>
                </a:ext>
              </a:extLst>
            </p:cNvPr>
            <p:cNvGrpSpPr>
              <a:grpSpLocks noChangeAspect="1"/>
            </p:cNvGrpSpPr>
            <p:nvPr/>
          </p:nvGrpSpPr>
          <p:grpSpPr bwMode="auto">
            <a:xfrm>
              <a:off x="4183032" y="1080035"/>
              <a:ext cx="574804" cy="424948"/>
              <a:chOff x="2612" y="1422"/>
              <a:chExt cx="537" cy="397"/>
            </a:xfrm>
          </p:grpSpPr>
          <p:sp>
            <p:nvSpPr>
              <p:cNvPr id="36" name="Freeform 6">
                <a:extLst>
                  <a:ext uri="{FF2B5EF4-FFF2-40B4-BE49-F238E27FC236}">
                    <a16:creationId xmlns:a16="http://schemas.microsoft.com/office/drawing/2014/main" id="{75D29EC5-BE74-46EB-A134-80D4F972FBCA}"/>
                  </a:ext>
                </a:extLst>
              </p:cNvPr>
              <p:cNvSpPr>
                <a:spLocks noEditPoints="1"/>
              </p:cNvSpPr>
              <p:nvPr/>
            </p:nvSpPr>
            <p:spPr bwMode="auto">
              <a:xfrm>
                <a:off x="2615" y="1422"/>
                <a:ext cx="523" cy="397"/>
              </a:xfrm>
              <a:custGeom>
                <a:avLst/>
                <a:gdLst>
                  <a:gd name="T0" fmla="*/ 2891 w 3076"/>
                  <a:gd name="T1" fmla="*/ 2342 h 2342"/>
                  <a:gd name="T2" fmla="*/ 2633 w 3076"/>
                  <a:gd name="T3" fmla="*/ 2194 h 2342"/>
                  <a:gd name="T4" fmla="*/ 1538 w 3076"/>
                  <a:gd name="T5" fmla="*/ 0 h 2342"/>
                  <a:gd name="T6" fmla="*/ 1538 w 3076"/>
                  <a:gd name="T7" fmla="*/ 297 h 2342"/>
                  <a:gd name="T8" fmla="*/ 2073 w 3076"/>
                  <a:gd name="T9" fmla="*/ 94 h 2342"/>
                  <a:gd name="T10" fmla="*/ 1971 w 3076"/>
                  <a:gd name="T11" fmla="*/ 373 h 2342"/>
                  <a:gd name="T12" fmla="*/ 2542 w 3076"/>
                  <a:gd name="T13" fmla="*/ 365 h 2342"/>
                  <a:gd name="T14" fmla="*/ 2351 w 3076"/>
                  <a:gd name="T15" fmla="*/ 593 h 2342"/>
                  <a:gd name="T16" fmla="*/ 186 w 3076"/>
                  <a:gd name="T17" fmla="*/ 2342 h 2342"/>
                  <a:gd name="T18" fmla="*/ 444 w 3076"/>
                  <a:gd name="T19" fmla="*/ 2194 h 2342"/>
                  <a:gd name="T20" fmla="*/ 0 w 3076"/>
                  <a:gd name="T21" fmla="*/ 1833 h 2342"/>
                  <a:gd name="T22" fmla="*/ 293 w 3076"/>
                  <a:gd name="T23" fmla="*/ 1781 h 2342"/>
                  <a:gd name="T24" fmla="*/ 0 w 3076"/>
                  <a:gd name="T25" fmla="*/ 1290 h 2342"/>
                  <a:gd name="T26" fmla="*/ 293 w 3076"/>
                  <a:gd name="T27" fmla="*/ 1342 h 2342"/>
                  <a:gd name="T28" fmla="*/ 186 w 3076"/>
                  <a:gd name="T29" fmla="*/ 781 h 2342"/>
                  <a:gd name="T30" fmla="*/ 444 w 3076"/>
                  <a:gd name="T31" fmla="*/ 929 h 2342"/>
                  <a:gd name="T32" fmla="*/ 535 w 3076"/>
                  <a:gd name="T33" fmla="*/ 365 h 2342"/>
                  <a:gd name="T34" fmla="*/ 726 w 3076"/>
                  <a:gd name="T35" fmla="*/ 593 h 2342"/>
                  <a:gd name="T36" fmla="*/ 1004 w 3076"/>
                  <a:gd name="T37" fmla="*/ 94 h 2342"/>
                  <a:gd name="T38" fmla="*/ 1106 w 3076"/>
                  <a:gd name="T39" fmla="*/ 373 h 2342"/>
                  <a:gd name="T40" fmla="*/ 3076 w 3076"/>
                  <a:gd name="T41" fmla="*/ 1290 h 2342"/>
                  <a:gd name="T42" fmla="*/ 2784 w 3076"/>
                  <a:gd name="T43" fmla="*/ 1342 h 2342"/>
                  <a:gd name="T44" fmla="*/ 3076 w 3076"/>
                  <a:gd name="T45" fmla="*/ 1833 h 2342"/>
                  <a:gd name="T46" fmla="*/ 2784 w 3076"/>
                  <a:gd name="T47" fmla="*/ 1781 h 2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076" h="2342">
                    <a:moveTo>
                      <a:pt x="2891" y="2342"/>
                    </a:moveTo>
                    <a:lnTo>
                      <a:pt x="2633" y="2194"/>
                    </a:lnTo>
                    <a:moveTo>
                      <a:pt x="1538" y="0"/>
                    </a:moveTo>
                    <a:lnTo>
                      <a:pt x="1538" y="297"/>
                    </a:lnTo>
                    <a:moveTo>
                      <a:pt x="2073" y="94"/>
                    </a:moveTo>
                    <a:lnTo>
                      <a:pt x="1971" y="373"/>
                    </a:lnTo>
                    <a:moveTo>
                      <a:pt x="2542" y="365"/>
                    </a:moveTo>
                    <a:lnTo>
                      <a:pt x="2351" y="593"/>
                    </a:lnTo>
                    <a:moveTo>
                      <a:pt x="186" y="2342"/>
                    </a:moveTo>
                    <a:lnTo>
                      <a:pt x="444" y="2194"/>
                    </a:lnTo>
                    <a:moveTo>
                      <a:pt x="0" y="1833"/>
                    </a:moveTo>
                    <a:lnTo>
                      <a:pt x="293" y="1781"/>
                    </a:lnTo>
                    <a:moveTo>
                      <a:pt x="0" y="1290"/>
                    </a:moveTo>
                    <a:lnTo>
                      <a:pt x="293" y="1342"/>
                    </a:lnTo>
                    <a:moveTo>
                      <a:pt x="186" y="781"/>
                    </a:moveTo>
                    <a:lnTo>
                      <a:pt x="444" y="929"/>
                    </a:lnTo>
                    <a:moveTo>
                      <a:pt x="535" y="365"/>
                    </a:moveTo>
                    <a:lnTo>
                      <a:pt x="726" y="593"/>
                    </a:lnTo>
                    <a:moveTo>
                      <a:pt x="1004" y="94"/>
                    </a:moveTo>
                    <a:lnTo>
                      <a:pt x="1106" y="373"/>
                    </a:lnTo>
                    <a:moveTo>
                      <a:pt x="3076" y="1290"/>
                    </a:moveTo>
                    <a:lnTo>
                      <a:pt x="2784" y="1342"/>
                    </a:lnTo>
                    <a:moveTo>
                      <a:pt x="3076" y="1833"/>
                    </a:moveTo>
                    <a:lnTo>
                      <a:pt x="2784" y="1781"/>
                    </a:ln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37" name="Freeform 7">
                <a:extLst>
                  <a:ext uri="{FF2B5EF4-FFF2-40B4-BE49-F238E27FC236}">
                    <a16:creationId xmlns:a16="http://schemas.microsoft.com/office/drawing/2014/main" id="{9A60A2D5-DC2A-49ED-B324-30202EA89936}"/>
                  </a:ext>
                </a:extLst>
              </p:cNvPr>
              <p:cNvSpPr>
                <a:spLocks noEditPoints="1"/>
              </p:cNvSpPr>
              <p:nvPr/>
            </p:nvSpPr>
            <p:spPr bwMode="auto">
              <a:xfrm>
                <a:off x="2612" y="1422"/>
                <a:ext cx="531" cy="397"/>
              </a:xfrm>
              <a:custGeom>
                <a:avLst/>
                <a:gdLst>
                  <a:gd name="T0" fmla="*/ 2988 w 3123"/>
                  <a:gd name="T1" fmla="*/ 925 h 2342"/>
                  <a:gd name="T2" fmla="*/ 3123 w 3123"/>
                  <a:gd name="T3" fmla="*/ 1561 h 2342"/>
                  <a:gd name="T4" fmla="*/ 2914 w 3123"/>
                  <a:gd name="T5" fmla="*/ 2342 h 2342"/>
                  <a:gd name="T6" fmla="*/ 209 w 3123"/>
                  <a:gd name="T7" fmla="*/ 2342 h 2342"/>
                  <a:gd name="T8" fmla="*/ 0 w 3123"/>
                  <a:gd name="T9" fmla="*/ 1561 h 2342"/>
                  <a:gd name="T10" fmla="*/ 1561 w 3123"/>
                  <a:gd name="T11" fmla="*/ 0 h 2342"/>
                  <a:gd name="T12" fmla="*/ 2797 w 3123"/>
                  <a:gd name="T13" fmla="*/ 607 h 2342"/>
                </a:gdLst>
                <a:ahLst/>
                <a:cxnLst>
                  <a:cxn ang="0">
                    <a:pos x="T0" y="T1"/>
                  </a:cxn>
                  <a:cxn ang="0">
                    <a:pos x="T2" y="T3"/>
                  </a:cxn>
                  <a:cxn ang="0">
                    <a:pos x="T4" y="T5"/>
                  </a:cxn>
                  <a:cxn ang="0">
                    <a:pos x="T6" y="T7"/>
                  </a:cxn>
                  <a:cxn ang="0">
                    <a:pos x="T8" y="T9"/>
                  </a:cxn>
                  <a:cxn ang="0">
                    <a:pos x="T10" y="T11"/>
                  </a:cxn>
                  <a:cxn ang="0">
                    <a:pos x="T12" y="T13"/>
                  </a:cxn>
                </a:cxnLst>
                <a:rect l="0" t="0" r="r" b="b"/>
                <a:pathLst>
                  <a:path w="3123" h="2342">
                    <a:moveTo>
                      <a:pt x="2988" y="925"/>
                    </a:moveTo>
                    <a:cubicBezTo>
                      <a:pt x="3077" y="1125"/>
                      <a:pt x="3123" y="1342"/>
                      <a:pt x="3123" y="1561"/>
                    </a:cubicBezTo>
                    <a:cubicBezTo>
                      <a:pt x="3123" y="1836"/>
                      <a:pt x="3051" y="2105"/>
                      <a:pt x="2914" y="2342"/>
                    </a:cubicBezTo>
                    <a:moveTo>
                      <a:pt x="209" y="2342"/>
                    </a:moveTo>
                    <a:cubicBezTo>
                      <a:pt x="72" y="2105"/>
                      <a:pt x="0" y="1836"/>
                      <a:pt x="0" y="1561"/>
                    </a:cubicBezTo>
                    <a:cubicBezTo>
                      <a:pt x="0" y="699"/>
                      <a:pt x="699" y="0"/>
                      <a:pt x="1561" y="0"/>
                    </a:cubicBezTo>
                    <a:cubicBezTo>
                      <a:pt x="2045" y="0"/>
                      <a:pt x="2502" y="224"/>
                      <a:pt x="2797" y="607"/>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38" name="Freeform 8">
                <a:extLst>
                  <a:ext uri="{FF2B5EF4-FFF2-40B4-BE49-F238E27FC236}">
                    <a16:creationId xmlns:a16="http://schemas.microsoft.com/office/drawing/2014/main" id="{38E1914D-AED0-4B7D-8C74-78CF948629F1}"/>
                  </a:ext>
                </a:extLst>
              </p:cNvPr>
              <p:cNvSpPr>
                <a:spLocks noEditPoints="1"/>
              </p:cNvSpPr>
              <p:nvPr/>
            </p:nvSpPr>
            <p:spPr bwMode="auto">
              <a:xfrm>
                <a:off x="2815" y="1525"/>
                <a:ext cx="334" cy="224"/>
              </a:xfrm>
              <a:custGeom>
                <a:avLst/>
                <a:gdLst>
                  <a:gd name="T0" fmla="*/ 539 w 1965"/>
                  <a:gd name="T1" fmla="*/ 679 h 1319"/>
                  <a:gd name="T2" fmla="*/ 1965 w 1965"/>
                  <a:gd name="T3" fmla="*/ 0 h 1319"/>
                  <a:gd name="T4" fmla="*/ 689 w 1965"/>
                  <a:gd name="T5" fmla="*/ 931 h 1319"/>
                  <a:gd name="T6" fmla="*/ 689 w 1965"/>
                  <a:gd name="T7" fmla="*/ 931 h 1319"/>
                  <a:gd name="T8" fmla="*/ 532 w 1965"/>
                  <a:gd name="T9" fmla="*/ 1228 h 1319"/>
                  <a:gd name="T10" fmla="*/ 91 w 1965"/>
                  <a:gd name="T11" fmla="*/ 1116 h 1319"/>
                  <a:gd name="T12" fmla="*/ 203 w 1965"/>
                  <a:gd name="T13" fmla="*/ 675 h 1319"/>
                  <a:gd name="T14" fmla="*/ 689 w 1965"/>
                  <a:gd name="T15" fmla="*/ 931 h 13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65" h="1319">
                    <a:moveTo>
                      <a:pt x="539" y="679"/>
                    </a:moveTo>
                    <a:lnTo>
                      <a:pt x="1965" y="0"/>
                    </a:lnTo>
                    <a:lnTo>
                      <a:pt x="689" y="931"/>
                    </a:lnTo>
                    <a:moveTo>
                      <a:pt x="689" y="931"/>
                    </a:moveTo>
                    <a:cubicBezTo>
                      <a:pt x="697" y="1048"/>
                      <a:pt x="640" y="1164"/>
                      <a:pt x="532" y="1228"/>
                    </a:cubicBezTo>
                    <a:cubicBezTo>
                      <a:pt x="379" y="1319"/>
                      <a:pt x="182" y="1269"/>
                      <a:pt x="91" y="1116"/>
                    </a:cubicBezTo>
                    <a:cubicBezTo>
                      <a:pt x="0" y="963"/>
                      <a:pt x="50" y="766"/>
                      <a:pt x="203" y="675"/>
                    </a:cubicBezTo>
                    <a:cubicBezTo>
                      <a:pt x="411" y="551"/>
                      <a:pt x="674" y="694"/>
                      <a:pt x="689" y="931"/>
                    </a:cubicBezTo>
                    <a:close/>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grpSp>
      </p:grpSp>
      <p:grpSp>
        <p:nvGrpSpPr>
          <p:cNvPr id="39" name="Gruppieren 68">
            <a:extLst>
              <a:ext uri="{FF2B5EF4-FFF2-40B4-BE49-F238E27FC236}">
                <a16:creationId xmlns:a16="http://schemas.microsoft.com/office/drawing/2014/main" id="{3757222F-D42E-4D73-AD24-22CF0FB1A2A4}"/>
              </a:ext>
            </a:extLst>
          </p:cNvPr>
          <p:cNvGrpSpPr/>
          <p:nvPr/>
        </p:nvGrpSpPr>
        <p:grpSpPr>
          <a:xfrm>
            <a:off x="5641765" y="3246432"/>
            <a:ext cx="637624" cy="717761"/>
            <a:chOff x="4103688" y="2228850"/>
            <a:chExt cx="581025" cy="654050"/>
          </a:xfrm>
        </p:grpSpPr>
        <p:sp>
          <p:nvSpPr>
            <p:cNvPr id="40" name="Freeform 41">
              <a:extLst>
                <a:ext uri="{FF2B5EF4-FFF2-40B4-BE49-F238E27FC236}">
                  <a16:creationId xmlns:a16="http://schemas.microsoft.com/office/drawing/2014/main" id="{F576F169-DFD0-498C-A405-EDC27D2577BC}"/>
                </a:ext>
              </a:extLst>
            </p:cNvPr>
            <p:cNvSpPr>
              <a:spLocks/>
            </p:cNvSpPr>
            <p:nvPr/>
          </p:nvSpPr>
          <p:spPr bwMode="auto">
            <a:xfrm>
              <a:off x="4522788" y="2565400"/>
              <a:ext cx="161925" cy="315913"/>
            </a:xfrm>
            <a:custGeom>
              <a:avLst/>
              <a:gdLst>
                <a:gd name="T0" fmla="*/ 529 w 599"/>
                <a:gd name="T1" fmla="*/ 0 h 1175"/>
                <a:gd name="T2" fmla="*/ 536 w 599"/>
                <a:gd name="T3" fmla="*/ 83 h 1175"/>
                <a:gd name="T4" fmla="*/ 536 w 599"/>
                <a:gd name="T5" fmla="*/ 104 h 1175"/>
                <a:gd name="T6" fmla="*/ 575 w 599"/>
                <a:gd name="T7" fmla="*/ 239 h 1175"/>
                <a:gd name="T8" fmla="*/ 421 w 599"/>
                <a:gd name="T9" fmla="*/ 442 h 1175"/>
                <a:gd name="T10" fmla="*/ 19 w 599"/>
                <a:gd name="T11" fmla="*/ 708 h 1175"/>
                <a:gd name="T12" fmla="*/ 23 w 599"/>
                <a:gd name="T13" fmla="*/ 1175 h 1175"/>
              </a:gdLst>
              <a:ahLst/>
              <a:cxnLst>
                <a:cxn ang="0">
                  <a:pos x="T0" y="T1"/>
                </a:cxn>
                <a:cxn ang="0">
                  <a:pos x="T2" y="T3"/>
                </a:cxn>
                <a:cxn ang="0">
                  <a:pos x="T4" y="T5"/>
                </a:cxn>
                <a:cxn ang="0">
                  <a:pos x="T6" y="T7"/>
                </a:cxn>
                <a:cxn ang="0">
                  <a:pos x="T8" y="T9"/>
                </a:cxn>
                <a:cxn ang="0">
                  <a:pos x="T10" y="T11"/>
                </a:cxn>
                <a:cxn ang="0">
                  <a:pos x="T12" y="T13"/>
                </a:cxn>
              </a:cxnLst>
              <a:rect l="0" t="0" r="r" b="b"/>
              <a:pathLst>
                <a:path w="599" h="1175">
                  <a:moveTo>
                    <a:pt x="529" y="0"/>
                  </a:moveTo>
                  <a:cubicBezTo>
                    <a:pt x="536" y="10"/>
                    <a:pt x="536" y="73"/>
                    <a:pt x="536" y="83"/>
                  </a:cubicBezTo>
                  <a:cubicBezTo>
                    <a:pt x="536" y="91"/>
                    <a:pt x="536" y="98"/>
                    <a:pt x="536" y="104"/>
                  </a:cubicBezTo>
                  <a:cubicBezTo>
                    <a:pt x="533" y="179"/>
                    <a:pt x="559" y="171"/>
                    <a:pt x="575" y="239"/>
                  </a:cubicBezTo>
                  <a:cubicBezTo>
                    <a:pt x="599" y="340"/>
                    <a:pt x="554" y="402"/>
                    <a:pt x="421" y="442"/>
                  </a:cubicBezTo>
                  <a:cubicBezTo>
                    <a:pt x="234" y="500"/>
                    <a:pt x="0" y="476"/>
                    <a:pt x="19" y="708"/>
                  </a:cubicBezTo>
                  <a:lnTo>
                    <a:pt x="23" y="1175"/>
                  </a:ln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41" name="Freeform 42">
              <a:extLst>
                <a:ext uri="{FF2B5EF4-FFF2-40B4-BE49-F238E27FC236}">
                  <a16:creationId xmlns:a16="http://schemas.microsoft.com/office/drawing/2014/main" id="{4BCDE8CE-F30E-49F1-88F1-1A71A7892021}"/>
                </a:ext>
              </a:extLst>
            </p:cNvPr>
            <p:cNvSpPr>
              <a:spLocks/>
            </p:cNvSpPr>
            <p:nvPr/>
          </p:nvSpPr>
          <p:spPr bwMode="auto">
            <a:xfrm>
              <a:off x="4103688" y="2228850"/>
              <a:ext cx="579438" cy="654050"/>
            </a:xfrm>
            <a:custGeom>
              <a:avLst/>
              <a:gdLst>
                <a:gd name="T0" fmla="*/ 474 w 2145"/>
                <a:gd name="T1" fmla="*/ 2423 h 2423"/>
                <a:gd name="T2" fmla="*/ 517 w 2145"/>
                <a:gd name="T3" fmla="*/ 1858 h 2423"/>
                <a:gd name="T4" fmla="*/ 342 w 2145"/>
                <a:gd name="T5" fmla="*/ 1537 h 2423"/>
                <a:gd name="T6" fmla="*/ 80 w 2145"/>
                <a:gd name="T7" fmla="*/ 1033 h 2423"/>
                <a:gd name="T8" fmla="*/ 851 w 2145"/>
                <a:gd name="T9" fmla="*/ 66 h 2423"/>
                <a:gd name="T10" fmla="*/ 1786 w 2145"/>
                <a:gd name="T11" fmla="*/ 461 h 2423"/>
                <a:gd name="T12" fmla="*/ 1870 w 2145"/>
                <a:gd name="T13" fmla="*/ 683 h 2423"/>
                <a:gd name="T14" fmla="*/ 2057 w 2145"/>
                <a:gd name="T15" fmla="*/ 811 h 2423"/>
                <a:gd name="T16" fmla="*/ 2134 w 2145"/>
                <a:gd name="T17" fmla="*/ 933 h 2423"/>
                <a:gd name="T18" fmla="*/ 2048 w 2145"/>
                <a:gd name="T19" fmla="*/ 1005 h 2423"/>
                <a:gd name="T20" fmla="*/ 2052 w 2145"/>
                <a:gd name="T21" fmla="*/ 1127 h 2423"/>
                <a:gd name="T22" fmla="*/ 2037 w 2145"/>
                <a:gd name="T23" fmla="*/ 1226 h 2423"/>
                <a:gd name="T24" fmla="*/ 1929 w 2145"/>
                <a:gd name="T25" fmla="*/ 1257 h 2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45" h="2423">
                  <a:moveTo>
                    <a:pt x="474" y="2423"/>
                  </a:moveTo>
                  <a:cubicBezTo>
                    <a:pt x="507" y="2304"/>
                    <a:pt x="528" y="1948"/>
                    <a:pt x="517" y="1858"/>
                  </a:cubicBezTo>
                  <a:cubicBezTo>
                    <a:pt x="504" y="1751"/>
                    <a:pt x="425" y="1640"/>
                    <a:pt x="342" y="1537"/>
                  </a:cubicBezTo>
                  <a:cubicBezTo>
                    <a:pt x="203" y="1366"/>
                    <a:pt x="108" y="1215"/>
                    <a:pt x="80" y="1033"/>
                  </a:cubicBezTo>
                  <a:cubicBezTo>
                    <a:pt x="0" y="523"/>
                    <a:pt x="357" y="146"/>
                    <a:pt x="851" y="66"/>
                  </a:cubicBezTo>
                  <a:cubicBezTo>
                    <a:pt x="1236" y="0"/>
                    <a:pt x="1602" y="143"/>
                    <a:pt x="1786" y="461"/>
                  </a:cubicBezTo>
                  <a:cubicBezTo>
                    <a:pt x="1841" y="556"/>
                    <a:pt x="1798" y="627"/>
                    <a:pt x="1870" y="683"/>
                  </a:cubicBezTo>
                  <a:cubicBezTo>
                    <a:pt x="1924" y="724"/>
                    <a:pt x="2031" y="795"/>
                    <a:pt x="2057" y="811"/>
                  </a:cubicBezTo>
                  <a:cubicBezTo>
                    <a:pt x="2111" y="844"/>
                    <a:pt x="2145" y="872"/>
                    <a:pt x="2134" y="933"/>
                  </a:cubicBezTo>
                  <a:cubicBezTo>
                    <a:pt x="2127" y="972"/>
                    <a:pt x="2088" y="978"/>
                    <a:pt x="2048" y="1005"/>
                  </a:cubicBezTo>
                  <a:cubicBezTo>
                    <a:pt x="1986" y="1045"/>
                    <a:pt x="2030" y="1097"/>
                    <a:pt x="2052" y="1127"/>
                  </a:cubicBezTo>
                  <a:cubicBezTo>
                    <a:pt x="2078" y="1165"/>
                    <a:pt x="2087" y="1212"/>
                    <a:pt x="2037" y="1226"/>
                  </a:cubicBezTo>
                  <a:lnTo>
                    <a:pt x="1929" y="1257"/>
                  </a:ln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42" name="Freeform 43">
              <a:extLst>
                <a:ext uri="{FF2B5EF4-FFF2-40B4-BE49-F238E27FC236}">
                  <a16:creationId xmlns:a16="http://schemas.microsoft.com/office/drawing/2014/main" id="{E56A6468-FE42-4F70-B78F-E70E321A17E4}"/>
                </a:ext>
              </a:extLst>
            </p:cNvPr>
            <p:cNvSpPr>
              <a:spLocks/>
            </p:cNvSpPr>
            <p:nvPr/>
          </p:nvSpPr>
          <p:spPr bwMode="auto">
            <a:xfrm>
              <a:off x="4213225" y="2465388"/>
              <a:ext cx="117475" cy="415925"/>
            </a:xfrm>
            <a:custGeom>
              <a:avLst/>
              <a:gdLst>
                <a:gd name="T0" fmla="*/ 0 w 433"/>
                <a:gd name="T1" fmla="*/ 0 h 1543"/>
                <a:gd name="T2" fmla="*/ 124 w 433"/>
                <a:gd name="T3" fmla="*/ 111 h 1543"/>
                <a:gd name="T4" fmla="*/ 156 w 433"/>
                <a:gd name="T5" fmla="*/ 183 h 1543"/>
                <a:gd name="T6" fmla="*/ 156 w 433"/>
                <a:gd name="T7" fmla="*/ 591 h 1543"/>
                <a:gd name="T8" fmla="*/ 202 w 433"/>
                <a:gd name="T9" fmla="*/ 673 h 1543"/>
                <a:gd name="T10" fmla="*/ 388 w 433"/>
                <a:gd name="T11" fmla="*/ 789 h 1543"/>
                <a:gd name="T12" fmla="*/ 433 w 433"/>
                <a:gd name="T13" fmla="*/ 871 h 1543"/>
                <a:gd name="T14" fmla="*/ 433 w 433"/>
                <a:gd name="T15" fmla="*/ 1543 h 15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3" h="1543">
                  <a:moveTo>
                    <a:pt x="0" y="0"/>
                  </a:moveTo>
                  <a:lnTo>
                    <a:pt x="124" y="111"/>
                  </a:lnTo>
                  <a:cubicBezTo>
                    <a:pt x="145" y="130"/>
                    <a:pt x="156" y="154"/>
                    <a:pt x="156" y="183"/>
                  </a:cubicBezTo>
                  <a:lnTo>
                    <a:pt x="156" y="591"/>
                  </a:lnTo>
                  <a:cubicBezTo>
                    <a:pt x="156" y="625"/>
                    <a:pt x="172" y="655"/>
                    <a:pt x="202" y="673"/>
                  </a:cubicBezTo>
                  <a:lnTo>
                    <a:pt x="388" y="789"/>
                  </a:lnTo>
                  <a:cubicBezTo>
                    <a:pt x="417" y="807"/>
                    <a:pt x="433" y="837"/>
                    <a:pt x="433" y="871"/>
                  </a:cubicBezTo>
                  <a:lnTo>
                    <a:pt x="433" y="1543"/>
                  </a:lnTo>
                </a:path>
              </a:pathLst>
            </a:custGeom>
            <a:noFill/>
            <a:ln w="1270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43" name="Freeform 44">
              <a:extLst>
                <a:ext uri="{FF2B5EF4-FFF2-40B4-BE49-F238E27FC236}">
                  <a16:creationId xmlns:a16="http://schemas.microsoft.com/office/drawing/2014/main" id="{0A2F1B00-30D8-45CC-8911-3E004501B3F4}"/>
                </a:ext>
              </a:extLst>
            </p:cNvPr>
            <p:cNvSpPr>
              <a:spLocks/>
            </p:cNvSpPr>
            <p:nvPr/>
          </p:nvSpPr>
          <p:spPr bwMode="auto">
            <a:xfrm>
              <a:off x="4297363" y="2359025"/>
              <a:ext cx="79375" cy="522288"/>
            </a:xfrm>
            <a:custGeom>
              <a:avLst/>
              <a:gdLst>
                <a:gd name="T0" fmla="*/ 0 w 290"/>
                <a:gd name="T1" fmla="*/ 0 h 1941"/>
                <a:gd name="T2" fmla="*/ 0 w 290"/>
                <a:gd name="T3" fmla="*/ 888 h 1941"/>
                <a:gd name="T4" fmla="*/ 46 w 290"/>
                <a:gd name="T5" fmla="*/ 971 h 1941"/>
                <a:gd name="T6" fmla="*/ 244 w 290"/>
                <a:gd name="T7" fmla="*/ 1093 h 1941"/>
                <a:gd name="T8" fmla="*/ 290 w 290"/>
                <a:gd name="T9" fmla="*/ 1175 h 1941"/>
                <a:gd name="T10" fmla="*/ 290 w 290"/>
                <a:gd name="T11" fmla="*/ 1941 h 1941"/>
              </a:gdLst>
              <a:ahLst/>
              <a:cxnLst>
                <a:cxn ang="0">
                  <a:pos x="T0" y="T1"/>
                </a:cxn>
                <a:cxn ang="0">
                  <a:pos x="T2" y="T3"/>
                </a:cxn>
                <a:cxn ang="0">
                  <a:pos x="T4" y="T5"/>
                </a:cxn>
                <a:cxn ang="0">
                  <a:pos x="T6" y="T7"/>
                </a:cxn>
                <a:cxn ang="0">
                  <a:pos x="T8" y="T9"/>
                </a:cxn>
                <a:cxn ang="0">
                  <a:pos x="T10" y="T11"/>
                </a:cxn>
              </a:cxnLst>
              <a:rect l="0" t="0" r="r" b="b"/>
              <a:pathLst>
                <a:path w="290" h="1941">
                  <a:moveTo>
                    <a:pt x="0" y="0"/>
                  </a:moveTo>
                  <a:lnTo>
                    <a:pt x="0" y="888"/>
                  </a:lnTo>
                  <a:cubicBezTo>
                    <a:pt x="0" y="923"/>
                    <a:pt x="17" y="952"/>
                    <a:pt x="46" y="971"/>
                  </a:cubicBezTo>
                  <a:lnTo>
                    <a:pt x="244" y="1093"/>
                  </a:lnTo>
                  <a:cubicBezTo>
                    <a:pt x="273" y="1111"/>
                    <a:pt x="290" y="1141"/>
                    <a:pt x="290" y="1175"/>
                  </a:cubicBezTo>
                  <a:lnTo>
                    <a:pt x="290" y="1941"/>
                  </a:lnTo>
                </a:path>
              </a:pathLst>
            </a:custGeom>
            <a:noFill/>
            <a:ln w="1270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44" name="Freeform 45">
              <a:extLst>
                <a:ext uri="{FF2B5EF4-FFF2-40B4-BE49-F238E27FC236}">
                  <a16:creationId xmlns:a16="http://schemas.microsoft.com/office/drawing/2014/main" id="{E165CBAA-35FF-478F-AE58-F54499EB20C1}"/>
                </a:ext>
              </a:extLst>
            </p:cNvPr>
            <p:cNvSpPr>
              <a:spLocks/>
            </p:cNvSpPr>
            <p:nvPr/>
          </p:nvSpPr>
          <p:spPr bwMode="auto">
            <a:xfrm>
              <a:off x="4344988" y="2352675"/>
              <a:ext cx="88900" cy="528638"/>
            </a:xfrm>
            <a:custGeom>
              <a:avLst/>
              <a:gdLst>
                <a:gd name="T0" fmla="*/ 330 w 330"/>
                <a:gd name="T1" fmla="*/ 0 h 1963"/>
                <a:gd name="T2" fmla="*/ 19 w 330"/>
                <a:gd name="T3" fmla="*/ 414 h 1963"/>
                <a:gd name="T4" fmla="*/ 0 w 330"/>
                <a:gd name="T5" fmla="*/ 472 h 1963"/>
                <a:gd name="T6" fmla="*/ 0 w 330"/>
                <a:gd name="T7" fmla="*/ 808 h 1963"/>
                <a:gd name="T8" fmla="*/ 47 w 330"/>
                <a:gd name="T9" fmla="*/ 891 h 1963"/>
                <a:gd name="T10" fmla="*/ 248 w 330"/>
                <a:gd name="T11" fmla="*/ 1014 h 1963"/>
                <a:gd name="T12" fmla="*/ 295 w 330"/>
                <a:gd name="T13" fmla="*/ 1096 h 1963"/>
                <a:gd name="T14" fmla="*/ 295 w 330"/>
                <a:gd name="T15" fmla="*/ 1963 h 19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0" h="1963">
                  <a:moveTo>
                    <a:pt x="330" y="0"/>
                  </a:moveTo>
                  <a:lnTo>
                    <a:pt x="19" y="414"/>
                  </a:lnTo>
                  <a:cubicBezTo>
                    <a:pt x="6" y="431"/>
                    <a:pt x="0" y="450"/>
                    <a:pt x="0" y="472"/>
                  </a:cubicBezTo>
                  <a:lnTo>
                    <a:pt x="0" y="808"/>
                  </a:lnTo>
                  <a:cubicBezTo>
                    <a:pt x="0" y="843"/>
                    <a:pt x="17" y="873"/>
                    <a:pt x="47" y="891"/>
                  </a:cubicBezTo>
                  <a:lnTo>
                    <a:pt x="248" y="1014"/>
                  </a:lnTo>
                  <a:cubicBezTo>
                    <a:pt x="278" y="1032"/>
                    <a:pt x="295" y="1062"/>
                    <a:pt x="295" y="1096"/>
                  </a:cubicBezTo>
                  <a:lnTo>
                    <a:pt x="295" y="1963"/>
                  </a:lnTo>
                </a:path>
              </a:pathLst>
            </a:custGeom>
            <a:noFill/>
            <a:ln w="1270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45" name="Freeform 46">
              <a:extLst>
                <a:ext uri="{FF2B5EF4-FFF2-40B4-BE49-F238E27FC236}">
                  <a16:creationId xmlns:a16="http://schemas.microsoft.com/office/drawing/2014/main" id="{AC85E890-D867-4DB6-97FE-27D25EC93E9B}"/>
                </a:ext>
              </a:extLst>
            </p:cNvPr>
            <p:cNvSpPr>
              <a:spLocks/>
            </p:cNvSpPr>
            <p:nvPr/>
          </p:nvSpPr>
          <p:spPr bwMode="auto">
            <a:xfrm>
              <a:off x="4392613" y="2428875"/>
              <a:ext cx="120650" cy="452438"/>
            </a:xfrm>
            <a:custGeom>
              <a:avLst/>
              <a:gdLst>
                <a:gd name="T0" fmla="*/ 282 w 450"/>
                <a:gd name="T1" fmla="*/ 1678 h 1678"/>
                <a:gd name="T2" fmla="*/ 282 w 450"/>
                <a:gd name="T3" fmla="*/ 731 h 1678"/>
                <a:gd name="T4" fmla="*/ 235 w 450"/>
                <a:gd name="T5" fmla="*/ 648 h 1678"/>
                <a:gd name="T6" fmla="*/ 47 w 450"/>
                <a:gd name="T7" fmla="*/ 536 h 1678"/>
                <a:gd name="T8" fmla="*/ 0 w 450"/>
                <a:gd name="T9" fmla="*/ 453 h 1678"/>
                <a:gd name="T10" fmla="*/ 0 w 450"/>
                <a:gd name="T11" fmla="*/ 282 h 1678"/>
                <a:gd name="T12" fmla="*/ 54 w 450"/>
                <a:gd name="T13" fmla="*/ 196 h 1678"/>
                <a:gd name="T14" fmla="*/ 450 w 450"/>
                <a:gd name="T15" fmla="*/ 0 h 16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0" h="1678">
                  <a:moveTo>
                    <a:pt x="282" y="1678"/>
                  </a:moveTo>
                  <a:lnTo>
                    <a:pt x="282" y="731"/>
                  </a:lnTo>
                  <a:cubicBezTo>
                    <a:pt x="282" y="696"/>
                    <a:pt x="265" y="666"/>
                    <a:pt x="235" y="648"/>
                  </a:cubicBezTo>
                  <a:lnTo>
                    <a:pt x="47" y="536"/>
                  </a:lnTo>
                  <a:cubicBezTo>
                    <a:pt x="17" y="518"/>
                    <a:pt x="0" y="488"/>
                    <a:pt x="0" y="453"/>
                  </a:cubicBezTo>
                  <a:lnTo>
                    <a:pt x="0" y="282"/>
                  </a:lnTo>
                  <a:cubicBezTo>
                    <a:pt x="0" y="245"/>
                    <a:pt x="21" y="212"/>
                    <a:pt x="54" y="196"/>
                  </a:cubicBezTo>
                  <a:lnTo>
                    <a:pt x="450" y="0"/>
                  </a:lnTo>
                </a:path>
              </a:pathLst>
            </a:custGeom>
            <a:noFill/>
            <a:ln w="1270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46" name="Oval 47">
              <a:extLst>
                <a:ext uri="{FF2B5EF4-FFF2-40B4-BE49-F238E27FC236}">
                  <a16:creationId xmlns:a16="http://schemas.microsoft.com/office/drawing/2014/main" id="{649A6535-0620-44AE-81A7-E1AD14E9CABD}"/>
                </a:ext>
              </a:extLst>
            </p:cNvPr>
            <p:cNvSpPr>
              <a:spLocks noChangeArrowheads="1"/>
            </p:cNvSpPr>
            <p:nvPr/>
          </p:nvSpPr>
          <p:spPr bwMode="auto">
            <a:xfrm>
              <a:off x="4511675" y="2400300"/>
              <a:ext cx="39688" cy="39688"/>
            </a:xfrm>
            <a:prstGeom prst="ellipse">
              <a:avLst/>
            </a:prstGeom>
            <a:noFill/>
            <a:ln w="1270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47" name="Oval 48">
              <a:extLst>
                <a:ext uri="{FF2B5EF4-FFF2-40B4-BE49-F238E27FC236}">
                  <a16:creationId xmlns:a16="http://schemas.microsoft.com/office/drawing/2014/main" id="{E11FDA9A-7881-4CB3-8567-A2AFEC74A354}"/>
                </a:ext>
              </a:extLst>
            </p:cNvPr>
            <p:cNvSpPr>
              <a:spLocks noChangeArrowheads="1"/>
            </p:cNvSpPr>
            <p:nvPr/>
          </p:nvSpPr>
          <p:spPr bwMode="auto">
            <a:xfrm>
              <a:off x="4425950" y="2316163"/>
              <a:ext cx="39688" cy="39688"/>
            </a:xfrm>
            <a:prstGeom prst="ellipse">
              <a:avLst/>
            </a:prstGeom>
            <a:noFill/>
            <a:ln w="1270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48" name="Oval 49">
              <a:extLst>
                <a:ext uri="{FF2B5EF4-FFF2-40B4-BE49-F238E27FC236}">
                  <a16:creationId xmlns:a16="http://schemas.microsoft.com/office/drawing/2014/main" id="{56750515-5575-4789-9146-93A673487A3A}"/>
                </a:ext>
              </a:extLst>
            </p:cNvPr>
            <p:cNvSpPr>
              <a:spLocks noChangeArrowheads="1"/>
            </p:cNvSpPr>
            <p:nvPr/>
          </p:nvSpPr>
          <p:spPr bwMode="auto">
            <a:xfrm>
              <a:off x="4278313" y="2317750"/>
              <a:ext cx="39688" cy="41275"/>
            </a:xfrm>
            <a:prstGeom prst="ellipse">
              <a:avLst/>
            </a:prstGeom>
            <a:noFill/>
            <a:ln w="1270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49" name="Oval 50">
              <a:extLst>
                <a:ext uri="{FF2B5EF4-FFF2-40B4-BE49-F238E27FC236}">
                  <a16:creationId xmlns:a16="http://schemas.microsoft.com/office/drawing/2014/main" id="{83EF88C5-4301-4650-B43E-7A0ECBB71BCC}"/>
                </a:ext>
              </a:extLst>
            </p:cNvPr>
            <p:cNvSpPr>
              <a:spLocks noChangeArrowheads="1"/>
            </p:cNvSpPr>
            <p:nvPr/>
          </p:nvSpPr>
          <p:spPr bwMode="auto">
            <a:xfrm>
              <a:off x="4178300" y="2432050"/>
              <a:ext cx="39688" cy="39688"/>
            </a:xfrm>
            <a:prstGeom prst="ellipse">
              <a:avLst/>
            </a:prstGeom>
            <a:noFill/>
            <a:ln w="1270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grpSp>
      <p:grpSp>
        <p:nvGrpSpPr>
          <p:cNvPr id="50" name="Group 12">
            <a:extLst>
              <a:ext uri="{FF2B5EF4-FFF2-40B4-BE49-F238E27FC236}">
                <a16:creationId xmlns:a16="http://schemas.microsoft.com/office/drawing/2014/main" id="{8F7CBEB0-0944-44F2-ACA2-E2E0A05D4673}"/>
              </a:ext>
            </a:extLst>
          </p:cNvPr>
          <p:cNvGrpSpPr>
            <a:grpSpLocks noChangeAspect="1"/>
          </p:cNvGrpSpPr>
          <p:nvPr/>
        </p:nvGrpSpPr>
        <p:grpSpPr bwMode="auto">
          <a:xfrm>
            <a:off x="5531283" y="2351826"/>
            <a:ext cx="858591" cy="654385"/>
            <a:chOff x="2603" y="1409"/>
            <a:chExt cx="555" cy="423"/>
          </a:xfrm>
        </p:grpSpPr>
        <p:sp>
          <p:nvSpPr>
            <p:cNvPr id="51" name="Oval 13">
              <a:extLst>
                <a:ext uri="{FF2B5EF4-FFF2-40B4-BE49-F238E27FC236}">
                  <a16:creationId xmlns:a16="http://schemas.microsoft.com/office/drawing/2014/main" id="{CC57EC39-60AA-47EF-9DE9-D116C2DDC14F}"/>
                </a:ext>
              </a:extLst>
            </p:cNvPr>
            <p:cNvSpPr>
              <a:spLocks noChangeArrowheads="1"/>
            </p:cNvSpPr>
            <p:nvPr/>
          </p:nvSpPr>
          <p:spPr bwMode="auto">
            <a:xfrm>
              <a:off x="2674" y="1543"/>
              <a:ext cx="219" cy="219"/>
            </a:xfrm>
            <a:prstGeom prst="ellipse">
              <a:avLst/>
            </a:prstGeom>
            <a:noFill/>
            <a:ln w="1270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52" name="Freeform 14">
              <a:extLst>
                <a:ext uri="{FF2B5EF4-FFF2-40B4-BE49-F238E27FC236}">
                  <a16:creationId xmlns:a16="http://schemas.microsoft.com/office/drawing/2014/main" id="{41CBF3AD-49CB-4E18-A104-C766363F2087}"/>
                </a:ext>
              </a:extLst>
            </p:cNvPr>
            <p:cNvSpPr>
              <a:spLocks/>
            </p:cNvSpPr>
            <p:nvPr/>
          </p:nvSpPr>
          <p:spPr bwMode="auto">
            <a:xfrm>
              <a:off x="2603" y="1470"/>
              <a:ext cx="362" cy="362"/>
            </a:xfrm>
            <a:custGeom>
              <a:avLst/>
              <a:gdLst>
                <a:gd name="T0" fmla="*/ 639 w 2131"/>
                <a:gd name="T1" fmla="*/ 350 h 2131"/>
                <a:gd name="T2" fmla="*/ 521 w 2131"/>
                <a:gd name="T3" fmla="*/ 232 h 2131"/>
                <a:gd name="T4" fmla="*/ 392 w 2131"/>
                <a:gd name="T5" fmla="*/ 232 h 2131"/>
                <a:gd name="T6" fmla="*/ 232 w 2131"/>
                <a:gd name="T7" fmla="*/ 392 h 2131"/>
                <a:gd name="T8" fmla="*/ 232 w 2131"/>
                <a:gd name="T9" fmla="*/ 521 h 2131"/>
                <a:gd name="T10" fmla="*/ 339 w 2131"/>
                <a:gd name="T11" fmla="*/ 629 h 2131"/>
                <a:gd name="T12" fmla="*/ 343 w 2131"/>
                <a:gd name="T13" fmla="*/ 633 h 2131"/>
                <a:gd name="T14" fmla="*/ 246 w 2131"/>
                <a:gd name="T15" fmla="*/ 860 h 2131"/>
                <a:gd name="T16" fmla="*/ 246 w 2131"/>
                <a:gd name="T17" fmla="*/ 861 h 2131"/>
                <a:gd name="T18" fmla="*/ 91 w 2131"/>
                <a:gd name="T19" fmla="*/ 861 h 2131"/>
                <a:gd name="T20" fmla="*/ 0 w 2131"/>
                <a:gd name="T21" fmla="*/ 953 h 2131"/>
                <a:gd name="T22" fmla="*/ 0 w 2131"/>
                <a:gd name="T23" fmla="*/ 1178 h 2131"/>
                <a:gd name="T24" fmla="*/ 91 w 2131"/>
                <a:gd name="T25" fmla="*/ 1270 h 2131"/>
                <a:gd name="T26" fmla="*/ 242 w 2131"/>
                <a:gd name="T27" fmla="*/ 1270 h 2131"/>
                <a:gd name="T28" fmla="*/ 242 w 2131"/>
                <a:gd name="T29" fmla="*/ 1270 h 2131"/>
                <a:gd name="T30" fmla="*/ 337 w 2131"/>
                <a:gd name="T31" fmla="*/ 1504 h 2131"/>
                <a:gd name="T32" fmla="*/ 232 w 2131"/>
                <a:gd name="T33" fmla="*/ 1609 h 2131"/>
                <a:gd name="T34" fmla="*/ 232 w 2131"/>
                <a:gd name="T35" fmla="*/ 1739 h 2131"/>
                <a:gd name="T36" fmla="*/ 392 w 2131"/>
                <a:gd name="T37" fmla="*/ 1898 h 2131"/>
                <a:gd name="T38" fmla="*/ 521 w 2131"/>
                <a:gd name="T39" fmla="*/ 1898 h 2131"/>
                <a:gd name="T40" fmla="*/ 625 w 2131"/>
                <a:gd name="T41" fmla="*/ 1795 h 2131"/>
                <a:gd name="T42" fmla="*/ 860 w 2131"/>
                <a:gd name="T43" fmla="*/ 1893 h 2131"/>
                <a:gd name="T44" fmla="*/ 861 w 2131"/>
                <a:gd name="T45" fmla="*/ 1893 h 2131"/>
                <a:gd name="T46" fmla="*/ 861 w 2131"/>
                <a:gd name="T47" fmla="*/ 2039 h 2131"/>
                <a:gd name="T48" fmla="*/ 952 w 2131"/>
                <a:gd name="T49" fmla="*/ 2131 h 2131"/>
                <a:gd name="T50" fmla="*/ 1178 w 2131"/>
                <a:gd name="T51" fmla="*/ 2131 h 2131"/>
                <a:gd name="T52" fmla="*/ 1270 w 2131"/>
                <a:gd name="T53" fmla="*/ 2039 h 2131"/>
                <a:gd name="T54" fmla="*/ 1270 w 2131"/>
                <a:gd name="T55" fmla="*/ 1893 h 2131"/>
                <a:gd name="T56" fmla="*/ 1269 w 2131"/>
                <a:gd name="T57" fmla="*/ 1892 h 2131"/>
                <a:gd name="T58" fmla="*/ 1505 w 2131"/>
                <a:gd name="T59" fmla="*/ 1794 h 2131"/>
                <a:gd name="T60" fmla="*/ 1609 w 2131"/>
                <a:gd name="T61" fmla="*/ 1898 h 2131"/>
                <a:gd name="T62" fmla="*/ 1739 w 2131"/>
                <a:gd name="T63" fmla="*/ 1898 h 2131"/>
                <a:gd name="T64" fmla="*/ 1898 w 2131"/>
                <a:gd name="T65" fmla="*/ 1739 h 2131"/>
                <a:gd name="T66" fmla="*/ 1898 w 2131"/>
                <a:gd name="T67" fmla="*/ 1609 h 2131"/>
                <a:gd name="T68" fmla="*/ 1791 w 2131"/>
                <a:gd name="T69" fmla="*/ 1503 h 2131"/>
                <a:gd name="T70" fmla="*/ 1885 w 2131"/>
                <a:gd name="T71" fmla="*/ 1270 h 2131"/>
                <a:gd name="T72" fmla="*/ 1888 w 2131"/>
                <a:gd name="T73" fmla="*/ 1270 h 2131"/>
                <a:gd name="T74" fmla="*/ 2039 w 2131"/>
                <a:gd name="T75" fmla="*/ 1270 h 2131"/>
                <a:gd name="T76" fmla="*/ 2131 w 2131"/>
                <a:gd name="T77" fmla="*/ 1178 h 2131"/>
                <a:gd name="T78" fmla="*/ 2131 w 2131"/>
                <a:gd name="T79" fmla="*/ 953 h 2131"/>
                <a:gd name="T80" fmla="*/ 2039 w 2131"/>
                <a:gd name="T81" fmla="*/ 861 h 2131"/>
                <a:gd name="T82" fmla="*/ 1883 w 2131"/>
                <a:gd name="T83" fmla="*/ 861 h 2131"/>
                <a:gd name="T84" fmla="*/ 1881 w 2131"/>
                <a:gd name="T85" fmla="*/ 861 h 2131"/>
                <a:gd name="T86" fmla="*/ 1881 w 2131"/>
                <a:gd name="T87" fmla="*/ 859 h 2131"/>
                <a:gd name="T88" fmla="*/ 1785 w 2131"/>
                <a:gd name="T89" fmla="*/ 633 h 2131"/>
                <a:gd name="T90" fmla="*/ 1898 w 2131"/>
                <a:gd name="T91" fmla="*/ 521 h 2131"/>
                <a:gd name="T92" fmla="*/ 1898 w 2131"/>
                <a:gd name="T93" fmla="*/ 392 h 2131"/>
                <a:gd name="T94" fmla="*/ 1739 w 2131"/>
                <a:gd name="T95" fmla="*/ 232 h 2131"/>
                <a:gd name="T96" fmla="*/ 1609 w 2131"/>
                <a:gd name="T97" fmla="*/ 232 h 2131"/>
                <a:gd name="T98" fmla="*/ 1495 w 2131"/>
                <a:gd name="T99" fmla="*/ 346 h 2131"/>
                <a:gd name="T100" fmla="*/ 1495 w 2131"/>
                <a:gd name="T101" fmla="*/ 347 h 2131"/>
                <a:gd name="T102" fmla="*/ 1270 w 2131"/>
                <a:gd name="T103" fmla="*/ 254 h 2131"/>
                <a:gd name="T104" fmla="*/ 1270 w 2131"/>
                <a:gd name="T105" fmla="*/ 252 h 2131"/>
                <a:gd name="T106" fmla="*/ 1270 w 2131"/>
                <a:gd name="T107" fmla="*/ 92 h 2131"/>
                <a:gd name="T108" fmla="*/ 1178 w 2131"/>
                <a:gd name="T109" fmla="*/ 0 h 2131"/>
                <a:gd name="T110" fmla="*/ 952 w 2131"/>
                <a:gd name="T111" fmla="*/ 0 h 2131"/>
                <a:gd name="T112" fmla="*/ 861 w 2131"/>
                <a:gd name="T113" fmla="*/ 92 h 2131"/>
                <a:gd name="T114" fmla="*/ 861 w 2131"/>
                <a:gd name="T115" fmla="*/ 249 h 2131"/>
                <a:gd name="T116" fmla="*/ 861 w 2131"/>
                <a:gd name="T117" fmla="*/ 253 h 2131"/>
                <a:gd name="T118" fmla="*/ 860 w 2131"/>
                <a:gd name="T119" fmla="*/ 253 h 2131"/>
                <a:gd name="T120" fmla="*/ 635 w 2131"/>
                <a:gd name="T121" fmla="*/ 345 h 2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131" h="2131">
                  <a:moveTo>
                    <a:pt x="639" y="350"/>
                  </a:moveTo>
                  <a:lnTo>
                    <a:pt x="521" y="232"/>
                  </a:lnTo>
                  <a:cubicBezTo>
                    <a:pt x="486" y="197"/>
                    <a:pt x="427" y="197"/>
                    <a:pt x="392" y="232"/>
                  </a:cubicBezTo>
                  <a:lnTo>
                    <a:pt x="232" y="392"/>
                  </a:lnTo>
                  <a:cubicBezTo>
                    <a:pt x="196" y="427"/>
                    <a:pt x="196" y="486"/>
                    <a:pt x="232" y="521"/>
                  </a:cubicBezTo>
                  <a:lnTo>
                    <a:pt x="339" y="629"/>
                  </a:lnTo>
                  <a:lnTo>
                    <a:pt x="343" y="633"/>
                  </a:lnTo>
                  <a:cubicBezTo>
                    <a:pt x="300" y="702"/>
                    <a:pt x="268" y="779"/>
                    <a:pt x="246" y="860"/>
                  </a:cubicBezTo>
                  <a:lnTo>
                    <a:pt x="246" y="861"/>
                  </a:lnTo>
                  <a:lnTo>
                    <a:pt x="91" y="861"/>
                  </a:lnTo>
                  <a:cubicBezTo>
                    <a:pt x="41" y="861"/>
                    <a:pt x="0" y="902"/>
                    <a:pt x="0" y="953"/>
                  </a:cubicBezTo>
                  <a:lnTo>
                    <a:pt x="0" y="1178"/>
                  </a:lnTo>
                  <a:cubicBezTo>
                    <a:pt x="0" y="1228"/>
                    <a:pt x="41" y="1270"/>
                    <a:pt x="91" y="1270"/>
                  </a:cubicBezTo>
                  <a:lnTo>
                    <a:pt x="242" y="1270"/>
                  </a:lnTo>
                  <a:lnTo>
                    <a:pt x="242" y="1270"/>
                  </a:lnTo>
                  <a:cubicBezTo>
                    <a:pt x="262" y="1354"/>
                    <a:pt x="294" y="1432"/>
                    <a:pt x="337" y="1504"/>
                  </a:cubicBezTo>
                  <a:lnTo>
                    <a:pt x="232" y="1609"/>
                  </a:lnTo>
                  <a:cubicBezTo>
                    <a:pt x="196" y="1645"/>
                    <a:pt x="196" y="1703"/>
                    <a:pt x="232" y="1739"/>
                  </a:cubicBezTo>
                  <a:lnTo>
                    <a:pt x="392" y="1898"/>
                  </a:lnTo>
                  <a:cubicBezTo>
                    <a:pt x="427" y="1934"/>
                    <a:pt x="486" y="1934"/>
                    <a:pt x="521" y="1898"/>
                  </a:cubicBezTo>
                  <a:lnTo>
                    <a:pt x="625" y="1795"/>
                  </a:lnTo>
                  <a:cubicBezTo>
                    <a:pt x="697" y="1839"/>
                    <a:pt x="775" y="1872"/>
                    <a:pt x="860" y="1893"/>
                  </a:cubicBezTo>
                  <a:lnTo>
                    <a:pt x="861" y="1893"/>
                  </a:lnTo>
                  <a:lnTo>
                    <a:pt x="861" y="2039"/>
                  </a:lnTo>
                  <a:cubicBezTo>
                    <a:pt x="861" y="2089"/>
                    <a:pt x="902" y="2131"/>
                    <a:pt x="952" y="2131"/>
                  </a:cubicBezTo>
                  <a:lnTo>
                    <a:pt x="1178" y="2131"/>
                  </a:lnTo>
                  <a:cubicBezTo>
                    <a:pt x="1228" y="2131"/>
                    <a:pt x="1270" y="2089"/>
                    <a:pt x="1270" y="2039"/>
                  </a:cubicBezTo>
                  <a:lnTo>
                    <a:pt x="1270" y="1893"/>
                  </a:lnTo>
                  <a:lnTo>
                    <a:pt x="1269" y="1892"/>
                  </a:lnTo>
                  <a:cubicBezTo>
                    <a:pt x="1354" y="1871"/>
                    <a:pt x="1433" y="1838"/>
                    <a:pt x="1505" y="1794"/>
                  </a:cubicBezTo>
                  <a:lnTo>
                    <a:pt x="1609" y="1898"/>
                  </a:lnTo>
                  <a:cubicBezTo>
                    <a:pt x="1645" y="1934"/>
                    <a:pt x="1703" y="1934"/>
                    <a:pt x="1739" y="1898"/>
                  </a:cubicBezTo>
                  <a:lnTo>
                    <a:pt x="1898" y="1739"/>
                  </a:lnTo>
                  <a:cubicBezTo>
                    <a:pt x="1934" y="1703"/>
                    <a:pt x="1934" y="1645"/>
                    <a:pt x="1898" y="1609"/>
                  </a:cubicBezTo>
                  <a:lnTo>
                    <a:pt x="1791" y="1503"/>
                  </a:lnTo>
                  <a:cubicBezTo>
                    <a:pt x="1833" y="1431"/>
                    <a:pt x="1866" y="1353"/>
                    <a:pt x="1885" y="1270"/>
                  </a:cubicBezTo>
                  <a:lnTo>
                    <a:pt x="1888" y="1270"/>
                  </a:lnTo>
                  <a:lnTo>
                    <a:pt x="2039" y="1270"/>
                  </a:lnTo>
                  <a:cubicBezTo>
                    <a:pt x="2089" y="1270"/>
                    <a:pt x="2131" y="1228"/>
                    <a:pt x="2131" y="1178"/>
                  </a:cubicBezTo>
                  <a:lnTo>
                    <a:pt x="2131" y="953"/>
                  </a:lnTo>
                  <a:cubicBezTo>
                    <a:pt x="2131" y="902"/>
                    <a:pt x="2089" y="861"/>
                    <a:pt x="2039" y="861"/>
                  </a:cubicBezTo>
                  <a:lnTo>
                    <a:pt x="1883" y="861"/>
                  </a:lnTo>
                  <a:lnTo>
                    <a:pt x="1881" y="861"/>
                  </a:lnTo>
                  <a:lnTo>
                    <a:pt x="1881" y="859"/>
                  </a:lnTo>
                  <a:cubicBezTo>
                    <a:pt x="1860" y="778"/>
                    <a:pt x="1827" y="702"/>
                    <a:pt x="1785" y="633"/>
                  </a:cubicBezTo>
                  <a:lnTo>
                    <a:pt x="1898" y="521"/>
                  </a:lnTo>
                  <a:cubicBezTo>
                    <a:pt x="1934" y="486"/>
                    <a:pt x="1934" y="427"/>
                    <a:pt x="1898" y="392"/>
                  </a:cubicBezTo>
                  <a:lnTo>
                    <a:pt x="1739" y="232"/>
                  </a:lnTo>
                  <a:cubicBezTo>
                    <a:pt x="1703" y="197"/>
                    <a:pt x="1645" y="197"/>
                    <a:pt x="1609" y="232"/>
                  </a:cubicBezTo>
                  <a:lnTo>
                    <a:pt x="1495" y="346"/>
                  </a:lnTo>
                  <a:lnTo>
                    <a:pt x="1495" y="347"/>
                  </a:lnTo>
                  <a:cubicBezTo>
                    <a:pt x="1426" y="305"/>
                    <a:pt x="1350" y="274"/>
                    <a:pt x="1270" y="254"/>
                  </a:cubicBezTo>
                  <a:lnTo>
                    <a:pt x="1270" y="252"/>
                  </a:lnTo>
                  <a:lnTo>
                    <a:pt x="1270" y="92"/>
                  </a:lnTo>
                  <a:cubicBezTo>
                    <a:pt x="1270" y="41"/>
                    <a:pt x="1228" y="0"/>
                    <a:pt x="1178" y="0"/>
                  </a:cubicBezTo>
                  <a:lnTo>
                    <a:pt x="952" y="0"/>
                  </a:lnTo>
                  <a:cubicBezTo>
                    <a:pt x="902" y="0"/>
                    <a:pt x="861" y="41"/>
                    <a:pt x="861" y="92"/>
                  </a:cubicBezTo>
                  <a:lnTo>
                    <a:pt x="861" y="249"/>
                  </a:lnTo>
                  <a:lnTo>
                    <a:pt x="861" y="253"/>
                  </a:lnTo>
                  <a:lnTo>
                    <a:pt x="860" y="253"/>
                  </a:lnTo>
                  <a:cubicBezTo>
                    <a:pt x="780" y="273"/>
                    <a:pt x="704" y="304"/>
                    <a:pt x="635" y="345"/>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53" name="Freeform 15">
              <a:extLst>
                <a:ext uri="{FF2B5EF4-FFF2-40B4-BE49-F238E27FC236}">
                  <a16:creationId xmlns:a16="http://schemas.microsoft.com/office/drawing/2014/main" id="{7C8AE8F4-8E35-4F7B-BC34-E8F1064DD8E6}"/>
                </a:ext>
              </a:extLst>
            </p:cNvPr>
            <p:cNvSpPr>
              <a:spLocks noEditPoints="1"/>
            </p:cNvSpPr>
            <p:nvPr/>
          </p:nvSpPr>
          <p:spPr bwMode="auto">
            <a:xfrm>
              <a:off x="2931" y="1442"/>
              <a:ext cx="190" cy="194"/>
            </a:xfrm>
            <a:custGeom>
              <a:avLst/>
              <a:gdLst>
                <a:gd name="T0" fmla="*/ 126 w 1118"/>
                <a:gd name="T1" fmla="*/ 499 h 1138"/>
                <a:gd name="T2" fmla="*/ 47 w 1118"/>
                <a:gd name="T3" fmla="*/ 453 h 1138"/>
                <a:gd name="T4" fmla="*/ 17 w 1118"/>
                <a:gd name="T5" fmla="*/ 370 h 1138"/>
                <a:gd name="T6" fmla="*/ 117 w 1118"/>
                <a:gd name="T7" fmla="*/ 198 h 1138"/>
                <a:gd name="T8" fmla="*/ 203 w 1118"/>
                <a:gd name="T9" fmla="*/ 183 h 1138"/>
                <a:gd name="T10" fmla="*/ 283 w 1118"/>
                <a:gd name="T11" fmla="*/ 228 h 1138"/>
                <a:gd name="T12" fmla="*/ 404 w 1118"/>
                <a:gd name="T13" fmla="*/ 159 h 1138"/>
                <a:gd name="T14" fmla="*/ 404 w 1118"/>
                <a:gd name="T15" fmla="*/ 68 h 1138"/>
                <a:gd name="T16" fmla="*/ 460 w 1118"/>
                <a:gd name="T17" fmla="*/ 0 h 1138"/>
                <a:gd name="T18" fmla="*/ 659 w 1118"/>
                <a:gd name="T19" fmla="*/ 1 h 1138"/>
                <a:gd name="T20" fmla="*/ 715 w 1118"/>
                <a:gd name="T21" fmla="*/ 67 h 1138"/>
                <a:gd name="T22" fmla="*/ 716 w 1118"/>
                <a:gd name="T23" fmla="*/ 159 h 1138"/>
                <a:gd name="T24" fmla="*/ 837 w 1118"/>
                <a:gd name="T25" fmla="*/ 229 h 1138"/>
                <a:gd name="T26" fmla="*/ 916 w 1118"/>
                <a:gd name="T27" fmla="*/ 184 h 1138"/>
                <a:gd name="T28" fmla="*/ 1002 w 1118"/>
                <a:gd name="T29" fmla="*/ 199 h 1138"/>
                <a:gd name="T30" fmla="*/ 1118 w 1118"/>
                <a:gd name="T31" fmla="*/ 426 h 1138"/>
                <a:gd name="T32" fmla="*/ 993 w 1118"/>
                <a:gd name="T33" fmla="*/ 500 h 1138"/>
                <a:gd name="T34" fmla="*/ 992 w 1118"/>
                <a:gd name="T35" fmla="*/ 639 h 1138"/>
                <a:gd name="T36" fmla="*/ 1071 w 1118"/>
                <a:gd name="T37" fmla="*/ 685 h 1138"/>
                <a:gd name="T38" fmla="*/ 1101 w 1118"/>
                <a:gd name="T39" fmla="*/ 768 h 1138"/>
                <a:gd name="T40" fmla="*/ 1002 w 1118"/>
                <a:gd name="T41" fmla="*/ 940 h 1138"/>
                <a:gd name="T42" fmla="*/ 916 w 1118"/>
                <a:gd name="T43" fmla="*/ 955 h 1138"/>
                <a:gd name="T44" fmla="*/ 836 w 1118"/>
                <a:gd name="T45" fmla="*/ 910 h 1138"/>
                <a:gd name="T46" fmla="*/ 715 w 1118"/>
                <a:gd name="T47" fmla="*/ 979 h 1138"/>
                <a:gd name="T48" fmla="*/ 715 w 1118"/>
                <a:gd name="T49" fmla="*/ 1071 h 1138"/>
                <a:gd name="T50" fmla="*/ 658 w 1118"/>
                <a:gd name="T51" fmla="*/ 1138 h 1138"/>
                <a:gd name="T52" fmla="*/ 459 w 1118"/>
                <a:gd name="T53" fmla="*/ 1138 h 1138"/>
                <a:gd name="T54" fmla="*/ 403 w 1118"/>
                <a:gd name="T55" fmla="*/ 1071 h 1138"/>
                <a:gd name="T56" fmla="*/ 402 w 1118"/>
                <a:gd name="T57" fmla="*/ 979 h 1138"/>
                <a:gd name="T58" fmla="*/ 282 w 1118"/>
                <a:gd name="T59" fmla="*/ 909 h 1138"/>
                <a:gd name="T60" fmla="*/ 203 w 1118"/>
                <a:gd name="T61" fmla="*/ 954 h 1138"/>
                <a:gd name="T62" fmla="*/ 116 w 1118"/>
                <a:gd name="T63" fmla="*/ 939 h 1138"/>
                <a:gd name="T64" fmla="*/ 17 w 1118"/>
                <a:gd name="T65" fmla="*/ 767 h 1138"/>
                <a:gd name="T66" fmla="*/ 46 w 1118"/>
                <a:gd name="T67" fmla="*/ 685 h 1138"/>
                <a:gd name="T68" fmla="*/ 126 w 1118"/>
                <a:gd name="T69" fmla="*/ 638 h 1138"/>
                <a:gd name="T70" fmla="*/ 126 w 1118"/>
                <a:gd name="T71" fmla="*/ 499 h 1138"/>
                <a:gd name="T72" fmla="*/ 564 w 1118"/>
                <a:gd name="T73" fmla="*/ 339 h 1138"/>
                <a:gd name="T74" fmla="*/ 795 w 1118"/>
                <a:gd name="T75" fmla="*/ 569 h 1138"/>
                <a:gd name="T76" fmla="*/ 564 w 1118"/>
                <a:gd name="T77" fmla="*/ 799 h 1138"/>
                <a:gd name="T78" fmla="*/ 334 w 1118"/>
                <a:gd name="T79" fmla="*/ 569 h 1138"/>
                <a:gd name="T80" fmla="*/ 564 w 1118"/>
                <a:gd name="T81" fmla="*/ 339 h 1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18" h="1138">
                  <a:moveTo>
                    <a:pt x="126" y="499"/>
                  </a:moveTo>
                  <a:lnTo>
                    <a:pt x="47" y="453"/>
                  </a:lnTo>
                  <a:cubicBezTo>
                    <a:pt x="18" y="436"/>
                    <a:pt x="0" y="399"/>
                    <a:pt x="17" y="370"/>
                  </a:cubicBezTo>
                  <a:lnTo>
                    <a:pt x="117" y="198"/>
                  </a:lnTo>
                  <a:cubicBezTo>
                    <a:pt x="133" y="170"/>
                    <a:pt x="174" y="167"/>
                    <a:pt x="203" y="183"/>
                  </a:cubicBezTo>
                  <a:lnTo>
                    <a:pt x="283" y="228"/>
                  </a:lnTo>
                  <a:cubicBezTo>
                    <a:pt x="320" y="198"/>
                    <a:pt x="361" y="175"/>
                    <a:pt x="404" y="159"/>
                  </a:cubicBezTo>
                  <a:lnTo>
                    <a:pt x="404" y="68"/>
                  </a:lnTo>
                  <a:cubicBezTo>
                    <a:pt x="404" y="34"/>
                    <a:pt x="427" y="0"/>
                    <a:pt x="460" y="0"/>
                  </a:cubicBezTo>
                  <a:lnTo>
                    <a:pt x="659" y="1"/>
                  </a:lnTo>
                  <a:cubicBezTo>
                    <a:pt x="692" y="1"/>
                    <a:pt x="715" y="34"/>
                    <a:pt x="715" y="67"/>
                  </a:cubicBezTo>
                  <a:lnTo>
                    <a:pt x="716" y="159"/>
                  </a:lnTo>
                  <a:cubicBezTo>
                    <a:pt x="761" y="177"/>
                    <a:pt x="801" y="200"/>
                    <a:pt x="837" y="229"/>
                  </a:cubicBezTo>
                  <a:lnTo>
                    <a:pt x="916" y="184"/>
                  </a:lnTo>
                  <a:cubicBezTo>
                    <a:pt x="945" y="167"/>
                    <a:pt x="987" y="169"/>
                    <a:pt x="1002" y="199"/>
                  </a:cubicBezTo>
                  <a:lnTo>
                    <a:pt x="1118" y="426"/>
                  </a:lnTo>
                  <a:lnTo>
                    <a:pt x="993" y="500"/>
                  </a:lnTo>
                  <a:cubicBezTo>
                    <a:pt x="1000" y="548"/>
                    <a:pt x="1000" y="594"/>
                    <a:pt x="992" y="639"/>
                  </a:cubicBezTo>
                  <a:lnTo>
                    <a:pt x="1071" y="685"/>
                  </a:lnTo>
                  <a:cubicBezTo>
                    <a:pt x="1100" y="702"/>
                    <a:pt x="1118" y="739"/>
                    <a:pt x="1101" y="768"/>
                  </a:cubicBezTo>
                  <a:lnTo>
                    <a:pt x="1002" y="940"/>
                  </a:lnTo>
                  <a:cubicBezTo>
                    <a:pt x="985" y="969"/>
                    <a:pt x="945" y="972"/>
                    <a:pt x="916" y="955"/>
                  </a:cubicBezTo>
                  <a:lnTo>
                    <a:pt x="836" y="910"/>
                  </a:lnTo>
                  <a:cubicBezTo>
                    <a:pt x="798" y="940"/>
                    <a:pt x="758" y="963"/>
                    <a:pt x="715" y="979"/>
                  </a:cubicBezTo>
                  <a:lnTo>
                    <a:pt x="715" y="1071"/>
                  </a:lnTo>
                  <a:cubicBezTo>
                    <a:pt x="715" y="1104"/>
                    <a:pt x="692" y="1138"/>
                    <a:pt x="658" y="1138"/>
                  </a:cubicBezTo>
                  <a:lnTo>
                    <a:pt x="459" y="1138"/>
                  </a:lnTo>
                  <a:cubicBezTo>
                    <a:pt x="426" y="1138"/>
                    <a:pt x="403" y="1104"/>
                    <a:pt x="403" y="1071"/>
                  </a:cubicBezTo>
                  <a:lnTo>
                    <a:pt x="402" y="979"/>
                  </a:lnTo>
                  <a:cubicBezTo>
                    <a:pt x="358" y="961"/>
                    <a:pt x="317" y="938"/>
                    <a:pt x="282" y="909"/>
                  </a:cubicBezTo>
                  <a:lnTo>
                    <a:pt x="203" y="954"/>
                  </a:lnTo>
                  <a:cubicBezTo>
                    <a:pt x="174" y="971"/>
                    <a:pt x="133" y="968"/>
                    <a:pt x="116" y="939"/>
                  </a:cubicBezTo>
                  <a:lnTo>
                    <a:pt x="17" y="767"/>
                  </a:lnTo>
                  <a:cubicBezTo>
                    <a:pt x="0" y="738"/>
                    <a:pt x="18" y="702"/>
                    <a:pt x="46" y="685"/>
                  </a:cubicBezTo>
                  <a:lnTo>
                    <a:pt x="126" y="638"/>
                  </a:lnTo>
                  <a:cubicBezTo>
                    <a:pt x="119" y="591"/>
                    <a:pt x="119" y="544"/>
                    <a:pt x="126" y="499"/>
                  </a:cubicBezTo>
                  <a:close/>
                  <a:moveTo>
                    <a:pt x="564" y="339"/>
                  </a:moveTo>
                  <a:cubicBezTo>
                    <a:pt x="692" y="339"/>
                    <a:pt x="795" y="442"/>
                    <a:pt x="795" y="569"/>
                  </a:cubicBezTo>
                  <a:cubicBezTo>
                    <a:pt x="795" y="696"/>
                    <a:pt x="692" y="799"/>
                    <a:pt x="564" y="799"/>
                  </a:cubicBezTo>
                  <a:cubicBezTo>
                    <a:pt x="437" y="799"/>
                    <a:pt x="334" y="696"/>
                    <a:pt x="334" y="569"/>
                  </a:cubicBezTo>
                  <a:cubicBezTo>
                    <a:pt x="334" y="442"/>
                    <a:pt x="437" y="339"/>
                    <a:pt x="564" y="339"/>
                  </a:cubicBezTo>
                  <a:close/>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54" name="Freeform 16">
              <a:extLst>
                <a:ext uri="{FF2B5EF4-FFF2-40B4-BE49-F238E27FC236}">
                  <a16:creationId xmlns:a16="http://schemas.microsoft.com/office/drawing/2014/main" id="{F0380274-893F-452E-B840-992656BFB547}"/>
                </a:ext>
              </a:extLst>
            </p:cNvPr>
            <p:cNvSpPr>
              <a:spLocks/>
            </p:cNvSpPr>
            <p:nvPr/>
          </p:nvSpPr>
          <p:spPr bwMode="auto">
            <a:xfrm>
              <a:off x="2933" y="1409"/>
              <a:ext cx="225" cy="261"/>
            </a:xfrm>
            <a:custGeom>
              <a:avLst/>
              <a:gdLst>
                <a:gd name="T0" fmla="*/ 0 w 1323"/>
                <a:gd name="T1" fmla="*/ 236 h 1536"/>
                <a:gd name="T2" fmla="*/ 554 w 1323"/>
                <a:gd name="T3" fmla="*/ 0 h 1536"/>
                <a:gd name="T4" fmla="*/ 1323 w 1323"/>
                <a:gd name="T5" fmla="*/ 768 h 1536"/>
                <a:gd name="T6" fmla="*/ 554 w 1323"/>
                <a:gd name="T7" fmla="*/ 1536 h 1536"/>
                <a:gd name="T8" fmla="*/ 395 w 1323"/>
                <a:gd name="T9" fmla="*/ 1520 h 1536"/>
              </a:gdLst>
              <a:ahLst/>
              <a:cxnLst>
                <a:cxn ang="0">
                  <a:pos x="T0" y="T1"/>
                </a:cxn>
                <a:cxn ang="0">
                  <a:pos x="T2" y="T3"/>
                </a:cxn>
                <a:cxn ang="0">
                  <a:pos x="T4" y="T5"/>
                </a:cxn>
                <a:cxn ang="0">
                  <a:pos x="T6" y="T7"/>
                </a:cxn>
                <a:cxn ang="0">
                  <a:pos x="T8" y="T9"/>
                </a:cxn>
              </a:cxnLst>
              <a:rect l="0" t="0" r="r" b="b"/>
              <a:pathLst>
                <a:path w="1323" h="1536">
                  <a:moveTo>
                    <a:pt x="0" y="236"/>
                  </a:moveTo>
                  <a:cubicBezTo>
                    <a:pt x="145" y="85"/>
                    <a:pt x="345" y="0"/>
                    <a:pt x="554" y="0"/>
                  </a:cubicBezTo>
                  <a:cubicBezTo>
                    <a:pt x="979" y="0"/>
                    <a:pt x="1323" y="344"/>
                    <a:pt x="1323" y="768"/>
                  </a:cubicBezTo>
                  <a:cubicBezTo>
                    <a:pt x="1323" y="1192"/>
                    <a:pt x="979" y="1536"/>
                    <a:pt x="554" y="1536"/>
                  </a:cubicBezTo>
                  <a:cubicBezTo>
                    <a:pt x="501" y="1536"/>
                    <a:pt x="448" y="1531"/>
                    <a:pt x="395" y="1520"/>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55" name="Freeform 17">
              <a:extLst>
                <a:ext uri="{FF2B5EF4-FFF2-40B4-BE49-F238E27FC236}">
                  <a16:creationId xmlns:a16="http://schemas.microsoft.com/office/drawing/2014/main" id="{5B49A5A6-1085-4DE5-8B03-BDA90C42B31F}"/>
                </a:ext>
              </a:extLst>
            </p:cNvPr>
            <p:cNvSpPr>
              <a:spLocks/>
            </p:cNvSpPr>
            <p:nvPr/>
          </p:nvSpPr>
          <p:spPr bwMode="auto">
            <a:xfrm>
              <a:off x="2931" y="1415"/>
              <a:ext cx="35" cy="35"/>
            </a:xfrm>
            <a:custGeom>
              <a:avLst/>
              <a:gdLst>
                <a:gd name="T0" fmla="*/ 17 w 204"/>
                <a:gd name="T1" fmla="*/ 0 h 205"/>
                <a:gd name="T2" fmla="*/ 0 w 204"/>
                <a:gd name="T3" fmla="*/ 205 h 205"/>
                <a:gd name="T4" fmla="*/ 204 w 204"/>
                <a:gd name="T5" fmla="*/ 190 h 205"/>
              </a:gdLst>
              <a:ahLst/>
              <a:cxnLst>
                <a:cxn ang="0">
                  <a:pos x="T0" y="T1"/>
                </a:cxn>
                <a:cxn ang="0">
                  <a:pos x="T2" y="T3"/>
                </a:cxn>
                <a:cxn ang="0">
                  <a:pos x="T4" y="T5"/>
                </a:cxn>
              </a:cxnLst>
              <a:rect l="0" t="0" r="r" b="b"/>
              <a:pathLst>
                <a:path w="204" h="205">
                  <a:moveTo>
                    <a:pt x="17" y="0"/>
                  </a:moveTo>
                  <a:cubicBezTo>
                    <a:pt x="11" y="69"/>
                    <a:pt x="6" y="137"/>
                    <a:pt x="0" y="205"/>
                  </a:cubicBezTo>
                  <a:cubicBezTo>
                    <a:pt x="68" y="200"/>
                    <a:pt x="136" y="195"/>
                    <a:pt x="204" y="190"/>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grpSp>
      <p:grpSp>
        <p:nvGrpSpPr>
          <p:cNvPr id="3" name="Group 2">
            <a:extLst>
              <a:ext uri="{FF2B5EF4-FFF2-40B4-BE49-F238E27FC236}">
                <a16:creationId xmlns:a16="http://schemas.microsoft.com/office/drawing/2014/main" id="{F12D9875-C40B-4F08-A63F-804C529A7218}"/>
              </a:ext>
            </a:extLst>
          </p:cNvPr>
          <p:cNvGrpSpPr/>
          <p:nvPr/>
        </p:nvGrpSpPr>
        <p:grpSpPr>
          <a:xfrm>
            <a:off x="3749581" y="1268122"/>
            <a:ext cx="7778369" cy="896341"/>
            <a:chOff x="2812185" y="3072917"/>
            <a:chExt cx="5833777" cy="672256"/>
          </a:xfrm>
        </p:grpSpPr>
        <p:sp>
          <p:nvSpPr>
            <p:cNvPr id="11" name="Rechteck 43">
              <a:extLst>
                <a:ext uri="{FF2B5EF4-FFF2-40B4-BE49-F238E27FC236}">
                  <a16:creationId xmlns:a16="http://schemas.microsoft.com/office/drawing/2014/main" id="{B35A4001-419E-4608-8608-F1AAFFF97C90}"/>
                </a:ext>
              </a:extLst>
            </p:cNvPr>
            <p:cNvSpPr/>
            <p:nvPr/>
          </p:nvSpPr>
          <p:spPr>
            <a:xfrm>
              <a:off x="2812185" y="3072917"/>
              <a:ext cx="2052228" cy="672256"/>
            </a:xfrm>
            <a:prstGeom prst="rect">
              <a:avLst/>
            </a:prstGeom>
            <a:solidFill>
              <a:schemeClr val="accent2">
                <a:alpha val="10000"/>
              </a:schemeClr>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6520" tIns="96520" rIns="96520" bIns="96520" numCol="1" spcCol="1270" anchor="ctr" anchorCtr="0">
              <a:noAutofit/>
            </a:bodyPr>
            <a:lstStyle/>
            <a:p>
              <a:pPr defTabSz="1126039">
                <a:lnSpc>
                  <a:spcPct val="90000"/>
                </a:lnSpc>
                <a:spcBef>
                  <a:spcPct val="0"/>
                </a:spcBef>
                <a:spcAft>
                  <a:spcPct val="35000"/>
                </a:spcAft>
              </a:pPr>
              <a:r>
                <a:rPr lang="en-US" sz="2133" dirty="0">
                  <a:solidFill>
                    <a:schemeClr val="accent2"/>
                  </a:solidFill>
                  <a:latin typeface="+mj-lt"/>
                </a:rPr>
                <a:t>Visual</a:t>
              </a:r>
            </a:p>
          </p:txBody>
        </p:sp>
        <p:sp>
          <p:nvSpPr>
            <p:cNvPr id="16" name="Rechteck 48">
              <a:extLst>
                <a:ext uri="{FF2B5EF4-FFF2-40B4-BE49-F238E27FC236}">
                  <a16:creationId xmlns:a16="http://schemas.microsoft.com/office/drawing/2014/main" id="{D0FD45F9-F638-453C-9F29-A064451C7E23}"/>
                </a:ext>
              </a:extLst>
            </p:cNvPr>
            <p:cNvSpPr/>
            <p:nvPr/>
          </p:nvSpPr>
          <p:spPr>
            <a:xfrm>
              <a:off x="4900417" y="3072917"/>
              <a:ext cx="3745545" cy="672256"/>
            </a:xfrm>
            <a:prstGeom prst="rect">
              <a:avLst/>
            </a:prstGeom>
            <a:solidFill>
              <a:schemeClr val="accent2">
                <a:alpha val="10000"/>
              </a:schemeClr>
            </a:solidFill>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6000" tIns="50800" rIns="144000" bIns="50800" numCol="1" spcCol="1270" anchor="ctr" anchorCtr="0">
              <a:noAutofit/>
            </a:bodyPr>
            <a:lstStyle/>
            <a:p>
              <a:pPr marL="0" lvl="1" defTabSz="592652">
                <a:lnSpc>
                  <a:spcPct val="95000"/>
                </a:lnSpc>
                <a:spcBef>
                  <a:spcPts val="533"/>
                </a:spcBef>
              </a:pPr>
              <a:r>
                <a:rPr lang="en-US" sz="1600" dirty="0">
                  <a:solidFill>
                    <a:schemeClr val="bg1"/>
                  </a:solidFill>
                </a:rPr>
                <a:t>Interface allows the actuary to visually assess models faster, prototyping models in seconds and using drag and drop interface to add or remove variables on the fly.</a:t>
              </a:r>
            </a:p>
          </p:txBody>
        </p:sp>
        <p:grpSp>
          <p:nvGrpSpPr>
            <p:cNvPr id="56" name="Group 21">
              <a:extLst>
                <a:ext uri="{FF2B5EF4-FFF2-40B4-BE49-F238E27FC236}">
                  <a16:creationId xmlns:a16="http://schemas.microsoft.com/office/drawing/2014/main" id="{37254993-1E18-4AB8-AE8F-32F74780D87A}"/>
                </a:ext>
              </a:extLst>
            </p:cNvPr>
            <p:cNvGrpSpPr>
              <a:grpSpLocks noChangeAspect="1"/>
            </p:cNvGrpSpPr>
            <p:nvPr/>
          </p:nvGrpSpPr>
          <p:grpSpPr bwMode="auto">
            <a:xfrm>
              <a:off x="4178073" y="3178876"/>
              <a:ext cx="567988" cy="471196"/>
              <a:chOff x="512" y="447"/>
              <a:chExt cx="534" cy="443"/>
            </a:xfrm>
          </p:grpSpPr>
          <p:sp>
            <p:nvSpPr>
              <p:cNvPr id="57" name="Freeform 22">
                <a:extLst>
                  <a:ext uri="{FF2B5EF4-FFF2-40B4-BE49-F238E27FC236}">
                    <a16:creationId xmlns:a16="http://schemas.microsoft.com/office/drawing/2014/main" id="{0CAAD7DB-4C0A-4015-91C5-3F845FE226F7}"/>
                  </a:ext>
                </a:extLst>
              </p:cNvPr>
              <p:cNvSpPr>
                <a:spLocks/>
              </p:cNvSpPr>
              <p:nvPr/>
            </p:nvSpPr>
            <p:spPr bwMode="auto">
              <a:xfrm>
                <a:off x="551" y="488"/>
                <a:ext cx="455" cy="295"/>
              </a:xfrm>
              <a:custGeom>
                <a:avLst/>
                <a:gdLst>
                  <a:gd name="T0" fmla="*/ 2312 w 2673"/>
                  <a:gd name="T1" fmla="*/ 0 h 1733"/>
                  <a:gd name="T2" fmla="*/ 2544 w 2673"/>
                  <a:gd name="T3" fmla="*/ 0 h 1733"/>
                  <a:gd name="T4" fmla="*/ 2673 w 2673"/>
                  <a:gd name="T5" fmla="*/ 129 h 1733"/>
                  <a:gd name="T6" fmla="*/ 2673 w 2673"/>
                  <a:gd name="T7" fmla="*/ 1326 h 1733"/>
                  <a:gd name="T8" fmla="*/ 2673 w 2673"/>
                  <a:gd name="T9" fmla="*/ 1605 h 1733"/>
                  <a:gd name="T10" fmla="*/ 2544 w 2673"/>
                  <a:gd name="T11" fmla="*/ 1733 h 1733"/>
                  <a:gd name="T12" fmla="*/ 1557 w 2673"/>
                  <a:gd name="T13" fmla="*/ 1733 h 1733"/>
                  <a:gd name="T14" fmla="*/ 129 w 2673"/>
                  <a:gd name="T15" fmla="*/ 1733 h 1733"/>
                  <a:gd name="T16" fmla="*/ 0 w 2673"/>
                  <a:gd name="T17" fmla="*/ 1605 h 1733"/>
                  <a:gd name="T18" fmla="*/ 0 w 2673"/>
                  <a:gd name="T19" fmla="*/ 129 h 1733"/>
                  <a:gd name="T20" fmla="*/ 129 w 2673"/>
                  <a:gd name="T21" fmla="*/ 0 h 1733"/>
                  <a:gd name="T22" fmla="*/ 374 w 2673"/>
                  <a:gd name="T23" fmla="*/ 0 h 1733"/>
                  <a:gd name="T24" fmla="*/ 2312 w 2673"/>
                  <a:gd name="T25" fmla="*/ 0 h 1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73" h="1733">
                    <a:moveTo>
                      <a:pt x="2312" y="0"/>
                    </a:moveTo>
                    <a:lnTo>
                      <a:pt x="2544" y="0"/>
                    </a:lnTo>
                    <a:cubicBezTo>
                      <a:pt x="2615" y="0"/>
                      <a:pt x="2673" y="58"/>
                      <a:pt x="2673" y="129"/>
                    </a:cubicBezTo>
                    <a:lnTo>
                      <a:pt x="2673" y="1326"/>
                    </a:lnTo>
                    <a:lnTo>
                      <a:pt x="2673" y="1605"/>
                    </a:lnTo>
                    <a:cubicBezTo>
                      <a:pt x="2673" y="1675"/>
                      <a:pt x="2615" y="1733"/>
                      <a:pt x="2544" y="1733"/>
                    </a:cubicBezTo>
                    <a:lnTo>
                      <a:pt x="1557" y="1733"/>
                    </a:lnTo>
                    <a:lnTo>
                      <a:pt x="129" y="1733"/>
                    </a:lnTo>
                    <a:cubicBezTo>
                      <a:pt x="58" y="1733"/>
                      <a:pt x="0" y="1675"/>
                      <a:pt x="0" y="1605"/>
                    </a:cubicBezTo>
                    <a:lnTo>
                      <a:pt x="0" y="129"/>
                    </a:lnTo>
                    <a:cubicBezTo>
                      <a:pt x="0" y="58"/>
                      <a:pt x="58" y="0"/>
                      <a:pt x="129" y="0"/>
                    </a:cubicBezTo>
                    <a:lnTo>
                      <a:pt x="374" y="0"/>
                    </a:lnTo>
                    <a:lnTo>
                      <a:pt x="2312" y="0"/>
                    </a:lnTo>
                    <a:close/>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58" name="Oval 23">
                <a:extLst>
                  <a:ext uri="{FF2B5EF4-FFF2-40B4-BE49-F238E27FC236}">
                    <a16:creationId xmlns:a16="http://schemas.microsoft.com/office/drawing/2014/main" id="{D01E117E-CF38-4B5F-8F8E-99EFCF3EFA99}"/>
                  </a:ext>
                </a:extLst>
              </p:cNvPr>
              <p:cNvSpPr>
                <a:spLocks noChangeArrowheads="1"/>
              </p:cNvSpPr>
              <p:nvPr/>
            </p:nvSpPr>
            <p:spPr bwMode="auto">
              <a:xfrm>
                <a:off x="764" y="805"/>
                <a:ext cx="28" cy="28"/>
              </a:xfrm>
              <a:prstGeom prst="ellipse">
                <a:avLst/>
              </a:pr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59" name="Freeform 24">
                <a:extLst>
                  <a:ext uri="{FF2B5EF4-FFF2-40B4-BE49-F238E27FC236}">
                    <a16:creationId xmlns:a16="http://schemas.microsoft.com/office/drawing/2014/main" id="{AC994BA9-870D-4078-A08F-4CDCD439320E}"/>
                  </a:ext>
                </a:extLst>
              </p:cNvPr>
              <p:cNvSpPr>
                <a:spLocks/>
              </p:cNvSpPr>
              <p:nvPr/>
            </p:nvSpPr>
            <p:spPr bwMode="auto">
              <a:xfrm>
                <a:off x="512" y="447"/>
                <a:ext cx="534" cy="443"/>
              </a:xfrm>
              <a:custGeom>
                <a:avLst/>
                <a:gdLst>
                  <a:gd name="T0" fmla="*/ 696 w 3138"/>
                  <a:gd name="T1" fmla="*/ 2610 h 2610"/>
                  <a:gd name="T2" fmla="*/ 1272 w 3138"/>
                  <a:gd name="T3" fmla="*/ 2610 h 2610"/>
                  <a:gd name="T4" fmla="*/ 1276 w 3138"/>
                  <a:gd name="T5" fmla="*/ 2610 h 2610"/>
                  <a:gd name="T6" fmla="*/ 1378 w 3138"/>
                  <a:gd name="T7" fmla="*/ 2509 h 2610"/>
                  <a:gd name="T8" fmla="*/ 1276 w 3138"/>
                  <a:gd name="T9" fmla="*/ 2408 h 2610"/>
                  <a:gd name="T10" fmla="*/ 1273 w 3138"/>
                  <a:gd name="T11" fmla="*/ 2407 h 2610"/>
                  <a:gd name="T12" fmla="*/ 164 w 3138"/>
                  <a:gd name="T13" fmla="*/ 2407 h 2610"/>
                  <a:gd name="T14" fmla="*/ 0 w 3138"/>
                  <a:gd name="T15" fmla="*/ 2243 h 2610"/>
                  <a:gd name="T16" fmla="*/ 0 w 3138"/>
                  <a:gd name="T17" fmla="*/ 164 h 2610"/>
                  <a:gd name="T18" fmla="*/ 164 w 3138"/>
                  <a:gd name="T19" fmla="*/ 0 h 2610"/>
                  <a:gd name="T20" fmla="*/ 2535 w 3138"/>
                  <a:gd name="T21" fmla="*/ 0 h 2610"/>
                  <a:gd name="T22" fmla="*/ 2973 w 3138"/>
                  <a:gd name="T23" fmla="*/ 0 h 2610"/>
                  <a:gd name="T24" fmla="*/ 3138 w 3138"/>
                  <a:gd name="T25" fmla="*/ 164 h 2610"/>
                  <a:gd name="T26" fmla="*/ 3138 w 3138"/>
                  <a:gd name="T27" fmla="*/ 455 h 2610"/>
                  <a:gd name="T28" fmla="*/ 3138 w 3138"/>
                  <a:gd name="T29" fmla="*/ 2243 h 2610"/>
                  <a:gd name="T30" fmla="*/ 2973 w 3138"/>
                  <a:gd name="T31" fmla="*/ 2407 h 2610"/>
                  <a:gd name="T32" fmla="*/ 1862 w 3138"/>
                  <a:gd name="T33" fmla="*/ 2407 h 2610"/>
                  <a:gd name="T34" fmla="*/ 1856 w 3138"/>
                  <a:gd name="T35" fmla="*/ 2407 h 2610"/>
                  <a:gd name="T36" fmla="*/ 1755 w 3138"/>
                  <a:gd name="T37" fmla="*/ 2509 h 2610"/>
                  <a:gd name="T38" fmla="*/ 1856 w 3138"/>
                  <a:gd name="T39" fmla="*/ 2610 h 2610"/>
                  <a:gd name="T40" fmla="*/ 1861 w 3138"/>
                  <a:gd name="T41" fmla="*/ 2610 h 2610"/>
                  <a:gd name="T42" fmla="*/ 2437 w 3138"/>
                  <a:gd name="T43" fmla="*/ 261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138" h="2610">
                    <a:moveTo>
                      <a:pt x="696" y="2610"/>
                    </a:moveTo>
                    <a:lnTo>
                      <a:pt x="1272" y="2610"/>
                    </a:lnTo>
                    <a:lnTo>
                      <a:pt x="1276" y="2610"/>
                    </a:lnTo>
                    <a:cubicBezTo>
                      <a:pt x="1332" y="2610"/>
                      <a:pt x="1378" y="2565"/>
                      <a:pt x="1378" y="2509"/>
                    </a:cubicBezTo>
                    <a:cubicBezTo>
                      <a:pt x="1378" y="2453"/>
                      <a:pt x="1332" y="2408"/>
                      <a:pt x="1276" y="2408"/>
                    </a:cubicBezTo>
                    <a:lnTo>
                      <a:pt x="1273" y="2407"/>
                    </a:lnTo>
                    <a:lnTo>
                      <a:pt x="164" y="2407"/>
                    </a:lnTo>
                    <a:cubicBezTo>
                      <a:pt x="74" y="2407"/>
                      <a:pt x="0" y="2333"/>
                      <a:pt x="0" y="2243"/>
                    </a:cubicBezTo>
                    <a:lnTo>
                      <a:pt x="0" y="164"/>
                    </a:lnTo>
                    <a:cubicBezTo>
                      <a:pt x="0" y="74"/>
                      <a:pt x="74" y="0"/>
                      <a:pt x="164" y="0"/>
                    </a:cubicBezTo>
                    <a:lnTo>
                      <a:pt x="2535" y="0"/>
                    </a:lnTo>
                    <a:lnTo>
                      <a:pt x="2973" y="0"/>
                    </a:lnTo>
                    <a:cubicBezTo>
                      <a:pt x="3064" y="0"/>
                      <a:pt x="3138" y="74"/>
                      <a:pt x="3138" y="164"/>
                    </a:cubicBezTo>
                    <a:lnTo>
                      <a:pt x="3138" y="455"/>
                    </a:lnTo>
                    <a:lnTo>
                      <a:pt x="3138" y="2243"/>
                    </a:lnTo>
                    <a:cubicBezTo>
                      <a:pt x="3138" y="2333"/>
                      <a:pt x="3064" y="2407"/>
                      <a:pt x="2973" y="2407"/>
                    </a:cubicBezTo>
                    <a:lnTo>
                      <a:pt x="1862" y="2407"/>
                    </a:lnTo>
                    <a:lnTo>
                      <a:pt x="1856" y="2407"/>
                    </a:lnTo>
                    <a:cubicBezTo>
                      <a:pt x="1800" y="2407"/>
                      <a:pt x="1755" y="2453"/>
                      <a:pt x="1755" y="2509"/>
                    </a:cubicBezTo>
                    <a:cubicBezTo>
                      <a:pt x="1755" y="2565"/>
                      <a:pt x="1800" y="2610"/>
                      <a:pt x="1856" y="2610"/>
                    </a:cubicBezTo>
                    <a:lnTo>
                      <a:pt x="1861" y="2610"/>
                    </a:lnTo>
                    <a:lnTo>
                      <a:pt x="2437" y="2610"/>
                    </a:ln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60" name="Freeform 25">
                <a:extLst>
                  <a:ext uri="{FF2B5EF4-FFF2-40B4-BE49-F238E27FC236}">
                    <a16:creationId xmlns:a16="http://schemas.microsoft.com/office/drawing/2014/main" id="{66C762A3-ABFA-4A1C-B149-1884C3E19247}"/>
                  </a:ext>
                </a:extLst>
              </p:cNvPr>
              <p:cNvSpPr>
                <a:spLocks noEditPoints="1"/>
              </p:cNvSpPr>
              <p:nvPr/>
            </p:nvSpPr>
            <p:spPr bwMode="auto">
              <a:xfrm>
                <a:off x="682" y="541"/>
                <a:ext cx="193" cy="189"/>
              </a:xfrm>
              <a:custGeom>
                <a:avLst/>
                <a:gdLst>
                  <a:gd name="T0" fmla="*/ 567 w 1135"/>
                  <a:gd name="T1" fmla="*/ 293 h 1114"/>
                  <a:gd name="T2" fmla="*/ 567 w 1135"/>
                  <a:gd name="T3" fmla="*/ 476 h 1114"/>
                  <a:gd name="T4" fmla="*/ 865 w 1135"/>
                  <a:gd name="T5" fmla="*/ 631 h 1114"/>
                  <a:gd name="T6" fmla="*/ 723 w 1135"/>
                  <a:gd name="T7" fmla="*/ 631 h 1114"/>
                  <a:gd name="T8" fmla="*/ 1000 w 1135"/>
                  <a:gd name="T9" fmla="*/ 747 h 1114"/>
                  <a:gd name="T10" fmla="*/ 1000 w 1135"/>
                  <a:gd name="T11" fmla="*/ 997 h 1114"/>
                  <a:gd name="T12" fmla="*/ 769 w 1135"/>
                  <a:gd name="T13" fmla="*/ 997 h 1114"/>
                  <a:gd name="T14" fmla="*/ 1110 w 1135"/>
                  <a:gd name="T15" fmla="*/ 514 h 1114"/>
                  <a:gd name="T16" fmla="*/ 890 w 1135"/>
                  <a:gd name="T17" fmla="*/ 514 h 1114"/>
                  <a:gd name="T18" fmla="*/ 865 w 1135"/>
                  <a:gd name="T19" fmla="*/ 539 h 1114"/>
                  <a:gd name="T20" fmla="*/ 865 w 1135"/>
                  <a:gd name="T21" fmla="*/ 723 h 1114"/>
                  <a:gd name="T22" fmla="*/ 890 w 1135"/>
                  <a:gd name="T23" fmla="*/ 747 h 1114"/>
                  <a:gd name="T24" fmla="*/ 1110 w 1135"/>
                  <a:gd name="T25" fmla="*/ 747 h 1114"/>
                  <a:gd name="T26" fmla="*/ 1135 w 1135"/>
                  <a:gd name="T27" fmla="*/ 723 h 1114"/>
                  <a:gd name="T28" fmla="*/ 1135 w 1135"/>
                  <a:gd name="T29" fmla="*/ 539 h 1114"/>
                  <a:gd name="T30" fmla="*/ 1110 w 1135"/>
                  <a:gd name="T31" fmla="*/ 514 h 1114"/>
                  <a:gd name="T32" fmla="*/ 716 w 1135"/>
                  <a:gd name="T33" fmla="*/ 613 h 1114"/>
                  <a:gd name="T34" fmla="*/ 586 w 1135"/>
                  <a:gd name="T35" fmla="*/ 483 h 1114"/>
                  <a:gd name="T36" fmla="*/ 551 w 1135"/>
                  <a:gd name="T37" fmla="*/ 483 h 1114"/>
                  <a:gd name="T38" fmla="*/ 421 w 1135"/>
                  <a:gd name="T39" fmla="*/ 613 h 1114"/>
                  <a:gd name="T40" fmla="*/ 421 w 1135"/>
                  <a:gd name="T41" fmla="*/ 648 h 1114"/>
                  <a:gd name="T42" fmla="*/ 551 w 1135"/>
                  <a:gd name="T43" fmla="*/ 778 h 1114"/>
                  <a:gd name="T44" fmla="*/ 586 w 1135"/>
                  <a:gd name="T45" fmla="*/ 778 h 1114"/>
                  <a:gd name="T46" fmla="*/ 716 w 1135"/>
                  <a:gd name="T47" fmla="*/ 648 h 1114"/>
                  <a:gd name="T48" fmla="*/ 716 w 1135"/>
                  <a:gd name="T49" fmla="*/ 613 h 1114"/>
                  <a:gd name="T50" fmla="*/ 745 w 1135"/>
                  <a:gd name="T51" fmla="*/ 881 h 1114"/>
                  <a:gd name="T52" fmla="*/ 368 w 1135"/>
                  <a:gd name="T53" fmla="*/ 881 h 1114"/>
                  <a:gd name="T54" fmla="*/ 344 w 1135"/>
                  <a:gd name="T55" fmla="*/ 905 h 1114"/>
                  <a:gd name="T56" fmla="*/ 344 w 1135"/>
                  <a:gd name="T57" fmla="*/ 1089 h 1114"/>
                  <a:gd name="T58" fmla="*/ 368 w 1135"/>
                  <a:gd name="T59" fmla="*/ 1114 h 1114"/>
                  <a:gd name="T60" fmla="*/ 745 w 1135"/>
                  <a:gd name="T61" fmla="*/ 1114 h 1114"/>
                  <a:gd name="T62" fmla="*/ 769 w 1135"/>
                  <a:gd name="T63" fmla="*/ 1089 h 1114"/>
                  <a:gd name="T64" fmla="*/ 769 w 1135"/>
                  <a:gd name="T65" fmla="*/ 905 h 1114"/>
                  <a:gd name="T66" fmla="*/ 745 w 1135"/>
                  <a:gd name="T67" fmla="*/ 881 h 1114"/>
                  <a:gd name="T68" fmla="*/ 208 w 1135"/>
                  <a:gd name="T69" fmla="*/ 509 h 1114"/>
                  <a:gd name="T70" fmla="*/ 24 w 1135"/>
                  <a:gd name="T71" fmla="*/ 509 h 1114"/>
                  <a:gd name="T72" fmla="*/ 0 w 1135"/>
                  <a:gd name="T73" fmla="*/ 534 h 1114"/>
                  <a:gd name="T74" fmla="*/ 0 w 1135"/>
                  <a:gd name="T75" fmla="*/ 718 h 1114"/>
                  <a:gd name="T76" fmla="*/ 24 w 1135"/>
                  <a:gd name="T77" fmla="*/ 742 h 1114"/>
                  <a:gd name="T78" fmla="*/ 208 w 1135"/>
                  <a:gd name="T79" fmla="*/ 742 h 1114"/>
                  <a:gd name="T80" fmla="*/ 233 w 1135"/>
                  <a:gd name="T81" fmla="*/ 718 h 1114"/>
                  <a:gd name="T82" fmla="*/ 233 w 1135"/>
                  <a:gd name="T83" fmla="*/ 534 h 1114"/>
                  <a:gd name="T84" fmla="*/ 208 w 1135"/>
                  <a:gd name="T85" fmla="*/ 509 h 1114"/>
                  <a:gd name="T86" fmla="*/ 567 w 1135"/>
                  <a:gd name="T87" fmla="*/ 0 h 1114"/>
                  <a:gd name="T88" fmla="*/ 706 w 1135"/>
                  <a:gd name="T89" fmla="*/ 138 h 1114"/>
                  <a:gd name="T90" fmla="*/ 567 w 1135"/>
                  <a:gd name="T91" fmla="*/ 277 h 1114"/>
                  <a:gd name="T92" fmla="*/ 429 w 1135"/>
                  <a:gd name="T93" fmla="*/ 138 h 1114"/>
                  <a:gd name="T94" fmla="*/ 567 w 1135"/>
                  <a:gd name="T95" fmla="*/ 0 h 1114"/>
                  <a:gd name="T96" fmla="*/ 397 w 1135"/>
                  <a:gd name="T97" fmla="*/ 631 h 1114"/>
                  <a:gd name="T98" fmla="*/ 255 w 1135"/>
                  <a:gd name="T99" fmla="*/ 631 h 1114"/>
                  <a:gd name="T100" fmla="*/ 397 w 1135"/>
                  <a:gd name="T101" fmla="*/ 631 h 1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35" h="1114">
                    <a:moveTo>
                      <a:pt x="567" y="293"/>
                    </a:moveTo>
                    <a:lnTo>
                      <a:pt x="567" y="476"/>
                    </a:lnTo>
                    <a:moveTo>
                      <a:pt x="865" y="631"/>
                    </a:moveTo>
                    <a:lnTo>
                      <a:pt x="723" y="631"/>
                    </a:lnTo>
                    <a:moveTo>
                      <a:pt x="1000" y="747"/>
                    </a:moveTo>
                    <a:lnTo>
                      <a:pt x="1000" y="997"/>
                    </a:lnTo>
                    <a:lnTo>
                      <a:pt x="769" y="997"/>
                    </a:lnTo>
                    <a:moveTo>
                      <a:pt x="1110" y="514"/>
                    </a:moveTo>
                    <a:lnTo>
                      <a:pt x="890" y="514"/>
                    </a:lnTo>
                    <a:cubicBezTo>
                      <a:pt x="876" y="514"/>
                      <a:pt x="865" y="525"/>
                      <a:pt x="865" y="539"/>
                    </a:cubicBezTo>
                    <a:lnTo>
                      <a:pt x="865" y="723"/>
                    </a:lnTo>
                    <a:cubicBezTo>
                      <a:pt x="865" y="736"/>
                      <a:pt x="876" y="747"/>
                      <a:pt x="890" y="747"/>
                    </a:cubicBezTo>
                    <a:lnTo>
                      <a:pt x="1110" y="747"/>
                    </a:lnTo>
                    <a:cubicBezTo>
                      <a:pt x="1124" y="747"/>
                      <a:pt x="1135" y="736"/>
                      <a:pt x="1135" y="723"/>
                    </a:cubicBezTo>
                    <a:lnTo>
                      <a:pt x="1135" y="539"/>
                    </a:lnTo>
                    <a:cubicBezTo>
                      <a:pt x="1135" y="525"/>
                      <a:pt x="1124" y="514"/>
                      <a:pt x="1110" y="514"/>
                    </a:cubicBezTo>
                    <a:close/>
                    <a:moveTo>
                      <a:pt x="716" y="613"/>
                    </a:moveTo>
                    <a:lnTo>
                      <a:pt x="586" y="483"/>
                    </a:lnTo>
                    <a:cubicBezTo>
                      <a:pt x="576" y="474"/>
                      <a:pt x="561" y="474"/>
                      <a:pt x="551" y="483"/>
                    </a:cubicBezTo>
                    <a:lnTo>
                      <a:pt x="421" y="613"/>
                    </a:lnTo>
                    <a:cubicBezTo>
                      <a:pt x="411" y="623"/>
                      <a:pt x="411" y="639"/>
                      <a:pt x="421" y="648"/>
                    </a:cubicBezTo>
                    <a:lnTo>
                      <a:pt x="551" y="778"/>
                    </a:lnTo>
                    <a:cubicBezTo>
                      <a:pt x="561" y="788"/>
                      <a:pt x="576" y="788"/>
                      <a:pt x="586" y="778"/>
                    </a:cubicBezTo>
                    <a:lnTo>
                      <a:pt x="716" y="648"/>
                    </a:lnTo>
                    <a:cubicBezTo>
                      <a:pt x="726" y="639"/>
                      <a:pt x="726" y="623"/>
                      <a:pt x="716" y="613"/>
                    </a:cubicBezTo>
                    <a:close/>
                    <a:moveTo>
                      <a:pt x="745" y="881"/>
                    </a:moveTo>
                    <a:lnTo>
                      <a:pt x="368" y="881"/>
                    </a:lnTo>
                    <a:cubicBezTo>
                      <a:pt x="355" y="881"/>
                      <a:pt x="344" y="892"/>
                      <a:pt x="344" y="905"/>
                    </a:cubicBezTo>
                    <a:lnTo>
                      <a:pt x="344" y="1089"/>
                    </a:lnTo>
                    <a:cubicBezTo>
                      <a:pt x="344" y="1103"/>
                      <a:pt x="355" y="1114"/>
                      <a:pt x="368" y="1114"/>
                    </a:cubicBezTo>
                    <a:lnTo>
                      <a:pt x="745" y="1114"/>
                    </a:lnTo>
                    <a:cubicBezTo>
                      <a:pt x="758" y="1114"/>
                      <a:pt x="769" y="1103"/>
                      <a:pt x="769" y="1089"/>
                    </a:cubicBezTo>
                    <a:lnTo>
                      <a:pt x="769" y="905"/>
                    </a:lnTo>
                    <a:cubicBezTo>
                      <a:pt x="769" y="892"/>
                      <a:pt x="758" y="881"/>
                      <a:pt x="745" y="881"/>
                    </a:cubicBezTo>
                    <a:close/>
                    <a:moveTo>
                      <a:pt x="208" y="509"/>
                    </a:moveTo>
                    <a:lnTo>
                      <a:pt x="24" y="509"/>
                    </a:lnTo>
                    <a:cubicBezTo>
                      <a:pt x="11" y="509"/>
                      <a:pt x="0" y="520"/>
                      <a:pt x="0" y="534"/>
                    </a:cubicBezTo>
                    <a:lnTo>
                      <a:pt x="0" y="718"/>
                    </a:lnTo>
                    <a:cubicBezTo>
                      <a:pt x="0" y="731"/>
                      <a:pt x="11" y="742"/>
                      <a:pt x="24" y="742"/>
                    </a:cubicBezTo>
                    <a:lnTo>
                      <a:pt x="208" y="742"/>
                    </a:lnTo>
                    <a:cubicBezTo>
                      <a:pt x="222" y="742"/>
                      <a:pt x="233" y="731"/>
                      <a:pt x="233" y="718"/>
                    </a:cubicBezTo>
                    <a:lnTo>
                      <a:pt x="233" y="534"/>
                    </a:lnTo>
                    <a:cubicBezTo>
                      <a:pt x="233" y="520"/>
                      <a:pt x="222" y="509"/>
                      <a:pt x="208" y="509"/>
                    </a:cubicBezTo>
                    <a:close/>
                    <a:moveTo>
                      <a:pt x="567" y="0"/>
                    </a:moveTo>
                    <a:cubicBezTo>
                      <a:pt x="644" y="0"/>
                      <a:pt x="706" y="62"/>
                      <a:pt x="706" y="138"/>
                    </a:cubicBezTo>
                    <a:cubicBezTo>
                      <a:pt x="706" y="215"/>
                      <a:pt x="644" y="277"/>
                      <a:pt x="567" y="277"/>
                    </a:cubicBezTo>
                    <a:cubicBezTo>
                      <a:pt x="491" y="277"/>
                      <a:pt x="429" y="215"/>
                      <a:pt x="429" y="138"/>
                    </a:cubicBezTo>
                    <a:cubicBezTo>
                      <a:pt x="429" y="62"/>
                      <a:pt x="491" y="0"/>
                      <a:pt x="567" y="0"/>
                    </a:cubicBezTo>
                    <a:close/>
                    <a:moveTo>
                      <a:pt x="397" y="631"/>
                    </a:moveTo>
                    <a:lnTo>
                      <a:pt x="255" y="631"/>
                    </a:lnTo>
                    <a:lnTo>
                      <a:pt x="397" y="631"/>
                    </a:lnTo>
                    <a:close/>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grpSp>
      </p:grpSp>
      <p:grpSp>
        <p:nvGrpSpPr>
          <p:cNvPr id="61" name="Group 29">
            <a:extLst>
              <a:ext uri="{FF2B5EF4-FFF2-40B4-BE49-F238E27FC236}">
                <a16:creationId xmlns:a16="http://schemas.microsoft.com/office/drawing/2014/main" id="{712779AF-72FC-44CE-86E0-AEF93B127BD4}"/>
              </a:ext>
            </a:extLst>
          </p:cNvPr>
          <p:cNvGrpSpPr>
            <a:grpSpLocks noChangeAspect="1"/>
          </p:cNvGrpSpPr>
          <p:nvPr/>
        </p:nvGrpSpPr>
        <p:grpSpPr bwMode="auto">
          <a:xfrm>
            <a:off x="5615451" y="5192686"/>
            <a:ext cx="667944" cy="644476"/>
            <a:chOff x="2739" y="2544"/>
            <a:chExt cx="370" cy="357"/>
          </a:xfrm>
        </p:grpSpPr>
        <p:sp>
          <p:nvSpPr>
            <p:cNvPr id="62" name="Freeform 30">
              <a:extLst>
                <a:ext uri="{FF2B5EF4-FFF2-40B4-BE49-F238E27FC236}">
                  <a16:creationId xmlns:a16="http://schemas.microsoft.com/office/drawing/2014/main" id="{CB73DBC9-41E0-4E28-A648-650124C5181B}"/>
                </a:ext>
              </a:extLst>
            </p:cNvPr>
            <p:cNvSpPr>
              <a:spLocks/>
            </p:cNvSpPr>
            <p:nvPr/>
          </p:nvSpPr>
          <p:spPr bwMode="auto">
            <a:xfrm>
              <a:off x="2739" y="2544"/>
              <a:ext cx="370" cy="357"/>
            </a:xfrm>
            <a:custGeom>
              <a:avLst/>
              <a:gdLst>
                <a:gd name="T0" fmla="*/ 919 w 2175"/>
                <a:gd name="T1" fmla="*/ 1529 h 2100"/>
                <a:gd name="T2" fmla="*/ 625 w 2175"/>
                <a:gd name="T3" fmla="*/ 1096 h 2100"/>
                <a:gd name="T4" fmla="*/ 1088 w 2175"/>
                <a:gd name="T5" fmla="*/ 633 h 2100"/>
                <a:gd name="T6" fmla="*/ 1550 w 2175"/>
                <a:gd name="T7" fmla="*/ 1096 h 2100"/>
                <a:gd name="T8" fmla="*/ 1265 w 2175"/>
                <a:gd name="T9" fmla="*/ 1525 h 2100"/>
                <a:gd name="T10" fmla="*/ 1497 w 2175"/>
                <a:gd name="T11" fmla="*/ 2096 h 2100"/>
                <a:gd name="T12" fmla="*/ 2175 w 2175"/>
                <a:gd name="T13" fmla="*/ 1088 h 2100"/>
                <a:gd name="T14" fmla="*/ 1088 w 2175"/>
                <a:gd name="T15" fmla="*/ 0 h 2100"/>
                <a:gd name="T16" fmla="*/ 0 w 2175"/>
                <a:gd name="T17" fmla="*/ 1088 h 2100"/>
                <a:gd name="T18" fmla="*/ 688 w 2175"/>
                <a:gd name="T19" fmla="*/ 2100 h 2100"/>
                <a:gd name="T20" fmla="*/ 919 w 2175"/>
                <a:gd name="T21" fmla="*/ 1529 h 2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75" h="2100">
                  <a:moveTo>
                    <a:pt x="919" y="1529"/>
                  </a:moveTo>
                  <a:cubicBezTo>
                    <a:pt x="742" y="1458"/>
                    <a:pt x="625" y="1287"/>
                    <a:pt x="625" y="1096"/>
                  </a:cubicBezTo>
                  <a:cubicBezTo>
                    <a:pt x="625" y="840"/>
                    <a:pt x="832" y="633"/>
                    <a:pt x="1088" y="633"/>
                  </a:cubicBezTo>
                  <a:cubicBezTo>
                    <a:pt x="1343" y="633"/>
                    <a:pt x="1550" y="840"/>
                    <a:pt x="1550" y="1096"/>
                  </a:cubicBezTo>
                  <a:cubicBezTo>
                    <a:pt x="1550" y="1283"/>
                    <a:pt x="1437" y="1452"/>
                    <a:pt x="1265" y="1525"/>
                  </a:cubicBezTo>
                  <a:lnTo>
                    <a:pt x="1497" y="2096"/>
                  </a:lnTo>
                  <a:cubicBezTo>
                    <a:pt x="1895" y="1934"/>
                    <a:pt x="2175" y="1544"/>
                    <a:pt x="2175" y="1088"/>
                  </a:cubicBezTo>
                  <a:cubicBezTo>
                    <a:pt x="2175" y="487"/>
                    <a:pt x="1688" y="0"/>
                    <a:pt x="1088" y="0"/>
                  </a:cubicBezTo>
                  <a:cubicBezTo>
                    <a:pt x="487" y="0"/>
                    <a:pt x="0" y="487"/>
                    <a:pt x="0" y="1088"/>
                  </a:cubicBezTo>
                  <a:cubicBezTo>
                    <a:pt x="0" y="1547"/>
                    <a:pt x="285" y="1941"/>
                    <a:pt x="688" y="2100"/>
                  </a:cubicBezTo>
                  <a:lnTo>
                    <a:pt x="919" y="1529"/>
                  </a:lnTo>
                  <a:close/>
                </a:path>
              </a:pathLst>
            </a:custGeom>
            <a:noFill/>
            <a:ln w="14288"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63" name="Freeform 31">
              <a:extLst>
                <a:ext uri="{FF2B5EF4-FFF2-40B4-BE49-F238E27FC236}">
                  <a16:creationId xmlns:a16="http://schemas.microsoft.com/office/drawing/2014/main" id="{B3DFB697-547B-471C-8E93-BFB1162A04E2}"/>
                </a:ext>
              </a:extLst>
            </p:cNvPr>
            <p:cNvSpPr>
              <a:spLocks/>
            </p:cNvSpPr>
            <p:nvPr/>
          </p:nvSpPr>
          <p:spPr bwMode="auto">
            <a:xfrm>
              <a:off x="2774" y="2592"/>
              <a:ext cx="81" cy="101"/>
            </a:xfrm>
            <a:custGeom>
              <a:avLst/>
              <a:gdLst>
                <a:gd name="T0" fmla="*/ 0 w 476"/>
                <a:gd name="T1" fmla="*/ 594 h 594"/>
                <a:gd name="T2" fmla="*/ 476 w 476"/>
                <a:gd name="T3" fmla="*/ 0 h 594"/>
              </a:gdLst>
              <a:ahLst/>
              <a:cxnLst>
                <a:cxn ang="0">
                  <a:pos x="T0" y="T1"/>
                </a:cxn>
                <a:cxn ang="0">
                  <a:pos x="T2" y="T3"/>
                </a:cxn>
              </a:cxnLst>
              <a:rect l="0" t="0" r="r" b="b"/>
              <a:pathLst>
                <a:path w="476" h="594">
                  <a:moveTo>
                    <a:pt x="0" y="594"/>
                  </a:moveTo>
                  <a:cubicBezTo>
                    <a:pt x="64" y="336"/>
                    <a:pt x="238" y="119"/>
                    <a:pt x="476" y="0"/>
                  </a:cubicBezTo>
                </a:path>
              </a:pathLst>
            </a:custGeom>
            <a:noFill/>
            <a:ln w="14288"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sp>
          <p:nvSpPr>
            <p:cNvPr id="64" name="Freeform 32">
              <a:extLst>
                <a:ext uri="{FF2B5EF4-FFF2-40B4-BE49-F238E27FC236}">
                  <a16:creationId xmlns:a16="http://schemas.microsoft.com/office/drawing/2014/main" id="{0D6193D0-6A2C-494D-933A-6C0EE63A7C8E}"/>
                </a:ext>
              </a:extLst>
            </p:cNvPr>
            <p:cNvSpPr>
              <a:spLocks noEditPoints="1"/>
            </p:cNvSpPr>
            <p:nvPr/>
          </p:nvSpPr>
          <p:spPr bwMode="auto">
            <a:xfrm>
              <a:off x="2873" y="2679"/>
              <a:ext cx="101" cy="102"/>
            </a:xfrm>
            <a:custGeom>
              <a:avLst/>
              <a:gdLst>
                <a:gd name="T0" fmla="*/ 67 w 589"/>
                <a:gd name="T1" fmla="*/ 263 h 599"/>
                <a:gd name="T2" fmla="*/ 25 w 589"/>
                <a:gd name="T3" fmla="*/ 239 h 599"/>
                <a:gd name="T4" fmla="*/ 9 w 589"/>
                <a:gd name="T5" fmla="*/ 195 h 599"/>
                <a:gd name="T6" fmla="*/ 62 w 589"/>
                <a:gd name="T7" fmla="*/ 105 h 599"/>
                <a:gd name="T8" fmla="*/ 107 w 589"/>
                <a:gd name="T9" fmla="*/ 96 h 599"/>
                <a:gd name="T10" fmla="*/ 149 w 589"/>
                <a:gd name="T11" fmla="*/ 120 h 599"/>
                <a:gd name="T12" fmla="*/ 213 w 589"/>
                <a:gd name="T13" fmla="*/ 84 h 599"/>
                <a:gd name="T14" fmla="*/ 213 w 589"/>
                <a:gd name="T15" fmla="*/ 36 h 599"/>
                <a:gd name="T16" fmla="*/ 243 w 589"/>
                <a:gd name="T17" fmla="*/ 0 h 599"/>
                <a:gd name="T18" fmla="*/ 347 w 589"/>
                <a:gd name="T19" fmla="*/ 0 h 599"/>
                <a:gd name="T20" fmla="*/ 377 w 589"/>
                <a:gd name="T21" fmla="*/ 35 h 599"/>
                <a:gd name="T22" fmla="*/ 377 w 589"/>
                <a:gd name="T23" fmla="*/ 84 h 599"/>
                <a:gd name="T24" fmla="*/ 441 w 589"/>
                <a:gd name="T25" fmla="*/ 121 h 599"/>
                <a:gd name="T26" fmla="*/ 482 w 589"/>
                <a:gd name="T27" fmla="*/ 97 h 599"/>
                <a:gd name="T28" fmla="*/ 528 w 589"/>
                <a:gd name="T29" fmla="*/ 105 h 599"/>
                <a:gd name="T30" fmla="*/ 589 w 589"/>
                <a:gd name="T31" fmla="*/ 224 h 599"/>
                <a:gd name="T32" fmla="*/ 523 w 589"/>
                <a:gd name="T33" fmla="*/ 264 h 599"/>
                <a:gd name="T34" fmla="*/ 523 w 589"/>
                <a:gd name="T35" fmla="*/ 337 h 599"/>
                <a:gd name="T36" fmla="*/ 564 w 589"/>
                <a:gd name="T37" fmla="*/ 361 h 599"/>
                <a:gd name="T38" fmla="*/ 580 w 589"/>
                <a:gd name="T39" fmla="*/ 404 h 599"/>
                <a:gd name="T40" fmla="*/ 528 w 589"/>
                <a:gd name="T41" fmla="*/ 495 h 599"/>
                <a:gd name="T42" fmla="*/ 482 w 589"/>
                <a:gd name="T43" fmla="*/ 503 h 599"/>
                <a:gd name="T44" fmla="*/ 440 w 589"/>
                <a:gd name="T45" fmla="*/ 479 h 599"/>
                <a:gd name="T46" fmla="*/ 377 w 589"/>
                <a:gd name="T47" fmla="*/ 516 h 599"/>
                <a:gd name="T48" fmla="*/ 377 w 589"/>
                <a:gd name="T49" fmla="*/ 564 h 599"/>
                <a:gd name="T50" fmla="*/ 347 w 589"/>
                <a:gd name="T51" fmla="*/ 599 h 599"/>
                <a:gd name="T52" fmla="*/ 242 w 589"/>
                <a:gd name="T53" fmla="*/ 599 h 599"/>
                <a:gd name="T54" fmla="*/ 212 w 589"/>
                <a:gd name="T55" fmla="*/ 564 h 599"/>
                <a:gd name="T56" fmla="*/ 212 w 589"/>
                <a:gd name="T57" fmla="*/ 516 h 599"/>
                <a:gd name="T58" fmla="*/ 149 w 589"/>
                <a:gd name="T59" fmla="*/ 479 h 599"/>
                <a:gd name="T60" fmla="*/ 107 w 589"/>
                <a:gd name="T61" fmla="*/ 503 h 599"/>
                <a:gd name="T62" fmla="*/ 61 w 589"/>
                <a:gd name="T63" fmla="*/ 495 h 599"/>
                <a:gd name="T64" fmla="*/ 9 w 589"/>
                <a:gd name="T65" fmla="*/ 404 h 599"/>
                <a:gd name="T66" fmla="*/ 25 w 589"/>
                <a:gd name="T67" fmla="*/ 361 h 599"/>
                <a:gd name="T68" fmla="*/ 66 w 589"/>
                <a:gd name="T69" fmla="*/ 336 h 599"/>
                <a:gd name="T70" fmla="*/ 67 w 589"/>
                <a:gd name="T71" fmla="*/ 263 h 599"/>
                <a:gd name="T72" fmla="*/ 298 w 589"/>
                <a:gd name="T73" fmla="*/ 179 h 599"/>
                <a:gd name="T74" fmla="*/ 419 w 589"/>
                <a:gd name="T75" fmla="*/ 300 h 599"/>
                <a:gd name="T76" fmla="*/ 298 w 589"/>
                <a:gd name="T77" fmla="*/ 421 h 599"/>
                <a:gd name="T78" fmla="*/ 176 w 589"/>
                <a:gd name="T79" fmla="*/ 300 h 599"/>
                <a:gd name="T80" fmla="*/ 298 w 589"/>
                <a:gd name="T81" fmla="*/ 179 h 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89" h="599">
                  <a:moveTo>
                    <a:pt x="67" y="263"/>
                  </a:moveTo>
                  <a:lnTo>
                    <a:pt x="25" y="239"/>
                  </a:lnTo>
                  <a:cubicBezTo>
                    <a:pt x="10" y="230"/>
                    <a:pt x="0" y="210"/>
                    <a:pt x="9" y="195"/>
                  </a:cubicBezTo>
                  <a:lnTo>
                    <a:pt x="62" y="105"/>
                  </a:lnTo>
                  <a:cubicBezTo>
                    <a:pt x="71" y="89"/>
                    <a:pt x="92" y="88"/>
                    <a:pt x="107" y="96"/>
                  </a:cubicBezTo>
                  <a:lnTo>
                    <a:pt x="149" y="120"/>
                  </a:lnTo>
                  <a:cubicBezTo>
                    <a:pt x="169" y="105"/>
                    <a:pt x="190" y="92"/>
                    <a:pt x="213" y="84"/>
                  </a:cubicBezTo>
                  <a:lnTo>
                    <a:pt x="213" y="36"/>
                  </a:lnTo>
                  <a:cubicBezTo>
                    <a:pt x="213" y="18"/>
                    <a:pt x="225" y="0"/>
                    <a:pt x="243" y="0"/>
                  </a:cubicBezTo>
                  <a:lnTo>
                    <a:pt x="347" y="0"/>
                  </a:lnTo>
                  <a:cubicBezTo>
                    <a:pt x="365" y="0"/>
                    <a:pt x="377" y="18"/>
                    <a:pt x="377" y="35"/>
                  </a:cubicBezTo>
                  <a:lnTo>
                    <a:pt x="377" y="84"/>
                  </a:lnTo>
                  <a:cubicBezTo>
                    <a:pt x="401" y="93"/>
                    <a:pt x="422" y="105"/>
                    <a:pt x="441" y="121"/>
                  </a:cubicBezTo>
                  <a:lnTo>
                    <a:pt x="482" y="97"/>
                  </a:lnTo>
                  <a:cubicBezTo>
                    <a:pt x="498" y="88"/>
                    <a:pt x="520" y="89"/>
                    <a:pt x="528" y="105"/>
                  </a:cubicBezTo>
                  <a:lnTo>
                    <a:pt x="589" y="224"/>
                  </a:lnTo>
                  <a:lnTo>
                    <a:pt x="523" y="264"/>
                  </a:lnTo>
                  <a:cubicBezTo>
                    <a:pt x="527" y="288"/>
                    <a:pt x="527" y="313"/>
                    <a:pt x="523" y="337"/>
                  </a:cubicBezTo>
                  <a:lnTo>
                    <a:pt x="564" y="361"/>
                  </a:lnTo>
                  <a:cubicBezTo>
                    <a:pt x="580" y="370"/>
                    <a:pt x="589" y="389"/>
                    <a:pt x="580" y="404"/>
                  </a:cubicBezTo>
                  <a:lnTo>
                    <a:pt x="528" y="495"/>
                  </a:lnTo>
                  <a:cubicBezTo>
                    <a:pt x="519" y="510"/>
                    <a:pt x="498" y="512"/>
                    <a:pt x="482" y="503"/>
                  </a:cubicBezTo>
                  <a:lnTo>
                    <a:pt x="440" y="479"/>
                  </a:lnTo>
                  <a:cubicBezTo>
                    <a:pt x="421" y="495"/>
                    <a:pt x="399" y="507"/>
                    <a:pt x="377" y="516"/>
                  </a:cubicBezTo>
                  <a:lnTo>
                    <a:pt x="377" y="564"/>
                  </a:lnTo>
                  <a:cubicBezTo>
                    <a:pt x="377" y="582"/>
                    <a:pt x="364" y="599"/>
                    <a:pt x="347" y="599"/>
                  </a:cubicBezTo>
                  <a:lnTo>
                    <a:pt x="242" y="599"/>
                  </a:lnTo>
                  <a:cubicBezTo>
                    <a:pt x="225" y="599"/>
                    <a:pt x="213" y="582"/>
                    <a:pt x="212" y="564"/>
                  </a:cubicBezTo>
                  <a:lnTo>
                    <a:pt x="212" y="516"/>
                  </a:lnTo>
                  <a:cubicBezTo>
                    <a:pt x="189" y="506"/>
                    <a:pt x="167" y="494"/>
                    <a:pt x="149" y="479"/>
                  </a:cubicBezTo>
                  <a:lnTo>
                    <a:pt x="107" y="503"/>
                  </a:lnTo>
                  <a:cubicBezTo>
                    <a:pt x="92" y="512"/>
                    <a:pt x="70" y="510"/>
                    <a:pt x="61" y="495"/>
                  </a:cubicBezTo>
                  <a:lnTo>
                    <a:pt x="9" y="404"/>
                  </a:lnTo>
                  <a:cubicBezTo>
                    <a:pt x="0" y="389"/>
                    <a:pt x="10" y="370"/>
                    <a:pt x="25" y="361"/>
                  </a:cubicBezTo>
                  <a:lnTo>
                    <a:pt x="66" y="336"/>
                  </a:lnTo>
                  <a:cubicBezTo>
                    <a:pt x="63" y="311"/>
                    <a:pt x="63" y="287"/>
                    <a:pt x="67" y="263"/>
                  </a:cubicBezTo>
                  <a:close/>
                  <a:moveTo>
                    <a:pt x="298" y="179"/>
                  </a:moveTo>
                  <a:cubicBezTo>
                    <a:pt x="365" y="179"/>
                    <a:pt x="419" y="233"/>
                    <a:pt x="419" y="300"/>
                  </a:cubicBezTo>
                  <a:cubicBezTo>
                    <a:pt x="419" y="367"/>
                    <a:pt x="365" y="421"/>
                    <a:pt x="298" y="421"/>
                  </a:cubicBezTo>
                  <a:cubicBezTo>
                    <a:pt x="231" y="421"/>
                    <a:pt x="176" y="367"/>
                    <a:pt x="176" y="300"/>
                  </a:cubicBezTo>
                  <a:cubicBezTo>
                    <a:pt x="176" y="233"/>
                    <a:pt x="231" y="179"/>
                    <a:pt x="298" y="179"/>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de-DE" sz="2400"/>
            </a:p>
          </p:txBody>
        </p:sp>
      </p:grpSp>
    </p:spTree>
    <p:extLst>
      <p:ext uri="{BB962C8B-B14F-4D97-AF65-F5344CB8AC3E}">
        <p14:creationId xmlns:p14="http://schemas.microsoft.com/office/powerpoint/2010/main" val="1764427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312D674-56FD-4A82-AB8B-D1E6D0A8A2B1}"/>
              </a:ext>
            </a:extLst>
          </p:cNvPr>
          <p:cNvSpPr>
            <a:spLocks noGrp="1"/>
          </p:cNvSpPr>
          <p:nvPr>
            <p:ph type="title"/>
          </p:nvPr>
        </p:nvSpPr>
        <p:spPr/>
        <p:txBody>
          <a:bodyPr>
            <a:normAutofit/>
          </a:bodyPr>
          <a:lstStyle/>
          <a:p>
            <a:r>
              <a:rPr lang="en-US" b="1"/>
              <a:t>Optimization Scenarios</a:t>
            </a:r>
          </a:p>
        </p:txBody>
      </p:sp>
      <p:sp>
        <p:nvSpPr>
          <p:cNvPr id="21" name="Text Placeholder 20">
            <a:extLst>
              <a:ext uri="{FF2B5EF4-FFF2-40B4-BE49-F238E27FC236}">
                <a16:creationId xmlns:a16="http://schemas.microsoft.com/office/drawing/2014/main" id="{63DDFFBA-E2EA-469B-AE01-FC8BF2C7F6DF}"/>
              </a:ext>
            </a:extLst>
          </p:cNvPr>
          <p:cNvSpPr>
            <a:spLocks noGrp="1"/>
          </p:cNvSpPr>
          <p:nvPr>
            <p:ph type="body" sz="quarter" idx="10"/>
          </p:nvPr>
        </p:nvSpPr>
        <p:spPr/>
        <p:txBody>
          <a:bodyPr>
            <a:normAutofit/>
          </a:bodyPr>
          <a:lstStyle/>
          <a:p>
            <a:r>
              <a:rPr lang="en-GB">
                <a:solidFill>
                  <a:schemeClr val="bg1"/>
                </a:solidFill>
              </a:rPr>
              <a:t>Charge the premium that achieves highest profits for a minimum retention</a:t>
            </a:r>
          </a:p>
          <a:p>
            <a:endParaRPr lang="en-SG"/>
          </a:p>
        </p:txBody>
      </p:sp>
      <p:sp>
        <p:nvSpPr>
          <p:cNvPr id="8" name="TextBox 7">
            <a:extLst>
              <a:ext uri="{FF2B5EF4-FFF2-40B4-BE49-F238E27FC236}">
                <a16:creationId xmlns:a16="http://schemas.microsoft.com/office/drawing/2014/main" id="{3C07D725-FF3C-4ECE-BBBD-5AC8D21B9BD7}"/>
              </a:ext>
            </a:extLst>
          </p:cNvPr>
          <p:cNvSpPr txBox="1"/>
          <p:nvPr/>
        </p:nvSpPr>
        <p:spPr>
          <a:xfrm>
            <a:off x="49385" y="6488668"/>
            <a:ext cx="393056" cy="338554"/>
          </a:xfrm>
          <a:prstGeom prst="rect">
            <a:avLst/>
          </a:prstGeom>
          <a:noFill/>
        </p:spPr>
        <p:txBody>
          <a:bodyPr wrap="none" rtlCol="0">
            <a:spAutoFit/>
          </a:bodyPr>
          <a:lstStyle/>
          <a:p>
            <a:pPr defTabSz="1219170">
              <a:defRPr/>
            </a:pPr>
            <a:fld id="{AE50F4AD-3E30-4A9B-9F28-AE4B100FC8ED}" type="slidenum">
              <a:rPr lang="en-US" sz="1600">
                <a:solidFill>
                  <a:srgbClr val="FFFFFF"/>
                </a:solidFill>
                <a:latin typeface="Calibri" panose="020F0502020204030204"/>
              </a:rPr>
              <a:pPr defTabSz="1219170">
                <a:defRPr/>
              </a:pPr>
              <a:t>43</a:t>
            </a:fld>
            <a:endParaRPr lang="en-US" sz="1600">
              <a:solidFill>
                <a:srgbClr val="FFFFFF"/>
              </a:solidFill>
              <a:latin typeface="Calibri" panose="020F0502020204030204"/>
            </a:endParaRPr>
          </a:p>
        </p:txBody>
      </p:sp>
      <p:sp>
        <p:nvSpPr>
          <p:cNvPr id="9" name="Content Placeholder 5">
            <a:extLst>
              <a:ext uri="{FF2B5EF4-FFF2-40B4-BE49-F238E27FC236}">
                <a16:creationId xmlns:a16="http://schemas.microsoft.com/office/drawing/2014/main" id="{EB19EEC7-0D3E-4112-A824-7A8AFB415F05}"/>
              </a:ext>
            </a:extLst>
          </p:cNvPr>
          <p:cNvSpPr txBox="1">
            <a:spLocks/>
          </p:cNvSpPr>
          <p:nvPr/>
        </p:nvSpPr>
        <p:spPr>
          <a:xfrm>
            <a:off x="6096001" y="1102581"/>
            <a:ext cx="5463823" cy="5216055"/>
          </a:xfrm>
          <a:prstGeom prst="rect">
            <a:avLst/>
          </a:prstGeom>
        </p:spPr>
        <p:txBody>
          <a:bodyPr vert="horz" lIns="121920" tIns="60960" rIns="121920" bIns="60960" rtlCol="0">
            <a:noAutofit/>
          </a:bodyPr>
          <a:lstStyle>
            <a:lvl1pPr marL="182880" indent="-182880" algn="l" defTabSz="685800" rtl="0" eaLnBrk="1" latinLnBrk="0" hangingPunct="1">
              <a:lnSpc>
                <a:spcPct val="85000"/>
              </a:lnSpc>
              <a:spcBef>
                <a:spcPts val="800"/>
              </a:spcBef>
              <a:buFont typeface="Arial" panose="020B0604020202020204" pitchFamily="34" charset="0"/>
              <a:buChar char="•"/>
              <a:defRPr sz="2100" kern="1200">
                <a:solidFill>
                  <a:schemeClr val="bg1"/>
                </a:solidFill>
                <a:latin typeface="+mj-lt"/>
                <a:ea typeface="+mn-ea"/>
                <a:cs typeface="+mn-cs"/>
              </a:defRPr>
            </a:lvl1pPr>
            <a:lvl2pPr marL="365760" indent="-182880" algn="l" defTabSz="685800" rtl="0" eaLnBrk="1" latinLnBrk="0" hangingPunct="1">
              <a:lnSpc>
                <a:spcPct val="85000"/>
              </a:lnSpc>
              <a:spcBef>
                <a:spcPts val="800"/>
              </a:spcBef>
              <a:buFont typeface="Calibri Light" panose="020F0302020204030204" pitchFamily="34" charset="0"/>
              <a:buChar char="–"/>
              <a:defRPr sz="1800" kern="1200">
                <a:solidFill>
                  <a:schemeClr val="bg1"/>
                </a:solidFill>
                <a:latin typeface="+mj-lt"/>
                <a:ea typeface="+mn-ea"/>
                <a:cs typeface="+mn-cs"/>
              </a:defRPr>
            </a:lvl2pPr>
            <a:lvl3pPr marL="548640" indent="-182880" algn="l" defTabSz="685800" rtl="0" eaLnBrk="1" latinLnBrk="0" hangingPunct="1">
              <a:lnSpc>
                <a:spcPct val="85000"/>
              </a:lnSpc>
              <a:spcBef>
                <a:spcPts val="800"/>
              </a:spcBef>
              <a:buFont typeface="Arial" panose="020B0604020202020204" pitchFamily="34" charset="0"/>
              <a:buChar char="•"/>
              <a:defRPr sz="1500" kern="1200">
                <a:solidFill>
                  <a:schemeClr val="bg1"/>
                </a:solidFill>
                <a:latin typeface="+mj-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bg2"/>
                </a:solidFill>
                <a:latin typeface="+mj-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bg2"/>
                </a:solidFill>
                <a:latin typeface="+mj-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914377">
              <a:spcBef>
                <a:spcPts val="1067"/>
              </a:spcBef>
              <a:buNone/>
              <a:defRPr/>
            </a:pPr>
            <a:br>
              <a:rPr lang="en-US" sz="2800">
                <a:solidFill>
                  <a:srgbClr val="FFC000"/>
                </a:solidFill>
                <a:latin typeface="Calibri Light" panose="020F0302020204030204"/>
              </a:rPr>
            </a:br>
            <a:br>
              <a:rPr lang="en-US" sz="2133">
                <a:solidFill>
                  <a:srgbClr val="FFC000"/>
                </a:solidFill>
                <a:latin typeface="Calibri Light" panose="020F0302020204030204"/>
              </a:rPr>
            </a:br>
            <a:endParaRPr lang="nl-NL" sz="2133" b="1">
              <a:solidFill>
                <a:srgbClr val="FFFFFF"/>
              </a:solidFill>
              <a:latin typeface="Calibri Light" panose="020F0302020204030204"/>
            </a:endParaRPr>
          </a:p>
        </p:txBody>
      </p:sp>
      <p:pic>
        <p:nvPicPr>
          <p:cNvPr id="15" name="Picture 14">
            <a:extLst>
              <a:ext uri="{FF2B5EF4-FFF2-40B4-BE49-F238E27FC236}">
                <a16:creationId xmlns:a16="http://schemas.microsoft.com/office/drawing/2014/main" id="{C31C7495-A6C1-49A8-A86F-B49C7FD83BA4}"/>
              </a:ext>
            </a:extLst>
          </p:cNvPr>
          <p:cNvPicPr>
            <a:picLocks noChangeAspect="1"/>
          </p:cNvPicPr>
          <p:nvPr/>
        </p:nvPicPr>
        <p:blipFill>
          <a:blip r:embed="rId2"/>
          <a:stretch>
            <a:fillRect/>
          </a:stretch>
        </p:blipFill>
        <p:spPr>
          <a:xfrm>
            <a:off x="632177" y="1519464"/>
            <a:ext cx="10981464" cy="3643773"/>
          </a:xfrm>
          <a:prstGeom prst="rect">
            <a:avLst/>
          </a:prstGeom>
        </p:spPr>
      </p:pic>
      <p:cxnSp>
        <p:nvCxnSpPr>
          <p:cNvPr id="16" name="Straight Arrow Connector 15">
            <a:extLst>
              <a:ext uri="{FF2B5EF4-FFF2-40B4-BE49-F238E27FC236}">
                <a16:creationId xmlns:a16="http://schemas.microsoft.com/office/drawing/2014/main" id="{777D3690-CC42-41C2-839B-80324769A783}"/>
              </a:ext>
            </a:extLst>
          </p:cNvPr>
          <p:cNvCxnSpPr>
            <a:cxnSpLocks/>
            <a:stCxn id="17" idx="0"/>
          </p:cNvCxnSpPr>
          <p:nvPr/>
        </p:nvCxnSpPr>
        <p:spPr>
          <a:xfrm flipH="1" flipV="1">
            <a:off x="1399429" y="2002269"/>
            <a:ext cx="683249" cy="3387504"/>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AFC2D32-CF8F-4A5A-9B44-7774DE193A06}"/>
              </a:ext>
            </a:extLst>
          </p:cNvPr>
          <p:cNvSpPr txBox="1"/>
          <p:nvPr/>
        </p:nvSpPr>
        <p:spPr>
          <a:xfrm>
            <a:off x="400338" y="5389773"/>
            <a:ext cx="3364679" cy="954300"/>
          </a:xfrm>
          <a:prstGeom prst="rect">
            <a:avLst/>
          </a:prstGeom>
          <a:noFill/>
          <a:ln w="6350">
            <a:solidFill>
              <a:schemeClr val="bg1"/>
            </a:solidFill>
            <a:prstDash val="dashDot"/>
          </a:ln>
        </p:spPr>
        <p:txBody>
          <a:bodyPr wrap="square" rtlCol="0">
            <a:spAutoFit/>
          </a:bodyPr>
          <a:lstStyle/>
          <a:p>
            <a:r>
              <a:rPr lang="en-SG" sz="1867">
                <a:solidFill>
                  <a:schemeClr val="bg1"/>
                </a:solidFill>
              </a:rPr>
              <a:t>Adjust different retention rates that are acceptable to the business.</a:t>
            </a:r>
          </a:p>
        </p:txBody>
      </p:sp>
      <p:cxnSp>
        <p:nvCxnSpPr>
          <p:cNvPr id="23" name="Straight Arrow Connector 22">
            <a:extLst>
              <a:ext uri="{FF2B5EF4-FFF2-40B4-BE49-F238E27FC236}">
                <a16:creationId xmlns:a16="http://schemas.microsoft.com/office/drawing/2014/main" id="{79AC9DE9-CC96-4800-8076-5531FABBBF0D}"/>
              </a:ext>
            </a:extLst>
          </p:cNvPr>
          <p:cNvCxnSpPr>
            <a:cxnSpLocks/>
            <a:stCxn id="26" idx="0"/>
          </p:cNvCxnSpPr>
          <p:nvPr/>
        </p:nvCxnSpPr>
        <p:spPr>
          <a:xfrm flipH="1" flipV="1">
            <a:off x="4298738" y="4473933"/>
            <a:ext cx="2207099" cy="915841"/>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FAFD6A8D-1F36-4E25-98B4-AEB551178FBA}"/>
              </a:ext>
            </a:extLst>
          </p:cNvPr>
          <p:cNvSpPr txBox="1"/>
          <p:nvPr/>
        </p:nvSpPr>
        <p:spPr>
          <a:xfrm>
            <a:off x="4413661" y="5389774"/>
            <a:ext cx="4184351" cy="954300"/>
          </a:xfrm>
          <a:prstGeom prst="rect">
            <a:avLst/>
          </a:prstGeom>
          <a:noFill/>
          <a:ln w="6350">
            <a:solidFill>
              <a:schemeClr val="bg1"/>
            </a:solidFill>
            <a:prstDash val="dashDot"/>
          </a:ln>
        </p:spPr>
        <p:txBody>
          <a:bodyPr wrap="square" rtlCol="0">
            <a:spAutoFit/>
          </a:bodyPr>
          <a:lstStyle/>
          <a:p>
            <a:r>
              <a:rPr lang="en-SG" sz="1867">
                <a:solidFill>
                  <a:schemeClr val="bg1"/>
                </a:solidFill>
              </a:rPr>
              <a:t>The model shows the results from the optimization run: higher retention = higher renewal premium + lower profit</a:t>
            </a:r>
          </a:p>
        </p:txBody>
      </p:sp>
      <p:cxnSp>
        <p:nvCxnSpPr>
          <p:cNvPr id="29" name="Straight Arrow Connector 28">
            <a:extLst>
              <a:ext uri="{FF2B5EF4-FFF2-40B4-BE49-F238E27FC236}">
                <a16:creationId xmlns:a16="http://schemas.microsoft.com/office/drawing/2014/main" id="{15B62A5B-048B-4065-BDCF-7FBE0F8C1096}"/>
              </a:ext>
            </a:extLst>
          </p:cNvPr>
          <p:cNvCxnSpPr>
            <a:cxnSpLocks/>
            <a:stCxn id="26" idx="0"/>
          </p:cNvCxnSpPr>
          <p:nvPr/>
        </p:nvCxnSpPr>
        <p:spPr>
          <a:xfrm flipV="1">
            <a:off x="6505837" y="4589628"/>
            <a:ext cx="954218" cy="800146"/>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31C17985-94D9-43C5-9682-6F29BF632576}"/>
              </a:ext>
            </a:extLst>
          </p:cNvPr>
          <p:cNvCxnSpPr>
            <a:cxnSpLocks/>
            <a:stCxn id="26" idx="0"/>
          </p:cNvCxnSpPr>
          <p:nvPr/>
        </p:nvCxnSpPr>
        <p:spPr>
          <a:xfrm flipV="1">
            <a:off x="6505837" y="4589628"/>
            <a:ext cx="4286735" cy="800146"/>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Footer Placeholder 4">
            <a:extLst>
              <a:ext uri="{FF2B5EF4-FFF2-40B4-BE49-F238E27FC236}">
                <a16:creationId xmlns:a16="http://schemas.microsoft.com/office/drawing/2014/main" id="{25A9FEC5-0FF0-4AFA-BA05-D3E3DE951718}"/>
              </a:ext>
            </a:extLst>
          </p:cNvPr>
          <p:cNvSpPr txBox="1">
            <a:spLocks/>
          </p:cNvSpPr>
          <p:nvPr/>
        </p:nvSpPr>
        <p:spPr>
          <a:xfrm>
            <a:off x="10058400" y="65690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solidFill>
                  <a:schemeClr val="bg1"/>
                </a:solidFill>
              </a:rPr>
              <a:t>www.actuariesindia.org</a:t>
            </a:r>
          </a:p>
        </p:txBody>
      </p:sp>
      <p:pic>
        <p:nvPicPr>
          <p:cNvPr id="14" name="Picture 13">
            <a:extLst>
              <a:ext uri="{FF2B5EF4-FFF2-40B4-BE49-F238E27FC236}">
                <a16:creationId xmlns:a16="http://schemas.microsoft.com/office/drawing/2014/main" id="{FA038F20-B4C1-40B6-8AB9-12BE561AAA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96600" y="152401"/>
            <a:ext cx="1085347" cy="1093347"/>
          </a:xfrm>
          <a:prstGeom prst="rect">
            <a:avLst/>
          </a:prstGeom>
          <a:blipFill dpi="0" rotWithShape="1">
            <a:blip r:embed="rId4"/>
            <a:srcRect/>
            <a:stretch>
              <a:fillRect/>
            </a:stretch>
          </a:blipFill>
        </p:spPr>
      </p:pic>
    </p:spTree>
    <p:extLst>
      <p:ext uri="{BB962C8B-B14F-4D97-AF65-F5344CB8AC3E}">
        <p14:creationId xmlns:p14="http://schemas.microsoft.com/office/powerpoint/2010/main" val="1311428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1943099" y="146084"/>
            <a:ext cx="4583516" cy="586979"/>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IN" altLang="en-US" sz="4000" b="1" i="0" u="none" strike="noStrike" kern="0" cap="none" spc="0" normalizeH="0" baseline="0" noProof="0" dirty="0">
                <a:ln>
                  <a:noFill/>
                </a:ln>
                <a:solidFill>
                  <a:srgbClr val="000000"/>
                </a:solidFill>
                <a:effectLst/>
                <a:uLnTx/>
                <a:uFillTx/>
                <a:latin typeface="Arial"/>
                <a:ea typeface="+mj-ea"/>
                <a:cs typeface="+mj-cs"/>
              </a:rPr>
              <a:t>Poll Question 1a</a:t>
            </a:r>
            <a:endParaRPr kumimoji="0" lang="en-US" altLang="en-US" sz="4000" b="1" i="0" u="none" strike="noStrike" kern="0" cap="none" spc="0" normalizeH="0" baseline="0" noProof="0" dirty="0">
              <a:ln>
                <a:noFill/>
              </a:ln>
              <a:solidFill>
                <a:srgbClr val="000000"/>
              </a:solidFill>
              <a:effectLst/>
              <a:uLnTx/>
              <a:uFillTx/>
              <a:latin typeface="Arial"/>
              <a:ea typeface="+mj-ea"/>
              <a:cs typeface="+mj-cs"/>
            </a:endParaRPr>
          </a:p>
        </p:txBody>
      </p:sp>
      <p:sp>
        <p:nvSpPr>
          <p:cNvPr id="8" name="Rectangle 7">
            <a:extLst>
              <a:ext uri="{FF2B5EF4-FFF2-40B4-BE49-F238E27FC236}">
                <a16:creationId xmlns:a16="http://schemas.microsoft.com/office/drawing/2014/main" id="{8FD7A412-521A-154E-9140-47E97FCDB429}"/>
              </a:ext>
            </a:extLst>
          </p:cNvPr>
          <p:cNvSpPr/>
          <p:nvPr/>
        </p:nvSpPr>
        <p:spPr>
          <a:xfrm>
            <a:off x="1965960" y="1088501"/>
            <a:ext cx="6339841" cy="35394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Which area of General Insurance constitutes most of your work?</a:t>
            </a:r>
            <a:endParaRPr kumimoji="0" lang="en-US" sz="17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Nunito Sans"/>
            </a:endParaRPr>
          </a:p>
        </p:txBody>
      </p:sp>
      <p:sp>
        <p:nvSpPr>
          <p:cNvPr id="9" name="Google Shape;214;p25">
            <a:extLst>
              <a:ext uri="{FF2B5EF4-FFF2-40B4-BE49-F238E27FC236}">
                <a16:creationId xmlns:a16="http://schemas.microsoft.com/office/drawing/2014/main" id="{AEA6F955-6015-2C45-A3A5-E37B7ADE1815}"/>
              </a:ext>
            </a:extLst>
          </p:cNvPr>
          <p:cNvSpPr txBox="1">
            <a:spLocks/>
          </p:cNvSpPr>
          <p:nvPr/>
        </p:nvSpPr>
        <p:spPr>
          <a:xfrm>
            <a:off x="1965959" y="1600200"/>
            <a:ext cx="6416041" cy="2286001"/>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L="457200" marR="0" lvl="0" indent="-285750" algn="l" rtl="0">
              <a:lnSpc>
                <a:spcPct val="115000"/>
              </a:lnSpc>
              <a:spcBef>
                <a:spcPts val="600"/>
              </a:spcBef>
              <a:spcAft>
                <a:spcPts val="0"/>
              </a:spcAft>
              <a:buClr>
                <a:srgbClr val="CCCCCC"/>
              </a:buClr>
              <a:buSzPts val="900"/>
              <a:buFont typeface="Nunito Sans"/>
              <a:buChar char="▪"/>
              <a:defRPr sz="900" b="0" i="0" u="none" strike="noStrike" cap="none">
                <a:solidFill>
                  <a:srgbClr val="666666"/>
                </a:solidFill>
                <a:latin typeface="Nunito Sans"/>
                <a:ea typeface="Nunito Sans"/>
                <a:cs typeface="Nunito Sans"/>
                <a:sym typeface="Nunito Sans"/>
              </a:defRPr>
            </a:lvl1pPr>
            <a:lvl2pPr marL="914400" marR="0" lvl="1" indent="-285750" algn="l" rtl="0">
              <a:lnSpc>
                <a:spcPct val="115000"/>
              </a:lnSpc>
              <a:spcBef>
                <a:spcPts val="0"/>
              </a:spcBef>
              <a:spcAft>
                <a:spcPts val="0"/>
              </a:spcAft>
              <a:buClr>
                <a:srgbClr val="CCCCCC"/>
              </a:buClr>
              <a:buSzPts val="900"/>
              <a:buFont typeface="Nunito Sans"/>
              <a:buChar char="-"/>
              <a:defRPr sz="900" b="0" i="0" u="none" strike="noStrike" cap="none">
                <a:solidFill>
                  <a:srgbClr val="666666"/>
                </a:solidFill>
                <a:latin typeface="Nunito Sans"/>
                <a:ea typeface="Nunito Sans"/>
                <a:cs typeface="Nunito Sans"/>
                <a:sym typeface="Nunito Sans"/>
              </a:defRPr>
            </a:lvl2pPr>
            <a:lvl3pPr marL="1371600" marR="0" lvl="2" indent="-285750" algn="l" rtl="0">
              <a:lnSpc>
                <a:spcPct val="115000"/>
              </a:lnSpc>
              <a:spcBef>
                <a:spcPts val="0"/>
              </a:spcBef>
              <a:spcAft>
                <a:spcPts val="0"/>
              </a:spcAft>
              <a:buClr>
                <a:srgbClr val="CCCCCC"/>
              </a:buClr>
              <a:buSzPts val="900"/>
              <a:buFont typeface="Nunito Sans"/>
              <a:buChar char="-"/>
              <a:defRPr sz="900" b="0" i="0" u="none" strike="noStrike" cap="none">
                <a:solidFill>
                  <a:srgbClr val="666666"/>
                </a:solidFill>
                <a:latin typeface="Nunito Sans"/>
                <a:ea typeface="Nunito Sans"/>
                <a:cs typeface="Nunito Sans"/>
                <a:sym typeface="Nunito Sans"/>
              </a:defRPr>
            </a:lvl3pPr>
            <a:lvl4pPr marL="1828800" marR="0" lvl="3" indent="-285750" algn="l" rtl="0">
              <a:lnSpc>
                <a:spcPct val="115000"/>
              </a:lnSpc>
              <a:spcBef>
                <a:spcPts val="0"/>
              </a:spcBef>
              <a:spcAft>
                <a:spcPts val="0"/>
              </a:spcAft>
              <a:buClr>
                <a:srgbClr val="CCCCCC"/>
              </a:buClr>
              <a:buSzPts val="900"/>
              <a:buFont typeface="Nunito Sans"/>
              <a:buChar char="-"/>
              <a:defRPr sz="900" b="0" i="0" u="none" strike="noStrike" cap="none">
                <a:solidFill>
                  <a:srgbClr val="666666"/>
                </a:solidFill>
                <a:latin typeface="Nunito Sans"/>
                <a:ea typeface="Nunito Sans"/>
                <a:cs typeface="Nunito Sans"/>
                <a:sym typeface="Nunito Sans"/>
              </a:defRPr>
            </a:lvl4pPr>
            <a:lvl5pPr marL="2286000" marR="0" lvl="4" indent="-285750" algn="l" rtl="0">
              <a:lnSpc>
                <a:spcPct val="115000"/>
              </a:lnSpc>
              <a:spcBef>
                <a:spcPts val="0"/>
              </a:spcBef>
              <a:spcAft>
                <a:spcPts val="0"/>
              </a:spcAft>
              <a:buClr>
                <a:srgbClr val="CCCCCC"/>
              </a:buClr>
              <a:buSzPts val="900"/>
              <a:buFont typeface="Nunito Sans"/>
              <a:buChar char="-"/>
              <a:defRPr sz="900" b="0" i="0" u="none" strike="noStrike" cap="none">
                <a:solidFill>
                  <a:srgbClr val="666666"/>
                </a:solidFill>
                <a:latin typeface="Nunito Sans"/>
                <a:ea typeface="Nunito Sans"/>
                <a:cs typeface="Nunito Sans"/>
                <a:sym typeface="Nunito Sans"/>
              </a:defRPr>
            </a:lvl5pPr>
            <a:lvl6pPr marL="2743200" marR="0" lvl="5" indent="-285750" algn="l" rtl="0">
              <a:lnSpc>
                <a:spcPct val="115000"/>
              </a:lnSpc>
              <a:spcBef>
                <a:spcPts val="0"/>
              </a:spcBef>
              <a:spcAft>
                <a:spcPts val="0"/>
              </a:spcAft>
              <a:buClr>
                <a:srgbClr val="CCCCCC"/>
              </a:buClr>
              <a:buSzPts val="900"/>
              <a:buFont typeface="Nunito Sans"/>
              <a:buChar char="-"/>
              <a:defRPr sz="900" b="0" i="0" u="none" strike="noStrike" cap="none">
                <a:solidFill>
                  <a:srgbClr val="666666"/>
                </a:solidFill>
                <a:latin typeface="Nunito Sans"/>
                <a:ea typeface="Nunito Sans"/>
                <a:cs typeface="Nunito Sans"/>
                <a:sym typeface="Nunito Sans"/>
              </a:defRPr>
            </a:lvl6pPr>
            <a:lvl7pPr marL="3200400" marR="0" lvl="6" indent="-285750" algn="l" rtl="0">
              <a:lnSpc>
                <a:spcPct val="115000"/>
              </a:lnSpc>
              <a:spcBef>
                <a:spcPts val="0"/>
              </a:spcBef>
              <a:spcAft>
                <a:spcPts val="0"/>
              </a:spcAft>
              <a:buClr>
                <a:srgbClr val="CCCCCC"/>
              </a:buClr>
              <a:buSzPts val="900"/>
              <a:buFont typeface="Nunito Sans"/>
              <a:buChar char="-"/>
              <a:defRPr sz="900" b="0" i="0" u="none" strike="noStrike" cap="none">
                <a:solidFill>
                  <a:srgbClr val="666666"/>
                </a:solidFill>
                <a:latin typeface="Nunito Sans"/>
                <a:ea typeface="Nunito Sans"/>
                <a:cs typeface="Nunito Sans"/>
                <a:sym typeface="Nunito Sans"/>
              </a:defRPr>
            </a:lvl7pPr>
            <a:lvl8pPr marL="3657600" marR="0" lvl="7" indent="-285750" algn="l" rtl="0">
              <a:lnSpc>
                <a:spcPct val="115000"/>
              </a:lnSpc>
              <a:spcBef>
                <a:spcPts val="0"/>
              </a:spcBef>
              <a:spcAft>
                <a:spcPts val="0"/>
              </a:spcAft>
              <a:buClr>
                <a:srgbClr val="CCCCCC"/>
              </a:buClr>
              <a:buSzPts val="900"/>
              <a:buFont typeface="Nunito Sans"/>
              <a:buChar char="-"/>
              <a:defRPr sz="900" b="0" i="0" u="none" strike="noStrike" cap="none">
                <a:solidFill>
                  <a:srgbClr val="666666"/>
                </a:solidFill>
                <a:latin typeface="Nunito Sans"/>
                <a:ea typeface="Nunito Sans"/>
                <a:cs typeface="Nunito Sans"/>
                <a:sym typeface="Nunito Sans"/>
              </a:defRPr>
            </a:lvl8pPr>
            <a:lvl9pPr marL="4114800" marR="0" lvl="8" indent="-285750" algn="l" rtl="0">
              <a:lnSpc>
                <a:spcPct val="115000"/>
              </a:lnSpc>
              <a:spcBef>
                <a:spcPts val="0"/>
              </a:spcBef>
              <a:spcAft>
                <a:spcPts val="0"/>
              </a:spcAft>
              <a:buClr>
                <a:srgbClr val="CCCCCC"/>
              </a:buClr>
              <a:buSzPts val="900"/>
              <a:buFont typeface="Nunito Sans"/>
              <a:buChar char="-"/>
              <a:defRPr sz="900" b="0" i="0" u="none" strike="noStrike" cap="none">
                <a:solidFill>
                  <a:srgbClr val="666666"/>
                </a:solidFill>
                <a:latin typeface="Nunito Sans"/>
                <a:ea typeface="Nunito Sans"/>
                <a:cs typeface="Nunito Sans"/>
                <a:sym typeface="Nunito Sans"/>
              </a:defRPr>
            </a:lvl9pPr>
          </a:lstStyle>
          <a:p>
            <a:pPr marL="128588" marR="0" lvl="0" indent="-128588" algn="l" defTabSz="914400" rtl="0" eaLnBrk="1" fontAlgn="auto" latinLnBrk="0" hangingPunct="1">
              <a:lnSpc>
                <a:spcPct val="115000"/>
              </a:lnSpc>
              <a:spcBef>
                <a:spcPts val="600"/>
              </a:spcBef>
              <a:spcAft>
                <a:spcPts val="0"/>
              </a:spcAft>
              <a:buClr>
                <a:srgbClr val="CCCCCC"/>
              </a:buClr>
              <a:buSzPct val="90000"/>
              <a:buFont typeface="Courier New" panose="02070309020205020404" pitchFamily="49" charset="0"/>
              <a:buChar char="o"/>
              <a:tabLst/>
              <a:defRPr/>
            </a:pPr>
            <a:endParaRPr kumimoji="0" lang="en-US" sz="1700" b="1" i="0" u="none" strike="noStrike" kern="0" cap="none" spc="0" normalizeH="0" baseline="0" noProof="0" dirty="0">
              <a:ln>
                <a:noFill/>
              </a:ln>
              <a:solidFill>
                <a:srgbClr val="666666"/>
              </a:solidFill>
              <a:effectLst/>
              <a:uLnTx/>
              <a:uFillTx/>
              <a:latin typeface="Calibri" panose="020F0502020204030204" pitchFamily="34" charset="0"/>
              <a:cs typeface="Calibri" panose="020F0502020204030204" pitchFamily="34" charset="0"/>
              <a:sym typeface="Nunito Sans"/>
            </a:endParaRPr>
          </a:p>
          <a:p>
            <a:pPr marL="271463" marR="0" lvl="0" indent="-342900" algn="l" defTabSz="914400" rtl="0" eaLnBrk="1" fontAlgn="auto" latinLnBrk="0" hangingPunct="1">
              <a:lnSpc>
                <a:spcPct val="115000"/>
              </a:lnSpc>
              <a:spcBef>
                <a:spcPts val="600"/>
              </a:spcBef>
              <a:spcAft>
                <a:spcPts val="0"/>
              </a:spcAft>
              <a:buClr>
                <a:srgbClr val="000000"/>
              </a:buClr>
              <a:buSzPct val="90000"/>
              <a:buFont typeface="+mj-lt"/>
              <a:buAutoNum type="arabicPeriod"/>
              <a:tabLst/>
              <a:defRPr/>
            </a:pPr>
            <a:r>
              <a:rPr kumimoji="0" lang="en-IN" sz="1700" b="1" i="0" u="none" strike="noStrike" kern="0" cap="none" spc="0" normalizeH="0" baseline="0" noProof="0" dirty="0">
                <a:ln>
                  <a:noFill/>
                </a:ln>
                <a:solidFill>
                  <a:srgbClr val="00B0F0"/>
                </a:solidFill>
                <a:effectLst/>
                <a:uLnTx/>
                <a:uFillTx/>
                <a:latin typeface="Calibri" panose="020F0502020204030204" pitchFamily="34" charset="0"/>
                <a:ea typeface="+mn-ea"/>
                <a:cs typeface="Calibri" panose="020F0502020204030204" pitchFamily="34" charset="0"/>
                <a:sym typeface="Nunito Sans"/>
              </a:rPr>
              <a:t>Pricing</a:t>
            </a:r>
          </a:p>
          <a:p>
            <a:pPr marL="271463" marR="0" lvl="0" indent="-342900" algn="l" defTabSz="914400" rtl="0" eaLnBrk="1" fontAlgn="auto" latinLnBrk="0" hangingPunct="1">
              <a:lnSpc>
                <a:spcPct val="115000"/>
              </a:lnSpc>
              <a:spcBef>
                <a:spcPts val="600"/>
              </a:spcBef>
              <a:spcAft>
                <a:spcPts val="0"/>
              </a:spcAft>
              <a:buClr>
                <a:srgbClr val="000000"/>
              </a:buClr>
              <a:buSzPct val="90000"/>
              <a:buFont typeface="+mj-lt"/>
              <a:buAutoNum type="arabicPeriod"/>
              <a:tabLst/>
              <a:defRPr/>
            </a:pPr>
            <a:r>
              <a:rPr kumimoji="0" lang="en-IN" sz="1700" b="1" i="0" u="none" strike="noStrike" kern="0" cap="none" spc="0" normalizeH="0" baseline="0" noProof="0" dirty="0">
                <a:ln>
                  <a:noFill/>
                </a:ln>
                <a:solidFill>
                  <a:srgbClr val="00B0F0"/>
                </a:solidFill>
                <a:effectLst/>
                <a:uLnTx/>
                <a:uFillTx/>
                <a:latin typeface="Calibri" panose="020F0502020204030204" pitchFamily="34" charset="0"/>
                <a:ea typeface="+mn-ea"/>
                <a:cs typeface="Calibri" panose="020F0502020204030204" pitchFamily="34" charset="0"/>
                <a:sym typeface="Nunito Sans"/>
              </a:rPr>
              <a:t>Reserving</a:t>
            </a:r>
          </a:p>
          <a:p>
            <a:pPr marL="271463" marR="0" lvl="0" indent="-342900" algn="l" defTabSz="914400" rtl="0" eaLnBrk="1" fontAlgn="auto" latinLnBrk="0" hangingPunct="1">
              <a:lnSpc>
                <a:spcPct val="115000"/>
              </a:lnSpc>
              <a:spcBef>
                <a:spcPts val="600"/>
              </a:spcBef>
              <a:spcAft>
                <a:spcPts val="0"/>
              </a:spcAft>
              <a:buClr>
                <a:srgbClr val="000000"/>
              </a:buClr>
              <a:buSzPct val="90000"/>
              <a:buFont typeface="+mj-lt"/>
              <a:buAutoNum type="arabicPeriod"/>
              <a:tabLst/>
              <a:defRPr/>
            </a:pPr>
            <a:r>
              <a:rPr kumimoji="0" lang="en-IN" sz="1700" b="1" i="0" u="none" strike="noStrike" kern="0" cap="none" spc="0" normalizeH="0" baseline="0" noProof="0" dirty="0">
                <a:ln>
                  <a:noFill/>
                </a:ln>
                <a:solidFill>
                  <a:srgbClr val="00B0F0"/>
                </a:solidFill>
                <a:effectLst/>
                <a:uLnTx/>
                <a:uFillTx/>
                <a:latin typeface="Calibri" panose="020F0502020204030204" pitchFamily="34" charset="0"/>
                <a:ea typeface="+mn-ea"/>
                <a:cs typeface="Calibri" panose="020F0502020204030204" pitchFamily="34" charset="0"/>
                <a:sym typeface="Nunito Sans"/>
              </a:rPr>
              <a:t>Balanced between 1 &amp; 2</a:t>
            </a:r>
          </a:p>
          <a:p>
            <a:pPr marL="271463" marR="0" lvl="0" indent="-342900" algn="l" defTabSz="914400" rtl="0" eaLnBrk="1" fontAlgn="auto" latinLnBrk="0" hangingPunct="1">
              <a:lnSpc>
                <a:spcPct val="115000"/>
              </a:lnSpc>
              <a:spcBef>
                <a:spcPts val="600"/>
              </a:spcBef>
              <a:spcAft>
                <a:spcPts val="0"/>
              </a:spcAft>
              <a:buClr>
                <a:srgbClr val="000000"/>
              </a:buClr>
              <a:buSzPct val="90000"/>
              <a:buFont typeface="+mj-lt"/>
              <a:buAutoNum type="arabicPeriod"/>
              <a:tabLst/>
              <a:defRPr/>
            </a:pPr>
            <a:r>
              <a:rPr kumimoji="0" lang="en-IN" sz="1700" b="1" i="0" u="none" strike="noStrike" kern="0" cap="none" spc="0" normalizeH="0" baseline="0" noProof="0" dirty="0">
                <a:ln>
                  <a:noFill/>
                </a:ln>
                <a:solidFill>
                  <a:srgbClr val="00B0F0"/>
                </a:solidFill>
                <a:effectLst/>
                <a:uLnTx/>
                <a:uFillTx/>
                <a:latin typeface="Calibri" panose="020F0502020204030204" pitchFamily="34" charset="0"/>
                <a:ea typeface="+mn-ea"/>
                <a:cs typeface="Calibri" panose="020F0502020204030204" pitchFamily="34" charset="0"/>
                <a:sym typeface="Nunito Sans"/>
              </a:rPr>
              <a:t>Other (Capital, Planning, Management, etc.)</a:t>
            </a:r>
          </a:p>
          <a:p>
            <a:pPr marL="271463" marR="0" lvl="0" indent="-342900" algn="l" defTabSz="914400" rtl="0" eaLnBrk="1" fontAlgn="auto" latinLnBrk="0" hangingPunct="1">
              <a:lnSpc>
                <a:spcPct val="115000"/>
              </a:lnSpc>
              <a:spcBef>
                <a:spcPts val="600"/>
              </a:spcBef>
              <a:spcAft>
                <a:spcPts val="0"/>
              </a:spcAft>
              <a:buClr>
                <a:srgbClr val="000000"/>
              </a:buClr>
              <a:buSzPct val="90000"/>
              <a:buFont typeface="+mj-lt"/>
              <a:buAutoNum type="arabicPeriod"/>
              <a:tabLst/>
              <a:defRPr/>
            </a:pPr>
            <a:r>
              <a:rPr kumimoji="0" lang="en-IN" sz="1700" b="1" i="0" u="none" strike="noStrike" kern="0" cap="none" spc="0" normalizeH="0" baseline="0" noProof="0" dirty="0">
                <a:ln>
                  <a:noFill/>
                </a:ln>
                <a:solidFill>
                  <a:srgbClr val="00B0F0"/>
                </a:solidFill>
                <a:effectLst/>
                <a:uLnTx/>
                <a:uFillTx/>
                <a:latin typeface="Calibri" panose="020F0502020204030204" pitchFamily="34" charset="0"/>
                <a:ea typeface="+mn-ea"/>
                <a:cs typeface="Calibri" panose="020F0502020204030204" pitchFamily="34" charset="0"/>
                <a:sym typeface="Nunito Sans"/>
              </a:rPr>
              <a:t>Non-General Insurance</a:t>
            </a:r>
          </a:p>
          <a:p>
            <a:pPr marL="214313" marR="0" lvl="0" indent="-285750" algn="l" defTabSz="914400" rtl="0" eaLnBrk="1" fontAlgn="auto" latinLnBrk="0" hangingPunct="1">
              <a:lnSpc>
                <a:spcPct val="115000"/>
              </a:lnSpc>
              <a:spcBef>
                <a:spcPts val="600"/>
              </a:spcBef>
              <a:spcAft>
                <a:spcPts val="0"/>
              </a:spcAft>
              <a:buClr>
                <a:srgbClr val="000000"/>
              </a:buClr>
              <a:buSzPct val="90000"/>
              <a:buFont typeface="Courier New" panose="02070309020205020404" pitchFamily="49" charset="0"/>
              <a:buChar char="o"/>
              <a:tabLst/>
              <a:defRPr/>
            </a:pPr>
            <a:endParaRPr kumimoji="0" lang="en-IN" sz="2000" b="1" i="0" u="none" strike="noStrike" kern="0" cap="none" spc="0" normalizeH="0" baseline="0" noProof="0" dirty="0">
              <a:ln>
                <a:noFill/>
              </a:ln>
              <a:solidFill>
                <a:srgbClr val="00B0F0"/>
              </a:solidFill>
              <a:effectLst/>
              <a:uLnTx/>
              <a:uFillTx/>
              <a:latin typeface="Trebuchet MS" panose="020B0603020202020204" pitchFamily="34" charset="0"/>
              <a:ea typeface="+mn-ea"/>
              <a:cs typeface="+mn-cs"/>
              <a:sym typeface="Nunito Sans"/>
            </a:endParaRPr>
          </a:p>
        </p:txBody>
      </p:sp>
      <p:pic>
        <p:nvPicPr>
          <p:cNvPr id="7" name="Picture 6">
            <a:extLst>
              <a:ext uri="{FF2B5EF4-FFF2-40B4-BE49-F238E27FC236}">
                <a16:creationId xmlns:a16="http://schemas.microsoft.com/office/drawing/2014/main" id="{AE650FE0-F216-405D-A406-73C9C5AF432D}"/>
              </a:ext>
            </a:extLst>
          </p:cNvPr>
          <p:cNvPicPr>
            <a:picLocks noChangeAspect="1"/>
          </p:cNvPicPr>
          <p:nvPr/>
        </p:nvPicPr>
        <p:blipFill>
          <a:blip r:embed="rId3"/>
          <a:stretch>
            <a:fillRect/>
          </a:stretch>
        </p:blipFill>
        <p:spPr>
          <a:xfrm>
            <a:off x="10915058" y="0"/>
            <a:ext cx="1259972" cy="1061029"/>
          </a:xfrm>
          <a:prstGeom prst="rect">
            <a:avLst/>
          </a:prstGeom>
        </p:spPr>
      </p:pic>
      <p:pic>
        <p:nvPicPr>
          <p:cNvPr id="12" name="Picture 11">
            <a:extLst>
              <a:ext uri="{FF2B5EF4-FFF2-40B4-BE49-F238E27FC236}">
                <a16:creationId xmlns:a16="http://schemas.microsoft.com/office/drawing/2014/main" id="{8CF6FC0A-1E67-4FA7-97D4-B05A4A6CF16F}"/>
              </a:ext>
            </a:extLst>
          </p:cNvPr>
          <p:cNvPicPr>
            <a:picLocks noChangeAspect="1"/>
          </p:cNvPicPr>
          <p:nvPr/>
        </p:nvPicPr>
        <p:blipFill>
          <a:blip r:embed="rId4"/>
          <a:stretch>
            <a:fillRect/>
          </a:stretch>
        </p:blipFill>
        <p:spPr>
          <a:xfrm>
            <a:off x="10623029" y="6644051"/>
            <a:ext cx="1568971" cy="213949"/>
          </a:xfrm>
          <a:prstGeom prst="rect">
            <a:avLst/>
          </a:prstGeom>
        </p:spPr>
      </p:pic>
    </p:spTree>
    <p:extLst>
      <p:ext uri="{BB962C8B-B14F-4D97-AF65-F5344CB8AC3E}">
        <p14:creationId xmlns:p14="http://schemas.microsoft.com/office/powerpoint/2010/main" val="190343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1943099" y="146084"/>
            <a:ext cx="4583516" cy="586979"/>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IN" altLang="en-US" sz="4000" b="1" i="0" u="none" strike="noStrike" kern="0" cap="none" spc="0" normalizeH="0" baseline="0" noProof="0" dirty="0">
                <a:ln>
                  <a:noFill/>
                </a:ln>
                <a:solidFill>
                  <a:srgbClr val="000000"/>
                </a:solidFill>
                <a:effectLst/>
                <a:uLnTx/>
                <a:uFillTx/>
                <a:latin typeface="Arial"/>
                <a:ea typeface="+mj-ea"/>
                <a:cs typeface="+mj-cs"/>
              </a:rPr>
              <a:t>Poll Question 1b</a:t>
            </a:r>
            <a:endParaRPr kumimoji="0" lang="en-US" altLang="en-US" sz="4000" b="1" i="0" u="none" strike="noStrike" kern="0" cap="none" spc="0" normalizeH="0" baseline="0" noProof="0" dirty="0">
              <a:ln>
                <a:noFill/>
              </a:ln>
              <a:solidFill>
                <a:srgbClr val="000000"/>
              </a:solidFill>
              <a:effectLst/>
              <a:uLnTx/>
              <a:uFillTx/>
              <a:latin typeface="Arial"/>
              <a:ea typeface="+mj-ea"/>
              <a:cs typeface="+mj-cs"/>
            </a:endParaRPr>
          </a:p>
        </p:txBody>
      </p:sp>
      <p:sp>
        <p:nvSpPr>
          <p:cNvPr id="8" name="Rectangle 7">
            <a:extLst>
              <a:ext uri="{FF2B5EF4-FFF2-40B4-BE49-F238E27FC236}">
                <a16:creationId xmlns:a16="http://schemas.microsoft.com/office/drawing/2014/main" id="{8FD7A412-521A-154E-9140-47E97FCDB429}"/>
              </a:ext>
            </a:extLst>
          </p:cNvPr>
          <p:cNvSpPr/>
          <p:nvPr/>
        </p:nvSpPr>
        <p:spPr>
          <a:xfrm>
            <a:off x="1965960" y="1088502"/>
            <a:ext cx="7482841" cy="35394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How would you define the pricing optimization process in your organization?</a:t>
            </a:r>
            <a:endParaRPr kumimoji="0" lang="en-US" sz="17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Nunito Sans"/>
            </a:endParaRPr>
          </a:p>
        </p:txBody>
      </p:sp>
      <p:sp>
        <p:nvSpPr>
          <p:cNvPr id="9" name="Google Shape;214;p25">
            <a:extLst>
              <a:ext uri="{FF2B5EF4-FFF2-40B4-BE49-F238E27FC236}">
                <a16:creationId xmlns:a16="http://schemas.microsoft.com/office/drawing/2014/main" id="{AEA6F955-6015-2C45-A3A5-E37B7ADE1815}"/>
              </a:ext>
            </a:extLst>
          </p:cNvPr>
          <p:cNvSpPr txBox="1">
            <a:spLocks/>
          </p:cNvSpPr>
          <p:nvPr/>
        </p:nvSpPr>
        <p:spPr>
          <a:xfrm>
            <a:off x="1965959" y="1600200"/>
            <a:ext cx="6416041" cy="2286001"/>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L="457200" marR="0" lvl="0" indent="-285750" algn="l" rtl="0">
              <a:lnSpc>
                <a:spcPct val="115000"/>
              </a:lnSpc>
              <a:spcBef>
                <a:spcPts val="600"/>
              </a:spcBef>
              <a:spcAft>
                <a:spcPts val="0"/>
              </a:spcAft>
              <a:buClr>
                <a:srgbClr val="CCCCCC"/>
              </a:buClr>
              <a:buSzPts val="900"/>
              <a:buFont typeface="Nunito Sans"/>
              <a:buChar char="▪"/>
              <a:defRPr sz="900" b="0" i="0" u="none" strike="noStrike" cap="none">
                <a:solidFill>
                  <a:srgbClr val="666666"/>
                </a:solidFill>
                <a:latin typeface="Nunito Sans"/>
                <a:ea typeface="Nunito Sans"/>
                <a:cs typeface="Nunito Sans"/>
                <a:sym typeface="Nunito Sans"/>
              </a:defRPr>
            </a:lvl1pPr>
            <a:lvl2pPr marL="914400" marR="0" lvl="1" indent="-285750" algn="l" rtl="0">
              <a:lnSpc>
                <a:spcPct val="115000"/>
              </a:lnSpc>
              <a:spcBef>
                <a:spcPts val="0"/>
              </a:spcBef>
              <a:spcAft>
                <a:spcPts val="0"/>
              </a:spcAft>
              <a:buClr>
                <a:srgbClr val="CCCCCC"/>
              </a:buClr>
              <a:buSzPts val="900"/>
              <a:buFont typeface="Nunito Sans"/>
              <a:buChar char="-"/>
              <a:defRPr sz="900" b="0" i="0" u="none" strike="noStrike" cap="none">
                <a:solidFill>
                  <a:srgbClr val="666666"/>
                </a:solidFill>
                <a:latin typeface="Nunito Sans"/>
                <a:ea typeface="Nunito Sans"/>
                <a:cs typeface="Nunito Sans"/>
                <a:sym typeface="Nunito Sans"/>
              </a:defRPr>
            </a:lvl2pPr>
            <a:lvl3pPr marL="1371600" marR="0" lvl="2" indent="-285750" algn="l" rtl="0">
              <a:lnSpc>
                <a:spcPct val="115000"/>
              </a:lnSpc>
              <a:spcBef>
                <a:spcPts val="0"/>
              </a:spcBef>
              <a:spcAft>
                <a:spcPts val="0"/>
              </a:spcAft>
              <a:buClr>
                <a:srgbClr val="CCCCCC"/>
              </a:buClr>
              <a:buSzPts val="900"/>
              <a:buFont typeface="Nunito Sans"/>
              <a:buChar char="-"/>
              <a:defRPr sz="900" b="0" i="0" u="none" strike="noStrike" cap="none">
                <a:solidFill>
                  <a:srgbClr val="666666"/>
                </a:solidFill>
                <a:latin typeface="Nunito Sans"/>
                <a:ea typeface="Nunito Sans"/>
                <a:cs typeface="Nunito Sans"/>
                <a:sym typeface="Nunito Sans"/>
              </a:defRPr>
            </a:lvl3pPr>
            <a:lvl4pPr marL="1828800" marR="0" lvl="3" indent="-285750" algn="l" rtl="0">
              <a:lnSpc>
                <a:spcPct val="115000"/>
              </a:lnSpc>
              <a:spcBef>
                <a:spcPts val="0"/>
              </a:spcBef>
              <a:spcAft>
                <a:spcPts val="0"/>
              </a:spcAft>
              <a:buClr>
                <a:srgbClr val="CCCCCC"/>
              </a:buClr>
              <a:buSzPts val="900"/>
              <a:buFont typeface="Nunito Sans"/>
              <a:buChar char="-"/>
              <a:defRPr sz="900" b="0" i="0" u="none" strike="noStrike" cap="none">
                <a:solidFill>
                  <a:srgbClr val="666666"/>
                </a:solidFill>
                <a:latin typeface="Nunito Sans"/>
                <a:ea typeface="Nunito Sans"/>
                <a:cs typeface="Nunito Sans"/>
                <a:sym typeface="Nunito Sans"/>
              </a:defRPr>
            </a:lvl4pPr>
            <a:lvl5pPr marL="2286000" marR="0" lvl="4" indent="-285750" algn="l" rtl="0">
              <a:lnSpc>
                <a:spcPct val="115000"/>
              </a:lnSpc>
              <a:spcBef>
                <a:spcPts val="0"/>
              </a:spcBef>
              <a:spcAft>
                <a:spcPts val="0"/>
              </a:spcAft>
              <a:buClr>
                <a:srgbClr val="CCCCCC"/>
              </a:buClr>
              <a:buSzPts val="900"/>
              <a:buFont typeface="Nunito Sans"/>
              <a:buChar char="-"/>
              <a:defRPr sz="900" b="0" i="0" u="none" strike="noStrike" cap="none">
                <a:solidFill>
                  <a:srgbClr val="666666"/>
                </a:solidFill>
                <a:latin typeface="Nunito Sans"/>
                <a:ea typeface="Nunito Sans"/>
                <a:cs typeface="Nunito Sans"/>
                <a:sym typeface="Nunito Sans"/>
              </a:defRPr>
            </a:lvl5pPr>
            <a:lvl6pPr marL="2743200" marR="0" lvl="5" indent="-285750" algn="l" rtl="0">
              <a:lnSpc>
                <a:spcPct val="115000"/>
              </a:lnSpc>
              <a:spcBef>
                <a:spcPts val="0"/>
              </a:spcBef>
              <a:spcAft>
                <a:spcPts val="0"/>
              </a:spcAft>
              <a:buClr>
                <a:srgbClr val="CCCCCC"/>
              </a:buClr>
              <a:buSzPts val="900"/>
              <a:buFont typeface="Nunito Sans"/>
              <a:buChar char="-"/>
              <a:defRPr sz="900" b="0" i="0" u="none" strike="noStrike" cap="none">
                <a:solidFill>
                  <a:srgbClr val="666666"/>
                </a:solidFill>
                <a:latin typeface="Nunito Sans"/>
                <a:ea typeface="Nunito Sans"/>
                <a:cs typeface="Nunito Sans"/>
                <a:sym typeface="Nunito Sans"/>
              </a:defRPr>
            </a:lvl6pPr>
            <a:lvl7pPr marL="3200400" marR="0" lvl="6" indent="-285750" algn="l" rtl="0">
              <a:lnSpc>
                <a:spcPct val="115000"/>
              </a:lnSpc>
              <a:spcBef>
                <a:spcPts val="0"/>
              </a:spcBef>
              <a:spcAft>
                <a:spcPts val="0"/>
              </a:spcAft>
              <a:buClr>
                <a:srgbClr val="CCCCCC"/>
              </a:buClr>
              <a:buSzPts val="900"/>
              <a:buFont typeface="Nunito Sans"/>
              <a:buChar char="-"/>
              <a:defRPr sz="900" b="0" i="0" u="none" strike="noStrike" cap="none">
                <a:solidFill>
                  <a:srgbClr val="666666"/>
                </a:solidFill>
                <a:latin typeface="Nunito Sans"/>
                <a:ea typeface="Nunito Sans"/>
                <a:cs typeface="Nunito Sans"/>
                <a:sym typeface="Nunito Sans"/>
              </a:defRPr>
            </a:lvl7pPr>
            <a:lvl8pPr marL="3657600" marR="0" lvl="7" indent="-285750" algn="l" rtl="0">
              <a:lnSpc>
                <a:spcPct val="115000"/>
              </a:lnSpc>
              <a:spcBef>
                <a:spcPts val="0"/>
              </a:spcBef>
              <a:spcAft>
                <a:spcPts val="0"/>
              </a:spcAft>
              <a:buClr>
                <a:srgbClr val="CCCCCC"/>
              </a:buClr>
              <a:buSzPts val="900"/>
              <a:buFont typeface="Nunito Sans"/>
              <a:buChar char="-"/>
              <a:defRPr sz="900" b="0" i="0" u="none" strike="noStrike" cap="none">
                <a:solidFill>
                  <a:srgbClr val="666666"/>
                </a:solidFill>
                <a:latin typeface="Nunito Sans"/>
                <a:ea typeface="Nunito Sans"/>
                <a:cs typeface="Nunito Sans"/>
                <a:sym typeface="Nunito Sans"/>
              </a:defRPr>
            </a:lvl8pPr>
            <a:lvl9pPr marL="4114800" marR="0" lvl="8" indent="-285750" algn="l" rtl="0">
              <a:lnSpc>
                <a:spcPct val="115000"/>
              </a:lnSpc>
              <a:spcBef>
                <a:spcPts val="0"/>
              </a:spcBef>
              <a:spcAft>
                <a:spcPts val="0"/>
              </a:spcAft>
              <a:buClr>
                <a:srgbClr val="CCCCCC"/>
              </a:buClr>
              <a:buSzPts val="900"/>
              <a:buFont typeface="Nunito Sans"/>
              <a:buChar char="-"/>
              <a:defRPr sz="900" b="0" i="0" u="none" strike="noStrike" cap="none">
                <a:solidFill>
                  <a:srgbClr val="666666"/>
                </a:solidFill>
                <a:latin typeface="Nunito Sans"/>
                <a:ea typeface="Nunito Sans"/>
                <a:cs typeface="Nunito Sans"/>
                <a:sym typeface="Nunito Sans"/>
              </a:defRPr>
            </a:lvl9pPr>
          </a:lstStyle>
          <a:p>
            <a:pPr marL="128588" marR="0" lvl="0" indent="-128588" algn="l" defTabSz="914400" rtl="0" eaLnBrk="1" fontAlgn="auto" latinLnBrk="0" hangingPunct="1">
              <a:lnSpc>
                <a:spcPct val="115000"/>
              </a:lnSpc>
              <a:spcBef>
                <a:spcPts val="600"/>
              </a:spcBef>
              <a:spcAft>
                <a:spcPts val="0"/>
              </a:spcAft>
              <a:buClr>
                <a:srgbClr val="CCCCCC"/>
              </a:buClr>
              <a:buSzPct val="90000"/>
              <a:buFont typeface="Courier New" panose="02070309020205020404" pitchFamily="49" charset="0"/>
              <a:buChar char="o"/>
              <a:tabLst/>
              <a:defRPr/>
            </a:pPr>
            <a:endParaRPr kumimoji="0" lang="en-US" sz="1700" b="1" i="0" u="none" strike="noStrike" kern="0" cap="none" spc="0" normalizeH="0" baseline="0" noProof="0" dirty="0">
              <a:ln>
                <a:noFill/>
              </a:ln>
              <a:solidFill>
                <a:srgbClr val="666666"/>
              </a:solidFill>
              <a:effectLst/>
              <a:uLnTx/>
              <a:uFillTx/>
              <a:latin typeface="Calibri" panose="020F0502020204030204" pitchFamily="34" charset="0"/>
              <a:cs typeface="Calibri" panose="020F0502020204030204" pitchFamily="34" charset="0"/>
              <a:sym typeface="Nunito Sans"/>
            </a:endParaRPr>
          </a:p>
          <a:p>
            <a:pPr marL="271463" marR="0" lvl="0" indent="-342900" algn="l" defTabSz="914400" rtl="0" eaLnBrk="1" fontAlgn="auto" latinLnBrk="0" hangingPunct="1">
              <a:lnSpc>
                <a:spcPct val="115000"/>
              </a:lnSpc>
              <a:spcBef>
                <a:spcPts val="600"/>
              </a:spcBef>
              <a:spcAft>
                <a:spcPts val="0"/>
              </a:spcAft>
              <a:buClr>
                <a:srgbClr val="000000"/>
              </a:buClr>
              <a:buSzPct val="90000"/>
              <a:buFont typeface="+mj-lt"/>
              <a:buAutoNum type="arabicPeriod"/>
              <a:tabLst/>
              <a:defRPr/>
            </a:pPr>
            <a:r>
              <a:rPr kumimoji="0" lang="en-IN" sz="1700" b="1" i="0" u="none" strike="noStrike" kern="0" cap="none" spc="0" normalizeH="0" baseline="0" noProof="0" dirty="0">
                <a:ln>
                  <a:noFill/>
                </a:ln>
                <a:solidFill>
                  <a:srgbClr val="00B0F0"/>
                </a:solidFill>
                <a:effectLst/>
                <a:uLnTx/>
                <a:uFillTx/>
                <a:latin typeface="Calibri" panose="020F0502020204030204" pitchFamily="34" charset="0"/>
                <a:ea typeface="+mn-ea"/>
                <a:cs typeface="Calibri" panose="020F0502020204030204" pitchFamily="34" charset="0"/>
                <a:sym typeface="Nunito Sans"/>
              </a:rPr>
              <a:t>No optimization</a:t>
            </a:r>
          </a:p>
          <a:p>
            <a:pPr marL="271463" marR="0" lvl="0" indent="-342900" algn="l" defTabSz="914400" rtl="0" eaLnBrk="1" fontAlgn="auto" latinLnBrk="0" hangingPunct="1">
              <a:lnSpc>
                <a:spcPct val="115000"/>
              </a:lnSpc>
              <a:spcBef>
                <a:spcPts val="600"/>
              </a:spcBef>
              <a:spcAft>
                <a:spcPts val="0"/>
              </a:spcAft>
              <a:buClr>
                <a:srgbClr val="000000"/>
              </a:buClr>
              <a:buSzPct val="90000"/>
              <a:buFont typeface="+mj-lt"/>
              <a:buAutoNum type="arabicPeriod"/>
              <a:tabLst/>
              <a:defRPr/>
            </a:pPr>
            <a:r>
              <a:rPr kumimoji="0" lang="en-IN" sz="1700" b="1" i="0" u="none" strike="noStrike" kern="0" cap="none" spc="0" normalizeH="0" baseline="0" noProof="0" dirty="0">
                <a:ln>
                  <a:noFill/>
                </a:ln>
                <a:solidFill>
                  <a:srgbClr val="00B0F0"/>
                </a:solidFill>
                <a:effectLst/>
                <a:uLnTx/>
                <a:uFillTx/>
                <a:latin typeface="Calibri" panose="020F0502020204030204" pitchFamily="34" charset="0"/>
                <a:ea typeface="+mn-ea"/>
                <a:cs typeface="Calibri" panose="020F0502020204030204" pitchFamily="34" charset="0"/>
                <a:sym typeface="Nunito Sans"/>
              </a:rPr>
              <a:t>Excel (or similar) to run simple scenarios</a:t>
            </a:r>
          </a:p>
          <a:p>
            <a:pPr marL="271463" marR="0" lvl="0" indent="-342900" algn="l" defTabSz="914400" rtl="0" eaLnBrk="1" fontAlgn="auto" latinLnBrk="0" hangingPunct="1">
              <a:lnSpc>
                <a:spcPct val="115000"/>
              </a:lnSpc>
              <a:spcBef>
                <a:spcPts val="600"/>
              </a:spcBef>
              <a:spcAft>
                <a:spcPts val="0"/>
              </a:spcAft>
              <a:buClr>
                <a:srgbClr val="000000"/>
              </a:buClr>
              <a:buSzPct val="90000"/>
              <a:buFont typeface="+mj-lt"/>
              <a:buAutoNum type="arabicPeriod"/>
              <a:tabLst/>
              <a:defRPr/>
            </a:pPr>
            <a:r>
              <a:rPr kumimoji="0" lang="en-IN" sz="1700" b="1" i="0" u="none" strike="noStrike" kern="0" cap="none" spc="0" normalizeH="0" baseline="0" noProof="0" dirty="0">
                <a:ln>
                  <a:noFill/>
                </a:ln>
                <a:solidFill>
                  <a:srgbClr val="00B0F0"/>
                </a:solidFill>
                <a:effectLst/>
                <a:uLnTx/>
                <a:uFillTx/>
                <a:latin typeface="Calibri" panose="020F0502020204030204" pitchFamily="34" charset="0"/>
                <a:ea typeface="+mn-ea"/>
                <a:cs typeface="Calibri" panose="020F0502020204030204" pitchFamily="34" charset="0"/>
                <a:sym typeface="Nunito Sans"/>
              </a:rPr>
              <a:t>Algorithm based optimization (open source or software)</a:t>
            </a:r>
          </a:p>
          <a:p>
            <a:pPr marL="271463" marR="0" lvl="0" indent="-342900" algn="l" defTabSz="914400" rtl="0" eaLnBrk="1" fontAlgn="auto" latinLnBrk="0" hangingPunct="1">
              <a:lnSpc>
                <a:spcPct val="115000"/>
              </a:lnSpc>
              <a:spcBef>
                <a:spcPts val="600"/>
              </a:spcBef>
              <a:spcAft>
                <a:spcPts val="0"/>
              </a:spcAft>
              <a:buClr>
                <a:srgbClr val="000000"/>
              </a:buClr>
              <a:buSzPct val="90000"/>
              <a:buFont typeface="+mj-lt"/>
              <a:buAutoNum type="arabicPeriod"/>
              <a:tabLst/>
              <a:defRPr/>
            </a:pPr>
            <a:r>
              <a:rPr kumimoji="0" lang="en-IN" sz="1700" b="1" i="0" u="none" strike="noStrike" kern="0" cap="none" spc="0" normalizeH="0" baseline="0" noProof="0" dirty="0">
                <a:ln>
                  <a:noFill/>
                </a:ln>
                <a:solidFill>
                  <a:srgbClr val="00B0F0"/>
                </a:solidFill>
                <a:effectLst/>
                <a:uLnTx/>
                <a:uFillTx/>
                <a:latin typeface="Calibri" panose="020F0502020204030204" pitchFamily="34" charset="0"/>
                <a:ea typeface="+mn-ea"/>
                <a:cs typeface="Calibri" panose="020F0502020204030204" pitchFamily="34" charset="0"/>
                <a:sym typeface="Nunito Sans"/>
              </a:rPr>
              <a:t>Don’t know</a:t>
            </a:r>
          </a:p>
          <a:p>
            <a:pPr marL="271463" marR="0" lvl="0" indent="-342900" algn="l" defTabSz="914400" rtl="0" eaLnBrk="1" fontAlgn="auto" latinLnBrk="0" hangingPunct="1">
              <a:lnSpc>
                <a:spcPct val="115000"/>
              </a:lnSpc>
              <a:spcBef>
                <a:spcPts val="600"/>
              </a:spcBef>
              <a:spcAft>
                <a:spcPts val="0"/>
              </a:spcAft>
              <a:buClr>
                <a:srgbClr val="000000"/>
              </a:buClr>
              <a:buSzPct val="90000"/>
              <a:buFont typeface="+mj-lt"/>
              <a:buAutoNum type="arabicPeriod"/>
              <a:tabLst/>
              <a:defRPr/>
            </a:pPr>
            <a:r>
              <a:rPr kumimoji="0" lang="en-IN" sz="1700" b="1" i="0" u="none" strike="noStrike" kern="0" cap="none" spc="0" normalizeH="0" baseline="0" noProof="0" dirty="0">
                <a:ln>
                  <a:noFill/>
                </a:ln>
                <a:solidFill>
                  <a:srgbClr val="00B0F0"/>
                </a:solidFill>
                <a:effectLst/>
                <a:uLnTx/>
                <a:uFillTx/>
                <a:latin typeface="Calibri" panose="020F0502020204030204" pitchFamily="34" charset="0"/>
                <a:ea typeface="+mn-ea"/>
                <a:cs typeface="Calibri" panose="020F0502020204030204" pitchFamily="34" charset="0"/>
                <a:sym typeface="Nunito Sans"/>
              </a:rPr>
              <a:t>Not applicable to my company</a:t>
            </a:r>
          </a:p>
          <a:p>
            <a:pPr marL="214313" marR="0" lvl="0" indent="-285750" algn="l" defTabSz="914400" rtl="0" eaLnBrk="1" fontAlgn="auto" latinLnBrk="0" hangingPunct="1">
              <a:lnSpc>
                <a:spcPct val="115000"/>
              </a:lnSpc>
              <a:spcBef>
                <a:spcPts val="600"/>
              </a:spcBef>
              <a:spcAft>
                <a:spcPts val="0"/>
              </a:spcAft>
              <a:buClr>
                <a:srgbClr val="000000"/>
              </a:buClr>
              <a:buSzPct val="90000"/>
              <a:buFont typeface="Courier New" panose="02070309020205020404" pitchFamily="49" charset="0"/>
              <a:buChar char="o"/>
              <a:tabLst/>
              <a:defRPr/>
            </a:pPr>
            <a:endParaRPr kumimoji="0" lang="en-IN" sz="2000" b="1" i="0" u="none" strike="noStrike" kern="0" cap="none" spc="0" normalizeH="0" baseline="0" noProof="0" dirty="0">
              <a:ln>
                <a:noFill/>
              </a:ln>
              <a:solidFill>
                <a:srgbClr val="00B0F0"/>
              </a:solidFill>
              <a:effectLst/>
              <a:uLnTx/>
              <a:uFillTx/>
              <a:latin typeface="Trebuchet MS" panose="020B0603020202020204" pitchFamily="34" charset="0"/>
              <a:ea typeface="+mn-ea"/>
              <a:cs typeface="+mn-cs"/>
              <a:sym typeface="Nunito Sans"/>
            </a:endParaRPr>
          </a:p>
        </p:txBody>
      </p:sp>
      <p:pic>
        <p:nvPicPr>
          <p:cNvPr id="7" name="Picture 6">
            <a:extLst>
              <a:ext uri="{FF2B5EF4-FFF2-40B4-BE49-F238E27FC236}">
                <a16:creationId xmlns:a16="http://schemas.microsoft.com/office/drawing/2014/main" id="{13A6BDBF-999B-41AF-858B-4454520A107B}"/>
              </a:ext>
            </a:extLst>
          </p:cNvPr>
          <p:cNvPicPr>
            <a:picLocks noChangeAspect="1"/>
          </p:cNvPicPr>
          <p:nvPr/>
        </p:nvPicPr>
        <p:blipFill>
          <a:blip r:embed="rId3"/>
          <a:stretch>
            <a:fillRect/>
          </a:stretch>
        </p:blipFill>
        <p:spPr>
          <a:xfrm>
            <a:off x="10915058" y="0"/>
            <a:ext cx="1259972" cy="1061029"/>
          </a:xfrm>
          <a:prstGeom prst="rect">
            <a:avLst/>
          </a:prstGeom>
        </p:spPr>
      </p:pic>
      <p:pic>
        <p:nvPicPr>
          <p:cNvPr id="12" name="Picture 11">
            <a:extLst>
              <a:ext uri="{FF2B5EF4-FFF2-40B4-BE49-F238E27FC236}">
                <a16:creationId xmlns:a16="http://schemas.microsoft.com/office/drawing/2014/main" id="{F70E2C86-EE46-4C75-B5BC-10D32062288F}"/>
              </a:ext>
            </a:extLst>
          </p:cNvPr>
          <p:cNvPicPr>
            <a:picLocks noChangeAspect="1"/>
          </p:cNvPicPr>
          <p:nvPr/>
        </p:nvPicPr>
        <p:blipFill>
          <a:blip r:embed="rId4"/>
          <a:stretch>
            <a:fillRect/>
          </a:stretch>
        </p:blipFill>
        <p:spPr>
          <a:xfrm>
            <a:off x="10623029" y="6644051"/>
            <a:ext cx="1568971" cy="213949"/>
          </a:xfrm>
          <a:prstGeom prst="rect">
            <a:avLst/>
          </a:prstGeom>
        </p:spPr>
      </p:pic>
    </p:spTree>
    <p:extLst>
      <p:ext uri="{BB962C8B-B14F-4D97-AF65-F5344CB8AC3E}">
        <p14:creationId xmlns:p14="http://schemas.microsoft.com/office/powerpoint/2010/main" val="3664815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152401"/>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58030"/>
            <a:ext cx="86106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The Process</a:t>
            </a:r>
          </a:p>
        </p:txBody>
      </p:sp>
      <p:sp>
        <p:nvSpPr>
          <p:cNvPr id="5" name="Footer Placeholder 4"/>
          <p:cNvSpPr txBox="1">
            <a:spLocks/>
          </p:cNvSpPr>
          <p:nvPr/>
        </p:nvSpPr>
        <p:spPr>
          <a:xfrm>
            <a:off x="9753600" y="64928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pic>
        <p:nvPicPr>
          <p:cNvPr id="1026" name="Picture 2" descr="More Analytics Cartoons – Digital Business &amp;amp; Business Analytics">
            <a:extLst>
              <a:ext uri="{FF2B5EF4-FFF2-40B4-BE49-F238E27FC236}">
                <a16:creationId xmlns:a16="http://schemas.microsoft.com/office/drawing/2014/main" id="{B380BA1C-E075-45C9-BF78-88F384D683D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86200" y="1600200"/>
            <a:ext cx="5791200" cy="434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36337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D76C1-9EE9-46F4-ACD7-4DAD46F6CAF4}"/>
              </a:ext>
            </a:extLst>
          </p:cNvPr>
          <p:cNvSpPr>
            <a:spLocks noGrp="1"/>
          </p:cNvSpPr>
          <p:nvPr>
            <p:ph type="title"/>
          </p:nvPr>
        </p:nvSpPr>
        <p:spPr/>
        <p:txBody>
          <a:bodyPr>
            <a:normAutofit/>
          </a:bodyPr>
          <a:lstStyle/>
          <a:p>
            <a:r>
              <a:rPr lang="en-US"/>
              <a:t>Capability Gap</a:t>
            </a:r>
            <a:r>
              <a:rPr lang="es-ES_tradnl"/>
              <a:t> </a:t>
            </a:r>
            <a:endParaRPr lang="es-ES"/>
          </a:p>
        </p:txBody>
      </p:sp>
      <p:sp>
        <p:nvSpPr>
          <p:cNvPr id="12" name="Rectangle: Rounded Corners 11">
            <a:extLst>
              <a:ext uri="{FF2B5EF4-FFF2-40B4-BE49-F238E27FC236}">
                <a16:creationId xmlns:a16="http://schemas.microsoft.com/office/drawing/2014/main" id="{1A0B3115-4BB8-4611-BDBA-57478EB93E7E}"/>
              </a:ext>
            </a:extLst>
          </p:cNvPr>
          <p:cNvSpPr/>
          <p:nvPr/>
        </p:nvSpPr>
        <p:spPr>
          <a:xfrm>
            <a:off x="254443" y="1186528"/>
            <a:ext cx="2072333" cy="993219"/>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r>
              <a:rPr lang="en-US" sz="2133">
                <a:solidFill>
                  <a:srgbClr val="FFFFFF"/>
                </a:solidFill>
                <a:latin typeface="Calibri" panose="020F0502020204030204"/>
              </a:rPr>
              <a:t>Actuarial Data management</a:t>
            </a:r>
          </a:p>
        </p:txBody>
      </p:sp>
      <p:sp>
        <p:nvSpPr>
          <p:cNvPr id="13" name="TextBox 12">
            <a:extLst>
              <a:ext uri="{FF2B5EF4-FFF2-40B4-BE49-F238E27FC236}">
                <a16:creationId xmlns:a16="http://schemas.microsoft.com/office/drawing/2014/main" id="{62B06489-FDD4-4F33-8467-DEDABC1270A3}"/>
              </a:ext>
            </a:extLst>
          </p:cNvPr>
          <p:cNvSpPr txBox="1"/>
          <p:nvPr/>
        </p:nvSpPr>
        <p:spPr>
          <a:xfrm>
            <a:off x="2544601" y="1327759"/>
            <a:ext cx="8682643" cy="666977"/>
          </a:xfrm>
          <a:prstGeom prst="rect">
            <a:avLst/>
          </a:prstGeom>
          <a:noFill/>
        </p:spPr>
        <p:txBody>
          <a:bodyPr wrap="square" rtlCol="0">
            <a:spAutoFit/>
          </a:bodyPr>
          <a:lstStyle/>
          <a:p>
            <a:pPr marL="122764" indent="-122764" defTabSz="609585">
              <a:buFont typeface="Arial" panose="020B0604020202020204" pitchFamily="34" charset="0"/>
              <a:buChar char="•"/>
            </a:pPr>
            <a:r>
              <a:rPr lang="en-US" sz="1867">
                <a:solidFill>
                  <a:srgbClr val="FFFFFF"/>
                </a:solidFill>
                <a:latin typeface="Calibri Light" panose="020F0302020204030204"/>
              </a:rPr>
              <a:t>Predicting customer’s behavior needs large datasets with complex transformations </a:t>
            </a:r>
          </a:p>
          <a:p>
            <a:pPr marL="122764" indent="-122764" defTabSz="609585">
              <a:buFont typeface="Arial" panose="020B0604020202020204" pitchFamily="34" charset="0"/>
              <a:buChar char="•"/>
            </a:pPr>
            <a:r>
              <a:rPr lang="en-US" sz="1867">
                <a:solidFill>
                  <a:srgbClr val="FFFFFF"/>
                </a:solidFill>
                <a:latin typeface="Calibri Light" panose="020F0302020204030204"/>
              </a:rPr>
              <a:t>Data from multiple sources – technical premiums, claims, sales channels, etc.</a:t>
            </a:r>
          </a:p>
        </p:txBody>
      </p:sp>
      <p:pic>
        <p:nvPicPr>
          <p:cNvPr id="16" name="Picture 15">
            <a:extLst>
              <a:ext uri="{FF2B5EF4-FFF2-40B4-BE49-F238E27FC236}">
                <a16:creationId xmlns:a16="http://schemas.microsoft.com/office/drawing/2014/main" id="{2C52873F-04BC-485D-AE6E-CF8864D0A7AD}"/>
              </a:ext>
            </a:extLst>
          </p:cNvPr>
          <p:cNvPicPr>
            <a:picLocks noChangeAspect="1"/>
          </p:cNvPicPr>
          <p:nvPr/>
        </p:nvPicPr>
        <p:blipFill>
          <a:blip r:embed="rId2"/>
          <a:stretch>
            <a:fillRect/>
          </a:stretch>
        </p:blipFill>
        <p:spPr>
          <a:xfrm>
            <a:off x="9530106" y="3940110"/>
            <a:ext cx="2460463" cy="2132053"/>
          </a:xfrm>
          <a:prstGeom prst="rect">
            <a:avLst/>
          </a:prstGeom>
        </p:spPr>
      </p:pic>
    </p:spTree>
    <p:extLst>
      <p:ext uri="{BB962C8B-B14F-4D97-AF65-F5344CB8AC3E}">
        <p14:creationId xmlns:p14="http://schemas.microsoft.com/office/powerpoint/2010/main" val="4207560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CD9D-DEC4-4E4A-AEF2-1B937B8DF8FF}"/>
              </a:ext>
            </a:extLst>
          </p:cNvPr>
          <p:cNvSpPr>
            <a:spLocks noGrp="1"/>
          </p:cNvSpPr>
          <p:nvPr>
            <p:ph type="title"/>
          </p:nvPr>
        </p:nvSpPr>
        <p:spPr/>
        <p:txBody>
          <a:bodyPr/>
          <a:lstStyle/>
          <a:p>
            <a:r>
              <a:rPr lang="en-SG" dirty="0"/>
              <a:t>Where are analytics teams focusing their energy?</a:t>
            </a:r>
          </a:p>
        </p:txBody>
      </p:sp>
      <p:graphicFrame>
        <p:nvGraphicFramePr>
          <p:cNvPr id="7" name="Content Placeholder 6">
            <a:extLst>
              <a:ext uri="{FF2B5EF4-FFF2-40B4-BE49-F238E27FC236}">
                <a16:creationId xmlns:a16="http://schemas.microsoft.com/office/drawing/2014/main" id="{9455EF85-C7B7-4D5D-8F3B-6BBDA51AC987}"/>
              </a:ext>
            </a:extLst>
          </p:cNvPr>
          <p:cNvGraphicFramePr>
            <a:graphicFrameLocks noGrp="1"/>
          </p:cNvGraphicFramePr>
          <p:nvPr>
            <p:ph idx="1"/>
            <p:extLst>
              <p:ext uri="{D42A27DB-BD31-4B8C-83A1-F6EECF244321}">
                <p14:modId xmlns:p14="http://schemas.microsoft.com/office/powerpoint/2010/main" val="1046256150"/>
              </p:ext>
            </p:extLst>
          </p:nvPr>
        </p:nvGraphicFramePr>
        <p:xfrm>
          <a:off x="533400" y="1825625"/>
          <a:ext cx="5410200" cy="466725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Placeholder 3">
            <a:extLst>
              <a:ext uri="{FF2B5EF4-FFF2-40B4-BE49-F238E27FC236}">
                <a16:creationId xmlns:a16="http://schemas.microsoft.com/office/drawing/2014/main" id="{715633BA-F81C-4D95-AEEB-ACD6C03E251F}"/>
              </a:ext>
            </a:extLst>
          </p:cNvPr>
          <p:cNvSpPr>
            <a:spLocks noGrp="1"/>
          </p:cNvSpPr>
          <p:nvPr>
            <p:ph type="body" sz="quarter" idx="10"/>
          </p:nvPr>
        </p:nvSpPr>
        <p:spPr/>
        <p:txBody>
          <a:bodyPr/>
          <a:lstStyle/>
          <a:p>
            <a:endParaRPr lang="en-SG"/>
          </a:p>
        </p:txBody>
      </p:sp>
      <p:graphicFrame>
        <p:nvGraphicFramePr>
          <p:cNvPr id="8" name="Content Placeholder 6">
            <a:extLst>
              <a:ext uri="{FF2B5EF4-FFF2-40B4-BE49-F238E27FC236}">
                <a16:creationId xmlns:a16="http://schemas.microsoft.com/office/drawing/2014/main" id="{3BF15D68-61A6-45DA-A71C-128F5213E865}"/>
              </a:ext>
            </a:extLst>
          </p:cNvPr>
          <p:cNvGraphicFramePr>
            <a:graphicFrameLocks/>
          </p:cNvGraphicFramePr>
          <p:nvPr>
            <p:extLst>
              <p:ext uri="{D42A27DB-BD31-4B8C-83A1-F6EECF244321}">
                <p14:modId xmlns:p14="http://schemas.microsoft.com/office/powerpoint/2010/main" val="1963840826"/>
              </p:ext>
            </p:extLst>
          </p:nvPr>
        </p:nvGraphicFramePr>
        <p:xfrm>
          <a:off x="5943600" y="1845503"/>
          <a:ext cx="5410200" cy="4667250"/>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a:extLst>
              <a:ext uri="{FF2B5EF4-FFF2-40B4-BE49-F238E27FC236}">
                <a16:creationId xmlns:a16="http://schemas.microsoft.com/office/drawing/2014/main" id="{656D5046-5FD9-407C-9C61-A2F7F2C4BB18}"/>
              </a:ext>
            </a:extLst>
          </p:cNvPr>
          <p:cNvSpPr txBox="1"/>
          <p:nvPr/>
        </p:nvSpPr>
        <p:spPr>
          <a:xfrm>
            <a:off x="4748112" y="6358864"/>
            <a:ext cx="2390976" cy="307777"/>
          </a:xfrm>
          <a:prstGeom prst="rect">
            <a:avLst/>
          </a:prstGeom>
          <a:noFill/>
        </p:spPr>
        <p:txBody>
          <a:bodyPr wrap="none" rtlCol="0">
            <a:spAutoFit/>
          </a:bodyPr>
          <a:lstStyle/>
          <a:p>
            <a:pPr algn="l"/>
            <a:r>
              <a:rPr lang="en-SG" sz="1400" dirty="0">
                <a:solidFill>
                  <a:schemeClr val="bg1"/>
                </a:solidFill>
                <a:latin typeface="+mj-lt"/>
              </a:rPr>
              <a:t>Ref: Cleaning Big Data (</a:t>
            </a:r>
            <a:r>
              <a:rPr lang="en-SG" sz="1400" dirty="0">
                <a:solidFill>
                  <a:schemeClr val="bg1"/>
                </a:solidFill>
                <a:latin typeface="+mj-lt"/>
                <a:hlinkClick r:id="rId5"/>
              </a:rPr>
              <a:t>Forbes</a:t>
            </a:r>
            <a:r>
              <a:rPr lang="en-SG" sz="1400" dirty="0">
                <a:solidFill>
                  <a:schemeClr val="bg1"/>
                </a:solidFill>
                <a:latin typeface="+mj-lt"/>
              </a:rPr>
              <a:t>)</a:t>
            </a:r>
          </a:p>
        </p:txBody>
      </p:sp>
      <p:sp>
        <p:nvSpPr>
          <p:cNvPr id="10" name="Footer Placeholder 4">
            <a:extLst>
              <a:ext uri="{FF2B5EF4-FFF2-40B4-BE49-F238E27FC236}">
                <a16:creationId xmlns:a16="http://schemas.microsoft.com/office/drawing/2014/main" id="{C9FB6365-A400-4B90-89D0-6B73D84F3439}"/>
              </a:ext>
            </a:extLst>
          </p:cNvPr>
          <p:cNvSpPr txBox="1">
            <a:spLocks/>
          </p:cNvSpPr>
          <p:nvPr/>
        </p:nvSpPr>
        <p:spPr>
          <a:xfrm>
            <a:off x="10058400" y="65690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solidFill>
                  <a:schemeClr val="bg1"/>
                </a:solidFill>
              </a:rPr>
              <a:t>www.actuariesindia.org</a:t>
            </a:r>
          </a:p>
        </p:txBody>
      </p:sp>
      <p:pic>
        <p:nvPicPr>
          <p:cNvPr id="11" name="Picture 10">
            <a:extLst>
              <a:ext uri="{FF2B5EF4-FFF2-40B4-BE49-F238E27FC236}">
                <a16:creationId xmlns:a16="http://schemas.microsoft.com/office/drawing/2014/main" id="{11E9AFD3-AC5D-4C35-8317-85FEA74DCC1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896600" y="152401"/>
            <a:ext cx="1085347" cy="1093347"/>
          </a:xfrm>
          <a:prstGeom prst="rect">
            <a:avLst/>
          </a:prstGeom>
          <a:blipFill dpi="0" rotWithShape="1">
            <a:blip r:embed="rId7"/>
            <a:srcRect/>
            <a:stretch>
              <a:fillRect/>
            </a:stretch>
          </a:blipFill>
        </p:spPr>
      </p:pic>
    </p:spTree>
    <p:extLst>
      <p:ext uri="{BB962C8B-B14F-4D97-AF65-F5344CB8AC3E}">
        <p14:creationId xmlns:p14="http://schemas.microsoft.com/office/powerpoint/2010/main" val="3394363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020-Template-External">
  <a:themeElements>
    <a:clrScheme name="SAS 2020">
      <a:dk1>
        <a:srgbClr val="012036"/>
      </a:dk1>
      <a:lt1>
        <a:srgbClr val="FFFFFF"/>
      </a:lt1>
      <a:dk2>
        <a:srgbClr val="012036"/>
      </a:dk2>
      <a:lt2>
        <a:srgbClr val="768396"/>
      </a:lt2>
      <a:accent1>
        <a:srgbClr val="33A3FF"/>
      </a:accent1>
      <a:accent2>
        <a:srgbClr val="29D6CD"/>
      </a:accent2>
      <a:accent3>
        <a:srgbClr val="15B57B"/>
      </a:accent3>
      <a:accent4>
        <a:srgbClr val="6D69FF"/>
      </a:accent4>
      <a:accent5>
        <a:srgbClr val="86134F"/>
      </a:accent5>
      <a:accent6>
        <a:srgbClr val="FFCC32"/>
      </a:accent6>
      <a:hlink>
        <a:srgbClr val="6D69FF"/>
      </a:hlink>
      <a:folHlink>
        <a:srgbClr val="FFCC3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a:solidFill>
              <a:schemeClr val="bg1"/>
            </a:solidFill>
            <a:latin typeface="+mj-lt"/>
          </a:defRPr>
        </a:defPPr>
      </a:lstStyle>
    </a:txDef>
  </a:objectDefaults>
  <a:extraClrSchemeLst/>
  <a:extLst>
    <a:ext uri="{05A4C25C-085E-4340-85A3-A5531E510DB2}">
      <thm15:themeFamily xmlns:thm15="http://schemas.microsoft.com/office/thememl/2012/main" name="2020-Template-External" id="{7EA01551-812E-47FE-8687-DE83D6318BC5}" vid="{61596A8C-7BD3-441C-9101-6F24106AB56F}"/>
    </a:ext>
  </a:extLst>
</a:theme>
</file>

<file path=ppt/theme/theme3.xml><?xml version="1.0" encoding="utf-8"?>
<a:theme xmlns:a="http://schemas.openxmlformats.org/drawingml/2006/main" name="3_SAS Master, White">
  <a:themeElements>
    <a:clrScheme name="SAS-Palette">
      <a:dk1>
        <a:srgbClr val="000000"/>
      </a:dk1>
      <a:lt1>
        <a:srgbClr val="FFFFFF"/>
      </a:lt1>
      <a:dk2>
        <a:srgbClr val="04304B"/>
      </a:dk2>
      <a:lt2>
        <a:srgbClr val="C0E3F6"/>
      </a:lt2>
      <a:accent1>
        <a:srgbClr val="0074BE"/>
      </a:accent1>
      <a:accent2>
        <a:srgbClr val="61BAE9"/>
      </a:accent2>
      <a:accent3>
        <a:srgbClr val="04304B"/>
      </a:accent3>
      <a:accent4>
        <a:srgbClr val="00B08D"/>
      </a:accent4>
      <a:accent5>
        <a:srgbClr val="90B328"/>
      </a:accent5>
      <a:accent6>
        <a:srgbClr val="F58220"/>
      </a:accent6>
      <a:hlink>
        <a:srgbClr val="0074BE"/>
      </a:hlink>
      <a:folHlink>
        <a:srgbClr val="8E2F8A"/>
      </a:folHlink>
    </a:clrScheme>
    <a:fontScheme name="SAS-Fonts">
      <a:majorFont>
        <a:latin typeface="Calibri"/>
        <a:ea typeface=""/>
        <a:cs typeface=""/>
      </a:majorFont>
      <a:minorFont>
        <a:latin typeface="Calibri Light"/>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SAS-Confidential-16x9" id="{92182F79-4B76-4846-9888-3B38E1AB2CCF}" vid="{5801C9EF-AF3B-104C-AB61-F50007793E88}"/>
    </a:ext>
  </a:extLst>
</a:theme>
</file>

<file path=ppt/theme/theme4.xml><?xml version="1.0" encoding="utf-8"?>
<a:theme xmlns:a="http://schemas.openxmlformats.org/drawingml/2006/main" name="1_2020-Template-External">
  <a:themeElements>
    <a:clrScheme name="SAS 2020">
      <a:dk1>
        <a:srgbClr val="012036"/>
      </a:dk1>
      <a:lt1>
        <a:srgbClr val="FFFFFF"/>
      </a:lt1>
      <a:dk2>
        <a:srgbClr val="012036"/>
      </a:dk2>
      <a:lt2>
        <a:srgbClr val="768396"/>
      </a:lt2>
      <a:accent1>
        <a:srgbClr val="33A3FF"/>
      </a:accent1>
      <a:accent2>
        <a:srgbClr val="29D6CD"/>
      </a:accent2>
      <a:accent3>
        <a:srgbClr val="15B57B"/>
      </a:accent3>
      <a:accent4>
        <a:srgbClr val="6D69FF"/>
      </a:accent4>
      <a:accent5>
        <a:srgbClr val="86134F"/>
      </a:accent5>
      <a:accent6>
        <a:srgbClr val="FFCC32"/>
      </a:accent6>
      <a:hlink>
        <a:srgbClr val="6D69FF"/>
      </a:hlink>
      <a:folHlink>
        <a:srgbClr val="FFCC3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a:solidFill>
              <a:schemeClr val="bg1"/>
            </a:solidFill>
            <a:latin typeface="+mj-lt"/>
          </a:defRPr>
        </a:defPPr>
      </a:lstStyle>
    </a:txDef>
  </a:objectDefaults>
  <a:extraClrSchemeLst/>
  <a:extLst>
    <a:ext uri="{05A4C25C-085E-4340-85A3-A5531E510DB2}">
      <thm15:themeFamily xmlns:thm15="http://schemas.microsoft.com/office/thememl/2012/main" name="Presentation1" id="{B073ED02-2935-B44A-A6CB-DDD09AF28534}" vid="{3D556F1D-43AC-9A44-A933-3CB7A027B220}"/>
    </a:ext>
  </a:extLst>
</a:theme>
</file>

<file path=ppt/theme/theme5.xml><?xml version="1.0" encoding="utf-8"?>
<a:theme xmlns:a="http://schemas.openxmlformats.org/drawingml/2006/main" name="3_2020-Template-External">
  <a:themeElements>
    <a:clrScheme name="SAS 2020">
      <a:dk1>
        <a:srgbClr val="012036"/>
      </a:dk1>
      <a:lt1>
        <a:srgbClr val="FFFFFF"/>
      </a:lt1>
      <a:dk2>
        <a:srgbClr val="012036"/>
      </a:dk2>
      <a:lt2>
        <a:srgbClr val="768396"/>
      </a:lt2>
      <a:accent1>
        <a:srgbClr val="33A3FF"/>
      </a:accent1>
      <a:accent2>
        <a:srgbClr val="29D6CD"/>
      </a:accent2>
      <a:accent3>
        <a:srgbClr val="15B57B"/>
      </a:accent3>
      <a:accent4>
        <a:srgbClr val="6D69FF"/>
      </a:accent4>
      <a:accent5>
        <a:srgbClr val="86134F"/>
      </a:accent5>
      <a:accent6>
        <a:srgbClr val="FFCC32"/>
      </a:accent6>
      <a:hlink>
        <a:srgbClr val="6D69FF"/>
      </a:hlink>
      <a:folHlink>
        <a:srgbClr val="FFCC3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a:solidFill>
              <a:schemeClr val="bg1"/>
            </a:solidFill>
            <a:latin typeface="+mj-lt"/>
          </a:defRPr>
        </a:defPPr>
      </a:lstStyle>
    </a:txDef>
  </a:objectDefaults>
  <a:extraClrSchemeLst/>
  <a:extLst>
    <a:ext uri="{05A4C25C-085E-4340-85A3-A5531E510DB2}">
      <thm15:themeFamily xmlns:thm15="http://schemas.microsoft.com/office/thememl/2012/main" name="Presentation1" id="{B073ED02-2935-B44A-A6CB-DDD09AF28534}" vid="{3D556F1D-43AC-9A44-A933-3CB7A027B220}"/>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6622</TotalTime>
  <Words>2454</Words>
  <Application>Microsoft Office PowerPoint</Application>
  <PresentationFormat>Widescreen</PresentationFormat>
  <Paragraphs>308</Paragraphs>
  <Slides>43</Slides>
  <Notes>16</Notes>
  <HiddenSlides>4</HiddenSlides>
  <MMClips>0</MMClips>
  <ScaleCrop>false</ScaleCrop>
  <HeadingPairs>
    <vt:vector size="8" baseType="variant">
      <vt:variant>
        <vt:lpstr>Fonts Used</vt:lpstr>
      </vt:variant>
      <vt:variant>
        <vt:i4>9</vt:i4>
      </vt:variant>
      <vt:variant>
        <vt:lpstr>Theme</vt:lpstr>
      </vt:variant>
      <vt:variant>
        <vt:i4>5</vt:i4>
      </vt:variant>
      <vt:variant>
        <vt:lpstr>Embedded OLE Servers</vt:lpstr>
      </vt:variant>
      <vt:variant>
        <vt:i4>1</vt:i4>
      </vt:variant>
      <vt:variant>
        <vt:lpstr>Slide Titles</vt:lpstr>
      </vt:variant>
      <vt:variant>
        <vt:i4>43</vt:i4>
      </vt:variant>
    </vt:vector>
  </HeadingPairs>
  <TitlesOfParts>
    <vt:vector size="58" baseType="lpstr">
      <vt:lpstr>Arial</vt:lpstr>
      <vt:lpstr>Bahamas</vt:lpstr>
      <vt:lpstr>Calibri</vt:lpstr>
      <vt:lpstr>Calibri Light</vt:lpstr>
      <vt:lpstr>Courier New</vt:lpstr>
      <vt:lpstr>Garamond</vt:lpstr>
      <vt:lpstr>Symbol</vt:lpstr>
      <vt:lpstr>Times New Roman</vt:lpstr>
      <vt:lpstr>Trebuchet MS</vt:lpstr>
      <vt:lpstr>LifeConvBirm02</vt:lpstr>
      <vt:lpstr>2020-Template-External</vt:lpstr>
      <vt:lpstr>3_SAS Master, White</vt:lpstr>
      <vt:lpstr>1_2020-Template-External</vt:lpstr>
      <vt:lpstr>3_2020-Template-External</vt:lpstr>
      <vt:lpstr>Image</vt:lpstr>
      <vt:lpstr>PowerPoint Presentation</vt:lpstr>
      <vt:lpstr>PowerPoint Presentation</vt:lpstr>
      <vt:lpstr>The Efficiency frontier</vt:lpstr>
      <vt:lpstr>Types of Optimization</vt:lpstr>
      <vt:lpstr>PowerPoint Presentation</vt:lpstr>
      <vt:lpstr>PowerPoint Presentation</vt:lpstr>
      <vt:lpstr>PowerPoint Presentation</vt:lpstr>
      <vt:lpstr>Capability Gap </vt:lpstr>
      <vt:lpstr>Where are analytics teams focusing their energy?</vt:lpstr>
      <vt:lpstr>Timeframe of an Actuarial Project</vt:lpstr>
      <vt:lpstr>How it should be!</vt:lpstr>
      <vt:lpstr>Optimization Process</vt:lpstr>
      <vt:lpstr>Function to be optimised</vt:lpstr>
      <vt:lpstr>Optimisation Constraints</vt:lpstr>
      <vt:lpstr>PowerPoint Presentation</vt:lpstr>
      <vt:lpstr>Capability Gap </vt:lpstr>
      <vt:lpstr>Lapse model</vt:lpstr>
      <vt:lpstr>Building a Lapse Model</vt:lpstr>
      <vt:lpstr>PowerPoint Presentation</vt:lpstr>
      <vt:lpstr>PowerPoint Presentation</vt:lpstr>
      <vt:lpstr>PowerPoint Presentation</vt:lpstr>
      <vt:lpstr>Capability Gap </vt:lpstr>
      <vt:lpstr>Underwriting Engine</vt:lpstr>
      <vt:lpstr>Real Time Pricing &amp; Underwriting Engine</vt:lpstr>
      <vt:lpstr>PowerPoint Presentation</vt:lpstr>
      <vt:lpstr>Capability Gap </vt:lpstr>
      <vt:lpstr>PowerPoint Presentation</vt:lpstr>
      <vt:lpstr>PowerPoint Presentation</vt:lpstr>
      <vt:lpstr>PowerPoint Presentation</vt:lpstr>
      <vt:lpstr>PowerPoint Presentation</vt:lpstr>
      <vt:lpstr>PowerPoint Presentation</vt:lpstr>
      <vt:lpstr>PowerPoint Presentation</vt:lpstr>
      <vt:lpstr>Realtime Price Adjustment Impact</vt:lpstr>
      <vt:lpstr>PowerPoint Presentation</vt:lpstr>
      <vt:lpstr>PowerPoint Presentation</vt:lpstr>
      <vt:lpstr>Analytical Model Governance</vt:lpstr>
      <vt:lpstr>PowerPoint Presentation</vt:lpstr>
      <vt:lpstr>Leverage the cloud?</vt:lpstr>
      <vt:lpstr>PowerPoint Presentation</vt:lpstr>
      <vt:lpstr>Enabling the Digital Insurer</vt:lpstr>
      <vt:lpstr>PowerPoint Presentation</vt:lpstr>
      <vt:lpstr>Key Benefits of Enterprise Analytics Platform for Actuaries</vt:lpstr>
      <vt:lpstr>Optimization Scenarios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Sharad Bajla</cp:lastModifiedBy>
  <cp:revision>120</cp:revision>
  <dcterms:created xsi:type="dcterms:W3CDTF">2011-07-20T12:11:57Z</dcterms:created>
  <dcterms:modified xsi:type="dcterms:W3CDTF">2021-10-29T08:39:38Z</dcterms:modified>
</cp:coreProperties>
</file>