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5" r:id="rId4"/>
    <p:sldMasterId id="2147484632" r:id="rId5"/>
  </p:sldMasterIdLst>
  <p:notesMasterIdLst>
    <p:notesMasterId r:id="rId12"/>
  </p:notesMasterIdLst>
  <p:handoutMasterIdLst>
    <p:handoutMasterId r:id="rId13"/>
  </p:handoutMasterIdLst>
  <p:sldIdLst>
    <p:sldId id="539" r:id="rId6"/>
    <p:sldId id="569" r:id="rId7"/>
    <p:sldId id="580" r:id="rId8"/>
    <p:sldId id="581" r:id="rId9"/>
    <p:sldId id="582" r:id="rId10"/>
    <p:sldId id="579" r:id="rId11"/>
  </p:sldIdLst>
  <p:sldSz cx="12192000" cy="6858000"/>
  <p:notesSz cx="6799263" cy="9929813"/>
  <p:custDataLst>
    <p:tags r:id="rId14"/>
  </p:custDataLst>
  <p:defaultTextStyle>
    <a:defPPr>
      <a:defRPr lang="en-US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emplate" id="{EFFBE4E0-ECB2-7F4B-98DD-6F6A0A143266}">
          <p14:sldIdLst>
            <p14:sldId id="539"/>
            <p14:sldId id="569"/>
            <p14:sldId id="580"/>
            <p14:sldId id="581"/>
            <p14:sldId id="582"/>
            <p14:sldId id="579"/>
          </p14:sldIdLst>
        </p14:section>
        <p14:section name="GETTING STARTED" id="{8B9B6AA9-A188-2546-B78A-B585A47C14CD}">
          <p14:sldIdLst/>
        </p14:section>
        <p14:section name="COVERS" id="{F1AD497F-6665-7546-91E8-C3E228169456}">
          <p14:sldIdLst/>
        </p14:section>
        <p14:section name="CONTENT" id="{60AE3CCF-6799-FE42-8541-8405C68BC5D3}">
          <p14:sldIdLst/>
        </p14:section>
        <p14:section name="DIVIDERS" id="{1E161E18-0E8A-9C4A-9276-EA8B47BBA525}">
          <p14:sldIdLst/>
        </p14:section>
        <p14:section name="MAPS" id="{5C0759AD-143E-F64F-AEAE-0C3B700A6EAE}">
          <p14:sldIdLst/>
        </p14:section>
        <p14:section name="ICONOGRAPHY" id="{38FB3BAF-D185-D048-A7AA-98A63B3B6444}">
          <p14:sldIdLst/>
        </p14:section>
        <p14:section name="CHARTS &amp; GRAPHS" id="{6ED10532-E866-5441-8F27-C4DD64978557}">
          <p14:sldIdLst/>
        </p14:section>
        <p14:section name="PROCESS &amp; TIMELINES" id="{0FA30E60-9141-BC4A-BF88-A1DE00D691EE}">
          <p14:sldIdLst/>
        </p14:section>
        <p14:section name="THANK YOU" id="{363BABE1-D1B4-C741-9F23-0EA7F1370892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1152" userDrawn="1">
          <p15:clr>
            <a:srgbClr val="A4A3A4"/>
          </p15:clr>
        </p15:guide>
        <p15:guide id="4" orient="horz" pos="3840" userDrawn="1">
          <p15:clr>
            <a:srgbClr val="A4A3A4"/>
          </p15:clr>
        </p15:guide>
        <p15:guide id="5" pos="2640" userDrawn="1">
          <p15:clr>
            <a:srgbClr val="A4A3A4"/>
          </p15:clr>
        </p15:guide>
        <p15:guide id="6" pos="384" userDrawn="1">
          <p15:clr>
            <a:srgbClr val="A4A3A4"/>
          </p15:clr>
        </p15:guide>
        <p15:guide id="7" pos="7296" userDrawn="1">
          <p15:clr>
            <a:srgbClr val="A4A3A4"/>
          </p15:clr>
        </p15:guide>
        <p15:guide id="8" orient="horz" pos="960" userDrawn="1">
          <p15:clr>
            <a:srgbClr val="A4A3A4"/>
          </p15:clr>
        </p15:guide>
        <p15:guide id="9" orient="horz" pos="2260" userDrawn="1">
          <p15:clr>
            <a:srgbClr val="A4A3A4"/>
          </p15:clr>
        </p15:guide>
        <p15:guide id="10" orient="horz" pos="326">
          <p15:clr>
            <a:srgbClr val="A4A3A4"/>
          </p15:clr>
        </p15:guide>
        <p15:guide id="11" orient="horz" pos="95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Office" lastIdx="1" clrIdx="0"/>
  <p:cmAuthor id="2" name="Microsoft Office User" initials="Office [2]" lastIdx="1" clrIdx="1"/>
  <p:cmAuthor id="3" name="Microsoft Office User" initials="Office [3]" lastIdx="1" clrIdx="2"/>
  <p:cmAuthor id="4" name="Microsoft Office User" initials="Office [4]" lastIdx="1" clrIdx="3"/>
  <p:cmAuthor id="5" name="Microsoft Office User" initials="Office [5]" lastIdx="1" clrIdx="4"/>
  <p:cmAuthor id="6" name="Microsoft Office User" initials="Office [6]" lastIdx="1" clrIdx="5"/>
  <p:cmAuthor id="7" name="Microsoft Office User" initials="Office [7]" lastIdx="1" clrIdx="6"/>
  <p:cmAuthor id="8" name="Microsoft Office User" initials="Office [8]" lastIdx="1" clrIdx="7"/>
  <p:cmAuthor id="9" name="Microsoft Office User" initials="Office [9]" lastIdx="1" clrIdx="8"/>
  <p:cmAuthor id="10" name="Microsoft Office User" initials="Office [10]" lastIdx="1" clrIdx="9"/>
  <p:cmAuthor id="11" name="Microsoft Office User" initials="Office [11]" lastIdx="1" clrIdx="10"/>
  <p:cmAuthor id="12" name="Microsoft Office User" initials="Office [12]" lastIdx="1" clrIdx="11"/>
  <p:cmAuthor id="13" name="Microsoft Office User" initials="Office [13]" lastIdx="1" clrIdx="12"/>
  <p:cmAuthor id="14" name="Microsoft Office User" initials="Office [14]" lastIdx="1" clrIdx="13"/>
  <p:cmAuthor id="15" name="Microsoft Office User" initials="Office [15]" lastIdx="1" clrIdx="14"/>
  <p:cmAuthor id="16" name="Microsoft Office User" initials="Office [16]" lastIdx="1" clrIdx="15"/>
  <p:cmAuthor id="17" name="Microsoft Office User" initials="Office [17]" lastIdx="1" clrIdx="16"/>
  <p:cmAuthor id="18" name="Microsoft Office User" initials="Office [18]" lastIdx="1" clrIdx="17"/>
  <p:cmAuthor id="19" name="Microsoft Office User" initials="Office [19]" lastIdx="1" clrIdx="18"/>
  <p:cmAuthor id="20" name="Microsoft Office User" initials="Office [20]" lastIdx="1" clrIdx="19"/>
  <p:cmAuthor id="21" name="Microsoft Office User" initials="Office [21]" lastIdx="1" clrIdx="20"/>
  <p:cmAuthor id="22" name="Microsoft Office User" initials="Office [22]" lastIdx="1" clrIdx="2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bw"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200"/>
    <a:srgbClr val="0000FF"/>
    <a:srgbClr val="FFFF99"/>
    <a:srgbClr val="FF00B1"/>
    <a:srgbClr val="D7C8BE"/>
    <a:srgbClr val="006B3F"/>
    <a:srgbClr val="00A663"/>
    <a:srgbClr val="FFC800"/>
    <a:srgbClr val="00C1E6"/>
    <a:srgbClr val="FFC3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91" autoAdjust="0"/>
    <p:restoredTop sz="94388" autoAdjust="0"/>
  </p:normalViewPr>
  <p:slideViewPr>
    <p:cSldViewPr snapToGrid="0">
      <p:cViewPr varScale="1">
        <p:scale>
          <a:sx n="82" d="100"/>
          <a:sy n="82" d="100"/>
        </p:scale>
        <p:origin x="315" y="54"/>
      </p:cViewPr>
      <p:guideLst>
        <p:guide orient="horz" pos="1152"/>
        <p:guide orient="horz" pos="3840"/>
        <p:guide pos="2640"/>
        <p:guide pos="384"/>
        <p:guide pos="7296"/>
        <p:guide orient="horz" pos="960"/>
        <p:guide orient="horz" pos="2260"/>
        <p:guide orient="horz" pos="326"/>
        <p:guide orient="horz" pos="957"/>
      </p:guideLst>
    </p:cSldViewPr>
  </p:slideViewPr>
  <p:outlineViewPr>
    <p:cViewPr>
      <p:scale>
        <a:sx n="33" d="100"/>
        <a:sy n="33" d="100"/>
      </p:scale>
      <p:origin x="0" y="22824"/>
    </p:cViewPr>
  </p:outlineViewPr>
  <p:notesTextViewPr>
    <p:cViewPr>
      <p:scale>
        <a:sx n="85" d="100"/>
        <a:sy n="85" d="100"/>
      </p:scale>
      <p:origin x="0" y="0"/>
    </p:cViewPr>
  </p:notesTextViewPr>
  <p:sorterViewPr>
    <p:cViewPr>
      <p:scale>
        <a:sx n="70" d="100"/>
        <a:sy n="70" d="100"/>
      </p:scale>
      <p:origin x="0" y="-1560"/>
    </p:cViewPr>
  </p:sorterViewPr>
  <p:notesViewPr>
    <p:cSldViewPr snapToGrid="0">
      <p:cViewPr>
        <p:scale>
          <a:sx n="204" d="100"/>
          <a:sy n="204" d="100"/>
        </p:scale>
        <p:origin x="-1296" y="5136"/>
      </p:cViewPr>
      <p:guideLst>
        <p:guide orient="horz" pos="3128"/>
        <p:guide pos="214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handoutMaster" Target="handoutMasters/handout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1342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A61830-C416-483F-955E-54203C65B711}" type="datetimeFigureOut">
              <a:rPr lang="en-US"/>
              <a:t>7/16/2020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1342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F31B20-3646-4475-8BC4-560CAF715D0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292446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77737" y="9433323"/>
            <a:ext cx="4835031" cy="24652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/>
            </a:lvl1pPr>
          </a:lstStyle>
          <a:p>
            <a:endParaRPr/>
          </a:p>
        </p:txBody>
      </p:sp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98ABE7-2E59-B840-A11E-3AE96583F7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36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45719" indent="-36575" algn="l" defTabSz="914377" rtl="0" eaLnBrk="1" latinLnBrk="0" hangingPunct="1">
      <a:spcBef>
        <a:spcPts val="600"/>
      </a:spcBef>
      <a:buSzPct val="25000"/>
      <a:buFont typeface="Arial" panose="020B0604020202020204" pitchFamily="34" charset="0"/>
      <a:buChar char=" "/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228594" indent="-137157" algn="l" defTabSz="914377" rtl="0" eaLnBrk="1" latinLnBrk="0" hangingPunct="1">
      <a:spcBef>
        <a:spcPts val="600"/>
      </a:spcBef>
      <a:buFont typeface="Arial" panose="020B0604020202020204" pitchFamily="34" charset="0"/>
      <a:buChar char="–"/>
      <a:defRPr sz="1051" kern="1200">
        <a:solidFill>
          <a:schemeClr val="tx1"/>
        </a:solidFill>
        <a:latin typeface="+mn-lt"/>
        <a:ea typeface="+mn-ea"/>
        <a:cs typeface="+mn-cs"/>
      </a:defRPr>
    </a:lvl2pPr>
    <a:lvl3pPr marL="365751" indent="-109725" algn="l" defTabSz="914377" rtl="0" eaLnBrk="1" latinLnBrk="0" hangingPunct="1">
      <a:spcBef>
        <a:spcPts val="600"/>
      </a:spcBef>
      <a:buFont typeface="Arial" panose="020B0604020202020204" pitchFamily="34" charset="0"/>
      <a:buChar char="–"/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548626" indent="-109725" algn="l" defTabSz="914377" rtl="0" eaLnBrk="1" latinLnBrk="0" hangingPunct="1">
      <a:spcBef>
        <a:spcPts val="600"/>
      </a:spcBef>
      <a:buFont typeface="Arial" panose="020B0604020202020204" pitchFamily="34" charset="0"/>
      <a:buChar char="–"/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731502" indent="-109725" algn="l" defTabSz="914377" rtl="0" eaLnBrk="1" latinLnBrk="0" hangingPunct="1">
      <a:spcBef>
        <a:spcPts val="600"/>
      </a:spcBef>
      <a:buFont typeface="Arial" panose="020B0604020202020204" pitchFamily="34" charset="0"/>
      <a:buChar char="–"/>
      <a:defRPr sz="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9144" marR="0" indent="0" algn="l" defTabSz="91437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25000"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98ABE7-2E59-B840-A11E-3AE96583F77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4497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9144" marR="0" indent="0" algn="l" defTabSz="91437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25000"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98ABE7-2E59-B840-A11E-3AE96583F77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5036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9144" marR="0" indent="0" algn="l" defTabSz="91437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25000"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98ABE7-2E59-B840-A11E-3AE96583F77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1142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9144" marR="0" indent="0" algn="l" defTabSz="91437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25000"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98ABE7-2E59-B840-A11E-3AE96583F77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2663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9144" marR="0" indent="0" algn="l" defTabSz="91437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25000"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98ABE7-2E59-B840-A11E-3AE96583F77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0805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WITH LARGE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ext Placeholder 76"/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3581400"/>
            <a:ext cx="3753268" cy="231678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000" cap="all" baseline="0">
                <a:solidFill>
                  <a:schemeClr val="bg1"/>
                </a:solidFill>
              </a:defRPr>
            </a:lvl1pPr>
          </a:lstStyle>
          <a:p>
            <a:pPr lvl="0"/>
            <a:fld id="{01B9CE96-90C7-9F48-9828-6D1950F49384}" type="datetime3">
              <a:rPr lang="en-US" smtClean="0"/>
              <a:t>10 June 2017</a:t>
            </a:fld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609118" y="3314513"/>
            <a:ext cx="4876800" cy="202169"/>
          </a:xfrm>
        </p:spPr>
        <p:txBody>
          <a:bodyPr vert="horz" lIns="0" tIns="0" rIns="0" bIns="0" rtlCol="0" anchor="t" anchorCtr="0">
            <a:noAutofit/>
          </a:bodyPr>
          <a:lstStyle>
            <a:lvl1pPr marL="0" indent="0">
              <a:buNone/>
              <a:defRPr lang="en-US" sz="1600" b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en-US" dirty="0"/>
              <a:t>Name Surname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1905000"/>
            <a:ext cx="7772882" cy="114300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000" baseline="0">
                <a:solidFill>
                  <a:schemeClr val="bg1"/>
                </a:solidFill>
              </a:defRPr>
            </a:lvl1pPr>
            <a:lvl2pPr marL="228595" indent="0">
              <a:buFontTx/>
              <a:buNone/>
              <a:defRPr/>
            </a:lvl2pPr>
            <a:lvl3pPr marL="411469" indent="0">
              <a:buFontTx/>
              <a:buNone/>
              <a:defRPr/>
            </a:lvl3pPr>
            <a:lvl4pPr marL="594345" indent="0">
              <a:buFontTx/>
              <a:buNone/>
              <a:defRPr/>
            </a:lvl4pPr>
            <a:lvl5pPr marL="731501" indent="0">
              <a:buFontTx/>
              <a:buNone/>
              <a:defRPr/>
            </a:lvl5pPr>
          </a:lstStyle>
          <a:p>
            <a:pPr lvl="0"/>
            <a:r>
              <a:rPr lang="en-US" dirty="0"/>
              <a:t>Subhead line 1</a:t>
            </a:r>
          </a:p>
          <a:p>
            <a:pPr lvl="0"/>
            <a:r>
              <a:rPr lang="en-US" dirty="0"/>
              <a:t>Subhead line 2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439" y="5791200"/>
            <a:ext cx="1911391" cy="731520"/>
          </a:xfrm>
          <a:prstGeom prst="rect">
            <a:avLst/>
          </a:prstGeom>
        </p:spPr>
      </p:pic>
      <p:sp>
        <p:nvSpPr>
          <p:cNvPr id="32" name="Title 1"/>
          <p:cNvSpPr>
            <a:spLocks noGrp="1"/>
          </p:cNvSpPr>
          <p:nvPr>
            <p:ph type="ctrTitle" hasCustomPrompt="1"/>
          </p:nvPr>
        </p:nvSpPr>
        <p:spPr>
          <a:xfrm>
            <a:off x="609118" y="560509"/>
            <a:ext cx="7772882" cy="1268291"/>
          </a:xfrm>
        </p:spPr>
        <p:txBody>
          <a:bodyPr anchor="b" anchorCtr="0"/>
          <a:lstStyle>
            <a:lvl1pPr algn="l">
              <a:lnSpc>
                <a:spcPct val="80000"/>
              </a:lnSpc>
              <a:defRPr sz="48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line 1</a:t>
            </a:r>
            <a:br>
              <a:rPr lang="en-US" dirty="0"/>
            </a:br>
            <a:r>
              <a:rPr lang="en-US" dirty="0"/>
              <a:t>Title line 2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439" y="5791200"/>
            <a:ext cx="1911391" cy="73152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36" y="-1344"/>
            <a:ext cx="12210472" cy="6868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832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144">
          <p15:clr>
            <a:srgbClr val="FBAE40"/>
          </p15:clr>
        </p15:guide>
        <p15:guide id="2" orient="horz" pos="144">
          <p15:clr>
            <a:srgbClr val="FBAE40"/>
          </p15:clr>
        </p15:guide>
        <p15:guide id="3" orient="horz" pos="4176">
          <p15:clr>
            <a:srgbClr val="FBAE40"/>
          </p15:clr>
        </p15:guide>
        <p15:guide id="4" pos="753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LUMN FLOW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442" y="521208"/>
            <a:ext cx="10969943" cy="411480"/>
          </a:xfrm>
        </p:spPr>
        <p:txBody>
          <a:bodyPr/>
          <a:lstStyle>
            <a:lvl1pPr>
              <a:defRPr sz="2400" baseline="0"/>
            </a:lvl1pPr>
          </a:lstStyle>
          <a:p>
            <a:r>
              <a:rPr dirty="0"/>
              <a:t>Click to add one-line title</a:t>
            </a:r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609441" y="934240"/>
            <a:ext cx="10969943" cy="381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 baseline="0">
                <a:solidFill>
                  <a:schemeClr val="accent5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0" indent="0">
              <a:spcBef>
                <a:spcPts val="0"/>
              </a:spcBef>
              <a:buNone/>
              <a:defRPr sz="2400"/>
            </a:lvl3pPr>
            <a:lvl4pPr marL="0" indent="0">
              <a:spcBef>
                <a:spcPts val="0"/>
              </a:spcBef>
              <a:buNone/>
              <a:defRPr sz="2400"/>
            </a:lvl4pPr>
            <a:lvl5pPr marL="0" indent="0">
              <a:spcBef>
                <a:spcPts val="0"/>
              </a:spcBef>
              <a:buNone/>
              <a:defRPr sz="2400"/>
            </a:lvl5pPr>
            <a:lvl6pPr marL="0" indent="0">
              <a:spcBef>
                <a:spcPts val="0"/>
              </a:spcBef>
              <a:buNone/>
              <a:defRPr sz="2400"/>
            </a:lvl6pPr>
            <a:lvl7pPr marL="0" indent="0">
              <a:spcBef>
                <a:spcPts val="0"/>
              </a:spcBef>
              <a:buNone/>
              <a:defRPr sz="2400"/>
            </a:lvl7pPr>
            <a:lvl8pPr marL="0" indent="0">
              <a:spcBef>
                <a:spcPts val="0"/>
              </a:spcBef>
              <a:buNone/>
              <a:defRPr sz="2400"/>
            </a:lvl8pPr>
            <a:lvl9pPr marL="0" indent="0">
              <a:spcBef>
                <a:spcPts val="0"/>
              </a:spcBef>
              <a:buNone/>
              <a:defRPr sz="2400"/>
            </a:lvl9pPr>
          </a:lstStyle>
          <a:p>
            <a:pPr lvl="0"/>
            <a:r>
              <a:rPr dirty="0"/>
              <a:t>Click to add one-line subtitle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01000" y="6426104"/>
            <a:ext cx="995579" cy="210312"/>
          </a:xfrm>
          <a:prstGeom prst="rect">
            <a:avLst/>
          </a:prstGeom>
        </p:spPr>
        <p:txBody>
          <a:bodyPr/>
          <a:lstStyle/>
          <a:p>
            <a:fld id="{7288B75F-D772-4FD0-B083-F658C98EBF85}" type="datetime4">
              <a:rPr lang="en-US" smtClean="0"/>
              <a:t>July 16, 2020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049002" y="6430869"/>
            <a:ext cx="533399" cy="2321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B016F8AB-BCEA-4347-8BA6-BE776009BC89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609441" y="1371600"/>
            <a:ext cx="10969942" cy="4800600"/>
          </a:xfrm>
        </p:spPr>
        <p:txBody>
          <a:bodyPr wrap="square" numCol="3" spcCol="457200">
            <a:noAutofit/>
          </a:bodyPr>
          <a:lstStyle>
            <a:lvl1pPr marL="0" marR="0" indent="0" algn="l" defTabSz="914400" rtl="0" eaLnBrk="1" fontAlgn="auto" latinLnBrk="0" hangingPunct="1">
              <a:lnSpc>
                <a:spcPts val="18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dirty="0">
                <a:solidFill>
                  <a:schemeClr val="tx1"/>
                </a:solidFill>
              </a:defRPr>
            </a:lvl1pPr>
            <a:lvl2pPr>
              <a:defRPr sz="1200"/>
            </a:lvl2pPr>
          </a:lstStyle>
          <a:p>
            <a:pPr marL="0" lvl="0" indent="0">
              <a:lnSpc>
                <a:spcPts val="1600"/>
              </a:lnSpc>
              <a:spcBef>
                <a:spcPts val="600"/>
              </a:spcBef>
              <a:buNone/>
            </a:pPr>
            <a:r>
              <a:rPr lang="en-US" sz="1200" b="1" dirty="0">
                <a:solidFill>
                  <a:srgbClr val="084976"/>
                </a:solidFill>
              </a:rPr>
              <a:t>Subhead, 12 </a:t>
            </a:r>
            <a:r>
              <a:rPr lang="en-US" sz="1200" b="1" dirty="0" err="1">
                <a:solidFill>
                  <a:srgbClr val="084976"/>
                </a:solidFill>
              </a:rPr>
              <a:t>pt</a:t>
            </a:r>
            <a:r>
              <a:rPr lang="en-US" sz="1200" b="1" dirty="0">
                <a:solidFill>
                  <a:srgbClr val="084976"/>
                </a:solidFill>
              </a:rPr>
              <a:t> Arial Bold</a:t>
            </a:r>
          </a:p>
          <a:p>
            <a:pPr marL="411480" lvl="1">
              <a:lnSpc>
                <a:spcPts val="1600"/>
              </a:lnSpc>
              <a:spcBef>
                <a:spcPts val="600"/>
              </a:spcBef>
            </a:pPr>
            <a:r>
              <a:rPr lang="en-US" sz="1200" dirty="0"/>
              <a:t>Bullet list line 1</a:t>
            </a:r>
          </a:p>
          <a:p>
            <a:pPr marL="411480" lvl="1">
              <a:lnSpc>
                <a:spcPts val="1600"/>
              </a:lnSpc>
              <a:spcBef>
                <a:spcPts val="600"/>
              </a:spcBef>
            </a:pPr>
            <a:r>
              <a:rPr lang="en-US" sz="1200" dirty="0"/>
              <a:t>Bullet list line 2</a:t>
            </a:r>
          </a:p>
          <a:p>
            <a:pPr marL="411480" lvl="1">
              <a:lnSpc>
                <a:spcPts val="1600"/>
              </a:lnSpc>
              <a:spcBef>
                <a:spcPts val="600"/>
              </a:spcBef>
            </a:pPr>
            <a:r>
              <a:rPr lang="en-US" sz="1200" dirty="0"/>
              <a:t>Bullet list line 3</a:t>
            </a:r>
          </a:p>
          <a:p>
            <a:pPr marL="0" indent="0">
              <a:lnSpc>
                <a:spcPts val="1800"/>
              </a:lnSpc>
              <a:spcBef>
                <a:spcPts val="600"/>
              </a:spcBef>
              <a:buNone/>
            </a:pPr>
            <a:r>
              <a:rPr lang="en-US" sz="1100" dirty="0" err="1">
                <a:solidFill>
                  <a:prstClr val="black"/>
                </a:solidFill>
                <a:latin typeface="ArialMT" charset="0"/>
              </a:rPr>
              <a:t>Lorem</a:t>
            </a:r>
            <a:r>
              <a:rPr lang="en-US" sz="1100" dirty="0">
                <a:solidFill>
                  <a:prstClr val="black"/>
                </a:solidFill>
                <a:latin typeface="ArialMT" charset="0"/>
              </a:rPr>
              <a:t> </a:t>
            </a:r>
            <a:r>
              <a:rPr lang="en-US" sz="1100" dirty="0" err="1">
                <a:solidFill>
                  <a:prstClr val="black"/>
                </a:solidFill>
                <a:latin typeface="ArialMT" charset="0"/>
              </a:rPr>
              <a:t>ipsum</a:t>
            </a:r>
            <a:r>
              <a:rPr lang="en-US" sz="1100" dirty="0">
                <a:solidFill>
                  <a:prstClr val="black"/>
                </a:solidFill>
                <a:latin typeface="ArialMT" charset="0"/>
              </a:rPr>
              <a:t> dolor sit </a:t>
            </a:r>
            <a:r>
              <a:rPr lang="en-US" sz="1100" dirty="0" err="1">
                <a:solidFill>
                  <a:prstClr val="black"/>
                </a:solidFill>
                <a:latin typeface="ArialMT" charset="0"/>
              </a:rPr>
              <a:t>amet</a:t>
            </a:r>
            <a:r>
              <a:rPr lang="en-US" sz="1100" dirty="0">
                <a:solidFill>
                  <a:prstClr val="black"/>
                </a:solidFill>
                <a:latin typeface="ArialMT" charset="0"/>
              </a:rPr>
              <a:t>, </a:t>
            </a:r>
            <a:r>
              <a:rPr lang="en-US" sz="1100" dirty="0" err="1">
                <a:solidFill>
                  <a:prstClr val="black"/>
                </a:solidFill>
                <a:latin typeface="ArialMT" charset="0"/>
              </a:rPr>
              <a:t>consectetur</a:t>
            </a:r>
            <a:r>
              <a:rPr lang="en-US" sz="1100" dirty="0">
                <a:solidFill>
                  <a:prstClr val="black"/>
                </a:solidFill>
                <a:latin typeface="ArialMT" charset="0"/>
              </a:rPr>
              <a:t> </a:t>
            </a:r>
            <a:r>
              <a:rPr lang="en-US" sz="1100" dirty="0" err="1">
                <a:solidFill>
                  <a:prstClr val="black"/>
                </a:solidFill>
                <a:latin typeface="ArialMT" charset="0"/>
              </a:rPr>
              <a:t>adipiscing</a:t>
            </a:r>
            <a:r>
              <a:rPr lang="en-US" sz="1100" dirty="0">
                <a:solidFill>
                  <a:prstClr val="black"/>
                </a:solidFill>
                <a:latin typeface="ArialMT" charset="0"/>
              </a:rPr>
              <a:t> </a:t>
            </a:r>
            <a:r>
              <a:rPr lang="en-US" sz="1100" dirty="0" err="1">
                <a:solidFill>
                  <a:prstClr val="black"/>
                </a:solidFill>
                <a:latin typeface="ArialMT" charset="0"/>
              </a:rPr>
              <a:t>elit</a:t>
            </a:r>
            <a:r>
              <a:rPr lang="en-US" sz="1100" dirty="0">
                <a:solidFill>
                  <a:prstClr val="black"/>
                </a:solidFill>
                <a:latin typeface="ArialMT" charset="0"/>
              </a:rPr>
              <a:t>, </a:t>
            </a:r>
            <a:r>
              <a:rPr lang="en-US" sz="1100" dirty="0" err="1">
                <a:solidFill>
                  <a:prstClr val="black"/>
                </a:solidFill>
                <a:latin typeface="ArialMT" charset="0"/>
              </a:rPr>
              <a:t>sed</a:t>
            </a:r>
            <a:r>
              <a:rPr lang="en-US" sz="1100" dirty="0">
                <a:solidFill>
                  <a:prstClr val="black"/>
                </a:solidFill>
                <a:latin typeface="ArialMT" charset="0"/>
              </a:rPr>
              <a:t> do </a:t>
            </a:r>
            <a:r>
              <a:rPr lang="en-US" sz="1100" dirty="0" err="1">
                <a:solidFill>
                  <a:prstClr val="black"/>
                </a:solidFill>
                <a:latin typeface="ArialMT" charset="0"/>
              </a:rPr>
              <a:t>eiusmod</a:t>
            </a:r>
            <a:r>
              <a:rPr lang="en-US" sz="1100" dirty="0">
                <a:solidFill>
                  <a:prstClr val="black"/>
                </a:solidFill>
                <a:latin typeface="ArialMT" charset="0"/>
              </a:rPr>
              <a:t> </a:t>
            </a:r>
            <a:r>
              <a:rPr lang="en-US" sz="1100" dirty="0" err="1">
                <a:solidFill>
                  <a:prstClr val="black"/>
                </a:solidFill>
                <a:latin typeface="ArialMT" charset="0"/>
              </a:rPr>
              <a:t>tempor</a:t>
            </a:r>
            <a:r>
              <a:rPr lang="en-US" sz="1100" dirty="0">
                <a:solidFill>
                  <a:prstClr val="black"/>
                </a:solidFill>
                <a:latin typeface="ArialMT" charset="0"/>
              </a:rPr>
              <a:t> </a:t>
            </a:r>
            <a:r>
              <a:rPr lang="en-US" sz="1100" dirty="0" err="1">
                <a:solidFill>
                  <a:prstClr val="black"/>
                </a:solidFill>
                <a:latin typeface="ArialMT" charset="0"/>
              </a:rPr>
              <a:t>incididunt</a:t>
            </a:r>
            <a:r>
              <a:rPr lang="en-US" sz="1100" dirty="0">
                <a:solidFill>
                  <a:prstClr val="black"/>
                </a:solidFill>
                <a:latin typeface="ArialMT" charset="0"/>
              </a:rPr>
              <a:t> </a:t>
            </a:r>
            <a:r>
              <a:rPr lang="en-US" sz="1100" dirty="0" err="1">
                <a:solidFill>
                  <a:prstClr val="black"/>
                </a:solidFill>
                <a:latin typeface="ArialMT" charset="0"/>
              </a:rPr>
              <a:t>ut</a:t>
            </a:r>
            <a:r>
              <a:rPr lang="en-US" sz="1100" dirty="0">
                <a:solidFill>
                  <a:prstClr val="black"/>
                </a:solidFill>
                <a:latin typeface="ArialMT" charset="0"/>
              </a:rPr>
              <a:t> </a:t>
            </a:r>
            <a:r>
              <a:rPr lang="en-US" sz="1100" dirty="0" err="1">
                <a:solidFill>
                  <a:prstClr val="black"/>
                </a:solidFill>
                <a:latin typeface="ArialMT" charset="0"/>
              </a:rPr>
              <a:t>labore</a:t>
            </a:r>
            <a:r>
              <a:rPr lang="en-US" sz="1100" dirty="0">
                <a:solidFill>
                  <a:prstClr val="black"/>
                </a:solidFill>
                <a:latin typeface="ArialMT" charset="0"/>
              </a:rPr>
              <a:t> et </a:t>
            </a:r>
            <a:r>
              <a:rPr lang="en-US" sz="1100" dirty="0" err="1">
                <a:solidFill>
                  <a:prstClr val="black"/>
                </a:solidFill>
                <a:latin typeface="ArialMT" charset="0"/>
              </a:rPr>
              <a:t>dolore</a:t>
            </a:r>
            <a:r>
              <a:rPr lang="en-US" sz="1100" dirty="0">
                <a:solidFill>
                  <a:prstClr val="black"/>
                </a:solidFill>
                <a:latin typeface="ArialMT" charset="0"/>
              </a:rPr>
              <a:t> magna </a:t>
            </a:r>
            <a:r>
              <a:rPr lang="en-US" sz="1100" dirty="0" err="1">
                <a:solidFill>
                  <a:prstClr val="black"/>
                </a:solidFill>
                <a:latin typeface="ArialMT" charset="0"/>
              </a:rPr>
              <a:t>aliqua</a:t>
            </a:r>
            <a:r>
              <a:rPr lang="en-US" sz="1100" dirty="0">
                <a:solidFill>
                  <a:prstClr val="black"/>
                </a:solidFill>
                <a:latin typeface="ArialMT" charset="0"/>
              </a:rPr>
              <a:t>. </a:t>
            </a:r>
            <a:r>
              <a:rPr lang="en-US" sz="1100" dirty="0" err="1">
                <a:solidFill>
                  <a:prstClr val="black"/>
                </a:solidFill>
                <a:latin typeface="ArialMT" charset="0"/>
              </a:rPr>
              <a:t>Ut</a:t>
            </a:r>
            <a:r>
              <a:rPr lang="en-US" sz="1100" dirty="0">
                <a:solidFill>
                  <a:prstClr val="black"/>
                </a:solidFill>
                <a:latin typeface="ArialMT" charset="0"/>
              </a:rPr>
              <a:t> </a:t>
            </a:r>
            <a:r>
              <a:rPr lang="en-US" sz="1100" dirty="0" err="1">
                <a:solidFill>
                  <a:prstClr val="black"/>
                </a:solidFill>
                <a:latin typeface="ArialMT" charset="0"/>
              </a:rPr>
              <a:t>enim</a:t>
            </a:r>
            <a:r>
              <a:rPr lang="en-US" sz="1100" dirty="0">
                <a:solidFill>
                  <a:prstClr val="black"/>
                </a:solidFill>
                <a:latin typeface="ArialMT" charset="0"/>
              </a:rPr>
              <a:t> ad minim </a:t>
            </a:r>
            <a:r>
              <a:rPr lang="en-US" sz="1100" dirty="0" err="1">
                <a:solidFill>
                  <a:prstClr val="black"/>
                </a:solidFill>
                <a:latin typeface="ArialMT" charset="0"/>
              </a:rPr>
              <a:t>veniam</a:t>
            </a:r>
            <a:r>
              <a:rPr lang="en-US" sz="1100" dirty="0">
                <a:solidFill>
                  <a:prstClr val="black"/>
                </a:solidFill>
                <a:latin typeface="ArialMT" charset="0"/>
              </a:rPr>
              <a:t>, </a:t>
            </a:r>
            <a:r>
              <a:rPr lang="en-US" sz="1100" dirty="0" err="1">
                <a:solidFill>
                  <a:prstClr val="black"/>
                </a:solidFill>
                <a:latin typeface="ArialMT" charset="0"/>
              </a:rPr>
              <a:t>quis</a:t>
            </a:r>
            <a:r>
              <a:rPr lang="en-US" sz="1100" dirty="0">
                <a:solidFill>
                  <a:prstClr val="black"/>
                </a:solidFill>
                <a:latin typeface="ArialMT" charset="0"/>
              </a:rPr>
              <a:t> </a:t>
            </a:r>
            <a:r>
              <a:rPr lang="en-US" sz="1100" dirty="0" err="1">
                <a:solidFill>
                  <a:prstClr val="black"/>
                </a:solidFill>
                <a:latin typeface="ArialMT" charset="0"/>
              </a:rPr>
              <a:t>nostrud</a:t>
            </a:r>
            <a:r>
              <a:rPr lang="en-US" sz="1100" dirty="0">
                <a:solidFill>
                  <a:prstClr val="black"/>
                </a:solidFill>
                <a:latin typeface="ArialMT" charset="0"/>
              </a:rPr>
              <a:t> exercitation </a:t>
            </a:r>
            <a:r>
              <a:rPr lang="en-US" sz="1100" dirty="0" err="1">
                <a:solidFill>
                  <a:prstClr val="black"/>
                </a:solidFill>
                <a:latin typeface="ArialMT" charset="0"/>
              </a:rPr>
              <a:t>ullamco</a:t>
            </a:r>
            <a:r>
              <a:rPr lang="en-US" sz="1100" dirty="0">
                <a:solidFill>
                  <a:prstClr val="black"/>
                </a:solidFill>
                <a:latin typeface="ArialMT" charset="0"/>
              </a:rPr>
              <a:t> </a:t>
            </a:r>
            <a:r>
              <a:rPr lang="en-US" sz="1100" dirty="0" err="1">
                <a:solidFill>
                  <a:prstClr val="black"/>
                </a:solidFill>
                <a:latin typeface="ArialMT" charset="0"/>
              </a:rPr>
              <a:t>laboris</a:t>
            </a:r>
            <a:r>
              <a:rPr lang="en-US" sz="1100" dirty="0">
                <a:solidFill>
                  <a:prstClr val="black"/>
                </a:solidFill>
                <a:latin typeface="ArialMT" charset="0"/>
              </a:rPr>
              <a:t> nisi </a:t>
            </a:r>
            <a:r>
              <a:rPr lang="en-US" sz="1100" dirty="0" err="1">
                <a:solidFill>
                  <a:prstClr val="black"/>
                </a:solidFill>
                <a:latin typeface="ArialMT" charset="0"/>
              </a:rPr>
              <a:t>ut</a:t>
            </a:r>
            <a:r>
              <a:rPr lang="en-US" sz="1100" dirty="0">
                <a:solidFill>
                  <a:prstClr val="black"/>
                </a:solidFill>
                <a:latin typeface="ArialMT" charset="0"/>
              </a:rPr>
              <a:t> </a:t>
            </a:r>
            <a:r>
              <a:rPr lang="en-US" sz="1100" dirty="0" err="1">
                <a:solidFill>
                  <a:prstClr val="black"/>
                </a:solidFill>
                <a:latin typeface="ArialMT" charset="0"/>
              </a:rPr>
              <a:t>aliquip</a:t>
            </a:r>
            <a:r>
              <a:rPr lang="en-US" sz="1100" dirty="0">
                <a:solidFill>
                  <a:prstClr val="black"/>
                </a:solidFill>
                <a:latin typeface="ArialMT" charset="0"/>
              </a:rPr>
              <a:t> ex </a:t>
            </a:r>
            <a:r>
              <a:rPr lang="en-US" sz="1100" dirty="0" err="1">
                <a:solidFill>
                  <a:prstClr val="black"/>
                </a:solidFill>
                <a:latin typeface="ArialMT" charset="0"/>
              </a:rPr>
              <a:t>ea</a:t>
            </a:r>
            <a:r>
              <a:rPr lang="en-US" sz="1100" dirty="0">
                <a:solidFill>
                  <a:prstClr val="black"/>
                </a:solidFill>
                <a:latin typeface="ArialMT" charset="0"/>
              </a:rPr>
              <a:t> </a:t>
            </a:r>
            <a:r>
              <a:rPr lang="en-US" sz="1100" dirty="0" err="1">
                <a:solidFill>
                  <a:prstClr val="black"/>
                </a:solidFill>
                <a:latin typeface="ArialMT" charset="0"/>
              </a:rPr>
              <a:t>commodo</a:t>
            </a:r>
            <a:r>
              <a:rPr lang="en-US" sz="1100" dirty="0">
                <a:solidFill>
                  <a:prstClr val="black"/>
                </a:solidFill>
                <a:latin typeface="ArialMT" charset="0"/>
              </a:rPr>
              <a:t> </a:t>
            </a:r>
            <a:r>
              <a:rPr lang="en-US" sz="1100" dirty="0" err="1">
                <a:solidFill>
                  <a:prstClr val="black"/>
                </a:solidFill>
                <a:latin typeface="ArialMT" charset="0"/>
              </a:rPr>
              <a:t>consequat</a:t>
            </a:r>
            <a:r>
              <a:rPr lang="en-US" sz="1100" dirty="0">
                <a:solidFill>
                  <a:prstClr val="black"/>
                </a:solidFill>
                <a:latin typeface="ArialMT" charset="0"/>
              </a:rPr>
              <a:t>. </a:t>
            </a:r>
            <a:r>
              <a:rPr lang="en-US" sz="1100" dirty="0" err="1">
                <a:solidFill>
                  <a:prstClr val="black"/>
                </a:solidFill>
                <a:latin typeface="ArialMT" charset="0"/>
              </a:rPr>
              <a:t>Duis</a:t>
            </a:r>
            <a:r>
              <a:rPr lang="en-US" sz="1100" dirty="0">
                <a:solidFill>
                  <a:prstClr val="black"/>
                </a:solidFill>
                <a:latin typeface="ArialMT" charset="0"/>
              </a:rPr>
              <a:t> </a:t>
            </a:r>
            <a:r>
              <a:rPr lang="en-US" sz="1100" dirty="0" err="1">
                <a:solidFill>
                  <a:prstClr val="black"/>
                </a:solidFill>
                <a:latin typeface="ArialMT" charset="0"/>
              </a:rPr>
              <a:t>aute</a:t>
            </a:r>
            <a:r>
              <a:rPr lang="en-US" sz="1100" dirty="0">
                <a:solidFill>
                  <a:prstClr val="black"/>
                </a:solidFill>
                <a:latin typeface="ArialMT" charset="0"/>
              </a:rPr>
              <a:t> </a:t>
            </a:r>
            <a:r>
              <a:rPr lang="en-US" sz="1100" dirty="0" err="1">
                <a:solidFill>
                  <a:prstClr val="black"/>
                </a:solidFill>
                <a:latin typeface="ArialMT" charset="0"/>
              </a:rPr>
              <a:t>irure</a:t>
            </a:r>
            <a:r>
              <a:rPr lang="en-US" sz="1100" dirty="0">
                <a:solidFill>
                  <a:prstClr val="black"/>
                </a:solidFill>
                <a:latin typeface="ArialMT" charset="0"/>
              </a:rPr>
              <a:t> dolor in </a:t>
            </a:r>
            <a:r>
              <a:rPr lang="en-US" sz="1100" dirty="0" err="1">
                <a:solidFill>
                  <a:prstClr val="black"/>
                </a:solidFill>
                <a:latin typeface="ArialMT" charset="0"/>
              </a:rPr>
              <a:t>reprehenderit</a:t>
            </a:r>
            <a:r>
              <a:rPr lang="en-US" sz="1100" dirty="0">
                <a:solidFill>
                  <a:prstClr val="black"/>
                </a:solidFill>
                <a:latin typeface="ArialMT" charset="0"/>
              </a:rPr>
              <a:t> in </a:t>
            </a:r>
            <a:r>
              <a:rPr lang="en-US" sz="1100" dirty="0" err="1">
                <a:solidFill>
                  <a:prstClr val="black"/>
                </a:solidFill>
                <a:latin typeface="ArialMT" charset="0"/>
              </a:rPr>
              <a:t>voluptate</a:t>
            </a:r>
            <a:r>
              <a:rPr lang="en-US" sz="1100" dirty="0">
                <a:solidFill>
                  <a:prstClr val="black"/>
                </a:solidFill>
                <a:latin typeface="ArialMT" charset="0"/>
              </a:rPr>
              <a:t> </a:t>
            </a:r>
            <a:r>
              <a:rPr lang="en-US" sz="1100" dirty="0" err="1">
                <a:solidFill>
                  <a:prstClr val="black"/>
                </a:solidFill>
                <a:latin typeface="ArialMT" charset="0"/>
              </a:rPr>
              <a:t>velit</a:t>
            </a:r>
            <a:r>
              <a:rPr lang="en-US" sz="1100" dirty="0">
                <a:solidFill>
                  <a:prstClr val="black"/>
                </a:solidFill>
                <a:latin typeface="ArialMT" charset="0"/>
              </a:rPr>
              <a:t> </a:t>
            </a:r>
            <a:r>
              <a:rPr lang="en-US" sz="1100" dirty="0" err="1">
                <a:solidFill>
                  <a:prstClr val="black"/>
                </a:solidFill>
                <a:latin typeface="ArialMT" charset="0"/>
              </a:rPr>
              <a:t>esse</a:t>
            </a:r>
            <a:r>
              <a:rPr lang="en-US" sz="1100" dirty="0">
                <a:solidFill>
                  <a:prstClr val="black"/>
                </a:solidFill>
                <a:latin typeface="ArialMT" charset="0"/>
              </a:rPr>
              <a:t> </a:t>
            </a:r>
            <a:r>
              <a:rPr lang="en-US" sz="1100" dirty="0" err="1">
                <a:solidFill>
                  <a:prstClr val="black"/>
                </a:solidFill>
                <a:latin typeface="ArialMT" charset="0"/>
              </a:rPr>
              <a:t>cillum</a:t>
            </a:r>
            <a:r>
              <a:rPr lang="en-US" sz="1100" dirty="0">
                <a:solidFill>
                  <a:prstClr val="black"/>
                </a:solidFill>
                <a:latin typeface="ArialMT" charset="0"/>
              </a:rPr>
              <a:t> </a:t>
            </a:r>
            <a:r>
              <a:rPr lang="en-US" sz="1100" dirty="0" err="1">
                <a:solidFill>
                  <a:prstClr val="black"/>
                </a:solidFill>
                <a:latin typeface="ArialMT" charset="0"/>
              </a:rPr>
              <a:t>dolore</a:t>
            </a:r>
            <a:r>
              <a:rPr lang="en-US" sz="1100" dirty="0">
                <a:solidFill>
                  <a:prstClr val="black"/>
                </a:solidFill>
                <a:latin typeface="ArialMT" charset="0"/>
              </a:rPr>
              <a:t> </a:t>
            </a:r>
            <a:r>
              <a:rPr lang="en-US" sz="1100" dirty="0" err="1">
                <a:solidFill>
                  <a:prstClr val="black"/>
                </a:solidFill>
                <a:latin typeface="ArialMT" charset="0"/>
              </a:rPr>
              <a:t>eu</a:t>
            </a:r>
            <a:r>
              <a:rPr lang="en-US" sz="1100" dirty="0">
                <a:solidFill>
                  <a:prstClr val="black"/>
                </a:solidFill>
                <a:latin typeface="ArialMT" charset="0"/>
              </a:rPr>
              <a:t> </a:t>
            </a:r>
            <a:r>
              <a:rPr lang="en-US" sz="1100" dirty="0" err="1">
                <a:solidFill>
                  <a:prstClr val="black"/>
                </a:solidFill>
                <a:latin typeface="ArialMT" charset="0"/>
              </a:rPr>
              <a:t>fugiat</a:t>
            </a:r>
            <a:r>
              <a:rPr lang="en-US" sz="1100" dirty="0">
                <a:solidFill>
                  <a:prstClr val="black"/>
                </a:solidFill>
                <a:latin typeface="ArialMT" charset="0"/>
              </a:rPr>
              <a:t> </a:t>
            </a:r>
            <a:r>
              <a:rPr lang="en-US" sz="1100" dirty="0" err="1">
                <a:solidFill>
                  <a:prstClr val="black"/>
                </a:solidFill>
                <a:latin typeface="ArialMT" charset="0"/>
              </a:rPr>
              <a:t>nulla</a:t>
            </a:r>
            <a:r>
              <a:rPr lang="en-US" sz="1100" dirty="0">
                <a:solidFill>
                  <a:prstClr val="black"/>
                </a:solidFill>
                <a:latin typeface="ArialMT" charset="0"/>
              </a:rPr>
              <a:t> </a:t>
            </a:r>
            <a:r>
              <a:rPr lang="en-US" sz="1100" dirty="0" err="1">
                <a:solidFill>
                  <a:prstClr val="black"/>
                </a:solidFill>
                <a:latin typeface="ArialMT" charset="0"/>
              </a:rPr>
              <a:t>pariatur</a:t>
            </a:r>
            <a:r>
              <a:rPr lang="en-US" sz="1100" dirty="0">
                <a:solidFill>
                  <a:prstClr val="black"/>
                </a:solidFill>
                <a:latin typeface="ArialMT" charset="0"/>
              </a:rPr>
              <a:t>. </a:t>
            </a:r>
            <a:r>
              <a:rPr lang="en-US" sz="1100" dirty="0" err="1">
                <a:solidFill>
                  <a:prstClr val="black"/>
                </a:solidFill>
                <a:latin typeface="ArialMT" charset="0"/>
              </a:rPr>
              <a:t>Excepteur</a:t>
            </a:r>
            <a:r>
              <a:rPr lang="en-US" sz="1100" dirty="0">
                <a:solidFill>
                  <a:prstClr val="black"/>
                </a:solidFill>
                <a:latin typeface="ArialMT" charset="0"/>
              </a:rPr>
              <a:t> </a:t>
            </a:r>
            <a:r>
              <a:rPr lang="en-US" sz="1100" dirty="0" err="1">
                <a:solidFill>
                  <a:prstClr val="black"/>
                </a:solidFill>
                <a:latin typeface="ArialMT" charset="0"/>
              </a:rPr>
              <a:t>sint</a:t>
            </a:r>
            <a:r>
              <a:rPr lang="en-US" sz="1100" dirty="0">
                <a:solidFill>
                  <a:prstClr val="black"/>
                </a:solidFill>
                <a:latin typeface="ArialMT" charset="0"/>
              </a:rPr>
              <a:t> </a:t>
            </a:r>
            <a:r>
              <a:rPr lang="en-US" sz="1100" dirty="0" err="1">
                <a:solidFill>
                  <a:prstClr val="black"/>
                </a:solidFill>
                <a:latin typeface="ArialMT" charset="0"/>
              </a:rPr>
              <a:t>occaecat</a:t>
            </a:r>
            <a:r>
              <a:rPr lang="en-US" sz="1100" dirty="0">
                <a:solidFill>
                  <a:prstClr val="black"/>
                </a:solidFill>
                <a:latin typeface="ArialMT" charset="0"/>
              </a:rPr>
              <a:t> </a:t>
            </a:r>
            <a:r>
              <a:rPr lang="en-US" sz="1100" dirty="0" err="1">
                <a:solidFill>
                  <a:prstClr val="black"/>
                </a:solidFill>
                <a:latin typeface="ArialMT" charset="0"/>
              </a:rPr>
              <a:t>cupidatat</a:t>
            </a:r>
            <a:r>
              <a:rPr lang="en-US" sz="1100" dirty="0">
                <a:solidFill>
                  <a:prstClr val="black"/>
                </a:solidFill>
                <a:latin typeface="ArialMT" charset="0"/>
              </a:rPr>
              <a:t> non </a:t>
            </a:r>
            <a:r>
              <a:rPr lang="en-US" sz="1100" dirty="0" err="1">
                <a:solidFill>
                  <a:prstClr val="black"/>
                </a:solidFill>
                <a:latin typeface="ArialMT" charset="0"/>
              </a:rPr>
              <a:t>proident</a:t>
            </a:r>
            <a:r>
              <a:rPr lang="en-US" sz="1100" dirty="0">
                <a:solidFill>
                  <a:prstClr val="black"/>
                </a:solidFill>
                <a:latin typeface="ArialMT" charset="0"/>
              </a:rPr>
              <a:t>, </a:t>
            </a:r>
            <a:r>
              <a:rPr lang="en-US" sz="1100" dirty="0" err="1">
                <a:solidFill>
                  <a:prstClr val="black"/>
                </a:solidFill>
                <a:latin typeface="ArialMT" charset="0"/>
              </a:rPr>
              <a:t>sunt</a:t>
            </a:r>
            <a:r>
              <a:rPr lang="en-US" sz="1100" dirty="0">
                <a:solidFill>
                  <a:prstClr val="black"/>
                </a:solidFill>
                <a:latin typeface="ArialMT" charset="0"/>
              </a:rPr>
              <a:t> in culpa qui </a:t>
            </a:r>
            <a:r>
              <a:rPr lang="en-US" sz="1100" dirty="0" err="1">
                <a:solidFill>
                  <a:prstClr val="black"/>
                </a:solidFill>
                <a:latin typeface="ArialMT" charset="0"/>
              </a:rPr>
              <a:t>officia</a:t>
            </a:r>
            <a:r>
              <a:rPr lang="en-US" sz="1100" dirty="0">
                <a:solidFill>
                  <a:prstClr val="black"/>
                </a:solidFill>
                <a:latin typeface="ArialMT" charset="0"/>
              </a:rPr>
              <a:t> </a:t>
            </a:r>
            <a:r>
              <a:rPr lang="en-US" sz="1100" dirty="0" err="1">
                <a:solidFill>
                  <a:prstClr val="black"/>
                </a:solidFill>
                <a:latin typeface="ArialMT" charset="0"/>
              </a:rPr>
              <a:t>deserunt</a:t>
            </a:r>
            <a:r>
              <a:rPr lang="en-US" sz="1100" dirty="0">
                <a:solidFill>
                  <a:prstClr val="black"/>
                </a:solidFill>
                <a:latin typeface="ArialMT" charset="0"/>
              </a:rPr>
              <a:t> </a:t>
            </a:r>
            <a:r>
              <a:rPr lang="en-US" sz="1100" dirty="0" err="1">
                <a:solidFill>
                  <a:prstClr val="black"/>
                </a:solidFill>
                <a:latin typeface="ArialMT" charset="0"/>
              </a:rPr>
              <a:t>mollit</a:t>
            </a:r>
            <a:r>
              <a:rPr lang="en-US" sz="1100" dirty="0">
                <a:solidFill>
                  <a:prstClr val="black"/>
                </a:solidFill>
                <a:latin typeface="ArialMT" charset="0"/>
              </a:rPr>
              <a:t> </a:t>
            </a:r>
            <a:r>
              <a:rPr lang="en-US" sz="1100" dirty="0" err="1">
                <a:solidFill>
                  <a:prstClr val="black"/>
                </a:solidFill>
                <a:latin typeface="ArialMT" charset="0"/>
              </a:rPr>
              <a:t>anim</a:t>
            </a:r>
            <a:r>
              <a:rPr lang="en-US" sz="1100" dirty="0">
                <a:solidFill>
                  <a:prstClr val="black"/>
                </a:solidFill>
                <a:latin typeface="ArialMT" charset="0"/>
              </a:rPr>
              <a:t> id </a:t>
            </a:r>
            <a:r>
              <a:rPr lang="en-US" sz="1100" dirty="0" err="1">
                <a:solidFill>
                  <a:prstClr val="black"/>
                </a:solidFill>
                <a:latin typeface="ArialMT" charset="0"/>
              </a:rPr>
              <a:t>est</a:t>
            </a:r>
            <a:r>
              <a:rPr lang="en-US" sz="1100" dirty="0">
                <a:solidFill>
                  <a:prstClr val="black"/>
                </a:solidFill>
                <a:latin typeface="ArialMT" charset="0"/>
              </a:rPr>
              <a:t> </a:t>
            </a:r>
            <a:r>
              <a:rPr lang="en-US" sz="1100" dirty="0" err="1">
                <a:solidFill>
                  <a:prstClr val="black"/>
                </a:solidFill>
                <a:latin typeface="ArialMT" charset="0"/>
              </a:rPr>
              <a:t>laborum</a:t>
            </a:r>
            <a:r>
              <a:rPr lang="en-US" sz="1100" dirty="0">
                <a:solidFill>
                  <a:prstClr val="black"/>
                </a:solidFill>
                <a:latin typeface="ArialMT" charset="0"/>
              </a:rPr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1122713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EFT IMAGE WITH 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ltGray">
          <a:xfrm>
            <a:off x="8153400" y="1524000"/>
            <a:ext cx="3425984" cy="4572000"/>
          </a:xfrm>
          <a:solidFill>
            <a:schemeClr val="bg1"/>
          </a:solidFill>
        </p:spPr>
        <p:txBody>
          <a:bodyPr lIns="0" tIns="0" rIns="0" bIns="0">
            <a:noAutofit/>
          </a:bodyPr>
          <a:lstStyle>
            <a:lvl1pPr marL="342900" indent="-342900">
              <a:spcBef>
                <a:spcPts val="900"/>
              </a:spcBef>
              <a:buFont typeface="Wingdings" charset="2"/>
              <a:buChar char="§"/>
              <a:defRPr sz="2000" baseline="0">
                <a:solidFill>
                  <a:schemeClr val="tx2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01000" y="6426104"/>
            <a:ext cx="995579" cy="210312"/>
          </a:xfrm>
          <a:prstGeom prst="rect">
            <a:avLst/>
          </a:prstGeom>
        </p:spPr>
        <p:txBody>
          <a:bodyPr/>
          <a:lstStyle/>
          <a:p>
            <a:fld id="{F0CCD678-179D-4102-8296-A96ACFB86F46}" type="datetime4">
              <a:rPr lang="en-US" smtClean="0"/>
              <a:t>July 16, 2020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049002" y="6430869"/>
            <a:ext cx="533399" cy="2321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B016F8AB-BCEA-4347-8BA6-BE776009BC89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609441" y="990600"/>
            <a:ext cx="10969943" cy="381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2000" baseline="0">
                <a:solidFill>
                  <a:schemeClr val="accent5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0" indent="0">
              <a:spcBef>
                <a:spcPts val="0"/>
              </a:spcBef>
              <a:buNone/>
              <a:defRPr sz="2400"/>
            </a:lvl3pPr>
            <a:lvl4pPr marL="0" indent="0">
              <a:spcBef>
                <a:spcPts val="0"/>
              </a:spcBef>
              <a:buNone/>
              <a:defRPr sz="2400"/>
            </a:lvl4pPr>
            <a:lvl5pPr marL="0" indent="0">
              <a:spcBef>
                <a:spcPts val="0"/>
              </a:spcBef>
              <a:buNone/>
              <a:defRPr sz="2400"/>
            </a:lvl5pPr>
            <a:lvl6pPr marL="0" indent="0">
              <a:spcBef>
                <a:spcPts val="0"/>
              </a:spcBef>
              <a:buNone/>
              <a:defRPr sz="2400"/>
            </a:lvl6pPr>
            <a:lvl7pPr marL="0" indent="0">
              <a:spcBef>
                <a:spcPts val="0"/>
              </a:spcBef>
              <a:buNone/>
              <a:defRPr sz="2400"/>
            </a:lvl7pPr>
            <a:lvl8pPr marL="0" indent="0">
              <a:spcBef>
                <a:spcPts val="0"/>
              </a:spcBef>
              <a:buNone/>
              <a:defRPr sz="2400"/>
            </a:lvl8pPr>
            <a:lvl9pPr marL="0" indent="0">
              <a:spcBef>
                <a:spcPts val="0"/>
              </a:spcBef>
              <a:buNone/>
              <a:defRPr sz="2400"/>
            </a:lvl9pPr>
          </a:lstStyle>
          <a:p>
            <a:pPr lvl="0"/>
            <a:r>
              <a:rPr dirty="0"/>
              <a:t>Click to add one-line subtitle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609600" y="1524000"/>
            <a:ext cx="7312025" cy="4572000"/>
          </a:xfrm>
        </p:spPr>
        <p:txBody>
          <a:bodyPr tIns="182880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1393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RIGHT WITH 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441" y="1524000"/>
            <a:ext cx="3429159" cy="4571999"/>
          </a:xfrm>
          <a:noFill/>
        </p:spPr>
        <p:txBody>
          <a:bodyPr lIns="0" tIns="0" rIns="0" bIns="0">
            <a:noAutofit/>
          </a:bodyPr>
          <a:lstStyle>
            <a:lvl1pPr marL="285750" indent="-285750">
              <a:spcBef>
                <a:spcPts val="900"/>
              </a:spcBef>
              <a:buFont typeface="Wingdings" charset="2"/>
              <a:buChar char="§"/>
              <a:defRPr sz="2000">
                <a:solidFill>
                  <a:schemeClr val="tx2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01000" y="6426104"/>
            <a:ext cx="995579" cy="210312"/>
          </a:xfrm>
          <a:prstGeom prst="rect">
            <a:avLst/>
          </a:prstGeom>
        </p:spPr>
        <p:txBody>
          <a:bodyPr/>
          <a:lstStyle/>
          <a:p>
            <a:fld id="{3BEAD735-AE13-4EBA-BFFA-5332B34F6E3D}" type="datetime4">
              <a:rPr lang="en-US" smtClean="0"/>
              <a:t>July 16, 2020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049002" y="6430869"/>
            <a:ext cx="533399" cy="2321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B016F8AB-BCEA-4347-8BA6-BE776009BC89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11" name="Title 7"/>
          <p:cNvSpPr>
            <a:spLocks noGrp="1"/>
          </p:cNvSpPr>
          <p:nvPr>
            <p:ph type="title"/>
          </p:nvPr>
        </p:nvSpPr>
        <p:spPr>
          <a:xfrm>
            <a:off x="609442" y="519237"/>
            <a:ext cx="10969943" cy="4713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609441" y="990600"/>
            <a:ext cx="10969943" cy="381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2000" baseline="0">
                <a:solidFill>
                  <a:schemeClr val="accent5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0" indent="0">
              <a:spcBef>
                <a:spcPts val="0"/>
              </a:spcBef>
              <a:buNone/>
              <a:defRPr sz="2400"/>
            </a:lvl3pPr>
            <a:lvl4pPr marL="0" indent="0">
              <a:spcBef>
                <a:spcPts val="0"/>
              </a:spcBef>
              <a:buNone/>
              <a:defRPr sz="2400"/>
            </a:lvl4pPr>
            <a:lvl5pPr marL="0" indent="0">
              <a:spcBef>
                <a:spcPts val="0"/>
              </a:spcBef>
              <a:buNone/>
              <a:defRPr sz="2400"/>
            </a:lvl5pPr>
            <a:lvl6pPr marL="0" indent="0">
              <a:spcBef>
                <a:spcPts val="0"/>
              </a:spcBef>
              <a:buNone/>
              <a:defRPr sz="2400"/>
            </a:lvl6pPr>
            <a:lvl7pPr marL="0" indent="0">
              <a:spcBef>
                <a:spcPts val="0"/>
              </a:spcBef>
              <a:buNone/>
              <a:defRPr sz="2400"/>
            </a:lvl7pPr>
            <a:lvl8pPr marL="0" indent="0">
              <a:spcBef>
                <a:spcPts val="0"/>
              </a:spcBef>
              <a:buNone/>
              <a:defRPr sz="2400"/>
            </a:lvl8pPr>
            <a:lvl9pPr marL="0" indent="0">
              <a:spcBef>
                <a:spcPts val="0"/>
              </a:spcBef>
              <a:buNone/>
              <a:defRPr sz="2400"/>
            </a:lvl9pPr>
          </a:lstStyle>
          <a:p>
            <a:pPr lvl="0"/>
            <a:r>
              <a:rPr dirty="0"/>
              <a:t>Click to add one-line subtitle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4267200" y="1524000"/>
            <a:ext cx="7312025" cy="4572000"/>
          </a:xfrm>
        </p:spPr>
        <p:txBody>
          <a:bodyPr tIns="182880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6110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PICTURES WITH DESCRI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09442" y="519237"/>
            <a:ext cx="10969943" cy="4713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ltGray">
          <a:xfrm>
            <a:off x="608013" y="1524000"/>
            <a:ext cx="5312664" cy="3352800"/>
          </a:xfrm>
        </p:spPr>
        <p:txBody>
          <a:bodyPr lIns="0" tIns="914400">
            <a:normAutofit/>
          </a:bodyPr>
          <a:lstStyle>
            <a:lvl1pPr marL="0" indent="0" algn="ctr">
              <a:buNone/>
              <a:defRPr sz="18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ltGray">
          <a:xfrm>
            <a:off x="609440" y="4953000"/>
            <a:ext cx="5312664" cy="1143000"/>
          </a:xfrm>
          <a:noFill/>
        </p:spPr>
        <p:txBody>
          <a:bodyPr lIns="0" tIns="0" rIns="0" bIns="0">
            <a:noAutofit/>
          </a:bodyPr>
          <a:lstStyle>
            <a:lvl1pPr marL="0" indent="0">
              <a:spcBef>
                <a:spcPts val="9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3"/>
          </p:nvPr>
        </p:nvSpPr>
        <p:spPr bwMode="ltGray">
          <a:xfrm>
            <a:off x="6266720" y="1524000"/>
            <a:ext cx="5312664" cy="3352800"/>
          </a:xfrm>
        </p:spPr>
        <p:txBody>
          <a:bodyPr lIns="0" tIns="914400">
            <a:normAutofit/>
          </a:bodyPr>
          <a:lstStyle>
            <a:lvl1pPr marL="0" indent="0" algn="ctr">
              <a:buNone/>
              <a:defRPr sz="18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14"/>
          </p:nvPr>
        </p:nvSpPr>
        <p:spPr bwMode="ltGray">
          <a:xfrm>
            <a:off x="6266720" y="4953000"/>
            <a:ext cx="5312664" cy="1143000"/>
          </a:xfrm>
          <a:noFill/>
        </p:spPr>
        <p:txBody>
          <a:bodyPr lIns="0" tIns="0" rIns="0" bIns="0">
            <a:noAutofit/>
          </a:bodyPr>
          <a:lstStyle>
            <a:lvl1pPr marL="0" indent="0">
              <a:spcBef>
                <a:spcPts val="9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01000" y="6426104"/>
            <a:ext cx="995579" cy="210312"/>
          </a:xfrm>
          <a:prstGeom prst="rect">
            <a:avLst/>
          </a:prstGeom>
        </p:spPr>
        <p:txBody>
          <a:bodyPr/>
          <a:lstStyle/>
          <a:p>
            <a:fld id="{CD572EA7-B6D7-4591-8FF7-9FF75EBDF674}" type="datetime4">
              <a:rPr lang="en-US" smtClean="0"/>
              <a:t>July 16, 2020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049002" y="6430869"/>
            <a:ext cx="533399" cy="2321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B016F8AB-BCEA-4347-8BA6-BE776009BC89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609441" y="990600"/>
            <a:ext cx="10969943" cy="381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2000" baseline="0">
                <a:solidFill>
                  <a:schemeClr val="accent5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0" indent="0">
              <a:spcBef>
                <a:spcPts val="0"/>
              </a:spcBef>
              <a:buNone/>
              <a:defRPr sz="2400"/>
            </a:lvl3pPr>
            <a:lvl4pPr marL="0" indent="0">
              <a:spcBef>
                <a:spcPts val="0"/>
              </a:spcBef>
              <a:buNone/>
              <a:defRPr sz="2400"/>
            </a:lvl4pPr>
            <a:lvl5pPr marL="0" indent="0">
              <a:spcBef>
                <a:spcPts val="0"/>
              </a:spcBef>
              <a:buNone/>
              <a:defRPr sz="2400"/>
            </a:lvl5pPr>
            <a:lvl6pPr marL="0" indent="0">
              <a:spcBef>
                <a:spcPts val="0"/>
              </a:spcBef>
              <a:buNone/>
              <a:defRPr sz="2400"/>
            </a:lvl6pPr>
            <a:lvl7pPr marL="0" indent="0">
              <a:spcBef>
                <a:spcPts val="0"/>
              </a:spcBef>
              <a:buNone/>
              <a:defRPr sz="2400"/>
            </a:lvl7pPr>
            <a:lvl8pPr marL="0" indent="0">
              <a:spcBef>
                <a:spcPts val="0"/>
              </a:spcBef>
              <a:buNone/>
              <a:defRPr sz="2400"/>
            </a:lvl8pPr>
            <a:lvl9pPr marL="0" indent="0">
              <a:spcBef>
                <a:spcPts val="0"/>
              </a:spcBef>
              <a:buNone/>
              <a:defRPr sz="2400"/>
            </a:lvl9pPr>
          </a:lstStyle>
          <a:p>
            <a:pPr lvl="0"/>
            <a:r>
              <a:rPr dirty="0"/>
              <a:t>Click to add one-line subtitle</a:t>
            </a:r>
          </a:p>
        </p:txBody>
      </p:sp>
    </p:spTree>
    <p:extLst>
      <p:ext uri="{BB962C8B-B14F-4D97-AF65-F5344CB8AC3E}">
        <p14:creationId xmlns:p14="http://schemas.microsoft.com/office/powerpoint/2010/main" val="4044538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PICTURES WITH DESCRI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ltGray">
          <a:xfrm>
            <a:off x="608013" y="1524000"/>
            <a:ext cx="3429000" cy="2667000"/>
          </a:xfrm>
        </p:spPr>
        <p:txBody>
          <a:bodyPr lIns="0" tIns="457200">
            <a:normAutofit/>
          </a:bodyPr>
          <a:lstStyle>
            <a:lvl1pPr marL="0" indent="0" algn="ctr">
              <a:buNone/>
              <a:defRPr sz="18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ltGray">
          <a:xfrm>
            <a:off x="609440" y="4267200"/>
            <a:ext cx="3429000" cy="1828800"/>
          </a:xfrm>
          <a:noFill/>
        </p:spPr>
        <p:txBody>
          <a:bodyPr lIns="0" tIns="0" rIns="0" bIns="0">
            <a:noAutofit/>
          </a:bodyPr>
          <a:lstStyle>
            <a:lvl1pPr marL="0" indent="0">
              <a:spcBef>
                <a:spcPts val="9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3"/>
          </p:nvPr>
        </p:nvSpPr>
        <p:spPr bwMode="ltGray">
          <a:xfrm>
            <a:off x="4381500" y="1524000"/>
            <a:ext cx="3429000" cy="2667000"/>
          </a:xfrm>
        </p:spPr>
        <p:txBody>
          <a:bodyPr lIns="0" tIns="457200">
            <a:normAutofit/>
          </a:bodyPr>
          <a:lstStyle>
            <a:lvl1pPr marL="0" indent="0" algn="ctr">
              <a:buNone/>
              <a:defRPr sz="18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14"/>
          </p:nvPr>
        </p:nvSpPr>
        <p:spPr bwMode="ltGray">
          <a:xfrm>
            <a:off x="4381500" y="4267200"/>
            <a:ext cx="3429000" cy="1828800"/>
          </a:xfrm>
          <a:noFill/>
        </p:spPr>
        <p:txBody>
          <a:bodyPr lIns="0" tIns="0" rIns="0" bIns="0">
            <a:noAutofit/>
          </a:bodyPr>
          <a:lstStyle>
            <a:lvl1pPr marL="0" indent="0">
              <a:spcBef>
                <a:spcPts val="9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idx="15"/>
          </p:nvPr>
        </p:nvSpPr>
        <p:spPr bwMode="ltGray">
          <a:xfrm>
            <a:off x="8150384" y="1524000"/>
            <a:ext cx="3429000" cy="2667000"/>
          </a:xfrm>
        </p:spPr>
        <p:txBody>
          <a:bodyPr lIns="0" tIns="457200">
            <a:normAutofit/>
          </a:bodyPr>
          <a:lstStyle>
            <a:lvl1pPr marL="0" indent="0" algn="ctr">
              <a:buNone/>
              <a:defRPr sz="18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6"/>
          </p:nvPr>
        </p:nvSpPr>
        <p:spPr bwMode="ltGray">
          <a:xfrm>
            <a:off x="8150384" y="4267200"/>
            <a:ext cx="3429000" cy="1828800"/>
          </a:xfrm>
          <a:noFill/>
        </p:spPr>
        <p:txBody>
          <a:bodyPr lIns="0" tIns="0" rIns="0" bIns="0">
            <a:noAutofit/>
          </a:bodyPr>
          <a:lstStyle>
            <a:lvl1pPr marL="0" indent="0">
              <a:spcBef>
                <a:spcPts val="9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01000" y="6426104"/>
            <a:ext cx="995579" cy="210312"/>
          </a:xfrm>
          <a:prstGeom prst="rect">
            <a:avLst/>
          </a:prstGeom>
        </p:spPr>
        <p:txBody>
          <a:bodyPr/>
          <a:lstStyle/>
          <a:p>
            <a:fld id="{C33835F5-9E3F-4C88-B3B3-A8785323186A}" type="datetime4">
              <a:rPr lang="en-US" smtClean="0"/>
              <a:t>July 16, 2020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049002" y="6430869"/>
            <a:ext cx="533399" cy="232147"/>
          </a:xfrm>
          <a:prstGeom prst="rect">
            <a:avLst/>
          </a:prstGeom>
        </p:spPr>
        <p:txBody>
          <a:bodyPr/>
          <a:lstStyle/>
          <a:p>
            <a:fld id="{B016F8AB-BCEA-4347-8BA6-BE776009BC8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17" hasCustomPrompt="1"/>
          </p:nvPr>
        </p:nvSpPr>
        <p:spPr>
          <a:xfrm>
            <a:off x="609441" y="990600"/>
            <a:ext cx="10969943" cy="381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2000" baseline="0">
                <a:solidFill>
                  <a:schemeClr val="accent5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0" indent="0">
              <a:spcBef>
                <a:spcPts val="0"/>
              </a:spcBef>
              <a:buNone/>
              <a:defRPr sz="2400"/>
            </a:lvl3pPr>
            <a:lvl4pPr marL="0" indent="0">
              <a:spcBef>
                <a:spcPts val="0"/>
              </a:spcBef>
              <a:buNone/>
              <a:defRPr sz="2400"/>
            </a:lvl4pPr>
            <a:lvl5pPr marL="0" indent="0">
              <a:spcBef>
                <a:spcPts val="0"/>
              </a:spcBef>
              <a:buNone/>
              <a:defRPr sz="2400"/>
            </a:lvl5pPr>
            <a:lvl6pPr marL="0" indent="0">
              <a:spcBef>
                <a:spcPts val="0"/>
              </a:spcBef>
              <a:buNone/>
              <a:defRPr sz="2400"/>
            </a:lvl6pPr>
            <a:lvl7pPr marL="0" indent="0">
              <a:spcBef>
                <a:spcPts val="0"/>
              </a:spcBef>
              <a:buNone/>
              <a:defRPr sz="2400"/>
            </a:lvl7pPr>
            <a:lvl8pPr marL="0" indent="0">
              <a:spcBef>
                <a:spcPts val="0"/>
              </a:spcBef>
              <a:buNone/>
              <a:defRPr sz="2400"/>
            </a:lvl8pPr>
            <a:lvl9pPr marL="0" indent="0">
              <a:spcBef>
                <a:spcPts val="0"/>
              </a:spcBef>
              <a:buNone/>
              <a:defRPr sz="2400"/>
            </a:lvl9pPr>
          </a:lstStyle>
          <a:p>
            <a:pPr lvl="0"/>
            <a:r>
              <a:rPr dirty="0"/>
              <a:t>Click to add one-line subtitle</a:t>
            </a:r>
          </a:p>
        </p:txBody>
      </p:sp>
    </p:spTree>
    <p:extLst>
      <p:ext uri="{BB962C8B-B14F-4D97-AF65-F5344CB8AC3E}">
        <p14:creationId xmlns:p14="http://schemas.microsoft.com/office/powerpoint/2010/main" val="3565717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SLATE BG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1663" y="533400"/>
            <a:ext cx="9456737" cy="2286000"/>
          </a:xfrm>
        </p:spPr>
        <p:txBody>
          <a:bodyPr anchor="b" anchorCtr="0">
            <a:noAutofit/>
          </a:bodyPr>
          <a:lstStyle>
            <a:lvl1pPr marL="384038" indent="-384038">
              <a:lnSpc>
                <a:spcPct val="80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“Quote – slate BG slide. Insert quote here.”</a:t>
            </a:r>
            <a:endParaRPr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984249" y="2971800"/>
            <a:ext cx="9074149" cy="13716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000"/>
            </a:lvl1pPr>
            <a:lvl2pPr marL="0" indent="0">
              <a:spcBef>
                <a:spcPts val="0"/>
              </a:spcBef>
              <a:buFontTx/>
              <a:buNone/>
              <a:defRPr sz="2000"/>
            </a:lvl2pPr>
            <a:lvl3pPr marL="0" indent="0">
              <a:spcBef>
                <a:spcPts val="0"/>
              </a:spcBef>
              <a:buFontTx/>
              <a:buNone/>
              <a:defRPr sz="2000"/>
            </a:lvl3pPr>
            <a:lvl4pPr marL="0" indent="0">
              <a:spcBef>
                <a:spcPts val="0"/>
              </a:spcBef>
              <a:buFontTx/>
              <a:buNone/>
              <a:defRPr sz="2000"/>
            </a:lvl4pPr>
            <a:lvl5pPr marL="0" indent="0">
              <a:spcBef>
                <a:spcPts val="0"/>
              </a:spcBef>
              <a:buFontTx/>
              <a:buNone/>
              <a:defRPr sz="2000"/>
            </a:lvl5pPr>
            <a:lvl6pPr marL="0" indent="0">
              <a:spcBef>
                <a:spcPts val="0"/>
              </a:spcBef>
              <a:buFontTx/>
              <a:buNone/>
              <a:defRPr sz="2000"/>
            </a:lvl6pPr>
            <a:lvl7pPr marL="0" indent="0">
              <a:spcBef>
                <a:spcPts val="0"/>
              </a:spcBef>
              <a:buFontTx/>
              <a:buNone/>
              <a:defRPr sz="2000"/>
            </a:lvl7pPr>
            <a:lvl8pPr marL="0" indent="0">
              <a:spcBef>
                <a:spcPts val="0"/>
              </a:spcBef>
              <a:buFontTx/>
              <a:buNone/>
              <a:defRPr sz="2000"/>
            </a:lvl8pPr>
            <a:lvl9pPr marL="0" indent="0">
              <a:spcBef>
                <a:spcPts val="0"/>
              </a:spcBef>
              <a:buFontTx/>
              <a:buNone/>
              <a:defRPr sz="2000"/>
            </a:lvl9pPr>
          </a:lstStyle>
          <a:p>
            <a:r>
              <a:rPr lang="en-US" dirty="0"/>
              <a:t>—Quote attribution — name, title and company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0915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7536">
          <p15:clr>
            <a:srgbClr val="FBAE40"/>
          </p15:clr>
        </p15:guide>
        <p15:guide id="2" pos="144">
          <p15:clr>
            <a:srgbClr val="FBAE40"/>
          </p15:clr>
        </p15:guide>
        <p15:guide id="3" orient="horz" pos="144">
          <p15:clr>
            <a:srgbClr val="FBAE40"/>
          </p15:clr>
        </p15:guide>
        <p15:guide id="4" orient="horz" pos="4176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HITE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1663" y="533400"/>
            <a:ext cx="9456737" cy="2286000"/>
          </a:xfrm>
        </p:spPr>
        <p:txBody>
          <a:bodyPr anchor="b" anchorCtr="0">
            <a:noAutofit/>
          </a:bodyPr>
          <a:lstStyle>
            <a:lvl1pPr marL="384038" indent="-384038">
              <a:lnSpc>
                <a:spcPct val="80000"/>
              </a:lnSpc>
              <a:defRPr sz="60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“Quote – white BG slide. Insert quote here.”</a:t>
            </a:r>
            <a:endParaRPr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1026502" y="2971800"/>
            <a:ext cx="9031897" cy="13716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000" baseline="0"/>
            </a:lvl1pPr>
            <a:lvl2pPr marL="0" indent="0">
              <a:spcBef>
                <a:spcPts val="0"/>
              </a:spcBef>
              <a:buFontTx/>
              <a:buNone/>
              <a:defRPr sz="2000"/>
            </a:lvl2pPr>
            <a:lvl3pPr marL="0" indent="0">
              <a:spcBef>
                <a:spcPts val="0"/>
              </a:spcBef>
              <a:buFontTx/>
              <a:buNone/>
              <a:defRPr sz="2000"/>
            </a:lvl3pPr>
            <a:lvl4pPr marL="0" indent="0">
              <a:spcBef>
                <a:spcPts val="0"/>
              </a:spcBef>
              <a:buFontTx/>
              <a:buNone/>
              <a:defRPr sz="2000"/>
            </a:lvl4pPr>
            <a:lvl5pPr marL="0" indent="0">
              <a:spcBef>
                <a:spcPts val="0"/>
              </a:spcBef>
              <a:buFontTx/>
              <a:buNone/>
              <a:defRPr sz="2000"/>
            </a:lvl5pPr>
            <a:lvl6pPr marL="0" indent="0">
              <a:spcBef>
                <a:spcPts val="0"/>
              </a:spcBef>
              <a:buFontTx/>
              <a:buNone/>
              <a:defRPr sz="2000"/>
            </a:lvl6pPr>
            <a:lvl7pPr marL="0" indent="0">
              <a:spcBef>
                <a:spcPts val="0"/>
              </a:spcBef>
              <a:buFontTx/>
              <a:buNone/>
              <a:defRPr sz="2000"/>
            </a:lvl7pPr>
            <a:lvl8pPr marL="0" indent="0">
              <a:spcBef>
                <a:spcPts val="0"/>
              </a:spcBef>
              <a:buFontTx/>
              <a:buNone/>
              <a:defRPr sz="2000"/>
            </a:lvl8pPr>
            <a:lvl9pPr marL="0" indent="0">
              <a:spcBef>
                <a:spcPts val="0"/>
              </a:spcBef>
              <a:buFontTx/>
              <a:buNone/>
              <a:defRPr sz="2000"/>
            </a:lvl9pPr>
          </a:lstStyle>
          <a:p>
            <a:r>
              <a:rPr lang="en-US" dirty="0"/>
              <a:t>—Quote attribution — name, title and company</a:t>
            </a:r>
          </a:p>
        </p:txBody>
      </p:sp>
      <p:sp>
        <p:nvSpPr>
          <p:cNvPr id="7" name="Snip Single Corner Rectangle 19"/>
          <p:cNvSpPr/>
          <p:nvPr/>
        </p:nvSpPr>
        <p:spPr bwMode="ltGray">
          <a:xfrm rot="10800000" flipH="1">
            <a:off x="223381" y="231216"/>
            <a:ext cx="11740019" cy="6405490"/>
          </a:xfrm>
          <a:custGeom>
            <a:avLst/>
            <a:gdLst>
              <a:gd name="connsiteX0" fmla="*/ 0 w 11582400"/>
              <a:gd name="connsiteY0" fmla="*/ 0 h 6172200"/>
              <a:gd name="connsiteX1" fmla="*/ 10553679 w 11582400"/>
              <a:gd name="connsiteY1" fmla="*/ 0 h 6172200"/>
              <a:gd name="connsiteX2" fmla="*/ 11582400 w 11582400"/>
              <a:gd name="connsiteY2" fmla="*/ 1028721 h 6172200"/>
              <a:gd name="connsiteX3" fmla="*/ 11582400 w 11582400"/>
              <a:gd name="connsiteY3" fmla="*/ 6172200 h 6172200"/>
              <a:gd name="connsiteX4" fmla="*/ 0 w 11582400"/>
              <a:gd name="connsiteY4" fmla="*/ 6172200 h 6172200"/>
              <a:gd name="connsiteX5" fmla="*/ 0 w 11582400"/>
              <a:gd name="connsiteY5" fmla="*/ 0 h 6172200"/>
              <a:gd name="connsiteX0" fmla="*/ 0 w 11582400"/>
              <a:gd name="connsiteY0" fmla="*/ 0 h 6172200"/>
              <a:gd name="connsiteX1" fmla="*/ 10869685 w 11582400"/>
              <a:gd name="connsiteY1" fmla="*/ 6723 h 6172200"/>
              <a:gd name="connsiteX2" fmla="*/ 11582400 w 11582400"/>
              <a:gd name="connsiteY2" fmla="*/ 1028721 h 6172200"/>
              <a:gd name="connsiteX3" fmla="*/ 11582400 w 11582400"/>
              <a:gd name="connsiteY3" fmla="*/ 6172200 h 6172200"/>
              <a:gd name="connsiteX4" fmla="*/ 0 w 11582400"/>
              <a:gd name="connsiteY4" fmla="*/ 6172200 h 6172200"/>
              <a:gd name="connsiteX5" fmla="*/ 0 w 11582400"/>
              <a:gd name="connsiteY5" fmla="*/ 0 h 6172200"/>
              <a:gd name="connsiteX0" fmla="*/ 0 w 11609295"/>
              <a:gd name="connsiteY0" fmla="*/ 0 h 6172200"/>
              <a:gd name="connsiteX1" fmla="*/ 10869685 w 11609295"/>
              <a:gd name="connsiteY1" fmla="*/ 6723 h 6172200"/>
              <a:gd name="connsiteX2" fmla="*/ 11609295 w 11609295"/>
              <a:gd name="connsiteY2" fmla="*/ 699268 h 6172200"/>
              <a:gd name="connsiteX3" fmla="*/ 11582400 w 11609295"/>
              <a:gd name="connsiteY3" fmla="*/ 6172200 h 6172200"/>
              <a:gd name="connsiteX4" fmla="*/ 0 w 11609295"/>
              <a:gd name="connsiteY4" fmla="*/ 6172200 h 6172200"/>
              <a:gd name="connsiteX5" fmla="*/ 0 w 11609295"/>
              <a:gd name="connsiteY5" fmla="*/ 0 h 6172200"/>
              <a:gd name="connsiteX0" fmla="*/ 0 w 11609295"/>
              <a:gd name="connsiteY0" fmla="*/ 13448 h 6185648"/>
              <a:gd name="connsiteX1" fmla="*/ 11057944 w 11609295"/>
              <a:gd name="connsiteY1" fmla="*/ 0 h 6185648"/>
              <a:gd name="connsiteX2" fmla="*/ 11609295 w 11609295"/>
              <a:gd name="connsiteY2" fmla="*/ 712716 h 6185648"/>
              <a:gd name="connsiteX3" fmla="*/ 11582400 w 11609295"/>
              <a:gd name="connsiteY3" fmla="*/ 6185648 h 6185648"/>
              <a:gd name="connsiteX4" fmla="*/ 0 w 11609295"/>
              <a:gd name="connsiteY4" fmla="*/ 6185648 h 6185648"/>
              <a:gd name="connsiteX5" fmla="*/ 0 w 11609295"/>
              <a:gd name="connsiteY5" fmla="*/ 13448 h 6185648"/>
              <a:gd name="connsiteX0" fmla="*/ 0 w 11602571"/>
              <a:gd name="connsiteY0" fmla="*/ 13448 h 6185648"/>
              <a:gd name="connsiteX1" fmla="*/ 11057944 w 11602571"/>
              <a:gd name="connsiteY1" fmla="*/ 0 h 6185648"/>
              <a:gd name="connsiteX2" fmla="*/ 11602571 w 11602571"/>
              <a:gd name="connsiteY2" fmla="*/ 578245 h 6185648"/>
              <a:gd name="connsiteX3" fmla="*/ 11582400 w 11602571"/>
              <a:gd name="connsiteY3" fmla="*/ 6185648 h 6185648"/>
              <a:gd name="connsiteX4" fmla="*/ 0 w 11602571"/>
              <a:gd name="connsiteY4" fmla="*/ 6185648 h 6185648"/>
              <a:gd name="connsiteX5" fmla="*/ 0 w 11602571"/>
              <a:gd name="connsiteY5" fmla="*/ 13448 h 6185648"/>
              <a:gd name="connsiteX0" fmla="*/ 0 w 11602571"/>
              <a:gd name="connsiteY0" fmla="*/ 4385 h 6185648"/>
              <a:gd name="connsiteX1" fmla="*/ 11057944 w 11602571"/>
              <a:gd name="connsiteY1" fmla="*/ 0 h 6185648"/>
              <a:gd name="connsiteX2" fmla="*/ 11602571 w 11602571"/>
              <a:gd name="connsiteY2" fmla="*/ 578245 h 6185648"/>
              <a:gd name="connsiteX3" fmla="*/ 11582400 w 11602571"/>
              <a:gd name="connsiteY3" fmla="*/ 6185648 h 6185648"/>
              <a:gd name="connsiteX4" fmla="*/ 0 w 11602571"/>
              <a:gd name="connsiteY4" fmla="*/ 6185648 h 6185648"/>
              <a:gd name="connsiteX5" fmla="*/ 0 w 11602571"/>
              <a:gd name="connsiteY5" fmla="*/ 4385 h 6185648"/>
              <a:gd name="connsiteX0" fmla="*/ 0 w 11602571"/>
              <a:gd name="connsiteY0" fmla="*/ 4385 h 6185648"/>
              <a:gd name="connsiteX1" fmla="*/ 11057944 w 11602571"/>
              <a:gd name="connsiteY1" fmla="*/ 0 h 6185648"/>
              <a:gd name="connsiteX2" fmla="*/ 11602571 w 11602571"/>
              <a:gd name="connsiteY2" fmla="*/ 578245 h 6185648"/>
              <a:gd name="connsiteX3" fmla="*/ 11582400 w 11602571"/>
              <a:gd name="connsiteY3" fmla="*/ 6185648 h 6185648"/>
              <a:gd name="connsiteX4" fmla="*/ 13909 w 11602571"/>
              <a:gd name="connsiteY4" fmla="*/ 6185648 h 6185648"/>
              <a:gd name="connsiteX5" fmla="*/ 0 w 11602571"/>
              <a:gd name="connsiteY5" fmla="*/ 4385 h 6185648"/>
              <a:gd name="connsiteX0" fmla="*/ 0 w 11602571"/>
              <a:gd name="connsiteY0" fmla="*/ 4385 h 6185648"/>
              <a:gd name="connsiteX1" fmla="*/ 11057944 w 11602571"/>
              <a:gd name="connsiteY1" fmla="*/ 0 h 6185648"/>
              <a:gd name="connsiteX2" fmla="*/ 11602571 w 11602571"/>
              <a:gd name="connsiteY2" fmla="*/ 578245 h 6185648"/>
              <a:gd name="connsiteX3" fmla="*/ 11582400 w 11602571"/>
              <a:gd name="connsiteY3" fmla="*/ 6185648 h 6185648"/>
              <a:gd name="connsiteX4" fmla="*/ 9273 w 11602571"/>
              <a:gd name="connsiteY4" fmla="*/ 6181117 h 6185648"/>
              <a:gd name="connsiteX5" fmla="*/ 0 w 11602571"/>
              <a:gd name="connsiteY5" fmla="*/ 4385 h 6185648"/>
              <a:gd name="connsiteX0" fmla="*/ 0 w 11602571"/>
              <a:gd name="connsiteY0" fmla="*/ 4385 h 6190180"/>
              <a:gd name="connsiteX1" fmla="*/ 11057944 w 11602571"/>
              <a:gd name="connsiteY1" fmla="*/ 0 h 6190180"/>
              <a:gd name="connsiteX2" fmla="*/ 11602571 w 11602571"/>
              <a:gd name="connsiteY2" fmla="*/ 578245 h 6190180"/>
              <a:gd name="connsiteX3" fmla="*/ 11582400 w 11602571"/>
              <a:gd name="connsiteY3" fmla="*/ 6185648 h 6190180"/>
              <a:gd name="connsiteX4" fmla="*/ 4637 w 11602571"/>
              <a:gd name="connsiteY4" fmla="*/ 6190180 h 6190180"/>
              <a:gd name="connsiteX5" fmla="*/ 0 w 11602571"/>
              <a:gd name="connsiteY5" fmla="*/ 4385 h 6190180"/>
              <a:gd name="connsiteX0" fmla="*/ 0 w 11607230"/>
              <a:gd name="connsiteY0" fmla="*/ 4385 h 6190180"/>
              <a:gd name="connsiteX1" fmla="*/ 11057944 w 11607230"/>
              <a:gd name="connsiteY1" fmla="*/ 0 h 6190180"/>
              <a:gd name="connsiteX2" fmla="*/ 11602571 w 11607230"/>
              <a:gd name="connsiteY2" fmla="*/ 578245 h 6190180"/>
              <a:gd name="connsiteX3" fmla="*/ 11605582 w 11607230"/>
              <a:gd name="connsiteY3" fmla="*/ 6185649 h 6190180"/>
              <a:gd name="connsiteX4" fmla="*/ 4637 w 11607230"/>
              <a:gd name="connsiteY4" fmla="*/ 6190180 h 6190180"/>
              <a:gd name="connsiteX5" fmla="*/ 0 w 11607230"/>
              <a:gd name="connsiteY5" fmla="*/ 4385 h 6190180"/>
              <a:gd name="connsiteX0" fmla="*/ 0 w 11607731"/>
              <a:gd name="connsiteY0" fmla="*/ 4385 h 6190180"/>
              <a:gd name="connsiteX1" fmla="*/ 11057944 w 11607731"/>
              <a:gd name="connsiteY1" fmla="*/ 0 h 6190180"/>
              <a:gd name="connsiteX2" fmla="*/ 11607207 w 11607731"/>
              <a:gd name="connsiteY2" fmla="*/ 433234 h 6190180"/>
              <a:gd name="connsiteX3" fmla="*/ 11605582 w 11607731"/>
              <a:gd name="connsiteY3" fmla="*/ 6185649 h 6190180"/>
              <a:gd name="connsiteX4" fmla="*/ 4637 w 11607731"/>
              <a:gd name="connsiteY4" fmla="*/ 6190180 h 6190180"/>
              <a:gd name="connsiteX5" fmla="*/ 0 w 11607731"/>
              <a:gd name="connsiteY5" fmla="*/ 4385 h 6190180"/>
              <a:gd name="connsiteX0" fmla="*/ 0 w 11607731"/>
              <a:gd name="connsiteY0" fmla="*/ 4385 h 6190180"/>
              <a:gd name="connsiteX1" fmla="*/ 11141399 w 11607731"/>
              <a:gd name="connsiteY1" fmla="*/ 0 h 6190180"/>
              <a:gd name="connsiteX2" fmla="*/ 11607207 w 11607731"/>
              <a:gd name="connsiteY2" fmla="*/ 433234 h 6190180"/>
              <a:gd name="connsiteX3" fmla="*/ 11605582 w 11607731"/>
              <a:gd name="connsiteY3" fmla="*/ 6185649 h 6190180"/>
              <a:gd name="connsiteX4" fmla="*/ 4637 w 11607731"/>
              <a:gd name="connsiteY4" fmla="*/ 6190180 h 6190180"/>
              <a:gd name="connsiteX5" fmla="*/ 0 w 11607731"/>
              <a:gd name="connsiteY5" fmla="*/ 4385 h 6190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607731" h="6190180">
                <a:moveTo>
                  <a:pt x="0" y="4385"/>
                </a:moveTo>
                <a:lnTo>
                  <a:pt x="11141399" y="0"/>
                </a:lnTo>
                <a:lnTo>
                  <a:pt x="11607207" y="433234"/>
                </a:lnTo>
                <a:cubicBezTo>
                  <a:pt x="11600483" y="2302368"/>
                  <a:pt x="11612306" y="4316515"/>
                  <a:pt x="11605582" y="6185649"/>
                </a:cubicBezTo>
                <a:lnTo>
                  <a:pt x="4637" y="6190180"/>
                </a:lnTo>
                <a:cubicBezTo>
                  <a:pt x="1" y="4129759"/>
                  <a:pt x="4636" y="2064806"/>
                  <a:pt x="0" y="4385"/>
                </a:cubicBezTo>
                <a:close/>
              </a:path>
            </a:pathLst>
          </a:custGeom>
          <a:noFill/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en-US" sz="1351" dirty="0"/>
          </a:p>
        </p:txBody>
      </p:sp>
      <p:sp>
        <p:nvSpPr>
          <p:cNvPr id="5" name="Snip Single Corner Rectangle 19"/>
          <p:cNvSpPr/>
          <p:nvPr userDrawn="1"/>
        </p:nvSpPr>
        <p:spPr bwMode="ltGray">
          <a:xfrm rot="10800000" flipH="1">
            <a:off x="223381" y="231216"/>
            <a:ext cx="11740019" cy="6405490"/>
          </a:xfrm>
          <a:custGeom>
            <a:avLst/>
            <a:gdLst>
              <a:gd name="connsiteX0" fmla="*/ 0 w 11582400"/>
              <a:gd name="connsiteY0" fmla="*/ 0 h 6172200"/>
              <a:gd name="connsiteX1" fmla="*/ 10553679 w 11582400"/>
              <a:gd name="connsiteY1" fmla="*/ 0 h 6172200"/>
              <a:gd name="connsiteX2" fmla="*/ 11582400 w 11582400"/>
              <a:gd name="connsiteY2" fmla="*/ 1028721 h 6172200"/>
              <a:gd name="connsiteX3" fmla="*/ 11582400 w 11582400"/>
              <a:gd name="connsiteY3" fmla="*/ 6172200 h 6172200"/>
              <a:gd name="connsiteX4" fmla="*/ 0 w 11582400"/>
              <a:gd name="connsiteY4" fmla="*/ 6172200 h 6172200"/>
              <a:gd name="connsiteX5" fmla="*/ 0 w 11582400"/>
              <a:gd name="connsiteY5" fmla="*/ 0 h 6172200"/>
              <a:gd name="connsiteX0" fmla="*/ 0 w 11582400"/>
              <a:gd name="connsiteY0" fmla="*/ 0 h 6172200"/>
              <a:gd name="connsiteX1" fmla="*/ 10869685 w 11582400"/>
              <a:gd name="connsiteY1" fmla="*/ 6723 h 6172200"/>
              <a:gd name="connsiteX2" fmla="*/ 11582400 w 11582400"/>
              <a:gd name="connsiteY2" fmla="*/ 1028721 h 6172200"/>
              <a:gd name="connsiteX3" fmla="*/ 11582400 w 11582400"/>
              <a:gd name="connsiteY3" fmla="*/ 6172200 h 6172200"/>
              <a:gd name="connsiteX4" fmla="*/ 0 w 11582400"/>
              <a:gd name="connsiteY4" fmla="*/ 6172200 h 6172200"/>
              <a:gd name="connsiteX5" fmla="*/ 0 w 11582400"/>
              <a:gd name="connsiteY5" fmla="*/ 0 h 6172200"/>
              <a:gd name="connsiteX0" fmla="*/ 0 w 11609295"/>
              <a:gd name="connsiteY0" fmla="*/ 0 h 6172200"/>
              <a:gd name="connsiteX1" fmla="*/ 10869685 w 11609295"/>
              <a:gd name="connsiteY1" fmla="*/ 6723 h 6172200"/>
              <a:gd name="connsiteX2" fmla="*/ 11609295 w 11609295"/>
              <a:gd name="connsiteY2" fmla="*/ 699268 h 6172200"/>
              <a:gd name="connsiteX3" fmla="*/ 11582400 w 11609295"/>
              <a:gd name="connsiteY3" fmla="*/ 6172200 h 6172200"/>
              <a:gd name="connsiteX4" fmla="*/ 0 w 11609295"/>
              <a:gd name="connsiteY4" fmla="*/ 6172200 h 6172200"/>
              <a:gd name="connsiteX5" fmla="*/ 0 w 11609295"/>
              <a:gd name="connsiteY5" fmla="*/ 0 h 6172200"/>
              <a:gd name="connsiteX0" fmla="*/ 0 w 11609295"/>
              <a:gd name="connsiteY0" fmla="*/ 13448 h 6185648"/>
              <a:gd name="connsiteX1" fmla="*/ 11057944 w 11609295"/>
              <a:gd name="connsiteY1" fmla="*/ 0 h 6185648"/>
              <a:gd name="connsiteX2" fmla="*/ 11609295 w 11609295"/>
              <a:gd name="connsiteY2" fmla="*/ 712716 h 6185648"/>
              <a:gd name="connsiteX3" fmla="*/ 11582400 w 11609295"/>
              <a:gd name="connsiteY3" fmla="*/ 6185648 h 6185648"/>
              <a:gd name="connsiteX4" fmla="*/ 0 w 11609295"/>
              <a:gd name="connsiteY4" fmla="*/ 6185648 h 6185648"/>
              <a:gd name="connsiteX5" fmla="*/ 0 w 11609295"/>
              <a:gd name="connsiteY5" fmla="*/ 13448 h 6185648"/>
              <a:gd name="connsiteX0" fmla="*/ 0 w 11602571"/>
              <a:gd name="connsiteY0" fmla="*/ 13448 h 6185648"/>
              <a:gd name="connsiteX1" fmla="*/ 11057944 w 11602571"/>
              <a:gd name="connsiteY1" fmla="*/ 0 h 6185648"/>
              <a:gd name="connsiteX2" fmla="*/ 11602571 w 11602571"/>
              <a:gd name="connsiteY2" fmla="*/ 578245 h 6185648"/>
              <a:gd name="connsiteX3" fmla="*/ 11582400 w 11602571"/>
              <a:gd name="connsiteY3" fmla="*/ 6185648 h 6185648"/>
              <a:gd name="connsiteX4" fmla="*/ 0 w 11602571"/>
              <a:gd name="connsiteY4" fmla="*/ 6185648 h 6185648"/>
              <a:gd name="connsiteX5" fmla="*/ 0 w 11602571"/>
              <a:gd name="connsiteY5" fmla="*/ 13448 h 6185648"/>
              <a:gd name="connsiteX0" fmla="*/ 0 w 11602571"/>
              <a:gd name="connsiteY0" fmla="*/ 4385 h 6185648"/>
              <a:gd name="connsiteX1" fmla="*/ 11057944 w 11602571"/>
              <a:gd name="connsiteY1" fmla="*/ 0 h 6185648"/>
              <a:gd name="connsiteX2" fmla="*/ 11602571 w 11602571"/>
              <a:gd name="connsiteY2" fmla="*/ 578245 h 6185648"/>
              <a:gd name="connsiteX3" fmla="*/ 11582400 w 11602571"/>
              <a:gd name="connsiteY3" fmla="*/ 6185648 h 6185648"/>
              <a:gd name="connsiteX4" fmla="*/ 0 w 11602571"/>
              <a:gd name="connsiteY4" fmla="*/ 6185648 h 6185648"/>
              <a:gd name="connsiteX5" fmla="*/ 0 w 11602571"/>
              <a:gd name="connsiteY5" fmla="*/ 4385 h 6185648"/>
              <a:gd name="connsiteX0" fmla="*/ 0 w 11602571"/>
              <a:gd name="connsiteY0" fmla="*/ 4385 h 6185648"/>
              <a:gd name="connsiteX1" fmla="*/ 11057944 w 11602571"/>
              <a:gd name="connsiteY1" fmla="*/ 0 h 6185648"/>
              <a:gd name="connsiteX2" fmla="*/ 11602571 w 11602571"/>
              <a:gd name="connsiteY2" fmla="*/ 578245 h 6185648"/>
              <a:gd name="connsiteX3" fmla="*/ 11582400 w 11602571"/>
              <a:gd name="connsiteY3" fmla="*/ 6185648 h 6185648"/>
              <a:gd name="connsiteX4" fmla="*/ 13909 w 11602571"/>
              <a:gd name="connsiteY4" fmla="*/ 6185648 h 6185648"/>
              <a:gd name="connsiteX5" fmla="*/ 0 w 11602571"/>
              <a:gd name="connsiteY5" fmla="*/ 4385 h 6185648"/>
              <a:gd name="connsiteX0" fmla="*/ 0 w 11602571"/>
              <a:gd name="connsiteY0" fmla="*/ 4385 h 6185648"/>
              <a:gd name="connsiteX1" fmla="*/ 11057944 w 11602571"/>
              <a:gd name="connsiteY1" fmla="*/ 0 h 6185648"/>
              <a:gd name="connsiteX2" fmla="*/ 11602571 w 11602571"/>
              <a:gd name="connsiteY2" fmla="*/ 578245 h 6185648"/>
              <a:gd name="connsiteX3" fmla="*/ 11582400 w 11602571"/>
              <a:gd name="connsiteY3" fmla="*/ 6185648 h 6185648"/>
              <a:gd name="connsiteX4" fmla="*/ 9273 w 11602571"/>
              <a:gd name="connsiteY4" fmla="*/ 6181117 h 6185648"/>
              <a:gd name="connsiteX5" fmla="*/ 0 w 11602571"/>
              <a:gd name="connsiteY5" fmla="*/ 4385 h 6185648"/>
              <a:gd name="connsiteX0" fmla="*/ 0 w 11602571"/>
              <a:gd name="connsiteY0" fmla="*/ 4385 h 6190180"/>
              <a:gd name="connsiteX1" fmla="*/ 11057944 w 11602571"/>
              <a:gd name="connsiteY1" fmla="*/ 0 h 6190180"/>
              <a:gd name="connsiteX2" fmla="*/ 11602571 w 11602571"/>
              <a:gd name="connsiteY2" fmla="*/ 578245 h 6190180"/>
              <a:gd name="connsiteX3" fmla="*/ 11582400 w 11602571"/>
              <a:gd name="connsiteY3" fmla="*/ 6185648 h 6190180"/>
              <a:gd name="connsiteX4" fmla="*/ 4637 w 11602571"/>
              <a:gd name="connsiteY4" fmla="*/ 6190180 h 6190180"/>
              <a:gd name="connsiteX5" fmla="*/ 0 w 11602571"/>
              <a:gd name="connsiteY5" fmla="*/ 4385 h 6190180"/>
              <a:gd name="connsiteX0" fmla="*/ 0 w 11607230"/>
              <a:gd name="connsiteY0" fmla="*/ 4385 h 6190180"/>
              <a:gd name="connsiteX1" fmla="*/ 11057944 w 11607230"/>
              <a:gd name="connsiteY1" fmla="*/ 0 h 6190180"/>
              <a:gd name="connsiteX2" fmla="*/ 11602571 w 11607230"/>
              <a:gd name="connsiteY2" fmla="*/ 578245 h 6190180"/>
              <a:gd name="connsiteX3" fmla="*/ 11605582 w 11607230"/>
              <a:gd name="connsiteY3" fmla="*/ 6185649 h 6190180"/>
              <a:gd name="connsiteX4" fmla="*/ 4637 w 11607230"/>
              <a:gd name="connsiteY4" fmla="*/ 6190180 h 6190180"/>
              <a:gd name="connsiteX5" fmla="*/ 0 w 11607230"/>
              <a:gd name="connsiteY5" fmla="*/ 4385 h 6190180"/>
              <a:gd name="connsiteX0" fmla="*/ 0 w 11607731"/>
              <a:gd name="connsiteY0" fmla="*/ 4385 h 6190180"/>
              <a:gd name="connsiteX1" fmla="*/ 11057944 w 11607731"/>
              <a:gd name="connsiteY1" fmla="*/ 0 h 6190180"/>
              <a:gd name="connsiteX2" fmla="*/ 11607207 w 11607731"/>
              <a:gd name="connsiteY2" fmla="*/ 433234 h 6190180"/>
              <a:gd name="connsiteX3" fmla="*/ 11605582 w 11607731"/>
              <a:gd name="connsiteY3" fmla="*/ 6185649 h 6190180"/>
              <a:gd name="connsiteX4" fmla="*/ 4637 w 11607731"/>
              <a:gd name="connsiteY4" fmla="*/ 6190180 h 6190180"/>
              <a:gd name="connsiteX5" fmla="*/ 0 w 11607731"/>
              <a:gd name="connsiteY5" fmla="*/ 4385 h 6190180"/>
              <a:gd name="connsiteX0" fmla="*/ 0 w 11607731"/>
              <a:gd name="connsiteY0" fmla="*/ 4385 h 6190180"/>
              <a:gd name="connsiteX1" fmla="*/ 11141399 w 11607731"/>
              <a:gd name="connsiteY1" fmla="*/ 0 h 6190180"/>
              <a:gd name="connsiteX2" fmla="*/ 11607207 w 11607731"/>
              <a:gd name="connsiteY2" fmla="*/ 433234 h 6190180"/>
              <a:gd name="connsiteX3" fmla="*/ 11605582 w 11607731"/>
              <a:gd name="connsiteY3" fmla="*/ 6185649 h 6190180"/>
              <a:gd name="connsiteX4" fmla="*/ 4637 w 11607731"/>
              <a:gd name="connsiteY4" fmla="*/ 6190180 h 6190180"/>
              <a:gd name="connsiteX5" fmla="*/ 0 w 11607731"/>
              <a:gd name="connsiteY5" fmla="*/ 4385 h 6190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607731" h="6190180">
                <a:moveTo>
                  <a:pt x="0" y="4385"/>
                </a:moveTo>
                <a:lnTo>
                  <a:pt x="11141399" y="0"/>
                </a:lnTo>
                <a:lnTo>
                  <a:pt x="11607207" y="433234"/>
                </a:lnTo>
                <a:cubicBezTo>
                  <a:pt x="11600483" y="2302368"/>
                  <a:pt x="11612306" y="4316515"/>
                  <a:pt x="11605582" y="6185649"/>
                </a:cubicBezTo>
                <a:lnTo>
                  <a:pt x="4637" y="6190180"/>
                </a:lnTo>
                <a:cubicBezTo>
                  <a:pt x="1" y="4129759"/>
                  <a:pt x="4636" y="2064806"/>
                  <a:pt x="0" y="4385"/>
                </a:cubicBezTo>
                <a:close/>
              </a:path>
            </a:pathLst>
          </a:custGeom>
          <a:noFill/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en-US" sz="1351" dirty="0"/>
          </a:p>
        </p:txBody>
      </p:sp>
    </p:spTree>
    <p:extLst>
      <p:ext uri="{BB962C8B-B14F-4D97-AF65-F5344CB8AC3E}">
        <p14:creationId xmlns:p14="http://schemas.microsoft.com/office/powerpoint/2010/main" val="2743822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-FRAM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ltGray">
          <a:xfrm>
            <a:off x="228600" y="228600"/>
            <a:ext cx="11734800" cy="6400800"/>
          </a:xfrm>
          <a:solidFill>
            <a:schemeClr val="bg2"/>
          </a:solidFill>
        </p:spPr>
        <p:txBody>
          <a:bodyPr lIns="0" tIns="2743200">
            <a:normAutofit/>
          </a:bodyPr>
          <a:lstStyle>
            <a:lvl1pPr marL="0" indent="0" algn="ctr">
              <a:buNone/>
              <a:defRPr sz="18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09600" y="533400"/>
            <a:ext cx="10515600" cy="2362200"/>
          </a:xfrm>
        </p:spPr>
        <p:txBody>
          <a:bodyPr>
            <a:normAutofit/>
          </a:bodyPr>
          <a:lstStyle>
            <a:lvl1pPr>
              <a:defRPr sz="4400" b="1">
                <a:solidFill>
                  <a:schemeClr val="bg1"/>
                </a:solidFill>
              </a:defRPr>
            </a:lvl1pPr>
          </a:lstStyle>
          <a:p>
            <a:pPr marL="182875" marR="0" lvl="0" indent="-182875" algn="l" defTabSz="914377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Wingdings" charset="2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3858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DIVIDER —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1143281" y="7733655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ct val="90000"/>
              </a:lnSpc>
            </a:pPr>
            <a:endParaRPr lang="en-US" sz="1351"/>
          </a:p>
        </p:txBody>
      </p:sp>
      <p:sp>
        <p:nvSpPr>
          <p:cNvPr id="16" name="Title 4"/>
          <p:cNvSpPr>
            <a:spLocks noGrp="1"/>
          </p:cNvSpPr>
          <p:nvPr>
            <p:ph type="title" hasCustomPrompt="1"/>
          </p:nvPr>
        </p:nvSpPr>
        <p:spPr>
          <a:xfrm>
            <a:off x="609600" y="1524000"/>
            <a:ext cx="6781800" cy="3086747"/>
          </a:xfrm>
          <a:noFill/>
        </p:spPr>
        <p:txBody>
          <a:bodyPr wrap="square" lIns="0" rIns="0" bIns="0" anchor="b" anchorCtr="0">
            <a:noAutofit/>
          </a:bodyPr>
          <a:lstStyle>
            <a:lvl1pPr>
              <a:lnSpc>
                <a:spcPct val="80000"/>
              </a:lnSpc>
              <a:defRPr sz="48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Divider slide — </a:t>
            </a:r>
            <a:br>
              <a:rPr lang="en-US" dirty="0"/>
            </a:br>
            <a:r>
              <a:rPr lang="en-US" dirty="0"/>
              <a:t>blue background</a:t>
            </a:r>
            <a:endParaRPr dirty="0"/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4711977"/>
            <a:ext cx="6781800" cy="774423"/>
          </a:xfrm>
        </p:spPr>
        <p:txBody>
          <a:bodyPr>
            <a:normAutofit/>
          </a:bodyPr>
          <a:lstStyle>
            <a:lvl1pPr marL="0" indent="0">
              <a:buNone/>
              <a:defRPr sz="2400" b="0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Subtitle here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36" y="-1344"/>
            <a:ext cx="12210472" cy="6868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386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DIVIDER —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nip Single Corner Rectangle 19"/>
          <p:cNvSpPr/>
          <p:nvPr/>
        </p:nvSpPr>
        <p:spPr bwMode="ltGray">
          <a:xfrm rot="10800000" flipH="1">
            <a:off x="223381" y="231216"/>
            <a:ext cx="11740019" cy="6405490"/>
          </a:xfrm>
          <a:custGeom>
            <a:avLst/>
            <a:gdLst>
              <a:gd name="connsiteX0" fmla="*/ 0 w 11582400"/>
              <a:gd name="connsiteY0" fmla="*/ 0 h 6172200"/>
              <a:gd name="connsiteX1" fmla="*/ 10553679 w 11582400"/>
              <a:gd name="connsiteY1" fmla="*/ 0 h 6172200"/>
              <a:gd name="connsiteX2" fmla="*/ 11582400 w 11582400"/>
              <a:gd name="connsiteY2" fmla="*/ 1028721 h 6172200"/>
              <a:gd name="connsiteX3" fmla="*/ 11582400 w 11582400"/>
              <a:gd name="connsiteY3" fmla="*/ 6172200 h 6172200"/>
              <a:gd name="connsiteX4" fmla="*/ 0 w 11582400"/>
              <a:gd name="connsiteY4" fmla="*/ 6172200 h 6172200"/>
              <a:gd name="connsiteX5" fmla="*/ 0 w 11582400"/>
              <a:gd name="connsiteY5" fmla="*/ 0 h 6172200"/>
              <a:gd name="connsiteX0" fmla="*/ 0 w 11582400"/>
              <a:gd name="connsiteY0" fmla="*/ 0 h 6172200"/>
              <a:gd name="connsiteX1" fmla="*/ 10869685 w 11582400"/>
              <a:gd name="connsiteY1" fmla="*/ 6723 h 6172200"/>
              <a:gd name="connsiteX2" fmla="*/ 11582400 w 11582400"/>
              <a:gd name="connsiteY2" fmla="*/ 1028721 h 6172200"/>
              <a:gd name="connsiteX3" fmla="*/ 11582400 w 11582400"/>
              <a:gd name="connsiteY3" fmla="*/ 6172200 h 6172200"/>
              <a:gd name="connsiteX4" fmla="*/ 0 w 11582400"/>
              <a:gd name="connsiteY4" fmla="*/ 6172200 h 6172200"/>
              <a:gd name="connsiteX5" fmla="*/ 0 w 11582400"/>
              <a:gd name="connsiteY5" fmla="*/ 0 h 6172200"/>
              <a:gd name="connsiteX0" fmla="*/ 0 w 11609295"/>
              <a:gd name="connsiteY0" fmla="*/ 0 h 6172200"/>
              <a:gd name="connsiteX1" fmla="*/ 10869685 w 11609295"/>
              <a:gd name="connsiteY1" fmla="*/ 6723 h 6172200"/>
              <a:gd name="connsiteX2" fmla="*/ 11609295 w 11609295"/>
              <a:gd name="connsiteY2" fmla="*/ 699268 h 6172200"/>
              <a:gd name="connsiteX3" fmla="*/ 11582400 w 11609295"/>
              <a:gd name="connsiteY3" fmla="*/ 6172200 h 6172200"/>
              <a:gd name="connsiteX4" fmla="*/ 0 w 11609295"/>
              <a:gd name="connsiteY4" fmla="*/ 6172200 h 6172200"/>
              <a:gd name="connsiteX5" fmla="*/ 0 w 11609295"/>
              <a:gd name="connsiteY5" fmla="*/ 0 h 6172200"/>
              <a:gd name="connsiteX0" fmla="*/ 0 w 11609295"/>
              <a:gd name="connsiteY0" fmla="*/ 13448 h 6185648"/>
              <a:gd name="connsiteX1" fmla="*/ 11057944 w 11609295"/>
              <a:gd name="connsiteY1" fmla="*/ 0 h 6185648"/>
              <a:gd name="connsiteX2" fmla="*/ 11609295 w 11609295"/>
              <a:gd name="connsiteY2" fmla="*/ 712716 h 6185648"/>
              <a:gd name="connsiteX3" fmla="*/ 11582400 w 11609295"/>
              <a:gd name="connsiteY3" fmla="*/ 6185648 h 6185648"/>
              <a:gd name="connsiteX4" fmla="*/ 0 w 11609295"/>
              <a:gd name="connsiteY4" fmla="*/ 6185648 h 6185648"/>
              <a:gd name="connsiteX5" fmla="*/ 0 w 11609295"/>
              <a:gd name="connsiteY5" fmla="*/ 13448 h 6185648"/>
              <a:gd name="connsiteX0" fmla="*/ 0 w 11602571"/>
              <a:gd name="connsiteY0" fmla="*/ 13448 h 6185648"/>
              <a:gd name="connsiteX1" fmla="*/ 11057944 w 11602571"/>
              <a:gd name="connsiteY1" fmla="*/ 0 h 6185648"/>
              <a:gd name="connsiteX2" fmla="*/ 11602571 w 11602571"/>
              <a:gd name="connsiteY2" fmla="*/ 578245 h 6185648"/>
              <a:gd name="connsiteX3" fmla="*/ 11582400 w 11602571"/>
              <a:gd name="connsiteY3" fmla="*/ 6185648 h 6185648"/>
              <a:gd name="connsiteX4" fmla="*/ 0 w 11602571"/>
              <a:gd name="connsiteY4" fmla="*/ 6185648 h 6185648"/>
              <a:gd name="connsiteX5" fmla="*/ 0 w 11602571"/>
              <a:gd name="connsiteY5" fmla="*/ 13448 h 6185648"/>
              <a:gd name="connsiteX0" fmla="*/ 0 w 11602571"/>
              <a:gd name="connsiteY0" fmla="*/ 4385 h 6185648"/>
              <a:gd name="connsiteX1" fmla="*/ 11057944 w 11602571"/>
              <a:gd name="connsiteY1" fmla="*/ 0 h 6185648"/>
              <a:gd name="connsiteX2" fmla="*/ 11602571 w 11602571"/>
              <a:gd name="connsiteY2" fmla="*/ 578245 h 6185648"/>
              <a:gd name="connsiteX3" fmla="*/ 11582400 w 11602571"/>
              <a:gd name="connsiteY3" fmla="*/ 6185648 h 6185648"/>
              <a:gd name="connsiteX4" fmla="*/ 0 w 11602571"/>
              <a:gd name="connsiteY4" fmla="*/ 6185648 h 6185648"/>
              <a:gd name="connsiteX5" fmla="*/ 0 w 11602571"/>
              <a:gd name="connsiteY5" fmla="*/ 4385 h 6185648"/>
              <a:gd name="connsiteX0" fmla="*/ 0 w 11602571"/>
              <a:gd name="connsiteY0" fmla="*/ 4385 h 6185648"/>
              <a:gd name="connsiteX1" fmla="*/ 11057944 w 11602571"/>
              <a:gd name="connsiteY1" fmla="*/ 0 h 6185648"/>
              <a:gd name="connsiteX2" fmla="*/ 11602571 w 11602571"/>
              <a:gd name="connsiteY2" fmla="*/ 578245 h 6185648"/>
              <a:gd name="connsiteX3" fmla="*/ 11582400 w 11602571"/>
              <a:gd name="connsiteY3" fmla="*/ 6185648 h 6185648"/>
              <a:gd name="connsiteX4" fmla="*/ 13909 w 11602571"/>
              <a:gd name="connsiteY4" fmla="*/ 6185648 h 6185648"/>
              <a:gd name="connsiteX5" fmla="*/ 0 w 11602571"/>
              <a:gd name="connsiteY5" fmla="*/ 4385 h 6185648"/>
              <a:gd name="connsiteX0" fmla="*/ 0 w 11602571"/>
              <a:gd name="connsiteY0" fmla="*/ 4385 h 6185648"/>
              <a:gd name="connsiteX1" fmla="*/ 11057944 w 11602571"/>
              <a:gd name="connsiteY1" fmla="*/ 0 h 6185648"/>
              <a:gd name="connsiteX2" fmla="*/ 11602571 w 11602571"/>
              <a:gd name="connsiteY2" fmla="*/ 578245 h 6185648"/>
              <a:gd name="connsiteX3" fmla="*/ 11582400 w 11602571"/>
              <a:gd name="connsiteY3" fmla="*/ 6185648 h 6185648"/>
              <a:gd name="connsiteX4" fmla="*/ 9273 w 11602571"/>
              <a:gd name="connsiteY4" fmla="*/ 6181117 h 6185648"/>
              <a:gd name="connsiteX5" fmla="*/ 0 w 11602571"/>
              <a:gd name="connsiteY5" fmla="*/ 4385 h 6185648"/>
              <a:gd name="connsiteX0" fmla="*/ 0 w 11602571"/>
              <a:gd name="connsiteY0" fmla="*/ 4385 h 6190180"/>
              <a:gd name="connsiteX1" fmla="*/ 11057944 w 11602571"/>
              <a:gd name="connsiteY1" fmla="*/ 0 h 6190180"/>
              <a:gd name="connsiteX2" fmla="*/ 11602571 w 11602571"/>
              <a:gd name="connsiteY2" fmla="*/ 578245 h 6190180"/>
              <a:gd name="connsiteX3" fmla="*/ 11582400 w 11602571"/>
              <a:gd name="connsiteY3" fmla="*/ 6185648 h 6190180"/>
              <a:gd name="connsiteX4" fmla="*/ 4637 w 11602571"/>
              <a:gd name="connsiteY4" fmla="*/ 6190180 h 6190180"/>
              <a:gd name="connsiteX5" fmla="*/ 0 w 11602571"/>
              <a:gd name="connsiteY5" fmla="*/ 4385 h 6190180"/>
              <a:gd name="connsiteX0" fmla="*/ 0 w 11607230"/>
              <a:gd name="connsiteY0" fmla="*/ 4385 h 6190180"/>
              <a:gd name="connsiteX1" fmla="*/ 11057944 w 11607230"/>
              <a:gd name="connsiteY1" fmla="*/ 0 h 6190180"/>
              <a:gd name="connsiteX2" fmla="*/ 11602571 w 11607230"/>
              <a:gd name="connsiteY2" fmla="*/ 578245 h 6190180"/>
              <a:gd name="connsiteX3" fmla="*/ 11605582 w 11607230"/>
              <a:gd name="connsiteY3" fmla="*/ 6185649 h 6190180"/>
              <a:gd name="connsiteX4" fmla="*/ 4637 w 11607230"/>
              <a:gd name="connsiteY4" fmla="*/ 6190180 h 6190180"/>
              <a:gd name="connsiteX5" fmla="*/ 0 w 11607230"/>
              <a:gd name="connsiteY5" fmla="*/ 4385 h 6190180"/>
              <a:gd name="connsiteX0" fmla="*/ 0 w 11607731"/>
              <a:gd name="connsiteY0" fmla="*/ 4385 h 6190180"/>
              <a:gd name="connsiteX1" fmla="*/ 11057944 w 11607731"/>
              <a:gd name="connsiteY1" fmla="*/ 0 h 6190180"/>
              <a:gd name="connsiteX2" fmla="*/ 11607207 w 11607731"/>
              <a:gd name="connsiteY2" fmla="*/ 433234 h 6190180"/>
              <a:gd name="connsiteX3" fmla="*/ 11605582 w 11607731"/>
              <a:gd name="connsiteY3" fmla="*/ 6185649 h 6190180"/>
              <a:gd name="connsiteX4" fmla="*/ 4637 w 11607731"/>
              <a:gd name="connsiteY4" fmla="*/ 6190180 h 6190180"/>
              <a:gd name="connsiteX5" fmla="*/ 0 w 11607731"/>
              <a:gd name="connsiteY5" fmla="*/ 4385 h 6190180"/>
              <a:gd name="connsiteX0" fmla="*/ 0 w 11607731"/>
              <a:gd name="connsiteY0" fmla="*/ 4385 h 6190180"/>
              <a:gd name="connsiteX1" fmla="*/ 11141399 w 11607731"/>
              <a:gd name="connsiteY1" fmla="*/ 0 h 6190180"/>
              <a:gd name="connsiteX2" fmla="*/ 11607207 w 11607731"/>
              <a:gd name="connsiteY2" fmla="*/ 433234 h 6190180"/>
              <a:gd name="connsiteX3" fmla="*/ 11605582 w 11607731"/>
              <a:gd name="connsiteY3" fmla="*/ 6185649 h 6190180"/>
              <a:gd name="connsiteX4" fmla="*/ 4637 w 11607731"/>
              <a:gd name="connsiteY4" fmla="*/ 6190180 h 6190180"/>
              <a:gd name="connsiteX5" fmla="*/ 0 w 11607731"/>
              <a:gd name="connsiteY5" fmla="*/ 4385 h 6190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607731" h="6190180">
                <a:moveTo>
                  <a:pt x="0" y="4385"/>
                </a:moveTo>
                <a:lnTo>
                  <a:pt x="11141399" y="0"/>
                </a:lnTo>
                <a:lnTo>
                  <a:pt x="11607207" y="433234"/>
                </a:lnTo>
                <a:cubicBezTo>
                  <a:pt x="11600483" y="2302368"/>
                  <a:pt x="11612306" y="4316515"/>
                  <a:pt x="11605582" y="6185649"/>
                </a:cubicBezTo>
                <a:lnTo>
                  <a:pt x="4637" y="6190180"/>
                </a:lnTo>
                <a:cubicBezTo>
                  <a:pt x="1" y="4129759"/>
                  <a:pt x="4636" y="2064806"/>
                  <a:pt x="0" y="4385"/>
                </a:cubicBezTo>
                <a:close/>
              </a:path>
            </a:pathLst>
          </a:custGeom>
          <a:noFill/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en-US" sz="1351" dirty="0"/>
          </a:p>
        </p:txBody>
      </p:sp>
      <p:sp>
        <p:nvSpPr>
          <p:cNvPr id="2" name="TextBox 1"/>
          <p:cNvSpPr txBox="1"/>
          <p:nvPr/>
        </p:nvSpPr>
        <p:spPr>
          <a:xfrm>
            <a:off x="11143281" y="7733655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ct val="90000"/>
              </a:lnSpc>
            </a:pPr>
            <a:endParaRPr lang="en-US" sz="1351"/>
          </a:p>
        </p:txBody>
      </p:sp>
      <p:sp>
        <p:nvSpPr>
          <p:cNvPr id="16" name="Title 4"/>
          <p:cNvSpPr>
            <a:spLocks noGrp="1"/>
          </p:cNvSpPr>
          <p:nvPr>
            <p:ph type="title" hasCustomPrompt="1"/>
          </p:nvPr>
        </p:nvSpPr>
        <p:spPr>
          <a:xfrm>
            <a:off x="609600" y="1524000"/>
            <a:ext cx="6781800" cy="3086747"/>
          </a:xfrm>
          <a:noFill/>
        </p:spPr>
        <p:txBody>
          <a:bodyPr wrap="square" lIns="0" rIns="0" bIns="0" anchor="b" anchorCtr="0">
            <a:noAutofit/>
          </a:bodyPr>
          <a:lstStyle>
            <a:lvl1pPr>
              <a:lnSpc>
                <a:spcPct val="80000"/>
              </a:lnSpc>
              <a:defRPr sz="48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Divider slide — </a:t>
            </a:r>
            <a:br>
              <a:rPr lang="en-US" dirty="0"/>
            </a:br>
            <a:r>
              <a:rPr lang="en-US" dirty="0"/>
              <a:t>white background</a:t>
            </a:r>
            <a:endParaRPr dirty="0"/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4711977"/>
            <a:ext cx="6781800" cy="774423"/>
          </a:xfrm>
        </p:spPr>
        <p:txBody>
          <a:bodyPr>
            <a:normAutofit/>
          </a:bodyPr>
          <a:lstStyle>
            <a:lvl1pPr marL="0" indent="0">
              <a:buNone/>
              <a:defRPr sz="2400" b="0" i="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7" name="Snip Single Corner Rectangle 19"/>
          <p:cNvSpPr/>
          <p:nvPr userDrawn="1"/>
        </p:nvSpPr>
        <p:spPr bwMode="ltGray">
          <a:xfrm rot="10800000" flipH="1">
            <a:off x="223381" y="231216"/>
            <a:ext cx="11740019" cy="6405490"/>
          </a:xfrm>
          <a:custGeom>
            <a:avLst/>
            <a:gdLst>
              <a:gd name="connsiteX0" fmla="*/ 0 w 11582400"/>
              <a:gd name="connsiteY0" fmla="*/ 0 h 6172200"/>
              <a:gd name="connsiteX1" fmla="*/ 10553679 w 11582400"/>
              <a:gd name="connsiteY1" fmla="*/ 0 h 6172200"/>
              <a:gd name="connsiteX2" fmla="*/ 11582400 w 11582400"/>
              <a:gd name="connsiteY2" fmla="*/ 1028721 h 6172200"/>
              <a:gd name="connsiteX3" fmla="*/ 11582400 w 11582400"/>
              <a:gd name="connsiteY3" fmla="*/ 6172200 h 6172200"/>
              <a:gd name="connsiteX4" fmla="*/ 0 w 11582400"/>
              <a:gd name="connsiteY4" fmla="*/ 6172200 h 6172200"/>
              <a:gd name="connsiteX5" fmla="*/ 0 w 11582400"/>
              <a:gd name="connsiteY5" fmla="*/ 0 h 6172200"/>
              <a:gd name="connsiteX0" fmla="*/ 0 w 11582400"/>
              <a:gd name="connsiteY0" fmla="*/ 0 h 6172200"/>
              <a:gd name="connsiteX1" fmla="*/ 10869685 w 11582400"/>
              <a:gd name="connsiteY1" fmla="*/ 6723 h 6172200"/>
              <a:gd name="connsiteX2" fmla="*/ 11582400 w 11582400"/>
              <a:gd name="connsiteY2" fmla="*/ 1028721 h 6172200"/>
              <a:gd name="connsiteX3" fmla="*/ 11582400 w 11582400"/>
              <a:gd name="connsiteY3" fmla="*/ 6172200 h 6172200"/>
              <a:gd name="connsiteX4" fmla="*/ 0 w 11582400"/>
              <a:gd name="connsiteY4" fmla="*/ 6172200 h 6172200"/>
              <a:gd name="connsiteX5" fmla="*/ 0 w 11582400"/>
              <a:gd name="connsiteY5" fmla="*/ 0 h 6172200"/>
              <a:gd name="connsiteX0" fmla="*/ 0 w 11609295"/>
              <a:gd name="connsiteY0" fmla="*/ 0 h 6172200"/>
              <a:gd name="connsiteX1" fmla="*/ 10869685 w 11609295"/>
              <a:gd name="connsiteY1" fmla="*/ 6723 h 6172200"/>
              <a:gd name="connsiteX2" fmla="*/ 11609295 w 11609295"/>
              <a:gd name="connsiteY2" fmla="*/ 699268 h 6172200"/>
              <a:gd name="connsiteX3" fmla="*/ 11582400 w 11609295"/>
              <a:gd name="connsiteY3" fmla="*/ 6172200 h 6172200"/>
              <a:gd name="connsiteX4" fmla="*/ 0 w 11609295"/>
              <a:gd name="connsiteY4" fmla="*/ 6172200 h 6172200"/>
              <a:gd name="connsiteX5" fmla="*/ 0 w 11609295"/>
              <a:gd name="connsiteY5" fmla="*/ 0 h 6172200"/>
              <a:gd name="connsiteX0" fmla="*/ 0 w 11609295"/>
              <a:gd name="connsiteY0" fmla="*/ 13448 h 6185648"/>
              <a:gd name="connsiteX1" fmla="*/ 11057944 w 11609295"/>
              <a:gd name="connsiteY1" fmla="*/ 0 h 6185648"/>
              <a:gd name="connsiteX2" fmla="*/ 11609295 w 11609295"/>
              <a:gd name="connsiteY2" fmla="*/ 712716 h 6185648"/>
              <a:gd name="connsiteX3" fmla="*/ 11582400 w 11609295"/>
              <a:gd name="connsiteY3" fmla="*/ 6185648 h 6185648"/>
              <a:gd name="connsiteX4" fmla="*/ 0 w 11609295"/>
              <a:gd name="connsiteY4" fmla="*/ 6185648 h 6185648"/>
              <a:gd name="connsiteX5" fmla="*/ 0 w 11609295"/>
              <a:gd name="connsiteY5" fmla="*/ 13448 h 6185648"/>
              <a:gd name="connsiteX0" fmla="*/ 0 w 11602571"/>
              <a:gd name="connsiteY0" fmla="*/ 13448 h 6185648"/>
              <a:gd name="connsiteX1" fmla="*/ 11057944 w 11602571"/>
              <a:gd name="connsiteY1" fmla="*/ 0 h 6185648"/>
              <a:gd name="connsiteX2" fmla="*/ 11602571 w 11602571"/>
              <a:gd name="connsiteY2" fmla="*/ 578245 h 6185648"/>
              <a:gd name="connsiteX3" fmla="*/ 11582400 w 11602571"/>
              <a:gd name="connsiteY3" fmla="*/ 6185648 h 6185648"/>
              <a:gd name="connsiteX4" fmla="*/ 0 w 11602571"/>
              <a:gd name="connsiteY4" fmla="*/ 6185648 h 6185648"/>
              <a:gd name="connsiteX5" fmla="*/ 0 w 11602571"/>
              <a:gd name="connsiteY5" fmla="*/ 13448 h 6185648"/>
              <a:gd name="connsiteX0" fmla="*/ 0 w 11602571"/>
              <a:gd name="connsiteY0" fmla="*/ 4385 h 6185648"/>
              <a:gd name="connsiteX1" fmla="*/ 11057944 w 11602571"/>
              <a:gd name="connsiteY1" fmla="*/ 0 h 6185648"/>
              <a:gd name="connsiteX2" fmla="*/ 11602571 w 11602571"/>
              <a:gd name="connsiteY2" fmla="*/ 578245 h 6185648"/>
              <a:gd name="connsiteX3" fmla="*/ 11582400 w 11602571"/>
              <a:gd name="connsiteY3" fmla="*/ 6185648 h 6185648"/>
              <a:gd name="connsiteX4" fmla="*/ 0 w 11602571"/>
              <a:gd name="connsiteY4" fmla="*/ 6185648 h 6185648"/>
              <a:gd name="connsiteX5" fmla="*/ 0 w 11602571"/>
              <a:gd name="connsiteY5" fmla="*/ 4385 h 6185648"/>
              <a:gd name="connsiteX0" fmla="*/ 0 w 11602571"/>
              <a:gd name="connsiteY0" fmla="*/ 4385 h 6185648"/>
              <a:gd name="connsiteX1" fmla="*/ 11057944 w 11602571"/>
              <a:gd name="connsiteY1" fmla="*/ 0 h 6185648"/>
              <a:gd name="connsiteX2" fmla="*/ 11602571 w 11602571"/>
              <a:gd name="connsiteY2" fmla="*/ 578245 h 6185648"/>
              <a:gd name="connsiteX3" fmla="*/ 11582400 w 11602571"/>
              <a:gd name="connsiteY3" fmla="*/ 6185648 h 6185648"/>
              <a:gd name="connsiteX4" fmla="*/ 13909 w 11602571"/>
              <a:gd name="connsiteY4" fmla="*/ 6185648 h 6185648"/>
              <a:gd name="connsiteX5" fmla="*/ 0 w 11602571"/>
              <a:gd name="connsiteY5" fmla="*/ 4385 h 6185648"/>
              <a:gd name="connsiteX0" fmla="*/ 0 w 11602571"/>
              <a:gd name="connsiteY0" fmla="*/ 4385 h 6185648"/>
              <a:gd name="connsiteX1" fmla="*/ 11057944 w 11602571"/>
              <a:gd name="connsiteY1" fmla="*/ 0 h 6185648"/>
              <a:gd name="connsiteX2" fmla="*/ 11602571 w 11602571"/>
              <a:gd name="connsiteY2" fmla="*/ 578245 h 6185648"/>
              <a:gd name="connsiteX3" fmla="*/ 11582400 w 11602571"/>
              <a:gd name="connsiteY3" fmla="*/ 6185648 h 6185648"/>
              <a:gd name="connsiteX4" fmla="*/ 9273 w 11602571"/>
              <a:gd name="connsiteY4" fmla="*/ 6181117 h 6185648"/>
              <a:gd name="connsiteX5" fmla="*/ 0 w 11602571"/>
              <a:gd name="connsiteY5" fmla="*/ 4385 h 6185648"/>
              <a:gd name="connsiteX0" fmla="*/ 0 w 11602571"/>
              <a:gd name="connsiteY0" fmla="*/ 4385 h 6190180"/>
              <a:gd name="connsiteX1" fmla="*/ 11057944 w 11602571"/>
              <a:gd name="connsiteY1" fmla="*/ 0 h 6190180"/>
              <a:gd name="connsiteX2" fmla="*/ 11602571 w 11602571"/>
              <a:gd name="connsiteY2" fmla="*/ 578245 h 6190180"/>
              <a:gd name="connsiteX3" fmla="*/ 11582400 w 11602571"/>
              <a:gd name="connsiteY3" fmla="*/ 6185648 h 6190180"/>
              <a:gd name="connsiteX4" fmla="*/ 4637 w 11602571"/>
              <a:gd name="connsiteY4" fmla="*/ 6190180 h 6190180"/>
              <a:gd name="connsiteX5" fmla="*/ 0 w 11602571"/>
              <a:gd name="connsiteY5" fmla="*/ 4385 h 6190180"/>
              <a:gd name="connsiteX0" fmla="*/ 0 w 11607230"/>
              <a:gd name="connsiteY0" fmla="*/ 4385 h 6190180"/>
              <a:gd name="connsiteX1" fmla="*/ 11057944 w 11607230"/>
              <a:gd name="connsiteY1" fmla="*/ 0 h 6190180"/>
              <a:gd name="connsiteX2" fmla="*/ 11602571 w 11607230"/>
              <a:gd name="connsiteY2" fmla="*/ 578245 h 6190180"/>
              <a:gd name="connsiteX3" fmla="*/ 11605582 w 11607230"/>
              <a:gd name="connsiteY3" fmla="*/ 6185649 h 6190180"/>
              <a:gd name="connsiteX4" fmla="*/ 4637 w 11607230"/>
              <a:gd name="connsiteY4" fmla="*/ 6190180 h 6190180"/>
              <a:gd name="connsiteX5" fmla="*/ 0 w 11607230"/>
              <a:gd name="connsiteY5" fmla="*/ 4385 h 6190180"/>
              <a:gd name="connsiteX0" fmla="*/ 0 w 11607731"/>
              <a:gd name="connsiteY0" fmla="*/ 4385 h 6190180"/>
              <a:gd name="connsiteX1" fmla="*/ 11057944 w 11607731"/>
              <a:gd name="connsiteY1" fmla="*/ 0 h 6190180"/>
              <a:gd name="connsiteX2" fmla="*/ 11607207 w 11607731"/>
              <a:gd name="connsiteY2" fmla="*/ 433234 h 6190180"/>
              <a:gd name="connsiteX3" fmla="*/ 11605582 w 11607731"/>
              <a:gd name="connsiteY3" fmla="*/ 6185649 h 6190180"/>
              <a:gd name="connsiteX4" fmla="*/ 4637 w 11607731"/>
              <a:gd name="connsiteY4" fmla="*/ 6190180 h 6190180"/>
              <a:gd name="connsiteX5" fmla="*/ 0 w 11607731"/>
              <a:gd name="connsiteY5" fmla="*/ 4385 h 6190180"/>
              <a:gd name="connsiteX0" fmla="*/ 0 w 11607731"/>
              <a:gd name="connsiteY0" fmla="*/ 4385 h 6190180"/>
              <a:gd name="connsiteX1" fmla="*/ 11141399 w 11607731"/>
              <a:gd name="connsiteY1" fmla="*/ 0 h 6190180"/>
              <a:gd name="connsiteX2" fmla="*/ 11607207 w 11607731"/>
              <a:gd name="connsiteY2" fmla="*/ 433234 h 6190180"/>
              <a:gd name="connsiteX3" fmla="*/ 11605582 w 11607731"/>
              <a:gd name="connsiteY3" fmla="*/ 6185649 h 6190180"/>
              <a:gd name="connsiteX4" fmla="*/ 4637 w 11607731"/>
              <a:gd name="connsiteY4" fmla="*/ 6190180 h 6190180"/>
              <a:gd name="connsiteX5" fmla="*/ 0 w 11607731"/>
              <a:gd name="connsiteY5" fmla="*/ 4385 h 6190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607731" h="6190180">
                <a:moveTo>
                  <a:pt x="0" y="4385"/>
                </a:moveTo>
                <a:lnTo>
                  <a:pt x="11141399" y="0"/>
                </a:lnTo>
                <a:lnTo>
                  <a:pt x="11607207" y="433234"/>
                </a:lnTo>
                <a:cubicBezTo>
                  <a:pt x="11600483" y="2302368"/>
                  <a:pt x="11612306" y="4316515"/>
                  <a:pt x="11605582" y="6185649"/>
                </a:cubicBezTo>
                <a:lnTo>
                  <a:pt x="4637" y="6190180"/>
                </a:lnTo>
                <a:cubicBezTo>
                  <a:pt x="1" y="4129759"/>
                  <a:pt x="4636" y="2064806"/>
                  <a:pt x="0" y="4385"/>
                </a:cubicBezTo>
                <a:close/>
              </a:path>
            </a:pathLst>
          </a:custGeom>
          <a:noFill/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en-US" sz="1351" dirty="0"/>
          </a:p>
        </p:txBody>
      </p:sp>
    </p:spTree>
    <p:extLst>
      <p:ext uri="{BB962C8B-B14F-4D97-AF65-F5344CB8AC3E}">
        <p14:creationId xmlns:p14="http://schemas.microsoft.com/office/powerpoint/2010/main" val="525804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WITH BLUE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ext Placeholder 76"/>
          <p:cNvSpPr>
            <a:spLocks noGrp="1"/>
          </p:cNvSpPr>
          <p:nvPr>
            <p:ph type="body" sz="quarter" idx="12" hasCustomPrompt="1"/>
          </p:nvPr>
        </p:nvSpPr>
        <p:spPr>
          <a:xfrm>
            <a:off x="608787" y="3578322"/>
            <a:ext cx="3753268" cy="231678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000" cap="all" baseline="0">
                <a:solidFill>
                  <a:schemeClr val="bg1"/>
                </a:solidFill>
              </a:defRPr>
            </a:lvl1pPr>
          </a:lstStyle>
          <a:p>
            <a:pPr lvl="0"/>
            <a:fld id="{01B9CE96-90C7-9F48-9828-6D1950F49384}" type="datetime3">
              <a:rPr lang="en-US" smtClean="0"/>
              <a:t>10 June 2017</a:t>
            </a:fld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608305" y="3314513"/>
            <a:ext cx="4876800" cy="202169"/>
          </a:xfrm>
        </p:spPr>
        <p:txBody>
          <a:bodyPr vert="horz" lIns="0" tIns="0" rIns="0" bIns="0" rtlCol="0" anchor="t" anchorCtr="0">
            <a:noAutofit/>
          </a:bodyPr>
          <a:lstStyle>
            <a:lvl1pPr marL="0" indent="0">
              <a:buNone/>
              <a:defRPr lang="en-US" sz="1600" b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en-US" dirty="0"/>
              <a:t>Name Surname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36" y="-1344"/>
            <a:ext cx="12210472" cy="6868580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608786" y="1905000"/>
            <a:ext cx="7773695" cy="114300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000" baseline="0">
                <a:solidFill>
                  <a:schemeClr val="bg1"/>
                </a:solidFill>
              </a:defRPr>
            </a:lvl1pPr>
            <a:lvl2pPr marL="228595" indent="0">
              <a:buFontTx/>
              <a:buNone/>
              <a:defRPr/>
            </a:lvl2pPr>
            <a:lvl3pPr marL="411469" indent="0">
              <a:buFontTx/>
              <a:buNone/>
              <a:defRPr/>
            </a:lvl3pPr>
            <a:lvl4pPr marL="594345" indent="0">
              <a:buFontTx/>
              <a:buNone/>
              <a:defRPr/>
            </a:lvl4pPr>
            <a:lvl5pPr marL="731501" indent="0">
              <a:buFontTx/>
              <a:buNone/>
              <a:defRPr/>
            </a:lvl5pPr>
          </a:lstStyle>
          <a:p>
            <a:pPr lvl="0"/>
            <a:r>
              <a:rPr lang="en-US" dirty="0"/>
              <a:t>Subhead line 1</a:t>
            </a:r>
          </a:p>
          <a:p>
            <a:pPr lvl="0"/>
            <a:r>
              <a:rPr lang="en-US" dirty="0"/>
              <a:t>Subhead line 2</a:t>
            </a:r>
          </a:p>
        </p:txBody>
      </p:sp>
      <p:sp>
        <p:nvSpPr>
          <p:cNvPr id="32" name="Title 1"/>
          <p:cNvSpPr>
            <a:spLocks noGrp="1"/>
          </p:cNvSpPr>
          <p:nvPr>
            <p:ph type="ctrTitle" hasCustomPrompt="1"/>
          </p:nvPr>
        </p:nvSpPr>
        <p:spPr>
          <a:xfrm>
            <a:off x="608304" y="560509"/>
            <a:ext cx="7773695" cy="1268291"/>
          </a:xfrm>
        </p:spPr>
        <p:txBody>
          <a:bodyPr anchor="b" anchorCtr="0"/>
          <a:lstStyle>
            <a:lvl1pPr algn="l">
              <a:lnSpc>
                <a:spcPct val="80000"/>
              </a:lnSpc>
              <a:defRPr sz="48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line 1</a:t>
            </a:r>
            <a:br>
              <a:rPr lang="en-US" dirty="0"/>
            </a:br>
            <a:r>
              <a:rPr lang="en-US" dirty="0"/>
              <a:t>Title line 2</a:t>
            </a:r>
          </a:p>
        </p:txBody>
      </p:sp>
    </p:spTree>
    <p:extLst>
      <p:ext uri="{BB962C8B-B14F-4D97-AF65-F5344CB8AC3E}">
        <p14:creationId xmlns:p14="http://schemas.microsoft.com/office/powerpoint/2010/main" val="2578657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144">
          <p15:clr>
            <a:srgbClr val="FBAE40"/>
          </p15:clr>
        </p15:guide>
        <p15:guide id="2" orient="horz" pos="144">
          <p15:clr>
            <a:srgbClr val="FBAE40"/>
          </p15:clr>
        </p15:guide>
        <p15:guide id="3" orient="horz" pos="4176">
          <p15:clr>
            <a:srgbClr val="FBAE40"/>
          </p15:clr>
        </p15:guide>
        <p15:guide id="4" pos="7536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ANK YOU —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609600" y="5049826"/>
            <a:ext cx="4876800" cy="284174"/>
          </a:xfrm>
        </p:spPr>
        <p:txBody>
          <a:bodyPr vert="horz" lIns="0" tIns="0" rIns="0" bIns="0" rtlCol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lang="en-US" sz="1600" b="0" baseline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en-US"/>
              <a:t>Name Surname</a:t>
            </a:r>
            <a:endParaRPr lang="en-US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871" y="335280"/>
            <a:ext cx="1911391" cy="731520"/>
          </a:xfrm>
          <a:prstGeom prst="rect">
            <a:avLst/>
          </a:prstGeom>
        </p:spPr>
      </p:pic>
      <p:sp>
        <p:nvSpPr>
          <p:cNvPr id="32" name="Title 1"/>
          <p:cNvSpPr>
            <a:spLocks noGrp="1"/>
          </p:cNvSpPr>
          <p:nvPr>
            <p:ph type="ctrTitle" hasCustomPrompt="1"/>
          </p:nvPr>
        </p:nvSpPr>
        <p:spPr>
          <a:xfrm>
            <a:off x="609600" y="3429000"/>
            <a:ext cx="7391400" cy="990600"/>
          </a:xfrm>
        </p:spPr>
        <p:txBody>
          <a:bodyPr anchor="b" anchorCtr="0"/>
          <a:lstStyle>
            <a:lvl1pPr algn="l">
              <a:lnSpc>
                <a:spcPct val="80000"/>
              </a:lnSpc>
              <a:defRPr sz="48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5354626"/>
            <a:ext cx="4876800" cy="893774"/>
          </a:xfrm>
        </p:spPr>
        <p:txBody>
          <a:bodyPr vert="horz" lIns="0" tIns="0" rIns="0" bIns="0" rtlCol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lang="en-US" sz="1600" b="0" baseline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en-US" dirty="0"/>
              <a:t>Contact information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871" y="335280"/>
            <a:ext cx="1911391" cy="73152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36" y="-1344"/>
            <a:ext cx="12210472" cy="6868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629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144">
          <p15:clr>
            <a:srgbClr val="FBAE40"/>
          </p15:clr>
        </p15:guide>
        <p15:guide id="2" orient="horz" pos="144">
          <p15:clr>
            <a:srgbClr val="FBAE40"/>
          </p15:clr>
        </p15:guide>
        <p15:guide id="3" orient="horz" pos="4176">
          <p15:clr>
            <a:srgbClr val="FBAE40"/>
          </p15:clr>
        </p15:guide>
        <p15:guide id="4" pos="7536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ANK YOU —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nip Single Corner Rectangle 19"/>
          <p:cNvSpPr/>
          <p:nvPr/>
        </p:nvSpPr>
        <p:spPr bwMode="ltGray">
          <a:xfrm rot="10800000" flipH="1">
            <a:off x="223381" y="231216"/>
            <a:ext cx="11740019" cy="6405490"/>
          </a:xfrm>
          <a:custGeom>
            <a:avLst/>
            <a:gdLst>
              <a:gd name="connsiteX0" fmla="*/ 0 w 11582400"/>
              <a:gd name="connsiteY0" fmla="*/ 0 h 6172200"/>
              <a:gd name="connsiteX1" fmla="*/ 10553679 w 11582400"/>
              <a:gd name="connsiteY1" fmla="*/ 0 h 6172200"/>
              <a:gd name="connsiteX2" fmla="*/ 11582400 w 11582400"/>
              <a:gd name="connsiteY2" fmla="*/ 1028721 h 6172200"/>
              <a:gd name="connsiteX3" fmla="*/ 11582400 w 11582400"/>
              <a:gd name="connsiteY3" fmla="*/ 6172200 h 6172200"/>
              <a:gd name="connsiteX4" fmla="*/ 0 w 11582400"/>
              <a:gd name="connsiteY4" fmla="*/ 6172200 h 6172200"/>
              <a:gd name="connsiteX5" fmla="*/ 0 w 11582400"/>
              <a:gd name="connsiteY5" fmla="*/ 0 h 6172200"/>
              <a:gd name="connsiteX0" fmla="*/ 0 w 11582400"/>
              <a:gd name="connsiteY0" fmla="*/ 0 h 6172200"/>
              <a:gd name="connsiteX1" fmla="*/ 10869685 w 11582400"/>
              <a:gd name="connsiteY1" fmla="*/ 6723 h 6172200"/>
              <a:gd name="connsiteX2" fmla="*/ 11582400 w 11582400"/>
              <a:gd name="connsiteY2" fmla="*/ 1028721 h 6172200"/>
              <a:gd name="connsiteX3" fmla="*/ 11582400 w 11582400"/>
              <a:gd name="connsiteY3" fmla="*/ 6172200 h 6172200"/>
              <a:gd name="connsiteX4" fmla="*/ 0 w 11582400"/>
              <a:gd name="connsiteY4" fmla="*/ 6172200 h 6172200"/>
              <a:gd name="connsiteX5" fmla="*/ 0 w 11582400"/>
              <a:gd name="connsiteY5" fmla="*/ 0 h 6172200"/>
              <a:gd name="connsiteX0" fmla="*/ 0 w 11609295"/>
              <a:gd name="connsiteY0" fmla="*/ 0 h 6172200"/>
              <a:gd name="connsiteX1" fmla="*/ 10869685 w 11609295"/>
              <a:gd name="connsiteY1" fmla="*/ 6723 h 6172200"/>
              <a:gd name="connsiteX2" fmla="*/ 11609295 w 11609295"/>
              <a:gd name="connsiteY2" fmla="*/ 699268 h 6172200"/>
              <a:gd name="connsiteX3" fmla="*/ 11582400 w 11609295"/>
              <a:gd name="connsiteY3" fmla="*/ 6172200 h 6172200"/>
              <a:gd name="connsiteX4" fmla="*/ 0 w 11609295"/>
              <a:gd name="connsiteY4" fmla="*/ 6172200 h 6172200"/>
              <a:gd name="connsiteX5" fmla="*/ 0 w 11609295"/>
              <a:gd name="connsiteY5" fmla="*/ 0 h 6172200"/>
              <a:gd name="connsiteX0" fmla="*/ 0 w 11609295"/>
              <a:gd name="connsiteY0" fmla="*/ 13448 h 6185648"/>
              <a:gd name="connsiteX1" fmla="*/ 11057944 w 11609295"/>
              <a:gd name="connsiteY1" fmla="*/ 0 h 6185648"/>
              <a:gd name="connsiteX2" fmla="*/ 11609295 w 11609295"/>
              <a:gd name="connsiteY2" fmla="*/ 712716 h 6185648"/>
              <a:gd name="connsiteX3" fmla="*/ 11582400 w 11609295"/>
              <a:gd name="connsiteY3" fmla="*/ 6185648 h 6185648"/>
              <a:gd name="connsiteX4" fmla="*/ 0 w 11609295"/>
              <a:gd name="connsiteY4" fmla="*/ 6185648 h 6185648"/>
              <a:gd name="connsiteX5" fmla="*/ 0 w 11609295"/>
              <a:gd name="connsiteY5" fmla="*/ 13448 h 6185648"/>
              <a:gd name="connsiteX0" fmla="*/ 0 w 11602571"/>
              <a:gd name="connsiteY0" fmla="*/ 13448 h 6185648"/>
              <a:gd name="connsiteX1" fmla="*/ 11057944 w 11602571"/>
              <a:gd name="connsiteY1" fmla="*/ 0 h 6185648"/>
              <a:gd name="connsiteX2" fmla="*/ 11602571 w 11602571"/>
              <a:gd name="connsiteY2" fmla="*/ 578245 h 6185648"/>
              <a:gd name="connsiteX3" fmla="*/ 11582400 w 11602571"/>
              <a:gd name="connsiteY3" fmla="*/ 6185648 h 6185648"/>
              <a:gd name="connsiteX4" fmla="*/ 0 w 11602571"/>
              <a:gd name="connsiteY4" fmla="*/ 6185648 h 6185648"/>
              <a:gd name="connsiteX5" fmla="*/ 0 w 11602571"/>
              <a:gd name="connsiteY5" fmla="*/ 13448 h 6185648"/>
              <a:gd name="connsiteX0" fmla="*/ 0 w 11602571"/>
              <a:gd name="connsiteY0" fmla="*/ 4385 h 6185648"/>
              <a:gd name="connsiteX1" fmla="*/ 11057944 w 11602571"/>
              <a:gd name="connsiteY1" fmla="*/ 0 h 6185648"/>
              <a:gd name="connsiteX2" fmla="*/ 11602571 w 11602571"/>
              <a:gd name="connsiteY2" fmla="*/ 578245 h 6185648"/>
              <a:gd name="connsiteX3" fmla="*/ 11582400 w 11602571"/>
              <a:gd name="connsiteY3" fmla="*/ 6185648 h 6185648"/>
              <a:gd name="connsiteX4" fmla="*/ 0 w 11602571"/>
              <a:gd name="connsiteY4" fmla="*/ 6185648 h 6185648"/>
              <a:gd name="connsiteX5" fmla="*/ 0 w 11602571"/>
              <a:gd name="connsiteY5" fmla="*/ 4385 h 6185648"/>
              <a:gd name="connsiteX0" fmla="*/ 0 w 11602571"/>
              <a:gd name="connsiteY0" fmla="*/ 4385 h 6185648"/>
              <a:gd name="connsiteX1" fmla="*/ 11057944 w 11602571"/>
              <a:gd name="connsiteY1" fmla="*/ 0 h 6185648"/>
              <a:gd name="connsiteX2" fmla="*/ 11602571 w 11602571"/>
              <a:gd name="connsiteY2" fmla="*/ 578245 h 6185648"/>
              <a:gd name="connsiteX3" fmla="*/ 11582400 w 11602571"/>
              <a:gd name="connsiteY3" fmla="*/ 6185648 h 6185648"/>
              <a:gd name="connsiteX4" fmla="*/ 13909 w 11602571"/>
              <a:gd name="connsiteY4" fmla="*/ 6185648 h 6185648"/>
              <a:gd name="connsiteX5" fmla="*/ 0 w 11602571"/>
              <a:gd name="connsiteY5" fmla="*/ 4385 h 6185648"/>
              <a:gd name="connsiteX0" fmla="*/ 0 w 11602571"/>
              <a:gd name="connsiteY0" fmla="*/ 4385 h 6185648"/>
              <a:gd name="connsiteX1" fmla="*/ 11057944 w 11602571"/>
              <a:gd name="connsiteY1" fmla="*/ 0 h 6185648"/>
              <a:gd name="connsiteX2" fmla="*/ 11602571 w 11602571"/>
              <a:gd name="connsiteY2" fmla="*/ 578245 h 6185648"/>
              <a:gd name="connsiteX3" fmla="*/ 11582400 w 11602571"/>
              <a:gd name="connsiteY3" fmla="*/ 6185648 h 6185648"/>
              <a:gd name="connsiteX4" fmla="*/ 9273 w 11602571"/>
              <a:gd name="connsiteY4" fmla="*/ 6181117 h 6185648"/>
              <a:gd name="connsiteX5" fmla="*/ 0 w 11602571"/>
              <a:gd name="connsiteY5" fmla="*/ 4385 h 6185648"/>
              <a:gd name="connsiteX0" fmla="*/ 0 w 11602571"/>
              <a:gd name="connsiteY0" fmla="*/ 4385 h 6190180"/>
              <a:gd name="connsiteX1" fmla="*/ 11057944 w 11602571"/>
              <a:gd name="connsiteY1" fmla="*/ 0 h 6190180"/>
              <a:gd name="connsiteX2" fmla="*/ 11602571 w 11602571"/>
              <a:gd name="connsiteY2" fmla="*/ 578245 h 6190180"/>
              <a:gd name="connsiteX3" fmla="*/ 11582400 w 11602571"/>
              <a:gd name="connsiteY3" fmla="*/ 6185648 h 6190180"/>
              <a:gd name="connsiteX4" fmla="*/ 4637 w 11602571"/>
              <a:gd name="connsiteY4" fmla="*/ 6190180 h 6190180"/>
              <a:gd name="connsiteX5" fmla="*/ 0 w 11602571"/>
              <a:gd name="connsiteY5" fmla="*/ 4385 h 6190180"/>
              <a:gd name="connsiteX0" fmla="*/ 0 w 11607230"/>
              <a:gd name="connsiteY0" fmla="*/ 4385 h 6190180"/>
              <a:gd name="connsiteX1" fmla="*/ 11057944 w 11607230"/>
              <a:gd name="connsiteY1" fmla="*/ 0 h 6190180"/>
              <a:gd name="connsiteX2" fmla="*/ 11602571 w 11607230"/>
              <a:gd name="connsiteY2" fmla="*/ 578245 h 6190180"/>
              <a:gd name="connsiteX3" fmla="*/ 11605582 w 11607230"/>
              <a:gd name="connsiteY3" fmla="*/ 6185649 h 6190180"/>
              <a:gd name="connsiteX4" fmla="*/ 4637 w 11607230"/>
              <a:gd name="connsiteY4" fmla="*/ 6190180 h 6190180"/>
              <a:gd name="connsiteX5" fmla="*/ 0 w 11607230"/>
              <a:gd name="connsiteY5" fmla="*/ 4385 h 6190180"/>
              <a:gd name="connsiteX0" fmla="*/ 0 w 11607731"/>
              <a:gd name="connsiteY0" fmla="*/ 4385 h 6190180"/>
              <a:gd name="connsiteX1" fmla="*/ 11057944 w 11607731"/>
              <a:gd name="connsiteY1" fmla="*/ 0 h 6190180"/>
              <a:gd name="connsiteX2" fmla="*/ 11607207 w 11607731"/>
              <a:gd name="connsiteY2" fmla="*/ 433234 h 6190180"/>
              <a:gd name="connsiteX3" fmla="*/ 11605582 w 11607731"/>
              <a:gd name="connsiteY3" fmla="*/ 6185649 h 6190180"/>
              <a:gd name="connsiteX4" fmla="*/ 4637 w 11607731"/>
              <a:gd name="connsiteY4" fmla="*/ 6190180 h 6190180"/>
              <a:gd name="connsiteX5" fmla="*/ 0 w 11607731"/>
              <a:gd name="connsiteY5" fmla="*/ 4385 h 6190180"/>
              <a:gd name="connsiteX0" fmla="*/ 0 w 11607731"/>
              <a:gd name="connsiteY0" fmla="*/ 4385 h 6190180"/>
              <a:gd name="connsiteX1" fmla="*/ 11141399 w 11607731"/>
              <a:gd name="connsiteY1" fmla="*/ 0 h 6190180"/>
              <a:gd name="connsiteX2" fmla="*/ 11607207 w 11607731"/>
              <a:gd name="connsiteY2" fmla="*/ 433234 h 6190180"/>
              <a:gd name="connsiteX3" fmla="*/ 11605582 w 11607731"/>
              <a:gd name="connsiteY3" fmla="*/ 6185649 h 6190180"/>
              <a:gd name="connsiteX4" fmla="*/ 4637 w 11607731"/>
              <a:gd name="connsiteY4" fmla="*/ 6190180 h 6190180"/>
              <a:gd name="connsiteX5" fmla="*/ 0 w 11607731"/>
              <a:gd name="connsiteY5" fmla="*/ 4385 h 6190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607731" h="6190180">
                <a:moveTo>
                  <a:pt x="0" y="4385"/>
                </a:moveTo>
                <a:lnTo>
                  <a:pt x="11141399" y="0"/>
                </a:lnTo>
                <a:lnTo>
                  <a:pt x="11607207" y="433234"/>
                </a:lnTo>
                <a:cubicBezTo>
                  <a:pt x="11600483" y="2302368"/>
                  <a:pt x="11612306" y="4316515"/>
                  <a:pt x="11605582" y="6185649"/>
                </a:cubicBezTo>
                <a:lnTo>
                  <a:pt x="4637" y="6190180"/>
                </a:lnTo>
                <a:cubicBezTo>
                  <a:pt x="1" y="4129759"/>
                  <a:pt x="4636" y="2064806"/>
                  <a:pt x="0" y="4385"/>
                </a:cubicBezTo>
                <a:close/>
              </a:path>
            </a:pathLst>
          </a:custGeom>
          <a:noFill/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en-US" sz="1351" dirty="0"/>
          </a:p>
        </p:txBody>
      </p:sp>
      <p:sp>
        <p:nvSpPr>
          <p:cNvPr id="2" name="TextBox 1"/>
          <p:cNvSpPr txBox="1"/>
          <p:nvPr/>
        </p:nvSpPr>
        <p:spPr>
          <a:xfrm>
            <a:off x="11143281" y="7733655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ct val="90000"/>
              </a:lnSpc>
            </a:pPr>
            <a:endParaRPr lang="en-US" sz="1351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609600" y="5049826"/>
            <a:ext cx="4876800" cy="284174"/>
          </a:xfrm>
        </p:spPr>
        <p:txBody>
          <a:bodyPr vert="horz" lIns="0" tIns="0" rIns="0" bIns="0" rtlCol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lang="en-US" sz="1600" b="0" baseline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en-US" dirty="0"/>
              <a:t>Name Surname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871" y="335280"/>
            <a:ext cx="1911390" cy="731520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609600" y="3429000"/>
            <a:ext cx="7391400" cy="990600"/>
          </a:xfrm>
        </p:spPr>
        <p:txBody>
          <a:bodyPr anchor="b" anchorCtr="0"/>
          <a:lstStyle>
            <a:lvl1pPr algn="l">
              <a:lnSpc>
                <a:spcPct val="80000"/>
              </a:lnSpc>
              <a:defRPr sz="4800" b="1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5354626"/>
            <a:ext cx="4876800" cy="893774"/>
          </a:xfrm>
        </p:spPr>
        <p:txBody>
          <a:bodyPr vert="horz" lIns="0" tIns="0" rIns="0" bIns="0" rtlCol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lang="en-US" sz="1600" b="0" baseline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en-US" dirty="0"/>
              <a:t>Contact information</a:t>
            </a:r>
          </a:p>
        </p:txBody>
      </p:sp>
      <p:sp>
        <p:nvSpPr>
          <p:cNvPr id="11" name="Snip Single Corner Rectangle 19"/>
          <p:cNvSpPr/>
          <p:nvPr userDrawn="1"/>
        </p:nvSpPr>
        <p:spPr bwMode="ltGray">
          <a:xfrm rot="10800000" flipH="1">
            <a:off x="223381" y="231216"/>
            <a:ext cx="11740019" cy="6405490"/>
          </a:xfrm>
          <a:custGeom>
            <a:avLst/>
            <a:gdLst>
              <a:gd name="connsiteX0" fmla="*/ 0 w 11582400"/>
              <a:gd name="connsiteY0" fmla="*/ 0 h 6172200"/>
              <a:gd name="connsiteX1" fmla="*/ 10553679 w 11582400"/>
              <a:gd name="connsiteY1" fmla="*/ 0 h 6172200"/>
              <a:gd name="connsiteX2" fmla="*/ 11582400 w 11582400"/>
              <a:gd name="connsiteY2" fmla="*/ 1028721 h 6172200"/>
              <a:gd name="connsiteX3" fmla="*/ 11582400 w 11582400"/>
              <a:gd name="connsiteY3" fmla="*/ 6172200 h 6172200"/>
              <a:gd name="connsiteX4" fmla="*/ 0 w 11582400"/>
              <a:gd name="connsiteY4" fmla="*/ 6172200 h 6172200"/>
              <a:gd name="connsiteX5" fmla="*/ 0 w 11582400"/>
              <a:gd name="connsiteY5" fmla="*/ 0 h 6172200"/>
              <a:gd name="connsiteX0" fmla="*/ 0 w 11582400"/>
              <a:gd name="connsiteY0" fmla="*/ 0 h 6172200"/>
              <a:gd name="connsiteX1" fmla="*/ 10869685 w 11582400"/>
              <a:gd name="connsiteY1" fmla="*/ 6723 h 6172200"/>
              <a:gd name="connsiteX2" fmla="*/ 11582400 w 11582400"/>
              <a:gd name="connsiteY2" fmla="*/ 1028721 h 6172200"/>
              <a:gd name="connsiteX3" fmla="*/ 11582400 w 11582400"/>
              <a:gd name="connsiteY3" fmla="*/ 6172200 h 6172200"/>
              <a:gd name="connsiteX4" fmla="*/ 0 w 11582400"/>
              <a:gd name="connsiteY4" fmla="*/ 6172200 h 6172200"/>
              <a:gd name="connsiteX5" fmla="*/ 0 w 11582400"/>
              <a:gd name="connsiteY5" fmla="*/ 0 h 6172200"/>
              <a:gd name="connsiteX0" fmla="*/ 0 w 11609295"/>
              <a:gd name="connsiteY0" fmla="*/ 0 h 6172200"/>
              <a:gd name="connsiteX1" fmla="*/ 10869685 w 11609295"/>
              <a:gd name="connsiteY1" fmla="*/ 6723 h 6172200"/>
              <a:gd name="connsiteX2" fmla="*/ 11609295 w 11609295"/>
              <a:gd name="connsiteY2" fmla="*/ 699268 h 6172200"/>
              <a:gd name="connsiteX3" fmla="*/ 11582400 w 11609295"/>
              <a:gd name="connsiteY3" fmla="*/ 6172200 h 6172200"/>
              <a:gd name="connsiteX4" fmla="*/ 0 w 11609295"/>
              <a:gd name="connsiteY4" fmla="*/ 6172200 h 6172200"/>
              <a:gd name="connsiteX5" fmla="*/ 0 w 11609295"/>
              <a:gd name="connsiteY5" fmla="*/ 0 h 6172200"/>
              <a:gd name="connsiteX0" fmla="*/ 0 w 11609295"/>
              <a:gd name="connsiteY0" fmla="*/ 13448 h 6185648"/>
              <a:gd name="connsiteX1" fmla="*/ 11057944 w 11609295"/>
              <a:gd name="connsiteY1" fmla="*/ 0 h 6185648"/>
              <a:gd name="connsiteX2" fmla="*/ 11609295 w 11609295"/>
              <a:gd name="connsiteY2" fmla="*/ 712716 h 6185648"/>
              <a:gd name="connsiteX3" fmla="*/ 11582400 w 11609295"/>
              <a:gd name="connsiteY3" fmla="*/ 6185648 h 6185648"/>
              <a:gd name="connsiteX4" fmla="*/ 0 w 11609295"/>
              <a:gd name="connsiteY4" fmla="*/ 6185648 h 6185648"/>
              <a:gd name="connsiteX5" fmla="*/ 0 w 11609295"/>
              <a:gd name="connsiteY5" fmla="*/ 13448 h 6185648"/>
              <a:gd name="connsiteX0" fmla="*/ 0 w 11602571"/>
              <a:gd name="connsiteY0" fmla="*/ 13448 h 6185648"/>
              <a:gd name="connsiteX1" fmla="*/ 11057944 w 11602571"/>
              <a:gd name="connsiteY1" fmla="*/ 0 h 6185648"/>
              <a:gd name="connsiteX2" fmla="*/ 11602571 w 11602571"/>
              <a:gd name="connsiteY2" fmla="*/ 578245 h 6185648"/>
              <a:gd name="connsiteX3" fmla="*/ 11582400 w 11602571"/>
              <a:gd name="connsiteY3" fmla="*/ 6185648 h 6185648"/>
              <a:gd name="connsiteX4" fmla="*/ 0 w 11602571"/>
              <a:gd name="connsiteY4" fmla="*/ 6185648 h 6185648"/>
              <a:gd name="connsiteX5" fmla="*/ 0 w 11602571"/>
              <a:gd name="connsiteY5" fmla="*/ 13448 h 6185648"/>
              <a:gd name="connsiteX0" fmla="*/ 0 w 11602571"/>
              <a:gd name="connsiteY0" fmla="*/ 4385 h 6185648"/>
              <a:gd name="connsiteX1" fmla="*/ 11057944 w 11602571"/>
              <a:gd name="connsiteY1" fmla="*/ 0 h 6185648"/>
              <a:gd name="connsiteX2" fmla="*/ 11602571 w 11602571"/>
              <a:gd name="connsiteY2" fmla="*/ 578245 h 6185648"/>
              <a:gd name="connsiteX3" fmla="*/ 11582400 w 11602571"/>
              <a:gd name="connsiteY3" fmla="*/ 6185648 h 6185648"/>
              <a:gd name="connsiteX4" fmla="*/ 0 w 11602571"/>
              <a:gd name="connsiteY4" fmla="*/ 6185648 h 6185648"/>
              <a:gd name="connsiteX5" fmla="*/ 0 w 11602571"/>
              <a:gd name="connsiteY5" fmla="*/ 4385 h 6185648"/>
              <a:gd name="connsiteX0" fmla="*/ 0 w 11602571"/>
              <a:gd name="connsiteY0" fmla="*/ 4385 h 6185648"/>
              <a:gd name="connsiteX1" fmla="*/ 11057944 w 11602571"/>
              <a:gd name="connsiteY1" fmla="*/ 0 h 6185648"/>
              <a:gd name="connsiteX2" fmla="*/ 11602571 w 11602571"/>
              <a:gd name="connsiteY2" fmla="*/ 578245 h 6185648"/>
              <a:gd name="connsiteX3" fmla="*/ 11582400 w 11602571"/>
              <a:gd name="connsiteY3" fmla="*/ 6185648 h 6185648"/>
              <a:gd name="connsiteX4" fmla="*/ 13909 w 11602571"/>
              <a:gd name="connsiteY4" fmla="*/ 6185648 h 6185648"/>
              <a:gd name="connsiteX5" fmla="*/ 0 w 11602571"/>
              <a:gd name="connsiteY5" fmla="*/ 4385 h 6185648"/>
              <a:gd name="connsiteX0" fmla="*/ 0 w 11602571"/>
              <a:gd name="connsiteY0" fmla="*/ 4385 h 6185648"/>
              <a:gd name="connsiteX1" fmla="*/ 11057944 w 11602571"/>
              <a:gd name="connsiteY1" fmla="*/ 0 h 6185648"/>
              <a:gd name="connsiteX2" fmla="*/ 11602571 w 11602571"/>
              <a:gd name="connsiteY2" fmla="*/ 578245 h 6185648"/>
              <a:gd name="connsiteX3" fmla="*/ 11582400 w 11602571"/>
              <a:gd name="connsiteY3" fmla="*/ 6185648 h 6185648"/>
              <a:gd name="connsiteX4" fmla="*/ 9273 w 11602571"/>
              <a:gd name="connsiteY4" fmla="*/ 6181117 h 6185648"/>
              <a:gd name="connsiteX5" fmla="*/ 0 w 11602571"/>
              <a:gd name="connsiteY5" fmla="*/ 4385 h 6185648"/>
              <a:gd name="connsiteX0" fmla="*/ 0 w 11602571"/>
              <a:gd name="connsiteY0" fmla="*/ 4385 h 6190180"/>
              <a:gd name="connsiteX1" fmla="*/ 11057944 w 11602571"/>
              <a:gd name="connsiteY1" fmla="*/ 0 h 6190180"/>
              <a:gd name="connsiteX2" fmla="*/ 11602571 w 11602571"/>
              <a:gd name="connsiteY2" fmla="*/ 578245 h 6190180"/>
              <a:gd name="connsiteX3" fmla="*/ 11582400 w 11602571"/>
              <a:gd name="connsiteY3" fmla="*/ 6185648 h 6190180"/>
              <a:gd name="connsiteX4" fmla="*/ 4637 w 11602571"/>
              <a:gd name="connsiteY4" fmla="*/ 6190180 h 6190180"/>
              <a:gd name="connsiteX5" fmla="*/ 0 w 11602571"/>
              <a:gd name="connsiteY5" fmla="*/ 4385 h 6190180"/>
              <a:gd name="connsiteX0" fmla="*/ 0 w 11607230"/>
              <a:gd name="connsiteY0" fmla="*/ 4385 h 6190180"/>
              <a:gd name="connsiteX1" fmla="*/ 11057944 w 11607230"/>
              <a:gd name="connsiteY1" fmla="*/ 0 h 6190180"/>
              <a:gd name="connsiteX2" fmla="*/ 11602571 w 11607230"/>
              <a:gd name="connsiteY2" fmla="*/ 578245 h 6190180"/>
              <a:gd name="connsiteX3" fmla="*/ 11605582 w 11607230"/>
              <a:gd name="connsiteY3" fmla="*/ 6185649 h 6190180"/>
              <a:gd name="connsiteX4" fmla="*/ 4637 w 11607230"/>
              <a:gd name="connsiteY4" fmla="*/ 6190180 h 6190180"/>
              <a:gd name="connsiteX5" fmla="*/ 0 w 11607230"/>
              <a:gd name="connsiteY5" fmla="*/ 4385 h 6190180"/>
              <a:gd name="connsiteX0" fmla="*/ 0 w 11607731"/>
              <a:gd name="connsiteY0" fmla="*/ 4385 h 6190180"/>
              <a:gd name="connsiteX1" fmla="*/ 11057944 w 11607731"/>
              <a:gd name="connsiteY1" fmla="*/ 0 h 6190180"/>
              <a:gd name="connsiteX2" fmla="*/ 11607207 w 11607731"/>
              <a:gd name="connsiteY2" fmla="*/ 433234 h 6190180"/>
              <a:gd name="connsiteX3" fmla="*/ 11605582 w 11607731"/>
              <a:gd name="connsiteY3" fmla="*/ 6185649 h 6190180"/>
              <a:gd name="connsiteX4" fmla="*/ 4637 w 11607731"/>
              <a:gd name="connsiteY4" fmla="*/ 6190180 h 6190180"/>
              <a:gd name="connsiteX5" fmla="*/ 0 w 11607731"/>
              <a:gd name="connsiteY5" fmla="*/ 4385 h 6190180"/>
              <a:gd name="connsiteX0" fmla="*/ 0 w 11607731"/>
              <a:gd name="connsiteY0" fmla="*/ 4385 h 6190180"/>
              <a:gd name="connsiteX1" fmla="*/ 11141399 w 11607731"/>
              <a:gd name="connsiteY1" fmla="*/ 0 h 6190180"/>
              <a:gd name="connsiteX2" fmla="*/ 11607207 w 11607731"/>
              <a:gd name="connsiteY2" fmla="*/ 433234 h 6190180"/>
              <a:gd name="connsiteX3" fmla="*/ 11605582 w 11607731"/>
              <a:gd name="connsiteY3" fmla="*/ 6185649 h 6190180"/>
              <a:gd name="connsiteX4" fmla="*/ 4637 w 11607731"/>
              <a:gd name="connsiteY4" fmla="*/ 6190180 h 6190180"/>
              <a:gd name="connsiteX5" fmla="*/ 0 w 11607731"/>
              <a:gd name="connsiteY5" fmla="*/ 4385 h 6190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607731" h="6190180">
                <a:moveTo>
                  <a:pt x="0" y="4385"/>
                </a:moveTo>
                <a:lnTo>
                  <a:pt x="11141399" y="0"/>
                </a:lnTo>
                <a:lnTo>
                  <a:pt x="11607207" y="433234"/>
                </a:lnTo>
                <a:cubicBezTo>
                  <a:pt x="11600483" y="2302368"/>
                  <a:pt x="11612306" y="4316515"/>
                  <a:pt x="11605582" y="6185649"/>
                </a:cubicBezTo>
                <a:lnTo>
                  <a:pt x="4637" y="6190180"/>
                </a:lnTo>
                <a:cubicBezTo>
                  <a:pt x="1" y="4129759"/>
                  <a:pt x="4636" y="2064806"/>
                  <a:pt x="0" y="4385"/>
                </a:cubicBezTo>
                <a:close/>
              </a:path>
            </a:pathLst>
          </a:custGeom>
          <a:noFill/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en-US" sz="1351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871" y="335280"/>
            <a:ext cx="191139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840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SECTION — CHARCOAL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Single Corner Rectangle 5"/>
          <p:cNvSpPr/>
          <p:nvPr/>
        </p:nvSpPr>
        <p:spPr bwMode="ltGray">
          <a:xfrm rot="10800000" flipH="1">
            <a:off x="545769" y="533400"/>
            <a:ext cx="8598231" cy="4507556"/>
          </a:xfrm>
          <a:custGeom>
            <a:avLst/>
            <a:gdLst>
              <a:gd name="connsiteX0" fmla="*/ 0 w 6653083"/>
              <a:gd name="connsiteY0" fmla="*/ 0 h 5791200"/>
              <a:gd name="connsiteX1" fmla="*/ 5687864 w 6653083"/>
              <a:gd name="connsiteY1" fmla="*/ 0 h 5791200"/>
              <a:gd name="connsiteX2" fmla="*/ 6653083 w 6653083"/>
              <a:gd name="connsiteY2" fmla="*/ 965219 h 5791200"/>
              <a:gd name="connsiteX3" fmla="*/ 6653083 w 6653083"/>
              <a:gd name="connsiteY3" fmla="*/ 5791200 h 5791200"/>
              <a:gd name="connsiteX4" fmla="*/ 0 w 6653083"/>
              <a:gd name="connsiteY4" fmla="*/ 5791200 h 5791200"/>
              <a:gd name="connsiteX5" fmla="*/ 0 w 6653083"/>
              <a:gd name="connsiteY5" fmla="*/ 0 h 5791200"/>
              <a:gd name="connsiteX0" fmla="*/ 0 w 7949320"/>
              <a:gd name="connsiteY0" fmla="*/ 0 h 5791200"/>
              <a:gd name="connsiteX1" fmla="*/ 5687864 w 7949320"/>
              <a:gd name="connsiteY1" fmla="*/ 0 h 5791200"/>
              <a:gd name="connsiteX2" fmla="*/ 6653083 w 7949320"/>
              <a:gd name="connsiteY2" fmla="*/ 965219 h 5791200"/>
              <a:gd name="connsiteX3" fmla="*/ 7949320 w 7949320"/>
              <a:gd name="connsiteY3" fmla="*/ 5781152 h 5791200"/>
              <a:gd name="connsiteX4" fmla="*/ 0 w 7949320"/>
              <a:gd name="connsiteY4" fmla="*/ 5791200 h 5791200"/>
              <a:gd name="connsiteX5" fmla="*/ 0 w 7949320"/>
              <a:gd name="connsiteY5" fmla="*/ 0 h 5791200"/>
              <a:gd name="connsiteX0" fmla="*/ 0 w 7949320"/>
              <a:gd name="connsiteY0" fmla="*/ 0 h 5791200"/>
              <a:gd name="connsiteX1" fmla="*/ 5687864 w 7949320"/>
              <a:gd name="connsiteY1" fmla="*/ 0 h 5791200"/>
              <a:gd name="connsiteX2" fmla="*/ 7949320 w 7949320"/>
              <a:gd name="connsiteY2" fmla="*/ 995364 h 5791200"/>
              <a:gd name="connsiteX3" fmla="*/ 7949320 w 7949320"/>
              <a:gd name="connsiteY3" fmla="*/ 5781152 h 5791200"/>
              <a:gd name="connsiteX4" fmla="*/ 0 w 7949320"/>
              <a:gd name="connsiteY4" fmla="*/ 5791200 h 5791200"/>
              <a:gd name="connsiteX5" fmla="*/ 0 w 7949320"/>
              <a:gd name="connsiteY5" fmla="*/ 0 h 5791200"/>
              <a:gd name="connsiteX0" fmla="*/ 0 w 7949320"/>
              <a:gd name="connsiteY0" fmla="*/ 0 h 5791200"/>
              <a:gd name="connsiteX1" fmla="*/ 7104682 w 7949320"/>
              <a:gd name="connsiteY1" fmla="*/ 0 h 5791200"/>
              <a:gd name="connsiteX2" fmla="*/ 7949320 w 7949320"/>
              <a:gd name="connsiteY2" fmla="*/ 995364 h 5791200"/>
              <a:gd name="connsiteX3" fmla="*/ 7949320 w 7949320"/>
              <a:gd name="connsiteY3" fmla="*/ 5781152 h 5791200"/>
              <a:gd name="connsiteX4" fmla="*/ 0 w 7949320"/>
              <a:gd name="connsiteY4" fmla="*/ 5791200 h 5791200"/>
              <a:gd name="connsiteX5" fmla="*/ 0 w 7949320"/>
              <a:gd name="connsiteY5" fmla="*/ 0 h 5791200"/>
              <a:gd name="connsiteX0" fmla="*/ 0 w 7949320"/>
              <a:gd name="connsiteY0" fmla="*/ 0 h 5811297"/>
              <a:gd name="connsiteX1" fmla="*/ 7104682 w 7949320"/>
              <a:gd name="connsiteY1" fmla="*/ 0 h 5811297"/>
              <a:gd name="connsiteX2" fmla="*/ 7949320 w 7949320"/>
              <a:gd name="connsiteY2" fmla="*/ 995364 h 5811297"/>
              <a:gd name="connsiteX3" fmla="*/ 7949320 w 7949320"/>
              <a:gd name="connsiteY3" fmla="*/ 5811297 h 5811297"/>
              <a:gd name="connsiteX4" fmla="*/ 0 w 7949320"/>
              <a:gd name="connsiteY4" fmla="*/ 5791200 h 5811297"/>
              <a:gd name="connsiteX5" fmla="*/ 0 w 7949320"/>
              <a:gd name="connsiteY5" fmla="*/ 0 h 5811297"/>
              <a:gd name="connsiteX0" fmla="*/ 0 w 7949320"/>
              <a:gd name="connsiteY0" fmla="*/ 0 h 5791200"/>
              <a:gd name="connsiteX1" fmla="*/ 7104682 w 7949320"/>
              <a:gd name="connsiteY1" fmla="*/ 0 h 5791200"/>
              <a:gd name="connsiteX2" fmla="*/ 7949320 w 7949320"/>
              <a:gd name="connsiteY2" fmla="*/ 995364 h 5791200"/>
              <a:gd name="connsiteX3" fmla="*/ 7949320 w 7949320"/>
              <a:gd name="connsiteY3" fmla="*/ 5781152 h 5791200"/>
              <a:gd name="connsiteX4" fmla="*/ 0 w 7949320"/>
              <a:gd name="connsiteY4" fmla="*/ 5791200 h 5791200"/>
              <a:gd name="connsiteX5" fmla="*/ 0 w 7949320"/>
              <a:gd name="connsiteY5" fmla="*/ 0 h 5791200"/>
              <a:gd name="connsiteX0" fmla="*/ 0 w 7949320"/>
              <a:gd name="connsiteY0" fmla="*/ 0 h 5791200"/>
              <a:gd name="connsiteX1" fmla="*/ 7092376 w 7949320"/>
              <a:gd name="connsiteY1" fmla="*/ 270740 h 5791200"/>
              <a:gd name="connsiteX2" fmla="*/ 7949320 w 7949320"/>
              <a:gd name="connsiteY2" fmla="*/ 995364 h 5791200"/>
              <a:gd name="connsiteX3" fmla="*/ 7949320 w 7949320"/>
              <a:gd name="connsiteY3" fmla="*/ 5781152 h 5791200"/>
              <a:gd name="connsiteX4" fmla="*/ 0 w 7949320"/>
              <a:gd name="connsiteY4" fmla="*/ 5791200 h 5791200"/>
              <a:gd name="connsiteX5" fmla="*/ 0 w 7949320"/>
              <a:gd name="connsiteY5" fmla="*/ 0 h 5791200"/>
              <a:gd name="connsiteX0" fmla="*/ 0 w 7961626"/>
              <a:gd name="connsiteY0" fmla="*/ 0 h 5791200"/>
              <a:gd name="connsiteX1" fmla="*/ 7092376 w 7961626"/>
              <a:gd name="connsiteY1" fmla="*/ 270740 h 5791200"/>
              <a:gd name="connsiteX2" fmla="*/ 7961626 w 7961626"/>
              <a:gd name="connsiteY2" fmla="*/ 1339942 h 5791200"/>
              <a:gd name="connsiteX3" fmla="*/ 7949320 w 7961626"/>
              <a:gd name="connsiteY3" fmla="*/ 5781152 h 5791200"/>
              <a:gd name="connsiteX4" fmla="*/ 0 w 7961626"/>
              <a:gd name="connsiteY4" fmla="*/ 5791200 h 5791200"/>
              <a:gd name="connsiteX5" fmla="*/ 0 w 7961626"/>
              <a:gd name="connsiteY5" fmla="*/ 0 h 5791200"/>
              <a:gd name="connsiteX0" fmla="*/ 0 w 7961626"/>
              <a:gd name="connsiteY0" fmla="*/ 0 h 5520461"/>
              <a:gd name="connsiteX1" fmla="*/ 7092376 w 7961626"/>
              <a:gd name="connsiteY1" fmla="*/ 1 h 5520461"/>
              <a:gd name="connsiteX2" fmla="*/ 7961626 w 7961626"/>
              <a:gd name="connsiteY2" fmla="*/ 1069203 h 5520461"/>
              <a:gd name="connsiteX3" fmla="*/ 7949320 w 7961626"/>
              <a:gd name="connsiteY3" fmla="*/ 5510413 h 5520461"/>
              <a:gd name="connsiteX4" fmla="*/ 0 w 7961626"/>
              <a:gd name="connsiteY4" fmla="*/ 5520461 h 5520461"/>
              <a:gd name="connsiteX5" fmla="*/ 0 w 7961626"/>
              <a:gd name="connsiteY5" fmla="*/ 0 h 5520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61626" h="5520461">
                <a:moveTo>
                  <a:pt x="0" y="0"/>
                </a:moveTo>
                <a:lnTo>
                  <a:pt x="7092376" y="1"/>
                </a:lnTo>
                <a:lnTo>
                  <a:pt x="7961626" y="1069203"/>
                </a:lnTo>
                <a:lnTo>
                  <a:pt x="7949320" y="5510413"/>
                </a:lnTo>
                <a:lnTo>
                  <a:pt x="0" y="5520461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6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90000"/>
              </a:lnSpc>
            </a:pPr>
            <a:endParaRPr lang="en-US" sz="1800" dirty="0" err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001000" y="6426104"/>
            <a:ext cx="995579" cy="210312"/>
          </a:xfrm>
          <a:prstGeom prst="rect">
            <a:avLst/>
          </a:prstGeom>
        </p:spPr>
        <p:txBody>
          <a:bodyPr/>
          <a:lstStyle/>
          <a:p>
            <a:fld id="{A9A8A060-9BAD-4B6A-90DA-3921CA4E1495}" type="datetime4">
              <a:rPr lang="en-US" smtClean="0"/>
              <a:t>July 16, 2020</a:t>
            </a:fld>
            <a:endParaRPr lang="is-I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049002" y="6430869"/>
            <a:ext cx="533399" cy="232147"/>
          </a:xfrm>
          <a:prstGeom prst="rect">
            <a:avLst/>
          </a:prstGeom>
        </p:spPr>
        <p:txBody>
          <a:bodyPr/>
          <a:lstStyle/>
          <a:p>
            <a:fld id="{B016F8AB-BCEA-4347-8BA6-BE776009BC89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20" name="Title 1"/>
          <p:cNvSpPr>
            <a:spLocks noGrp="1"/>
          </p:cNvSpPr>
          <p:nvPr>
            <p:ph type="title" hasCustomPrompt="1"/>
          </p:nvPr>
        </p:nvSpPr>
        <p:spPr>
          <a:xfrm>
            <a:off x="990601" y="914400"/>
            <a:ext cx="7010400" cy="2819214"/>
          </a:xfrm>
        </p:spPr>
        <p:txBody>
          <a:bodyPr anchor="b" anchorCtr="0">
            <a:noAutofit/>
          </a:bodyPr>
          <a:lstStyle>
            <a:lvl1pPr>
              <a:lnSpc>
                <a:spcPct val="80000"/>
              </a:lnSpc>
              <a:defRPr sz="44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title </a:t>
            </a:r>
            <a:br>
              <a:rPr lang="en-US" dirty="0"/>
            </a:br>
            <a:r>
              <a:rPr lang="en-US" dirty="0"/>
              <a:t>charcoal box</a:t>
            </a:r>
            <a:endParaRPr dirty="0"/>
          </a:p>
        </p:txBody>
      </p:sp>
      <p:sp>
        <p:nvSpPr>
          <p:cNvPr id="21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90601" y="3810000"/>
            <a:ext cx="7010400" cy="914400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buNone/>
              <a:defRPr sz="280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here to add subhead (optional)</a:t>
            </a:r>
          </a:p>
        </p:txBody>
      </p:sp>
    </p:spTree>
    <p:extLst>
      <p:ext uri="{BB962C8B-B14F-4D97-AF65-F5344CB8AC3E}">
        <p14:creationId xmlns:p14="http://schemas.microsoft.com/office/powerpoint/2010/main" val="3888668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168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SECTION — SLATE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Single Corner Rectangle 5"/>
          <p:cNvSpPr/>
          <p:nvPr/>
        </p:nvSpPr>
        <p:spPr bwMode="ltGray">
          <a:xfrm rot="10800000" flipH="1">
            <a:off x="545769" y="533400"/>
            <a:ext cx="8598231" cy="4507556"/>
          </a:xfrm>
          <a:custGeom>
            <a:avLst/>
            <a:gdLst>
              <a:gd name="connsiteX0" fmla="*/ 0 w 6653083"/>
              <a:gd name="connsiteY0" fmla="*/ 0 h 5791200"/>
              <a:gd name="connsiteX1" fmla="*/ 5687864 w 6653083"/>
              <a:gd name="connsiteY1" fmla="*/ 0 h 5791200"/>
              <a:gd name="connsiteX2" fmla="*/ 6653083 w 6653083"/>
              <a:gd name="connsiteY2" fmla="*/ 965219 h 5791200"/>
              <a:gd name="connsiteX3" fmla="*/ 6653083 w 6653083"/>
              <a:gd name="connsiteY3" fmla="*/ 5791200 h 5791200"/>
              <a:gd name="connsiteX4" fmla="*/ 0 w 6653083"/>
              <a:gd name="connsiteY4" fmla="*/ 5791200 h 5791200"/>
              <a:gd name="connsiteX5" fmla="*/ 0 w 6653083"/>
              <a:gd name="connsiteY5" fmla="*/ 0 h 5791200"/>
              <a:gd name="connsiteX0" fmla="*/ 0 w 7949320"/>
              <a:gd name="connsiteY0" fmla="*/ 0 h 5791200"/>
              <a:gd name="connsiteX1" fmla="*/ 5687864 w 7949320"/>
              <a:gd name="connsiteY1" fmla="*/ 0 h 5791200"/>
              <a:gd name="connsiteX2" fmla="*/ 6653083 w 7949320"/>
              <a:gd name="connsiteY2" fmla="*/ 965219 h 5791200"/>
              <a:gd name="connsiteX3" fmla="*/ 7949320 w 7949320"/>
              <a:gd name="connsiteY3" fmla="*/ 5781152 h 5791200"/>
              <a:gd name="connsiteX4" fmla="*/ 0 w 7949320"/>
              <a:gd name="connsiteY4" fmla="*/ 5791200 h 5791200"/>
              <a:gd name="connsiteX5" fmla="*/ 0 w 7949320"/>
              <a:gd name="connsiteY5" fmla="*/ 0 h 5791200"/>
              <a:gd name="connsiteX0" fmla="*/ 0 w 7949320"/>
              <a:gd name="connsiteY0" fmla="*/ 0 h 5791200"/>
              <a:gd name="connsiteX1" fmla="*/ 5687864 w 7949320"/>
              <a:gd name="connsiteY1" fmla="*/ 0 h 5791200"/>
              <a:gd name="connsiteX2" fmla="*/ 7949320 w 7949320"/>
              <a:gd name="connsiteY2" fmla="*/ 995364 h 5791200"/>
              <a:gd name="connsiteX3" fmla="*/ 7949320 w 7949320"/>
              <a:gd name="connsiteY3" fmla="*/ 5781152 h 5791200"/>
              <a:gd name="connsiteX4" fmla="*/ 0 w 7949320"/>
              <a:gd name="connsiteY4" fmla="*/ 5791200 h 5791200"/>
              <a:gd name="connsiteX5" fmla="*/ 0 w 7949320"/>
              <a:gd name="connsiteY5" fmla="*/ 0 h 5791200"/>
              <a:gd name="connsiteX0" fmla="*/ 0 w 7949320"/>
              <a:gd name="connsiteY0" fmla="*/ 0 h 5791200"/>
              <a:gd name="connsiteX1" fmla="*/ 7104682 w 7949320"/>
              <a:gd name="connsiteY1" fmla="*/ 0 h 5791200"/>
              <a:gd name="connsiteX2" fmla="*/ 7949320 w 7949320"/>
              <a:gd name="connsiteY2" fmla="*/ 995364 h 5791200"/>
              <a:gd name="connsiteX3" fmla="*/ 7949320 w 7949320"/>
              <a:gd name="connsiteY3" fmla="*/ 5781152 h 5791200"/>
              <a:gd name="connsiteX4" fmla="*/ 0 w 7949320"/>
              <a:gd name="connsiteY4" fmla="*/ 5791200 h 5791200"/>
              <a:gd name="connsiteX5" fmla="*/ 0 w 7949320"/>
              <a:gd name="connsiteY5" fmla="*/ 0 h 5791200"/>
              <a:gd name="connsiteX0" fmla="*/ 0 w 7949320"/>
              <a:gd name="connsiteY0" fmla="*/ 0 h 5811297"/>
              <a:gd name="connsiteX1" fmla="*/ 7104682 w 7949320"/>
              <a:gd name="connsiteY1" fmla="*/ 0 h 5811297"/>
              <a:gd name="connsiteX2" fmla="*/ 7949320 w 7949320"/>
              <a:gd name="connsiteY2" fmla="*/ 995364 h 5811297"/>
              <a:gd name="connsiteX3" fmla="*/ 7949320 w 7949320"/>
              <a:gd name="connsiteY3" fmla="*/ 5811297 h 5811297"/>
              <a:gd name="connsiteX4" fmla="*/ 0 w 7949320"/>
              <a:gd name="connsiteY4" fmla="*/ 5791200 h 5811297"/>
              <a:gd name="connsiteX5" fmla="*/ 0 w 7949320"/>
              <a:gd name="connsiteY5" fmla="*/ 0 h 5811297"/>
              <a:gd name="connsiteX0" fmla="*/ 0 w 7949320"/>
              <a:gd name="connsiteY0" fmla="*/ 0 h 5791200"/>
              <a:gd name="connsiteX1" fmla="*/ 7104682 w 7949320"/>
              <a:gd name="connsiteY1" fmla="*/ 0 h 5791200"/>
              <a:gd name="connsiteX2" fmla="*/ 7949320 w 7949320"/>
              <a:gd name="connsiteY2" fmla="*/ 995364 h 5791200"/>
              <a:gd name="connsiteX3" fmla="*/ 7949320 w 7949320"/>
              <a:gd name="connsiteY3" fmla="*/ 5781152 h 5791200"/>
              <a:gd name="connsiteX4" fmla="*/ 0 w 7949320"/>
              <a:gd name="connsiteY4" fmla="*/ 5791200 h 5791200"/>
              <a:gd name="connsiteX5" fmla="*/ 0 w 7949320"/>
              <a:gd name="connsiteY5" fmla="*/ 0 h 5791200"/>
              <a:gd name="connsiteX0" fmla="*/ 0 w 7949320"/>
              <a:gd name="connsiteY0" fmla="*/ 0 h 5791200"/>
              <a:gd name="connsiteX1" fmla="*/ 7092376 w 7949320"/>
              <a:gd name="connsiteY1" fmla="*/ 270740 h 5791200"/>
              <a:gd name="connsiteX2" fmla="*/ 7949320 w 7949320"/>
              <a:gd name="connsiteY2" fmla="*/ 995364 h 5791200"/>
              <a:gd name="connsiteX3" fmla="*/ 7949320 w 7949320"/>
              <a:gd name="connsiteY3" fmla="*/ 5781152 h 5791200"/>
              <a:gd name="connsiteX4" fmla="*/ 0 w 7949320"/>
              <a:gd name="connsiteY4" fmla="*/ 5791200 h 5791200"/>
              <a:gd name="connsiteX5" fmla="*/ 0 w 7949320"/>
              <a:gd name="connsiteY5" fmla="*/ 0 h 5791200"/>
              <a:gd name="connsiteX0" fmla="*/ 0 w 7961626"/>
              <a:gd name="connsiteY0" fmla="*/ 0 h 5791200"/>
              <a:gd name="connsiteX1" fmla="*/ 7092376 w 7961626"/>
              <a:gd name="connsiteY1" fmla="*/ 270740 h 5791200"/>
              <a:gd name="connsiteX2" fmla="*/ 7961626 w 7961626"/>
              <a:gd name="connsiteY2" fmla="*/ 1339942 h 5791200"/>
              <a:gd name="connsiteX3" fmla="*/ 7949320 w 7961626"/>
              <a:gd name="connsiteY3" fmla="*/ 5781152 h 5791200"/>
              <a:gd name="connsiteX4" fmla="*/ 0 w 7961626"/>
              <a:gd name="connsiteY4" fmla="*/ 5791200 h 5791200"/>
              <a:gd name="connsiteX5" fmla="*/ 0 w 7961626"/>
              <a:gd name="connsiteY5" fmla="*/ 0 h 5791200"/>
              <a:gd name="connsiteX0" fmla="*/ 0 w 7961626"/>
              <a:gd name="connsiteY0" fmla="*/ 0 h 5520461"/>
              <a:gd name="connsiteX1" fmla="*/ 7092376 w 7961626"/>
              <a:gd name="connsiteY1" fmla="*/ 1 h 5520461"/>
              <a:gd name="connsiteX2" fmla="*/ 7961626 w 7961626"/>
              <a:gd name="connsiteY2" fmla="*/ 1069203 h 5520461"/>
              <a:gd name="connsiteX3" fmla="*/ 7949320 w 7961626"/>
              <a:gd name="connsiteY3" fmla="*/ 5510413 h 5520461"/>
              <a:gd name="connsiteX4" fmla="*/ 0 w 7961626"/>
              <a:gd name="connsiteY4" fmla="*/ 5520461 h 5520461"/>
              <a:gd name="connsiteX5" fmla="*/ 0 w 7961626"/>
              <a:gd name="connsiteY5" fmla="*/ 0 h 5520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61626" h="5520461">
                <a:moveTo>
                  <a:pt x="0" y="0"/>
                </a:moveTo>
                <a:lnTo>
                  <a:pt x="7092376" y="1"/>
                </a:lnTo>
                <a:lnTo>
                  <a:pt x="7961626" y="1069203"/>
                </a:lnTo>
                <a:lnTo>
                  <a:pt x="7949320" y="5510413"/>
                </a:lnTo>
                <a:lnTo>
                  <a:pt x="0" y="5520461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90000"/>
              </a:lnSpc>
            </a:pPr>
            <a:endParaRPr lang="en-US" sz="1800" dirty="0" err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001000" y="6426104"/>
            <a:ext cx="995579" cy="210312"/>
          </a:xfrm>
          <a:prstGeom prst="rect">
            <a:avLst/>
          </a:prstGeom>
        </p:spPr>
        <p:txBody>
          <a:bodyPr/>
          <a:lstStyle/>
          <a:p>
            <a:fld id="{555F2BA8-3345-4046-BA51-ECAD2E67467C}" type="datetime4">
              <a:rPr lang="en-US" smtClean="0"/>
              <a:t>July 16, 2020</a:t>
            </a:fld>
            <a:endParaRPr lang="is-I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049002" y="6430869"/>
            <a:ext cx="533399" cy="232147"/>
          </a:xfrm>
          <a:prstGeom prst="rect">
            <a:avLst/>
          </a:prstGeom>
        </p:spPr>
        <p:txBody>
          <a:bodyPr/>
          <a:lstStyle/>
          <a:p>
            <a:fld id="{B016F8AB-BCEA-4347-8BA6-BE776009BC89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20" name="Title 1"/>
          <p:cNvSpPr>
            <a:spLocks noGrp="1"/>
          </p:cNvSpPr>
          <p:nvPr>
            <p:ph type="title" hasCustomPrompt="1"/>
          </p:nvPr>
        </p:nvSpPr>
        <p:spPr>
          <a:xfrm>
            <a:off x="990601" y="914400"/>
            <a:ext cx="7010400" cy="2819214"/>
          </a:xfrm>
        </p:spPr>
        <p:txBody>
          <a:bodyPr anchor="b" anchorCtr="0">
            <a:noAutofit/>
          </a:bodyPr>
          <a:lstStyle>
            <a:lvl1pPr>
              <a:lnSpc>
                <a:spcPct val="80000"/>
              </a:lnSpc>
              <a:defRPr sz="44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Section title </a:t>
            </a:r>
            <a:br>
              <a:rPr lang="en-US" dirty="0"/>
            </a:br>
            <a:r>
              <a:rPr lang="en-US" dirty="0"/>
              <a:t>slate box</a:t>
            </a:r>
            <a:endParaRPr dirty="0"/>
          </a:p>
        </p:txBody>
      </p:sp>
      <p:sp>
        <p:nvSpPr>
          <p:cNvPr id="21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90601" y="3810000"/>
            <a:ext cx="7010400" cy="914400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buNone/>
              <a:defRPr sz="280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here to add subhead (optional)</a:t>
            </a:r>
          </a:p>
        </p:txBody>
      </p:sp>
    </p:spTree>
    <p:extLst>
      <p:ext uri="{BB962C8B-B14F-4D97-AF65-F5344CB8AC3E}">
        <p14:creationId xmlns:p14="http://schemas.microsoft.com/office/powerpoint/2010/main" val="3215470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168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 (print onl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8497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01000" y="6426104"/>
            <a:ext cx="995579" cy="210312"/>
          </a:xfrm>
          <a:prstGeom prst="rect">
            <a:avLst/>
          </a:prstGeom>
        </p:spPr>
        <p:txBody>
          <a:bodyPr/>
          <a:lstStyle/>
          <a:p>
            <a:fld id="{1C6082F1-108D-4266-95CA-57C44970B77D}" type="datetime4">
              <a:rPr lang="en-US" smtClean="0"/>
              <a:t>July 16, 2020</a:t>
            </a:fld>
            <a:endParaRPr lang="is-I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049002" y="6430869"/>
            <a:ext cx="533399" cy="232147"/>
          </a:xfrm>
          <a:prstGeom prst="rect">
            <a:avLst/>
          </a:prstGeom>
        </p:spPr>
        <p:txBody>
          <a:bodyPr/>
          <a:lstStyle/>
          <a:p>
            <a:fld id="{B016F8AB-BCEA-4347-8BA6-BE776009BC89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93892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SUBHEAD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B509A-AF3C-4EF3-8CC6-CA89DED53CFA}" type="datetime4">
              <a:rPr lang="en-US" smtClean="0"/>
              <a:t>July 16, 2020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Private | Confidential | Internal Use Only 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B016F8AB-BCEA-4347-8BA6-BE776009BC89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609442" y="521208"/>
            <a:ext cx="10969943" cy="411480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r>
              <a:rPr dirty="0"/>
              <a:t>Click to add one-line title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609441" y="990600"/>
            <a:ext cx="10969943" cy="276999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None/>
              <a:defRPr sz="2000" baseline="0"/>
            </a:lvl1pPr>
            <a:lvl2pPr marL="0" indent="0">
              <a:spcBef>
                <a:spcPts val="0"/>
              </a:spcBef>
              <a:buNone/>
              <a:defRPr sz="2400"/>
            </a:lvl2pPr>
            <a:lvl3pPr marL="0" indent="0">
              <a:spcBef>
                <a:spcPts val="0"/>
              </a:spcBef>
              <a:buNone/>
              <a:defRPr sz="2400"/>
            </a:lvl3pPr>
            <a:lvl4pPr marL="0" indent="0">
              <a:spcBef>
                <a:spcPts val="0"/>
              </a:spcBef>
              <a:buNone/>
              <a:defRPr sz="2400"/>
            </a:lvl4pPr>
            <a:lvl5pPr marL="0" indent="0">
              <a:spcBef>
                <a:spcPts val="0"/>
              </a:spcBef>
              <a:buNone/>
              <a:defRPr sz="2400"/>
            </a:lvl5pPr>
            <a:lvl6pPr marL="0" indent="0">
              <a:spcBef>
                <a:spcPts val="0"/>
              </a:spcBef>
              <a:buNone/>
              <a:defRPr sz="2400"/>
            </a:lvl6pPr>
            <a:lvl7pPr marL="0" indent="0">
              <a:spcBef>
                <a:spcPts val="0"/>
              </a:spcBef>
              <a:buNone/>
              <a:defRPr sz="2400"/>
            </a:lvl7pPr>
            <a:lvl8pPr marL="0" indent="0">
              <a:spcBef>
                <a:spcPts val="0"/>
              </a:spcBef>
              <a:buNone/>
              <a:defRPr sz="2400"/>
            </a:lvl8pPr>
            <a:lvl9pPr marL="0" indent="0">
              <a:spcBef>
                <a:spcPts val="0"/>
              </a:spcBef>
              <a:buNone/>
              <a:defRPr sz="2400"/>
            </a:lvl9pPr>
          </a:lstStyle>
          <a:p>
            <a:pPr lvl="0"/>
            <a:r>
              <a:rPr dirty="0"/>
              <a:t>Click to add one-line subtitle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609600" y="1524000"/>
            <a:ext cx="10972800" cy="1469120"/>
          </a:xfrm>
        </p:spPr>
        <p:txBody>
          <a:bodyPr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98273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0DFD5E-CA54-4489-B845-9D0F58FF01D5}" type="datetime4">
              <a:rPr lang="en-US" smtClean="0"/>
              <a:t>July 16, 2020</a:t>
            </a:fld>
            <a:endParaRPr lang="is-I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/>
              <a:t>Private | Confidential | Internal Use Only 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16F8AB-BCEA-4347-8BA6-BE776009BC89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22885562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8AEBE2-4EC6-426D-9562-C917C02BAE5B}" type="datetime4">
              <a:rPr lang="en-US" smtClean="0"/>
              <a:t>July 16, 2020</a:t>
            </a:fld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/>
              <a:t>Private | Confidential | Internal Use Only </a:t>
            </a: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664288-CE8A-4F20-8468-B4AB0D662A6B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14120238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6DDB4C-E69A-43B2-BBC8-3283FEFB708D}" type="datetime4">
              <a:rPr lang="en-US" smtClean="0"/>
              <a:t>July 16, 2020</a:t>
            </a:fld>
            <a:endParaRPr lang="is-I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/>
              <a:t>Private | Confidential | Internal Use Only 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16F8AB-BCEA-4347-8BA6-BE776009BC89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05661725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41BC1F-FB72-4B8F-8312-1D1C3BABBF91}" type="datetime4">
              <a:rPr lang="en-US" smtClean="0"/>
              <a:t>July 16, 2020</a:t>
            </a:fld>
            <a:endParaRPr lang="is-I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/>
              <a:t>Private | Confidential | Internal Use Only 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16F8AB-BCEA-4347-8BA6-BE776009BC89}" type="slidenum">
              <a:rPr lang="uk-UA" smtClean="0"/>
              <a:pPr/>
              <a:t>‹#›</a:t>
            </a:fld>
            <a:endParaRPr lang="uk-UA" dirty="0"/>
          </a:p>
        </p:txBody>
      </p:sp>
      <p:grpSp>
        <p:nvGrpSpPr>
          <p:cNvPr id="8" name="Group 10"/>
          <p:cNvGrpSpPr/>
          <p:nvPr/>
        </p:nvGrpSpPr>
        <p:grpSpPr>
          <a:xfrm>
            <a:off x="359371" y="228600"/>
            <a:ext cx="11832629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4000" b="1" dirty="0">
                  <a:solidFill>
                    <a:srgbClr val="1F497D"/>
                  </a:solidFill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lang="en-US" sz="4000" b="1" dirty="0">
                <a:solidFill>
                  <a:srgbClr val="000000"/>
                </a:solidFill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0" y="2743201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/>
            <a:r>
              <a:rPr lang="en-US" sz="4800" b="1" dirty="0">
                <a:solidFill>
                  <a:srgbClr val="000000"/>
                </a:solidFill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3733800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/>
            <a:r>
              <a:rPr lang="en-US" sz="4800" b="1" dirty="0">
                <a:solidFill>
                  <a:srgbClr val="000000"/>
                </a:solidFill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  <p:extLst>
      <p:ext uri="{BB962C8B-B14F-4D97-AF65-F5344CB8AC3E}">
        <p14:creationId xmlns:p14="http://schemas.microsoft.com/office/powerpoint/2010/main" val="457647114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WITH LOWER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4" y="0"/>
            <a:ext cx="12189134" cy="6856387"/>
          </a:xfrm>
          <a:prstGeom prst="rect">
            <a:avLst/>
          </a:prstGeom>
        </p:spPr>
      </p:pic>
      <p:sp>
        <p:nvSpPr>
          <p:cNvPr id="14" name="Text Placeholder 76"/>
          <p:cNvSpPr>
            <a:spLocks noGrp="1"/>
          </p:cNvSpPr>
          <p:nvPr>
            <p:ph type="body" sz="quarter" idx="12" hasCustomPrompt="1"/>
          </p:nvPr>
        </p:nvSpPr>
        <p:spPr>
          <a:xfrm>
            <a:off x="9213937" y="2252082"/>
            <a:ext cx="2590800" cy="186318"/>
          </a:xfrm>
        </p:spPr>
        <p:txBody>
          <a:bodyPr anchor="ctr" anchorCtr="0"/>
          <a:lstStyle>
            <a:lvl1pPr marL="0" indent="0" algn="r">
              <a:buNone/>
              <a:defRPr sz="1000" cap="all" baseline="0">
                <a:solidFill>
                  <a:schemeClr val="tx2"/>
                </a:solidFill>
              </a:defRPr>
            </a:lvl1pPr>
          </a:lstStyle>
          <a:p>
            <a:pPr lvl="0"/>
            <a:fld id="{01B9CE96-90C7-9F48-9828-6D1950F49384}" type="datetime3">
              <a:rPr lang="en-US" smtClean="0"/>
              <a:pPr lvl="0"/>
              <a:t>10 June 2017</a:t>
            </a:fld>
            <a:endParaRPr lang="en-US" dirty="0"/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8680537" y="1944017"/>
            <a:ext cx="3124200" cy="243495"/>
          </a:xfrm>
        </p:spPr>
        <p:txBody>
          <a:bodyPr vert="horz" lIns="0" tIns="0" rIns="0" bIns="0" rtlCol="0" anchor="t" anchorCtr="0">
            <a:noAutofit/>
          </a:bodyPr>
          <a:lstStyle>
            <a:lvl1pPr marL="0" indent="0" algn="r">
              <a:lnSpc>
                <a:spcPct val="90000"/>
              </a:lnSpc>
              <a:spcBef>
                <a:spcPct val="0"/>
              </a:spcBef>
              <a:buNone/>
              <a:defRPr lang="en-US" sz="1600" b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en-US" dirty="0"/>
              <a:t>Name Surname</a:t>
            </a: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3974" y="148504"/>
            <a:ext cx="1911390" cy="731520"/>
          </a:xfrm>
          <a:prstGeom prst="rect">
            <a:avLst/>
          </a:prstGeom>
        </p:spPr>
      </p:pic>
      <p:sp>
        <p:nvSpPr>
          <p:cNvPr id="9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1905000"/>
            <a:ext cx="7772400" cy="68580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000" baseline="0">
                <a:solidFill>
                  <a:schemeClr val="tx2"/>
                </a:solidFill>
              </a:defRPr>
            </a:lvl1pPr>
            <a:lvl2pPr marL="228595" indent="0">
              <a:buFontTx/>
              <a:buNone/>
              <a:defRPr/>
            </a:lvl2pPr>
            <a:lvl3pPr marL="411469" indent="0">
              <a:buFontTx/>
              <a:buNone/>
              <a:defRPr/>
            </a:lvl3pPr>
            <a:lvl4pPr marL="594345" indent="0">
              <a:buFontTx/>
              <a:buNone/>
              <a:defRPr/>
            </a:lvl4pPr>
            <a:lvl5pPr marL="731501" indent="0">
              <a:buFontTx/>
              <a:buNone/>
              <a:defRPr/>
            </a:lvl5pPr>
          </a:lstStyle>
          <a:p>
            <a:pPr lvl="0"/>
            <a:r>
              <a:rPr lang="en-US" dirty="0"/>
              <a:t>Subhead line 1</a:t>
            </a:r>
          </a:p>
          <a:p>
            <a:pPr lvl="0"/>
            <a:r>
              <a:rPr lang="en-US" dirty="0"/>
              <a:t>Subhead line 2</a:t>
            </a:r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456718" y="560509"/>
            <a:ext cx="7772400" cy="1268291"/>
          </a:xfrm>
        </p:spPr>
        <p:txBody>
          <a:bodyPr anchor="b" anchorCtr="0"/>
          <a:lstStyle>
            <a:lvl1pPr algn="l">
              <a:lnSpc>
                <a:spcPct val="80000"/>
              </a:lnSpc>
              <a:defRPr sz="4800" b="1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line 1</a:t>
            </a:r>
            <a:br>
              <a:rPr lang="en-US" dirty="0"/>
            </a:br>
            <a:r>
              <a:rPr lang="en-US" dirty="0"/>
              <a:t>Title line 2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4" y="0"/>
            <a:ext cx="12189136" cy="6858000"/>
          </a:xfrm>
          <a:prstGeom prst="rect">
            <a:avLst/>
          </a:prstGeom>
          <a:solidFill>
            <a:schemeClr val="bg2"/>
          </a:solidFill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3974" y="148504"/>
            <a:ext cx="191139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476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704">
          <p15:clr>
            <a:srgbClr val="FBAE40"/>
          </p15:clr>
        </p15:guide>
        <p15:guide id="2" orient="horz" pos="4176">
          <p15:clr>
            <a:srgbClr val="FBAE40"/>
          </p15:clr>
        </p15:guide>
        <p15:guide id="3" orient="horz" pos="416">
          <p15:clr>
            <a:srgbClr val="FBAE40"/>
          </p15:clr>
        </p15:guide>
        <p15:guide id="5" pos="144">
          <p15:clr>
            <a:srgbClr val="FBAE40"/>
          </p15:clr>
        </p15:guide>
        <p15:guide id="6" pos="7440">
          <p15:clr>
            <a:srgbClr val="FBAE40"/>
          </p15:clr>
        </p15:guide>
        <p15:guide id="7" pos="288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995EB7-FBD9-4AE5-9974-923430D4F9C3}" type="datetime4">
              <a:rPr lang="en-US" smtClean="0"/>
              <a:t>July 16, 2020</a:t>
            </a:fld>
            <a:endParaRPr lang="is-I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/>
              <a:t>Private | Confidential | Internal Use Only 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16F8AB-BCEA-4347-8BA6-BE776009BC89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23022302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080BC3-50BC-4925-BFA1-51E2BF8D87AB}" type="datetime4">
              <a:rPr lang="en-US" smtClean="0"/>
              <a:t>July 16, 2020</a:t>
            </a:fld>
            <a:endParaRPr lang="is-I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/>
              <a:t>Private | Confidential | Internal Use Only 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16F8AB-BCEA-4347-8BA6-BE776009BC89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93790522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74958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VER WITH BLUE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76"/>
          <p:cNvSpPr>
            <a:spLocks noGrp="1"/>
          </p:cNvSpPr>
          <p:nvPr>
            <p:ph type="body" sz="quarter" idx="12" hasCustomPrompt="1"/>
          </p:nvPr>
        </p:nvSpPr>
        <p:spPr>
          <a:xfrm>
            <a:off x="608787" y="3578322"/>
            <a:ext cx="3753268" cy="231678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000" cap="all" baseline="0">
                <a:solidFill>
                  <a:schemeClr val="bg1"/>
                </a:solidFill>
              </a:defRPr>
            </a:lvl1pPr>
          </a:lstStyle>
          <a:p>
            <a:pPr lvl="0"/>
            <a:fld id="{01B9CE96-90C7-9F48-9828-6D1950F49384}" type="datetime3">
              <a:rPr lang="en-US" smtClean="0"/>
              <a:t>19 June 2017</a:t>
            </a:fld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608305" y="3314513"/>
            <a:ext cx="4876800" cy="202169"/>
          </a:xfrm>
        </p:spPr>
        <p:txBody>
          <a:bodyPr vert="horz" lIns="0" tIns="0" rIns="0" bIns="0" rtlCol="0" anchor="t" anchorCtr="0">
            <a:noAutofit/>
          </a:bodyPr>
          <a:lstStyle>
            <a:lvl1pPr marL="0" indent="0">
              <a:buNone/>
              <a:defRPr lang="en-US" sz="1600" b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en-US" dirty="0"/>
              <a:t>Name Surname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608786" y="1905000"/>
            <a:ext cx="7773695" cy="114300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000" baseline="0">
                <a:solidFill>
                  <a:schemeClr val="bg1"/>
                </a:solidFill>
              </a:defRPr>
            </a:lvl1pPr>
            <a:lvl2pPr marL="228595" indent="0">
              <a:buFontTx/>
              <a:buNone/>
              <a:defRPr/>
            </a:lvl2pPr>
            <a:lvl3pPr marL="411469" indent="0">
              <a:buFontTx/>
              <a:buNone/>
              <a:defRPr/>
            </a:lvl3pPr>
            <a:lvl4pPr marL="594345" indent="0">
              <a:buFontTx/>
              <a:buNone/>
              <a:defRPr/>
            </a:lvl4pPr>
            <a:lvl5pPr marL="731501" indent="0">
              <a:buFontTx/>
              <a:buNone/>
              <a:defRPr/>
            </a:lvl5pPr>
          </a:lstStyle>
          <a:p>
            <a:pPr lvl="0"/>
            <a:r>
              <a:rPr lang="en-US" dirty="0"/>
              <a:t>Subhead line 1</a:t>
            </a:r>
          </a:p>
          <a:p>
            <a:pPr lvl="0"/>
            <a:r>
              <a:rPr lang="en-US" dirty="0"/>
              <a:t>Subhead line 2</a:t>
            </a:r>
          </a:p>
        </p:txBody>
      </p:sp>
      <p:sp>
        <p:nvSpPr>
          <p:cNvPr id="32" name="Title 1"/>
          <p:cNvSpPr>
            <a:spLocks noGrp="1"/>
          </p:cNvSpPr>
          <p:nvPr>
            <p:ph type="ctrTitle" hasCustomPrompt="1"/>
          </p:nvPr>
        </p:nvSpPr>
        <p:spPr>
          <a:xfrm>
            <a:off x="608304" y="560509"/>
            <a:ext cx="7773695" cy="1268291"/>
          </a:xfrm>
        </p:spPr>
        <p:txBody>
          <a:bodyPr anchor="b" anchorCtr="0"/>
          <a:lstStyle>
            <a:lvl1pPr algn="l">
              <a:lnSpc>
                <a:spcPct val="80000"/>
              </a:lnSpc>
              <a:defRPr sz="48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line 1</a:t>
            </a:r>
            <a:br>
              <a:rPr lang="en-US" dirty="0"/>
            </a:br>
            <a:r>
              <a:rPr lang="en-US" dirty="0"/>
              <a:t>Title line 2</a:t>
            </a:r>
          </a:p>
        </p:txBody>
      </p:sp>
    </p:spTree>
    <p:extLst>
      <p:ext uri="{BB962C8B-B14F-4D97-AF65-F5344CB8AC3E}">
        <p14:creationId xmlns:p14="http://schemas.microsoft.com/office/powerpoint/2010/main" val="3891041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144">
          <p15:clr>
            <a:srgbClr val="FBAE40"/>
          </p15:clr>
        </p15:guide>
        <p15:guide id="2" orient="horz" pos="144">
          <p15:clr>
            <a:srgbClr val="FBAE40"/>
          </p15:clr>
        </p15:guide>
        <p15:guide id="3" orient="horz" pos="4176">
          <p15:clr>
            <a:srgbClr val="FBAE40"/>
          </p15:clr>
        </p15:guide>
        <p15:guide id="4" pos="753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1099706" y="521208"/>
            <a:ext cx="10969943" cy="41148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dirty="0"/>
              <a:t>Click to add one-line title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1099705" y="990600"/>
            <a:ext cx="10969943" cy="381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2000" baseline="0">
                <a:solidFill>
                  <a:schemeClr val="accent5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0" indent="0">
              <a:spcBef>
                <a:spcPts val="0"/>
              </a:spcBef>
              <a:buNone/>
              <a:defRPr sz="2400"/>
            </a:lvl3pPr>
            <a:lvl4pPr marL="0" indent="0">
              <a:spcBef>
                <a:spcPts val="0"/>
              </a:spcBef>
              <a:buNone/>
              <a:defRPr sz="2400"/>
            </a:lvl4pPr>
            <a:lvl5pPr marL="0" indent="0">
              <a:spcBef>
                <a:spcPts val="0"/>
              </a:spcBef>
              <a:buNone/>
              <a:defRPr sz="2400"/>
            </a:lvl5pPr>
            <a:lvl6pPr marL="0" indent="0">
              <a:spcBef>
                <a:spcPts val="0"/>
              </a:spcBef>
              <a:buNone/>
              <a:defRPr sz="2400"/>
            </a:lvl6pPr>
            <a:lvl7pPr marL="0" indent="0">
              <a:spcBef>
                <a:spcPts val="0"/>
              </a:spcBef>
              <a:buNone/>
              <a:defRPr sz="2400"/>
            </a:lvl7pPr>
            <a:lvl8pPr marL="0" indent="0">
              <a:spcBef>
                <a:spcPts val="0"/>
              </a:spcBef>
              <a:buNone/>
              <a:defRPr sz="2400"/>
            </a:lvl8pPr>
            <a:lvl9pPr marL="0" indent="0">
              <a:spcBef>
                <a:spcPts val="0"/>
              </a:spcBef>
              <a:buNone/>
              <a:defRPr sz="2400"/>
            </a:lvl9pPr>
          </a:lstStyle>
          <a:p>
            <a:pPr lvl="0"/>
            <a:r>
              <a:rPr dirty="0"/>
              <a:t>Click to add one-line subtitle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1099864" y="1524000"/>
            <a:ext cx="109728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95653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2 CO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01000" y="6426104"/>
            <a:ext cx="995579" cy="210312"/>
          </a:xfrm>
          <a:prstGeom prst="rect">
            <a:avLst/>
          </a:prstGeom>
        </p:spPr>
        <p:txBody>
          <a:bodyPr/>
          <a:lstStyle/>
          <a:p>
            <a:fld id="{2B77983D-D6DE-420A-B41B-01285821AEF1}" type="datetime4">
              <a:rPr lang="en-US" smtClean="0"/>
              <a:t>July 16, 2020</a:t>
            </a:fld>
            <a:endParaRPr lang="is-I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49002" y="6430869"/>
            <a:ext cx="533399" cy="2321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B016F8AB-BCEA-4347-8BA6-BE776009BC89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609442" y="521208"/>
            <a:ext cx="10969943" cy="411480"/>
          </a:xfrm>
        </p:spPr>
        <p:txBody>
          <a:bodyPr/>
          <a:lstStyle>
            <a:lvl1pPr>
              <a:defRPr/>
            </a:lvl1pPr>
          </a:lstStyle>
          <a:p>
            <a:r>
              <a:rPr dirty="0"/>
              <a:t>Click to add one-line title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609441" y="990600"/>
            <a:ext cx="10969943" cy="381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2000" baseline="0">
                <a:solidFill>
                  <a:schemeClr val="accent5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0" indent="0">
              <a:spcBef>
                <a:spcPts val="0"/>
              </a:spcBef>
              <a:buNone/>
              <a:defRPr sz="2400"/>
            </a:lvl3pPr>
            <a:lvl4pPr marL="0" indent="0">
              <a:spcBef>
                <a:spcPts val="0"/>
              </a:spcBef>
              <a:buNone/>
              <a:defRPr sz="2400"/>
            </a:lvl4pPr>
            <a:lvl5pPr marL="0" indent="0">
              <a:spcBef>
                <a:spcPts val="0"/>
              </a:spcBef>
              <a:buNone/>
              <a:defRPr sz="2400"/>
            </a:lvl5pPr>
            <a:lvl6pPr marL="0" indent="0">
              <a:spcBef>
                <a:spcPts val="0"/>
              </a:spcBef>
              <a:buNone/>
              <a:defRPr sz="2400"/>
            </a:lvl6pPr>
            <a:lvl7pPr marL="0" indent="0">
              <a:spcBef>
                <a:spcPts val="0"/>
              </a:spcBef>
              <a:buNone/>
              <a:defRPr sz="2400"/>
            </a:lvl7pPr>
            <a:lvl8pPr marL="0" indent="0">
              <a:spcBef>
                <a:spcPts val="0"/>
              </a:spcBef>
              <a:buNone/>
              <a:defRPr sz="2400"/>
            </a:lvl8pPr>
            <a:lvl9pPr marL="0" indent="0">
              <a:spcBef>
                <a:spcPts val="0"/>
              </a:spcBef>
              <a:buNone/>
              <a:defRPr sz="2400"/>
            </a:lvl9pPr>
          </a:lstStyle>
          <a:p>
            <a:pPr lvl="0"/>
            <a:r>
              <a:rPr dirty="0"/>
              <a:t>Click to add one-line subtitle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609600" y="1524000"/>
            <a:ext cx="5181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6394471" y="1524000"/>
            <a:ext cx="5181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143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2 COL TEXT +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01000" y="6426104"/>
            <a:ext cx="995579" cy="210312"/>
          </a:xfrm>
          <a:prstGeom prst="rect">
            <a:avLst/>
          </a:prstGeom>
        </p:spPr>
        <p:txBody>
          <a:bodyPr/>
          <a:lstStyle/>
          <a:p>
            <a:fld id="{2BA1AB6A-2788-4877-A2C7-24199A1024FF}" type="datetime4">
              <a:rPr lang="en-US" smtClean="0"/>
              <a:t>July 16, 2020</a:t>
            </a:fld>
            <a:endParaRPr lang="is-I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49002" y="6430869"/>
            <a:ext cx="533399" cy="2321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B016F8AB-BCEA-4347-8BA6-BE776009BC89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609442" y="521208"/>
            <a:ext cx="10969943" cy="411480"/>
          </a:xfrm>
        </p:spPr>
        <p:txBody>
          <a:bodyPr/>
          <a:lstStyle>
            <a:lvl1pPr>
              <a:defRPr/>
            </a:lvl1pPr>
          </a:lstStyle>
          <a:p>
            <a:r>
              <a:rPr dirty="0"/>
              <a:t>Click to add one-line title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609441" y="990600"/>
            <a:ext cx="10969943" cy="381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2000" baseline="0">
                <a:solidFill>
                  <a:schemeClr val="accent5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0" indent="0">
              <a:spcBef>
                <a:spcPts val="0"/>
              </a:spcBef>
              <a:buNone/>
              <a:defRPr sz="2400"/>
            </a:lvl3pPr>
            <a:lvl4pPr marL="0" indent="0">
              <a:spcBef>
                <a:spcPts val="0"/>
              </a:spcBef>
              <a:buNone/>
              <a:defRPr sz="2400"/>
            </a:lvl4pPr>
            <a:lvl5pPr marL="0" indent="0">
              <a:spcBef>
                <a:spcPts val="0"/>
              </a:spcBef>
              <a:buNone/>
              <a:defRPr sz="2400"/>
            </a:lvl5pPr>
            <a:lvl6pPr marL="0" indent="0">
              <a:spcBef>
                <a:spcPts val="0"/>
              </a:spcBef>
              <a:buNone/>
              <a:defRPr sz="2400"/>
            </a:lvl6pPr>
            <a:lvl7pPr marL="0" indent="0">
              <a:spcBef>
                <a:spcPts val="0"/>
              </a:spcBef>
              <a:buNone/>
              <a:defRPr sz="2400"/>
            </a:lvl7pPr>
            <a:lvl8pPr marL="0" indent="0">
              <a:spcBef>
                <a:spcPts val="0"/>
              </a:spcBef>
              <a:buNone/>
              <a:defRPr sz="2400"/>
            </a:lvl8pPr>
            <a:lvl9pPr marL="0" indent="0">
              <a:spcBef>
                <a:spcPts val="0"/>
              </a:spcBef>
              <a:buNone/>
              <a:defRPr sz="2400"/>
            </a:lvl9pPr>
          </a:lstStyle>
          <a:p>
            <a:pPr lvl="0"/>
            <a:r>
              <a:rPr dirty="0"/>
              <a:t>Click to add one-line subtitle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609600" y="2057400"/>
            <a:ext cx="5181600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6394471" y="2057400"/>
            <a:ext cx="5181600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6383007" y="1524000"/>
            <a:ext cx="5181600" cy="381000"/>
          </a:xfrm>
        </p:spPr>
        <p:txBody>
          <a:bodyPr>
            <a:normAutofit/>
          </a:bodyPr>
          <a:lstStyle>
            <a:lvl1pPr marL="182875" marR="0" indent="-182875" algn="l" defTabSz="914377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Wingdings" charset="2"/>
              <a:buNone/>
              <a:tabLst/>
              <a:defRPr sz="2000" b="1"/>
            </a:lvl1pPr>
          </a:lstStyle>
          <a:p>
            <a:pPr marL="182875" marR="0" lvl="0" indent="-182875" algn="l" defTabSz="914377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Wingdings" charset="2"/>
              <a:buNone/>
              <a:tabLst/>
              <a:defRPr/>
            </a:pPr>
            <a:r>
              <a:rPr lang="en-GB" dirty="0"/>
              <a:t>Click to add one-line heading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609441" y="1524000"/>
            <a:ext cx="5181600" cy="381000"/>
          </a:xfrm>
        </p:spPr>
        <p:txBody>
          <a:bodyPr>
            <a:normAutofit/>
          </a:bodyPr>
          <a:lstStyle>
            <a:lvl1pPr marL="182875" marR="0" indent="-182875" algn="l" defTabSz="914377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Wingdings" charset="2"/>
              <a:buNone/>
              <a:tabLst/>
              <a:defRPr sz="2000" b="1"/>
            </a:lvl1pPr>
          </a:lstStyle>
          <a:p>
            <a:pPr marL="182875" marR="0" lvl="0" indent="-182875" algn="l" defTabSz="914377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Wingdings" charset="2"/>
              <a:buNone/>
              <a:tabLst/>
              <a:defRPr/>
            </a:pPr>
            <a:r>
              <a:rPr lang="en-GB" dirty="0"/>
              <a:t>Click to add one-line heading</a:t>
            </a:r>
          </a:p>
        </p:txBody>
      </p:sp>
    </p:spTree>
    <p:extLst>
      <p:ext uri="{BB962C8B-B14F-4D97-AF65-F5344CB8AC3E}">
        <p14:creationId xmlns:p14="http://schemas.microsoft.com/office/powerpoint/2010/main" val="2928341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3 CO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01000" y="6426104"/>
            <a:ext cx="995579" cy="210312"/>
          </a:xfrm>
          <a:prstGeom prst="rect">
            <a:avLst/>
          </a:prstGeom>
        </p:spPr>
        <p:txBody>
          <a:bodyPr/>
          <a:lstStyle/>
          <a:p>
            <a:fld id="{3D200F68-54AA-4B9B-BCA0-17D6DDD1C4A4}" type="datetime4">
              <a:rPr lang="en-US" smtClean="0"/>
              <a:t>July 16, 2020</a:t>
            </a:fld>
            <a:endParaRPr lang="is-I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49002" y="6430869"/>
            <a:ext cx="533399" cy="2321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B016F8AB-BCEA-4347-8BA6-BE776009BC89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609442" y="521208"/>
            <a:ext cx="10969943" cy="411480"/>
          </a:xfrm>
        </p:spPr>
        <p:txBody>
          <a:bodyPr/>
          <a:lstStyle>
            <a:lvl1pPr>
              <a:defRPr/>
            </a:lvl1pPr>
          </a:lstStyle>
          <a:p>
            <a:r>
              <a:rPr dirty="0"/>
              <a:t>Click to add one-line title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609441" y="990600"/>
            <a:ext cx="10969943" cy="381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2000" baseline="0">
                <a:solidFill>
                  <a:schemeClr val="accent5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0" indent="0">
              <a:spcBef>
                <a:spcPts val="0"/>
              </a:spcBef>
              <a:buNone/>
              <a:defRPr sz="2400"/>
            </a:lvl3pPr>
            <a:lvl4pPr marL="0" indent="0">
              <a:spcBef>
                <a:spcPts val="0"/>
              </a:spcBef>
              <a:buNone/>
              <a:defRPr sz="2400"/>
            </a:lvl4pPr>
            <a:lvl5pPr marL="0" indent="0">
              <a:spcBef>
                <a:spcPts val="0"/>
              </a:spcBef>
              <a:buNone/>
              <a:defRPr sz="2400"/>
            </a:lvl5pPr>
            <a:lvl6pPr marL="0" indent="0">
              <a:spcBef>
                <a:spcPts val="0"/>
              </a:spcBef>
              <a:buNone/>
              <a:defRPr sz="2400"/>
            </a:lvl6pPr>
            <a:lvl7pPr marL="0" indent="0">
              <a:spcBef>
                <a:spcPts val="0"/>
              </a:spcBef>
              <a:buNone/>
              <a:defRPr sz="2400"/>
            </a:lvl7pPr>
            <a:lvl8pPr marL="0" indent="0">
              <a:spcBef>
                <a:spcPts val="0"/>
              </a:spcBef>
              <a:buNone/>
              <a:defRPr sz="2400"/>
            </a:lvl8pPr>
            <a:lvl9pPr marL="0" indent="0">
              <a:spcBef>
                <a:spcPts val="0"/>
              </a:spcBef>
              <a:buNone/>
              <a:defRPr sz="2400"/>
            </a:lvl9pPr>
          </a:lstStyle>
          <a:p>
            <a:pPr lvl="0"/>
            <a:r>
              <a:rPr dirty="0"/>
              <a:t>Click to add one-line subtitle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609600" y="1524000"/>
            <a:ext cx="3438345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4375320" y="1524000"/>
            <a:ext cx="3438345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8141039" y="1524000"/>
            <a:ext cx="3438345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289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01000" y="6426104"/>
            <a:ext cx="995579" cy="210312"/>
          </a:xfrm>
          <a:prstGeom prst="rect">
            <a:avLst/>
          </a:prstGeom>
        </p:spPr>
        <p:txBody>
          <a:bodyPr/>
          <a:lstStyle/>
          <a:p>
            <a:fld id="{B02B6A44-7CB9-439D-BAE9-F078D722E464}" type="datetime4">
              <a:rPr lang="en-US" smtClean="0"/>
              <a:t>July 16, 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49002" y="6430869"/>
            <a:ext cx="533399" cy="2321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B016F8AB-BCEA-4347-8BA6-BE776009BC89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609442" y="521208"/>
            <a:ext cx="10969943" cy="411480"/>
          </a:xfrm>
        </p:spPr>
        <p:txBody>
          <a:bodyPr/>
          <a:lstStyle>
            <a:lvl1pPr>
              <a:defRPr/>
            </a:lvl1pPr>
          </a:lstStyle>
          <a:p>
            <a:r>
              <a:rPr dirty="0"/>
              <a:t>Click to add one-line title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609441" y="990600"/>
            <a:ext cx="10969943" cy="381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2000" baseline="0">
                <a:solidFill>
                  <a:schemeClr val="accent5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0" indent="0">
              <a:spcBef>
                <a:spcPts val="0"/>
              </a:spcBef>
              <a:buNone/>
              <a:defRPr sz="2400"/>
            </a:lvl3pPr>
            <a:lvl4pPr marL="0" indent="0">
              <a:spcBef>
                <a:spcPts val="0"/>
              </a:spcBef>
              <a:buNone/>
              <a:defRPr sz="2400"/>
            </a:lvl4pPr>
            <a:lvl5pPr marL="0" indent="0">
              <a:spcBef>
                <a:spcPts val="0"/>
              </a:spcBef>
              <a:buNone/>
              <a:defRPr sz="2400"/>
            </a:lvl5pPr>
            <a:lvl6pPr marL="0" indent="0">
              <a:spcBef>
                <a:spcPts val="0"/>
              </a:spcBef>
              <a:buNone/>
              <a:defRPr sz="2400"/>
            </a:lvl6pPr>
            <a:lvl7pPr marL="0" indent="0">
              <a:spcBef>
                <a:spcPts val="0"/>
              </a:spcBef>
              <a:buNone/>
              <a:defRPr sz="2400"/>
            </a:lvl7pPr>
            <a:lvl8pPr marL="0" indent="0">
              <a:spcBef>
                <a:spcPts val="0"/>
              </a:spcBef>
              <a:buNone/>
              <a:defRPr sz="2400"/>
            </a:lvl8pPr>
            <a:lvl9pPr marL="0" indent="0">
              <a:spcBef>
                <a:spcPts val="0"/>
              </a:spcBef>
              <a:buNone/>
              <a:defRPr sz="2400"/>
            </a:lvl9pPr>
          </a:lstStyle>
          <a:p>
            <a:pPr lvl="0"/>
            <a:r>
              <a:rPr dirty="0"/>
              <a:t>Click to add one-line subtitle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609600" y="1524000"/>
            <a:ext cx="10972800" cy="4572000"/>
          </a:xfrm>
        </p:spPr>
        <p:txBody>
          <a:bodyPr tIns="182880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469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PICTURES WITH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442" y="521208"/>
            <a:ext cx="10969943" cy="411480"/>
          </a:xfrm>
        </p:spPr>
        <p:txBody>
          <a:bodyPr/>
          <a:lstStyle>
            <a:lvl1pPr>
              <a:defRPr/>
            </a:lvl1pPr>
          </a:lstStyle>
          <a:p>
            <a:r>
              <a:rPr dirty="0"/>
              <a:t>Click to add one-line title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609441" y="990600"/>
            <a:ext cx="10969943" cy="381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2000" baseline="0">
                <a:solidFill>
                  <a:schemeClr val="accent5"/>
                </a:solidFill>
              </a:defRPr>
            </a:lvl1pPr>
            <a:lvl2pPr marL="0" indent="0">
              <a:spcBef>
                <a:spcPts val="0"/>
              </a:spcBef>
              <a:buNone/>
              <a:defRPr sz="2400"/>
            </a:lvl2pPr>
            <a:lvl3pPr marL="0" indent="0">
              <a:spcBef>
                <a:spcPts val="0"/>
              </a:spcBef>
              <a:buNone/>
              <a:defRPr sz="2400"/>
            </a:lvl3pPr>
            <a:lvl4pPr marL="0" indent="0">
              <a:spcBef>
                <a:spcPts val="0"/>
              </a:spcBef>
              <a:buNone/>
              <a:defRPr sz="2400"/>
            </a:lvl4pPr>
            <a:lvl5pPr marL="0" indent="0">
              <a:spcBef>
                <a:spcPts val="0"/>
              </a:spcBef>
              <a:buNone/>
              <a:defRPr sz="2400"/>
            </a:lvl5pPr>
            <a:lvl6pPr marL="0" indent="0">
              <a:spcBef>
                <a:spcPts val="0"/>
              </a:spcBef>
              <a:buNone/>
              <a:defRPr sz="2400"/>
            </a:lvl6pPr>
            <a:lvl7pPr marL="0" indent="0">
              <a:spcBef>
                <a:spcPts val="0"/>
              </a:spcBef>
              <a:buNone/>
              <a:defRPr sz="2400"/>
            </a:lvl7pPr>
            <a:lvl8pPr marL="0" indent="0">
              <a:spcBef>
                <a:spcPts val="0"/>
              </a:spcBef>
              <a:buNone/>
              <a:defRPr sz="2400"/>
            </a:lvl8pPr>
            <a:lvl9pPr marL="0" indent="0">
              <a:spcBef>
                <a:spcPts val="0"/>
              </a:spcBef>
              <a:buNone/>
              <a:defRPr sz="2400"/>
            </a:lvl9pPr>
          </a:lstStyle>
          <a:p>
            <a:pPr lvl="0"/>
            <a:r>
              <a:rPr dirty="0"/>
              <a:t>Click to add one-line subtitle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599" y="1524000"/>
            <a:ext cx="5333999" cy="320040"/>
          </a:xfrm>
        </p:spPr>
        <p:txBody>
          <a:bodyPr anchor="t">
            <a:no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dirty="0"/>
              <a:t>Click to add heading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248400" y="1524000"/>
            <a:ext cx="5334000" cy="320040"/>
          </a:xfrm>
        </p:spPr>
        <p:txBody>
          <a:bodyPr anchor="t">
            <a:no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dirty="0"/>
              <a:t>Click to add heading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01000" y="6426104"/>
            <a:ext cx="995579" cy="210312"/>
          </a:xfrm>
          <a:prstGeom prst="rect">
            <a:avLst/>
          </a:prstGeom>
        </p:spPr>
        <p:txBody>
          <a:bodyPr/>
          <a:lstStyle/>
          <a:p>
            <a:fld id="{C678E280-E192-471F-BA11-88DD6ADC0889}" type="datetime4">
              <a:rPr lang="en-US" smtClean="0"/>
              <a:t>July 16, 2020</a:t>
            </a:fld>
            <a:endParaRPr lang="is-I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049002" y="6430869"/>
            <a:ext cx="533399" cy="2321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B016F8AB-BCEA-4347-8BA6-BE776009BC89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609600" y="1906552"/>
            <a:ext cx="5333999" cy="4189448"/>
          </a:xfrm>
        </p:spPr>
        <p:txBody>
          <a:bodyPr tIns="146304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248400" y="1906552"/>
            <a:ext cx="5330984" cy="4189448"/>
          </a:xfrm>
        </p:spPr>
        <p:txBody>
          <a:bodyPr tIns="146304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5247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5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9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7"/>
          <a:srcRect l="22831" t="28830" r="70714" b="14283"/>
          <a:stretch/>
        </p:blipFill>
        <p:spPr>
          <a:xfrm>
            <a:off x="-554768" y="-27384"/>
            <a:ext cx="1394184" cy="690794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442" y="519237"/>
            <a:ext cx="10969943" cy="47136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24002"/>
            <a:ext cx="10969784" cy="457199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4292" y="124611"/>
            <a:ext cx="741306" cy="746771"/>
          </a:xfrm>
          <a:prstGeom prst="rect">
            <a:avLst/>
          </a:prstGeom>
          <a:blipFill dpi="0" rotWithShape="1">
            <a:blip r:embed="rId29"/>
            <a:srcRect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3601874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8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4" r:id="rId9"/>
    <p:sldLayoutId id="2147483815" r:id="rId10"/>
    <p:sldLayoutId id="2147483816" r:id="rId11"/>
    <p:sldLayoutId id="2147483817" r:id="rId12"/>
    <p:sldLayoutId id="2147483818" r:id="rId13"/>
    <p:sldLayoutId id="2147483819" r:id="rId14"/>
    <p:sldLayoutId id="2147483820" r:id="rId15"/>
    <p:sldLayoutId id="2147483821" r:id="rId16"/>
    <p:sldLayoutId id="2147483822" r:id="rId17"/>
    <p:sldLayoutId id="2147483823" r:id="rId18"/>
    <p:sldLayoutId id="2147483824" r:id="rId19"/>
    <p:sldLayoutId id="2147483825" r:id="rId20"/>
    <p:sldLayoutId id="2147483826" r:id="rId21"/>
    <p:sldLayoutId id="2147483827" r:id="rId22"/>
    <p:sldLayoutId id="2147483828" r:id="rId23"/>
    <p:sldLayoutId id="2147483829" r:id="rId24"/>
    <p:sldLayoutId id="2147483830" r:id="rId2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3000" b="1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75" indent="-182875" algn="l" defTabSz="914377" rtl="0" eaLnBrk="1" latinLnBrk="0" hangingPunct="1">
        <a:lnSpc>
          <a:spcPct val="90000"/>
        </a:lnSpc>
        <a:spcBef>
          <a:spcPts val="1200"/>
        </a:spcBef>
        <a:buClr>
          <a:schemeClr val="tx1"/>
        </a:buClr>
        <a:buSzPct val="80000"/>
        <a:buFont typeface="Wingdings" charset="2"/>
        <a:buChar char="§"/>
        <a:defRPr sz="1800" b="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411470" indent="-182875" algn="l" defTabSz="914377" rtl="0" eaLnBrk="1" latinLnBrk="0" hangingPunct="1">
        <a:lnSpc>
          <a:spcPct val="90000"/>
        </a:lnSpc>
        <a:spcBef>
          <a:spcPts val="800"/>
        </a:spcBef>
        <a:buClr>
          <a:schemeClr val="bg2"/>
        </a:buClr>
        <a:buSzPct val="80000"/>
        <a:buFont typeface="Wingdings" charset="2"/>
        <a:buChar char="§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548626" indent="-137157" algn="l" defTabSz="914377" rtl="0" eaLnBrk="1" latinLnBrk="0" hangingPunct="1">
        <a:lnSpc>
          <a:spcPct val="90000"/>
        </a:lnSpc>
        <a:spcBef>
          <a:spcPts val="600"/>
        </a:spcBef>
        <a:buClr>
          <a:schemeClr val="bg2"/>
        </a:buClr>
        <a:buSzPct val="80000"/>
        <a:buFont typeface="Wingdings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731502" indent="-137157" algn="l" defTabSz="914377" rtl="0" eaLnBrk="1" latinLnBrk="0" hangingPunct="1">
        <a:lnSpc>
          <a:spcPct val="90000"/>
        </a:lnSpc>
        <a:spcBef>
          <a:spcPts val="600"/>
        </a:spcBef>
        <a:buClr>
          <a:schemeClr val="bg2"/>
        </a:buClr>
        <a:buSzPct val="80000"/>
        <a:buFont typeface="Wingdings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868658" indent="-137157" algn="l" defTabSz="914377" rtl="0" eaLnBrk="1" latinLnBrk="0" hangingPunct="1">
        <a:lnSpc>
          <a:spcPct val="90000"/>
        </a:lnSpc>
        <a:spcBef>
          <a:spcPts val="600"/>
        </a:spcBef>
        <a:buClr>
          <a:schemeClr val="bg2"/>
        </a:buClr>
        <a:buSzPct val="80000"/>
        <a:buFont typeface="Wingdings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051534" indent="-137157" algn="l" defTabSz="914377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188690" indent="-137157" algn="l" defTabSz="914377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371566" indent="-137157" algn="l" defTabSz="914377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554441" indent="-137157" algn="l" defTabSz="914377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84">
          <p15:clr>
            <a:srgbClr val="F26B43"/>
          </p15:clr>
        </p15:guide>
        <p15:guide id="4" pos="7296">
          <p15:clr>
            <a:srgbClr val="F26B43"/>
          </p15:clr>
        </p15:guide>
        <p15:guide id="5" orient="horz" pos="960">
          <p15:clr>
            <a:srgbClr val="F26B43"/>
          </p15:clr>
        </p15:guide>
        <p15:guide id="6" orient="horz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8E98E202-4908-4D33-B39A-210142D53C1C}" type="datetime4">
              <a:rPr lang="en-US" smtClean="0"/>
              <a:t>July 16, 2020</a:t>
            </a:fld>
            <a:endParaRPr lang="is-I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r>
              <a:rPr lang="en-US"/>
              <a:t>Private | Confidential | Internal Use Only 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B016F8AB-BCEA-4347-8BA6-BE776009BC89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06824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33" r:id="rId1"/>
    <p:sldLayoutId id="2147484634" r:id="rId2"/>
    <p:sldLayoutId id="2147484635" r:id="rId3"/>
    <p:sldLayoutId id="2147484636" r:id="rId4"/>
    <p:sldLayoutId id="2147484637" r:id="rId5"/>
    <p:sldLayoutId id="2147484638" r:id="rId6"/>
    <p:sldLayoutId id="2147484639" r:id="rId7"/>
    <p:sldLayoutId id="2147484640" r:id="rId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slideLayout" Target="../slideLayouts/slideLayout33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5.xml"/><Relationship Id="rId1" Type="http://schemas.openxmlformats.org/officeDocument/2006/relationships/themeOverride" Target="../theme/themeOverr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5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5.xml"/><Relationship Id="rId1" Type="http://schemas.openxmlformats.org/officeDocument/2006/relationships/themeOverride" Target="../theme/themeOverride4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5.xml"/><Relationship Id="rId1" Type="http://schemas.openxmlformats.org/officeDocument/2006/relationships/themeOverride" Target="../theme/themeOverride5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2.svg"/><Relationship Id="rId2" Type="http://schemas.openxmlformats.org/officeDocument/2006/relationships/slideLayout" Target="../slideLayouts/slideLayout25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21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Relationship Id="rId9" Type="http://schemas.openxmlformats.org/officeDocument/2006/relationships/image" Target="../media/image2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452669" y="5239215"/>
            <a:ext cx="5962135" cy="1143000"/>
          </a:xfrm>
        </p:spPr>
        <p:txBody>
          <a:bodyPr>
            <a:normAutofit fontScale="92500" lnSpcReduction="10000"/>
          </a:bodyPr>
          <a:lstStyle/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Kshitij Sharma</a:t>
            </a: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Partner, EY Actuarial Services LLP</a:t>
            </a: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452669" y="3730497"/>
            <a:ext cx="9443918" cy="1181862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Impact of IFRS 17 on insurance products – Indian perspective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0157" y="3505343"/>
            <a:ext cx="1588491" cy="1600200"/>
          </a:xfrm>
          <a:prstGeom prst="rect">
            <a:avLst/>
          </a:prstGeom>
        </p:spPr>
      </p:pic>
      <p:sp>
        <p:nvSpPr>
          <p:cNvPr id="9" name="Rectangle 150"/>
          <p:cNvSpPr txBox="1">
            <a:spLocks noChangeArrowheads="1"/>
          </p:cNvSpPr>
          <p:nvPr/>
        </p:nvSpPr>
        <p:spPr>
          <a:xfrm>
            <a:off x="479377" y="990600"/>
            <a:ext cx="10873207" cy="9906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defTabSz="914400"/>
            <a:r>
              <a:rPr lang="es-UY" altLang="en-US" sz="3600" b="1" kern="0" dirty="0">
                <a:solidFill>
                  <a:srgbClr val="FFFFFF"/>
                </a:solidFill>
              </a:rPr>
              <a:t>1st </a:t>
            </a:r>
            <a:r>
              <a:rPr lang="es-UY" altLang="en-US" sz="3600" b="1" kern="0" dirty="0" err="1">
                <a:solidFill>
                  <a:srgbClr val="FFFFFF"/>
                </a:solidFill>
              </a:rPr>
              <a:t>Webinar</a:t>
            </a:r>
            <a:r>
              <a:rPr lang="es-UY" altLang="en-US" sz="3600" b="1" kern="0" dirty="0">
                <a:solidFill>
                  <a:srgbClr val="FFFFFF"/>
                </a:solidFill>
              </a:rPr>
              <a:t> </a:t>
            </a:r>
            <a:r>
              <a:rPr lang="es-UY" altLang="en-US" sz="3600" b="1" kern="0" dirty="0" err="1">
                <a:solidFill>
                  <a:srgbClr val="FFFFFF"/>
                </a:solidFill>
              </a:rPr>
              <a:t>on</a:t>
            </a:r>
            <a:r>
              <a:rPr lang="es-UY" altLang="en-US" sz="3600" b="1" kern="0" dirty="0">
                <a:solidFill>
                  <a:srgbClr val="FFFFFF"/>
                </a:solidFill>
              </a:rPr>
              <a:t> IFRS 17</a:t>
            </a:r>
          </a:p>
          <a:p>
            <a:pPr algn="l" defTabSz="914400"/>
            <a:endParaRPr lang="es-UY" altLang="en-US" sz="3600" b="1" kern="0" dirty="0">
              <a:solidFill>
                <a:srgbClr val="FFFFFF"/>
              </a:solidFill>
            </a:endParaRPr>
          </a:p>
          <a:p>
            <a:pPr algn="l" defTabSz="914400"/>
            <a:r>
              <a:rPr lang="es-UY" altLang="en-US" sz="3600" b="1" kern="0" dirty="0">
                <a:solidFill>
                  <a:srgbClr val="FFFFFF"/>
                </a:solidFill>
              </a:rPr>
              <a:t>16 </a:t>
            </a:r>
            <a:r>
              <a:rPr lang="es-UY" altLang="en-US" sz="3600" b="1" kern="0" dirty="0" err="1">
                <a:solidFill>
                  <a:srgbClr val="FFFFFF"/>
                </a:solidFill>
              </a:rPr>
              <a:t>July</a:t>
            </a:r>
            <a:r>
              <a:rPr lang="es-UY" altLang="en-US" sz="3600" b="1" kern="0" dirty="0">
                <a:solidFill>
                  <a:srgbClr val="FFFFFF"/>
                </a:solidFill>
              </a:rPr>
              <a:t> 2020</a:t>
            </a:r>
            <a:endParaRPr lang="es-ES" altLang="en-US" sz="3600" b="1" kern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4676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14761" y="521208"/>
            <a:ext cx="10564624" cy="609398"/>
          </a:xfrm>
        </p:spPr>
        <p:txBody>
          <a:bodyPr/>
          <a:lstStyle/>
          <a:p>
            <a:r>
              <a:rPr lang="en-US" sz="4400" dirty="0">
                <a:solidFill>
                  <a:schemeClr val="tx2"/>
                </a:solidFill>
              </a:rPr>
              <a:t>Key Drivers for Surplus Emergence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type="body" sz="quarter" idx="14"/>
          </p:nvPr>
        </p:nvSpPr>
        <p:spPr>
          <a:xfrm>
            <a:off x="1014761" y="2514107"/>
            <a:ext cx="10567480" cy="2831544"/>
          </a:xfrm>
        </p:spPr>
        <p:txBody>
          <a:bodyPr/>
          <a:lstStyle/>
          <a:p>
            <a:pPr marL="285750" indent="-285750" defTabSz="914400">
              <a:buClrTx/>
              <a:buFont typeface="Wingdings" panose="05000000000000000000" pitchFamily="2" charset="2"/>
              <a:buChar char="Ø"/>
            </a:pPr>
            <a:r>
              <a:rPr lang="en-GB" sz="3200" dirty="0"/>
              <a:t>Attributable Expenses</a:t>
            </a:r>
          </a:p>
          <a:p>
            <a:pPr marL="285750" indent="-285750" defTabSz="914400">
              <a:buClrTx/>
              <a:buFont typeface="Wingdings" panose="05000000000000000000" pitchFamily="2" charset="2"/>
              <a:buChar char="Ø"/>
            </a:pPr>
            <a:r>
              <a:rPr lang="en-GB" sz="3200" dirty="0"/>
              <a:t>Level of Risk Adjustment</a:t>
            </a:r>
          </a:p>
          <a:p>
            <a:pPr marL="285750" indent="-285750" defTabSz="914400">
              <a:buClrTx/>
              <a:buFont typeface="Wingdings" panose="05000000000000000000" pitchFamily="2" charset="2"/>
              <a:buChar char="Ø"/>
            </a:pPr>
            <a:r>
              <a:rPr lang="en-GB" sz="3200" dirty="0"/>
              <a:t>Expected Investment Returns</a:t>
            </a:r>
          </a:p>
          <a:p>
            <a:pPr marL="285750" indent="-285750" defTabSz="914400">
              <a:buClrTx/>
              <a:buFont typeface="Wingdings" panose="05000000000000000000" pitchFamily="2" charset="2"/>
              <a:buChar char="Ø"/>
            </a:pPr>
            <a:r>
              <a:rPr lang="en-GB" sz="3200" dirty="0"/>
              <a:t>Coverage Units</a:t>
            </a:r>
          </a:p>
          <a:p>
            <a:pPr marL="285750" indent="-285750" defTabSz="914400">
              <a:buClrTx/>
              <a:buFont typeface="Wingdings" panose="05000000000000000000" pitchFamily="2" charset="2"/>
              <a:buChar char="Ø"/>
            </a:pPr>
            <a:r>
              <a:rPr lang="en-GB" sz="3200" dirty="0"/>
              <a:t>Onerous Contracts</a:t>
            </a: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4455B2-7018-4334-86A1-3F25BA9397C9}"/>
              </a:ext>
            </a:extLst>
          </p:cNvPr>
          <p:cNvSpPr txBox="1"/>
          <p:nvPr/>
        </p:nvSpPr>
        <p:spPr>
          <a:xfrm>
            <a:off x="1196340" y="5833348"/>
            <a:ext cx="10383043" cy="461665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2400" b="1" dirty="0">
                <a:solidFill>
                  <a:schemeClr val="bg1"/>
                </a:solidFill>
              </a:rPr>
              <a:t>Shareholder Value will depend on Regulatory Solvency regime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D32CE8-E45C-456E-B8DB-7757C7731985}"/>
              </a:ext>
            </a:extLst>
          </p:cNvPr>
          <p:cNvSpPr txBox="1"/>
          <p:nvPr/>
        </p:nvSpPr>
        <p:spPr>
          <a:xfrm>
            <a:off x="1196340" y="1595813"/>
            <a:ext cx="10383044" cy="461665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2400" b="1" dirty="0">
                <a:solidFill>
                  <a:schemeClr val="bg1"/>
                </a:solidFill>
              </a:rPr>
              <a:t>Need to consider Accounting &amp; Shareholder Value impacts separately</a:t>
            </a:r>
          </a:p>
        </p:txBody>
      </p:sp>
    </p:spTree>
    <p:extLst>
      <p:ext uri="{BB962C8B-B14F-4D97-AF65-F5344CB8AC3E}">
        <p14:creationId xmlns:p14="http://schemas.microsoft.com/office/powerpoint/2010/main" val="3455920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14761" y="521208"/>
            <a:ext cx="10564624" cy="609398"/>
          </a:xfrm>
        </p:spPr>
        <p:txBody>
          <a:bodyPr/>
          <a:lstStyle/>
          <a:p>
            <a:r>
              <a:rPr lang="en-US" sz="4400" dirty="0">
                <a:solidFill>
                  <a:schemeClr val="tx2"/>
                </a:solidFill>
              </a:rPr>
              <a:t>Example – Regular Pay Protection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BFD067F-394B-43D2-9239-89569178E5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2541" y="1599998"/>
            <a:ext cx="5064755" cy="3192831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5A29CCC-E5ED-47BA-A1A3-3C16FC0562B0}"/>
              </a:ext>
            </a:extLst>
          </p:cNvPr>
          <p:cNvCxnSpPr>
            <a:cxnSpLocks/>
          </p:cNvCxnSpPr>
          <p:nvPr/>
        </p:nvCxnSpPr>
        <p:spPr>
          <a:xfrm>
            <a:off x="6094412" y="1599998"/>
            <a:ext cx="1588" cy="4736794"/>
          </a:xfrm>
          <a:prstGeom prst="line">
            <a:avLst/>
          </a:prstGeom>
          <a:ln w="19050">
            <a:solidFill>
              <a:schemeClr val="tx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8170F823-49A0-409F-B5AE-FDE701466F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7587" y="1599997"/>
            <a:ext cx="4958693" cy="3192831"/>
          </a:xfrm>
          <a:prstGeom prst="rect">
            <a:avLst/>
          </a:prstGeom>
        </p:spPr>
      </p:pic>
      <p:sp>
        <p:nvSpPr>
          <p:cNvPr id="14" name="Content Placeholder 1">
            <a:extLst>
              <a:ext uri="{FF2B5EF4-FFF2-40B4-BE49-F238E27FC236}">
                <a16:creationId xmlns:a16="http://schemas.microsoft.com/office/drawing/2014/main" id="{A1289323-2105-4000-8EEC-B0CFE2615E1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14761" y="4921020"/>
            <a:ext cx="4951515" cy="1400383"/>
          </a:xfrm>
        </p:spPr>
        <p:txBody>
          <a:bodyPr/>
          <a:lstStyle/>
          <a:p>
            <a:pPr marL="285750" indent="-285750" defTabSz="914400">
              <a:buClrTx/>
              <a:buFont typeface="Wingdings" panose="05000000000000000000" pitchFamily="2" charset="2"/>
              <a:buChar char="Ø"/>
            </a:pPr>
            <a:r>
              <a:rPr lang="en-GB" dirty="0"/>
              <a:t>IGAAP initial strain due to acquisition expenses and flooring of statutory reserves at zero</a:t>
            </a:r>
          </a:p>
          <a:p>
            <a:pPr marL="285750" indent="-285750" defTabSz="914400">
              <a:buClrTx/>
              <a:buFont typeface="Wingdings" panose="05000000000000000000" pitchFamily="2" charset="2"/>
              <a:buChar char="Ø"/>
            </a:pPr>
            <a:r>
              <a:rPr lang="en-GB" dirty="0"/>
              <a:t>IFRS17 profit in Year 1 higher due to amortisation of attributable acquisition costs </a:t>
            </a:r>
          </a:p>
        </p:txBody>
      </p:sp>
      <p:sp>
        <p:nvSpPr>
          <p:cNvPr id="17" name="Content Placeholder 1">
            <a:extLst>
              <a:ext uri="{FF2B5EF4-FFF2-40B4-BE49-F238E27FC236}">
                <a16:creationId xmlns:a16="http://schemas.microsoft.com/office/drawing/2014/main" id="{71828020-32EC-4DB1-AC82-CFCAB458D96A}"/>
              </a:ext>
            </a:extLst>
          </p:cNvPr>
          <p:cNvSpPr txBox="1">
            <a:spLocks/>
          </p:cNvSpPr>
          <p:nvPr/>
        </p:nvSpPr>
        <p:spPr>
          <a:xfrm>
            <a:off x="6225724" y="4921019"/>
            <a:ext cx="5061572" cy="7478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82875" indent="-182875" algn="l" defTabSz="914377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tx1"/>
              </a:buClr>
              <a:buSzPct val="80000"/>
              <a:buFont typeface="Wingdings" charset="2"/>
              <a:buChar char="§"/>
              <a:defRPr sz="1800" b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11470" indent="-182875" algn="l" defTabSz="91437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bg2"/>
              </a:buClr>
              <a:buSzPct val="80000"/>
              <a:buFont typeface="Wingdings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48626" indent="-137157" algn="l" defTabSz="914377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2"/>
              </a:buClr>
              <a:buSzPct val="80000"/>
              <a:buFont typeface="Wingdings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731502" indent="-137157" algn="l" defTabSz="914377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2"/>
              </a:buClr>
              <a:buSzPct val="80000"/>
              <a:buFont typeface="Wingdings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868658" indent="-137157" algn="l" defTabSz="914377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2"/>
              </a:buClr>
              <a:buSzPct val="80000"/>
              <a:buFont typeface="Wingdings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051534" indent="-137157" algn="l" defTabSz="914377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88690" indent="-137157" algn="l" defTabSz="914377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71566" indent="-137157" algn="l" defTabSz="914377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54441" indent="-137157" algn="l" defTabSz="914377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914400">
              <a:buClrTx/>
              <a:buFont typeface="Wingdings" panose="05000000000000000000" pitchFamily="2" charset="2"/>
              <a:buChar char="Ø"/>
            </a:pPr>
            <a:r>
              <a:rPr lang="en-GB" dirty="0"/>
              <a:t>Shareholder surplus same given high Solvency Capital requirements, which are greater than FCF under IFRS17</a:t>
            </a:r>
          </a:p>
        </p:txBody>
      </p:sp>
    </p:spTree>
    <p:extLst>
      <p:ext uri="{BB962C8B-B14F-4D97-AF65-F5344CB8AC3E}">
        <p14:creationId xmlns:p14="http://schemas.microsoft.com/office/powerpoint/2010/main" val="7178461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14761" y="521208"/>
            <a:ext cx="10564624" cy="609398"/>
          </a:xfrm>
        </p:spPr>
        <p:txBody>
          <a:bodyPr/>
          <a:lstStyle/>
          <a:p>
            <a:r>
              <a:rPr lang="en-US" sz="4400" dirty="0">
                <a:solidFill>
                  <a:schemeClr val="tx2"/>
                </a:solidFill>
              </a:rPr>
              <a:t>Example – Regular Pay ULIP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 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5A29CCC-E5ED-47BA-A1A3-3C16FC0562B0}"/>
              </a:ext>
            </a:extLst>
          </p:cNvPr>
          <p:cNvCxnSpPr>
            <a:cxnSpLocks/>
          </p:cNvCxnSpPr>
          <p:nvPr/>
        </p:nvCxnSpPr>
        <p:spPr>
          <a:xfrm>
            <a:off x="6094412" y="1599998"/>
            <a:ext cx="1588" cy="4911462"/>
          </a:xfrm>
          <a:prstGeom prst="line">
            <a:avLst/>
          </a:prstGeom>
          <a:ln w="19050">
            <a:solidFill>
              <a:schemeClr val="tx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0E3E865A-65D3-4F76-BE0B-5630D47CB0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4761" y="1599998"/>
            <a:ext cx="4951515" cy="319283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7051AF6-BA11-4EA6-9ADE-323FE9AC1A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2540" y="1599999"/>
            <a:ext cx="5064749" cy="3192830"/>
          </a:xfrm>
          <a:prstGeom prst="rect">
            <a:avLst/>
          </a:prstGeom>
        </p:spPr>
      </p:pic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300F64FA-9135-4ABC-A55F-122B2093F8B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14761" y="4921020"/>
            <a:ext cx="4951515" cy="1649682"/>
          </a:xfrm>
        </p:spPr>
        <p:txBody>
          <a:bodyPr/>
          <a:lstStyle/>
          <a:p>
            <a:pPr marL="285750" indent="-285750" defTabSz="914400">
              <a:buClrTx/>
              <a:buFont typeface="Wingdings" panose="05000000000000000000" pitchFamily="2" charset="2"/>
              <a:buChar char="Ø"/>
            </a:pPr>
            <a:r>
              <a:rPr lang="en-GB" dirty="0"/>
              <a:t>IGAAP initial strain due to acquisition expenses and flooring of statutory reserves at unit value</a:t>
            </a:r>
          </a:p>
          <a:p>
            <a:pPr marL="285750" indent="-285750" defTabSz="914400">
              <a:buClrTx/>
              <a:buFont typeface="Wingdings" panose="05000000000000000000" pitchFamily="2" charset="2"/>
              <a:buChar char="Ø"/>
            </a:pPr>
            <a:r>
              <a:rPr lang="en-GB" dirty="0"/>
              <a:t>IFRS17 profit in Year 1 higher due to amortisation of attributable acquisition costs and liability accounting </a:t>
            </a:r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78AC3983-CEDC-44BA-8ACB-891489C87401}"/>
              </a:ext>
            </a:extLst>
          </p:cNvPr>
          <p:cNvSpPr txBox="1">
            <a:spLocks/>
          </p:cNvSpPr>
          <p:nvPr/>
        </p:nvSpPr>
        <p:spPr>
          <a:xfrm>
            <a:off x="6225724" y="4921019"/>
            <a:ext cx="5061572" cy="7478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82875" indent="-182875" algn="l" defTabSz="914377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tx1"/>
              </a:buClr>
              <a:buSzPct val="80000"/>
              <a:buFont typeface="Wingdings" charset="2"/>
              <a:buChar char="§"/>
              <a:defRPr sz="1800" b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11470" indent="-182875" algn="l" defTabSz="91437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bg2"/>
              </a:buClr>
              <a:buSzPct val="80000"/>
              <a:buFont typeface="Wingdings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48626" indent="-137157" algn="l" defTabSz="914377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2"/>
              </a:buClr>
              <a:buSzPct val="80000"/>
              <a:buFont typeface="Wingdings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731502" indent="-137157" algn="l" defTabSz="914377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2"/>
              </a:buClr>
              <a:buSzPct val="80000"/>
              <a:buFont typeface="Wingdings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868658" indent="-137157" algn="l" defTabSz="914377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2"/>
              </a:buClr>
              <a:buSzPct val="80000"/>
              <a:buFont typeface="Wingdings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051534" indent="-137157" algn="l" defTabSz="914377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88690" indent="-137157" algn="l" defTabSz="914377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71566" indent="-137157" algn="l" defTabSz="914377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54441" indent="-137157" algn="l" defTabSz="914377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914400">
              <a:buClrTx/>
              <a:buFont typeface="Wingdings" panose="05000000000000000000" pitchFamily="2" charset="2"/>
              <a:buChar char="Ø"/>
            </a:pPr>
            <a:r>
              <a:rPr lang="en-GB" dirty="0"/>
              <a:t>Shareholder surplus same given high Solvency Capital requirements, which are greater than FCF under IFRS17</a:t>
            </a:r>
          </a:p>
        </p:txBody>
      </p:sp>
    </p:spTree>
    <p:extLst>
      <p:ext uri="{BB962C8B-B14F-4D97-AF65-F5344CB8AC3E}">
        <p14:creationId xmlns:p14="http://schemas.microsoft.com/office/powerpoint/2010/main" val="19636471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14761" y="521208"/>
            <a:ext cx="10564624" cy="609398"/>
          </a:xfrm>
        </p:spPr>
        <p:txBody>
          <a:bodyPr/>
          <a:lstStyle/>
          <a:p>
            <a:r>
              <a:rPr lang="en-US" sz="4400" dirty="0">
                <a:solidFill>
                  <a:schemeClr val="tx2"/>
                </a:solidFill>
              </a:rPr>
              <a:t>Example – Regular Pay Savings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 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5A29CCC-E5ED-47BA-A1A3-3C16FC0562B0}"/>
              </a:ext>
            </a:extLst>
          </p:cNvPr>
          <p:cNvCxnSpPr>
            <a:cxnSpLocks/>
          </p:cNvCxnSpPr>
          <p:nvPr/>
        </p:nvCxnSpPr>
        <p:spPr>
          <a:xfrm>
            <a:off x="6094412" y="1599998"/>
            <a:ext cx="1588" cy="4771681"/>
          </a:xfrm>
          <a:prstGeom prst="line">
            <a:avLst/>
          </a:prstGeom>
          <a:ln w="19050">
            <a:solidFill>
              <a:schemeClr val="tx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C8A18616-3B7D-4622-A1DA-6C8830C7E2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4761" y="1599998"/>
            <a:ext cx="4951506" cy="319283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B5CA4AA-5EB7-466E-A4C8-6E0B83C951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2539" y="1599998"/>
            <a:ext cx="5064721" cy="3192831"/>
          </a:xfrm>
          <a:prstGeom prst="rect">
            <a:avLst/>
          </a:prstGeom>
        </p:spPr>
      </p:pic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FFB8A48C-056F-414C-8F9E-496FA531CFAF}"/>
              </a:ext>
            </a:extLst>
          </p:cNvPr>
          <p:cNvSpPr txBox="1">
            <a:spLocks/>
          </p:cNvSpPr>
          <p:nvPr/>
        </p:nvSpPr>
        <p:spPr>
          <a:xfrm>
            <a:off x="6225724" y="4921019"/>
            <a:ext cx="5061572" cy="14003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82875" indent="-182875" algn="l" defTabSz="914377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tx1"/>
              </a:buClr>
              <a:buSzPct val="80000"/>
              <a:buFont typeface="Wingdings" charset="2"/>
              <a:buChar char="§"/>
              <a:defRPr sz="1800" b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11470" indent="-182875" algn="l" defTabSz="91437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bg2"/>
              </a:buClr>
              <a:buSzPct val="80000"/>
              <a:buFont typeface="Wingdings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48626" indent="-137157" algn="l" defTabSz="914377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2"/>
              </a:buClr>
              <a:buSzPct val="80000"/>
              <a:buFont typeface="Wingdings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731502" indent="-137157" algn="l" defTabSz="914377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2"/>
              </a:buClr>
              <a:buSzPct val="80000"/>
              <a:buFont typeface="Wingdings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868658" indent="-137157" algn="l" defTabSz="914377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2"/>
              </a:buClr>
              <a:buSzPct val="80000"/>
              <a:buFont typeface="Wingdings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051534" indent="-137157" algn="l" defTabSz="914377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88690" indent="-137157" algn="l" defTabSz="914377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71566" indent="-137157" algn="l" defTabSz="914377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54441" indent="-137157" algn="l" defTabSz="914377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914400">
              <a:buClrTx/>
              <a:buFont typeface="Wingdings" panose="05000000000000000000" pitchFamily="2" charset="2"/>
              <a:buChar char="Ø"/>
            </a:pPr>
            <a:r>
              <a:rPr lang="en-GB" dirty="0"/>
              <a:t>Shareholder surplus emergence restricted by CSM, deferring transfer of surplus to shareholder funds as per CSM run-off pattern</a:t>
            </a:r>
          </a:p>
          <a:p>
            <a:pPr marL="285750" indent="-285750" defTabSz="914400">
              <a:buClrTx/>
              <a:buFont typeface="Wingdings" panose="05000000000000000000" pitchFamily="2" charset="2"/>
              <a:buChar char="Ø"/>
            </a:pPr>
            <a:r>
              <a:rPr lang="en-GB" dirty="0"/>
              <a:t>IFRS17 FCF &gt; Statutory Reserve + Solvency Capital</a:t>
            </a:r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08511938-202C-417E-96E0-248973701D6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14761" y="4921020"/>
            <a:ext cx="4951515" cy="1400383"/>
          </a:xfrm>
        </p:spPr>
        <p:txBody>
          <a:bodyPr/>
          <a:lstStyle/>
          <a:p>
            <a:pPr marL="285750" indent="-285750" defTabSz="914400">
              <a:buClrTx/>
              <a:buFont typeface="Wingdings" panose="05000000000000000000" pitchFamily="2" charset="2"/>
              <a:buChar char="Ø"/>
            </a:pPr>
            <a:r>
              <a:rPr lang="en-GB" dirty="0"/>
              <a:t>First year IGAAP profits due to higher case size and profitability able to absorb first year strains</a:t>
            </a:r>
          </a:p>
          <a:p>
            <a:pPr marL="285750" indent="-285750" defTabSz="914400">
              <a:buClrTx/>
              <a:buFont typeface="Wingdings" panose="05000000000000000000" pitchFamily="2" charset="2"/>
              <a:buChar char="Ø"/>
            </a:pPr>
            <a:r>
              <a:rPr lang="en-GB" dirty="0"/>
              <a:t>IFRS17 profit in Year 1 lower due to CSM limiting immediate recognition of profit margin </a:t>
            </a:r>
          </a:p>
        </p:txBody>
      </p:sp>
    </p:spTree>
    <p:extLst>
      <p:ext uri="{BB962C8B-B14F-4D97-AF65-F5344CB8AC3E}">
        <p14:creationId xmlns:p14="http://schemas.microsoft.com/office/powerpoint/2010/main" val="32157689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14761" y="521208"/>
            <a:ext cx="10564624" cy="609398"/>
          </a:xfrm>
        </p:spPr>
        <p:txBody>
          <a:bodyPr/>
          <a:lstStyle/>
          <a:p>
            <a:r>
              <a:rPr lang="en-US" sz="4400" dirty="0">
                <a:solidFill>
                  <a:schemeClr val="tx2"/>
                </a:solidFill>
              </a:rPr>
              <a:t>Key Impacts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type="body" sz="quarter" idx="14"/>
          </p:nvPr>
        </p:nvSpPr>
        <p:spPr>
          <a:xfrm>
            <a:off x="1014761" y="1883719"/>
            <a:ext cx="10565258" cy="818686"/>
          </a:xfrm>
        </p:spPr>
        <p:txBody>
          <a:bodyPr/>
          <a:lstStyle/>
          <a:p>
            <a:pPr marL="285750" indent="-285750" defTabSz="914400">
              <a:buClrTx/>
              <a:buFont typeface="Wingdings" panose="05000000000000000000" pitchFamily="2" charset="2"/>
              <a:buChar char="Ø"/>
            </a:pPr>
            <a:r>
              <a:rPr lang="en-GB" sz="2400" dirty="0"/>
              <a:t>Onerous contract testing to be incorporated as part of product pricing</a:t>
            </a:r>
          </a:p>
          <a:p>
            <a:pPr marL="285750" indent="-285750" defTabSz="914400">
              <a:buClrTx/>
              <a:buFont typeface="Wingdings" panose="05000000000000000000" pitchFamily="2" charset="2"/>
              <a:buChar char="Ø"/>
            </a:pPr>
            <a:r>
              <a:rPr lang="en-GB" sz="2400" dirty="0"/>
              <a:t>Level of attributable expenses key determinant of onerous contracts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4455B2-7018-4334-86A1-3F25BA9397C9}"/>
              </a:ext>
            </a:extLst>
          </p:cNvPr>
          <p:cNvSpPr txBox="1"/>
          <p:nvPr/>
        </p:nvSpPr>
        <p:spPr>
          <a:xfrm>
            <a:off x="1196340" y="5969084"/>
            <a:ext cx="10383043" cy="461665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2400" b="1" dirty="0">
                <a:solidFill>
                  <a:schemeClr val="bg1"/>
                </a:solidFill>
              </a:rPr>
              <a:t>Shareholder Value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D32CE8-E45C-456E-B8DB-7757C7731985}"/>
              </a:ext>
            </a:extLst>
          </p:cNvPr>
          <p:cNvSpPr txBox="1"/>
          <p:nvPr/>
        </p:nvSpPr>
        <p:spPr>
          <a:xfrm>
            <a:off x="1143000" y="1331492"/>
            <a:ext cx="10436384" cy="461665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2400" b="1" dirty="0">
                <a:solidFill>
                  <a:schemeClr val="bg1"/>
                </a:solidFill>
              </a:rPr>
              <a:t>Accounting </a:t>
            </a:r>
          </a:p>
        </p:txBody>
      </p:sp>
      <p:pic>
        <p:nvPicPr>
          <p:cNvPr id="9" name="Graphic 8" descr="Smiling face with no fill">
            <a:extLst>
              <a:ext uri="{FF2B5EF4-FFF2-40B4-BE49-F238E27FC236}">
                <a16:creationId xmlns:a16="http://schemas.microsoft.com/office/drawing/2014/main" id="{CC218C2D-F001-4D35-9F99-3D44376CEC1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10323" y="1382843"/>
            <a:ext cx="373247" cy="373247"/>
          </a:xfrm>
          <a:prstGeom prst="rect">
            <a:avLst/>
          </a:prstGeom>
        </p:spPr>
      </p:pic>
      <p:pic>
        <p:nvPicPr>
          <p:cNvPr id="10" name="Graphic 9" descr="Sad face with no fill">
            <a:extLst>
              <a:ext uri="{FF2B5EF4-FFF2-40B4-BE49-F238E27FC236}">
                <a16:creationId xmlns:a16="http://schemas.microsoft.com/office/drawing/2014/main" id="{7B164205-2A30-4D5B-9985-7D5FB6EF8CC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25389" y="5999005"/>
            <a:ext cx="373246" cy="373246"/>
          </a:xfrm>
          <a:prstGeom prst="rect">
            <a:avLst/>
          </a:prstGeom>
        </p:spPr>
      </p:pic>
      <p:pic>
        <p:nvPicPr>
          <p:cNvPr id="11" name="Graphic 10" descr="Neutral face with no fill">
            <a:extLst>
              <a:ext uri="{FF2B5EF4-FFF2-40B4-BE49-F238E27FC236}">
                <a16:creationId xmlns:a16="http://schemas.microsoft.com/office/drawing/2014/main" id="{923C2BC2-CBF8-4F3A-BED5-7CEC5B1C493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762412" y="6006146"/>
            <a:ext cx="373247" cy="373247"/>
          </a:xfrm>
          <a:prstGeom prst="rect">
            <a:avLst/>
          </a:prstGeom>
        </p:spPr>
      </p:pic>
      <p:graphicFrame>
        <p:nvGraphicFramePr>
          <p:cNvPr id="3" name="Table 7">
            <a:extLst>
              <a:ext uri="{FF2B5EF4-FFF2-40B4-BE49-F238E27FC236}">
                <a16:creationId xmlns:a16="http://schemas.microsoft.com/office/drawing/2014/main" id="{7AFE7801-F70A-4896-A75D-22FC418EF3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7845991"/>
              </p:ext>
            </p:extLst>
          </p:nvPr>
        </p:nvGraphicFramePr>
        <p:xfrm>
          <a:off x="1196339" y="2768005"/>
          <a:ext cx="10383044" cy="1947941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595761">
                  <a:extLst>
                    <a:ext uri="{9D8B030D-6E8A-4147-A177-3AD203B41FA5}">
                      <a16:colId xmlns:a16="http://schemas.microsoft.com/office/drawing/2014/main" val="1585053582"/>
                    </a:ext>
                  </a:extLst>
                </a:gridCol>
                <a:gridCol w="1637150">
                  <a:extLst>
                    <a:ext uri="{9D8B030D-6E8A-4147-A177-3AD203B41FA5}">
                      <a16:colId xmlns:a16="http://schemas.microsoft.com/office/drawing/2014/main" val="652001946"/>
                    </a:ext>
                  </a:extLst>
                </a:gridCol>
                <a:gridCol w="3554372">
                  <a:extLst>
                    <a:ext uri="{9D8B030D-6E8A-4147-A177-3AD203B41FA5}">
                      <a16:colId xmlns:a16="http://schemas.microsoft.com/office/drawing/2014/main" val="3169143138"/>
                    </a:ext>
                  </a:extLst>
                </a:gridCol>
                <a:gridCol w="2595761">
                  <a:extLst>
                    <a:ext uri="{9D8B030D-6E8A-4147-A177-3AD203B41FA5}">
                      <a16:colId xmlns:a16="http://schemas.microsoft.com/office/drawing/2014/main" val="17826648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chemeClr val="tx2"/>
                          </a:solidFill>
                        </a:rPr>
                        <a:t>New Business Strain (excluding Capital)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2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chemeClr val="tx2"/>
                          </a:solidFill>
                        </a:rPr>
                        <a:t>Expected Impact *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2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chemeClr val="tx2"/>
                          </a:solidFill>
                        </a:rPr>
                        <a:t>Reason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2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chemeClr val="tx2"/>
                          </a:solidFill>
                        </a:rPr>
                        <a:t>Sample Products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2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1007982"/>
                  </a:ext>
                </a:extLst>
              </a:tr>
              <a:tr h="617572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chemeClr val="tx2"/>
                          </a:solidFill>
                        </a:rPr>
                        <a:t>High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2"/>
                          </a:solidFill>
                        </a:rPr>
                        <a:t>Amortisation of attributable acquisition costs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2"/>
                          </a:solidFill>
                        </a:rPr>
                        <a:t>ULIP, Protection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1495411"/>
                  </a:ext>
                </a:extLst>
              </a:tr>
              <a:tr h="667781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chemeClr val="tx2"/>
                          </a:solidFill>
                        </a:rPr>
                        <a:t>Low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2"/>
                          </a:solidFill>
                        </a:rPr>
                        <a:t>Amortisation of profit recognition (CSM)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2"/>
                          </a:solidFill>
                        </a:rPr>
                        <a:t>Non-Linked Savings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1281233"/>
                  </a:ext>
                </a:extLst>
              </a:tr>
            </a:tbl>
          </a:graphicData>
        </a:graphic>
      </p:graphicFrame>
      <p:sp>
        <p:nvSpPr>
          <p:cNvPr id="14" name="Arrow: Up 13">
            <a:extLst>
              <a:ext uri="{FF2B5EF4-FFF2-40B4-BE49-F238E27FC236}">
                <a16:creationId xmlns:a16="http://schemas.microsoft.com/office/drawing/2014/main" id="{63AF90D5-132A-45BB-AB9D-E6B5A3584115}"/>
              </a:ext>
            </a:extLst>
          </p:cNvPr>
          <p:cNvSpPr/>
          <p:nvPr/>
        </p:nvSpPr>
        <p:spPr bwMode="ltGray">
          <a:xfrm>
            <a:off x="4307104" y="3502927"/>
            <a:ext cx="518354" cy="461665"/>
          </a:xfrm>
          <a:prstGeom prst="upArrow">
            <a:avLst/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en-IN" dirty="0" err="1"/>
          </a:p>
        </p:txBody>
      </p:sp>
      <p:sp>
        <p:nvSpPr>
          <p:cNvPr id="15" name="Arrow: Up 14">
            <a:extLst>
              <a:ext uri="{FF2B5EF4-FFF2-40B4-BE49-F238E27FC236}">
                <a16:creationId xmlns:a16="http://schemas.microsoft.com/office/drawing/2014/main" id="{600D5D03-FCB6-485C-AE92-8D80CD090E73}"/>
              </a:ext>
            </a:extLst>
          </p:cNvPr>
          <p:cNvSpPr/>
          <p:nvPr/>
        </p:nvSpPr>
        <p:spPr bwMode="ltGray">
          <a:xfrm>
            <a:off x="4307104" y="4159264"/>
            <a:ext cx="518354" cy="461665"/>
          </a:xfrm>
          <a:prstGeom prst="upArrow">
            <a:avLst/>
          </a:prstGeom>
          <a:solidFill>
            <a:srgbClr val="FF0000"/>
          </a:solidFill>
          <a:ln w="19050">
            <a:solidFill>
              <a:srgbClr val="FF0000"/>
            </a:solidFill>
          </a:ln>
          <a:scene3d>
            <a:camera prst="orthographicFront">
              <a:rot lat="1080000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en-IN" dirty="0" err="1"/>
          </a:p>
        </p:txBody>
      </p:sp>
      <p:sp>
        <p:nvSpPr>
          <p:cNvPr id="16" name="Content Placeholder 1">
            <a:extLst>
              <a:ext uri="{FF2B5EF4-FFF2-40B4-BE49-F238E27FC236}">
                <a16:creationId xmlns:a16="http://schemas.microsoft.com/office/drawing/2014/main" id="{8513F941-980F-42C8-AFCD-B073EBFC8BE2}"/>
              </a:ext>
            </a:extLst>
          </p:cNvPr>
          <p:cNvSpPr txBox="1">
            <a:spLocks/>
          </p:cNvSpPr>
          <p:nvPr/>
        </p:nvSpPr>
        <p:spPr>
          <a:xfrm>
            <a:off x="1014125" y="4802909"/>
            <a:ext cx="10565258" cy="11510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82875" indent="-182875" algn="l" defTabSz="914377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tx1"/>
              </a:buClr>
              <a:buSzPct val="80000"/>
              <a:buFont typeface="Wingdings" charset="2"/>
              <a:buChar char="§"/>
              <a:defRPr sz="1800" b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11470" indent="-182875" algn="l" defTabSz="91437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bg2"/>
              </a:buClr>
              <a:buSzPct val="80000"/>
              <a:buFont typeface="Wingdings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48626" indent="-137157" algn="l" defTabSz="914377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2"/>
              </a:buClr>
              <a:buSzPct val="80000"/>
              <a:buFont typeface="Wingdings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731502" indent="-137157" algn="l" defTabSz="914377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2"/>
              </a:buClr>
              <a:buSzPct val="80000"/>
              <a:buFont typeface="Wingdings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868658" indent="-137157" algn="l" defTabSz="914377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2"/>
              </a:buClr>
              <a:buSzPct val="80000"/>
              <a:buFont typeface="Wingdings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051534" indent="-137157" algn="l" defTabSz="914377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88690" indent="-137157" algn="l" defTabSz="914377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71566" indent="-137157" algn="l" defTabSz="914377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54441" indent="-137157" algn="l" defTabSz="914377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ClrTx/>
              <a:buNone/>
            </a:pPr>
            <a:r>
              <a:rPr lang="en-GB" sz="2400" dirty="0"/>
              <a:t>  * Actual impacts to depend on product features and current profitability</a:t>
            </a:r>
          </a:p>
          <a:p>
            <a:pPr marL="285750" indent="-285750" defTabSz="914400">
              <a:buClrTx/>
              <a:buFont typeface="Wingdings" panose="05000000000000000000" pitchFamily="2" charset="2"/>
              <a:buChar char="Ø"/>
            </a:pPr>
            <a:r>
              <a:rPr lang="en-GB" sz="2400" dirty="0"/>
              <a:t>Shareholder surplus emergence delayed for contracts with IFRS17 FCF (BEL + RA + CSM) &gt; Statutory Reserve + Capital</a:t>
            </a:r>
          </a:p>
        </p:txBody>
      </p:sp>
      <p:pic>
        <p:nvPicPr>
          <p:cNvPr id="17" name="Graphic 16" descr="Sad face with no fill">
            <a:extLst>
              <a:ext uri="{FF2B5EF4-FFF2-40B4-BE49-F238E27FC236}">
                <a16:creationId xmlns:a16="http://schemas.microsoft.com/office/drawing/2014/main" id="{E8D2662F-B88F-4880-B4D1-1BF4044EDC2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42385" y="1387727"/>
            <a:ext cx="373246" cy="373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5548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2_MILLIMAN MASTER">
  <a:themeElements>
    <a:clrScheme name="Custom 4">
      <a:dk1>
        <a:srgbClr val="0081E3"/>
      </a:dk1>
      <a:lt1>
        <a:srgbClr val="FFFFFF"/>
      </a:lt1>
      <a:dk2>
        <a:srgbClr val="39414D"/>
      </a:dk2>
      <a:lt2>
        <a:srgbClr val="C6C9CA"/>
      </a:lt2>
      <a:accent1>
        <a:srgbClr val="74C061"/>
      </a:accent1>
      <a:accent2>
        <a:srgbClr val="00A663"/>
      </a:accent2>
      <a:accent3>
        <a:srgbClr val="50BEE1"/>
      </a:accent3>
      <a:accent4>
        <a:srgbClr val="FFA200"/>
      </a:accent4>
      <a:accent5>
        <a:srgbClr val="71797D"/>
      </a:accent5>
      <a:accent6>
        <a:srgbClr val="0A4977"/>
      </a:accent6>
      <a:hlink>
        <a:srgbClr val="0081E3"/>
      </a:hlink>
      <a:folHlink>
        <a:srgbClr val="50A20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ltGray">
        <a:solidFill>
          <a:schemeClr val="accent1"/>
        </a:solidFill>
        <a:ln w="19050">
          <a:solidFill>
            <a:schemeClr val="accent1"/>
          </a:solidFill>
        </a:ln>
      </a:spPr>
      <a:bodyPr rtlCol="0" anchor="ctr"/>
      <a:lstStyle>
        <a:defPPr algn="ctr">
          <a:lnSpc>
            <a:spcPct val="90000"/>
          </a:lnSpc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>
          <a:lnSpc>
            <a:spcPct val="90000"/>
          </a:lnSpc>
          <a:defRPr/>
        </a:defPPr>
      </a:lstStyle>
    </a:txDef>
  </a:objectDefaults>
  <a:extraClrSchemeLst/>
  <a:custClrLst>
    <a:custClr name="135|123|117">
      <a:srgbClr val="877B75"/>
    </a:custClr>
    <a:custClr name="135|135|135">
      <a:srgbClr val="878787"/>
    </a:custClr>
  </a:custClrLst>
  <a:extLst>
    <a:ext uri="{05A4C25C-085E-4340-85A3-A5531E510DB2}">
      <thm15:themeFamily xmlns:thm15="http://schemas.microsoft.com/office/thememl/2012/main" name="Template_Revised4" id="{1D80C2D4-A34D-764E-AAD9-6085BA847CB3}" vid="{34BFEA3D-2B1D-1145-AD95-B27AEE1AF641}"/>
    </a:ext>
  </a:extLst>
</a:theme>
</file>

<file path=ppt/theme/theme2.xml><?xml version="1.0" encoding="utf-8"?>
<a:theme xmlns:a="http://schemas.openxmlformats.org/drawingml/2006/main" name="1_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HPE">
      <a:dk1>
        <a:sysClr val="windowText" lastClr="000000"/>
      </a:dk1>
      <a:lt1>
        <a:sysClr val="window" lastClr="FFFFFF"/>
      </a:lt1>
      <a:dk2>
        <a:srgbClr val="425563"/>
      </a:dk2>
      <a:lt2>
        <a:srgbClr val="C6C9CA"/>
      </a:lt2>
      <a:accent1>
        <a:srgbClr val="425563"/>
      </a:accent1>
      <a:accent2>
        <a:srgbClr val="2AD2C9"/>
      </a:accent2>
      <a:accent3>
        <a:srgbClr val="FF8D6D"/>
      </a:accent3>
      <a:accent4>
        <a:srgbClr val="5B4767"/>
      </a:accent4>
      <a:accent5>
        <a:srgbClr val="617D78"/>
      </a:accent5>
      <a:accent6>
        <a:srgbClr val="C6C9CA"/>
      </a:accent6>
      <a:hlink>
        <a:srgbClr val="617D78"/>
      </a:hlink>
      <a:folHlink>
        <a:srgbClr val="878787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ltGray">
        <a:solidFill>
          <a:schemeClr val="accent1"/>
        </a:solidFill>
        <a:ln w="19050">
          <a:solidFill>
            <a:schemeClr val="accent1"/>
          </a:solidFill>
        </a:ln>
      </a:spPr>
      <a:bodyPr rtlCol="0" anchor="ctr"/>
      <a:lstStyle>
        <a:defPPr algn="ctr">
          <a:lnSpc>
            <a:spcPct val="90000"/>
          </a:lnSpc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>
          <a:lnSpc>
            <a:spcPct val="90000"/>
          </a:lnSpc>
          <a:defRPr/>
        </a:defPPr>
      </a:lstStyle>
    </a:txDef>
  </a:objectDefaults>
  <a:extraClrSchemeLst/>
  <a:custClrLst>
    <a:custClr name="135|123|117">
      <a:srgbClr val="877B75"/>
    </a:custClr>
    <a:custClr name="135|135|135">
      <a:srgbClr val="878787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HPE">
      <a:dk1>
        <a:sysClr val="windowText" lastClr="000000"/>
      </a:dk1>
      <a:lt1>
        <a:sysClr val="window" lastClr="FFFFFF"/>
      </a:lt1>
      <a:dk2>
        <a:srgbClr val="425563"/>
      </a:dk2>
      <a:lt2>
        <a:srgbClr val="C6C9CA"/>
      </a:lt2>
      <a:accent1>
        <a:srgbClr val="425563"/>
      </a:accent1>
      <a:accent2>
        <a:srgbClr val="2AD2C9"/>
      </a:accent2>
      <a:accent3>
        <a:srgbClr val="FF8D6D"/>
      </a:accent3>
      <a:accent4>
        <a:srgbClr val="5B4767"/>
      </a:accent4>
      <a:accent5>
        <a:srgbClr val="617D78"/>
      </a:accent5>
      <a:accent6>
        <a:srgbClr val="C6C9CA"/>
      </a:accent6>
      <a:hlink>
        <a:srgbClr val="617D78"/>
      </a:hlink>
      <a:folHlink>
        <a:srgbClr val="878787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ltGray">
        <a:solidFill>
          <a:schemeClr val="accent1"/>
        </a:solidFill>
        <a:ln w="19050">
          <a:solidFill>
            <a:schemeClr val="accent1"/>
          </a:solidFill>
        </a:ln>
      </a:spPr>
      <a:bodyPr rtlCol="0" anchor="ctr"/>
      <a:lstStyle>
        <a:defPPr algn="ctr">
          <a:lnSpc>
            <a:spcPct val="90000"/>
          </a:lnSpc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>
          <a:lnSpc>
            <a:spcPct val="90000"/>
          </a:lnSpc>
          <a:defRPr/>
        </a:defPPr>
      </a:lstStyle>
    </a:txDef>
  </a:objectDefaults>
  <a:extraClrSchemeLst/>
  <a:custClrLst>
    <a:custClr name="135|123|117">
      <a:srgbClr val="877B75"/>
    </a:custClr>
    <a:custClr name="135|135|135">
      <a:srgbClr val="878787"/>
    </a:custClr>
  </a:custClrLst>
</a:theme>
</file>

<file path=ppt/theme/themeOverride1.xml><?xml version="1.0" encoding="utf-8"?>
<a:themeOverride xmlns:a="http://schemas.openxmlformats.org/drawingml/2006/main">
  <a:clrScheme name="LifeConvBirm02.ppt 4">
    <a:dk1>
      <a:srgbClr val="000000"/>
    </a:dk1>
    <a:lt1>
      <a:srgbClr val="FFFFFF"/>
    </a:lt1>
    <a:dk2>
      <a:srgbClr val="000000"/>
    </a:dk2>
    <a:lt2>
      <a:srgbClr val="808080"/>
    </a:lt2>
    <a:accent1>
      <a:srgbClr val="FFCC66"/>
    </a:accent1>
    <a:accent2>
      <a:srgbClr val="0000FF"/>
    </a:accent2>
    <a:accent3>
      <a:srgbClr val="FFFFFF"/>
    </a:accent3>
    <a:accent4>
      <a:srgbClr val="000000"/>
    </a:accent4>
    <a:accent5>
      <a:srgbClr val="FFE2B8"/>
    </a:accent5>
    <a:accent6>
      <a:srgbClr val="0000E7"/>
    </a:accent6>
    <a:hlink>
      <a:srgbClr val="CC00CC"/>
    </a:hlink>
    <a:folHlink>
      <a:srgbClr val="C0C0C0"/>
    </a:folHlink>
  </a:clrScheme>
</a:themeOverride>
</file>

<file path=ppt/theme/themeOverride2.xml><?xml version="1.0" encoding="utf-8"?>
<a:themeOverride xmlns:a="http://schemas.openxmlformats.org/drawingml/2006/main">
  <a:clrScheme name="Custom 4">
    <a:dk1>
      <a:srgbClr val="0081E3"/>
    </a:dk1>
    <a:lt1>
      <a:srgbClr val="FFFFFF"/>
    </a:lt1>
    <a:dk2>
      <a:srgbClr val="39414D"/>
    </a:dk2>
    <a:lt2>
      <a:srgbClr val="C6C9CA"/>
    </a:lt2>
    <a:accent1>
      <a:srgbClr val="74C061"/>
    </a:accent1>
    <a:accent2>
      <a:srgbClr val="00A663"/>
    </a:accent2>
    <a:accent3>
      <a:srgbClr val="50BEE1"/>
    </a:accent3>
    <a:accent4>
      <a:srgbClr val="FFA200"/>
    </a:accent4>
    <a:accent5>
      <a:srgbClr val="71797D"/>
    </a:accent5>
    <a:accent6>
      <a:srgbClr val="0A4977"/>
    </a:accent6>
    <a:hlink>
      <a:srgbClr val="0081E3"/>
    </a:hlink>
    <a:folHlink>
      <a:srgbClr val="50A200"/>
    </a:folHlink>
  </a:clrScheme>
</a:themeOverride>
</file>

<file path=ppt/theme/themeOverride3.xml><?xml version="1.0" encoding="utf-8"?>
<a:themeOverride xmlns:a="http://schemas.openxmlformats.org/drawingml/2006/main">
  <a:clrScheme name="Custom 4">
    <a:dk1>
      <a:srgbClr val="0081E3"/>
    </a:dk1>
    <a:lt1>
      <a:srgbClr val="FFFFFF"/>
    </a:lt1>
    <a:dk2>
      <a:srgbClr val="39414D"/>
    </a:dk2>
    <a:lt2>
      <a:srgbClr val="C6C9CA"/>
    </a:lt2>
    <a:accent1>
      <a:srgbClr val="74C061"/>
    </a:accent1>
    <a:accent2>
      <a:srgbClr val="00A663"/>
    </a:accent2>
    <a:accent3>
      <a:srgbClr val="50BEE1"/>
    </a:accent3>
    <a:accent4>
      <a:srgbClr val="FFA200"/>
    </a:accent4>
    <a:accent5>
      <a:srgbClr val="71797D"/>
    </a:accent5>
    <a:accent6>
      <a:srgbClr val="0A4977"/>
    </a:accent6>
    <a:hlink>
      <a:srgbClr val="0081E3"/>
    </a:hlink>
    <a:folHlink>
      <a:srgbClr val="50A200"/>
    </a:folHlink>
  </a:clrScheme>
</a:themeOverride>
</file>

<file path=ppt/theme/themeOverride4.xml><?xml version="1.0" encoding="utf-8"?>
<a:themeOverride xmlns:a="http://schemas.openxmlformats.org/drawingml/2006/main">
  <a:clrScheme name="Custom 4">
    <a:dk1>
      <a:srgbClr val="0081E3"/>
    </a:dk1>
    <a:lt1>
      <a:srgbClr val="FFFFFF"/>
    </a:lt1>
    <a:dk2>
      <a:srgbClr val="39414D"/>
    </a:dk2>
    <a:lt2>
      <a:srgbClr val="C6C9CA"/>
    </a:lt2>
    <a:accent1>
      <a:srgbClr val="74C061"/>
    </a:accent1>
    <a:accent2>
      <a:srgbClr val="00A663"/>
    </a:accent2>
    <a:accent3>
      <a:srgbClr val="50BEE1"/>
    </a:accent3>
    <a:accent4>
      <a:srgbClr val="FFA200"/>
    </a:accent4>
    <a:accent5>
      <a:srgbClr val="71797D"/>
    </a:accent5>
    <a:accent6>
      <a:srgbClr val="0A4977"/>
    </a:accent6>
    <a:hlink>
      <a:srgbClr val="0081E3"/>
    </a:hlink>
    <a:folHlink>
      <a:srgbClr val="50A200"/>
    </a:folHlink>
  </a:clrScheme>
</a:themeOverride>
</file>

<file path=ppt/theme/themeOverride5.xml><?xml version="1.0" encoding="utf-8"?>
<a:themeOverride xmlns:a="http://schemas.openxmlformats.org/drawingml/2006/main">
  <a:clrScheme name="Custom 4">
    <a:dk1>
      <a:srgbClr val="0081E3"/>
    </a:dk1>
    <a:lt1>
      <a:srgbClr val="FFFFFF"/>
    </a:lt1>
    <a:dk2>
      <a:srgbClr val="39414D"/>
    </a:dk2>
    <a:lt2>
      <a:srgbClr val="C6C9CA"/>
    </a:lt2>
    <a:accent1>
      <a:srgbClr val="74C061"/>
    </a:accent1>
    <a:accent2>
      <a:srgbClr val="00A663"/>
    </a:accent2>
    <a:accent3>
      <a:srgbClr val="50BEE1"/>
    </a:accent3>
    <a:accent4>
      <a:srgbClr val="FFA200"/>
    </a:accent4>
    <a:accent5>
      <a:srgbClr val="71797D"/>
    </a:accent5>
    <a:accent6>
      <a:srgbClr val="0A4977"/>
    </a:accent6>
    <a:hlink>
      <a:srgbClr val="0081E3"/>
    </a:hlink>
    <a:folHlink>
      <a:srgbClr val="50A200"/>
    </a:folHlink>
  </a:clrScheme>
</a:themeOverride>
</file>

<file path=ppt/theme/themeOverride6.xml><?xml version="1.0" encoding="utf-8"?>
<a:themeOverride xmlns:a="http://schemas.openxmlformats.org/drawingml/2006/main">
  <a:clrScheme name="Custom 4">
    <a:dk1>
      <a:srgbClr val="0081E3"/>
    </a:dk1>
    <a:lt1>
      <a:srgbClr val="FFFFFF"/>
    </a:lt1>
    <a:dk2>
      <a:srgbClr val="39414D"/>
    </a:dk2>
    <a:lt2>
      <a:srgbClr val="C6C9CA"/>
    </a:lt2>
    <a:accent1>
      <a:srgbClr val="74C061"/>
    </a:accent1>
    <a:accent2>
      <a:srgbClr val="00A663"/>
    </a:accent2>
    <a:accent3>
      <a:srgbClr val="50BEE1"/>
    </a:accent3>
    <a:accent4>
      <a:srgbClr val="FFA200"/>
    </a:accent4>
    <a:accent5>
      <a:srgbClr val="71797D"/>
    </a:accent5>
    <a:accent6>
      <a:srgbClr val="0A4977"/>
    </a:accent6>
    <a:hlink>
      <a:srgbClr val="0081E3"/>
    </a:hlink>
    <a:folHlink>
      <a:srgbClr val="50A20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F8EE786EFCE1E48BCB736A8D94072E3" ma:contentTypeVersion="49" ma:contentTypeDescription="Create a new document." ma:contentTypeScope="" ma:versionID="05c33a338b3f301cb3396e1bb1f1afce">
  <xsd:schema xmlns:xsd="http://www.w3.org/2001/XMLSchema" xmlns:xs="http://www.w3.org/2001/XMLSchema" xmlns:p="http://schemas.microsoft.com/office/2006/metadata/properties" xmlns:ns2="cb97441d-f6bd-4550-9ce2-9cd47ad8d186" xmlns:ns3="10ef6317-4fa1-423d-af9e-c6ee7cb52c92" xmlns:ns4="http://schemas.microsoft.com/sharepoint/v4" xmlns:ns5="eed359c1-f3fc-421e-aa62-010cb7382836" targetNamespace="http://schemas.microsoft.com/office/2006/metadata/properties" ma:root="true" ma:fieldsID="facaaae05ec0290b635c4c49169db4f2" ns2:_="" ns3:_="" ns4:_="" ns5:_="">
    <xsd:import namespace="cb97441d-f6bd-4550-9ce2-9cd47ad8d186"/>
    <xsd:import namespace="10ef6317-4fa1-423d-af9e-c6ee7cb52c92"/>
    <xsd:import namespace="http://schemas.microsoft.com/sharepoint/v4"/>
    <xsd:import namespace="eed359c1-f3fc-421e-aa62-010cb7382836"/>
    <xsd:element name="properties">
      <xsd:complexType>
        <xsd:sequence>
          <xsd:element name="documentManagement">
            <xsd:complexType>
              <xsd:all>
                <xsd:element ref="ns2:TaxCatchAll" minOccurs="0"/>
                <xsd:element ref="ns3:Document_x0020_Type" minOccurs="0"/>
                <xsd:element ref="ns3:Description0" minOccurs="0"/>
                <xsd:element ref="ns3:MediaServiceMetadata" minOccurs="0"/>
                <xsd:element ref="ns3:MediaServiceFastMetadata" minOccurs="0"/>
                <xsd:element ref="ns4:IconOverlay" minOccurs="0"/>
                <xsd:element ref="ns5:SharedWithUsers" minOccurs="0"/>
                <xsd:element ref="ns5:SharedWithDetails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97441d-f6bd-4550-9ce2-9cd47ad8d186" elementFormDefault="qualified">
    <xsd:import namespace="http://schemas.microsoft.com/office/2006/documentManagement/types"/>
    <xsd:import namespace="http://schemas.microsoft.com/office/infopath/2007/PartnerControls"/>
    <xsd:element name="TaxCatchAll" ma:index="8" nillable="true" ma:displayName="Taxonomy Catch All Column" ma:hidden="true" ma:list="{e4801f94-ba02-4bcb-9a02-89e6cc0358c6}" ma:internalName="TaxCatchAll" ma:showField="CatchAllData" ma:web="eed359c1-f3fc-421e-aa62-010cb738283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ef6317-4fa1-423d-af9e-c6ee7cb52c92" elementFormDefault="qualified">
    <xsd:import namespace="http://schemas.microsoft.com/office/2006/documentManagement/types"/>
    <xsd:import namespace="http://schemas.microsoft.com/office/infopath/2007/PartnerControls"/>
    <xsd:element name="Document_x0020_Type" ma:index="9" nillable="true" ma:displayName="Document Type" ma:default="Word" ma:format="Dropdown" ma:internalName="Document_x0020_Type" ma:readOnly="false">
      <xsd:simpleType>
        <xsd:union memberTypes="dms:Text">
          <xsd:simpleType>
            <xsd:restriction base="dms:Choice">
              <xsd:enumeration value="Word"/>
              <xsd:enumeration value="PowerPoint Presentation Template"/>
              <xsd:enumeration value="PowerPoint Proposal Template"/>
              <xsd:enumeration value="Excel"/>
              <xsd:enumeration value="Iconography"/>
              <xsd:enumeration value="Maps"/>
              <xsd:enumeration value="Instructions"/>
            </xsd:restriction>
          </xsd:simpleType>
        </xsd:union>
      </xsd:simpleType>
    </xsd:element>
    <xsd:element name="Description0" ma:index="10" nillable="true" ma:displayName="Description" ma:internalName="Description0" ma:readOnly="false">
      <xsd:simpleType>
        <xsd:restriction base="dms:Note">
          <xsd:maxLength value="255"/>
        </xsd:restriction>
      </xsd:simple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13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d359c1-f3fc-421e-aa62-010cb7382836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scription0 xmlns="10ef6317-4fa1-423d-af9e-c6ee7cb52c92">For onscreen presentation use</Description0>
    <Document_x0020_Type xmlns="10ef6317-4fa1-423d-af9e-c6ee7cb52c92">PowerPoint Presentation Template</Document_x0020_Type>
    <TaxCatchAll xmlns="cb97441d-f6bd-4550-9ce2-9cd47ad8d186"/>
    <IconOverlay xmlns="http://schemas.microsoft.com/sharepoint/v4" xsi:nil="true"/>
  </documentManagement>
</p:properties>
</file>

<file path=customXml/itemProps1.xml><?xml version="1.0" encoding="utf-8"?>
<ds:datastoreItem xmlns:ds="http://schemas.openxmlformats.org/officeDocument/2006/customXml" ds:itemID="{5B854E40-412D-4F91-BD6B-FFD90BAA72F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2BA7820-CAAE-4665-94AE-0F9AEC14ED1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b97441d-f6bd-4550-9ce2-9cd47ad8d186"/>
    <ds:schemaRef ds:uri="10ef6317-4fa1-423d-af9e-c6ee7cb52c92"/>
    <ds:schemaRef ds:uri="http://schemas.microsoft.com/sharepoint/v4"/>
    <ds:schemaRef ds:uri="eed359c1-f3fc-421e-aa62-010cb738283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7CFE683-E747-4C74-821D-CC9A72D290A0}">
  <ds:schemaRefs>
    <ds:schemaRef ds:uri="http://schemas.microsoft.com/sharepoint/v4"/>
    <ds:schemaRef ds:uri="http://purl.org/dc/terms/"/>
    <ds:schemaRef ds:uri="eed359c1-f3fc-421e-aa62-010cb738283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10ef6317-4fa1-423d-af9e-c6ee7cb52c92"/>
    <ds:schemaRef ds:uri="http://purl.org/dc/elements/1.1/"/>
    <ds:schemaRef ds:uri="http://schemas.microsoft.com/office/2006/metadata/properties"/>
    <ds:schemaRef ds:uri="cb97441d-f6bd-4550-9ce2-9cd47ad8d186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43770</TotalTime>
  <Words>325</Words>
  <Application>Microsoft Office PowerPoint</Application>
  <PresentationFormat>Widescreen</PresentationFormat>
  <Paragraphs>56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Arial</vt:lpstr>
      <vt:lpstr>ArialMT</vt:lpstr>
      <vt:lpstr>Bahamas</vt:lpstr>
      <vt:lpstr>Garamond</vt:lpstr>
      <vt:lpstr>Times New Roman</vt:lpstr>
      <vt:lpstr>Wingdings</vt:lpstr>
      <vt:lpstr>2_MILLIMAN MASTER</vt:lpstr>
      <vt:lpstr>1_LifeConvBirm02</vt:lpstr>
      <vt:lpstr>Impact of IFRS 17 on insurance products – Indian perspective</vt:lpstr>
      <vt:lpstr>Key Drivers for Surplus Emergence</vt:lpstr>
      <vt:lpstr>Example – Regular Pay Protection</vt:lpstr>
      <vt:lpstr>Example – Regular Pay ULIP</vt:lpstr>
      <vt:lpstr>Example – Regular Pay Savings</vt:lpstr>
      <vt:lpstr>Key Impacts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IFRS 17 impact on product design and pricing</dc:title>
  <dc:creator>Jeremy Kent;Ed Morgan;Dominic Clark</dc:creator>
  <cp:lastModifiedBy>Kshitij Sharma</cp:lastModifiedBy>
  <cp:revision>1099</cp:revision>
  <cp:lastPrinted>2020-06-02T06:40:16Z</cp:lastPrinted>
  <dcterms:created xsi:type="dcterms:W3CDTF">2015-09-30T14:47:39Z</dcterms:created>
  <dcterms:modified xsi:type="dcterms:W3CDTF">2020-07-16T02:28:49Z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2289701</vt:lpwstr>
  </property>
  <property fmtid="{D5CDD505-2E9C-101B-9397-08002B2CF9AE}" pid="3" name="NXPowerLiteSettings">
    <vt:lpwstr>B74006B004C800</vt:lpwstr>
  </property>
  <property fmtid="{D5CDD505-2E9C-101B-9397-08002B2CF9AE}" pid="4" name="NXPowerLiteVersion">
    <vt:lpwstr>D6.0.7</vt:lpwstr>
  </property>
  <property fmtid="{D5CDD505-2E9C-101B-9397-08002B2CF9AE}" pid="5" name="ContentTypeId">
    <vt:lpwstr>0x010100EF8EE786EFCE1E48BCB736A8D94072E3</vt:lpwstr>
  </property>
  <property fmtid="{D5CDD505-2E9C-101B-9397-08002B2CF9AE}" pid="6" name="MSCGCSService">
    <vt:lpwstr/>
  </property>
  <property fmtid="{D5CDD505-2E9C-101B-9397-08002B2CF9AE}" pid="7" name="URL">
    <vt:lpwstr/>
  </property>
  <property fmtid="{D5CDD505-2E9C-101B-9397-08002B2CF9AE}" pid="8" name="MSCDiscipline">
    <vt:lpwstr/>
  </property>
  <property fmtid="{D5CDD505-2E9C-101B-9397-08002B2CF9AE}" pid="9" name="MSCDocType">
    <vt:lpwstr/>
  </property>
  <property fmtid="{D5CDD505-2E9C-101B-9397-08002B2CF9AE}" pid="10" name="p08f631a7fa246f9a374a065783db7ea">
    <vt:lpwstr/>
  </property>
  <property fmtid="{D5CDD505-2E9C-101B-9397-08002B2CF9AE}" pid="11" name="i47315082d3e4eb6ab65209a880a2441">
    <vt:lpwstr/>
  </property>
  <property fmtid="{D5CDD505-2E9C-101B-9397-08002B2CF9AE}" pid="12" name="g68c40a2328d4ab7bc9d7cf25a137e5f">
    <vt:lpwstr/>
  </property>
  <property fmtid="{D5CDD505-2E9C-101B-9397-08002B2CF9AE}" pid="13" name="MSCDepartment">
    <vt:lpwstr/>
  </property>
  <property fmtid="{D5CDD505-2E9C-101B-9397-08002B2CF9AE}" pid="14" name="l11938cfe26d434b932beb3bb888ab03">
    <vt:lpwstr/>
  </property>
  <property fmtid="{D5CDD505-2E9C-101B-9397-08002B2CF9AE}" pid="15" name="MSCConfidentiality">
    <vt:lpwstr/>
  </property>
  <property fmtid="{D5CDD505-2E9C-101B-9397-08002B2CF9AE}" pid="16" name="g17849f24c474e1dac8e5b06a728c018">
    <vt:lpwstr/>
  </property>
  <property fmtid="{D5CDD505-2E9C-101B-9397-08002B2CF9AE}" pid="17" name="MSCBusCap">
    <vt:lpwstr/>
  </property>
  <property fmtid="{D5CDD505-2E9C-101B-9397-08002B2CF9AE}" pid="18" name="MSCServices">
    <vt:lpwstr/>
  </property>
  <property fmtid="{D5CDD505-2E9C-101B-9397-08002B2CF9AE}" pid="19" name="occ6de7f2f014cc984f6369b3a3cc00d">
    <vt:lpwstr/>
  </property>
  <property fmtid="{D5CDD505-2E9C-101B-9397-08002B2CF9AE}" pid="20" name="jc723c2c561f405da9997ce19fb80ce1">
    <vt:lpwstr/>
  </property>
</Properties>
</file>