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4.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5.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6.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7.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8.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9.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theme/theme10.xml" ContentType="application/vnd.openxmlformats-officedocument.theme+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theme/theme11.xml" ContentType="application/vnd.openxmlformats-officedocument.theme+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12.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theme/theme13.xml" ContentType="application/vnd.openxmlformats-officedocument.theme+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theme/theme14.xml" ContentType="application/vnd.openxmlformats-officedocument.theme+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theme/theme15.xml" ContentType="application/vnd.openxmlformats-officedocument.theme+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theme/theme16.xml" ContentType="application/vnd.openxmlformats-officedocument.theme+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theme/theme17.xml" ContentType="application/vnd.openxmlformats-officedocument.theme+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theme/theme18.xml" ContentType="application/vnd.openxmlformats-officedocument.theme+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19.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theme/theme20.xml" ContentType="application/vnd.openxmlformats-officedocument.theme+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theme/theme21.xml" ContentType="application/vnd.openxmlformats-officedocument.theme+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theme/theme22.xml" ContentType="application/vnd.openxmlformats-officedocument.theme+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theme/theme23.xml" ContentType="application/vnd.openxmlformats-officedocument.theme+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theme/theme24.xml" ContentType="application/vnd.openxmlformats-officedocument.theme+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theme/theme25.xml" ContentType="application/vnd.openxmlformats-officedocument.theme+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theme/theme26.xml" ContentType="application/vnd.openxmlformats-officedocument.theme+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theme/theme27.xml" ContentType="application/vnd.openxmlformats-officedocument.theme+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theme/theme28.xml" ContentType="application/vnd.openxmlformats-officedocument.theme+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theme/theme29.xml" ContentType="application/vnd.openxmlformats-officedocument.theme+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theme/theme30.xml" ContentType="application/vnd.openxmlformats-officedocument.theme+xml"/>
  <Override PartName="/ppt/slideLayouts/slideLayout748.xml" ContentType="application/vnd.openxmlformats-officedocument.presentationml.slideLayout+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slideLayouts/slideLayout771.xml" ContentType="application/vnd.openxmlformats-officedocument.presentationml.slideLayout+xml"/>
  <Override PartName="/ppt/theme/theme31.xml" ContentType="application/vnd.openxmlformats-officedocument.theme+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slideLayouts/slideLayout780.xml" ContentType="application/vnd.openxmlformats-officedocument.presentationml.slideLayout+xml"/>
  <Override PartName="/ppt/theme/theme32.xml" ContentType="application/vnd.openxmlformats-officedocument.theme+xml"/>
  <Override PartName="/ppt/slideLayouts/slideLayout781.xml" ContentType="application/vnd.openxmlformats-officedocument.presentationml.slideLayout+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theme/theme33.xml" ContentType="application/vnd.openxmlformats-officedocument.theme+xml"/>
  <Override PartName="/ppt/slideLayouts/slideLayout790.xml" ContentType="application/vnd.openxmlformats-officedocument.presentationml.slideLayout+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theme/theme34.xml" ContentType="application/vnd.openxmlformats-officedocument.theme+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slideLayouts/slideLayout803.xml" ContentType="application/vnd.openxmlformats-officedocument.presentationml.slideLayout+xml"/>
  <Override PartName="/ppt/slideLayouts/slideLayout804.xml" ContentType="application/vnd.openxmlformats-officedocument.presentationml.slideLayout+xml"/>
  <Override PartName="/ppt/slideLayouts/slideLayout805.xml" ContentType="application/vnd.openxmlformats-officedocument.presentationml.slideLayout+xml"/>
  <Override PartName="/ppt/slideLayouts/slideLayout806.xml" ContentType="application/vnd.openxmlformats-officedocument.presentationml.slideLayout+xml"/>
  <Override PartName="/ppt/slideLayouts/slideLayout807.xml" ContentType="application/vnd.openxmlformats-officedocument.presentationml.slideLayout+xml"/>
  <Override PartName="/ppt/slideLayouts/slideLayout808.xml" ContentType="application/vnd.openxmlformats-officedocument.presentationml.slideLayout+xml"/>
  <Override PartName="/ppt/slideLayouts/slideLayout809.xml" ContentType="application/vnd.openxmlformats-officedocument.presentationml.slideLayout+xml"/>
  <Override PartName="/ppt/slideLayouts/slideLayout810.xml" ContentType="application/vnd.openxmlformats-officedocument.presentationml.slideLayout+xml"/>
  <Override PartName="/ppt/slideLayouts/slideLayout811.xml" ContentType="application/vnd.openxmlformats-officedocument.presentationml.slideLayout+xml"/>
  <Override PartName="/ppt/slideLayouts/slideLayout812.xml" ContentType="application/vnd.openxmlformats-officedocument.presentationml.slideLayout+xml"/>
  <Override PartName="/ppt/slideLayouts/slideLayout813.xml" ContentType="application/vnd.openxmlformats-officedocument.presentationml.slideLayout+xml"/>
  <Override PartName="/ppt/slideLayouts/slideLayout814.xml" ContentType="application/vnd.openxmlformats-officedocument.presentationml.slideLayout+xml"/>
  <Override PartName="/ppt/slideLayouts/slideLayout815.xml" ContentType="application/vnd.openxmlformats-officedocument.presentationml.slideLayout+xml"/>
  <Override PartName="/ppt/slideLayouts/slideLayout816.xml" ContentType="application/vnd.openxmlformats-officedocument.presentationml.slideLayout+xml"/>
  <Override PartName="/ppt/slideLayouts/slideLayout817.xml" ContentType="application/vnd.openxmlformats-officedocument.presentationml.slideLayout+xml"/>
  <Override PartName="/ppt/slideLayouts/slideLayout818.xml" ContentType="application/vnd.openxmlformats-officedocument.presentationml.slideLayout+xml"/>
  <Override PartName="/ppt/slideLayouts/slideLayout819.xml" ContentType="application/vnd.openxmlformats-officedocument.presentationml.slideLayout+xml"/>
  <Override PartName="/ppt/slideLayouts/slideLayout820.xml" ContentType="application/vnd.openxmlformats-officedocument.presentationml.slideLayout+xml"/>
  <Override PartName="/ppt/slideLayouts/slideLayout821.xml" ContentType="application/vnd.openxmlformats-officedocument.presentationml.slideLayout+xml"/>
  <Override PartName="/ppt/slideLayouts/slideLayout822.xml" ContentType="application/vnd.openxmlformats-officedocument.presentationml.slideLayout+xml"/>
  <Override PartName="/ppt/slideLayouts/slideLayout823.xml" ContentType="application/vnd.openxmlformats-officedocument.presentationml.slideLayout+xml"/>
  <Override PartName="/ppt/theme/theme35.xml" ContentType="application/vnd.openxmlformats-officedocument.theme+xml"/>
  <Override PartName="/ppt/slideLayouts/slideLayout824.xml" ContentType="application/vnd.openxmlformats-officedocument.presentationml.slideLayout+xml"/>
  <Override PartName="/ppt/slideLayouts/slideLayout825.xml" ContentType="application/vnd.openxmlformats-officedocument.presentationml.slideLayout+xml"/>
  <Override PartName="/ppt/slideLayouts/slideLayout826.xml" ContentType="application/vnd.openxmlformats-officedocument.presentationml.slideLayout+xml"/>
  <Override PartName="/ppt/slideLayouts/slideLayout827.xml" ContentType="application/vnd.openxmlformats-officedocument.presentationml.slideLayout+xml"/>
  <Override PartName="/ppt/slideLayouts/slideLayout828.xml" ContentType="application/vnd.openxmlformats-officedocument.presentationml.slideLayout+xml"/>
  <Override PartName="/ppt/slideLayouts/slideLayout829.xml" ContentType="application/vnd.openxmlformats-officedocument.presentationml.slideLayout+xml"/>
  <Override PartName="/ppt/slideLayouts/slideLayout830.xml" ContentType="application/vnd.openxmlformats-officedocument.presentationml.slideLayout+xml"/>
  <Override PartName="/ppt/slideLayouts/slideLayout831.xml" ContentType="application/vnd.openxmlformats-officedocument.presentationml.slideLayout+xml"/>
  <Override PartName="/ppt/theme/theme36.xml" ContentType="application/vnd.openxmlformats-officedocument.theme+xml"/>
  <Override PartName="/ppt/theme/theme37.xml" ContentType="application/vnd.openxmlformats-officedocument.theme+xml"/>
  <Override PartName="/ppt/theme/theme38.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notesSlides/notesSlide2.xml" ContentType="application/vnd.openxmlformats-officedocument.presentationml.notesSlide+xml"/>
  <Override PartName="/ppt/theme/themeOverride4.xml" ContentType="application/vnd.openxmlformats-officedocument.themeOverride+xml"/>
  <Override PartName="/ppt/notesSlides/notesSlide3.xml" ContentType="application/vnd.openxmlformats-officedocument.presentationml.notesSlide+xml"/>
  <Override PartName="/ppt/theme/themeOverride5.xml" ContentType="application/vnd.openxmlformats-officedocument.themeOverride+xml"/>
  <Override PartName="/ppt/notesSlides/notesSlide4.xml" ContentType="application/vnd.openxmlformats-officedocument.presentationml.notesSlide+xml"/>
  <Override PartName="/ppt/theme/themeOverride6.xml" ContentType="application/vnd.openxmlformats-officedocument.themeOverride+xml"/>
  <Override PartName="/ppt/notesSlides/notesSlide5.xml" ContentType="application/vnd.openxmlformats-officedocument.presentationml.notesSlide+xml"/>
  <Override PartName="/ppt/theme/themeOverride7.xml" ContentType="application/vnd.openxmlformats-officedocument.themeOverride+xml"/>
  <Override PartName="/ppt/notesSlides/notesSlide6.xml" ContentType="application/vnd.openxmlformats-officedocument.presentationml.notesSlide+xml"/>
  <Override PartName="/ppt/theme/themeOverride8.xml" ContentType="application/vnd.openxmlformats-officedocument.themeOverride+xml"/>
  <Override PartName="/ppt/notesSlides/notesSlide7.xml" ContentType="application/vnd.openxmlformats-officedocument.presentationml.notesSlide+xml"/>
  <Override PartName="/ppt/theme/themeOverride9.xml" ContentType="application/vnd.openxmlformats-officedocument.themeOverride+xml"/>
  <Override PartName="/ppt/notesSlides/notesSlide8.xml" ContentType="application/vnd.openxmlformats-officedocument.presentationml.notesSlide+xml"/>
  <Override PartName="/ppt/theme/themeOverride10.xml" ContentType="application/vnd.openxmlformats-officedocument.themeOverride+xml"/>
  <Override PartName="/ppt/theme/themeOverride11.xml" ContentType="application/vnd.openxmlformats-officedocument.themeOverride+xml"/>
  <Override PartName="/ppt/notesSlides/notesSlide9.xml" ContentType="application/vnd.openxmlformats-officedocument.presentationml.notesSlide+xml"/>
  <Override PartName="/ppt/theme/themeOverride12.xml" ContentType="application/vnd.openxmlformats-officedocument.themeOverride+xml"/>
  <Override PartName="/ppt/notesSlides/notesSlide10.xml" ContentType="application/vnd.openxmlformats-officedocument.presentationml.notesSl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6.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7.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8.xml" ContentType="application/vnd.openxmlformats-officedocument.themeOverride+xml"/>
  <Override PartName="/ppt/theme/themeOverride19.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0.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21.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2.xml" ContentType="application/vnd.openxmlformats-officedocument.themeOverride+xml"/>
  <Override PartName="/ppt/theme/themeOverride23.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24.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5.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26.xml" ContentType="application/vnd.openxmlformats-officedocument.themeOverride+xml"/>
  <Override PartName="/ppt/theme/themeOverride27.xml" ContentType="application/vnd.openxmlformats-officedocument.themeOverride+xml"/>
  <Override PartName="/ppt/notesSlides/notesSlide1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28.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29.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33.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34.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35.xml" ContentType="application/vnd.openxmlformats-officedocument.themeOverride+xml"/>
  <Override PartName="/ppt/theme/themeOverride36.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37.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38.xml" ContentType="application/vnd.openxmlformats-officedocument.themeOverr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39.xml" ContentType="application/vnd.openxmlformats-officedocument.themeOverride+xml"/>
  <Override PartName="/ppt/theme/themeOverride40.xml" ContentType="application/vnd.openxmlformats-officedocument.themeOverr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41.xml" ContentType="application/vnd.openxmlformats-officedocument.themeOverr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42.xml" ContentType="application/vnd.openxmlformats-officedocument.themeOverr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notesSlides/notesSlide12.xml" ContentType="application/vnd.openxmlformats-officedocument.presentationml.notesSlide+xml"/>
  <Override PartName="/ppt/theme/themeOverride46.xml" ContentType="application/vnd.openxmlformats-officedocument.themeOverride+xml"/>
  <Override PartName="/ppt/theme/themeOverride47.xml" ContentType="application/vnd.openxmlformats-officedocument.themeOverr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48.xml" ContentType="application/vnd.openxmlformats-officedocument.themeOverr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49.xml" ContentType="application/vnd.openxmlformats-officedocument.themeOverride+xml"/>
  <Override PartName="/ppt/theme/themeOverride50.xml" ContentType="application/vnd.openxmlformats-officedocument.themeOverr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51.xml" ContentType="application/vnd.openxmlformats-officedocument.themeOverr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52.xml" ContentType="application/vnd.openxmlformats-officedocument.themeOverride+xml"/>
  <Override PartName="/ppt/theme/themeOverride53.xml" ContentType="application/vnd.openxmlformats-officedocument.themeOverride+xml"/>
  <Override PartName="/ppt/theme/themeOverride54.xml" ContentType="application/vnd.openxmlformats-officedocument.themeOverride+xml"/>
  <Override PartName="/ppt/notesSlides/notesSlide13.xml" ContentType="application/vnd.openxmlformats-officedocument.presentationml.notesSlide+xml"/>
  <Override PartName="/ppt/theme/themeOverride55.xml" ContentType="application/vnd.openxmlformats-officedocument.themeOverride+xml"/>
  <Override PartName="/ppt/notesSlides/notesSlide14.xml" ContentType="application/vnd.openxmlformats-officedocument.presentationml.notesSlide+xml"/>
  <Override PartName="/ppt/theme/themeOverride56.xml" ContentType="application/vnd.openxmlformats-officedocument.themeOverride+xml"/>
  <Override PartName="/ppt/notesSlides/notesSlide15.xml" ContentType="application/vnd.openxmlformats-officedocument.presentationml.notesSlide+xml"/>
  <Override PartName="/ppt/theme/themeOverride57.xml" ContentType="application/vnd.openxmlformats-officedocument.themeOverride+xml"/>
  <Override PartName="/ppt/notesSlides/notesSlide16.xml" ContentType="application/vnd.openxmlformats-officedocument.presentationml.notesSlide+xml"/>
  <Override PartName="/ppt/theme/themeOverride58.xml" ContentType="application/vnd.openxmlformats-officedocument.themeOverride+xml"/>
  <Override PartName="/ppt/notesSlides/notesSlide17.xml" ContentType="application/vnd.openxmlformats-officedocument.presentationml.notesSlide+xml"/>
  <Override PartName="/ppt/theme/themeOverride59.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79" r:id="rId5"/>
    <p:sldMasterId id="2147483805" r:id="rId6"/>
    <p:sldMasterId id="2147483831" r:id="rId7"/>
    <p:sldMasterId id="2147483857" r:id="rId8"/>
    <p:sldMasterId id="2147483883" r:id="rId9"/>
    <p:sldMasterId id="2147483909" r:id="rId10"/>
    <p:sldMasterId id="2147483935" r:id="rId11"/>
    <p:sldMasterId id="2147483961" r:id="rId12"/>
    <p:sldMasterId id="2147483987" r:id="rId13"/>
    <p:sldMasterId id="2147484013" r:id="rId14"/>
    <p:sldMasterId id="2147484038" r:id="rId15"/>
    <p:sldMasterId id="2147484064" r:id="rId16"/>
    <p:sldMasterId id="2147484090" r:id="rId17"/>
    <p:sldMasterId id="2147484116" r:id="rId18"/>
    <p:sldMasterId id="2147484142" r:id="rId19"/>
    <p:sldMasterId id="2147484168" r:id="rId20"/>
    <p:sldMasterId id="2147484194" r:id="rId21"/>
    <p:sldMasterId id="2147484220" r:id="rId22"/>
    <p:sldMasterId id="2147484246" r:id="rId23"/>
    <p:sldMasterId id="2147484272" r:id="rId24"/>
    <p:sldMasterId id="2147484298" r:id="rId25"/>
    <p:sldMasterId id="2147484324" r:id="rId26"/>
    <p:sldMasterId id="2147484350" r:id="rId27"/>
    <p:sldMasterId id="2147484376" r:id="rId28"/>
    <p:sldMasterId id="2147484402" r:id="rId29"/>
    <p:sldMasterId id="2147484428" r:id="rId30"/>
    <p:sldMasterId id="2147484454" r:id="rId31"/>
    <p:sldMasterId id="2147484480" r:id="rId32"/>
    <p:sldMasterId id="2147484506" r:id="rId33"/>
    <p:sldMasterId id="2147484531" r:id="rId34"/>
    <p:sldMasterId id="2147484566" r:id="rId35"/>
    <p:sldMasterId id="2147484586" r:id="rId36"/>
    <p:sldMasterId id="2147484596" r:id="rId37"/>
    <p:sldMasterId id="2147484606" r:id="rId38"/>
    <p:sldMasterId id="2147484632" r:id="rId39"/>
  </p:sldMasterIdLst>
  <p:notesMasterIdLst>
    <p:notesMasterId r:id="rId74"/>
  </p:notesMasterIdLst>
  <p:handoutMasterIdLst>
    <p:handoutMasterId r:id="rId75"/>
  </p:handoutMasterIdLst>
  <p:sldIdLst>
    <p:sldId id="539" r:id="rId40"/>
    <p:sldId id="540" r:id="rId41"/>
    <p:sldId id="512" r:id="rId42"/>
    <p:sldId id="568" r:id="rId43"/>
    <p:sldId id="569" r:id="rId44"/>
    <p:sldId id="570" r:id="rId45"/>
    <p:sldId id="571" r:id="rId46"/>
    <p:sldId id="572" r:id="rId47"/>
    <p:sldId id="573" r:id="rId48"/>
    <p:sldId id="575" r:id="rId49"/>
    <p:sldId id="576" r:id="rId50"/>
    <p:sldId id="577" r:id="rId51"/>
    <p:sldId id="513" r:id="rId52"/>
    <p:sldId id="563" r:id="rId53"/>
    <p:sldId id="514" r:id="rId54"/>
    <p:sldId id="517" r:id="rId55"/>
    <p:sldId id="518" r:id="rId56"/>
    <p:sldId id="519" r:id="rId57"/>
    <p:sldId id="520" r:id="rId58"/>
    <p:sldId id="521" r:id="rId59"/>
    <p:sldId id="522" r:id="rId60"/>
    <p:sldId id="523" r:id="rId61"/>
    <p:sldId id="524" r:id="rId62"/>
    <p:sldId id="525" r:id="rId63"/>
    <p:sldId id="527" r:id="rId64"/>
    <p:sldId id="526" r:id="rId65"/>
    <p:sldId id="528" r:id="rId66"/>
    <p:sldId id="529" r:id="rId67"/>
    <p:sldId id="551" r:id="rId68"/>
    <p:sldId id="560" r:id="rId69"/>
    <p:sldId id="562" r:id="rId70"/>
    <p:sldId id="554" r:id="rId71"/>
    <p:sldId id="557" r:id="rId72"/>
    <p:sldId id="558" r:id="rId73"/>
  </p:sldIdLst>
  <p:sldSz cx="12192000" cy="6858000"/>
  <p:notesSz cx="6799263" cy="9929813"/>
  <p:custDataLst>
    <p:tags r:id="rId76"/>
  </p:custDataLst>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lliman PowerPoint presentation template" id="{EFFBE4E0-ECB2-7F4B-98DD-6F6A0A143266}">
          <p14:sldIdLst>
            <p14:sldId id="539"/>
            <p14:sldId id="540"/>
            <p14:sldId id="512"/>
            <p14:sldId id="568"/>
            <p14:sldId id="569"/>
            <p14:sldId id="570"/>
            <p14:sldId id="571"/>
            <p14:sldId id="572"/>
            <p14:sldId id="573"/>
            <p14:sldId id="575"/>
            <p14:sldId id="576"/>
            <p14:sldId id="577"/>
            <p14:sldId id="513"/>
            <p14:sldId id="563"/>
            <p14:sldId id="514"/>
            <p14:sldId id="517"/>
            <p14:sldId id="518"/>
            <p14:sldId id="519"/>
            <p14:sldId id="520"/>
            <p14:sldId id="521"/>
            <p14:sldId id="522"/>
            <p14:sldId id="523"/>
            <p14:sldId id="524"/>
            <p14:sldId id="525"/>
            <p14:sldId id="527"/>
            <p14:sldId id="526"/>
            <p14:sldId id="528"/>
            <p14:sldId id="529"/>
            <p14:sldId id="551"/>
            <p14:sldId id="560"/>
            <p14:sldId id="562"/>
            <p14:sldId id="554"/>
            <p14:sldId id="557"/>
            <p14:sldId id="558"/>
          </p14:sldIdLst>
        </p14:section>
        <p14:section name="GETTING STARTED" id="{8B9B6AA9-A188-2546-B78A-B585A47C14CD}">
          <p14:sldIdLst/>
        </p14:section>
        <p14:section name="COVERS" id="{F1AD497F-6665-7546-91E8-C3E228169456}">
          <p14:sldIdLst/>
        </p14:section>
        <p14:section name="CONTENT" id="{60AE3CCF-6799-FE42-8541-8405C68BC5D3}">
          <p14:sldIdLst/>
        </p14:section>
        <p14:section name="DIVIDERS" id="{1E161E18-0E8A-9C4A-9276-EA8B47BBA525}">
          <p14:sldIdLst/>
        </p14:section>
        <p14:section name="MAPS" id="{5C0759AD-143E-F64F-AEAE-0C3B700A6EAE}">
          <p14:sldIdLst/>
        </p14:section>
        <p14:section name="ICONOGRAPHY" id="{38FB3BAF-D185-D048-A7AA-98A63B3B6444}">
          <p14:sldIdLst/>
        </p14:section>
        <p14:section name="CHARTS &amp; GRAPHS" id="{6ED10532-E866-5441-8F27-C4DD64978557}">
          <p14:sldIdLst/>
        </p14:section>
        <p14:section name="PROCESS &amp; TIMELINES" id="{0FA30E60-9141-BC4A-BF88-A1DE00D691EE}">
          <p14:sldIdLst/>
        </p14:section>
        <p14:section name="THANK YOU" id="{363BABE1-D1B4-C741-9F23-0EA7F1370892}">
          <p14:sldIdLst/>
        </p14:section>
      </p14:sectionLst>
    </p:ext>
    <p:ext uri="{EFAFB233-063F-42B5-8137-9DF3F51BA10A}">
      <p15:sldGuideLst xmlns:p15="http://schemas.microsoft.com/office/powerpoint/2012/main">
        <p15:guide id="1" orient="horz" pos="1152" userDrawn="1">
          <p15:clr>
            <a:srgbClr val="A4A3A4"/>
          </p15:clr>
        </p15:guide>
        <p15:guide id="4" orient="horz" pos="3840" userDrawn="1">
          <p15:clr>
            <a:srgbClr val="A4A3A4"/>
          </p15:clr>
        </p15:guide>
        <p15:guide id="5" pos="2640" userDrawn="1">
          <p15:clr>
            <a:srgbClr val="A4A3A4"/>
          </p15:clr>
        </p15:guide>
        <p15:guide id="6" pos="384" userDrawn="1">
          <p15:clr>
            <a:srgbClr val="A4A3A4"/>
          </p15:clr>
        </p15:guide>
        <p15:guide id="7" pos="7296" userDrawn="1">
          <p15:clr>
            <a:srgbClr val="A4A3A4"/>
          </p15:clr>
        </p15:guide>
        <p15:guide id="8" orient="horz" pos="960" userDrawn="1">
          <p15:clr>
            <a:srgbClr val="A4A3A4"/>
          </p15:clr>
        </p15:guide>
        <p15:guide id="9" orient="horz" pos="2260" userDrawn="1">
          <p15:clr>
            <a:srgbClr val="A4A3A4"/>
          </p15:clr>
        </p15:guide>
        <p15:guide id="10" orient="horz" pos="326">
          <p15:clr>
            <a:srgbClr val="A4A3A4"/>
          </p15:clr>
        </p15:guide>
        <p15:guide id="11" orient="horz" pos="957">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1" clrIdx="0"/>
  <p:cmAuthor id="2" name="Microsoft Office User" initials="Office [2]" lastIdx="1" clrIdx="1"/>
  <p:cmAuthor id="3" name="Microsoft Office User" initials="Office [3]" lastIdx="1" clrIdx="2"/>
  <p:cmAuthor id="4" name="Microsoft Office User" initials="Office [4]" lastIdx="1" clrIdx="3"/>
  <p:cmAuthor id="5" name="Microsoft Office User" initials="Office [5]" lastIdx="1" clrIdx="4"/>
  <p:cmAuthor id="6" name="Microsoft Office User" initials="Office [6]" lastIdx="1" clrIdx="5"/>
  <p:cmAuthor id="7" name="Microsoft Office User" initials="Office [7]" lastIdx="1" clrIdx="6"/>
  <p:cmAuthor id="8" name="Microsoft Office User" initials="Office [8]" lastIdx="1" clrIdx="7"/>
  <p:cmAuthor id="9" name="Microsoft Office User" initials="Office [9]" lastIdx="1" clrIdx="8"/>
  <p:cmAuthor id="10" name="Microsoft Office User" initials="Office [10]" lastIdx="1" clrIdx="9"/>
  <p:cmAuthor id="11" name="Microsoft Office User" initials="Office [11]" lastIdx="1" clrIdx="10"/>
  <p:cmAuthor id="12" name="Microsoft Office User" initials="Office [12]" lastIdx="1" clrIdx="11"/>
  <p:cmAuthor id="13" name="Microsoft Office User" initials="Office [13]" lastIdx="1" clrIdx="12"/>
  <p:cmAuthor id="14" name="Microsoft Office User" initials="Office [14]" lastIdx="1" clrIdx="13"/>
  <p:cmAuthor id="15" name="Microsoft Office User" initials="Office [15]" lastIdx="1" clrIdx="14"/>
  <p:cmAuthor id="16" name="Microsoft Office User" initials="Office [16]" lastIdx="1" clrIdx="15"/>
  <p:cmAuthor id="17" name="Microsoft Office User" initials="Office [17]" lastIdx="1" clrIdx="16"/>
  <p:cmAuthor id="18" name="Microsoft Office User" initials="Office [18]" lastIdx="1" clrIdx="17"/>
  <p:cmAuthor id="19" name="Microsoft Office User" initials="Office [19]" lastIdx="1" clrIdx="18"/>
  <p:cmAuthor id="20" name="Microsoft Office User" initials="Office [20]" lastIdx="1" clrIdx="19"/>
  <p:cmAuthor id="21" name="Microsoft Office User" initials="Office [21]" lastIdx="1" clrIdx="20"/>
  <p:cmAuthor id="22" name="Microsoft Office User" initials="Office [22]" lastIdx="1" clrIdx="21"/>
</p:cmAuthorLst>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00B1"/>
    <a:srgbClr val="D7C8BE"/>
    <a:srgbClr val="006B3F"/>
    <a:srgbClr val="00A663"/>
    <a:srgbClr val="FFC800"/>
    <a:srgbClr val="00C1E6"/>
    <a:srgbClr val="FFC387"/>
    <a:srgbClr val="FFC323"/>
    <a:srgbClr val="74C0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7E07A8-0545-F4BD-86BB-1B27352DCE45}" v="1" dt="2019-12-20T16:50:34.267"/>
    <p1510:client id="{C2BD566F-B833-CB7C-31B9-173019A2020D}" v="1" dt="2019-10-04T00:02:06.509"/>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1" autoAdjust="0"/>
    <p:restoredTop sz="94388" autoAdjust="0"/>
  </p:normalViewPr>
  <p:slideViewPr>
    <p:cSldViewPr snapToGrid="0">
      <p:cViewPr varScale="1">
        <p:scale>
          <a:sx n="64" d="100"/>
          <a:sy n="64" d="100"/>
        </p:scale>
        <p:origin x="894" y="72"/>
      </p:cViewPr>
      <p:guideLst>
        <p:guide orient="horz" pos="1152"/>
        <p:guide orient="horz" pos="3840"/>
        <p:guide pos="2640"/>
        <p:guide pos="384"/>
        <p:guide pos="7296"/>
        <p:guide orient="horz" pos="960"/>
        <p:guide orient="horz" pos="2260"/>
        <p:guide orient="horz" pos="326"/>
        <p:guide orient="horz" pos="957"/>
      </p:guideLst>
    </p:cSldViewPr>
  </p:slideViewPr>
  <p:outlineViewPr>
    <p:cViewPr>
      <p:scale>
        <a:sx n="33" d="100"/>
        <a:sy n="33" d="100"/>
      </p:scale>
      <p:origin x="0" y="22824"/>
    </p:cViewPr>
  </p:outlineViewPr>
  <p:notesTextViewPr>
    <p:cViewPr>
      <p:scale>
        <a:sx n="85" d="100"/>
        <a:sy n="85" d="100"/>
      </p:scale>
      <p:origin x="0" y="0"/>
    </p:cViewPr>
  </p:notesTextViewPr>
  <p:sorterViewPr>
    <p:cViewPr>
      <p:scale>
        <a:sx n="70" d="100"/>
        <a:sy n="70" d="100"/>
      </p:scale>
      <p:origin x="0" y="-1560"/>
    </p:cViewPr>
  </p:sorterViewPr>
  <p:notesViewPr>
    <p:cSldViewPr snapToGrid="0">
      <p:cViewPr>
        <p:scale>
          <a:sx n="204" d="100"/>
          <a:sy n="204" d="100"/>
        </p:scale>
        <p:origin x="-1296" y="5136"/>
      </p:cViewPr>
      <p:guideLst>
        <p:guide orient="horz" pos="3128"/>
        <p:guide pos="214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Master" Target="slideMasters/slideMaster23.xml"/><Relationship Id="rId39" Type="http://schemas.openxmlformats.org/officeDocument/2006/relationships/slideMaster" Target="slideMasters/slideMaster36.xml"/><Relationship Id="rId21" Type="http://schemas.openxmlformats.org/officeDocument/2006/relationships/slideMaster" Target="slideMasters/slideMaster18.xml"/><Relationship Id="rId34" Type="http://schemas.openxmlformats.org/officeDocument/2006/relationships/slideMaster" Target="slideMasters/slideMaster31.xml"/><Relationship Id="rId42" Type="http://schemas.openxmlformats.org/officeDocument/2006/relationships/slide" Target="slides/slide3.xml"/><Relationship Id="rId47" Type="http://schemas.openxmlformats.org/officeDocument/2006/relationships/slide" Target="slides/slide8.xml"/><Relationship Id="rId50" Type="http://schemas.openxmlformats.org/officeDocument/2006/relationships/slide" Target="slides/slide11.xml"/><Relationship Id="rId55" Type="http://schemas.openxmlformats.org/officeDocument/2006/relationships/slide" Target="slides/slide16.xml"/><Relationship Id="rId63" Type="http://schemas.openxmlformats.org/officeDocument/2006/relationships/slide" Target="slides/slide24.xml"/><Relationship Id="rId68" Type="http://schemas.openxmlformats.org/officeDocument/2006/relationships/slide" Target="slides/slide29.xml"/><Relationship Id="rId76" Type="http://schemas.openxmlformats.org/officeDocument/2006/relationships/tags" Target="tags/tag1.xml"/><Relationship Id="rId7" Type="http://schemas.openxmlformats.org/officeDocument/2006/relationships/slideMaster" Target="slideMasters/slideMaster4.xml"/><Relationship Id="rId71"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Master" Target="slideMasters/slideMaster26.xml"/><Relationship Id="rId11" Type="http://schemas.openxmlformats.org/officeDocument/2006/relationships/slideMaster" Target="slideMasters/slideMaster8.xml"/><Relationship Id="rId24" Type="http://schemas.openxmlformats.org/officeDocument/2006/relationships/slideMaster" Target="slideMasters/slideMaster21.xml"/><Relationship Id="rId32" Type="http://schemas.openxmlformats.org/officeDocument/2006/relationships/slideMaster" Target="slideMasters/slideMaster29.xml"/><Relationship Id="rId37" Type="http://schemas.openxmlformats.org/officeDocument/2006/relationships/slideMaster" Target="slideMasters/slideMaster34.xml"/><Relationship Id="rId40" Type="http://schemas.openxmlformats.org/officeDocument/2006/relationships/slide" Target="slides/slide1.xml"/><Relationship Id="rId45" Type="http://schemas.openxmlformats.org/officeDocument/2006/relationships/slide" Target="slides/slide6.xml"/><Relationship Id="rId53" Type="http://schemas.openxmlformats.org/officeDocument/2006/relationships/slide" Target="slides/slide14.xml"/><Relationship Id="rId58" Type="http://schemas.openxmlformats.org/officeDocument/2006/relationships/slide" Target="slides/slide19.xml"/><Relationship Id="rId66" Type="http://schemas.openxmlformats.org/officeDocument/2006/relationships/slide" Target="slides/slide27.xml"/><Relationship Id="rId74" Type="http://schemas.openxmlformats.org/officeDocument/2006/relationships/notesMaster" Target="notesMasters/notesMaster1.xml"/><Relationship Id="rId79"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22.xml"/><Relationship Id="rId82" Type="http://schemas.microsoft.com/office/2016/11/relationships/changesInfo" Target="changesInfos/changesInfo1.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Master" Target="slideMasters/slideMaster28.xml"/><Relationship Id="rId44" Type="http://schemas.openxmlformats.org/officeDocument/2006/relationships/slide" Target="slides/slide5.xml"/><Relationship Id="rId52" Type="http://schemas.openxmlformats.org/officeDocument/2006/relationships/slide" Target="slides/slide13.xml"/><Relationship Id="rId60" Type="http://schemas.openxmlformats.org/officeDocument/2006/relationships/slide" Target="slides/slide21.xml"/><Relationship Id="rId65" Type="http://schemas.openxmlformats.org/officeDocument/2006/relationships/slide" Target="slides/slide26.xml"/><Relationship Id="rId73" Type="http://schemas.openxmlformats.org/officeDocument/2006/relationships/slide" Target="slides/slide34.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Master" Target="slideMasters/slideMaster24.xml"/><Relationship Id="rId30" Type="http://schemas.openxmlformats.org/officeDocument/2006/relationships/slideMaster" Target="slideMasters/slideMaster27.xml"/><Relationship Id="rId35" Type="http://schemas.openxmlformats.org/officeDocument/2006/relationships/slideMaster" Target="slideMasters/slideMaster32.xml"/><Relationship Id="rId43" Type="http://schemas.openxmlformats.org/officeDocument/2006/relationships/slide" Target="slides/slide4.xml"/><Relationship Id="rId48" Type="http://schemas.openxmlformats.org/officeDocument/2006/relationships/slide" Target="slides/slide9.xml"/><Relationship Id="rId56" Type="http://schemas.openxmlformats.org/officeDocument/2006/relationships/slide" Target="slides/slide17.xml"/><Relationship Id="rId64" Type="http://schemas.openxmlformats.org/officeDocument/2006/relationships/slide" Target="slides/slide25.xml"/><Relationship Id="rId69" Type="http://schemas.openxmlformats.org/officeDocument/2006/relationships/slide" Target="slides/slide30.xml"/><Relationship Id="rId77"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slide" Target="slides/slide12.xml"/><Relationship Id="rId72" Type="http://schemas.openxmlformats.org/officeDocument/2006/relationships/slide" Target="slides/slide33.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Master" Target="slideMasters/slideMaster22.xml"/><Relationship Id="rId33" Type="http://schemas.openxmlformats.org/officeDocument/2006/relationships/slideMaster" Target="slideMasters/slideMaster30.xml"/><Relationship Id="rId38" Type="http://schemas.openxmlformats.org/officeDocument/2006/relationships/slideMaster" Target="slideMasters/slideMaster35.xml"/><Relationship Id="rId46" Type="http://schemas.openxmlformats.org/officeDocument/2006/relationships/slide" Target="slides/slide7.xml"/><Relationship Id="rId59" Type="http://schemas.openxmlformats.org/officeDocument/2006/relationships/slide" Target="slides/slide20.xml"/><Relationship Id="rId67" Type="http://schemas.openxmlformats.org/officeDocument/2006/relationships/slide" Target="slides/slide28.xml"/><Relationship Id="rId20" Type="http://schemas.openxmlformats.org/officeDocument/2006/relationships/slideMaster" Target="slideMasters/slideMaster17.xml"/><Relationship Id="rId41" Type="http://schemas.openxmlformats.org/officeDocument/2006/relationships/slide" Target="slides/slide2.xml"/><Relationship Id="rId54" Type="http://schemas.openxmlformats.org/officeDocument/2006/relationships/slide" Target="slides/slide15.xml"/><Relationship Id="rId62" Type="http://schemas.openxmlformats.org/officeDocument/2006/relationships/slide" Target="slides/slide23.xml"/><Relationship Id="rId70" Type="http://schemas.openxmlformats.org/officeDocument/2006/relationships/slide" Target="slides/slide31.xml"/><Relationship Id="rId75" Type="http://schemas.openxmlformats.org/officeDocument/2006/relationships/handoutMaster" Target="handoutMasters/handoutMaster1.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Master" Target="slideMasters/slideMaster20.xml"/><Relationship Id="rId28" Type="http://schemas.openxmlformats.org/officeDocument/2006/relationships/slideMaster" Target="slideMasters/slideMaster25.xml"/><Relationship Id="rId36" Type="http://schemas.openxmlformats.org/officeDocument/2006/relationships/slideMaster" Target="slideMasters/slideMaster33.xml"/><Relationship Id="rId49" Type="http://schemas.openxmlformats.org/officeDocument/2006/relationships/slide" Target="slides/slide10.xml"/><Relationship Id="rId57"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ttany Artman" userId="S::brittany.artman@milliman.com::1e2345cc-db23-48da-9f8f-45a2409fe1be" providerId="AD" clId="Web-{837E07A8-0545-F4BD-86BB-1B27352DCE45}"/>
    <pc:docChg chg="modSld">
      <pc:chgData name="Brittany Artman" userId="S::brittany.artman@milliman.com::1e2345cc-db23-48da-9f8f-45a2409fe1be" providerId="AD" clId="Web-{837E07A8-0545-F4BD-86BB-1B27352DCE45}" dt="2019-12-20T16:50:34.267" v="0" actId="1076"/>
      <pc:docMkLst>
        <pc:docMk/>
      </pc:docMkLst>
      <pc:sldChg chg="modSp">
        <pc:chgData name="Brittany Artman" userId="S::brittany.artman@milliman.com::1e2345cc-db23-48da-9f8f-45a2409fe1be" providerId="AD" clId="Web-{837E07A8-0545-F4BD-86BB-1B27352DCE45}" dt="2019-12-20T16:50:34.267" v="0" actId="1076"/>
        <pc:sldMkLst>
          <pc:docMk/>
          <pc:sldMk cId="2586445137" sldId="300"/>
        </pc:sldMkLst>
        <pc:spChg chg="mod">
          <ac:chgData name="Brittany Artman" userId="S::brittany.artman@milliman.com::1e2345cc-db23-48da-9f8f-45a2409fe1be" providerId="AD" clId="Web-{837E07A8-0545-F4BD-86BB-1B27352DCE45}" dt="2019-12-20T16:50:34.267" v="0" actId="1076"/>
          <ac:spMkLst>
            <pc:docMk/>
            <pc:sldMk cId="2586445137" sldId="300"/>
            <ac:spMk id="14" creationId="{00000000-0000-0000-0000-000000000000}"/>
          </ac:spMkLst>
        </pc:spChg>
      </pc:sldChg>
    </pc:docChg>
  </pc:docChgLst>
  <pc:docChgLst>
    <pc:chgData name="Ann Jensen" userId="S::ann.jensen@milliman.com::713962af-3f10-4f9d-b50c-fd8d45cea7c8" providerId="AD" clId="Web-{C2BD566F-B833-CB7C-31B9-173019A2020D}"/>
    <pc:docChg chg="addSld modSection">
      <pc:chgData name="Ann Jensen" userId="S::ann.jensen@milliman.com::713962af-3f10-4f9d-b50c-fd8d45cea7c8" providerId="AD" clId="Web-{C2BD566F-B833-CB7C-31B9-173019A2020D}" dt="2019-10-04T00:02:06.509" v="0"/>
      <pc:docMkLst>
        <pc:docMk/>
      </pc:docMkLst>
      <pc:sldChg chg="add replId">
        <pc:chgData name="Ann Jensen" userId="S::ann.jensen@milliman.com::713962af-3f10-4f9d-b50c-fd8d45cea7c8" providerId="AD" clId="Web-{C2BD566F-B833-CB7C-31B9-173019A2020D}" dt="2019-10-04T00:02:06.509" v="0"/>
        <pc:sldMkLst>
          <pc:docMk/>
          <pc:sldMk cId="30495620" sldId="50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28.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29.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30.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3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3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3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37.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38.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39.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41.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42.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43.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48.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49.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51.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52.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_Worksheet24.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26.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1"/>
            </a:solidFill>
            <a:ln>
              <a:noFill/>
            </a:ln>
            <a:effectLst/>
          </c:spPr>
          <c:invertIfNegative val="0"/>
          <c:cat>
            <c:strRef>
              <c:f>Base!$E$3:$F$3</c:f>
              <c:strCache>
                <c:ptCount val="2"/>
                <c:pt idx="0">
                  <c:v>Initial CSM</c:v>
                </c:pt>
                <c:pt idx="1">
                  <c:v>Initial RC</c:v>
                </c:pt>
              </c:strCache>
            </c:strRef>
          </c:cat>
          <c:val>
            <c:numRef>
              <c:f>Base!$E$4:$F$4</c:f>
              <c:numCache>
                <c:formatCode>#,##0</c:formatCode>
                <c:ptCount val="2"/>
                <c:pt idx="0">
                  <c:v>297.32487866729207</c:v>
                </c:pt>
                <c:pt idx="1">
                  <c:v>353.1743672784267</c:v>
                </c:pt>
              </c:numCache>
            </c:numRef>
          </c:val>
          <c:extLst>
            <c:ext xmlns:c16="http://schemas.microsoft.com/office/drawing/2014/chart" uri="{C3380CC4-5D6E-409C-BE32-E72D297353CC}">
              <c16:uniqueId val="{00000000-5015-4A26-82AF-CE4E1EC973ED}"/>
            </c:ext>
          </c:extLst>
        </c:ser>
        <c:dLbls>
          <c:showLegendKey val="0"/>
          <c:showVal val="0"/>
          <c:showCatName val="0"/>
          <c:showSerName val="0"/>
          <c:showPercent val="0"/>
          <c:showBubbleSize val="0"/>
        </c:dLbls>
        <c:gapWidth val="219"/>
        <c:overlap val="-27"/>
        <c:axId val="570817871"/>
        <c:axId val="570819951"/>
      </c:barChart>
      <c:catAx>
        <c:axId val="570817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9951"/>
        <c:crosses val="autoZero"/>
        <c:auto val="1"/>
        <c:lblAlgn val="ctr"/>
        <c:lblOffset val="100"/>
        <c:noMultiLvlLbl val="0"/>
      </c:catAx>
      <c:valAx>
        <c:axId val="570819951"/>
        <c:scaling>
          <c:orientation val="minMax"/>
          <c:max val="4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7871"/>
        <c:crosses val="autoZero"/>
        <c:crossBetween val="between"/>
        <c:majorUnit val="100"/>
      </c:valAx>
      <c:spPr>
        <a:noFill/>
        <a:ln>
          <a:noFill/>
        </a:ln>
        <a:effectLst/>
      </c:spPr>
    </c:plotArea>
    <c:plotVisOnly val="1"/>
    <c:dispBlanksAs val="gap"/>
    <c:showDLblsOverMax val="0"/>
  </c:chart>
  <c:spPr>
    <a:noFill/>
    <a:ln>
      <a:noFill/>
    </a:ln>
    <a:effectLst/>
  </c:spPr>
  <c:txPr>
    <a:bodyPr/>
    <a:lstStyle/>
    <a:p>
      <a:pPr>
        <a:defRPr sz="1200"/>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1"/>
            </a:solidFill>
            <a:ln>
              <a:noFill/>
            </a:ln>
            <a:effectLst/>
          </c:spPr>
          <c:invertIfNegative val="0"/>
          <c:cat>
            <c:strRef>
              <c:f>'charts 1'!$E$3:$F$3</c:f>
              <c:strCache>
                <c:ptCount val="2"/>
                <c:pt idx="0">
                  <c:v>Initial CSM</c:v>
                </c:pt>
                <c:pt idx="1">
                  <c:v>Initial RC</c:v>
                </c:pt>
              </c:strCache>
            </c:strRef>
          </c:cat>
          <c:val>
            <c:numRef>
              <c:f>'charts 1'!$E$4:$F$4</c:f>
              <c:numCache>
                <c:formatCode>#,##0</c:formatCode>
                <c:ptCount val="2"/>
                <c:pt idx="0">
                  <c:v>4251.7457649423523</c:v>
                </c:pt>
                <c:pt idx="1">
                  <c:v>3749.4304291878625</c:v>
                </c:pt>
              </c:numCache>
            </c:numRef>
          </c:val>
          <c:extLst>
            <c:ext xmlns:c16="http://schemas.microsoft.com/office/drawing/2014/chart" uri="{C3380CC4-5D6E-409C-BE32-E72D297353CC}">
              <c16:uniqueId val="{00000000-18CE-4EE6-81A9-F01EE12A3799}"/>
            </c:ext>
          </c:extLst>
        </c:ser>
        <c:dLbls>
          <c:showLegendKey val="0"/>
          <c:showVal val="0"/>
          <c:showCatName val="0"/>
          <c:showSerName val="0"/>
          <c:showPercent val="0"/>
          <c:showBubbleSize val="0"/>
        </c:dLbls>
        <c:gapWidth val="219"/>
        <c:overlap val="-27"/>
        <c:axId val="570817871"/>
        <c:axId val="570819951"/>
      </c:barChart>
      <c:catAx>
        <c:axId val="570817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9951"/>
        <c:crosses val="autoZero"/>
        <c:auto val="1"/>
        <c:lblAlgn val="ctr"/>
        <c:lblOffset val="100"/>
        <c:noMultiLvlLbl val="0"/>
      </c:catAx>
      <c:valAx>
        <c:axId val="570819951"/>
        <c:scaling>
          <c:orientation val="minMax"/>
          <c:max val="5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7871"/>
        <c:crosses val="autoZero"/>
        <c:crossBetween val="between"/>
        <c:majorUnit val="1000"/>
      </c:valAx>
      <c:spPr>
        <a:noFill/>
        <a:ln>
          <a:noFill/>
        </a:ln>
        <a:effectLst/>
      </c:spPr>
    </c:plotArea>
    <c:plotVisOnly val="1"/>
    <c:dispBlanksAs val="gap"/>
    <c:showDLblsOverMax val="0"/>
  </c:chart>
  <c:spPr>
    <a:noFill/>
    <a:ln>
      <a:noFill/>
    </a:ln>
    <a:effectLst/>
  </c:spPr>
  <c:txPr>
    <a:bodyPr/>
    <a:lstStyle/>
    <a:p>
      <a:pPr>
        <a:defRPr sz="1200"/>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0" baseline="0" dirty="0"/>
              <a:t>Discounted @ shareholders’ required rate of return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'charts 1'!$H$3:$J$3</c:f>
              <c:strCache>
                <c:ptCount val="3"/>
                <c:pt idx="0">
                  <c:v>S2NBV</c:v>
                </c:pt>
                <c:pt idx="1">
                  <c:v>IFRS17</c:v>
                </c:pt>
                <c:pt idx="2">
                  <c:v>S2NBV limited to IFRS17</c:v>
                </c:pt>
              </c:strCache>
            </c:strRef>
          </c:cat>
          <c:val>
            <c:numRef>
              <c:f>'charts 1'!$H$4:$J$4</c:f>
              <c:numCache>
                <c:formatCode>#,##0</c:formatCode>
                <c:ptCount val="3"/>
                <c:pt idx="0">
                  <c:v>3347.6713178211844</c:v>
                </c:pt>
                <c:pt idx="1">
                  <c:v>3206.0728008656993</c:v>
                </c:pt>
                <c:pt idx="2">
                  <c:v>3206.0728008656993</c:v>
                </c:pt>
              </c:numCache>
            </c:numRef>
          </c:val>
          <c:extLst>
            <c:ext xmlns:c16="http://schemas.microsoft.com/office/drawing/2014/chart" uri="{C3380CC4-5D6E-409C-BE32-E72D297353CC}">
              <c16:uniqueId val="{00000000-6004-4E29-896B-8079380CF0D0}"/>
            </c:ext>
          </c:extLst>
        </c:ser>
        <c:dLbls>
          <c:showLegendKey val="0"/>
          <c:showVal val="0"/>
          <c:showCatName val="0"/>
          <c:showSerName val="0"/>
          <c:showPercent val="0"/>
          <c:showBubbleSize val="0"/>
        </c:dLbls>
        <c:gapWidth val="219"/>
        <c:overlap val="-27"/>
        <c:axId val="977273119"/>
        <c:axId val="977266047"/>
      </c:barChart>
      <c:catAx>
        <c:axId val="977273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66047"/>
        <c:crosses val="autoZero"/>
        <c:auto val="1"/>
        <c:lblAlgn val="ctr"/>
        <c:lblOffset val="100"/>
        <c:noMultiLvlLbl val="0"/>
      </c:catAx>
      <c:valAx>
        <c:axId val="977266047"/>
        <c:scaling>
          <c:orientation val="minMax"/>
          <c:max val="4000"/>
          <c:min val="2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73119"/>
        <c:crosses val="autoZero"/>
        <c:crossBetween val="between"/>
        <c:majorUnit val="500"/>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Distributable</a:t>
            </a:r>
            <a:r>
              <a:rPr lang="en-GB" baseline="0"/>
              <a:t> profits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'charts 1'!$C$18</c:f>
              <c:strCache>
                <c:ptCount val="1"/>
                <c:pt idx="0">
                  <c:v>S2NBV distributable</c:v>
                </c:pt>
              </c:strCache>
            </c:strRef>
          </c:tx>
          <c:spPr>
            <a:solidFill>
              <a:schemeClr val="accent1"/>
            </a:solidFill>
            <a:ln>
              <a:noFill/>
            </a:ln>
            <a:effectLst/>
          </c:spPr>
          <c:invertIfNegative val="0"/>
          <c:cat>
            <c:numRef>
              <c:f>'charts 1'!$D$17:$M$17</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'charts 1'!$D$18:$M$18</c:f>
              <c:numCache>
                <c:formatCode>#,##0</c:formatCode>
                <c:ptCount val="10"/>
                <c:pt idx="0">
                  <c:v>934.20189579704265</c:v>
                </c:pt>
                <c:pt idx="1">
                  <c:v>879.51180348400703</c:v>
                </c:pt>
                <c:pt idx="2">
                  <c:v>320.47544086570838</c:v>
                </c:pt>
                <c:pt idx="3">
                  <c:v>310.02695438363344</c:v>
                </c:pt>
                <c:pt idx="4">
                  <c:v>299.96869311546538</c:v>
                </c:pt>
                <c:pt idx="5">
                  <c:v>290.28393888602523</c:v>
                </c:pt>
                <c:pt idx="6">
                  <c:v>280.95676367354622</c:v>
                </c:pt>
                <c:pt idx="7">
                  <c:v>279.30744656109187</c:v>
                </c:pt>
                <c:pt idx="8">
                  <c:v>333.69764737845912</c:v>
                </c:pt>
                <c:pt idx="9">
                  <c:v>323.31518079737089</c:v>
                </c:pt>
              </c:numCache>
            </c:numRef>
          </c:val>
          <c:extLst>
            <c:ext xmlns:c16="http://schemas.microsoft.com/office/drawing/2014/chart" uri="{C3380CC4-5D6E-409C-BE32-E72D297353CC}">
              <c16:uniqueId val="{00000000-8536-43FA-9DA6-3F4A7B152C9B}"/>
            </c:ext>
          </c:extLst>
        </c:ser>
        <c:ser>
          <c:idx val="1"/>
          <c:order val="1"/>
          <c:tx>
            <c:strRef>
              <c:f>'charts 1'!$C$19</c:f>
              <c:strCache>
                <c:ptCount val="1"/>
                <c:pt idx="0">
                  <c:v>IFRS17</c:v>
                </c:pt>
              </c:strCache>
            </c:strRef>
          </c:tx>
          <c:spPr>
            <a:solidFill>
              <a:schemeClr val="accent2"/>
            </a:solidFill>
            <a:ln>
              <a:noFill/>
            </a:ln>
            <a:effectLst/>
          </c:spPr>
          <c:invertIfNegative val="0"/>
          <c:cat>
            <c:numRef>
              <c:f>'charts 1'!$D$17:$M$17</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'charts 1'!$D$19:$M$19</c:f>
              <c:numCache>
                <c:formatCode>#,##0</c:formatCode>
                <c:ptCount val="10"/>
                <c:pt idx="0">
                  <c:v>529.79531144385692</c:v>
                </c:pt>
                <c:pt idx="1">
                  <c:v>503.30554587166273</c:v>
                </c:pt>
                <c:pt idx="2">
                  <c:v>478.1402685780788</c:v>
                </c:pt>
                <c:pt idx="3">
                  <c:v>454.23325514917457</c:v>
                </c:pt>
                <c:pt idx="4">
                  <c:v>431.52159239171647</c:v>
                </c:pt>
                <c:pt idx="5">
                  <c:v>409.94551277212992</c:v>
                </c:pt>
                <c:pt idx="6">
                  <c:v>389.44823713352457</c:v>
                </c:pt>
                <c:pt idx="7">
                  <c:v>369.97582527684722</c:v>
                </c:pt>
                <c:pt idx="8">
                  <c:v>351.47703401300578</c:v>
                </c:pt>
                <c:pt idx="9">
                  <c:v>333.90318231235108</c:v>
                </c:pt>
              </c:numCache>
            </c:numRef>
          </c:val>
          <c:extLst>
            <c:ext xmlns:c16="http://schemas.microsoft.com/office/drawing/2014/chart" uri="{C3380CC4-5D6E-409C-BE32-E72D297353CC}">
              <c16:uniqueId val="{00000001-8536-43FA-9DA6-3F4A7B152C9B}"/>
            </c:ext>
          </c:extLst>
        </c:ser>
        <c:ser>
          <c:idx val="2"/>
          <c:order val="2"/>
          <c:tx>
            <c:strRef>
              <c:f>'charts 1'!$C$20</c:f>
              <c:strCache>
                <c:ptCount val="1"/>
                <c:pt idx="0">
                  <c:v>S2NBV limited by IFRS17</c:v>
                </c:pt>
              </c:strCache>
            </c:strRef>
          </c:tx>
          <c:spPr>
            <a:solidFill>
              <a:schemeClr val="accent3"/>
            </a:solidFill>
            <a:ln>
              <a:noFill/>
            </a:ln>
            <a:effectLst/>
          </c:spPr>
          <c:invertIfNegative val="0"/>
          <c:cat>
            <c:numRef>
              <c:f>'charts 1'!$D$17:$M$17</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'charts 1'!$D$20:$M$20</c:f>
              <c:numCache>
                <c:formatCode>#,##0</c:formatCode>
                <c:ptCount val="10"/>
                <c:pt idx="0">
                  <c:v>529.79531144385692</c:v>
                </c:pt>
                <c:pt idx="1">
                  <c:v>503.30554587166262</c:v>
                </c:pt>
                <c:pt idx="2">
                  <c:v>478.1402685780788</c:v>
                </c:pt>
                <c:pt idx="3">
                  <c:v>454.23325514917451</c:v>
                </c:pt>
                <c:pt idx="4">
                  <c:v>431.52159239171647</c:v>
                </c:pt>
                <c:pt idx="5">
                  <c:v>409.94551277212986</c:v>
                </c:pt>
                <c:pt idx="6">
                  <c:v>389.44823713352457</c:v>
                </c:pt>
                <c:pt idx="7">
                  <c:v>369.97582527684722</c:v>
                </c:pt>
                <c:pt idx="8">
                  <c:v>351.47703401300578</c:v>
                </c:pt>
                <c:pt idx="9">
                  <c:v>333.90318231235108</c:v>
                </c:pt>
              </c:numCache>
            </c:numRef>
          </c:val>
          <c:extLst>
            <c:ext xmlns:c16="http://schemas.microsoft.com/office/drawing/2014/chart" uri="{C3380CC4-5D6E-409C-BE32-E72D297353CC}">
              <c16:uniqueId val="{00000002-8536-43FA-9DA6-3F4A7B152C9B}"/>
            </c:ext>
          </c:extLst>
        </c:ser>
        <c:dLbls>
          <c:showLegendKey val="0"/>
          <c:showVal val="0"/>
          <c:showCatName val="0"/>
          <c:showSerName val="0"/>
          <c:showPercent val="0"/>
          <c:showBubbleSize val="0"/>
        </c:dLbls>
        <c:gapWidth val="219"/>
        <c:overlap val="-27"/>
        <c:axId val="1047355903"/>
        <c:axId val="1047359647"/>
      </c:barChart>
      <c:catAx>
        <c:axId val="104735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9647"/>
        <c:crosses val="autoZero"/>
        <c:auto val="1"/>
        <c:lblAlgn val="ctr"/>
        <c:lblOffset val="100"/>
        <c:noMultiLvlLbl val="0"/>
      </c:catAx>
      <c:valAx>
        <c:axId val="104735964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5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1"/>
            </a:solidFill>
            <a:ln>
              <a:noFill/>
            </a:ln>
            <a:effectLst/>
          </c:spPr>
          <c:invertIfNegative val="0"/>
          <c:cat>
            <c:strRef>
              <c:f>'charts 1'!$E$3:$F$3</c:f>
              <c:strCache>
                <c:ptCount val="2"/>
                <c:pt idx="0">
                  <c:v>Initial CSM</c:v>
                </c:pt>
                <c:pt idx="1">
                  <c:v>Initial RC</c:v>
                </c:pt>
              </c:strCache>
            </c:strRef>
          </c:cat>
          <c:val>
            <c:numRef>
              <c:f>'charts 1'!$E$4:$F$4</c:f>
              <c:numCache>
                <c:formatCode>#,##0</c:formatCode>
                <c:ptCount val="2"/>
                <c:pt idx="0">
                  <c:v>1278.8143574413943</c:v>
                </c:pt>
                <c:pt idx="1">
                  <c:v>1074.6430945295233</c:v>
                </c:pt>
              </c:numCache>
            </c:numRef>
          </c:val>
          <c:extLst>
            <c:ext xmlns:c16="http://schemas.microsoft.com/office/drawing/2014/chart" uri="{C3380CC4-5D6E-409C-BE32-E72D297353CC}">
              <c16:uniqueId val="{00000000-A0CA-4CDD-A64A-B268DA4AB0EE}"/>
            </c:ext>
          </c:extLst>
        </c:ser>
        <c:dLbls>
          <c:showLegendKey val="0"/>
          <c:showVal val="0"/>
          <c:showCatName val="0"/>
          <c:showSerName val="0"/>
          <c:showPercent val="0"/>
          <c:showBubbleSize val="0"/>
        </c:dLbls>
        <c:gapWidth val="219"/>
        <c:overlap val="-27"/>
        <c:axId val="570817871"/>
        <c:axId val="570819951"/>
      </c:barChart>
      <c:catAx>
        <c:axId val="570817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9951"/>
        <c:crosses val="autoZero"/>
        <c:auto val="1"/>
        <c:lblAlgn val="ctr"/>
        <c:lblOffset val="100"/>
        <c:noMultiLvlLbl val="0"/>
      </c:catAx>
      <c:valAx>
        <c:axId val="570819951"/>
        <c:scaling>
          <c:orientation val="minMax"/>
          <c:max val="15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7871"/>
        <c:crosses val="autoZero"/>
        <c:crossBetween val="between"/>
        <c:majorUnit val="500"/>
      </c:valAx>
      <c:spPr>
        <a:noFill/>
        <a:ln>
          <a:noFill/>
        </a:ln>
        <a:effectLst/>
      </c:spPr>
    </c:plotArea>
    <c:plotVisOnly val="1"/>
    <c:dispBlanksAs val="gap"/>
    <c:showDLblsOverMax val="0"/>
  </c:chart>
  <c:spPr>
    <a:noFill/>
    <a:ln>
      <a:noFill/>
    </a:ln>
    <a:effectLst/>
  </c:spPr>
  <c:txPr>
    <a:bodyPr/>
    <a:lstStyle/>
    <a:p>
      <a:pPr>
        <a:defRPr sz="120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0" baseline="0" dirty="0"/>
              <a:t>Discounted @ shareholders’ required of return</a:t>
            </a:r>
          </a:p>
        </c:rich>
      </c:tx>
      <c:layout>
        <c:manualLayout>
          <c:xMode val="edge"/>
          <c:yMode val="edge"/>
          <c:x val="0.23825269103041669"/>
          <c:y val="3.324856839169431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'charts 1'!$H$3:$J$3</c:f>
              <c:strCache>
                <c:ptCount val="3"/>
                <c:pt idx="0">
                  <c:v>S2NBV</c:v>
                </c:pt>
                <c:pt idx="1">
                  <c:v>IFRS17</c:v>
                </c:pt>
                <c:pt idx="2">
                  <c:v>S2NBV limited to IFRS17</c:v>
                </c:pt>
              </c:strCache>
            </c:strRef>
          </c:cat>
          <c:val>
            <c:numRef>
              <c:f>'charts 1'!$H$4:$J$4</c:f>
              <c:numCache>
                <c:formatCode>#,##0</c:formatCode>
                <c:ptCount val="3"/>
                <c:pt idx="0">
                  <c:v>861.75919157638657</c:v>
                </c:pt>
                <c:pt idx="1">
                  <c:v>813.22500909049995</c:v>
                </c:pt>
                <c:pt idx="2">
                  <c:v>802.73427740326872</c:v>
                </c:pt>
              </c:numCache>
            </c:numRef>
          </c:val>
          <c:extLst>
            <c:ext xmlns:c16="http://schemas.microsoft.com/office/drawing/2014/chart" uri="{C3380CC4-5D6E-409C-BE32-E72D297353CC}">
              <c16:uniqueId val="{00000000-B0DE-443F-9E28-E5F1C4E8155A}"/>
            </c:ext>
          </c:extLst>
        </c:ser>
        <c:dLbls>
          <c:showLegendKey val="0"/>
          <c:showVal val="0"/>
          <c:showCatName val="0"/>
          <c:showSerName val="0"/>
          <c:showPercent val="0"/>
          <c:showBubbleSize val="0"/>
        </c:dLbls>
        <c:gapWidth val="219"/>
        <c:overlap val="-27"/>
        <c:axId val="977273119"/>
        <c:axId val="977266047"/>
      </c:barChart>
      <c:catAx>
        <c:axId val="977273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66047"/>
        <c:crosses val="autoZero"/>
        <c:auto val="1"/>
        <c:lblAlgn val="ctr"/>
        <c:lblOffset val="100"/>
        <c:noMultiLvlLbl val="0"/>
      </c:catAx>
      <c:valAx>
        <c:axId val="977266047"/>
        <c:scaling>
          <c:orientation val="minMax"/>
          <c:max val="1000"/>
          <c:min val="75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73119"/>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Distributable</a:t>
            </a:r>
            <a:r>
              <a:rPr lang="en-GB" baseline="0"/>
              <a:t> profits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'charts 1'!$C$18</c:f>
              <c:strCache>
                <c:ptCount val="1"/>
                <c:pt idx="0">
                  <c:v>S2NBV distributable</c:v>
                </c:pt>
              </c:strCache>
            </c:strRef>
          </c:tx>
          <c:spPr>
            <a:solidFill>
              <a:schemeClr val="accent1"/>
            </a:solidFill>
            <a:ln>
              <a:noFill/>
            </a:ln>
            <a:effectLst/>
          </c:spPr>
          <c:invertIfNegative val="0"/>
          <c:cat>
            <c:numRef>
              <c:f>'charts 1'!$D$17:$W$17</c:f>
              <c:numCache>
                <c:formatCode>General</c:formatCode>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numCache>
            </c:numRef>
          </c:cat>
          <c:val>
            <c:numRef>
              <c:f>'charts 1'!$D$18:$W$18</c:f>
              <c:numCache>
                <c:formatCode>#,##0</c:formatCode>
                <c:ptCount val="20"/>
                <c:pt idx="0">
                  <c:v>325.47398362501491</c:v>
                </c:pt>
                <c:pt idx="1">
                  <c:v>103.94976249840667</c:v>
                </c:pt>
                <c:pt idx="2">
                  <c:v>85.70219809184357</c:v>
                </c:pt>
                <c:pt idx="3">
                  <c:v>68.629986131962596</c:v>
                </c:pt>
                <c:pt idx="4">
                  <c:v>45.982800880446888</c:v>
                </c:pt>
                <c:pt idx="5">
                  <c:v>30.913949852244343</c:v>
                </c:pt>
                <c:pt idx="6">
                  <c:v>33.262796162922001</c:v>
                </c:pt>
                <c:pt idx="7">
                  <c:v>35.50678332806028</c:v>
                </c:pt>
                <c:pt idx="8">
                  <c:v>37.6073642818656</c:v>
                </c:pt>
                <c:pt idx="9">
                  <c:v>39.439118759776647</c:v>
                </c:pt>
                <c:pt idx="10">
                  <c:v>41.084213961531454</c:v>
                </c:pt>
                <c:pt idx="11">
                  <c:v>42.523027982879491</c:v>
                </c:pt>
                <c:pt idx="12">
                  <c:v>43.759146192545529</c:v>
                </c:pt>
                <c:pt idx="13">
                  <c:v>44.860447115425337</c:v>
                </c:pt>
                <c:pt idx="14">
                  <c:v>45.856202600146176</c:v>
                </c:pt>
                <c:pt idx="15">
                  <c:v>46.829551219904751</c:v>
                </c:pt>
                <c:pt idx="16">
                  <c:v>47.785405143546605</c:v>
                </c:pt>
                <c:pt idx="17">
                  <c:v>48.780193010358431</c:v>
                </c:pt>
                <c:pt idx="18">
                  <c:v>49.871778825695635</c:v>
                </c:pt>
                <c:pt idx="19">
                  <c:v>60.995647776816547</c:v>
                </c:pt>
              </c:numCache>
            </c:numRef>
          </c:val>
          <c:extLst>
            <c:ext xmlns:c16="http://schemas.microsoft.com/office/drawing/2014/chart" uri="{C3380CC4-5D6E-409C-BE32-E72D297353CC}">
              <c16:uniqueId val="{00000000-25F9-4AE2-AFCA-7701B40BFF1C}"/>
            </c:ext>
          </c:extLst>
        </c:ser>
        <c:ser>
          <c:idx val="1"/>
          <c:order val="1"/>
          <c:tx>
            <c:strRef>
              <c:f>'charts 1'!$C$19</c:f>
              <c:strCache>
                <c:ptCount val="1"/>
                <c:pt idx="0">
                  <c:v>IFRS17</c:v>
                </c:pt>
              </c:strCache>
            </c:strRef>
          </c:tx>
          <c:spPr>
            <a:solidFill>
              <a:schemeClr val="accent2"/>
            </a:solidFill>
            <a:ln>
              <a:noFill/>
            </a:ln>
            <a:effectLst/>
          </c:spPr>
          <c:invertIfNegative val="0"/>
          <c:cat>
            <c:numRef>
              <c:f>'charts 1'!$D$17:$W$17</c:f>
              <c:numCache>
                <c:formatCode>General</c:formatCode>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numCache>
            </c:numRef>
          </c:cat>
          <c:val>
            <c:numRef>
              <c:f>'charts 1'!$D$19:$W$19</c:f>
              <c:numCache>
                <c:formatCode>#,##0</c:formatCode>
                <c:ptCount val="20"/>
                <c:pt idx="0">
                  <c:v>103.48476593780748</c:v>
                </c:pt>
                <c:pt idx="1">
                  <c:v>98.055955116710038</c:v>
                </c:pt>
                <c:pt idx="2">
                  <c:v>92.888406282059179</c:v>
                </c:pt>
                <c:pt idx="3">
                  <c:v>87.967178517235936</c:v>
                </c:pt>
                <c:pt idx="4">
                  <c:v>83.279407574052527</c:v>
                </c:pt>
                <c:pt idx="5">
                  <c:v>78.812300151780221</c:v>
                </c:pt>
                <c:pt idx="6">
                  <c:v>74.554859697581065</c:v>
                </c:pt>
                <c:pt idx="7">
                  <c:v>70.496093135644742</c:v>
                </c:pt>
                <c:pt idx="8">
                  <c:v>66.625857622497904</c:v>
                </c:pt>
                <c:pt idx="9">
                  <c:v>62.934118851635219</c:v>
                </c:pt>
                <c:pt idx="10">
                  <c:v>59.412325560697667</c:v>
                </c:pt>
                <c:pt idx="11">
                  <c:v>56.051370303729101</c:v>
                </c:pt>
                <c:pt idx="12">
                  <c:v>52.842989867543622</c:v>
                </c:pt>
                <c:pt idx="13">
                  <c:v>49.779681744922073</c:v>
                </c:pt>
                <c:pt idx="14">
                  <c:v>46.854129848773027</c:v>
                </c:pt>
                <c:pt idx="15">
                  <c:v>44.059749544592194</c:v>
                </c:pt>
                <c:pt idx="16">
                  <c:v>41.390169319685384</c:v>
                </c:pt>
                <c:pt idx="17">
                  <c:v>38.840120987899581</c:v>
                </c:pt>
                <c:pt idx="18">
                  <c:v>36.404845401958255</c:v>
                </c:pt>
                <c:pt idx="19">
                  <c:v>34.08003197458919</c:v>
                </c:pt>
              </c:numCache>
            </c:numRef>
          </c:val>
          <c:extLst>
            <c:ext xmlns:c16="http://schemas.microsoft.com/office/drawing/2014/chart" uri="{C3380CC4-5D6E-409C-BE32-E72D297353CC}">
              <c16:uniqueId val="{00000001-25F9-4AE2-AFCA-7701B40BFF1C}"/>
            </c:ext>
          </c:extLst>
        </c:ser>
        <c:ser>
          <c:idx val="2"/>
          <c:order val="2"/>
          <c:tx>
            <c:strRef>
              <c:f>'charts 1'!$C$20</c:f>
              <c:strCache>
                <c:ptCount val="1"/>
                <c:pt idx="0">
                  <c:v>S2NBV limited by IFRS17</c:v>
                </c:pt>
              </c:strCache>
            </c:strRef>
          </c:tx>
          <c:spPr>
            <a:solidFill>
              <a:schemeClr val="accent3"/>
            </a:solidFill>
            <a:ln>
              <a:noFill/>
            </a:ln>
            <a:effectLst/>
          </c:spPr>
          <c:invertIfNegative val="0"/>
          <c:cat>
            <c:numRef>
              <c:f>'charts 1'!$D$17:$W$17</c:f>
              <c:numCache>
                <c:formatCode>General</c:formatCode>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numCache>
            </c:numRef>
          </c:cat>
          <c:val>
            <c:numRef>
              <c:f>'charts 1'!$D$20:$W$20</c:f>
              <c:numCache>
                <c:formatCode>#,##0</c:formatCode>
                <c:ptCount val="20"/>
                <c:pt idx="0">
                  <c:v>103.48476593780748</c:v>
                </c:pt>
                <c:pt idx="1">
                  <c:v>98.055955116710038</c:v>
                </c:pt>
                <c:pt idx="2">
                  <c:v>92.888406282059179</c:v>
                </c:pt>
                <c:pt idx="3">
                  <c:v>87.967178517235936</c:v>
                </c:pt>
                <c:pt idx="4">
                  <c:v>83.279407574052527</c:v>
                </c:pt>
                <c:pt idx="5">
                  <c:v>78.812300151780221</c:v>
                </c:pt>
                <c:pt idx="6">
                  <c:v>74.554859697581065</c:v>
                </c:pt>
                <c:pt idx="7">
                  <c:v>70.496093135644742</c:v>
                </c:pt>
                <c:pt idx="8">
                  <c:v>66.625857622497904</c:v>
                </c:pt>
                <c:pt idx="9">
                  <c:v>50.303919577174497</c:v>
                </c:pt>
                <c:pt idx="10">
                  <c:v>41.084213961531418</c:v>
                </c:pt>
                <c:pt idx="11">
                  <c:v>42.523027982879512</c:v>
                </c:pt>
                <c:pt idx="12">
                  <c:v>43.759146192545586</c:v>
                </c:pt>
                <c:pt idx="13">
                  <c:v>44.860447115425359</c:v>
                </c:pt>
                <c:pt idx="14">
                  <c:v>45.856202600146219</c:v>
                </c:pt>
                <c:pt idx="15">
                  <c:v>46.829551219904658</c:v>
                </c:pt>
                <c:pt idx="16">
                  <c:v>47.785405143546598</c:v>
                </c:pt>
                <c:pt idx="17">
                  <c:v>48.780193010358431</c:v>
                </c:pt>
                <c:pt idx="18">
                  <c:v>49.871778825695607</c:v>
                </c:pt>
                <c:pt idx="19">
                  <c:v>60.995647776816554</c:v>
                </c:pt>
              </c:numCache>
            </c:numRef>
          </c:val>
          <c:extLst>
            <c:ext xmlns:c16="http://schemas.microsoft.com/office/drawing/2014/chart" uri="{C3380CC4-5D6E-409C-BE32-E72D297353CC}">
              <c16:uniqueId val="{00000002-25F9-4AE2-AFCA-7701B40BFF1C}"/>
            </c:ext>
          </c:extLst>
        </c:ser>
        <c:dLbls>
          <c:showLegendKey val="0"/>
          <c:showVal val="0"/>
          <c:showCatName val="0"/>
          <c:showSerName val="0"/>
          <c:showPercent val="0"/>
          <c:showBubbleSize val="0"/>
        </c:dLbls>
        <c:gapWidth val="219"/>
        <c:overlap val="-27"/>
        <c:axId val="1047355903"/>
        <c:axId val="1047359647"/>
      </c:barChart>
      <c:catAx>
        <c:axId val="104735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9647"/>
        <c:crosses val="autoZero"/>
        <c:auto val="1"/>
        <c:lblAlgn val="ctr"/>
        <c:lblOffset val="100"/>
        <c:noMultiLvlLbl val="0"/>
      </c:catAx>
      <c:valAx>
        <c:axId val="104735964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5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328065919604007"/>
          <c:y val="7.6607904816766312E-2"/>
          <c:w val="0.80553716816766674"/>
          <c:h val="0.71896153953418152"/>
        </c:manualLayout>
      </c:layout>
      <c:barChart>
        <c:barDir val="col"/>
        <c:grouping val="clustered"/>
        <c:varyColors val="0"/>
        <c:ser>
          <c:idx val="0"/>
          <c:order val="0"/>
          <c:spPr>
            <a:solidFill>
              <a:schemeClr val="accent1"/>
            </a:solidFill>
            <a:ln>
              <a:noFill/>
            </a:ln>
            <a:effectLst/>
          </c:spPr>
          <c:invertIfNegative val="0"/>
          <c:cat>
            <c:strRef>
              <c:f>'charts 1'!$E$3:$F$3</c:f>
              <c:strCache>
                <c:ptCount val="2"/>
                <c:pt idx="0">
                  <c:v>Initial CSM</c:v>
                </c:pt>
                <c:pt idx="1">
                  <c:v>Initial RC</c:v>
                </c:pt>
              </c:strCache>
            </c:strRef>
          </c:cat>
          <c:val>
            <c:numRef>
              <c:f>'charts 1'!$E$4:$F$4</c:f>
              <c:numCache>
                <c:formatCode>#,##0</c:formatCode>
                <c:ptCount val="2"/>
                <c:pt idx="0">
                  <c:v>1278.8143574413943</c:v>
                </c:pt>
                <c:pt idx="1">
                  <c:v>895.53591210793593</c:v>
                </c:pt>
              </c:numCache>
            </c:numRef>
          </c:val>
          <c:extLst>
            <c:ext xmlns:c16="http://schemas.microsoft.com/office/drawing/2014/chart" uri="{C3380CC4-5D6E-409C-BE32-E72D297353CC}">
              <c16:uniqueId val="{00000000-C95A-4BDE-9B70-358C6C86FDBE}"/>
            </c:ext>
          </c:extLst>
        </c:ser>
        <c:dLbls>
          <c:showLegendKey val="0"/>
          <c:showVal val="0"/>
          <c:showCatName val="0"/>
          <c:showSerName val="0"/>
          <c:showPercent val="0"/>
          <c:showBubbleSize val="0"/>
        </c:dLbls>
        <c:gapWidth val="219"/>
        <c:overlap val="-27"/>
        <c:axId val="570817871"/>
        <c:axId val="570819951"/>
      </c:barChart>
      <c:catAx>
        <c:axId val="570817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9951"/>
        <c:crosses val="autoZero"/>
        <c:auto val="1"/>
        <c:lblAlgn val="ctr"/>
        <c:lblOffset val="100"/>
        <c:noMultiLvlLbl val="0"/>
      </c:catAx>
      <c:valAx>
        <c:axId val="570819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7871"/>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en-US"/>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0" baseline="0" dirty="0"/>
              <a:t>Discounted @ shareholders’ required rate of return</a:t>
            </a:r>
          </a:p>
        </c:rich>
      </c:tx>
      <c:layout>
        <c:manualLayout>
          <c:xMode val="edge"/>
          <c:yMode val="edge"/>
          <c:x val="0.3550119340894658"/>
          <c:y val="2.261478561806476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'charts 1'!$H$3:$J$3</c:f>
              <c:strCache>
                <c:ptCount val="3"/>
                <c:pt idx="0">
                  <c:v>S2NBV</c:v>
                </c:pt>
                <c:pt idx="1">
                  <c:v>IFRS17</c:v>
                </c:pt>
                <c:pt idx="2">
                  <c:v>S2NBV limited to IFRS17</c:v>
                </c:pt>
              </c:strCache>
            </c:strRef>
          </c:cat>
          <c:val>
            <c:numRef>
              <c:f>'charts 1'!$H$4:$J$4</c:f>
              <c:numCache>
                <c:formatCode>#,##0</c:formatCode>
                <c:ptCount val="3"/>
                <c:pt idx="0">
                  <c:v>919.20409949626435</c:v>
                </c:pt>
                <c:pt idx="1">
                  <c:v>813.22500909049995</c:v>
                </c:pt>
                <c:pt idx="2">
                  <c:v>810.86913743308071</c:v>
                </c:pt>
              </c:numCache>
            </c:numRef>
          </c:val>
          <c:extLst>
            <c:ext xmlns:c16="http://schemas.microsoft.com/office/drawing/2014/chart" uri="{C3380CC4-5D6E-409C-BE32-E72D297353CC}">
              <c16:uniqueId val="{00000000-328D-401A-8EF2-8858B16F892B}"/>
            </c:ext>
          </c:extLst>
        </c:ser>
        <c:dLbls>
          <c:showLegendKey val="0"/>
          <c:showVal val="0"/>
          <c:showCatName val="0"/>
          <c:showSerName val="0"/>
          <c:showPercent val="0"/>
          <c:showBubbleSize val="0"/>
        </c:dLbls>
        <c:gapWidth val="219"/>
        <c:overlap val="-27"/>
        <c:axId val="977273119"/>
        <c:axId val="977266047"/>
      </c:barChart>
      <c:catAx>
        <c:axId val="977273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66047"/>
        <c:crosses val="autoZero"/>
        <c:auto val="1"/>
        <c:lblAlgn val="ctr"/>
        <c:lblOffset val="100"/>
        <c:noMultiLvlLbl val="0"/>
      </c:catAx>
      <c:valAx>
        <c:axId val="977266047"/>
        <c:scaling>
          <c:orientation val="minMax"/>
          <c:max val="1000"/>
          <c:min val="75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73119"/>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Distributable</a:t>
            </a:r>
            <a:r>
              <a:rPr lang="en-GB" baseline="0"/>
              <a:t> profits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'charts 1'!$C$18</c:f>
              <c:strCache>
                <c:ptCount val="1"/>
                <c:pt idx="0">
                  <c:v>S2NBV distributable</c:v>
                </c:pt>
              </c:strCache>
            </c:strRef>
          </c:tx>
          <c:spPr>
            <a:solidFill>
              <a:schemeClr val="accent1"/>
            </a:solidFill>
            <a:ln>
              <a:noFill/>
            </a:ln>
            <a:effectLst/>
          </c:spPr>
          <c:invertIfNegative val="0"/>
          <c:cat>
            <c:numRef>
              <c:f>'charts 1'!$D$17:$W$17</c:f>
              <c:numCache>
                <c:formatCode>General</c:formatCode>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numCache>
            </c:numRef>
          </c:cat>
          <c:val>
            <c:numRef>
              <c:f>'charts 1'!$D$18:$W$18</c:f>
              <c:numCache>
                <c:formatCode>#,##0</c:formatCode>
                <c:ptCount val="20"/>
                <c:pt idx="0">
                  <c:v>484.36404592774471</c:v>
                </c:pt>
                <c:pt idx="1">
                  <c:v>86.624802082005402</c:v>
                </c:pt>
                <c:pt idx="2">
                  <c:v>71.418498409869926</c:v>
                </c:pt>
                <c:pt idx="3">
                  <c:v>57.191655109968792</c:v>
                </c:pt>
                <c:pt idx="4">
                  <c:v>38.319000733705678</c:v>
                </c:pt>
                <c:pt idx="5">
                  <c:v>25.761624876870258</c:v>
                </c:pt>
                <c:pt idx="6">
                  <c:v>27.718996802434873</c:v>
                </c:pt>
                <c:pt idx="7">
                  <c:v>29.588986106716945</c:v>
                </c:pt>
                <c:pt idx="8">
                  <c:v>31.339470234888026</c:v>
                </c:pt>
                <c:pt idx="9">
                  <c:v>32.865932299813892</c:v>
                </c:pt>
                <c:pt idx="10">
                  <c:v>34.236844967942808</c:v>
                </c:pt>
                <c:pt idx="11">
                  <c:v>35.435856652399629</c:v>
                </c:pt>
                <c:pt idx="12">
                  <c:v>36.465955160454598</c:v>
                </c:pt>
                <c:pt idx="13">
                  <c:v>37.383705929521092</c:v>
                </c:pt>
                <c:pt idx="14">
                  <c:v>38.21350216678853</c:v>
                </c:pt>
                <c:pt idx="15">
                  <c:v>39.024626016587298</c:v>
                </c:pt>
                <c:pt idx="16">
                  <c:v>39.821170952955477</c:v>
                </c:pt>
                <c:pt idx="17">
                  <c:v>40.650160841965388</c:v>
                </c:pt>
                <c:pt idx="18">
                  <c:v>41.559815688079681</c:v>
                </c:pt>
                <c:pt idx="19">
                  <c:v>50.829706480680457</c:v>
                </c:pt>
              </c:numCache>
            </c:numRef>
          </c:val>
          <c:extLst>
            <c:ext xmlns:c16="http://schemas.microsoft.com/office/drawing/2014/chart" uri="{C3380CC4-5D6E-409C-BE32-E72D297353CC}">
              <c16:uniqueId val="{00000000-9A8A-4A8F-99D0-F2ADDF88B5A0}"/>
            </c:ext>
          </c:extLst>
        </c:ser>
        <c:ser>
          <c:idx val="1"/>
          <c:order val="1"/>
          <c:tx>
            <c:strRef>
              <c:f>'charts 1'!$C$19</c:f>
              <c:strCache>
                <c:ptCount val="1"/>
                <c:pt idx="0">
                  <c:v>IFRS17</c:v>
                </c:pt>
              </c:strCache>
            </c:strRef>
          </c:tx>
          <c:spPr>
            <a:solidFill>
              <a:schemeClr val="accent2"/>
            </a:solidFill>
            <a:ln>
              <a:noFill/>
            </a:ln>
            <a:effectLst/>
          </c:spPr>
          <c:invertIfNegative val="0"/>
          <c:cat>
            <c:numRef>
              <c:f>'charts 1'!$D$17:$W$17</c:f>
              <c:numCache>
                <c:formatCode>General</c:formatCode>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numCache>
            </c:numRef>
          </c:cat>
          <c:val>
            <c:numRef>
              <c:f>'charts 1'!$D$19:$W$19</c:f>
              <c:numCache>
                <c:formatCode>#,##0</c:formatCode>
                <c:ptCount val="20"/>
                <c:pt idx="0">
                  <c:v>103.48476593780748</c:v>
                </c:pt>
                <c:pt idx="1">
                  <c:v>98.055955116710038</c:v>
                </c:pt>
                <c:pt idx="2">
                  <c:v>92.888406282059179</c:v>
                </c:pt>
                <c:pt idx="3">
                  <c:v>87.967178517235936</c:v>
                </c:pt>
                <c:pt idx="4">
                  <c:v>83.279407574052527</c:v>
                </c:pt>
                <c:pt idx="5">
                  <c:v>78.812300151780221</c:v>
                </c:pt>
                <c:pt idx="6">
                  <c:v>74.554859697581065</c:v>
                </c:pt>
                <c:pt idx="7">
                  <c:v>70.496093135644742</c:v>
                </c:pt>
                <c:pt idx="8">
                  <c:v>66.625857622497904</c:v>
                </c:pt>
                <c:pt idx="9">
                  <c:v>62.934118851635219</c:v>
                </c:pt>
                <c:pt idx="10">
                  <c:v>59.412325560697667</c:v>
                </c:pt>
                <c:pt idx="11">
                  <c:v>56.051370303729101</c:v>
                </c:pt>
                <c:pt idx="12">
                  <c:v>52.842989867543622</c:v>
                </c:pt>
                <c:pt idx="13">
                  <c:v>49.779681744922073</c:v>
                </c:pt>
                <c:pt idx="14">
                  <c:v>46.854129848773027</c:v>
                </c:pt>
                <c:pt idx="15">
                  <c:v>44.059749544592194</c:v>
                </c:pt>
                <c:pt idx="16">
                  <c:v>41.390169319685384</c:v>
                </c:pt>
                <c:pt idx="17">
                  <c:v>38.840120987899581</c:v>
                </c:pt>
                <c:pt idx="18">
                  <c:v>36.404845401958255</c:v>
                </c:pt>
                <c:pt idx="19">
                  <c:v>34.08003197458919</c:v>
                </c:pt>
              </c:numCache>
            </c:numRef>
          </c:val>
          <c:extLst>
            <c:ext xmlns:c16="http://schemas.microsoft.com/office/drawing/2014/chart" uri="{C3380CC4-5D6E-409C-BE32-E72D297353CC}">
              <c16:uniqueId val="{00000001-9A8A-4A8F-99D0-F2ADDF88B5A0}"/>
            </c:ext>
          </c:extLst>
        </c:ser>
        <c:ser>
          <c:idx val="2"/>
          <c:order val="2"/>
          <c:tx>
            <c:strRef>
              <c:f>'charts 1'!$C$20</c:f>
              <c:strCache>
                <c:ptCount val="1"/>
                <c:pt idx="0">
                  <c:v>S2NBV limited by IFRS17</c:v>
                </c:pt>
              </c:strCache>
            </c:strRef>
          </c:tx>
          <c:spPr>
            <a:solidFill>
              <a:schemeClr val="accent3"/>
            </a:solidFill>
            <a:ln>
              <a:noFill/>
            </a:ln>
            <a:effectLst/>
          </c:spPr>
          <c:invertIfNegative val="0"/>
          <c:cat>
            <c:numRef>
              <c:f>'charts 1'!$D$17:$W$17</c:f>
              <c:numCache>
                <c:formatCode>General</c:formatCode>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numCache>
            </c:numRef>
          </c:cat>
          <c:val>
            <c:numRef>
              <c:f>'charts 1'!$D$20:$W$20</c:f>
              <c:numCache>
                <c:formatCode>#,##0</c:formatCode>
                <c:ptCount val="20"/>
                <c:pt idx="0">
                  <c:v>103.48476593780748</c:v>
                </c:pt>
                <c:pt idx="1">
                  <c:v>98.055955116710038</c:v>
                </c:pt>
                <c:pt idx="2">
                  <c:v>92.888406282059179</c:v>
                </c:pt>
                <c:pt idx="3">
                  <c:v>87.967178517235936</c:v>
                </c:pt>
                <c:pt idx="4">
                  <c:v>83.279407574052527</c:v>
                </c:pt>
                <c:pt idx="5">
                  <c:v>78.812300151780221</c:v>
                </c:pt>
                <c:pt idx="6">
                  <c:v>74.554859697581065</c:v>
                </c:pt>
                <c:pt idx="7">
                  <c:v>70.496093135644742</c:v>
                </c:pt>
                <c:pt idx="8">
                  <c:v>66.625857622497904</c:v>
                </c:pt>
                <c:pt idx="9">
                  <c:v>62.934118851635219</c:v>
                </c:pt>
                <c:pt idx="10">
                  <c:v>59.412325560697667</c:v>
                </c:pt>
                <c:pt idx="11">
                  <c:v>56.051370303729101</c:v>
                </c:pt>
                <c:pt idx="12">
                  <c:v>52.842989867543622</c:v>
                </c:pt>
                <c:pt idx="13">
                  <c:v>41.309746675362192</c:v>
                </c:pt>
                <c:pt idx="14">
                  <c:v>38.213502166788516</c:v>
                </c:pt>
                <c:pt idx="15">
                  <c:v>39.024626016587291</c:v>
                </c:pt>
                <c:pt idx="16">
                  <c:v>39.821170952955441</c:v>
                </c:pt>
                <c:pt idx="17">
                  <c:v>40.650160841965416</c:v>
                </c:pt>
                <c:pt idx="18">
                  <c:v>41.559815688079667</c:v>
                </c:pt>
                <c:pt idx="19">
                  <c:v>50.829706480680471</c:v>
                </c:pt>
              </c:numCache>
            </c:numRef>
          </c:val>
          <c:extLst>
            <c:ext xmlns:c16="http://schemas.microsoft.com/office/drawing/2014/chart" uri="{C3380CC4-5D6E-409C-BE32-E72D297353CC}">
              <c16:uniqueId val="{00000002-9A8A-4A8F-99D0-F2ADDF88B5A0}"/>
            </c:ext>
          </c:extLst>
        </c:ser>
        <c:dLbls>
          <c:showLegendKey val="0"/>
          <c:showVal val="0"/>
          <c:showCatName val="0"/>
          <c:showSerName val="0"/>
          <c:showPercent val="0"/>
          <c:showBubbleSize val="0"/>
        </c:dLbls>
        <c:gapWidth val="219"/>
        <c:overlap val="-27"/>
        <c:axId val="1047355903"/>
        <c:axId val="1047359647"/>
      </c:barChart>
      <c:catAx>
        <c:axId val="104735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9647"/>
        <c:crosses val="autoZero"/>
        <c:auto val="1"/>
        <c:lblAlgn val="ctr"/>
        <c:lblOffset val="100"/>
        <c:noMultiLvlLbl val="0"/>
      </c:catAx>
      <c:valAx>
        <c:axId val="104735964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5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568231458682436"/>
          <c:y val="8.9985567449288595E-2"/>
          <c:w val="0.81458659029286773"/>
          <c:h val="0.69425695380589869"/>
        </c:manualLayout>
      </c:layout>
      <c:barChart>
        <c:barDir val="col"/>
        <c:grouping val="clustered"/>
        <c:varyColors val="0"/>
        <c:ser>
          <c:idx val="0"/>
          <c:order val="0"/>
          <c:spPr>
            <a:solidFill>
              <a:schemeClr val="accent1"/>
            </a:solidFill>
            <a:ln>
              <a:noFill/>
            </a:ln>
            <a:effectLst/>
          </c:spPr>
          <c:invertIfNegative val="0"/>
          <c:cat>
            <c:strRef>
              <c:f>'charts 1'!$E$3:$F$3</c:f>
              <c:strCache>
                <c:ptCount val="2"/>
                <c:pt idx="0">
                  <c:v>Initial CSM</c:v>
                </c:pt>
                <c:pt idx="1">
                  <c:v>Initial RC</c:v>
                </c:pt>
              </c:strCache>
            </c:strRef>
          </c:cat>
          <c:val>
            <c:numRef>
              <c:f>'charts 1'!$E$4:$F$4</c:f>
              <c:numCache>
                <c:formatCode>#,##0</c:formatCode>
                <c:ptCount val="2"/>
                <c:pt idx="0">
                  <c:v>1278.8143574413943</c:v>
                </c:pt>
                <c:pt idx="1">
                  <c:v>716.42872968634879</c:v>
                </c:pt>
              </c:numCache>
            </c:numRef>
          </c:val>
          <c:extLst>
            <c:ext xmlns:c16="http://schemas.microsoft.com/office/drawing/2014/chart" uri="{C3380CC4-5D6E-409C-BE32-E72D297353CC}">
              <c16:uniqueId val="{00000000-60FD-4AED-A325-26033AEF930A}"/>
            </c:ext>
          </c:extLst>
        </c:ser>
        <c:dLbls>
          <c:showLegendKey val="0"/>
          <c:showVal val="0"/>
          <c:showCatName val="0"/>
          <c:showSerName val="0"/>
          <c:showPercent val="0"/>
          <c:showBubbleSize val="0"/>
        </c:dLbls>
        <c:gapWidth val="219"/>
        <c:overlap val="-27"/>
        <c:axId val="570817871"/>
        <c:axId val="570819951"/>
      </c:barChart>
      <c:catAx>
        <c:axId val="570817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9951"/>
        <c:crosses val="autoZero"/>
        <c:auto val="1"/>
        <c:lblAlgn val="ctr"/>
        <c:lblOffset val="100"/>
        <c:noMultiLvlLbl val="0"/>
      </c:catAx>
      <c:valAx>
        <c:axId val="570819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7871"/>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0" baseline="0" dirty="0"/>
              <a:t>Discounted @ shareholders’ required rate of return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Base!$H$3:$J$3</c:f>
              <c:strCache>
                <c:ptCount val="3"/>
                <c:pt idx="0">
                  <c:v>S2NBV</c:v>
                </c:pt>
                <c:pt idx="1">
                  <c:v>IFRS17</c:v>
                </c:pt>
                <c:pt idx="2">
                  <c:v>S2NBV limited to IFRS17</c:v>
                </c:pt>
              </c:strCache>
            </c:strRef>
          </c:cat>
          <c:val>
            <c:numRef>
              <c:f>Base!$H$4:$J$4</c:f>
              <c:numCache>
                <c:formatCode>#,##0</c:formatCode>
                <c:ptCount val="3"/>
                <c:pt idx="0">
                  <c:v>212.16734650619651</c:v>
                </c:pt>
                <c:pt idx="1">
                  <c:v>224.20089516543288</c:v>
                </c:pt>
                <c:pt idx="2">
                  <c:v>212</c:v>
                </c:pt>
              </c:numCache>
            </c:numRef>
          </c:val>
          <c:extLst>
            <c:ext xmlns:c16="http://schemas.microsoft.com/office/drawing/2014/chart" uri="{C3380CC4-5D6E-409C-BE32-E72D297353CC}">
              <c16:uniqueId val="{00000000-0DA2-4C28-B834-24406639173D}"/>
            </c:ext>
          </c:extLst>
        </c:ser>
        <c:dLbls>
          <c:showLegendKey val="0"/>
          <c:showVal val="0"/>
          <c:showCatName val="0"/>
          <c:showSerName val="0"/>
          <c:showPercent val="0"/>
          <c:showBubbleSize val="0"/>
        </c:dLbls>
        <c:gapWidth val="219"/>
        <c:overlap val="-27"/>
        <c:axId val="977273119"/>
        <c:axId val="977266047"/>
      </c:barChart>
      <c:catAx>
        <c:axId val="977273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66047"/>
        <c:crosses val="autoZero"/>
        <c:auto val="1"/>
        <c:lblAlgn val="ctr"/>
        <c:lblOffset val="100"/>
        <c:noMultiLvlLbl val="0"/>
      </c:catAx>
      <c:valAx>
        <c:axId val="977266047"/>
        <c:scaling>
          <c:orientation val="minMax"/>
          <c:max val="250"/>
          <c:min val="15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73119"/>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0" baseline="0" dirty="0"/>
              <a:t>Discounted @ shareholders’ required rate of return</a:t>
            </a:r>
          </a:p>
        </c:rich>
      </c:tx>
      <c:layout>
        <c:manualLayout>
          <c:xMode val="edge"/>
          <c:yMode val="edge"/>
          <c:x val="0.17709275511419728"/>
          <c:y val="2.961633553116081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'charts 1'!$H$3:$J$3</c:f>
              <c:strCache>
                <c:ptCount val="3"/>
                <c:pt idx="0">
                  <c:v>S2NBV</c:v>
                </c:pt>
                <c:pt idx="1">
                  <c:v>IFRS17</c:v>
                </c:pt>
                <c:pt idx="2">
                  <c:v>S2NBV limited to IFRS17</c:v>
                </c:pt>
              </c:strCache>
            </c:strRef>
          </c:cat>
          <c:val>
            <c:numRef>
              <c:f>'charts 1'!$H$4:$J$4</c:f>
              <c:numCache>
                <c:formatCode>#,##0</c:formatCode>
                <c:ptCount val="3"/>
                <c:pt idx="0">
                  <c:v>976.64900741614224</c:v>
                </c:pt>
                <c:pt idx="1">
                  <c:v>813.22500909049995</c:v>
                </c:pt>
                <c:pt idx="2">
                  <c:v>813.03388380604986</c:v>
                </c:pt>
              </c:numCache>
            </c:numRef>
          </c:val>
          <c:extLst>
            <c:ext xmlns:c16="http://schemas.microsoft.com/office/drawing/2014/chart" uri="{C3380CC4-5D6E-409C-BE32-E72D297353CC}">
              <c16:uniqueId val="{00000000-D49A-4731-9204-F30D182A5ABE}"/>
            </c:ext>
          </c:extLst>
        </c:ser>
        <c:dLbls>
          <c:showLegendKey val="0"/>
          <c:showVal val="0"/>
          <c:showCatName val="0"/>
          <c:showSerName val="0"/>
          <c:showPercent val="0"/>
          <c:showBubbleSize val="0"/>
        </c:dLbls>
        <c:gapWidth val="219"/>
        <c:overlap val="-27"/>
        <c:axId val="977273119"/>
        <c:axId val="977266047"/>
      </c:barChart>
      <c:catAx>
        <c:axId val="977273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66047"/>
        <c:crosses val="autoZero"/>
        <c:auto val="1"/>
        <c:lblAlgn val="ctr"/>
        <c:lblOffset val="100"/>
        <c:noMultiLvlLbl val="0"/>
      </c:catAx>
      <c:valAx>
        <c:axId val="977266047"/>
        <c:scaling>
          <c:orientation val="minMax"/>
          <c:max val="1000"/>
          <c:min val="75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73119"/>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Distributable</a:t>
            </a:r>
            <a:r>
              <a:rPr lang="en-GB" baseline="0"/>
              <a:t> profits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'charts 1'!$C$18</c:f>
              <c:strCache>
                <c:ptCount val="1"/>
                <c:pt idx="0">
                  <c:v>S2NBV distributable</c:v>
                </c:pt>
              </c:strCache>
            </c:strRef>
          </c:tx>
          <c:spPr>
            <a:solidFill>
              <a:schemeClr val="accent1"/>
            </a:solidFill>
            <a:ln>
              <a:noFill/>
            </a:ln>
            <a:effectLst/>
          </c:spPr>
          <c:invertIfNegative val="0"/>
          <c:cat>
            <c:numRef>
              <c:f>'charts 1'!$D$17:$W$17</c:f>
              <c:numCache>
                <c:formatCode>General</c:formatCode>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numCache>
            </c:numRef>
          </c:cat>
          <c:val>
            <c:numRef>
              <c:f>'charts 1'!$D$18:$W$18</c:f>
              <c:numCache>
                <c:formatCode>#,##0</c:formatCode>
                <c:ptCount val="20"/>
                <c:pt idx="0">
                  <c:v>643.25410823047457</c:v>
                </c:pt>
                <c:pt idx="1">
                  <c:v>69.299841665604134</c:v>
                </c:pt>
                <c:pt idx="2">
                  <c:v>57.134798727896111</c:v>
                </c:pt>
                <c:pt idx="3">
                  <c:v>45.753324087975045</c:v>
                </c:pt>
                <c:pt idx="4">
                  <c:v>30.655200586964412</c:v>
                </c:pt>
                <c:pt idx="5">
                  <c:v>20.609299901496172</c:v>
                </c:pt>
                <c:pt idx="6">
                  <c:v>22.175197441947859</c:v>
                </c:pt>
                <c:pt idx="7">
                  <c:v>23.67118888537361</c:v>
                </c:pt>
                <c:pt idx="8">
                  <c:v>25.071576187910395</c:v>
                </c:pt>
                <c:pt idx="9">
                  <c:v>26.292745839851193</c:v>
                </c:pt>
                <c:pt idx="10">
                  <c:v>27.389475974354163</c:v>
                </c:pt>
                <c:pt idx="11">
                  <c:v>28.34868532191971</c:v>
                </c:pt>
                <c:pt idx="12">
                  <c:v>29.172764128363667</c:v>
                </c:pt>
                <c:pt idx="13">
                  <c:v>29.906964743616875</c:v>
                </c:pt>
                <c:pt idx="14">
                  <c:v>30.570801733430827</c:v>
                </c:pt>
                <c:pt idx="15">
                  <c:v>31.219700813269846</c:v>
                </c:pt>
                <c:pt idx="16">
                  <c:v>31.856936762364406</c:v>
                </c:pt>
                <c:pt idx="17">
                  <c:v>32.520128673572302</c:v>
                </c:pt>
                <c:pt idx="18">
                  <c:v>33.247852550463733</c:v>
                </c:pt>
                <c:pt idx="19">
                  <c:v>40.663765184544374</c:v>
                </c:pt>
              </c:numCache>
            </c:numRef>
          </c:val>
          <c:extLst>
            <c:ext xmlns:c16="http://schemas.microsoft.com/office/drawing/2014/chart" uri="{C3380CC4-5D6E-409C-BE32-E72D297353CC}">
              <c16:uniqueId val="{00000000-352C-4FDA-A042-2340042CCE49}"/>
            </c:ext>
          </c:extLst>
        </c:ser>
        <c:ser>
          <c:idx val="1"/>
          <c:order val="1"/>
          <c:tx>
            <c:strRef>
              <c:f>'charts 1'!$C$19</c:f>
              <c:strCache>
                <c:ptCount val="1"/>
                <c:pt idx="0">
                  <c:v>IFRS17</c:v>
                </c:pt>
              </c:strCache>
            </c:strRef>
          </c:tx>
          <c:spPr>
            <a:solidFill>
              <a:schemeClr val="accent2"/>
            </a:solidFill>
            <a:ln>
              <a:noFill/>
            </a:ln>
            <a:effectLst/>
          </c:spPr>
          <c:invertIfNegative val="0"/>
          <c:cat>
            <c:numRef>
              <c:f>'charts 1'!$D$17:$W$17</c:f>
              <c:numCache>
                <c:formatCode>General</c:formatCode>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numCache>
            </c:numRef>
          </c:cat>
          <c:val>
            <c:numRef>
              <c:f>'charts 1'!$D$19:$W$19</c:f>
              <c:numCache>
                <c:formatCode>#,##0</c:formatCode>
                <c:ptCount val="20"/>
                <c:pt idx="0">
                  <c:v>103.48476593780748</c:v>
                </c:pt>
                <c:pt idx="1">
                  <c:v>98.055955116710038</c:v>
                </c:pt>
                <c:pt idx="2">
                  <c:v>92.888406282059179</c:v>
                </c:pt>
                <c:pt idx="3">
                  <c:v>87.967178517235936</c:v>
                </c:pt>
                <c:pt idx="4">
                  <c:v>83.279407574052527</c:v>
                </c:pt>
                <c:pt idx="5">
                  <c:v>78.812300151780221</c:v>
                </c:pt>
                <c:pt idx="6">
                  <c:v>74.554859697581065</c:v>
                </c:pt>
                <c:pt idx="7">
                  <c:v>70.496093135644742</c:v>
                </c:pt>
                <c:pt idx="8">
                  <c:v>66.625857622497904</c:v>
                </c:pt>
                <c:pt idx="9">
                  <c:v>62.934118851635219</c:v>
                </c:pt>
                <c:pt idx="10">
                  <c:v>59.412325560697667</c:v>
                </c:pt>
                <c:pt idx="11">
                  <c:v>56.051370303729101</c:v>
                </c:pt>
                <c:pt idx="12">
                  <c:v>52.842989867543622</c:v>
                </c:pt>
                <c:pt idx="13">
                  <c:v>49.779681744922073</c:v>
                </c:pt>
                <c:pt idx="14">
                  <c:v>46.854129848773027</c:v>
                </c:pt>
                <c:pt idx="15">
                  <c:v>44.059749544592194</c:v>
                </c:pt>
                <c:pt idx="16">
                  <c:v>41.390169319685384</c:v>
                </c:pt>
                <c:pt idx="17">
                  <c:v>38.840120987899581</c:v>
                </c:pt>
                <c:pt idx="18">
                  <c:v>36.404845401958255</c:v>
                </c:pt>
                <c:pt idx="19">
                  <c:v>34.08003197458919</c:v>
                </c:pt>
              </c:numCache>
            </c:numRef>
          </c:val>
          <c:extLst>
            <c:ext xmlns:c16="http://schemas.microsoft.com/office/drawing/2014/chart" uri="{C3380CC4-5D6E-409C-BE32-E72D297353CC}">
              <c16:uniqueId val="{00000001-352C-4FDA-A042-2340042CCE49}"/>
            </c:ext>
          </c:extLst>
        </c:ser>
        <c:ser>
          <c:idx val="2"/>
          <c:order val="2"/>
          <c:tx>
            <c:strRef>
              <c:f>'charts 1'!$C$20</c:f>
              <c:strCache>
                <c:ptCount val="1"/>
                <c:pt idx="0">
                  <c:v>S2NBV limited by IFRS17</c:v>
                </c:pt>
              </c:strCache>
            </c:strRef>
          </c:tx>
          <c:spPr>
            <a:solidFill>
              <a:schemeClr val="accent3"/>
            </a:solidFill>
            <a:ln>
              <a:noFill/>
            </a:ln>
            <a:effectLst/>
          </c:spPr>
          <c:invertIfNegative val="0"/>
          <c:cat>
            <c:numRef>
              <c:f>'charts 1'!$D$17:$W$17</c:f>
              <c:numCache>
                <c:formatCode>General</c:formatCode>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numCache>
            </c:numRef>
          </c:cat>
          <c:val>
            <c:numRef>
              <c:f>'charts 1'!$D$20:$W$20</c:f>
              <c:numCache>
                <c:formatCode>#,##0</c:formatCode>
                <c:ptCount val="20"/>
                <c:pt idx="0">
                  <c:v>103.48476593780748</c:v>
                </c:pt>
                <c:pt idx="1">
                  <c:v>98.055955116710038</c:v>
                </c:pt>
                <c:pt idx="2">
                  <c:v>92.888406282059179</c:v>
                </c:pt>
                <c:pt idx="3">
                  <c:v>87.967178517235936</c:v>
                </c:pt>
                <c:pt idx="4">
                  <c:v>83.279407574052527</c:v>
                </c:pt>
                <c:pt idx="5">
                  <c:v>78.812300151780221</c:v>
                </c:pt>
                <c:pt idx="6">
                  <c:v>74.554859697581065</c:v>
                </c:pt>
                <c:pt idx="7">
                  <c:v>70.496093135644742</c:v>
                </c:pt>
                <c:pt idx="8">
                  <c:v>66.625857622497904</c:v>
                </c:pt>
                <c:pt idx="9">
                  <c:v>62.934118851635219</c:v>
                </c:pt>
                <c:pt idx="10">
                  <c:v>59.412325560697667</c:v>
                </c:pt>
                <c:pt idx="11">
                  <c:v>56.051370303729101</c:v>
                </c:pt>
                <c:pt idx="12">
                  <c:v>52.842989867543622</c:v>
                </c:pt>
                <c:pt idx="13">
                  <c:v>49.779681744922073</c:v>
                </c:pt>
                <c:pt idx="14">
                  <c:v>46.854129848773027</c:v>
                </c:pt>
                <c:pt idx="15">
                  <c:v>44.059749544592194</c:v>
                </c:pt>
                <c:pt idx="16">
                  <c:v>41.390169319685384</c:v>
                </c:pt>
                <c:pt idx="17">
                  <c:v>35.413380629438322</c:v>
                </c:pt>
                <c:pt idx="18">
                  <c:v>33.247852550463719</c:v>
                </c:pt>
                <c:pt idx="19">
                  <c:v>40.66376518454436</c:v>
                </c:pt>
              </c:numCache>
            </c:numRef>
          </c:val>
          <c:extLst>
            <c:ext xmlns:c16="http://schemas.microsoft.com/office/drawing/2014/chart" uri="{C3380CC4-5D6E-409C-BE32-E72D297353CC}">
              <c16:uniqueId val="{00000002-352C-4FDA-A042-2340042CCE49}"/>
            </c:ext>
          </c:extLst>
        </c:ser>
        <c:dLbls>
          <c:showLegendKey val="0"/>
          <c:showVal val="0"/>
          <c:showCatName val="0"/>
          <c:showSerName val="0"/>
          <c:showPercent val="0"/>
          <c:showBubbleSize val="0"/>
        </c:dLbls>
        <c:gapWidth val="219"/>
        <c:overlap val="-27"/>
        <c:axId val="1047355903"/>
        <c:axId val="1047359647"/>
      </c:barChart>
      <c:catAx>
        <c:axId val="104735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9647"/>
        <c:crosses val="autoZero"/>
        <c:auto val="1"/>
        <c:lblAlgn val="ctr"/>
        <c:lblOffset val="100"/>
        <c:noMultiLvlLbl val="0"/>
      </c:catAx>
      <c:valAx>
        <c:axId val="104735964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5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'charts 2'!$B$6</c:f>
              <c:strCache>
                <c:ptCount val="1"/>
                <c:pt idx="0">
                  <c:v>Required capital</c:v>
                </c:pt>
              </c:strCache>
            </c:strRef>
          </c:tx>
          <c:spPr>
            <a:solidFill>
              <a:schemeClr val="accent1"/>
            </a:solidFill>
            <a:ln>
              <a:noFill/>
            </a:ln>
            <a:effectLst/>
          </c:spPr>
          <c:invertIfNegative val="0"/>
          <c:cat>
            <c:numRef>
              <c:f>'charts 2'!$C$3:$M$3</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cat>
          <c:val>
            <c:numRef>
              <c:f>'charts 2'!$C$6:$M$6</c:f>
              <c:numCache>
                <c:formatCode>#,##0</c:formatCode>
                <c:ptCount val="11"/>
                <c:pt idx="0">
                  <c:v>30</c:v>
                </c:pt>
                <c:pt idx="1">
                  <c:v>27.134999999999998</c:v>
                </c:pt>
                <c:pt idx="2">
                  <c:v>24.240599999999993</c:v>
                </c:pt>
                <c:pt idx="3">
                  <c:v>21.31657762499999</c:v>
                </c:pt>
                <c:pt idx="4">
                  <c:v>18.36270901124999</c:v>
                </c:pt>
                <c:pt idx="5">
                  <c:v>15.378768796921864</c:v>
                </c:pt>
                <c:pt idx="6">
                  <c:v>12.364530112725177</c:v>
                </c:pt>
                <c:pt idx="7">
                  <c:v>9.3197645724666014</c:v>
                </c:pt>
                <c:pt idx="8">
                  <c:v>6.2442422635526231</c:v>
                </c:pt>
                <c:pt idx="9">
                  <c:v>3.137731737435193</c:v>
                </c:pt>
                <c:pt idx="10">
                  <c:v>0</c:v>
                </c:pt>
              </c:numCache>
            </c:numRef>
          </c:val>
          <c:extLst>
            <c:ext xmlns:c16="http://schemas.microsoft.com/office/drawing/2014/chart" uri="{C3380CC4-5D6E-409C-BE32-E72D297353CC}">
              <c16:uniqueId val="{00000000-44EF-4BD6-8E17-B19003E36A24}"/>
            </c:ext>
          </c:extLst>
        </c:ser>
        <c:ser>
          <c:idx val="1"/>
          <c:order val="1"/>
          <c:tx>
            <c:strRef>
              <c:f>'charts 2'!$B$7</c:f>
              <c:strCache>
                <c:ptCount val="1"/>
                <c:pt idx="0">
                  <c:v>CSM</c:v>
                </c:pt>
              </c:strCache>
            </c:strRef>
          </c:tx>
          <c:spPr>
            <a:solidFill>
              <a:schemeClr val="accent2"/>
            </a:solidFill>
            <a:ln>
              <a:noFill/>
            </a:ln>
            <a:effectLst/>
          </c:spPr>
          <c:invertIfNegative val="0"/>
          <c:cat>
            <c:numRef>
              <c:f>'charts 2'!$C$3:$M$3</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cat>
          <c:val>
            <c:numRef>
              <c:f>'charts 2'!$C$7:$M$7</c:f>
              <c:numCache>
                <c:formatCode>#,##0</c:formatCode>
                <c:ptCount val="11"/>
                <c:pt idx="0">
                  <c:v>14.825526035872713</c:v>
                </c:pt>
                <c:pt idx="1">
                  <c:v>13.409688299446918</c:v>
                </c:pt>
                <c:pt idx="2">
                  <c:v>11.985943615801899</c:v>
                </c:pt>
                <c:pt idx="3">
                  <c:v>10.553212578539535</c:v>
                </c:pt>
                <c:pt idx="4">
                  <c:v>9.1101065931511549</c:v>
                </c:pt>
                <c:pt idx="5">
                  <c:v>7.6547732768239944</c:v>
                </c:pt>
                <c:pt idx="6">
                  <c:v>6.1846181780455307</c:v>
                </c:pt>
                <c:pt idx="7">
                  <c:v>4.6957482157553763</c:v>
                </c:pt>
                <c:pt idx="8">
                  <c:v>3.1816730372878537</c:v>
                </c:pt>
                <c:pt idx="9">
                  <c:v>1.6294090920825415</c:v>
                </c:pt>
                <c:pt idx="10">
                  <c:v>0</c:v>
                </c:pt>
              </c:numCache>
            </c:numRef>
          </c:val>
          <c:extLst>
            <c:ext xmlns:c16="http://schemas.microsoft.com/office/drawing/2014/chart" uri="{C3380CC4-5D6E-409C-BE32-E72D297353CC}">
              <c16:uniqueId val="{00000001-44EF-4BD6-8E17-B19003E36A24}"/>
            </c:ext>
          </c:extLst>
        </c:ser>
        <c:dLbls>
          <c:showLegendKey val="0"/>
          <c:showVal val="0"/>
          <c:showCatName val="0"/>
          <c:showSerName val="0"/>
          <c:showPercent val="0"/>
          <c:showBubbleSize val="0"/>
        </c:dLbls>
        <c:gapWidth val="219"/>
        <c:overlap val="-27"/>
        <c:axId val="555701312"/>
        <c:axId val="555704224"/>
      </c:barChart>
      <c:catAx>
        <c:axId val="555701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55704224"/>
        <c:crosses val="autoZero"/>
        <c:auto val="1"/>
        <c:lblAlgn val="ctr"/>
        <c:lblOffset val="100"/>
        <c:noMultiLvlLbl val="0"/>
      </c:catAx>
      <c:valAx>
        <c:axId val="555704224"/>
        <c:scaling>
          <c:orientation val="minMax"/>
          <c:max val="4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55701312"/>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'charts 2'!$B$4</c:f>
              <c:strCache>
                <c:ptCount val="1"/>
                <c:pt idx="0">
                  <c:v>Distributable profits (S2NBV)</c:v>
                </c:pt>
              </c:strCache>
            </c:strRef>
          </c:tx>
          <c:spPr>
            <a:solidFill>
              <a:schemeClr val="accent1"/>
            </a:solidFill>
            <a:ln>
              <a:noFill/>
            </a:ln>
            <a:effectLst/>
          </c:spPr>
          <c:invertIfNegative val="0"/>
          <c:cat>
            <c:numRef>
              <c:f>'charts 2'!$C$3:$M$3</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cat>
          <c:val>
            <c:numRef>
              <c:f>'charts 2'!$C$4:$M$4</c:f>
              <c:numCache>
                <c:formatCode>#,##0</c:formatCode>
                <c:ptCount val="11"/>
                <c:pt idx="0">
                  <c:v>-15.174473964127287</c:v>
                </c:pt>
                <c:pt idx="1">
                  <c:v>2.9391276301794207</c:v>
                </c:pt>
                <c:pt idx="2">
                  <c:v>2.9688982683302214</c:v>
                </c:pt>
                <c:pt idx="3">
                  <c:v>2.9988931346718566</c:v>
                </c:pt>
                <c:pt idx="4">
                  <c:v>3.029113727220146</c:v>
                </c:pt>
                <c:pt idx="5">
                  <c:v>3.0595615533657643</c:v>
                </c:pt>
                <c:pt idx="6">
                  <c:v>3.090238129929606</c:v>
                </c:pt>
                <c:pt idx="7">
                  <c:v>3.1211449832202138</c:v>
                </c:pt>
                <c:pt idx="8">
                  <c:v>3.1522836490903821</c:v>
                </c:pt>
                <c:pt idx="9">
                  <c:v>3.1836556729946586</c:v>
                </c:pt>
                <c:pt idx="10">
                  <c:v>3.2152626100467256</c:v>
                </c:pt>
              </c:numCache>
            </c:numRef>
          </c:val>
          <c:extLst>
            <c:ext xmlns:c16="http://schemas.microsoft.com/office/drawing/2014/chart" uri="{C3380CC4-5D6E-409C-BE32-E72D297353CC}">
              <c16:uniqueId val="{00000000-C9FD-4FA8-93E1-1DD906DE6F83}"/>
            </c:ext>
          </c:extLst>
        </c:ser>
        <c:ser>
          <c:idx val="1"/>
          <c:order val="1"/>
          <c:tx>
            <c:strRef>
              <c:f>'charts 2'!$B$5</c:f>
              <c:strCache>
                <c:ptCount val="1"/>
                <c:pt idx="0">
                  <c:v>IFRS17 profits</c:v>
                </c:pt>
              </c:strCache>
            </c:strRef>
          </c:tx>
          <c:spPr>
            <a:solidFill>
              <a:schemeClr val="accent2"/>
            </a:solidFill>
            <a:ln>
              <a:noFill/>
            </a:ln>
            <a:effectLst/>
          </c:spPr>
          <c:invertIfNegative val="0"/>
          <c:cat>
            <c:numRef>
              <c:f>'charts 2'!$C$3:$M$3</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cat>
          <c:val>
            <c:numRef>
              <c:f>'charts 2'!$C$5:$M$5</c:f>
              <c:numCache>
                <c:formatCode>#,##0</c:formatCode>
                <c:ptCount val="11"/>
                <c:pt idx="0">
                  <c:v>0</c:v>
                </c:pt>
                <c:pt idx="1">
                  <c:v>1.4899653666052473</c:v>
                </c:pt>
                <c:pt idx="2">
                  <c:v>1.4982429519751577</c:v>
                </c:pt>
                <c:pt idx="3">
                  <c:v>1.5076017969342956</c:v>
                </c:pt>
                <c:pt idx="4">
                  <c:v>1.5183510988584885</c:v>
                </c:pt>
                <c:pt idx="5">
                  <c:v>1.5309546553647806</c:v>
                </c:pt>
                <c:pt idx="6">
                  <c:v>1.5461545445114098</c:v>
                </c:pt>
                <c:pt idx="7">
                  <c:v>1.5652494052518477</c:v>
                </c:pt>
                <c:pt idx="8">
                  <c:v>1.590836518643755</c:v>
                </c:pt>
                <c:pt idx="9">
                  <c:v>1.6294090920825965</c:v>
                </c:pt>
                <c:pt idx="10">
                  <c:v>1.7069399646941292</c:v>
                </c:pt>
              </c:numCache>
            </c:numRef>
          </c:val>
          <c:extLst>
            <c:ext xmlns:c16="http://schemas.microsoft.com/office/drawing/2014/chart" uri="{C3380CC4-5D6E-409C-BE32-E72D297353CC}">
              <c16:uniqueId val="{00000001-C9FD-4FA8-93E1-1DD906DE6F83}"/>
            </c:ext>
          </c:extLst>
        </c:ser>
        <c:dLbls>
          <c:showLegendKey val="0"/>
          <c:showVal val="0"/>
          <c:showCatName val="0"/>
          <c:showSerName val="0"/>
          <c:showPercent val="0"/>
          <c:showBubbleSize val="0"/>
        </c:dLbls>
        <c:gapWidth val="219"/>
        <c:overlap val="-27"/>
        <c:axId val="555701312"/>
        <c:axId val="555704224"/>
      </c:barChart>
      <c:catAx>
        <c:axId val="555701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55704224"/>
        <c:crosses val="autoZero"/>
        <c:auto val="1"/>
        <c:lblAlgn val="ctr"/>
        <c:lblOffset val="100"/>
        <c:noMultiLvlLbl val="0"/>
      </c:catAx>
      <c:valAx>
        <c:axId val="5557042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55701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'charts 2'!$B$30</c:f>
              <c:strCache>
                <c:ptCount val="1"/>
                <c:pt idx="0">
                  <c:v>Required capital</c:v>
                </c:pt>
              </c:strCache>
            </c:strRef>
          </c:tx>
          <c:spPr>
            <a:solidFill>
              <a:schemeClr val="accent1"/>
            </a:solidFill>
            <a:ln>
              <a:noFill/>
            </a:ln>
            <a:effectLst/>
          </c:spPr>
          <c:invertIfNegative val="0"/>
          <c:cat>
            <c:numRef>
              <c:f>'charts 2'!$C$3:$M$3</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cat>
          <c:val>
            <c:numRef>
              <c:f>'charts 2'!$C$30:$M$30</c:f>
              <c:numCache>
                <c:formatCode>#,##0</c:formatCode>
                <c:ptCount val="11"/>
                <c:pt idx="0">
                  <c:v>30</c:v>
                </c:pt>
                <c:pt idx="1">
                  <c:v>27.675000000000001</c:v>
                </c:pt>
                <c:pt idx="2">
                  <c:v>25.215</c:v>
                </c:pt>
                <c:pt idx="3">
                  <c:v>22.614703124999998</c:v>
                </c:pt>
                <c:pt idx="4">
                  <c:v>19.868632031249998</c:v>
                </c:pt>
                <c:pt idx="5">
                  <c:v>16.971123193359375</c:v>
                </c:pt>
                <c:pt idx="6">
                  <c:v>13.916321018554683</c:v>
                </c:pt>
                <c:pt idx="7">
                  <c:v>10.698171783013912</c:v>
                </c:pt>
                <c:pt idx="8">
                  <c:v>7.3104173850595053</c:v>
                </c:pt>
                <c:pt idx="9">
                  <c:v>3.7465889098429961</c:v>
                </c:pt>
                <c:pt idx="10">
                  <c:v>0</c:v>
                </c:pt>
              </c:numCache>
            </c:numRef>
          </c:val>
          <c:extLst>
            <c:ext xmlns:c16="http://schemas.microsoft.com/office/drawing/2014/chart" uri="{C3380CC4-5D6E-409C-BE32-E72D297353CC}">
              <c16:uniqueId val="{00000000-483E-405B-B4F2-5AEC421F2D26}"/>
            </c:ext>
          </c:extLst>
        </c:ser>
        <c:ser>
          <c:idx val="1"/>
          <c:order val="1"/>
          <c:tx>
            <c:strRef>
              <c:f>'charts 2'!$B$31</c:f>
              <c:strCache>
                <c:ptCount val="1"/>
                <c:pt idx="0">
                  <c:v>CSM</c:v>
                </c:pt>
              </c:strCache>
            </c:strRef>
          </c:tx>
          <c:spPr>
            <a:solidFill>
              <a:schemeClr val="accent2"/>
            </a:solidFill>
            <a:ln>
              <a:noFill/>
            </a:ln>
            <a:effectLst/>
          </c:spPr>
          <c:invertIfNegative val="0"/>
          <c:cat>
            <c:numRef>
              <c:f>'charts 2'!$C$3:$M$3</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cat>
          <c:val>
            <c:numRef>
              <c:f>'charts 2'!$C$31:$M$31</c:f>
              <c:numCache>
                <c:formatCode>#,##0</c:formatCode>
                <c:ptCount val="11"/>
                <c:pt idx="0">
                  <c:v>14.825526035872713</c:v>
                </c:pt>
                <c:pt idx="1">
                  <c:v>21.19789100541999</c:v>
                </c:pt>
                <c:pt idx="2">
                  <c:v>26.917159379170545</c:v>
                </c:pt>
                <c:pt idx="3">
                  <c:v>31.822424730375495</c:v>
                </c:pt>
                <c:pt idx="4">
                  <c:v>35.702285497935712</c:v>
                </c:pt>
                <c:pt idx="5">
                  <c:v>38.269393015278503</c:v>
                </c:pt>
                <c:pt idx="6">
                  <c:v>39.114629587151896</c:v>
                </c:pt>
                <c:pt idx="7">
                  <c:v>37.615453842372631</c:v>
                </c:pt>
                <c:pt idx="8">
                  <c:v>32.722025033238197</c:v>
                </c:pt>
                <c:pt idx="9">
                  <c:v>22.31555294380621</c:v>
                </c:pt>
                <c:pt idx="10">
                  <c:v>0</c:v>
                </c:pt>
              </c:numCache>
            </c:numRef>
          </c:val>
          <c:extLst>
            <c:ext xmlns:c16="http://schemas.microsoft.com/office/drawing/2014/chart" uri="{C3380CC4-5D6E-409C-BE32-E72D297353CC}">
              <c16:uniqueId val="{00000001-483E-405B-B4F2-5AEC421F2D26}"/>
            </c:ext>
          </c:extLst>
        </c:ser>
        <c:dLbls>
          <c:showLegendKey val="0"/>
          <c:showVal val="0"/>
          <c:showCatName val="0"/>
          <c:showSerName val="0"/>
          <c:showPercent val="0"/>
          <c:showBubbleSize val="0"/>
        </c:dLbls>
        <c:gapWidth val="219"/>
        <c:overlap val="-27"/>
        <c:axId val="555701312"/>
        <c:axId val="555704224"/>
      </c:barChart>
      <c:catAx>
        <c:axId val="555701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55704224"/>
        <c:crosses val="autoZero"/>
        <c:auto val="1"/>
        <c:lblAlgn val="ctr"/>
        <c:lblOffset val="100"/>
        <c:noMultiLvlLbl val="0"/>
      </c:catAx>
      <c:valAx>
        <c:axId val="555704224"/>
        <c:scaling>
          <c:orientation val="minMax"/>
          <c:max val="4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55701312"/>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'charts 2'!$B$28</c:f>
              <c:strCache>
                <c:ptCount val="1"/>
                <c:pt idx="0">
                  <c:v>Distributable profits (S2NBV)</c:v>
                </c:pt>
              </c:strCache>
            </c:strRef>
          </c:tx>
          <c:spPr>
            <a:solidFill>
              <a:schemeClr val="accent1"/>
            </a:solidFill>
            <a:ln>
              <a:noFill/>
            </a:ln>
            <a:effectLst/>
          </c:spPr>
          <c:invertIfNegative val="0"/>
          <c:cat>
            <c:numRef>
              <c:f>'charts 2'!$C$27:$M$27</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cat>
          <c:val>
            <c:numRef>
              <c:f>'charts 2'!$C$28:$M$28</c:f>
              <c:numCache>
                <c:formatCode>#,##0</c:formatCode>
                <c:ptCount val="11"/>
                <c:pt idx="0">
                  <c:v>-15.174473964127287</c:v>
                </c:pt>
                <c:pt idx="1">
                  <c:v>11.05268619237172</c:v>
                </c:pt>
                <c:pt idx="2">
                  <c:v>11.543913296146876</c:v>
                </c:pt>
                <c:pt idx="3">
                  <c:v>12.05162290197288</c:v>
                </c:pt>
                <c:pt idx="4">
                  <c:v>12.576312777632833</c:v>
                </c:pt>
                <c:pt idx="5">
                  <c:v>13.118494958289116</c:v>
                </c:pt>
                <c:pt idx="6">
                  <c:v>13.67869614346607</c:v>
                </c:pt>
                <c:pt idx="7">
                  <c:v>14.257458104885721</c:v>
                </c:pt>
                <c:pt idx="8">
                  <c:v>14.855338105439071</c:v>
                </c:pt>
                <c:pt idx="9">
                  <c:v>15.472909329590733</c:v>
                </c:pt>
                <c:pt idx="10">
                  <c:v>16.110761325540334</c:v>
                </c:pt>
              </c:numCache>
            </c:numRef>
          </c:val>
          <c:extLst>
            <c:ext xmlns:c16="http://schemas.microsoft.com/office/drawing/2014/chart" uri="{C3380CC4-5D6E-409C-BE32-E72D297353CC}">
              <c16:uniqueId val="{00000000-858F-402C-A6B3-74633C3E1E51}"/>
            </c:ext>
          </c:extLst>
        </c:ser>
        <c:ser>
          <c:idx val="1"/>
          <c:order val="1"/>
          <c:tx>
            <c:strRef>
              <c:f>'charts 2'!$B$29</c:f>
              <c:strCache>
                <c:ptCount val="1"/>
                <c:pt idx="0">
                  <c:v>IFRS17 profits</c:v>
                </c:pt>
              </c:strCache>
            </c:strRef>
          </c:tx>
          <c:spPr>
            <a:solidFill>
              <a:schemeClr val="accent2"/>
            </a:solidFill>
            <a:ln>
              <a:noFill/>
            </a:ln>
            <a:effectLst/>
          </c:spPr>
          <c:invertIfNegative val="0"/>
          <c:cat>
            <c:numRef>
              <c:f>'charts 2'!$C$27:$M$27</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cat>
          <c:val>
            <c:numRef>
              <c:f>'charts 2'!$C$29:$M$29</c:f>
              <c:numCache>
                <c:formatCode>#,##0</c:formatCode>
                <c:ptCount val="11"/>
                <c:pt idx="0">
                  <c:v>0</c:v>
                </c:pt>
                <c:pt idx="1">
                  <c:v>2.3553212228243865</c:v>
                </c:pt>
                <c:pt idx="2">
                  <c:v>3.3646449223963373</c:v>
                </c:pt>
                <c:pt idx="3">
                  <c:v>4.5460606757678761</c:v>
                </c:pt>
                <c:pt idx="4">
                  <c:v>5.9503809163227288</c:v>
                </c:pt>
                <c:pt idx="5">
                  <c:v>7.6538786030557731</c:v>
                </c:pt>
                <c:pt idx="6">
                  <c:v>9.7786573967878212</c:v>
                </c:pt>
                <c:pt idx="7">
                  <c:v>12.5384846141244</c:v>
                </c:pt>
                <c:pt idx="8">
                  <c:v>16.361012516618985</c:v>
                </c:pt>
                <c:pt idx="9">
                  <c:v>22.315552943806324</c:v>
                </c:pt>
                <c:pt idx="10">
                  <c:v>34.679725359503436</c:v>
                </c:pt>
              </c:numCache>
            </c:numRef>
          </c:val>
          <c:extLst>
            <c:ext xmlns:c16="http://schemas.microsoft.com/office/drawing/2014/chart" uri="{C3380CC4-5D6E-409C-BE32-E72D297353CC}">
              <c16:uniqueId val="{00000001-858F-402C-A6B3-74633C3E1E51}"/>
            </c:ext>
          </c:extLst>
        </c:ser>
        <c:dLbls>
          <c:showLegendKey val="0"/>
          <c:showVal val="0"/>
          <c:showCatName val="0"/>
          <c:showSerName val="0"/>
          <c:showPercent val="0"/>
          <c:showBubbleSize val="0"/>
        </c:dLbls>
        <c:gapWidth val="219"/>
        <c:overlap val="-27"/>
        <c:axId val="555701312"/>
        <c:axId val="555704224"/>
      </c:barChart>
      <c:catAx>
        <c:axId val="555701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55704224"/>
        <c:crosses val="autoZero"/>
        <c:auto val="1"/>
        <c:lblAlgn val="ctr"/>
        <c:lblOffset val="100"/>
        <c:noMultiLvlLbl val="0"/>
      </c:catAx>
      <c:valAx>
        <c:axId val="5557042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55701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Distributable</a:t>
            </a:r>
            <a:r>
              <a:rPr lang="en-GB" baseline="0"/>
              <a:t> profits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'charts 1'!$C$18</c:f>
              <c:strCache>
                <c:ptCount val="1"/>
                <c:pt idx="0">
                  <c:v>S2NBV distributable</c:v>
                </c:pt>
              </c:strCache>
            </c:strRef>
          </c:tx>
          <c:spPr>
            <a:solidFill>
              <a:schemeClr val="accent1"/>
            </a:solidFill>
            <a:ln>
              <a:noFill/>
            </a:ln>
            <a:effectLst/>
          </c:spPr>
          <c:invertIfNegative val="0"/>
          <c:cat>
            <c:numRef>
              <c:f>'charts 1'!$D$17:$M$17</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'charts 1'!$D$18:$M$18</c:f>
              <c:numCache>
                <c:formatCode>#,##0</c:formatCode>
                <c:ptCount val="10"/>
                <c:pt idx="0">
                  <c:v>-13.873360953957672</c:v>
                </c:pt>
                <c:pt idx="1">
                  <c:v>40.309906007202244</c:v>
                </c:pt>
                <c:pt idx="2">
                  <c:v>38.720038546665535</c:v>
                </c:pt>
                <c:pt idx="3">
                  <c:v>37.202653757614314</c:v>
                </c:pt>
                <c:pt idx="4">
                  <c:v>35.754087239107974</c:v>
                </c:pt>
                <c:pt idx="5">
                  <c:v>34.370870330033341</c:v>
                </c:pt>
                <c:pt idx="6">
                  <c:v>33.049719133702297</c:v>
                </c:pt>
                <c:pt idx="7">
                  <c:v>31.787523074022644</c:v>
                </c:pt>
                <c:pt idx="8">
                  <c:v>30.581324567402142</c:v>
                </c:pt>
                <c:pt idx="9">
                  <c:v>29.422116965503115</c:v>
                </c:pt>
              </c:numCache>
            </c:numRef>
          </c:val>
          <c:extLst>
            <c:ext xmlns:c16="http://schemas.microsoft.com/office/drawing/2014/chart" uri="{C3380CC4-5D6E-409C-BE32-E72D297353CC}">
              <c16:uniqueId val="{00000000-D499-476F-8F7E-2EB62590C5D4}"/>
            </c:ext>
          </c:extLst>
        </c:ser>
        <c:ser>
          <c:idx val="1"/>
          <c:order val="1"/>
          <c:tx>
            <c:strRef>
              <c:f>'charts 1'!$C$19</c:f>
              <c:strCache>
                <c:ptCount val="1"/>
                <c:pt idx="0">
                  <c:v>IFRS17</c:v>
                </c:pt>
              </c:strCache>
            </c:strRef>
          </c:tx>
          <c:spPr>
            <a:solidFill>
              <a:schemeClr val="accent2"/>
            </a:solidFill>
            <a:ln>
              <a:noFill/>
            </a:ln>
            <a:effectLst/>
          </c:spPr>
          <c:invertIfNegative val="0"/>
          <c:cat>
            <c:numRef>
              <c:f>'charts 1'!$D$17:$M$17</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'charts 1'!$D$19:$M$19</c:f>
              <c:numCache>
                <c:formatCode>#,##0</c:formatCode>
                <c:ptCount val="10"/>
                <c:pt idx="0">
                  <c:v>37.048623177892296</c:v>
                </c:pt>
                <c:pt idx="1">
                  <c:v>35.196192018997039</c:v>
                </c:pt>
                <c:pt idx="2">
                  <c:v>33.436382418047288</c:v>
                </c:pt>
                <c:pt idx="3">
                  <c:v>31.764563297145116</c:v>
                </c:pt>
                <c:pt idx="4">
                  <c:v>30.176335132288159</c:v>
                </c:pt>
                <c:pt idx="5">
                  <c:v>28.66751837567341</c:v>
                </c:pt>
                <c:pt idx="6">
                  <c:v>27.234142456889884</c:v>
                </c:pt>
                <c:pt idx="7">
                  <c:v>25.872435334044667</c:v>
                </c:pt>
                <c:pt idx="8">
                  <c:v>24.578813567343076</c:v>
                </c:pt>
                <c:pt idx="9">
                  <c:v>23.349872888975057</c:v>
                </c:pt>
              </c:numCache>
            </c:numRef>
          </c:val>
          <c:extLst>
            <c:ext xmlns:c16="http://schemas.microsoft.com/office/drawing/2014/chart" uri="{C3380CC4-5D6E-409C-BE32-E72D297353CC}">
              <c16:uniqueId val="{00000001-D499-476F-8F7E-2EB62590C5D4}"/>
            </c:ext>
          </c:extLst>
        </c:ser>
        <c:ser>
          <c:idx val="2"/>
          <c:order val="2"/>
          <c:tx>
            <c:strRef>
              <c:f>'charts 1'!$C$20</c:f>
              <c:strCache>
                <c:ptCount val="1"/>
                <c:pt idx="0">
                  <c:v>S2NBV limited by IFRS17</c:v>
                </c:pt>
              </c:strCache>
            </c:strRef>
          </c:tx>
          <c:spPr>
            <a:solidFill>
              <a:schemeClr val="accent3"/>
            </a:solidFill>
            <a:ln>
              <a:noFill/>
            </a:ln>
            <a:effectLst/>
          </c:spPr>
          <c:invertIfNegative val="0"/>
          <c:cat>
            <c:numRef>
              <c:f>'charts 1'!$D$17:$M$17</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'charts 1'!$D$20:$M$20</c:f>
              <c:numCache>
                <c:formatCode>#,##0</c:formatCode>
                <c:ptCount val="10"/>
                <c:pt idx="0">
                  <c:v>-13.873360953959718</c:v>
                </c:pt>
                <c:pt idx="1">
                  <c:v>40.309906007205655</c:v>
                </c:pt>
                <c:pt idx="2">
                  <c:v>38.720038546664398</c:v>
                </c:pt>
                <c:pt idx="3">
                  <c:v>37.202653757614257</c:v>
                </c:pt>
                <c:pt idx="4">
                  <c:v>35.754087239110362</c:v>
                </c:pt>
                <c:pt idx="5">
                  <c:v>34.370870330031607</c:v>
                </c:pt>
                <c:pt idx="6">
                  <c:v>33.049719133700364</c:v>
                </c:pt>
                <c:pt idx="7">
                  <c:v>31.787523074019916</c:v>
                </c:pt>
                <c:pt idx="8">
                  <c:v>30.581324567399683</c:v>
                </c:pt>
                <c:pt idx="9">
                  <c:v>29.422116965502937</c:v>
                </c:pt>
              </c:numCache>
            </c:numRef>
          </c:val>
          <c:extLst>
            <c:ext xmlns:c16="http://schemas.microsoft.com/office/drawing/2014/chart" uri="{C3380CC4-5D6E-409C-BE32-E72D297353CC}">
              <c16:uniqueId val="{00000002-D499-476F-8F7E-2EB62590C5D4}"/>
            </c:ext>
          </c:extLst>
        </c:ser>
        <c:dLbls>
          <c:showLegendKey val="0"/>
          <c:showVal val="0"/>
          <c:showCatName val="0"/>
          <c:showSerName val="0"/>
          <c:showPercent val="0"/>
          <c:showBubbleSize val="0"/>
        </c:dLbls>
        <c:gapWidth val="219"/>
        <c:overlap val="-27"/>
        <c:axId val="1047355903"/>
        <c:axId val="1047359647"/>
      </c:barChart>
      <c:catAx>
        <c:axId val="104735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9647"/>
        <c:crosses val="autoZero"/>
        <c:auto val="1"/>
        <c:lblAlgn val="ctr"/>
        <c:lblOffset val="100"/>
        <c:noMultiLvlLbl val="0"/>
      </c:catAx>
      <c:valAx>
        <c:axId val="104735964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5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1"/>
            </a:solidFill>
            <a:ln>
              <a:noFill/>
            </a:ln>
            <a:effectLst/>
          </c:spPr>
          <c:invertIfNegative val="0"/>
          <c:cat>
            <c:strRef>
              <c:f>'charts 1'!$E$3:$F$3</c:f>
              <c:strCache>
                <c:ptCount val="2"/>
                <c:pt idx="0">
                  <c:v>Initial CSM</c:v>
                </c:pt>
                <c:pt idx="1">
                  <c:v>Initial RC</c:v>
                </c:pt>
              </c:strCache>
            </c:strRef>
          </c:cat>
          <c:val>
            <c:numRef>
              <c:f>'charts 1'!$E$4:$F$4</c:f>
              <c:numCache>
                <c:formatCode>#,##0</c:formatCode>
                <c:ptCount val="2"/>
                <c:pt idx="0">
                  <c:v>4266.0275230181069</c:v>
                </c:pt>
                <c:pt idx="1">
                  <c:v>315.99811809123275</c:v>
                </c:pt>
              </c:numCache>
            </c:numRef>
          </c:val>
          <c:extLst>
            <c:ext xmlns:c16="http://schemas.microsoft.com/office/drawing/2014/chart" uri="{C3380CC4-5D6E-409C-BE32-E72D297353CC}">
              <c16:uniqueId val="{00000000-A99D-4A88-937F-1E256538768B}"/>
            </c:ext>
          </c:extLst>
        </c:ser>
        <c:dLbls>
          <c:showLegendKey val="0"/>
          <c:showVal val="0"/>
          <c:showCatName val="0"/>
          <c:showSerName val="0"/>
          <c:showPercent val="0"/>
          <c:showBubbleSize val="0"/>
        </c:dLbls>
        <c:gapWidth val="219"/>
        <c:overlap val="-27"/>
        <c:axId val="570817871"/>
        <c:axId val="570819951"/>
      </c:barChart>
      <c:catAx>
        <c:axId val="570817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9951"/>
        <c:crosses val="autoZero"/>
        <c:auto val="1"/>
        <c:lblAlgn val="ctr"/>
        <c:lblOffset val="100"/>
        <c:noMultiLvlLbl val="0"/>
      </c:catAx>
      <c:valAx>
        <c:axId val="570819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7871"/>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0" baseline="0" dirty="0"/>
              <a:t>Discounted @ shareholders’ required rate of return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'charts 1'!$H$3:$J$3</c:f>
              <c:strCache>
                <c:ptCount val="3"/>
                <c:pt idx="0">
                  <c:v>S2NBV</c:v>
                </c:pt>
                <c:pt idx="1">
                  <c:v>IFRS17</c:v>
                </c:pt>
                <c:pt idx="2">
                  <c:v>S2NBV limited to IFRS17</c:v>
                </c:pt>
              </c:strCache>
            </c:strRef>
          </c:cat>
          <c:val>
            <c:numRef>
              <c:f>'charts 1'!$H$4:$J$4</c:f>
              <c:numCache>
                <c:formatCode>#,##0</c:formatCode>
                <c:ptCount val="3"/>
                <c:pt idx="0">
                  <c:v>3963.4188472711858</c:v>
                </c:pt>
                <c:pt idx="1">
                  <c:v>3216.8421080271905</c:v>
                </c:pt>
                <c:pt idx="2">
                  <c:v>3216.8421080271914</c:v>
                </c:pt>
              </c:numCache>
            </c:numRef>
          </c:val>
          <c:extLst>
            <c:ext xmlns:c16="http://schemas.microsoft.com/office/drawing/2014/chart" uri="{C3380CC4-5D6E-409C-BE32-E72D297353CC}">
              <c16:uniqueId val="{00000000-7DAA-4875-BC6C-3DCFA80B9870}"/>
            </c:ext>
          </c:extLst>
        </c:ser>
        <c:dLbls>
          <c:showLegendKey val="0"/>
          <c:showVal val="0"/>
          <c:showCatName val="0"/>
          <c:showSerName val="0"/>
          <c:showPercent val="0"/>
          <c:showBubbleSize val="0"/>
        </c:dLbls>
        <c:gapWidth val="219"/>
        <c:overlap val="-27"/>
        <c:axId val="977273119"/>
        <c:axId val="977266047"/>
      </c:barChart>
      <c:catAx>
        <c:axId val="977273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66047"/>
        <c:crosses val="autoZero"/>
        <c:auto val="1"/>
        <c:lblAlgn val="ctr"/>
        <c:lblOffset val="100"/>
        <c:noMultiLvlLbl val="0"/>
      </c:catAx>
      <c:valAx>
        <c:axId val="977266047"/>
        <c:scaling>
          <c:orientation val="minMax"/>
          <c:max val="4000"/>
          <c:min val="2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73119"/>
        <c:crosses val="autoZero"/>
        <c:crossBetween val="between"/>
        <c:majorUnit val="500"/>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Distributable</a:t>
            </a:r>
            <a:r>
              <a:rPr lang="en-GB" baseline="0"/>
              <a:t> profits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'charts 1'!$C$18</c:f>
              <c:strCache>
                <c:ptCount val="1"/>
                <c:pt idx="0">
                  <c:v>S2NBV distributable</c:v>
                </c:pt>
              </c:strCache>
            </c:strRef>
          </c:tx>
          <c:spPr>
            <a:solidFill>
              <a:schemeClr val="accent1"/>
            </a:solidFill>
            <a:ln>
              <a:noFill/>
            </a:ln>
            <a:effectLst/>
          </c:spPr>
          <c:invertIfNegative val="0"/>
          <c:cat>
            <c:numRef>
              <c:f>'charts 1'!$D$17:$M$17</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'charts 1'!$D$18:$M$18</c:f>
              <c:numCache>
                <c:formatCode>#,##0</c:formatCode>
                <c:ptCount val="10"/>
                <c:pt idx="0">
                  <c:v>3987.586992830672</c:v>
                </c:pt>
                <c:pt idx="1">
                  <c:v>36.066758006439699</c:v>
                </c:pt>
                <c:pt idx="2">
                  <c:v>34.644245015435928</c:v>
                </c:pt>
                <c:pt idx="3">
                  <c:v>33.286584941019612</c:v>
                </c:pt>
                <c:pt idx="4">
                  <c:v>31.990499108687686</c:v>
                </c:pt>
                <c:pt idx="5">
                  <c:v>30.75288397949889</c:v>
                </c:pt>
                <c:pt idx="6">
                  <c:v>29.570801330163846</c:v>
                </c:pt>
                <c:pt idx="7">
                  <c:v>28.441468013589756</c:v>
                </c:pt>
                <c:pt idx="8">
                  <c:v>27.362237770833786</c:v>
                </c:pt>
                <c:pt idx="9">
                  <c:v>26.325052021767277</c:v>
                </c:pt>
              </c:numCache>
            </c:numRef>
          </c:val>
          <c:extLst>
            <c:ext xmlns:c16="http://schemas.microsoft.com/office/drawing/2014/chart" uri="{C3380CC4-5D6E-409C-BE32-E72D297353CC}">
              <c16:uniqueId val="{00000000-2B09-49D9-B745-9ECB2169E0C8}"/>
            </c:ext>
          </c:extLst>
        </c:ser>
        <c:ser>
          <c:idx val="1"/>
          <c:order val="1"/>
          <c:tx>
            <c:strRef>
              <c:f>'charts 1'!$C$19</c:f>
              <c:strCache>
                <c:ptCount val="1"/>
                <c:pt idx="0">
                  <c:v>IFRS17</c:v>
                </c:pt>
              </c:strCache>
            </c:strRef>
          </c:tx>
          <c:spPr>
            <a:solidFill>
              <a:schemeClr val="accent2"/>
            </a:solidFill>
            <a:ln>
              <a:noFill/>
            </a:ln>
            <a:effectLst/>
          </c:spPr>
          <c:invertIfNegative val="0"/>
          <c:cat>
            <c:numRef>
              <c:f>'charts 1'!$D$17:$M$17</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'charts 1'!$D$19:$M$19</c:f>
              <c:numCache>
                <c:formatCode>#,##0</c:formatCode>
                <c:ptCount val="10"/>
                <c:pt idx="0">
                  <c:v>531.57491184472747</c:v>
                </c:pt>
                <c:pt idx="1">
                  <c:v>504.99616625249439</c:v>
                </c:pt>
                <c:pt idx="2">
                  <c:v>479.74635793986886</c:v>
                </c:pt>
                <c:pt idx="3">
                  <c:v>455.75904004287509</c:v>
                </c:pt>
                <c:pt idx="4">
                  <c:v>432.97108804073207</c:v>
                </c:pt>
                <c:pt idx="5">
                  <c:v>411.32253363869484</c:v>
                </c:pt>
                <c:pt idx="6">
                  <c:v>390.756406956761</c:v>
                </c:pt>
                <c:pt idx="7">
                  <c:v>371.21858660892212</c:v>
                </c:pt>
                <c:pt idx="8">
                  <c:v>352.65765727847673</c:v>
                </c:pt>
                <c:pt idx="9">
                  <c:v>335.02477441455716</c:v>
                </c:pt>
              </c:numCache>
            </c:numRef>
          </c:val>
          <c:extLst>
            <c:ext xmlns:c16="http://schemas.microsoft.com/office/drawing/2014/chart" uri="{C3380CC4-5D6E-409C-BE32-E72D297353CC}">
              <c16:uniqueId val="{00000001-2B09-49D9-B745-9ECB2169E0C8}"/>
            </c:ext>
          </c:extLst>
        </c:ser>
        <c:ser>
          <c:idx val="2"/>
          <c:order val="2"/>
          <c:tx>
            <c:strRef>
              <c:f>'charts 1'!$C$20</c:f>
              <c:strCache>
                <c:ptCount val="1"/>
                <c:pt idx="0">
                  <c:v>S2NBV limited by IFRS17</c:v>
                </c:pt>
              </c:strCache>
            </c:strRef>
          </c:tx>
          <c:spPr>
            <a:solidFill>
              <a:schemeClr val="accent3"/>
            </a:solidFill>
            <a:ln>
              <a:noFill/>
            </a:ln>
            <a:effectLst/>
          </c:spPr>
          <c:invertIfNegative val="0"/>
          <c:cat>
            <c:numRef>
              <c:f>'charts 1'!$D$17:$M$17</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'charts 1'!$D$20:$M$20</c:f>
              <c:numCache>
                <c:formatCode>#,##0</c:formatCode>
                <c:ptCount val="10"/>
                <c:pt idx="0">
                  <c:v>531.57491184472747</c:v>
                </c:pt>
                <c:pt idx="1">
                  <c:v>504.99616625249428</c:v>
                </c:pt>
                <c:pt idx="2">
                  <c:v>479.74635793986886</c:v>
                </c:pt>
                <c:pt idx="3">
                  <c:v>455.75904004287509</c:v>
                </c:pt>
                <c:pt idx="4">
                  <c:v>432.97108804073207</c:v>
                </c:pt>
                <c:pt idx="5">
                  <c:v>411.32253363869484</c:v>
                </c:pt>
                <c:pt idx="6">
                  <c:v>390.756406956761</c:v>
                </c:pt>
                <c:pt idx="7">
                  <c:v>371.21858660892212</c:v>
                </c:pt>
                <c:pt idx="8">
                  <c:v>352.65765727847679</c:v>
                </c:pt>
                <c:pt idx="9">
                  <c:v>335.02477441455721</c:v>
                </c:pt>
              </c:numCache>
            </c:numRef>
          </c:val>
          <c:extLst>
            <c:ext xmlns:c16="http://schemas.microsoft.com/office/drawing/2014/chart" uri="{C3380CC4-5D6E-409C-BE32-E72D297353CC}">
              <c16:uniqueId val="{00000002-2B09-49D9-B745-9ECB2169E0C8}"/>
            </c:ext>
          </c:extLst>
        </c:ser>
        <c:dLbls>
          <c:showLegendKey val="0"/>
          <c:showVal val="0"/>
          <c:showCatName val="0"/>
          <c:showSerName val="0"/>
          <c:showPercent val="0"/>
          <c:showBubbleSize val="0"/>
        </c:dLbls>
        <c:gapWidth val="219"/>
        <c:overlap val="-27"/>
        <c:axId val="1047355903"/>
        <c:axId val="1047359647"/>
      </c:barChart>
      <c:catAx>
        <c:axId val="104735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9647"/>
        <c:crosses val="autoZero"/>
        <c:auto val="1"/>
        <c:lblAlgn val="ctr"/>
        <c:lblOffset val="100"/>
        <c:noMultiLvlLbl val="0"/>
      </c:catAx>
      <c:valAx>
        <c:axId val="104735964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5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1"/>
            </a:solidFill>
            <a:ln>
              <a:noFill/>
            </a:ln>
            <a:effectLst/>
          </c:spPr>
          <c:invertIfNegative val="0"/>
          <c:cat>
            <c:strRef>
              <c:f>'charts 1'!$E$3:$F$3</c:f>
              <c:strCache>
                <c:ptCount val="2"/>
                <c:pt idx="0">
                  <c:v>Initial CSM</c:v>
                </c:pt>
                <c:pt idx="1">
                  <c:v>Initial RC</c:v>
                </c:pt>
              </c:strCache>
            </c:strRef>
          </c:cat>
          <c:val>
            <c:numRef>
              <c:f>'charts 1'!$E$4:$F$4</c:f>
              <c:numCache>
                <c:formatCode>#,##0</c:formatCode>
                <c:ptCount val="2"/>
                <c:pt idx="0">
                  <c:v>4257.6016045485667</c:v>
                </c:pt>
                <c:pt idx="1">
                  <c:v>2393.5023818484792</c:v>
                </c:pt>
              </c:numCache>
            </c:numRef>
          </c:val>
          <c:extLst>
            <c:ext xmlns:c16="http://schemas.microsoft.com/office/drawing/2014/chart" uri="{C3380CC4-5D6E-409C-BE32-E72D297353CC}">
              <c16:uniqueId val="{00000000-C5A8-47AB-87C6-1E2E8E42C5FC}"/>
            </c:ext>
          </c:extLst>
        </c:ser>
        <c:dLbls>
          <c:showLegendKey val="0"/>
          <c:showVal val="0"/>
          <c:showCatName val="0"/>
          <c:showSerName val="0"/>
          <c:showPercent val="0"/>
          <c:showBubbleSize val="0"/>
        </c:dLbls>
        <c:gapWidth val="219"/>
        <c:overlap val="-27"/>
        <c:axId val="570817871"/>
        <c:axId val="570819951"/>
      </c:barChart>
      <c:catAx>
        <c:axId val="570817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9951"/>
        <c:crosses val="autoZero"/>
        <c:auto val="1"/>
        <c:lblAlgn val="ctr"/>
        <c:lblOffset val="100"/>
        <c:noMultiLvlLbl val="0"/>
      </c:catAx>
      <c:valAx>
        <c:axId val="570819951"/>
        <c:scaling>
          <c:orientation val="minMax"/>
          <c:max val="5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70817871"/>
        <c:crosses val="autoZero"/>
        <c:crossBetween val="between"/>
        <c:majorUnit val="1000"/>
      </c:valAx>
      <c:spPr>
        <a:noFill/>
        <a:ln>
          <a:noFill/>
        </a:ln>
        <a:effectLst/>
      </c:spPr>
    </c:plotArea>
    <c:plotVisOnly val="1"/>
    <c:dispBlanksAs val="gap"/>
    <c:showDLblsOverMax val="0"/>
  </c:chart>
  <c:spPr>
    <a:noFill/>
    <a:ln>
      <a:noFill/>
    </a:ln>
    <a:effectLst/>
  </c:spPr>
  <c:txPr>
    <a:bodyPr/>
    <a:lstStyle/>
    <a:p>
      <a:pPr>
        <a:defRPr sz="1200"/>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0" baseline="0" dirty="0"/>
              <a:t>Discounted @ shareholders’ required rate of return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'charts 1'!$H$3:$J$3</c:f>
              <c:strCache>
                <c:ptCount val="3"/>
                <c:pt idx="0">
                  <c:v>S2NBV</c:v>
                </c:pt>
                <c:pt idx="1">
                  <c:v>IFRS17</c:v>
                </c:pt>
                <c:pt idx="2">
                  <c:v>S2NBV limited to IFRS17</c:v>
                </c:pt>
              </c:strCache>
            </c:strRef>
          </c:cat>
          <c:val>
            <c:numRef>
              <c:f>'charts 1'!$H$4:$J$4</c:f>
              <c:numCache>
                <c:formatCode>#,##0</c:formatCode>
                <c:ptCount val="3"/>
                <c:pt idx="0">
                  <c:v>3681.5117805995997</c:v>
                </c:pt>
                <c:pt idx="1">
                  <c:v>3210.4884571926914</c:v>
                </c:pt>
                <c:pt idx="2">
                  <c:v>3210.4884571926914</c:v>
                </c:pt>
              </c:numCache>
            </c:numRef>
          </c:val>
          <c:extLst>
            <c:ext xmlns:c16="http://schemas.microsoft.com/office/drawing/2014/chart" uri="{C3380CC4-5D6E-409C-BE32-E72D297353CC}">
              <c16:uniqueId val="{00000000-0248-4D86-A415-13D347634A65}"/>
            </c:ext>
          </c:extLst>
        </c:ser>
        <c:dLbls>
          <c:showLegendKey val="0"/>
          <c:showVal val="0"/>
          <c:showCatName val="0"/>
          <c:showSerName val="0"/>
          <c:showPercent val="0"/>
          <c:showBubbleSize val="0"/>
        </c:dLbls>
        <c:gapWidth val="219"/>
        <c:overlap val="-27"/>
        <c:axId val="977273119"/>
        <c:axId val="977266047"/>
      </c:barChart>
      <c:catAx>
        <c:axId val="977273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66047"/>
        <c:crosses val="autoZero"/>
        <c:auto val="1"/>
        <c:lblAlgn val="ctr"/>
        <c:lblOffset val="100"/>
        <c:noMultiLvlLbl val="0"/>
      </c:catAx>
      <c:valAx>
        <c:axId val="977266047"/>
        <c:scaling>
          <c:orientation val="minMax"/>
          <c:max val="4000"/>
          <c:min val="2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7273119"/>
        <c:crosses val="autoZero"/>
        <c:crossBetween val="between"/>
        <c:majorUnit val="500"/>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Distributable</a:t>
            </a:r>
            <a:r>
              <a:rPr lang="en-GB" baseline="0"/>
              <a:t> profits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'charts 1'!$C$18</c:f>
              <c:strCache>
                <c:ptCount val="1"/>
                <c:pt idx="0">
                  <c:v>S2NBV distributable</c:v>
                </c:pt>
              </c:strCache>
            </c:strRef>
          </c:tx>
          <c:spPr>
            <a:solidFill>
              <a:schemeClr val="accent1"/>
            </a:solidFill>
            <a:ln>
              <a:noFill/>
            </a:ln>
            <a:effectLst/>
          </c:spPr>
          <c:invertIfNegative val="0"/>
          <c:cat>
            <c:numRef>
              <c:f>'charts 1'!$D$17:$M$17</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'charts 1'!$D$18:$M$18</c:f>
              <c:numCache>
                <c:formatCode>#,##0</c:formatCode>
                <c:ptCount val="10"/>
                <c:pt idx="0">
                  <c:v>2252.5924191492536</c:v>
                </c:pt>
                <c:pt idx="1">
                  <c:v>539.69829730777565</c:v>
                </c:pt>
                <c:pt idx="2">
                  <c:v>271.30432681416096</c:v>
                </c:pt>
                <c:pt idx="3">
                  <c:v>252.80032318466669</c:v>
                </c:pt>
                <c:pt idx="4">
                  <c:v>242.72303490099819</c:v>
                </c:pt>
                <c:pt idx="5">
                  <c:v>272.79073761457636</c:v>
                </c:pt>
                <c:pt idx="6">
                  <c:v>253.63535144856775</c:v>
                </c:pt>
                <c:pt idx="7">
                  <c:v>132.72290060538847</c:v>
                </c:pt>
                <c:pt idx="8">
                  <c:v>13.719973544760677</c:v>
                </c:pt>
                <c:pt idx="9">
                  <c:v>25.614239978418354</c:v>
                </c:pt>
              </c:numCache>
            </c:numRef>
          </c:val>
          <c:extLst>
            <c:ext xmlns:c16="http://schemas.microsoft.com/office/drawing/2014/chart" uri="{C3380CC4-5D6E-409C-BE32-E72D297353CC}">
              <c16:uniqueId val="{00000000-E458-46A3-978E-7979C2CD1C01}"/>
            </c:ext>
          </c:extLst>
        </c:ser>
        <c:ser>
          <c:idx val="1"/>
          <c:order val="1"/>
          <c:tx>
            <c:strRef>
              <c:f>'charts 1'!$C$19</c:f>
              <c:strCache>
                <c:ptCount val="1"/>
                <c:pt idx="0">
                  <c:v>IFRS17</c:v>
                </c:pt>
              </c:strCache>
            </c:strRef>
          </c:tx>
          <c:spPr>
            <a:solidFill>
              <a:schemeClr val="accent2"/>
            </a:solidFill>
            <a:ln>
              <a:noFill/>
            </a:ln>
            <a:effectLst/>
          </c:spPr>
          <c:invertIfNegative val="0"/>
          <c:cat>
            <c:numRef>
              <c:f>'charts 1'!$D$17:$M$17</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'charts 1'!$D$19:$M$19</c:f>
              <c:numCache>
                <c:formatCode>#,##0</c:formatCode>
                <c:ptCount val="10"/>
                <c:pt idx="0">
                  <c:v>530.52498733217362</c:v>
                </c:pt>
                <c:pt idx="1">
                  <c:v>503.99873796556579</c:v>
                </c:pt>
                <c:pt idx="2">
                  <c:v>478.79880106728649</c:v>
                </c:pt>
                <c:pt idx="3">
                  <c:v>454.85886101392231</c:v>
                </c:pt>
                <c:pt idx="4">
                  <c:v>432.11591796322682</c:v>
                </c:pt>
                <c:pt idx="5">
                  <c:v>410.51012206506482</c:v>
                </c:pt>
                <c:pt idx="6">
                  <c:v>389.98461596181244</c:v>
                </c:pt>
                <c:pt idx="7">
                  <c:v>370.48538516372059</c:v>
                </c:pt>
                <c:pt idx="8">
                  <c:v>351.96111590553545</c:v>
                </c:pt>
                <c:pt idx="9">
                  <c:v>334.36306011026045</c:v>
                </c:pt>
              </c:numCache>
            </c:numRef>
          </c:val>
          <c:extLst>
            <c:ext xmlns:c16="http://schemas.microsoft.com/office/drawing/2014/chart" uri="{C3380CC4-5D6E-409C-BE32-E72D297353CC}">
              <c16:uniqueId val="{00000001-E458-46A3-978E-7979C2CD1C01}"/>
            </c:ext>
          </c:extLst>
        </c:ser>
        <c:ser>
          <c:idx val="2"/>
          <c:order val="2"/>
          <c:tx>
            <c:strRef>
              <c:f>'charts 1'!$C$20</c:f>
              <c:strCache>
                <c:ptCount val="1"/>
                <c:pt idx="0">
                  <c:v>S2NBV limited by IFRS17</c:v>
                </c:pt>
              </c:strCache>
            </c:strRef>
          </c:tx>
          <c:spPr>
            <a:solidFill>
              <a:schemeClr val="accent3"/>
            </a:solidFill>
            <a:ln>
              <a:noFill/>
            </a:ln>
            <a:effectLst/>
          </c:spPr>
          <c:invertIfNegative val="0"/>
          <c:cat>
            <c:numRef>
              <c:f>'charts 1'!$D$17:$M$17</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'charts 1'!$D$20:$M$20</c:f>
              <c:numCache>
                <c:formatCode>#,##0</c:formatCode>
                <c:ptCount val="10"/>
                <c:pt idx="0">
                  <c:v>530.52498733217362</c:v>
                </c:pt>
                <c:pt idx="1">
                  <c:v>503.99873796556585</c:v>
                </c:pt>
                <c:pt idx="2">
                  <c:v>478.79880106728649</c:v>
                </c:pt>
                <c:pt idx="3">
                  <c:v>454.85886101392236</c:v>
                </c:pt>
                <c:pt idx="4">
                  <c:v>432.11591796322682</c:v>
                </c:pt>
                <c:pt idx="5">
                  <c:v>410.51012206506482</c:v>
                </c:pt>
                <c:pt idx="6">
                  <c:v>389.98461596181244</c:v>
                </c:pt>
                <c:pt idx="7">
                  <c:v>370.48538516372059</c:v>
                </c:pt>
                <c:pt idx="8">
                  <c:v>351.96111590553551</c:v>
                </c:pt>
                <c:pt idx="9">
                  <c:v>334.36306011025954</c:v>
                </c:pt>
              </c:numCache>
            </c:numRef>
          </c:val>
          <c:extLst>
            <c:ext xmlns:c16="http://schemas.microsoft.com/office/drawing/2014/chart" uri="{C3380CC4-5D6E-409C-BE32-E72D297353CC}">
              <c16:uniqueId val="{00000002-E458-46A3-978E-7979C2CD1C01}"/>
            </c:ext>
          </c:extLst>
        </c:ser>
        <c:dLbls>
          <c:showLegendKey val="0"/>
          <c:showVal val="0"/>
          <c:showCatName val="0"/>
          <c:showSerName val="0"/>
          <c:showPercent val="0"/>
          <c:showBubbleSize val="0"/>
        </c:dLbls>
        <c:gapWidth val="219"/>
        <c:overlap val="-27"/>
        <c:axId val="1047355903"/>
        <c:axId val="1047359647"/>
      </c:barChart>
      <c:catAx>
        <c:axId val="104735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9647"/>
        <c:crosses val="autoZero"/>
        <c:auto val="1"/>
        <c:lblAlgn val="ctr"/>
        <c:lblOffset val="100"/>
        <c:noMultiLvlLbl val="0"/>
      </c:catAx>
      <c:valAx>
        <c:axId val="104735964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47355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51342" y="0"/>
            <a:ext cx="2946347" cy="496491"/>
          </a:xfrm>
          <a:prstGeom prst="rect">
            <a:avLst/>
          </a:prstGeom>
        </p:spPr>
        <p:txBody>
          <a:bodyPr vert="horz" lIns="91440" tIns="45720" rIns="91440" bIns="45720" rtlCol="0"/>
          <a:lstStyle>
            <a:lvl1pPr algn="r">
              <a:defRPr sz="1200"/>
            </a:lvl1pPr>
          </a:lstStyle>
          <a:p>
            <a:fld id="{3CA61830-C416-483F-955E-54203C65B711}" type="datetimeFigureOut">
              <a:rPr lang="en-US"/>
              <a:t>14-Jul-20</a:t>
            </a:fld>
            <a:endParaRPr/>
          </a:p>
        </p:txBody>
      </p:sp>
      <p:sp>
        <p:nvSpPr>
          <p:cNvPr id="4" name="Footer Placeholder 3"/>
          <p:cNvSpPr>
            <a:spLocks noGrp="1"/>
          </p:cNvSpPr>
          <p:nvPr>
            <p:ph type="ftr" sz="quarter" idx="2"/>
          </p:nvPr>
        </p:nvSpPr>
        <p:spPr>
          <a:xfrm>
            <a:off x="0" y="9431599"/>
            <a:ext cx="2946347" cy="496491"/>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51342" y="9431599"/>
            <a:ext cx="2946347" cy="496491"/>
          </a:xfrm>
          <a:prstGeom prst="rect">
            <a:avLst/>
          </a:prstGeom>
        </p:spPr>
        <p:txBody>
          <a:bodyPr vert="horz" lIns="91440" tIns="45720" rIns="91440" bIns="45720" rtlCol="0" anchor="b"/>
          <a:lstStyle>
            <a:lvl1pPr algn="r">
              <a:defRPr sz="1200"/>
            </a:lvl1pPr>
          </a:lstStyle>
          <a:p>
            <a:fld id="{CEF31B20-3646-4475-8BC4-560CAF715D08}" type="slidenum">
              <a:rPr/>
              <a:t>‹#›</a:t>
            </a:fld>
            <a:endParaRPr/>
          </a:p>
        </p:txBody>
      </p:sp>
    </p:spTree>
    <p:extLst>
      <p:ext uri="{BB962C8B-B14F-4D97-AF65-F5344CB8AC3E}">
        <p14:creationId xmlns:p14="http://schemas.microsoft.com/office/powerpoint/2010/main" val="3829244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4"/>
          </p:nvPr>
        </p:nvSpPr>
        <p:spPr>
          <a:xfrm>
            <a:off x="377737" y="9433323"/>
            <a:ext cx="4835031" cy="246522"/>
          </a:xfrm>
          <a:prstGeom prst="rect">
            <a:avLst/>
          </a:prstGeom>
        </p:spPr>
        <p:txBody>
          <a:bodyPr vert="horz" lIns="0" tIns="0" rIns="0" bIns="0" rtlCol="0" anchor="ctr"/>
          <a:lstStyle>
            <a:lvl1pPr algn="l">
              <a:defRPr sz="1000"/>
            </a:lvl1pPr>
          </a:lstStyle>
          <a:p>
            <a:endParaRPr/>
          </a:p>
        </p:txBody>
      </p:sp>
      <p:sp>
        <p:nvSpPr>
          <p:cNvPr id="2" name="Slide Image Placeholder 1"/>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D298ABE7-2E59-B840-A11E-3AE96583F77F}" type="slidenum">
              <a:rPr lang="en-US" smtClean="0"/>
              <a:t>‹#›</a:t>
            </a:fld>
            <a:endParaRPr lang="en-US"/>
          </a:p>
        </p:txBody>
      </p:sp>
    </p:spTree>
    <p:extLst>
      <p:ext uri="{BB962C8B-B14F-4D97-AF65-F5344CB8AC3E}">
        <p14:creationId xmlns:p14="http://schemas.microsoft.com/office/powerpoint/2010/main" val="48636397"/>
      </p:ext>
    </p:extLst>
  </p:cSld>
  <p:clrMap bg1="lt1" tx1="dk1" bg2="lt2" tx2="dk2" accent1="accent1" accent2="accent2" accent3="accent3" accent4="accent4" accent5="accent5" accent6="accent6" hlink="hlink" folHlink="folHlink"/>
  <p:notesStyle>
    <a:lvl1pPr marL="45719" indent="-36575" algn="l" defTabSz="914377" rtl="0" eaLnBrk="1" latinLnBrk="0" hangingPunct="1">
      <a:spcBef>
        <a:spcPts val="600"/>
      </a:spcBef>
      <a:buSzPct val="25000"/>
      <a:buFont typeface="Arial" panose="020B0604020202020204" pitchFamily="34" charset="0"/>
      <a:buChar char=" "/>
      <a:defRPr sz="1100" kern="1200">
        <a:solidFill>
          <a:schemeClr val="tx1"/>
        </a:solidFill>
        <a:latin typeface="+mn-lt"/>
        <a:ea typeface="+mn-ea"/>
        <a:cs typeface="+mn-cs"/>
      </a:defRPr>
    </a:lvl1pPr>
    <a:lvl2pPr marL="228594" indent="-137157" algn="l" defTabSz="914377" rtl="0" eaLnBrk="1" latinLnBrk="0" hangingPunct="1">
      <a:spcBef>
        <a:spcPts val="600"/>
      </a:spcBef>
      <a:buFont typeface="Arial" panose="020B0604020202020204" pitchFamily="34" charset="0"/>
      <a:buChar char="–"/>
      <a:defRPr sz="1051" kern="1200">
        <a:solidFill>
          <a:schemeClr val="tx1"/>
        </a:solidFill>
        <a:latin typeface="+mn-lt"/>
        <a:ea typeface="+mn-ea"/>
        <a:cs typeface="+mn-cs"/>
      </a:defRPr>
    </a:lvl2pPr>
    <a:lvl3pPr marL="365751" indent="-109725" algn="l" defTabSz="914377" rtl="0" eaLnBrk="1" latinLnBrk="0" hangingPunct="1">
      <a:spcBef>
        <a:spcPts val="600"/>
      </a:spcBef>
      <a:buFont typeface="Arial" panose="020B0604020202020204" pitchFamily="34" charset="0"/>
      <a:buChar char="–"/>
      <a:defRPr sz="1000" kern="1200">
        <a:solidFill>
          <a:schemeClr val="tx1"/>
        </a:solidFill>
        <a:latin typeface="+mn-lt"/>
        <a:ea typeface="+mn-ea"/>
        <a:cs typeface="+mn-cs"/>
      </a:defRPr>
    </a:lvl3pPr>
    <a:lvl4pPr marL="548626" indent="-109725" algn="l" defTabSz="914377" rtl="0" eaLnBrk="1" latinLnBrk="0" hangingPunct="1">
      <a:spcBef>
        <a:spcPts val="600"/>
      </a:spcBef>
      <a:buFont typeface="Arial" panose="020B0604020202020204" pitchFamily="34" charset="0"/>
      <a:buChar char="–"/>
      <a:defRPr sz="900" kern="1200">
        <a:solidFill>
          <a:schemeClr val="tx1"/>
        </a:solidFill>
        <a:latin typeface="+mn-lt"/>
        <a:ea typeface="+mn-ea"/>
        <a:cs typeface="+mn-cs"/>
      </a:defRPr>
    </a:lvl4pPr>
    <a:lvl5pPr marL="731502" indent="-109725" algn="l" defTabSz="914377" rtl="0" eaLnBrk="1" latinLnBrk="0" hangingPunct="1">
      <a:spcBef>
        <a:spcPts val="600"/>
      </a:spcBef>
      <a:buFont typeface="Arial" panose="020B0604020202020204" pitchFamily="34" charset="0"/>
      <a:buChar char="–"/>
      <a:defRPr sz="8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298ABE7-2E59-B840-A11E-3AE96583F77F}"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94058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12</a:t>
            </a:fld>
            <a:endParaRPr lang="en-US"/>
          </a:p>
        </p:txBody>
      </p:sp>
    </p:spTree>
    <p:extLst>
      <p:ext uri="{BB962C8B-B14F-4D97-AF65-F5344CB8AC3E}">
        <p14:creationId xmlns:p14="http://schemas.microsoft.com/office/powerpoint/2010/main" val="1919979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S2NBV pattern due to Premiums component of OP Risk </a:t>
            </a:r>
            <a:endParaRPr lang="en-GB" dirty="0"/>
          </a:p>
        </p:txBody>
      </p:sp>
      <p:sp>
        <p:nvSpPr>
          <p:cNvPr id="4" name="Slide Number Placeholder 3"/>
          <p:cNvSpPr>
            <a:spLocks noGrp="1"/>
          </p:cNvSpPr>
          <p:nvPr>
            <p:ph type="sldNum" sz="quarter" idx="10"/>
          </p:nvPr>
        </p:nvSpPr>
        <p:spPr/>
        <p:txBody>
          <a:bodyPr/>
          <a:lstStyle/>
          <a:p>
            <a:fld id="{D298ABE7-2E59-B840-A11E-3AE96583F77F}" type="slidenum">
              <a:rPr lang="en-US" smtClean="0"/>
              <a:t>18</a:t>
            </a:fld>
            <a:endParaRPr lang="en-US"/>
          </a:p>
        </p:txBody>
      </p:sp>
    </p:spTree>
    <p:extLst>
      <p:ext uri="{BB962C8B-B14F-4D97-AF65-F5344CB8AC3E}">
        <p14:creationId xmlns:p14="http://schemas.microsoft.com/office/powerpoint/2010/main" val="4160828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1925" y="414338"/>
            <a:ext cx="4964113" cy="2794000"/>
          </a:xfrm>
          <a:prstGeom prst="rect">
            <a:avLst/>
          </a:prstGeom>
        </p:spPr>
      </p:sp>
      <p:sp>
        <p:nvSpPr>
          <p:cNvPr id="3" name="Notes Placeholder 2"/>
          <p:cNvSpPr>
            <a:spLocks noGrp="1"/>
          </p:cNvSpPr>
          <p:nvPr>
            <p:ph type="body" idx="1"/>
          </p:nvPr>
        </p:nvSpPr>
        <p:spPr>
          <a:xfrm>
            <a:off x="377737" y="3392686"/>
            <a:ext cx="6043789" cy="5792391"/>
          </a:xfrm>
          <a:prstGeom prst="rect">
            <a:avLst/>
          </a:prstGeom>
        </p:spPr>
        <p:txBody>
          <a:bodyPr/>
          <a:lstStyle/>
          <a:p>
            <a:pPr marL="45720" marR="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This is a sample </a:t>
            </a:r>
            <a:r>
              <a:rPr lang="en-US" b="1" dirty="0"/>
              <a:t>TEXT PROCESS WITH DETAILS</a:t>
            </a:r>
            <a:r>
              <a:rPr lang="en-US" b="1" baseline="0" dirty="0"/>
              <a:t>.</a:t>
            </a:r>
          </a:p>
          <a:p>
            <a:pPr marL="45720" marR="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b="1" baseline="0" dirty="0"/>
          </a:p>
          <a:p>
            <a:pPr marL="45720" marR="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To</a:t>
            </a:r>
            <a:r>
              <a:rPr lang="en-US" baseline="0" dirty="0"/>
              <a:t> change the text, double-click in the text box. </a:t>
            </a:r>
            <a:endParaRPr lang="en-US" b="1" dirty="0"/>
          </a:p>
          <a:p>
            <a:pPr marL="45720" marR="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b="1" dirty="0"/>
          </a:p>
          <a:p>
            <a:pPr marL="9144" indent="0">
              <a:buNone/>
            </a:pPr>
            <a:endParaRPr lang="en-US" dirty="0"/>
          </a:p>
        </p:txBody>
      </p:sp>
      <p:sp>
        <p:nvSpPr>
          <p:cNvPr id="4" name="Slide Number Placeholder 3"/>
          <p:cNvSpPr>
            <a:spLocks noGrp="1"/>
          </p:cNvSpPr>
          <p:nvPr>
            <p:ph type="sldNum" sz="quarter" idx="10"/>
          </p:nvPr>
        </p:nvSpPr>
        <p:spPr>
          <a:xfrm>
            <a:off x="5817147" y="9433323"/>
            <a:ext cx="604379" cy="246522"/>
          </a:xfrm>
          <a:prstGeom prst="rect">
            <a:avLst/>
          </a:prstGeom>
        </p:spPr>
        <p:txBody>
          <a:bodyPr/>
          <a:lstStyle/>
          <a:p>
            <a:fld id="{5BFEAE42-E3FE-4405-B7FC-4425D05B92A0}" type="slidenum">
              <a:rPr lang="en-US" smtClean="0"/>
              <a:pPr/>
              <a:t>24</a:t>
            </a:fld>
            <a:endParaRPr lang="en-US"/>
          </a:p>
        </p:txBody>
      </p:sp>
    </p:spTree>
    <p:extLst>
      <p:ext uri="{BB962C8B-B14F-4D97-AF65-F5344CB8AC3E}">
        <p14:creationId xmlns:p14="http://schemas.microsoft.com/office/powerpoint/2010/main" val="2070249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298ABE7-2E59-B840-A11E-3AE96583F77F}"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376354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This is a sample</a:t>
            </a:r>
            <a:r>
              <a:rPr lang="en-US" b="1" dirty="0"/>
              <a:t> TITLE</a:t>
            </a:r>
            <a:r>
              <a:rPr lang="en-US" b="1" baseline="0" dirty="0"/>
              <a:t> AND TEXT </a:t>
            </a:r>
            <a:r>
              <a:rPr lang="en-US" dirty="0"/>
              <a:t>slide.</a:t>
            </a:r>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dirty="0"/>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To</a:t>
            </a:r>
            <a:r>
              <a:rPr lang="en-US" baseline="0" dirty="0"/>
              <a:t> change the text,  click-click in the text box.</a:t>
            </a:r>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baseline="0" dirty="0"/>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baseline="0" dirty="0"/>
              <a:t>For projected presentations, the minimum font size is 20 points.</a:t>
            </a:r>
            <a:endParaRPr lang="en-US" dirty="0"/>
          </a:p>
          <a:p>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30</a:t>
            </a:fld>
            <a:endParaRPr lang="en-US"/>
          </a:p>
        </p:txBody>
      </p:sp>
    </p:spTree>
    <p:extLst>
      <p:ext uri="{BB962C8B-B14F-4D97-AF65-F5344CB8AC3E}">
        <p14:creationId xmlns:p14="http://schemas.microsoft.com/office/powerpoint/2010/main" val="41878377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This is a sample</a:t>
            </a:r>
            <a:r>
              <a:rPr lang="en-US" b="1" dirty="0"/>
              <a:t> TITLE</a:t>
            </a:r>
            <a:r>
              <a:rPr lang="en-US" b="1" baseline="0" dirty="0"/>
              <a:t> AND TEXT </a:t>
            </a:r>
            <a:r>
              <a:rPr lang="en-US" dirty="0"/>
              <a:t>slide.</a:t>
            </a:r>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dirty="0"/>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To</a:t>
            </a:r>
            <a:r>
              <a:rPr lang="en-US" baseline="0" dirty="0"/>
              <a:t> change the text,  click-click in the text box.</a:t>
            </a:r>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baseline="0" dirty="0"/>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baseline="0" dirty="0"/>
              <a:t>For projected presentations, the minimum font size is 20 points.</a:t>
            </a:r>
            <a:endParaRPr lang="en-US" dirty="0"/>
          </a:p>
          <a:p>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31</a:t>
            </a:fld>
            <a:endParaRPr lang="en-US"/>
          </a:p>
        </p:txBody>
      </p:sp>
    </p:spTree>
    <p:extLst>
      <p:ext uri="{BB962C8B-B14F-4D97-AF65-F5344CB8AC3E}">
        <p14:creationId xmlns:p14="http://schemas.microsoft.com/office/powerpoint/2010/main" val="20673742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298ABE7-2E59-B840-A11E-3AE96583F77F}"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478987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98ABE7-2E59-B840-A11E-3AE96583F77F}" type="slidenum">
              <a:rPr lang="en-US" smtClean="0"/>
              <a:t>33</a:t>
            </a:fld>
            <a:endParaRPr lang="en-US"/>
          </a:p>
        </p:txBody>
      </p:sp>
    </p:spTree>
    <p:extLst>
      <p:ext uri="{BB962C8B-B14F-4D97-AF65-F5344CB8AC3E}">
        <p14:creationId xmlns:p14="http://schemas.microsoft.com/office/powerpoint/2010/main" val="4176487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298ABE7-2E59-B840-A11E-3AE96583F77F}" type="slidenum">
              <a:rPr lang="en-US" smtClean="0"/>
              <a:t>3</a:t>
            </a:fld>
            <a:endParaRPr lang="en-US"/>
          </a:p>
        </p:txBody>
      </p:sp>
    </p:spTree>
    <p:extLst>
      <p:ext uri="{BB962C8B-B14F-4D97-AF65-F5344CB8AC3E}">
        <p14:creationId xmlns:p14="http://schemas.microsoft.com/office/powerpoint/2010/main" val="3525108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 indent="0">
              <a:buNone/>
            </a:pPr>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4</a:t>
            </a:fld>
            <a:endParaRPr lang="en-US"/>
          </a:p>
        </p:txBody>
      </p:sp>
    </p:spTree>
    <p:extLst>
      <p:ext uri="{BB962C8B-B14F-4D97-AF65-F5344CB8AC3E}">
        <p14:creationId xmlns:p14="http://schemas.microsoft.com/office/powerpoint/2010/main" val="2481430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 marR="0" indent="0" algn="l" defTabSz="914377" rtl="0" eaLnBrk="1" fontAlgn="auto" latinLnBrk="0" hangingPunct="1">
              <a:lnSpc>
                <a:spcPct val="100000"/>
              </a:lnSpc>
              <a:spcBef>
                <a:spcPts val="600"/>
              </a:spcBef>
              <a:spcAft>
                <a:spcPts val="0"/>
              </a:spcAft>
              <a:buClrTx/>
              <a:buSzPct val="25000"/>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5</a:t>
            </a:fld>
            <a:endParaRPr lang="en-US"/>
          </a:p>
        </p:txBody>
      </p:sp>
    </p:spTree>
    <p:extLst>
      <p:ext uri="{BB962C8B-B14F-4D97-AF65-F5344CB8AC3E}">
        <p14:creationId xmlns:p14="http://schemas.microsoft.com/office/powerpoint/2010/main" val="1047449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This is a sample</a:t>
            </a:r>
            <a:r>
              <a:rPr lang="en-US" b="1" dirty="0"/>
              <a:t> TITLE</a:t>
            </a:r>
            <a:r>
              <a:rPr lang="en-US" b="1" baseline="0" dirty="0"/>
              <a:t> AND TEXT </a:t>
            </a:r>
            <a:r>
              <a:rPr lang="en-US" dirty="0"/>
              <a:t>slide.</a:t>
            </a:r>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dirty="0"/>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To</a:t>
            </a:r>
            <a:r>
              <a:rPr lang="en-US" baseline="0" dirty="0"/>
              <a:t> change the text,  click-click in the text box.</a:t>
            </a:r>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baseline="0" dirty="0"/>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baseline="0" dirty="0"/>
              <a:t>For projected presentations, the minimum font size is 20 points.</a:t>
            </a:r>
            <a:endParaRPr lang="en-US" dirty="0"/>
          </a:p>
          <a:p>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6</a:t>
            </a:fld>
            <a:endParaRPr lang="en-US"/>
          </a:p>
        </p:txBody>
      </p:sp>
    </p:spTree>
    <p:extLst>
      <p:ext uri="{BB962C8B-B14F-4D97-AF65-F5344CB8AC3E}">
        <p14:creationId xmlns:p14="http://schemas.microsoft.com/office/powerpoint/2010/main" val="804327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This is a sample</a:t>
            </a:r>
            <a:r>
              <a:rPr lang="en-US" b="1" dirty="0"/>
              <a:t> TITLE</a:t>
            </a:r>
            <a:r>
              <a:rPr lang="en-US" b="1" baseline="0" dirty="0"/>
              <a:t> AND TEXT </a:t>
            </a:r>
            <a:r>
              <a:rPr lang="en-US" dirty="0"/>
              <a:t>slide.</a:t>
            </a:r>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dirty="0"/>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To</a:t>
            </a:r>
            <a:r>
              <a:rPr lang="en-US" baseline="0" dirty="0"/>
              <a:t> change the text,  click-click in the text box.</a:t>
            </a:r>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baseline="0" dirty="0"/>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baseline="0" dirty="0"/>
              <a:t>For projected presentations, the minimum font size is 20 points.</a:t>
            </a:r>
            <a:endParaRPr lang="en-US" dirty="0"/>
          </a:p>
          <a:p>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7</a:t>
            </a:fld>
            <a:endParaRPr lang="en-US"/>
          </a:p>
        </p:txBody>
      </p:sp>
    </p:spTree>
    <p:extLst>
      <p:ext uri="{BB962C8B-B14F-4D97-AF65-F5344CB8AC3E}">
        <p14:creationId xmlns:p14="http://schemas.microsoft.com/office/powerpoint/2010/main" val="931328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8</a:t>
            </a:fld>
            <a:endParaRPr lang="en-US"/>
          </a:p>
        </p:txBody>
      </p:sp>
    </p:spTree>
    <p:extLst>
      <p:ext uri="{BB962C8B-B14F-4D97-AF65-F5344CB8AC3E}">
        <p14:creationId xmlns:p14="http://schemas.microsoft.com/office/powerpoint/2010/main" val="3718223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This is a sample</a:t>
            </a:r>
            <a:r>
              <a:rPr lang="en-US" b="1" dirty="0"/>
              <a:t> TITLE</a:t>
            </a:r>
            <a:r>
              <a:rPr lang="en-US" b="1" baseline="0" dirty="0"/>
              <a:t> AND TEXT </a:t>
            </a:r>
            <a:r>
              <a:rPr lang="en-US" dirty="0"/>
              <a:t>slide.</a:t>
            </a:r>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dirty="0"/>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dirty="0"/>
              <a:t>To</a:t>
            </a:r>
            <a:r>
              <a:rPr lang="en-US" baseline="0" dirty="0"/>
              <a:t> change the text,  click-click in the text box.</a:t>
            </a:r>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baseline="0" dirty="0"/>
          </a:p>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baseline="0" dirty="0"/>
              <a:t>For projected presentations, the minimum font size is 20 points.</a:t>
            </a:r>
            <a:endParaRPr lang="en-US" dirty="0"/>
          </a:p>
          <a:p>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9</a:t>
            </a:fld>
            <a:endParaRPr lang="en-US"/>
          </a:p>
        </p:txBody>
      </p:sp>
    </p:spTree>
    <p:extLst>
      <p:ext uri="{BB962C8B-B14F-4D97-AF65-F5344CB8AC3E}">
        <p14:creationId xmlns:p14="http://schemas.microsoft.com/office/powerpoint/2010/main" val="11713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19" marR="0" indent="-36575" algn="l" defTabSz="914377"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endParaRPr lang="en-US" dirty="0"/>
          </a:p>
        </p:txBody>
      </p:sp>
      <p:sp>
        <p:nvSpPr>
          <p:cNvPr id="4" name="Slide Number Placeholder 3"/>
          <p:cNvSpPr>
            <a:spLocks noGrp="1"/>
          </p:cNvSpPr>
          <p:nvPr>
            <p:ph type="sldNum" sz="quarter" idx="10"/>
          </p:nvPr>
        </p:nvSpPr>
        <p:spPr/>
        <p:txBody>
          <a:bodyPr/>
          <a:lstStyle/>
          <a:p>
            <a:fld id="{D298ABE7-2E59-B840-A11E-3AE96583F77F}" type="slidenum">
              <a:rPr lang="en-US" smtClean="0"/>
              <a:t>11</a:t>
            </a:fld>
            <a:endParaRPr lang="en-US"/>
          </a:p>
        </p:txBody>
      </p:sp>
    </p:spTree>
    <p:extLst>
      <p:ext uri="{BB962C8B-B14F-4D97-AF65-F5344CB8AC3E}">
        <p14:creationId xmlns:p14="http://schemas.microsoft.com/office/powerpoint/2010/main" val="3745122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8.xml"/><Relationship Id="rId4" Type="http://schemas.openxmlformats.org/officeDocument/2006/relationships/image" Target="../media/image3.png"/></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0.xml"/><Relationship Id="rId4" Type="http://schemas.openxmlformats.org/officeDocument/2006/relationships/image" Target="../media/image3.png"/></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1.xml"/><Relationship Id="rId4" Type="http://schemas.openxmlformats.org/officeDocument/2006/relationships/image" Target="../media/image3.png"/></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1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1.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2.xml"/><Relationship Id="rId4" Type="http://schemas.openxmlformats.org/officeDocument/2006/relationships/image" Target="../media/image3.png"/></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1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2.xml"/><Relationship Id="rId4" Type="http://schemas.openxmlformats.org/officeDocument/2006/relationships/image" Target="../media/image3.png"/></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3.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3.xml"/><Relationship Id="rId4" Type="http://schemas.openxmlformats.org/officeDocument/2006/relationships/image" Target="../media/image3.png"/></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3.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3.xml"/><Relationship Id="rId4" Type="http://schemas.openxmlformats.org/officeDocument/2006/relationships/image" Target="../media/image3.png"/></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4.xml"/><Relationship Id="rId4" Type="http://schemas.openxmlformats.org/officeDocument/2006/relationships/image" Target="../media/image3.png"/></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4.xml"/><Relationship Id="rId4" Type="http://schemas.openxmlformats.org/officeDocument/2006/relationships/image" Target="../media/image3.png"/></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14.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4.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4.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4.xml"/><Relationship Id="rId4" Type="http://schemas.openxmlformats.org/officeDocument/2006/relationships/image" Target="../media/image3.png"/></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4.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5.xml"/><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5.xml"/><Relationship Id="rId4" Type="http://schemas.openxmlformats.org/officeDocument/2006/relationships/image" Target="../media/image3.png"/></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15.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5.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5.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5.xml"/><Relationship Id="rId4" Type="http://schemas.openxmlformats.org/officeDocument/2006/relationships/image" Target="../media/image3.png"/></Relationships>
</file>

<file path=ppt/slideLayouts/_rels/slideLayout36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6.xml"/><Relationship Id="rId4" Type="http://schemas.openxmlformats.org/officeDocument/2006/relationships/image" Target="../media/image3.png"/></Relationships>
</file>

<file path=ppt/slideLayouts/_rels/slideLayout37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6.xml"/><Relationship Id="rId4" Type="http://schemas.openxmlformats.org/officeDocument/2006/relationships/image" Target="../media/image3.png"/></Relationships>
</file>

<file path=ppt/slideLayouts/_rels/slideLayout37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16.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6.xml"/><Relationship Id="rId4" Type="http://schemas.openxmlformats.org/officeDocument/2006/relationships/image" Target="../media/image3.png"/></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7.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7.xml"/><Relationship Id="rId4" Type="http://schemas.openxmlformats.org/officeDocument/2006/relationships/image" Target="../media/image3.png"/></Relationships>
</file>

<file path=ppt/slideLayouts/_rels/slideLayout40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1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7.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7.xml"/><Relationship Id="rId4" Type="http://schemas.openxmlformats.org/officeDocument/2006/relationships/image" Target="../media/image3.png"/></Relationships>
</file>

<file path=ppt/slideLayouts/_rels/slideLayout4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7.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8.xml"/><Relationship Id="rId4" Type="http://schemas.openxmlformats.org/officeDocument/2006/relationships/image" Target="../media/image3.png"/></Relationships>
</file>

<file path=ppt/slideLayouts/_rels/slideLayout4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8.xml"/><Relationship Id="rId4" Type="http://schemas.openxmlformats.org/officeDocument/2006/relationships/image" Target="../media/image3.png"/></Relationships>
</file>

<file path=ppt/slideLayouts/_rels/slideLayout42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1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8.xml"/><Relationship Id="rId4" Type="http://schemas.openxmlformats.org/officeDocument/2006/relationships/image" Target="../media/image3.png"/></Relationships>
</file>

<file path=ppt/slideLayouts/_rels/slideLayout44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4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9.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5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9.xml"/><Relationship Id="rId4" Type="http://schemas.openxmlformats.org/officeDocument/2006/relationships/image" Target="../media/image3.png"/></Relationships>
</file>

<file path=ppt/slideLayouts/_rels/slideLayout45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19.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9.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9.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9.xml"/><Relationship Id="rId4" Type="http://schemas.openxmlformats.org/officeDocument/2006/relationships/image" Target="../media/image3.png"/></Relationships>
</file>

<file path=ppt/slideLayouts/_rels/slideLayout46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0.xml"/><Relationship Id="rId4" Type="http://schemas.openxmlformats.org/officeDocument/2006/relationships/image" Target="../media/image3.png"/></Relationships>
</file>

<file path=ppt/slideLayouts/_rels/slideLayout47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0.xml"/><Relationship Id="rId4" Type="http://schemas.openxmlformats.org/officeDocument/2006/relationships/image" Target="../media/image3.png"/></Relationships>
</file>

<file path=ppt/slideLayouts/_rels/slideLayout47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20.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0.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0.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0.xml"/><Relationship Id="rId4" Type="http://schemas.openxmlformats.org/officeDocument/2006/relationships/image" Target="../media/image3.png"/></Relationships>
</file>

<file path=ppt/slideLayouts/_rels/slideLayout49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0.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9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0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1.xml"/><Relationship Id="rId4" Type="http://schemas.openxmlformats.org/officeDocument/2006/relationships/image" Target="../media/image3.png"/></Relationships>
</file>

<file path=ppt/slideLayouts/_rels/slideLayout50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21.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1.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1.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1.xml"/><Relationship Id="rId4" Type="http://schemas.openxmlformats.org/officeDocument/2006/relationships/image" Target="../media/image3.png"/></Relationships>
</file>

<file path=ppt/slideLayouts/_rels/slideLayout5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2.xml"/><Relationship Id="rId4" Type="http://schemas.openxmlformats.org/officeDocument/2006/relationships/image" Target="../media/image3.png"/></Relationships>
</file>

<file path=ppt/slideLayouts/_rels/slideLayout5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2.xml"/><Relationship Id="rId4" Type="http://schemas.openxmlformats.org/officeDocument/2006/relationships/image" Target="../media/image3.png"/></Relationships>
</file>

<file path=ppt/slideLayouts/_rels/slideLayout52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22.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2.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2.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4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2.xml"/><Relationship Id="rId4" Type="http://schemas.openxmlformats.org/officeDocument/2006/relationships/image" Target="../media/image3.png"/></Relationships>
</file>

<file path=ppt/slideLayouts/_rels/slideLayout54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2.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4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3.xml"/><Relationship Id="rId4"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3.xml"/><Relationship Id="rId4" Type="http://schemas.openxmlformats.org/officeDocument/2006/relationships/image" Target="../media/image3.png"/></Relationships>
</file>

<file path=ppt/slideLayouts/_rels/slideLayout55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23.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6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3.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3.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6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3.xml"/><Relationship Id="rId4" Type="http://schemas.openxmlformats.org/officeDocument/2006/relationships/image" Target="../media/image3.png"/></Relationships>
</file>

<file path=ppt/slideLayouts/_rels/slideLayout56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4.xml"/><Relationship Id="rId4" Type="http://schemas.openxmlformats.org/officeDocument/2006/relationships/image" Target="../media/image3.png"/></Relationships>
</file>

<file path=ppt/slideLayouts/_rels/slideLayout57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4.xml"/><Relationship Id="rId4" Type="http://schemas.openxmlformats.org/officeDocument/2006/relationships/image" Target="../media/image3.png"/></Relationships>
</file>

<file path=ppt/slideLayouts/_rels/slideLayout57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24.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8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4.xml"/><Relationship Id="rId4" Type="http://schemas.openxmlformats.org/officeDocument/2006/relationships/image" Target="../media/image3.png"/></Relationships>
</file>

<file path=ppt/slideLayouts/_rels/slideLayout59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4.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9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5.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5.xml"/><Relationship Id="rId4" Type="http://schemas.openxmlformats.org/officeDocument/2006/relationships/image" Target="../media/image3.png"/></Relationships>
</file>

<file path=ppt/slideLayouts/_rels/slideLayout60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2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5.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5.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5.xml"/><Relationship Id="rId4" Type="http://schemas.openxmlformats.org/officeDocument/2006/relationships/image" Target="../media/image3.png"/></Relationships>
</file>

<file path=ppt/slideLayouts/_rels/slideLayout6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6.xml"/><Relationship Id="rId4" Type="http://schemas.openxmlformats.org/officeDocument/2006/relationships/image" Target="../media/image3.png"/></Relationships>
</file>

<file path=ppt/slideLayouts/_rels/slideLayout6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6.xml"/><Relationship Id="rId4" Type="http://schemas.openxmlformats.org/officeDocument/2006/relationships/image" Target="../media/image3.png"/></Relationships>
</file>

<file path=ppt/slideLayouts/_rels/slideLayout62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26.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6.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6.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4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6.xml"/><Relationship Id="rId4" Type="http://schemas.openxmlformats.org/officeDocument/2006/relationships/image" Target="../media/image3.png"/></Relationships>
</file>

<file path=ppt/slideLayouts/_rels/slideLayout64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6.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4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7.xml"/><Relationship Id="rId4"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7.xml"/><Relationship Id="rId4" Type="http://schemas.openxmlformats.org/officeDocument/2006/relationships/image" Target="../media/image3.png"/></Relationships>
</file>

<file path=ppt/slideLayouts/_rels/slideLayout65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27.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6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7.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7.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6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7.xml"/><Relationship Id="rId4" Type="http://schemas.openxmlformats.org/officeDocument/2006/relationships/image" Target="../media/image3.png"/></Relationships>
</file>

<file path=ppt/slideLayouts/_rels/slideLayout66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7.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7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8.xml"/><Relationship Id="rId4" Type="http://schemas.openxmlformats.org/officeDocument/2006/relationships/image" Target="../media/image3.png"/></Relationships>
</file>

<file path=ppt/slideLayouts/_rels/slideLayout67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8.xml"/><Relationship Id="rId4" Type="http://schemas.openxmlformats.org/officeDocument/2006/relationships/image" Target="../media/image3.png"/></Relationships>
</file>

<file path=ppt/slideLayouts/_rels/slideLayout67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28.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8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8.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8.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9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8.xml"/><Relationship Id="rId4" Type="http://schemas.openxmlformats.org/officeDocument/2006/relationships/image" Target="../media/image3.png"/></Relationships>
</file>

<file path=ppt/slideLayouts/_rels/slideLayout69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8.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9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9.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70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9.xml"/><Relationship Id="rId4" Type="http://schemas.openxmlformats.org/officeDocument/2006/relationships/image" Target="../media/image3.png"/></Relationships>
</file>

<file path=ppt/slideLayouts/_rels/slideLayout70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29.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9.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9.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9.xml"/><Relationship Id="rId4" Type="http://schemas.openxmlformats.org/officeDocument/2006/relationships/image" Target="../media/image3.png"/></Relationships>
</file>

<file path=ppt/slideLayouts/_rels/slideLayout7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0.xml"/></Relationships>
</file>

<file path=ppt/slideLayouts/_rels/slideLayout7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0.xml"/></Relationships>
</file>

<file path=ppt/slideLayouts/_rels/slideLayout72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30.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0.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30.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4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30.xml"/><Relationship Id="rId4" Type="http://schemas.openxmlformats.org/officeDocument/2006/relationships/image" Target="../media/image3.png"/></Relationships>
</file>

<file path=ppt/slideLayouts/_rels/slideLayout74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0.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4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1.xml"/></Relationships>
</file>

<file path=ppt/slideLayouts/_rels/slideLayout7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75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31.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1.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31.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6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31.xml"/><Relationship Id="rId4" Type="http://schemas.openxmlformats.org/officeDocument/2006/relationships/image" Target="../media/image3.png"/></Relationships>
</file>

<file path=ppt/slideLayouts/_rels/slideLayout76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1.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2.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3.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4.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9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0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5.xml"/></Relationships>
</file>

<file path=ppt/slideLayouts/_rels/slideLayout80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emf"/><Relationship Id="rId1" Type="http://schemas.openxmlformats.org/officeDocument/2006/relationships/slideMaster" Target="../slideMasters/slideMaster35.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1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5.xml"/></Relationships>
</file>

<file path=ppt/slideLayouts/_rels/slideLayout81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1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35.xml"/></Relationships>
</file>

<file path=ppt/slideLayouts/_rels/slideLayout81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5.xml"/></Relationships>
</file>

<file path=ppt/slideLayouts/_rels/slideLayout81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2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2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2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82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2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2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6.xml"/></Relationships>
</file>

<file path=ppt/slideLayouts/_rels/slideLayout82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2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3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LARGE IMAGE">
    <p:bg>
      <p:bgPr>
        <a:solidFill>
          <a:schemeClr val="bg2"/>
        </a:solidFill>
        <a:effectLst/>
      </p:bgPr>
    </p:bg>
    <p:spTree>
      <p:nvGrpSpPr>
        <p:cNvPr id="1" name=""/>
        <p:cNvGrpSpPr/>
        <p:nvPr/>
      </p:nvGrpSpPr>
      <p:grpSpPr>
        <a:xfrm>
          <a:off x="0" y="0"/>
          <a:ext cx="0" cy="0"/>
          <a:chOff x="0" y="0"/>
          <a:chExt cx="0" cy="0"/>
        </a:xfrm>
      </p:grpSpPr>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7 May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276999"/>
          </a:xfrm>
        </p:spPr>
        <p:txBody>
          <a:bodyPr anchor="t">
            <a:sp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276999"/>
          </a:xfrm>
        </p:spPr>
        <p:txBody>
          <a:bodyPr anchor="t">
            <a:sp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p:txBody>
          <a:bodyPr/>
          <a:lstStyle/>
          <a:p>
            <a:fld id="{8C7886AC-F9A3-498D-9051-7D8130AE0400}" type="datetime4">
              <a:rPr lang="en-US" smtClean="0"/>
              <a:t>July 14, 2020</a:t>
            </a:fld>
            <a:endParaRPr/>
          </a:p>
        </p:txBody>
      </p:sp>
      <p:sp>
        <p:nvSpPr>
          <p:cNvPr id="8" name="Footer Placeholder 7"/>
          <p:cNvSpPr>
            <a:spLocks noGrp="1"/>
          </p:cNvSpPr>
          <p:nvPr>
            <p:ph type="ftr" sz="quarter" idx="11"/>
          </p:nvPr>
        </p:nvSpPr>
        <p:spPr/>
        <p:txBody>
          <a:bodyPr/>
          <a:lstStyle/>
          <a:p>
            <a:r>
              <a:rPr lang="en-US" dirty="0"/>
              <a:t>Private | Confidential | Internal Use Only </a:t>
            </a:r>
            <a:endParaRPr dirty="0"/>
          </a:p>
        </p:txBody>
      </p:sp>
      <p:sp>
        <p:nvSpPr>
          <p:cNvPr id="9" name="Slide Number Placeholder 8"/>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dirty="0"/>
              <a:t>Drag picture to placeholder or click icon to add</a:t>
            </a:r>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dirty="0"/>
              <a:t>Drag picture to placeholder or click icon to add</a:t>
            </a:r>
          </a:p>
        </p:txBody>
      </p:sp>
    </p:spTree>
    <p:extLst>
      <p:ext uri="{BB962C8B-B14F-4D97-AF65-F5344CB8AC3E}">
        <p14:creationId xmlns:p14="http://schemas.microsoft.com/office/powerpoint/2010/main" val="259300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680907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424596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1339032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34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0DDA17A1-63D5-4ECE-BD46-A37DF9E7F5F5}"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24631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59CB4C4C-34DC-4766-8939-F9D030AC28B9}"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2839732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0FA55A60-74E9-40B1-92C6-AC87CA66901F}"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5636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82CE2834-189C-4E30-9321-FC1DDC85910E}"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33429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411352FE-44F4-40CC-9B02-C884C6660FC4}"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10951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DB6B92F6-6802-4232-AF11-6BE19F71F909}"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2070178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p:txBody>
          <a:bodyPr/>
          <a:lstStyle/>
          <a:p>
            <a:fld id="{B758DC3A-1FF7-4F99-A6D1-CE5E732AAD7F}" type="datetime4">
              <a:rPr lang="en-US" smtClean="0"/>
              <a:t>July 14, 2020</a:t>
            </a:fld>
            <a:endParaRPr/>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sz="1200" b="0" baseline="0" smtClean="0">
                <a:solidFill>
                  <a:schemeClr val="tx1"/>
                </a:solidFill>
                <a:latin typeface="arial" charset="0"/>
              </a:defRPr>
            </a:lvl1pPr>
            <a:lvl2pPr>
              <a:defRPr sz="1200"/>
            </a:lvl2pPr>
          </a:lstStyle>
          <a:p>
            <a:pPr mar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3983823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9274BFFB-264C-4E5B-A3D8-7CE190097A31}"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433306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F673CD2D-E80A-47DF-A839-BBA3D634A877}"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4120555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7540E91-6A86-4C64-AC1E-60E379FFF0E2}"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567847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E40271B8-E15F-4E3A-A443-8F75BE75C44A}"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348794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714977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349239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1830242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23579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47680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835322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spAutoFit/>
          </a:bodyPr>
          <a:lstStyle/>
          <a:p>
            <a:r>
              <a:rPr lang="en-US" dirty="0"/>
              <a:t>Click to edit Master title style</a:t>
            </a:r>
            <a:endParaRPr dirty="0"/>
          </a:p>
        </p:txBody>
      </p:sp>
      <p:sp>
        <p:nvSpPr>
          <p:cNvPr id="4" name="Text Placeholder 3"/>
          <p:cNvSpPr>
            <a:spLocks noGrp="1"/>
          </p:cNvSpPr>
          <p:nvPr>
            <p:ph type="body" sz="half" idx="2"/>
          </p:nvPr>
        </p:nvSpPr>
        <p:spPr bwMode="ltGray">
          <a:xfrm>
            <a:off x="8153400" y="1524000"/>
            <a:ext cx="3425984" cy="553998"/>
          </a:xfrm>
          <a:solidFill>
            <a:schemeClr val="bg1"/>
          </a:solidFill>
        </p:spPr>
        <p:txBody>
          <a:bodyPr lIns="0" tIns="0" rIns="0" bIns="0">
            <a:spAutoFit/>
          </a:bodyPr>
          <a:lstStyle>
            <a:lvl1pPr marL="233363" indent="-233363">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5046BF6B-301B-4A5D-9F71-F1956FF766A2}" type="datetime4">
              <a:rPr lang="en-US" smtClean="0"/>
              <a:t>July 14, 2020</a:t>
            </a:fld>
            <a:endParaRPr/>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dirty="0"/>
              <a:t>Drag picture to placeholder or click icon to add</a:t>
            </a:r>
          </a:p>
        </p:txBody>
      </p:sp>
    </p:spTree>
    <p:extLst>
      <p:ext uri="{BB962C8B-B14F-4D97-AF65-F5344CB8AC3E}">
        <p14:creationId xmlns:p14="http://schemas.microsoft.com/office/powerpoint/2010/main" val="2182299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1863579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49D1D169-A748-4366-9950-0DBA7AD742D0}"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316330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55717D0B-1C11-4143-83D1-FD1B4850D5F0}"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993055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245E5641-3C51-4FBF-BCBB-34EC2FD6BE00}"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957221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TITLE AND SUBHEAD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FAB0B0F-FDD3-42F6-9582-501CEE379A7C}"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77890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44922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3293711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4218903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2206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A5A7F642-EC99-4FCD-A77B-33A22B183001}"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2788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553998"/>
          </a:xfrm>
          <a:noFill/>
        </p:spPr>
        <p:txBody>
          <a:bodyPr lIns="0" tIns="0" rIns="0" bIns="0">
            <a:spAutoFit/>
          </a:bodyPr>
          <a:lstStyle>
            <a:lvl1pPr marL="233363" indent="-233363">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8A5E9FAC-AC8A-4B0A-8DC8-5A02AB9F4994}" type="datetime4">
              <a:rPr lang="en-US" smtClean="0"/>
              <a:t>July 14, 2020</a:t>
            </a:fld>
            <a:endParaRPr/>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15498"/>
          </a:xfrm>
        </p:spPr>
        <p:txBody>
          <a:bodyPr>
            <a:spAutoFit/>
          </a:bodyPr>
          <a:lstStyle/>
          <a:p>
            <a:r>
              <a:rPr lang="en-US" dirty="0"/>
              <a:t>Click to edit Master title style</a:t>
            </a:r>
            <a:endParaRPr dirty="0"/>
          </a:p>
        </p:txBody>
      </p:sp>
      <p:sp>
        <p:nvSpPr>
          <p:cNvPr id="12"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dirty="0"/>
              <a:t>Drag picture to placeholder or click icon to add</a:t>
            </a:r>
          </a:p>
        </p:txBody>
      </p:sp>
    </p:spTree>
    <p:extLst>
      <p:ext uri="{BB962C8B-B14F-4D97-AF65-F5344CB8AC3E}">
        <p14:creationId xmlns:p14="http://schemas.microsoft.com/office/powerpoint/2010/main" val="4077185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D0533F8C-63C4-4EB0-AAC9-D72E56127AFC}"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264854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A6131534-7973-4A0F-846E-DF6A89B67F99}"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50157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5F2AEFFE-7EFA-4CFE-A7F4-A14999E1BF42}"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6146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0F95C5EF-F797-40C2-A2CC-AAC9787ACB8A}"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148969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F9969724-3216-480A-842D-3E4FE9744CC2}"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2041733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B123B4EA-10D0-4AC1-A7CD-ED382549083D}"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540999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9FFC612-80EC-4124-9D0F-02650F71FC34}"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560281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6C2E9857-B821-44FB-AA25-AA3FC035C0A2}"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933946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C21ED3E8-584F-4352-9805-C117F727C9DC}"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44819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418218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15498"/>
          </a:xfrm>
        </p:spPr>
        <p:txBody>
          <a:bodyPr>
            <a:spAutoFit/>
          </a:bodyPr>
          <a:lstStyle/>
          <a:p>
            <a:r>
              <a:rPr lang="en-US" dirty="0"/>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Drag picture to placeholder or click icon to add</a:t>
            </a:r>
            <a:endParaRPr dirty="0"/>
          </a:p>
        </p:txBody>
      </p:sp>
      <p:sp>
        <p:nvSpPr>
          <p:cNvPr id="4" name="Text Placeholder 3"/>
          <p:cNvSpPr>
            <a:spLocks noGrp="1"/>
          </p:cNvSpPr>
          <p:nvPr>
            <p:ph type="body" sz="half" idx="2"/>
          </p:nvPr>
        </p:nvSpPr>
        <p:spPr bwMode="ltGray">
          <a:xfrm>
            <a:off x="609440" y="4953000"/>
            <a:ext cx="5312664" cy="276999"/>
          </a:xfrm>
          <a:noFill/>
        </p:spPr>
        <p:txBody>
          <a:bodyPr lIns="0" tIns="0" rIns="0" bIns="0">
            <a:spAutoFit/>
          </a:bodyPr>
          <a:lstStyle>
            <a:lvl1pPr marL="0" indent="0">
              <a:spcBef>
                <a:spcPts val="900"/>
              </a:spcBef>
              <a:buNone/>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Drag picture to placeholder or click icon to add</a:t>
            </a:r>
            <a:endParaRPr dirty="0"/>
          </a:p>
        </p:txBody>
      </p:sp>
      <p:sp>
        <p:nvSpPr>
          <p:cNvPr id="9" name="Text Placeholder 3"/>
          <p:cNvSpPr>
            <a:spLocks noGrp="1"/>
          </p:cNvSpPr>
          <p:nvPr>
            <p:ph type="body" sz="half" idx="14"/>
          </p:nvPr>
        </p:nvSpPr>
        <p:spPr bwMode="ltGray">
          <a:xfrm>
            <a:off x="6266720" y="4953000"/>
            <a:ext cx="5312664" cy="276999"/>
          </a:xfrm>
          <a:noFill/>
        </p:spPr>
        <p:txBody>
          <a:bodyPr lIns="0" tIns="0" rIns="0" bIns="0">
            <a:spAutoFit/>
          </a:bodyPr>
          <a:lstStyle>
            <a:lvl1pPr marL="0" indent="0">
              <a:spcBef>
                <a:spcPts val="900"/>
              </a:spcBef>
              <a:buNone/>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77914585-F54E-4882-BD71-0719282C88FF}" type="datetime4">
              <a:rPr lang="en-US" smtClean="0"/>
              <a:t>July 14, 2020</a:t>
            </a:fld>
            <a:endParaRPr/>
          </a:p>
        </p:txBody>
      </p:sp>
      <p:sp>
        <p:nvSpPr>
          <p:cNvPr id="6" name="Footer Placeholder 5"/>
          <p:cNvSpPr>
            <a:spLocks noGrp="1"/>
          </p:cNvSpPr>
          <p:nvPr>
            <p:ph type="ftr" sz="quarter" idx="11"/>
          </p:nvPr>
        </p:nvSpPr>
        <p:spPr/>
        <p:txBody>
          <a:bodyPr/>
          <a:lstStyle/>
          <a:p>
            <a:r>
              <a:rPr lang="en-US" dirty="0"/>
              <a:t>Private | Confidential | Internal Use Only </a:t>
            </a:r>
            <a:endParaRPr dirty="0"/>
          </a:p>
        </p:txBody>
      </p:sp>
      <p:sp>
        <p:nvSpPr>
          <p:cNvPr id="7" name="Slide Number Placeholder 6"/>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4201898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258097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725212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786432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64345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4134343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3252961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88941E71-7C40-4CB5-80BD-277E22174A69}"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4243308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6732C4A5-1152-4895-A6C8-CCE9B9F6E0CB}"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89956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16CB956C-807B-4398-A848-ACC731CA8300}"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1645120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TITLE AND SUBHEAD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549EED6-B108-4DA9-9C87-8EA12244DA4E}"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7873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spAutoFit/>
          </a:bodyPr>
          <a:lstStyle/>
          <a:p>
            <a:r>
              <a:rPr lang="en-US" dirty="0"/>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Drag picture to placeholder or click icon to add</a:t>
            </a:r>
            <a:endParaRPr dirty="0"/>
          </a:p>
        </p:txBody>
      </p:sp>
      <p:sp>
        <p:nvSpPr>
          <p:cNvPr id="4" name="Text Placeholder 3"/>
          <p:cNvSpPr>
            <a:spLocks noGrp="1"/>
          </p:cNvSpPr>
          <p:nvPr>
            <p:ph type="body" sz="half" idx="2"/>
          </p:nvPr>
        </p:nvSpPr>
        <p:spPr bwMode="ltGray">
          <a:xfrm>
            <a:off x="609440" y="4267200"/>
            <a:ext cx="3429000" cy="249299"/>
          </a:xfrm>
          <a:noFill/>
        </p:spPr>
        <p:txBody>
          <a:bodyPr lIns="0" tIns="0" rIns="0" bIns="0">
            <a:sp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Drag picture to placeholder or click icon to add</a:t>
            </a:r>
            <a:endParaRPr dirty="0"/>
          </a:p>
        </p:txBody>
      </p:sp>
      <p:sp>
        <p:nvSpPr>
          <p:cNvPr id="9" name="Text Placeholder 3"/>
          <p:cNvSpPr>
            <a:spLocks noGrp="1"/>
          </p:cNvSpPr>
          <p:nvPr>
            <p:ph type="body" sz="half" idx="14"/>
          </p:nvPr>
        </p:nvSpPr>
        <p:spPr bwMode="ltGray">
          <a:xfrm>
            <a:off x="4381500" y="4267200"/>
            <a:ext cx="3429000" cy="249299"/>
          </a:xfrm>
          <a:noFill/>
        </p:spPr>
        <p:txBody>
          <a:bodyPr lIns="0" tIns="0" rIns="0" bIns="0">
            <a:sp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Drag picture to placeholder or click icon to add</a:t>
            </a:r>
            <a:endParaRPr dirty="0"/>
          </a:p>
        </p:txBody>
      </p:sp>
      <p:sp>
        <p:nvSpPr>
          <p:cNvPr id="11" name="Text Placeholder 3"/>
          <p:cNvSpPr>
            <a:spLocks noGrp="1"/>
          </p:cNvSpPr>
          <p:nvPr>
            <p:ph type="body" sz="half" idx="16"/>
          </p:nvPr>
        </p:nvSpPr>
        <p:spPr bwMode="ltGray">
          <a:xfrm>
            <a:off x="8150384" y="4267200"/>
            <a:ext cx="3429000" cy="249299"/>
          </a:xfrm>
          <a:noFill/>
        </p:spPr>
        <p:txBody>
          <a:bodyPr lIns="0" tIns="0" rIns="0" bIns="0">
            <a:sp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9261AC-067D-40AF-B50C-6CF225B33AC5}" type="datetime4">
              <a:rPr lang="en-US" smtClean="0"/>
              <a:t>July 14, 2020</a:t>
            </a:fld>
            <a:endParaRPr dirty="0"/>
          </a:p>
        </p:txBody>
      </p:sp>
      <p:sp>
        <p:nvSpPr>
          <p:cNvPr id="6" name="Footer Placeholder 5"/>
          <p:cNvSpPr>
            <a:spLocks noGrp="1"/>
          </p:cNvSpPr>
          <p:nvPr>
            <p:ph type="ftr" sz="quarter" idx="11"/>
          </p:nvPr>
        </p:nvSpPr>
        <p:spPr/>
        <p:txBody>
          <a:bodyPr/>
          <a:lstStyle/>
          <a:p>
            <a:r>
              <a:rPr lang="en-GB"/>
              <a:t>Private | Confidential | Internal Use Only </a:t>
            </a:r>
            <a:endParaRPr dirty="0"/>
          </a:p>
        </p:txBody>
      </p:sp>
      <p:sp>
        <p:nvSpPr>
          <p:cNvPr id="7" name="Slide Number Placeholder 6"/>
          <p:cNvSpPr>
            <a:spLocks noGrp="1"/>
          </p:cNvSpPr>
          <p:nvPr>
            <p:ph type="sldNum" sz="quarter" idx="12"/>
          </p:nvPr>
        </p:nvSpPr>
        <p:spPr/>
        <p:txBody>
          <a:bodyPr/>
          <a:lstStyle/>
          <a:p>
            <a:fld id="{B016F8AB-BCEA-4347-8BA6-BE776009BC89}" type="slidenum">
              <a:rPr/>
              <a:t>‹#›</a:t>
            </a:fld>
            <a:endParaRPr dirty="0"/>
          </a:p>
        </p:txBody>
      </p:sp>
      <p:sp>
        <p:nvSpPr>
          <p:cNvPr id="13" name="Text Placeholder 7"/>
          <p:cNvSpPr>
            <a:spLocks noGrp="1"/>
          </p:cNvSpPr>
          <p:nvPr>
            <p:ph type="body" sz="quarter" idx="17"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20158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1998711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174664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38141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499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51B1A840-C440-4CEE-AE1F-6EF286F6E6E8}"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29588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DB1C02AB-841D-4536-9AB9-B91CEACFDEDF}"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61041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E36A85D4-A0E6-4452-9E0F-C0433084AAE3}"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56155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F79F9EA9-780A-4B75-9068-B4B6DD33A4F1}"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20363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688040F1-586D-4811-BA92-7139A5683AAC}"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40904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C841305-3FE3-4021-ACD7-19D0BA53E438}"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2081492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Tree>
    <p:extLst>
      <p:ext uri="{BB962C8B-B14F-4D97-AF65-F5344CB8AC3E}">
        <p14:creationId xmlns:p14="http://schemas.microsoft.com/office/powerpoint/2010/main" val="336430371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586777D0-2D99-4504-89A9-348AAB2A4606}"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994746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F5FE0FA8-5B5A-4396-A51E-6359F5BF74A3}"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639557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F2611060-3212-4583-8874-3F7121D21EE1}"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566984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5ADAFF0-ADC5-4A7E-963B-E58E87A3911C}"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158987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947185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749423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317992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5570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47392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056047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43234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43560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2AB0A793-71D0-477B-A031-4B05449D9EB9}"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428902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532B9473-11E7-4C79-BB45-CA09B0480405}"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74883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407F6A0B-BDF2-47E4-963E-F1D66D73A4EE}"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547756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TITLE AND SUBHEAD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166D533-7018-40FE-A6BA-1882555013E3}"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96644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1448037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329705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210572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1534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18DEDC53-5727-47FB-B5D9-08070065E15A}"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1118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Drag picture to placeholder or click icon to add</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endParaRPr lang="en-US" dirty="0"/>
          </a:p>
        </p:txBody>
      </p:sp>
    </p:spTree>
    <p:extLst>
      <p:ext uri="{BB962C8B-B14F-4D97-AF65-F5344CB8AC3E}">
        <p14:creationId xmlns:p14="http://schemas.microsoft.com/office/powerpoint/2010/main" val="1534947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37A4F838-B9CE-438F-936D-54EFC3044B88}"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876507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4BF82264-2D15-4848-960B-F6004E253CF6}"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4914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312E57AF-C92A-4C17-8CAF-C6626162F3DE}"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500613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0E0F5937-4AB5-4B6E-99FF-379A56C079AB}"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184273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7B60F11-5CC8-444E-A216-8D066C4FA001}"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2457343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C25F801D-519E-4445-A712-1FBF7F67D7B9}"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823352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76BB6141-63D5-4FA8-A8EF-5FD3CF6A99C1}"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521434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06BCF9C5-563E-4B9D-A3E4-CDF302B31667}"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206646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FCEEF568-BBA9-455F-968D-DA3281162269}"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216347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480169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DIVIDER — BLUE">
    <p:bg>
      <p:bgPr>
        <a:solidFill>
          <a:schemeClr val="tx1"/>
        </a:solidFill>
        <a:effectLst/>
      </p:bgPr>
    </p:bg>
    <p:spTree>
      <p:nvGrpSpPr>
        <p:cNvPr id="1" name=""/>
        <p:cNvGrpSpPr/>
        <p:nvPr/>
      </p:nvGrpSpPr>
      <p:grpSpPr>
        <a:xfrm>
          <a:off x="0" y="0"/>
          <a:ext cx="0" cy="0"/>
          <a:chOff x="0" y="0"/>
          <a:chExt cx="0" cy="0"/>
        </a:xfrm>
      </p:grpSpPr>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192253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3938498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25579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91853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4092127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3491605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6FAD8E81-4AAD-439D-AFD6-E860EC4FE024}"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2557266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994609C7-7C32-461A-A9A6-7A729ED0CEDC}"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836764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40F6A28A-A86F-4780-B229-4F2096C22223}"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902370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10"/>
          </p:nvPr>
        </p:nvSpPr>
        <p:spPr/>
        <p:txBody>
          <a:bodyPr/>
          <a:lstStyle/>
          <a:p>
            <a:fld id="{6F9558AB-632D-4751-A4D0-6297F494D928}" type="datetime4">
              <a:rPr lang="en-US" smtClean="0"/>
              <a:t>July 14, 2020</a:t>
            </a:fld>
            <a:endParaRPr lang="es-ES"/>
          </a:p>
        </p:txBody>
      </p:sp>
      <p:sp>
        <p:nvSpPr>
          <p:cNvPr id="5" name="Footer Placeholder 4"/>
          <p:cNvSpPr>
            <a:spLocks noGrp="1"/>
          </p:cNvSpPr>
          <p:nvPr>
            <p:ph type="ftr" sz="quarter" idx="11"/>
          </p:nvPr>
        </p:nvSpPr>
        <p:spPr/>
        <p:txBody>
          <a:bodyPr/>
          <a:lstStyle/>
          <a:p>
            <a:r>
              <a:rPr lang="en-US"/>
              <a:t>Private | Confidential | Internal Use Only </a:t>
            </a:r>
            <a:endParaRPr lang="es-ES"/>
          </a:p>
        </p:txBody>
      </p:sp>
      <p:sp>
        <p:nvSpPr>
          <p:cNvPr id="6" name="Slide Number Placeholder 5"/>
          <p:cNvSpPr>
            <a:spLocks noGrp="1"/>
          </p:cNvSpPr>
          <p:nvPr>
            <p:ph type="sldNum" sz="quarter" idx="12"/>
          </p:nvPr>
        </p:nvSpPr>
        <p:spPr/>
        <p:txBody>
          <a:bodyPr/>
          <a:lstStyle/>
          <a:p>
            <a:fld id="{5B664288-CE8A-4F20-8468-B4AB0D662A6B}" type="slidenum">
              <a:rPr lang="es-ES" smtClean="0"/>
              <a:t>‹#›</a:t>
            </a:fld>
            <a:endParaRPr lang="es-ES"/>
          </a:p>
        </p:txBody>
      </p:sp>
    </p:spTree>
    <p:extLst>
      <p:ext uri="{BB962C8B-B14F-4D97-AF65-F5344CB8AC3E}">
        <p14:creationId xmlns:p14="http://schemas.microsoft.com/office/powerpoint/2010/main" val="3155125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 BLUE BACKGROUND">
    <p:bg>
      <p:bgPr>
        <a:solidFill>
          <a:schemeClr val="tx1"/>
        </a:solidFill>
        <a:effectLst/>
      </p:bgPr>
    </p:bg>
    <p:spTree>
      <p:nvGrpSpPr>
        <p:cNvPr id="1" name=""/>
        <p:cNvGrpSpPr/>
        <p:nvPr/>
      </p:nvGrpSpPr>
      <p:grpSpPr>
        <a:xfrm>
          <a:off x="0" y="0"/>
          <a:ext cx="0" cy="0"/>
          <a:chOff x="0" y="0"/>
          <a:chExt cx="0" cy="0"/>
        </a:xfrm>
      </p:grpSpPr>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19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697603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62377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3240846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4401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D34FC971-A6D4-43CA-B0D4-7AB784728A19}"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910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1561F782-DD91-414F-B7B9-3BD3077B876D}"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85142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33955085-F96C-4082-A34B-8D1E0F07DD7A}"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30882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6A355A1-E469-457C-A092-9B04929D3D53}"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321628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8603E844-41EF-4430-9AED-7A43B1EE8C7E}"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724693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DC3E566-0363-4595-A531-4D6B322FC539}"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1679723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ANK YOU — BLUE">
    <p:bg>
      <p:bgPr>
        <a:solidFill>
          <a:schemeClr val="tx1"/>
        </a:solidFill>
        <a:effectLst/>
      </p:bgPr>
    </p:bg>
    <p:spTree>
      <p:nvGrpSpPr>
        <p:cNvPr id="1" name=""/>
        <p:cNvGrpSpPr/>
        <p:nvPr/>
      </p:nvGrpSpPr>
      <p:grpSpPr>
        <a:xfrm>
          <a:off x="0" y="0"/>
          <a:ext cx="0" cy="0"/>
          <a:chOff x="0" y="0"/>
          <a:chExt cx="0" cy="0"/>
        </a:xfrm>
      </p:grpSpPr>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1" baseline="0" dirty="0" smtClean="0">
                <a:solidFill>
                  <a:schemeClr val="bg1"/>
                </a:solidFill>
                <a:latin typeface="+mj-lt"/>
                <a:ea typeface="+mj-ea"/>
                <a:cs typeface="+mj-cs"/>
              </a:defRPr>
            </a:lvl1pPr>
          </a:lstStyle>
          <a:p>
            <a:pPr lvl="0">
              <a:lnSpc>
                <a:spcPct val="90000"/>
              </a:lnSpc>
              <a:spcBef>
                <a:spcPct val="0"/>
              </a:spcBef>
            </a:pPr>
            <a:r>
              <a:rPr lang="en-US" dirty="0"/>
              <a:t>Name Surname</a:t>
            </a:r>
          </a:p>
        </p:txBody>
      </p:sp>
      <p:pic>
        <p:nvPicPr>
          <p:cNvPr id="24" name="Picture 2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1763150-F049-46FA-8D50-3606B692DF92}"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789704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3E2E2378-FF2C-4505-B180-B700F08B4657}"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50012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C6BB54BC-EE6A-4EDC-A53E-E86BA3BFEA94}"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219462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76FCD9A0-023B-41E3-9F81-6B161D8DFE6B}"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3005958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762802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88157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2789482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130663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781795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spTree>
    <p:extLst>
      <p:ext uri="{BB962C8B-B14F-4D97-AF65-F5344CB8AC3E}">
        <p14:creationId xmlns:p14="http://schemas.microsoft.com/office/powerpoint/2010/main" val="3109974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1"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91932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97019C3C-69CF-43F2-BC26-C24EA542DB5B}"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2276175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359ABEB5-AAEA-4A18-8D18-6E717E1FDB6F}"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541656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2B41A886-39B8-4C1C-86D5-FDBDE413E3C5}"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595971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TITLE AND SUBHEAD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15F2620-8BC3-40AE-B319-EFC768B88C2C}"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11677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486418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64884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1039242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9404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5D332677-6E92-435C-A452-029AF674513D}"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3148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9EBC0E4-DD8C-4B5B-A4D0-1F1859DF5270}"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6717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16591A30-7447-4FF5-873B-A9D552581ACF}"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2585628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E98E898E-7169-44E7-A9A6-E37319EE791D}"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6254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116E7515-FB79-4B42-8B87-95B932433192}"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333292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3515FE8D-6667-49D6-BDA5-D713F3930EB1}"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414390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8CFD23D0-B734-4712-B23F-2309E21CD678}"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4233845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4F05B4C-48BC-4E70-89A2-BE4C0BBE1E6A}"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882610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590EE865-1656-4800-8182-56898E0DB1E8}"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708317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B668EB73-67EA-4CE3-A823-74DDC75102EA}"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422243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FC81EF3E-B6FF-40C7-9EE0-AEA26F4B3722}"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4222374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469756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10"/>
          </p:nvPr>
        </p:nvSpPr>
        <p:spPr/>
        <p:txBody>
          <a:bodyPr/>
          <a:lstStyle/>
          <a:p>
            <a:fld id="{CB0059B5-8C95-4BB8-8859-DB9CC4F7169F}" type="datetime4">
              <a:rPr lang="en-US" smtClean="0"/>
              <a:t>July 14, 2020</a:t>
            </a:fld>
            <a:endParaRPr lang="es-ES"/>
          </a:p>
        </p:txBody>
      </p:sp>
      <p:sp>
        <p:nvSpPr>
          <p:cNvPr id="5" name="Footer Placeholder 4"/>
          <p:cNvSpPr>
            <a:spLocks noGrp="1"/>
          </p:cNvSpPr>
          <p:nvPr>
            <p:ph type="ftr" sz="quarter" idx="11"/>
          </p:nvPr>
        </p:nvSpPr>
        <p:spPr/>
        <p:txBody>
          <a:bodyPr/>
          <a:lstStyle/>
          <a:p>
            <a:r>
              <a:rPr lang="en-US"/>
              <a:t>Private | Confidential | Internal Use Only </a:t>
            </a:r>
            <a:endParaRPr lang="es-ES"/>
          </a:p>
        </p:txBody>
      </p:sp>
      <p:sp>
        <p:nvSpPr>
          <p:cNvPr id="6" name="Slide Number Placeholder 5"/>
          <p:cNvSpPr>
            <a:spLocks noGrp="1"/>
          </p:cNvSpPr>
          <p:nvPr>
            <p:ph type="sldNum" sz="quarter" idx="12"/>
          </p:nvPr>
        </p:nvSpPr>
        <p:spPr/>
        <p:txBody>
          <a:bodyPr/>
          <a:lstStyle/>
          <a:p>
            <a:fld id="{5B664288-CE8A-4F20-8468-B4AB0D662A6B}" type="slidenum">
              <a:rPr lang="es-ES" smtClean="0"/>
              <a:t>‹#›</a:t>
            </a:fld>
            <a:endParaRPr lang="es-ES"/>
          </a:p>
        </p:txBody>
      </p:sp>
    </p:spTree>
    <p:extLst>
      <p:ext uri="{BB962C8B-B14F-4D97-AF65-F5344CB8AC3E}">
        <p14:creationId xmlns:p14="http://schemas.microsoft.com/office/powerpoint/2010/main" val="1234069961"/>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102403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94095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803907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87000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53106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59080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4520CE14-5CAC-4667-A0FE-A9EF3661D62D}"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589537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AA24D679-946E-4903-A81C-9857C8FF0222}"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2278132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58E95B23-BA74-489A-B304-A58504A9678F}"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4019576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TITLE AND SUBHEAD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E94F181-88E0-44F1-9D7C-34EB181D4F17}"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39972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02826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35045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654040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3616777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6706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00F3B933-3DB1-4767-A233-195C56AAB602}"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92699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CD7C30F0-E84B-4DBE-BB1F-00C510E2F655}"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186449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34876386-82D3-4CFD-90F1-67115BF3F85B}"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59801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79EBF67-01F0-4C1B-81E4-C16FCA58C2CD}"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750216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9BA9F4BD-577B-43CB-805F-5794F250EDE1}"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240478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70757E4-E2F8-40C8-AF69-32CEDB94B6FB}"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1896911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3026193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8CF49FD2-0A57-4A97-BB7C-9290F3CEA8F3}"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012276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BBBE70E7-EA46-48BC-9D3C-345CEF472048}"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23549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F89AFEC7-C66D-4E38-BE3C-1673E97D0DA9}"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22068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E91328C9-5172-46CF-A517-91B16207A920}"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18308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952530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413292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3596954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000970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342849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0626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spTree>
    <p:extLst>
      <p:ext uri="{BB962C8B-B14F-4D97-AF65-F5344CB8AC3E}">
        <p14:creationId xmlns:p14="http://schemas.microsoft.com/office/powerpoint/2010/main" val="414392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1737776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E615D8B8-F334-4845-9EBA-76F8C99151C1}"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037775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FD3BCB25-DEC8-462E-9B5B-A922AF28C9B6}"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525202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49DB53E5-F414-4BF3-80FA-356495DE8EC7}"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2053396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295763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3802602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3742450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120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6816A49D-4526-4524-87A3-E54B3B91B032}"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1154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8E155FFE-ABA6-4F61-9F4C-BA80D9A7372B}"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124469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1718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7478286-00F4-4A4B-9E5D-9D1F397A1616}"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462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96BE26A7-EC29-491D-B3E3-CBCE7A54B41D}"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456934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86EBF836-3159-4CD2-8265-80CAAE8E3785}"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4202118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0580D187-8A1A-451A-B708-066272DEB2E1}"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3813006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C78E66D0-7497-46CC-9D73-56D7C01A8F75}"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172947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7DBA124-ACD9-4BAE-BC4C-4EB8FADCE040}"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686415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CD3FC05D-8C52-481C-A0F4-A088B506234E}"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4215421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B4D34889-D28B-4694-8EBF-291196DB755E}"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169748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0021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291877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0F7D851D-5172-46E1-9CAA-F20DF118C2BB}"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994062" y="419717"/>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994063" y="998631"/>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994063" y="1524000"/>
            <a:ext cx="518160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1160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1130777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55227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760998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452711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2355542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CD9A5018-AF4E-4AA4-8812-F63968A90157}"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52870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D0543DBD-DCD0-4807-8BFE-9A32A9252800}"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965793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297.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140C1C2B-B1B5-4C01-838F-7B2B8B995D23}"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28871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B51D12E-7BA3-462B-B5B2-CAB2103CB5ED}"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02043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891560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7 May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1468273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337B3E7C-C5AB-457C-AF2F-39D2ACD35934}"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1045860"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1045859"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46018"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1045859"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3382387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791389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2026857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037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C2DE1341-2B83-498C-A7E8-266EEB02A0C1}"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29165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D9BC0666-DB1C-42DD-977C-FC86D6490DA9}"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1549519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507CAA61-A6FB-4756-ACAD-4D41E7E32F02}"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91970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3AC2575F-2C5C-4F51-A43F-647D55538C6A}"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60912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86D9E492-AD1D-45B9-8874-996A7EBA8FD6}"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669813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C49E65E-1A4A-475F-969A-D23C8F269703}"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11176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946E72D-EA0A-4881-AB6F-5BAE5B84D22E}"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774985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75F6EB03-ACC0-4511-82B2-FA9410C7511D}"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1014687"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1014686"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14845"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57868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32358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D4B77AA3-F519-4461-828F-73A1BFAF5B3C}"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026021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65F401BF-F950-4969-B7C2-D9A641934278}"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841963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C53417F4-AEC2-4FFA-90F4-C8297E8BD614}"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53759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609312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831797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1308485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618322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02515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910568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4279162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A61814F5-3E47-4D8C-B6C1-A33AC2644828}"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1118756" y="521208"/>
            <a:ext cx="10460629"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1118755" y="990600"/>
            <a:ext cx="10460629"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1118755" y="161047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449644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53074F23-F054-4849-A6A8-8CDF4E2A5A48}"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210451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E9DA757D-BBB6-4CBA-9FAB-6B4BCD77B021}"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36604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322.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B3FDCE2F-49FD-4E8C-A2B1-B2F43556A410}"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4220482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96DA681-E17A-4A6E-9F48-FB965E95B87B}"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23485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639638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114418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1953643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0514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69234034-A579-4AE3-BA6E-C1A6FF82AC6E}"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5883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3F0895AA-D45C-4B97-89EA-0321C5D9AC59}"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165906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07918" y="521208"/>
            <a:ext cx="10571467"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1007918" y="990600"/>
            <a:ext cx="10571466"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914400"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466609"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D193EC7D-F391-4839-8DDB-B4AB26F6DBBA}"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914401"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466609"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327152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4AD13643-EEA7-4F71-8EA3-EE262B5EDA32}"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7061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846CA00C-FDB9-4809-81AA-BB0D051AF805}"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161500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77EAD322-8C01-46E6-98F8-587AFA317CB2}"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98529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7D78C66E-0F54-4335-8D31-A90A96AAA318}"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145136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AAFE31F5-E25B-49E1-8B2C-0F992B32D81E}"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272913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A8AA9325-19D2-4876-A563-319F3F14EC23}"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056531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EEB519C-D644-4076-B750-5EA41CDAE6F5}"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73234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D0183B6-6396-4435-B6E9-F08E76CE7683}"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373995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555824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46210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7528" y="521208"/>
            <a:ext cx="10581857"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997527" y="934240"/>
            <a:ext cx="10581857"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6902CE92-290D-48BD-ABA5-93FB2A5DD0A5}"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997527" y="1371600"/>
            <a:ext cx="10581856"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548655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755712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05820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69307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501655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3531401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39FEB748-108D-4F62-8BAE-A758314BF430}"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76478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00F39FDF-38CA-4467-A148-356043755104}"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753627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347.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759C2609-F9C2-405D-BB1D-733EF8F383E2}"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2620557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A6385F2-BE62-4867-878F-437656BFAD79}"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582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6595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D5E4CD4C-A1AE-41DB-946C-5D84396BB0AD}"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65697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3857320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380180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983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59B35A2-E64F-4564-A8A1-92BFDD741CF4}"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79922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429DF902-7F3E-4DA6-AD09-4D7BEBE8B7BE}"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292511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715CD66-0995-4168-84D2-9A33AA2EDED7}"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8286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326A22C7-0CF2-40E9-B9B5-F0D05303E5B3}"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195218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2F13AC01-F42B-4A36-8B52-C95FC5320683}"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4204367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A86AEDE-5C19-4864-A76A-D656E628DF01}"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3864960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68A33686-7437-4CFF-BAA5-46B9D8488CF9}"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915396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7BABC7D5-66F5-44EA-8D71-E60C2350A57A}"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74399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2569FF94-4B51-45BC-985A-2809C0A2EE02}"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530018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2D42DAF8-9816-4A0B-8FE7-611634DE8A11}"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6738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BE04D9E6-FB1C-4225-B671-2472CFCA9CD2}"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761761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742480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93808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235484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356666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784341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4242419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104160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D1F7AF7C-4145-4992-9ACC-E2599557ABEA}"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71559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7E1F289B-AC7C-4D38-8167-38E042BEC76C}"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55326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E163F39F-C0A8-42CF-B88F-6FDC4FAFA4BC}"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2930511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372.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78877692-D312-4B3C-A28B-1AAF95C95E7C}"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546626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3.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BE24513-F258-4420-AAEE-34ACFC53B9BA}"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17158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02132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1082220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106342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372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B2A723B8-1ACA-409D-92A8-D70DD5F172C3}"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5411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F0A3DC40-C5F3-4FF8-B3ED-E25D58578C6B}"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22839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05F25626-C35F-4186-A0F7-459A4BFC926F}"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933793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1DD3F7A4-B768-4BF9-B949-46AE7F540283}"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55426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F5E4ED36-9CD3-4329-887F-D004EDD8100B}"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442058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286E6A17-39B1-4382-A2FD-44819D7C7DF1}"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701404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CF6DFE4C-D66E-4876-9798-822966B3B030}"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374442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C7227B83-D427-4312-845E-0CB0B0A9D666}"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4633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6A1D6AE6-BD2C-40DC-930C-A877142210A6}"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879621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B38B6E8C-3E2E-4EF9-A706-856641A27393}"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254630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848BEEF5-68D1-4202-80BC-ED956096F679}"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651602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572701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63729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348914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3149555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735257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411836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273526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2022831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C060ACAB-120B-4C6A-819A-DD83224627AA}"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53050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107C1A02-1113-49EF-8B60-18258969DB64}"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942322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397.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2C70A52B-5CCF-4FD6-8B22-2CDC37C2DC7A}"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71925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8.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D2CC9-20DA-4876-A02B-3243F388409C}"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28005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975679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HEAD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C884865-D369-44C5-A1BA-B541F1F77B67}"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1522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880957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4038378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3385524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3716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DBCC03B-95E2-4C6D-86F0-735A15E5F04F}"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5541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33A7624C-05A7-4D1E-BF54-8AD419C028B6}"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1934904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69D0EF60-66CA-4E76-8069-CD08486EB39A}"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6002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ABC028AF-9EE0-4480-8725-64AFF9860075}"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542049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BE46E619-AE28-47C0-B4A9-E6EBDF978986}"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712478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AD85AC38-1A0A-415D-A62D-1ADD0DA6AD54}"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85259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DC23AA51-EC1C-4AB0-801C-F9DA217D4A36}"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4045196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316138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79B52F9-31AE-4F62-A2E2-3C472658C2F6}"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116980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AAF6692A-9680-4F5C-AA39-F141C726975E}"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942098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CB685D67-8C9D-46A2-897D-F52E99A73B51}"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422493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8641690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4193876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229054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26742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57206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4127085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28876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064231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AAA79C5C-E8A6-44F4-ACE5-51C7A9905B9B}"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449162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8F433862-7CF3-46AA-9FE4-140CA20E11DF}"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2773758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422.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BD04A4D3-5EC7-4065-8468-ED73824E26B9}"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754784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3.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A1582D9-D778-440B-9DC3-99745B8B5FAA}"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7048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04648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2322251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1710791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546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DB605CBB-0ED2-48DA-AB5B-9B3C92829BD9}"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8230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FD4742D8-5F3D-4FDE-92E9-11A749868F18}"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292386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722542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EB0E1596-5110-407B-84BF-AC3035023A1E}"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33465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96B62F19-A761-46BA-BC17-44D6E7974A8C}"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4217012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5CEC8D16-71DA-4818-821F-D05EF047269F}"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647922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CD728235-FAC0-4856-B84E-59888B46ECAC}"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1020700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02EDC0E4-8649-4158-BA69-E19D976E1DE9}"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51277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970D6519-4EB1-4C1E-85BB-7F159EC71AEE}"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463504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2821E3BD-1D09-4438-AC30-BD3D0412BA1C}"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339800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D975C718-A19B-4BDC-99EE-C7A28486623A}"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495778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3628631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317271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031186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2317277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1.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597162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47351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21688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484247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F4CF0E13-7D4E-4C62-A2B3-528863E874D8}"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587898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8A4D50E8-0611-4EC5-A749-17114D33FCED}"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49575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447.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D195A872-C47B-4DD7-91B8-7E4E9E3AAC67}"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4206565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8.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CDD03DF-EADF-4FAE-89BD-799A95247C79}"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7434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0391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2474922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415373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208054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8672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E25876E4-DF21-4E49-B725-8CD39C4DAAD5}"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22137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8DE5033-3D1D-4BEB-BEAE-60102642B08B}"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3274362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B81884F3-F726-435A-BB47-E009C8A9F9BD}"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21575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D7B817C0-33A5-497C-BAF5-2720B0AF28D2}"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699621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E999506C-2232-4994-8543-AB72D677723E}"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4089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8CE389FB-0922-4E27-9017-2D1D8DB1BD8B}"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2550188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C1ED7EC1-5EA0-4B8C-AA9A-73E08FD65733}"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628518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96795203-80B9-4B40-AA07-27550FAFDBFC}"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5768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F789B0C3-963D-4F33-81DE-F7BA273A3560}"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624668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381EC9DB-3625-46FC-97E6-AEF6D2C7B5F9}"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987207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E66E0589-DCCE-43C4-8447-30091D9B8411}"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459811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020575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047893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1427875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929958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891191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510200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101811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D59F5D08-49BD-4ABB-B7EE-5D8C6A203CF4}"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407336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CBB73141-911C-4F54-B03C-AF0A820B4165}"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48871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471.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714B08B5-F61E-4BD6-A7EE-60989BCFABA0}"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618655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472.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369DD836-71C8-4028-829A-A3C4C457B336}"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71650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4BAEEE4-AA51-45AE-B3BE-90F7E1A74529}"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45145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923431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233576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4261622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4812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9A2C5F5D-3BED-4E12-A431-E1607410ADAF}"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18795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9F8DBDFE-EF42-430D-9FB3-419FAABF474A}"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2323338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40E95CDA-0B31-47F9-821A-80E25C38585E}"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2401060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A33F9C3A-9DAB-4B36-85B8-837ECCEE6DBA}"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7708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457A1EAE-FEE6-413A-9E2C-49F05D53E60C}"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034149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1C4925E4-5174-421D-8EA3-E18506E7E68F}"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968301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9D042296-08BF-49F7-ABA1-51DE95AEB333}"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3495850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045EE785-6E87-4B29-86FC-2BFDABD405D1}"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646857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8BBC215F-281E-4729-BE5F-D02689150AEB}"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76902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775F6DEA-E95A-4691-9751-80D7A3989397}"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86833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BD77D35E-E65B-49B8-BF41-0C532AB2C721}"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64032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813223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151939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ITLE AND SUBHEAD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C8F044D-6BF8-41C4-BB28-1AEF27894512}"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3792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2085697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1.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526325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2.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385278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3.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072765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3483082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5.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29B30B31-2478-4D51-AAB6-4066F8659613}"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2804585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496.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CC9C2CBE-5E8F-4BC8-8630-438E62EEF9DC}"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41557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497.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C3992811-4E8E-4900-B56A-6BBDDFE63F9D}"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999895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8.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1EDE33E-BB43-48F6-8922-66D7410E7B1E}"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7251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499.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359670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488F936-A797-41F3-9EC9-5A97B8CB08C2}"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6970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057832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53664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01.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3068203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0469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52814826-3D3F-42FE-B6C3-62AF60F951C2}"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12096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713EF982-4A0C-4BAC-95CC-430D0939E3C3}"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3561005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1B21462-FEC7-4C7B-B4AA-40D44F547840}"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50296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E70628D5-7282-49DB-884A-4ED2B431FE45}"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86024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3F5E5C17-FEEA-475F-9A5A-22E8C857C9E4}"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22599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BB28B65D-79CE-41F1-9B30-865BF34ABDE2}"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858373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D7F08BDD-C408-44A0-B748-B790E7662123}"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31496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57865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9626D5D-E539-43B3-889E-4CD4FC48E12A}"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169015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3D2056AF-2B31-4122-94FF-57D02A0AC5D9}"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01161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029EA69E-B010-4E3D-98A5-CB7C2018AF3F}"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13707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3.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698732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514.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662227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5.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194898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6.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505121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7.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280413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8.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479505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19.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413912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132847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520.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524A667F-3EBF-4E76-9F30-290B53E124D1}"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407135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521.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8A1D2AC7-02CD-46DF-A925-302FBD6A5DA8}"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2535857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522.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B2523A3C-41FE-42BA-97CA-195B8B788EC1}"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1834765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3.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7595FE2-33C8-4C3B-AFA6-96200FA17A6F}"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35274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24.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61652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25.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2389686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26.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1709459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889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C1B992B6-1F10-4CB7-876C-6BBB187733CA}"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4615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0775929A-5C1E-4411-BA8B-E1E22BDBCE47}"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317101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653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A16A4B08-1592-4B71-8D9C-A7637D85BC91}"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56992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9ACE6531-D13F-4117-BDC4-0200707D6AAD}"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465533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6A2C8D1A-82AA-4B1C-AC6B-E1EC47AF9CB4}"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509008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274C0C1D-800B-4D32-8ECE-D2C20067418F}"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2900144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96DFCFE4-BAB3-4CD5-88F3-0A3D87F80155}"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45670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53D2C8F-087E-4A73-B22A-F6AC468330F5}"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59586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2D6396B6-3EC1-4E89-8B84-F21D5DE72E8E}"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021420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93EE8999-474D-40BD-802D-C74DD60BA62B}"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395053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8.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501571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539.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8190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B77983D-D6DE-420A-B41B-01285821AEF1}"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07143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40.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396133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1.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979753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2.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98370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449586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3381897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1B36BBE9-7ED2-4D27-9B4E-C2F36F8A1DF7}"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979496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546.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48C2E8E8-508F-4219-B266-27BB78DA3E90}"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36712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BE79B370-F935-4506-98DA-62C5636DC0E4}"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645845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8.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D53375A-72C1-4C4B-813D-D883E39716BB}"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5649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024025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BA1AB6A-2788-4877-A2C7-24199A1024FF}"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2928341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50.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4096767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51.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1340655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7197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6B6C5B8D-0D92-4E08-8004-05E002EAD749}"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93854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7DF9B890-0D3B-473A-8F6F-0029C2FF334D}"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3638576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64ADE0F1-0C48-4E3D-9602-FD050E2C4DD3}"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55186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CFD6CB6-2BEC-4139-9B5E-EED7B35B4736}"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814937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A882481A-A1D4-4BCD-A19E-67EFA8BC28E8}"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240351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DAB47B3-6704-4BCA-B3E5-9CC1759A4CF0}"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775274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2D1E5C31-314A-45C0-989C-A3E75FB484E0}"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525647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3D200F68-54AA-4B9B-BCA0-17D6DDD1C4A4}"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66289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556AA9D4-44B4-4C93-8D80-A9E0B9C7E5EF}"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880784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1168BA6-09FE-43A1-80EA-E5664A83DCE8}"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710777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30CDC867-5E9A-41C2-967A-867F05E1E4F6}"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3820394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3.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474218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564.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82845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5.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25950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6.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01345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7.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318424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8.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81744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69.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3671097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B02B6A44-7CB9-439D-BAE9-F078D722E464}"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4147469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70.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F7A602B0-29FA-4C0B-AE34-A947AC20C136}"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913356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571.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4E3E30D3-BC57-4133-B4ED-50904C66A541}"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82589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572.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0657C351-F6C5-49D4-B18C-93DB91DA3DCE}"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174486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3.xml><?xml version="1.0" encoding="utf-8"?>
<p:sldLayout xmlns:a="http://schemas.openxmlformats.org/drawingml/2006/main" xmlns:r="http://schemas.openxmlformats.org/officeDocument/2006/relationships" xmlns:p="http://schemas.openxmlformats.org/presentationml/2006/main" userDrawn="1">
  <p:cSld name="2_TITLE and SUBTITL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1A7F85E-D4BD-479C-8200-196715B2D883}"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305601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74.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601602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75.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2158693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76.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1343059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3496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6CC23CD3-5F12-4026-B107-1D884B801C19}"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97474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62353F9B-0C74-46E9-9175-CA6448ECA3B4}"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3245953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C678E280-E192-471F-BA11-88DD6ADC0889}"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615247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7998FDCE-3E3F-4F68-936A-B84204BBC8DC}"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3762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DB89C032-1B93-4E92-B103-916AF9C465B2}"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85940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270DD29D-8A71-4DE4-8043-0F7D908ADE0E}"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653801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F6368E74-6524-4870-BC5E-580085FB5F9A}"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1369842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845CA121-1F67-49C3-9D0A-2BDFD464D390}"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7925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DF47B78D-D397-4E02-B976-7F717E6F5B90}"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562522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0F52B70A-15F7-46D5-8234-8C377E432216}"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191485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6D66B9D-0E48-46AB-A19C-EE6A38FE51FF}"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3969978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8.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7733347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589.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500962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7288B75F-D772-4FD0-B083-F658C98EBF85}"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1122713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2385257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1.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690868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2.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580317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3.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525197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594.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2815811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5.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43BD7EBB-2677-4985-A61B-C15402EF9198}"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241923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596.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2A78E567-42DE-49BD-9F36-EAE0F9834D85}"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841075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597.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DDC533A2-27C8-4F33-ACBF-0E4C8408EBC3}"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980231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8.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D9E9D41-8799-412C-B089-653777B26E65}"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7793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99.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307620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ACC0603-B3C9-474E-A82D-6C43AB9351FD}"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Tree>
    <p:extLst>
      <p:ext uri="{BB962C8B-B14F-4D97-AF65-F5344CB8AC3E}">
        <p14:creationId xmlns:p14="http://schemas.microsoft.com/office/powerpoint/2010/main" val="47175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F0CCD678-179D-4102-8296-A96ACFB86F46}"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241393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0.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2148666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01.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3082124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7999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113C4D9-4954-426D-8BE6-5219FF3B1820}"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82725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594E4E26-9D3F-43DC-AB9D-6B2F9334136E}"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1344016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05.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AFC672B1-96A1-41CE-964E-F3355918C2CA}"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0558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C631A759-D463-41C4-99FC-7799E050BCA3}"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623402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F2FDEBB6-559E-425A-B68D-C7938D42F878}"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518512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B9BEDCD-AE00-4963-B9EC-26CAE2C17348}"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149960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9.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F3F84646-2A58-423A-83E0-658FA505FB93}"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36687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3BEAD735-AE13-4EBA-BFFA-5332B34F6E3D}"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166110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0.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B3E31598-F8E7-4B11-B79D-B32D4BFB383A}"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10351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1.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BDA0445C-E1A3-469A-A8E4-AE2DB36A92EE}"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541609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0ABDA899-0D13-4320-BD29-316B317B2A7A}"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3759708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3.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656456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614.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019500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5.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3393535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6.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38717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7.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963109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8.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667405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19.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328255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CD572EA7-B6D7-4591-8FF7-9FF75EBDF674}"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4044538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0.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269DE750-6592-41E7-BF35-0EAF13FD2C04}"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2984196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621.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905E4201-98E7-4FCE-8282-83DCC9BE2B9E}"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833137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622.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C785C8B2-2699-4F1D-AF65-41427587D1BC}"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29779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3.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94F0D64-1F21-49A7-B06C-5A89E8215100}"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739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24.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815311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25.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3910051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26.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3937468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627.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0903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457B19CE-1E3E-493E-8E2A-C3CFEB9B0E27}"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6915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143EAC8-84DD-4033-9448-E256FE13677B}"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303752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C33835F5-9E3F-4C88-B3B3-A8785323186A}"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3565717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0.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B4CCD637-3E4F-4B44-A3D0-F3DC705CD4B1}"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54656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31.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08094653-3FA8-4D5C-9477-AADDE28607D3}"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593074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5D6FC325-F01D-4915-A2AD-41625209F946}"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888121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3.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74E19FF-21C7-4013-BFA9-13026406A946}"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403467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4.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9C6428D4-0BAC-49D0-864E-14582C58A8F2}"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977547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5.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E209588E-0617-4291-8074-4808E93E6084}"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0161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6.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9905641F-24DE-48B5-AB2E-58548488ED86}"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680399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7.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2AD77B9D-7D16-460F-8591-81BA8EA8AA34}"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7618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8.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382750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639.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806501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400915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640.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1119368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1.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77002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2.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2395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3.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06976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44.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2179633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5.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2B801832-FCF2-4858-8010-AF5C2003065A}"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968118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646.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28616135-46D2-4918-BC9E-D61C5D8EC9FD}"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450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647.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656572D7-DE4B-4F30-9022-8C267B18BE59}"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1014515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8.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A6A6839-FC44-44EB-86D1-F8307C4BFAAC}"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519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49.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489720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74382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0.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1962829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51.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176415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652.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5637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53.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EC721E1D-CC75-405C-8233-68C182206145}"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83597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54.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A15C9538-908B-4A31-BA00-BB340CF87213}"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407596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55.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76E131FC-CB39-466F-91CE-D7205B76BD31}"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44961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56.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EBB6680A-42C8-4A97-B3FE-D3277218EBEA}"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06944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57.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8BE23827-46CC-476D-B266-8F7356466779}"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63997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8.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50BF083E-A973-4F02-A7A9-3E1EF5AB4F15}"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4104314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9.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7C585626-9025-43AE-8CFB-E320AF1A0B5E}"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298807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513858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0.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BDACDDA1-24F8-42A4-9277-ABDC5A051781}"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4221447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1.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A0AC2B5-16D2-4845-90AB-488C7594B48A}"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259173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2.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AE3C981F-2BE8-41E8-9CED-38DA19CFD0EC}"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3159375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3.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433259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664.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717564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5.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1745981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6.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619954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7.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54859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8.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82923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69.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3636336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194386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0.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5009C8D5-7FD7-4ADC-AA68-649AEFA57501}"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764746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671.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0E21D2E9-3AB7-4D1D-851E-0758FFFA93B7}"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682127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672.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D4A6418C-2536-4529-9B60-4A74065807B8}"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954008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3.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AABC9D7-63D1-498E-BCC4-C81567452BE1}"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99066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74.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761113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75.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368597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76.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30244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677.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459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78.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C042041-F724-499D-B78F-769130FC2BB5}"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28638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79.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A5AA1274-47CD-49AB-983E-167786DFE724}"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181326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525804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0.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F852D5CC-E473-430B-8405-220EE008148D}"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73088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81.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769BE783-55A9-4695-9371-213580E63567}"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93463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82.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5DCF9E18-F258-49DC-B570-2E2D93F7E66B}"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768061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3.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AD6383BD-4824-474C-AB6C-1A89E6EF9870}"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191244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4.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56B93C1F-D3CB-4B1E-9567-6F292B4978DA}"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821072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5.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9A3DAF9D-D17B-4ADE-8A62-C6DD04845084}"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65483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6.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0FED77F1-1E58-4604-A499-DE21F57D009E}"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445772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7.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5C353640-FF99-4EF3-BB10-76911AC76207}"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4036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8.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738625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689.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568308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881629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90.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426342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1.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29416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2.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89946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3.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682784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694.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2259805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5.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A997A599-F44B-4031-AB4D-29854DA29481}"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83256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696.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F792FA83-62DE-4644-A3DA-DF5421885926}"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931283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697.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5F018EEC-C62C-4D85-9DC5-8206641EDC8D}"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517698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8.xml><?xml version="1.0" encoding="utf-8"?>
<p:sldLayout xmlns:a="http://schemas.openxmlformats.org/drawingml/2006/main" xmlns:r="http://schemas.openxmlformats.org/officeDocument/2006/relationships" xmlns:p="http://schemas.openxmlformats.org/presentationml/2006/main" userDrawn="1">
  <p:cSld name="TITLE AND SUBHEAD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BDA3799-61C3-4943-A173-C43493A971D2}"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397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699.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2439" y="579120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84886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SUBTITL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992E180-9124-477C-A3CD-C596D22C1598}"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442206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2080840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0.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01626" y="5791200"/>
            <a:ext cx="1911391" cy="731520"/>
          </a:xfrm>
          <a:prstGeom prst="rect">
            <a:avLst/>
          </a:prstGeom>
        </p:spPr>
      </p:pic>
    </p:spTree>
    <p:extLst>
      <p:ext uri="{BB962C8B-B14F-4D97-AF65-F5344CB8AC3E}">
        <p14:creationId xmlns:p14="http://schemas.microsoft.com/office/powerpoint/2010/main" val="2561816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701.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3017986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702.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2524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03.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E3A6DDC6-AFE6-45F2-85BA-23EAD2CC85E8}"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0337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04.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9113AB27-413E-4E3F-82A4-6687EE843B64}"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272451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05.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5DC54D26-2273-4C9D-9322-E7371D2BF75E}"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99780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06.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3055E04A-E96D-4CC1-B700-283B62799947}"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71756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07.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C4A9BC14-1C9D-47A9-8DBA-AE78B3AE3E68}"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000544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8.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FE850012-D520-4CD6-9B89-0F2978476DBD}"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3835886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9.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30F167C2-9AFD-4E7A-9026-115B3D3AA6A0}"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713424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A9A8A060-9BAD-4B6A-90DA-3921CA4E1495}"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88866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710.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8FF20AC4-3082-43B0-96E8-121E1C685616}"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184251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1.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3BF6BBF6-6F20-4508-BB5B-B90D96C8585D}"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703802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2.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5D7E94BE-BCEF-4F08-ABBD-49CFA9D529A2}"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767987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3.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245353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714.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861401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5.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159379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6.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429458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7.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86353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8.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84407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719.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107465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555F2BA8-3345-4046-BA51-ECAD2E67467C}"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215470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720.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CEE34C1D-1F1F-4820-8DFE-5D7221993250}"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650508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721.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57D20A2D-B09A-4ADF-84AF-BD2477370888}"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471198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722.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DD5C4C60-5818-499B-B12F-69A678ED9386}"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455685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3.xml><?xml version="1.0" encoding="utf-8"?>
<p:sldLayout xmlns:a="http://schemas.openxmlformats.org/drawingml/2006/main" xmlns:r="http://schemas.openxmlformats.org/officeDocument/2006/relationships" xmlns:p="http://schemas.openxmlformats.org/presentationml/2006/main" userDrawn="1">
  <p:cSld name="TITLE AND SUBHEAD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3EDB115-C622-4C22-9196-650D2E6B942A}"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9784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24.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530584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725.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342675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726.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1242439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727.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2282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28.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7DDEEF61-99D9-4759-BF25-1CD748A500F0}"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92274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29.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5F165643-48AF-4F9B-8309-E29804B77819}"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1266143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1C6082F1-108D-4266-95CA-57C44970B77D}"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1793892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0.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6F0A86CE-94C8-445B-A1D7-93B3A85CA749}"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12532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31.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28E31FE4-78DA-41C1-AD10-0299A51FA0FF}"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132274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32.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2BE2E9B6-60A8-4FCB-8F66-373243A4FBB8}"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97773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3.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9E6864CF-8C2F-40B8-8C01-BA01822E4078}"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1299527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4.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28B69646-F091-4A2B-A53A-637BC61FADFC}"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7965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5.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E7E228B0-8BC3-4195-8F83-197A46A4B519}"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768882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6.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E3FED36A-02F9-4FCF-8914-E3FBE0002BAE}"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4097684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7.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2B3D3D8D-5A1D-4CF2-880B-744A6D55DFF8}"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23416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8.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95086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739.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109420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ITLE AND SUBHEAD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D3B509A-AF3C-4EF3-8CC6-CA89DED53CFA}"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98273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40.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2055676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1.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95589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2.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882149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3.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420374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744.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577305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5.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9565E825-CD6C-43B3-AC19-D47B760B240E}"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160140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746.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4C6523F6-4BB6-4484-9A94-A46C4193A9EF}"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730231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747.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A58FC875-BDFC-4D9F-9D54-7E17BDBC14C9}"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1845847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8.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1074849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749.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3968107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333269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750.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1469835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751.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683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52.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F66AE4F7-0523-4654-9413-61C97F165D59}"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1342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53.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A74D5A62-9F6A-45C0-8A5E-D9AE8183FA13}"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3566283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54.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6EA997F9-BC75-40FD-98D2-905CCAC809F6}"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623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55.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823AC3D6-6219-4DF4-BD4E-EE709DE7215D}"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578038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56.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70AE28E1-A713-44C8-A336-5D53A9A62103}"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84314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7.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EF4A46E-242C-4B70-ADC5-223ACCA6FAD1}"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1877219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8.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01F17AE-B71C-4023-8C50-9CF0A9A7956F}"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588815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9.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DC57F7C-2D8C-4646-91E9-FE82AF9F3D99}"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4154095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50649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760.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A7D04FF7-1F5B-4628-B693-CE3C884D4936}"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350059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1.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BA07356C-F364-417F-9E5E-09C6281EC868}"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275087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2.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511088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763.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645708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4.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20375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5.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123139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6.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68308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7.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pic>
        <p:nvPicPr>
          <p:cNvPr id="24" name="Picture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7871" y="335280"/>
            <a:ext cx="1911391" cy="73152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356952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768.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17871" y="335280"/>
            <a:ext cx="1911390" cy="731520"/>
          </a:xfrm>
          <a:prstGeom prst="rect">
            <a:avLst/>
          </a:prstGeom>
        </p:spPr>
      </p:pic>
    </p:spTree>
    <p:extLst>
      <p:ext uri="{BB962C8B-B14F-4D97-AF65-F5344CB8AC3E}">
        <p14:creationId xmlns:p14="http://schemas.microsoft.com/office/powerpoint/2010/main" val="1913360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9.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B213D21E-6C18-47B5-81DC-DE74770EFC33}"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10262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Tree>
    <p:extLst>
      <p:ext uri="{BB962C8B-B14F-4D97-AF65-F5344CB8AC3E}">
        <p14:creationId xmlns:p14="http://schemas.microsoft.com/office/powerpoint/2010/main" val="4006236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770.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9711ADB9-617D-47B0-978A-E6E7B2DC8161}"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397598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771.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070231E1-E0FA-4F05-BA93-31CBC64B2B1E}"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1271819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fld id="{9174CD6E-AE79-420D-8A8B-3D69CADD3ACC}" type="datetime4">
              <a:rPr lang="en-US" smtClean="0"/>
              <a:t>July 14, 2020</a:t>
            </a:fld>
            <a:endParaRPr lang="is-IS" dirty="0"/>
          </a:p>
        </p:txBody>
      </p:sp>
      <p:sp>
        <p:nvSpPr>
          <p:cNvPr id="5"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6"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2195653921"/>
      </p:ext>
    </p:extLst>
  </p:cSld>
  <p:clrMapOvr>
    <a:masterClrMapping/>
  </p:clrMapOvr>
  <p:transition/>
</p:sldLayout>
</file>

<file path=ppt/slideLayouts/slideLayout7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95D7C8EF-8214-46A2-915C-C4468422459B}" type="datetime4">
              <a:rPr lang="en-US" smtClean="0"/>
              <a:t>July 14, 2020</a:t>
            </a:fld>
            <a:endParaRPr lang="es-ES"/>
          </a:p>
        </p:txBody>
      </p:sp>
      <p:sp>
        <p:nvSpPr>
          <p:cNvPr id="5" name="Rectangle 5"/>
          <p:cNvSpPr>
            <a:spLocks noGrp="1" noChangeArrowheads="1"/>
          </p:cNvSpPr>
          <p:nvPr>
            <p:ph type="ftr" sz="quarter" idx="11"/>
          </p:nvPr>
        </p:nvSpPr>
        <p:spPr>
          <a:ln/>
        </p:spPr>
        <p:txBody>
          <a:bodyPr/>
          <a:lstStyle>
            <a:lvl1pPr>
              <a:defRPr/>
            </a:lvl1pPr>
          </a:lstStyle>
          <a:p>
            <a:r>
              <a:rPr lang="en-US"/>
              <a:t>Private | Confidential | Internal Use Only </a:t>
            </a:r>
            <a:endParaRPr lang="es-ES"/>
          </a:p>
        </p:txBody>
      </p:sp>
      <p:sp>
        <p:nvSpPr>
          <p:cNvPr id="6" name="Rectangle 6"/>
          <p:cNvSpPr>
            <a:spLocks noGrp="1" noChangeArrowheads="1"/>
          </p:cNvSpPr>
          <p:nvPr>
            <p:ph type="sldNum" sz="quarter" idx="12"/>
          </p:nvPr>
        </p:nvSpPr>
        <p:spPr>
          <a:ln/>
        </p:spPr>
        <p:txBody>
          <a:bodyPr/>
          <a:lstStyle>
            <a:lvl1pPr>
              <a:defRPr/>
            </a:lvl1pPr>
          </a:lstStyle>
          <a:p>
            <a:fld id="{5B664288-CE8A-4F20-8468-B4AB0D662A6B}" type="slidenum">
              <a:rPr lang="es-ES" smtClean="0"/>
              <a:t>‹#›</a:t>
            </a:fld>
            <a:endParaRPr lang="es-ES"/>
          </a:p>
        </p:txBody>
      </p:sp>
    </p:spTree>
    <p:extLst>
      <p:ext uri="{BB962C8B-B14F-4D97-AF65-F5344CB8AC3E}">
        <p14:creationId xmlns:p14="http://schemas.microsoft.com/office/powerpoint/2010/main" val="3472295547"/>
      </p:ext>
    </p:extLst>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C6BE0EF1-84F0-487C-BD1F-B25F1FF11B9C}" type="datetime4">
              <a:rPr lang="en-US" smtClean="0"/>
              <a:t>July 14, 2020</a:t>
            </a:fld>
            <a:endParaRPr lang="is-IS" dirty="0"/>
          </a:p>
        </p:txBody>
      </p:sp>
      <p:sp>
        <p:nvSpPr>
          <p:cNvPr id="5"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6"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1943670745"/>
      </p:ext>
    </p:extLst>
  </p:cSld>
  <p:clrMapOvr>
    <a:masterClrMapping/>
  </p:clrMapOvr>
  <p:transition/>
</p:sldLayout>
</file>

<file path=ppt/slideLayouts/slideLayout77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fld id="{FEB31CAB-6D28-41A5-A6B9-937035DCEB1E}" type="datetime4">
              <a:rPr lang="en-US" smtClean="0"/>
              <a:t>July 14, 2020</a:t>
            </a:fld>
            <a:endParaRPr lang="is-IS" dirty="0"/>
          </a:p>
        </p:txBody>
      </p:sp>
      <p:sp>
        <p:nvSpPr>
          <p:cNvPr id="6"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7"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grpSp>
        <p:nvGrpSpPr>
          <p:cNvPr id="8" name="Group 10"/>
          <p:cNvGrpSpPr/>
          <p:nvPr/>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p:nvSpPr>
        <p:spPr>
          <a:xfrm>
            <a:off x="0" y="2743201"/>
            <a:ext cx="12192000" cy="830997"/>
          </a:xfrm>
          <a:prstGeom prst="rect">
            <a:avLst/>
          </a:prstGeom>
        </p:spPr>
        <p:txBody>
          <a:bodyPr wrap="square">
            <a:spAutoFit/>
          </a:bodyPr>
          <a:lstStyle/>
          <a:p>
            <a:pPr algn="ctr" defTabSz="914400"/>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p:nvSpPr>
        <p:spPr>
          <a:xfrm>
            <a:off x="0" y="3733800"/>
            <a:ext cx="12192000" cy="830997"/>
          </a:xfrm>
          <a:prstGeom prst="rect">
            <a:avLst/>
          </a:prstGeom>
        </p:spPr>
        <p:txBody>
          <a:bodyPr wrap="square">
            <a:spAutoFit/>
          </a:bodyPr>
          <a:lstStyle/>
          <a:p>
            <a:pPr algn="ctr" defTabSz="914400"/>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447974487"/>
      </p:ext>
    </p:extLst>
  </p:cSld>
  <p:clrMapOvr>
    <a:masterClrMapping/>
  </p:clrMapOvr>
  <p:transition/>
</p:sldLayout>
</file>

<file path=ppt/slideLayouts/slideLayout7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fld id="{FB533D74-D937-49ED-BEC6-6CA2587BE4FD}" type="datetime4">
              <a:rPr lang="en-US" smtClean="0"/>
              <a:t>July 14, 2020</a:t>
            </a:fld>
            <a:endParaRPr lang="is-IS" dirty="0"/>
          </a:p>
        </p:txBody>
      </p:sp>
      <p:sp>
        <p:nvSpPr>
          <p:cNvPr id="4"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5"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4188825605"/>
      </p:ext>
    </p:extLst>
  </p:cSld>
  <p:clrMapOvr>
    <a:masterClrMapping/>
  </p:clrMapOvr>
  <p:transition/>
</p:sldLayout>
</file>

<file path=ppt/slideLayouts/slideLayout7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E425336B-4F51-4719-A115-241D38DE4F55}" type="datetime4">
              <a:rPr lang="en-US" smtClean="0"/>
              <a:t>July 14, 2020</a:t>
            </a:fld>
            <a:endParaRPr lang="is-IS" dirty="0"/>
          </a:p>
        </p:txBody>
      </p:sp>
      <p:sp>
        <p:nvSpPr>
          <p:cNvPr id="3"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4"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2483448381"/>
      </p:ext>
    </p:extLst>
  </p:cSld>
  <p:clrMapOvr>
    <a:masterClrMapping/>
  </p:clrMapOvr>
  <p:transition/>
</p:sldLayout>
</file>

<file path=ppt/slideLayouts/slideLayout778.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5076092"/>
      </p:ext>
    </p:extLst>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4147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8143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80.xml><?xml version="1.0" encoding="utf-8"?>
<p:sldLayout xmlns:a="http://schemas.openxmlformats.org/drawingml/2006/main" xmlns:r="http://schemas.openxmlformats.org/officeDocument/2006/relationships" xmlns:p="http://schemas.openxmlformats.org/presentationml/2006/main" showMasterSp="0" userDrawn="1">
  <p:cSld name="SECTION DIVIDER — BLUE">
    <p:bg>
      <p:bgPr>
        <a:solidFill>
          <a:schemeClr val="tx1"/>
        </a:solidFill>
        <a:effectLst/>
      </p:bgPr>
    </p:bg>
    <p:spTree>
      <p:nvGrpSpPr>
        <p:cNvPr id="1" name=""/>
        <p:cNvGrpSpPr/>
        <p:nvPr/>
      </p:nvGrpSpPr>
      <p:grpSpPr>
        <a:xfrm>
          <a:off x="0" y="0"/>
          <a:ext cx="0" cy="0"/>
          <a:chOff x="0" y="0"/>
          <a:chExt cx="0" cy="0"/>
        </a:xfrm>
      </p:grpSpPr>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spTree>
    <p:extLst>
      <p:ext uri="{BB962C8B-B14F-4D97-AF65-F5344CB8AC3E}">
        <p14:creationId xmlns:p14="http://schemas.microsoft.com/office/powerpoint/2010/main" val="196286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fld id="{DB79D5BB-7E80-4D16-A6B0-BEADCF672C97}" type="datetime4">
              <a:rPr lang="en-US" smtClean="0"/>
              <a:t>July 14, 2020</a:t>
            </a:fld>
            <a:endParaRPr lang="is-IS" dirty="0"/>
          </a:p>
        </p:txBody>
      </p:sp>
      <p:sp>
        <p:nvSpPr>
          <p:cNvPr id="5"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6"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2642254911"/>
      </p:ext>
    </p:extLst>
  </p:cSld>
  <p:clrMapOvr>
    <a:masterClrMapping/>
  </p:clrMapOvr>
  <p:transition/>
</p:sldLayout>
</file>

<file path=ppt/slideLayouts/slideLayout7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840E87D1-C0C1-46DB-A5B0-32C164FC3759}" type="datetime4">
              <a:rPr lang="en-US" smtClean="0"/>
              <a:t>July 14, 2020</a:t>
            </a:fld>
            <a:endParaRPr lang="es-ES"/>
          </a:p>
        </p:txBody>
      </p:sp>
      <p:sp>
        <p:nvSpPr>
          <p:cNvPr id="5" name="Rectangle 5"/>
          <p:cNvSpPr>
            <a:spLocks noGrp="1" noChangeArrowheads="1"/>
          </p:cNvSpPr>
          <p:nvPr>
            <p:ph type="ftr" sz="quarter" idx="11"/>
          </p:nvPr>
        </p:nvSpPr>
        <p:spPr>
          <a:ln/>
        </p:spPr>
        <p:txBody>
          <a:bodyPr/>
          <a:lstStyle>
            <a:lvl1pPr>
              <a:defRPr/>
            </a:lvl1pPr>
          </a:lstStyle>
          <a:p>
            <a:r>
              <a:rPr lang="en-US"/>
              <a:t>Private | Confidential | Internal Use Only </a:t>
            </a:r>
            <a:endParaRPr lang="es-ES"/>
          </a:p>
        </p:txBody>
      </p:sp>
      <p:sp>
        <p:nvSpPr>
          <p:cNvPr id="6" name="Rectangle 6"/>
          <p:cNvSpPr>
            <a:spLocks noGrp="1" noChangeArrowheads="1"/>
          </p:cNvSpPr>
          <p:nvPr>
            <p:ph type="sldNum" sz="quarter" idx="12"/>
          </p:nvPr>
        </p:nvSpPr>
        <p:spPr>
          <a:ln/>
        </p:spPr>
        <p:txBody>
          <a:bodyPr/>
          <a:lstStyle>
            <a:lvl1pPr>
              <a:defRPr/>
            </a:lvl1pPr>
          </a:lstStyle>
          <a:p>
            <a:fld id="{5B664288-CE8A-4F20-8468-B4AB0D662A6B}" type="slidenum">
              <a:rPr lang="es-ES" smtClean="0"/>
              <a:t>‹#›</a:t>
            </a:fld>
            <a:endParaRPr lang="es-ES"/>
          </a:p>
        </p:txBody>
      </p:sp>
    </p:spTree>
    <p:extLst>
      <p:ext uri="{BB962C8B-B14F-4D97-AF65-F5344CB8AC3E}">
        <p14:creationId xmlns:p14="http://schemas.microsoft.com/office/powerpoint/2010/main" val="1049724182"/>
      </p:ext>
    </p:extLst>
  </p:cSld>
  <p:clrMapOvr>
    <a:masterClrMapping/>
  </p:clrMapOvr>
</p:sldLayout>
</file>

<file path=ppt/slideLayouts/slideLayout7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2E319FF1-45F9-4D83-A4F7-F22A4CBA81F7}" type="datetime4">
              <a:rPr lang="en-US" smtClean="0"/>
              <a:t>July 14, 2020</a:t>
            </a:fld>
            <a:endParaRPr lang="is-IS" dirty="0"/>
          </a:p>
        </p:txBody>
      </p:sp>
      <p:sp>
        <p:nvSpPr>
          <p:cNvPr id="5"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6"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993133246"/>
      </p:ext>
    </p:extLst>
  </p:cSld>
  <p:clrMapOvr>
    <a:masterClrMapping/>
  </p:clrMapOvr>
  <p:transition/>
</p:sldLayout>
</file>

<file path=ppt/slideLayouts/slideLayout78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fld id="{33F4C71F-5FFB-4A88-A385-702F602BF653}" type="datetime4">
              <a:rPr lang="en-US" smtClean="0"/>
              <a:t>July 14, 2020</a:t>
            </a:fld>
            <a:endParaRPr lang="is-IS" dirty="0"/>
          </a:p>
        </p:txBody>
      </p:sp>
      <p:sp>
        <p:nvSpPr>
          <p:cNvPr id="6"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7"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grpSp>
        <p:nvGrpSpPr>
          <p:cNvPr id="8" name="Group 10"/>
          <p:cNvGrpSpPr/>
          <p:nvPr/>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p:nvSpPr>
        <p:spPr>
          <a:xfrm>
            <a:off x="0" y="2743201"/>
            <a:ext cx="12192000" cy="830997"/>
          </a:xfrm>
          <a:prstGeom prst="rect">
            <a:avLst/>
          </a:prstGeom>
        </p:spPr>
        <p:txBody>
          <a:bodyPr wrap="square">
            <a:spAutoFit/>
          </a:bodyPr>
          <a:lstStyle/>
          <a:p>
            <a:pPr algn="ctr" defTabSz="914400"/>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p:nvSpPr>
        <p:spPr>
          <a:xfrm>
            <a:off x="0" y="3733800"/>
            <a:ext cx="12192000" cy="830997"/>
          </a:xfrm>
          <a:prstGeom prst="rect">
            <a:avLst/>
          </a:prstGeom>
        </p:spPr>
        <p:txBody>
          <a:bodyPr wrap="square">
            <a:spAutoFit/>
          </a:bodyPr>
          <a:lstStyle/>
          <a:p>
            <a:pPr algn="ctr" defTabSz="914400"/>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2704494770"/>
      </p:ext>
    </p:extLst>
  </p:cSld>
  <p:clrMapOvr>
    <a:masterClrMapping/>
  </p:clrMapOvr>
  <p:transition/>
</p:sldLayout>
</file>

<file path=ppt/slideLayouts/slideLayout7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fld id="{F621AA80-B93E-4250-BDA2-52E46F0D5D1A}" type="datetime4">
              <a:rPr lang="en-US" smtClean="0"/>
              <a:t>July 14, 2020</a:t>
            </a:fld>
            <a:endParaRPr lang="is-IS" dirty="0"/>
          </a:p>
        </p:txBody>
      </p:sp>
      <p:sp>
        <p:nvSpPr>
          <p:cNvPr id="4"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5"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953181329"/>
      </p:ext>
    </p:extLst>
  </p:cSld>
  <p:clrMapOvr>
    <a:masterClrMapping/>
  </p:clrMapOvr>
  <p:transition/>
</p:sldLayout>
</file>

<file path=ppt/slideLayouts/slideLayout7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5C7EF2E1-1B05-4710-BC1E-DC20FEFF63CE}" type="datetime4">
              <a:rPr lang="en-US" smtClean="0"/>
              <a:t>July 14, 2020</a:t>
            </a:fld>
            <a:endParaRPr lang="is-IS" dirty="0"/>
          </a:p>
        </p:txBody>
      </p:sp>
      <p:sp>
        <p:nvSpPr>
          <p:cNvPr id="3"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4"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414329514"/>
      </p:ext>
    </p:extLst>
  </p:cSld>
  <p:clrMapOvr>
    <a:masterClrMapping/>
  </p:clrMapOvr>
  <p:transition/>
</p:sldLayout>
</file>

<file path=ppt/slideLayouts/slideLayout787.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2296399"/>
      </p:ext>
    </p:extLst>
  </p:cSld>
  <p:clrMapOvr>
    <a:masterClrMapping/>
  </p:clrMapOvr>
</p:sldLayout>
</file>

<file path=ppt/slideLayouts/slideLayout788.xml><?xml version="1.0" encoding="utf-8"?>
<p:sldLayout xmlns:a="http://schemas.openxmlformats.org/drawingml/2006/main" xmlns:r="http://schemas.openxmlformats.org/officeDocument/2006/relationships" xmlns:p="http://schemas.openxmlformats.org/presentationml/2006/main">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07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89.xml><?xml version="1.0" encoding="utf-8"?>
<p:sldLayout xmlns:a="http://schemas.openxmlformats.org/drawingml/2006/main" xmlns:r="http://schemas.openxmlformats.org/officeDocument/2006/relationships" xmlns:p="http://schemas.openxmlformats.org/presentationml/2006/main" showMasterSp="0" userDrawn="1">
  <p:cSld name="SECTION DIVIDER — BLUE">
    <p:bg>
      <p:bgPr>
        <a:solidFill>
          <a:schemeClr val="tx1"/>
        </a:solidFill>
        <a:effectLst/>
      </p:bgPr>
    </p:bg>
    <p:spTree>
      <p:nvGrpSpPr>
        <p:cNvPr id="1" name=""/>
        <p:cNvGrpSpPr/>
        <p:nvPr/>
      </p:nvGrpSpPr>
      <p:grpSpPr>
        <a:xfrm>
          <a:off x="0" y="0"/>
          <a:ext cx="0" cy="0"/>
          <a:chOff x="0" y="0"/>
          <a:chExt cx="0" cy="0"/>
        </a:xfrm>
      </p:grpSpPr>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spTree>
    <p:extLst>
      <p:ext uri="{BB962C8B-B14F-4D97-AF65-F5344CB8AC3E}">
        <p14:creationId xmlns:p14="http://schemas.microsoft.com/office/powerpoint/2010/main" val="339932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39ABCAC8-BDE1-4C42-A63B-A955E33E408D}"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97912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fld id="{57EF0B63-CFA1-4060-864B-173B2BC01A16}" type="datetime4">
              <a:rPr lang="en-US" smtClean="0"/>
              <a:t>July 14, 2020</a:t>
            </a:fld>
            <a:endParaRPr lang="is-IS" dirty="0"/>
          </a:p>
        </p:txBody>
      </p:sp>
      <p:sp>
        <p:nvSpPr>
          <p:cNvPr id="5"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6"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2555921552"/>
      </p:ext>
    </p:extLst>
  </p:cSld>
  <p:clrMapOvr>
    <a:masterClrMapping/>
  </p:clrMapOvr>
  <p:transition/>
</p:sldLayout>
</file>

<file path=ppt/slideLayouts/slideLayout7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8E3F55BA-A563-40C7-BA2D-A75B89A3967B}" type="datetime4">
              <a:rPr lang="en-US" smtClean="0"/>
              <a:t>July 14, 2020</a:t>
            </a:fld>
            <a:endParaRPr lang="es-ES"/>
          </a:p>
        </p:txBody>
      </p:sp>
      <p:sp>
        <p:nvSpPr>
          <p:cNvPr id="5" name="Rectangle 5"/>
          <p:cNvSpPr>
            <a:spLocks noGrp="1" noChangeArrowheads="1"/>
          </p:cNvSpPr>
          <p:nvPr>
            <p:ph type="ftr" sz="quarter" idx="11"/>
          </p:nvPr>
        </p:nvSpPr>
        <p:spPr>
          <a:ln/>
        </p:spPr>
        <p:txBody>
          <a:bodyPr/>
          <a:lstStyle>
            <a:lvl1pPr>
              <a:defRPr/>
            </a:lvl1pPr>
          </a:lstStyle>
          <a:p>
            <a:r>
              <a:rPr lang="en-US"/>
              <a:t>Private | Confidential | Internal Use Only </a:t>
            </a:r>
            <a:endParaRPr lang="es-ES"/>
          </a:p>
        </p:txBody>
      </p:sp>
      <p:sp>
        <p:nvSpPr>
          <p:cNvPr id="6" name="Rectangle 6"/>
          <p:cNvSpPr>
            <a:spLocks noGrp="1" noChangeArrowheads="1"/>
          </p:cNvSpPr>
          <p:nvPr>
            <p:ph type="sldNum" sz="quarter" idx="12"/>
          </p:nvPr>
        </p:nvSpPr>
        <p:spPr>
          <a:ln/>
        </p:spPr>
        <p:txBody>
          <a:bodyPr/>
          <a:lstStyle>
            <a:lvl1pPr>
              <a:defRPr/>
            </a:lvl1pPr>
          </a:lstStyle>
          <a:p>
            <a:fld id="{5B664288-CE8A-4F20-8468-B4AB0D662A6B}" type="slidenum">
              <a:rPr lang="es-ES" smtClean="0"/>
              <a:t>‹#›</a:t>
            </a:fld>
            <a:endParaRPr lang="es-ES"/>
          </a:p>
        </p:txBody>
      </p:sp>
    </p:spTree>
    <p:extLst>
      <p:ext uri="{BB962C8B-B14F-4D97-AF65-F5344CB8AC3E}">
        <p14:creationId xmlns:p14="http://schemas.microsoft.com/office/powerpoint/2010/main" val="1153345002"/>
      </p:ext>
    </p:extLst>
  </p:cSld>
  <p:clrMapOvr>
    <a:masterClrMapping/>
  </p:clrMapOvr>
</p:sldLayout>
</file>

<file path=ppt/slideLayouts/slideLayout7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0531D492-FA02-44DA-8594-D3B658B9FDF2}" type="datetime4">
              <a:rPr lang="en-US" smtClean="0"/>
              <a:t>July 14, 2020</a:t>
            </a:fld>
            <a:endParaRPr lang="is-IS" dirty="0"/>
          </a:p>
        </p:txBody>
      </p:sp>
      <p:sp>
        <p:nvSpPr>
          <p:cNvPr id="5"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6"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454117241"/>
      </p:ext>
    </p:extLst>
  </p:cSld>
  <p:clrMapOvr>
    <a:masterClrMapping/>
  </p:clrMapOvr>
  <p:transition/>
</p:sldLayout>
</file>

<file path=ppt/slideLayouts/slideLayout79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fld id="{7C79BAC1-B155-4701-9642-F5E2EE5CCE47}" type="datetime4">
              <a:rPr lang="en-US" smtClean="0"/>
              <a:t>July 14, 2020</a:t>
            </a:fld>
            <a:endParaRPr lang="is-IS" dirty="0"/>
          </a:p>
        </p:txBody>
      </p:sp>
      <p:sp>
        <p:nvSpPr>
          <p:cNvPr id="6"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7"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grpSp>
        <p:nvGrpSpPr>
          <p:cNvPr id="8" name="Group 10"/>
          <p:cNvGrpSpPr/>
          <p:nvPr/>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p:nvSpPr>
        <p:spPr>
          <a:xfrm>
            <a:off x="0" y="2743201"/>
            <a:ext cx="12192000" cy="830997"/>
          </a:xfrm>
          <a:prstGeom prst="rect">
            <a:avLst/>
          </a:prstGeom>
        </p:spPr>
        <p:txBody>
          <a:bodyPr wrap="square">
            <a:spAutoFit/>
          </a:bodyPr>
          <a:lstStyle/>
          <a:p>
            <a:pPr algn="ctr" defTabSz="914400"/>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p:nvSpPr>
        <p:spPr>
          <a:xfrm>
            <a:off x="0" y="3733800"/>
            <a:ext cx="12192000" cy="830997"/>
          </a:xfrm>
          <a:prstGeom prst="rect">
            <a:avLst/>
          </a:prstGeom>
        </p:spPr>
        <p:txBody>
          <a:bodyPr wrap="square">
            <a:spAutoFit/>
          </a:bodyPr>
          <a:lstStyle/>
          <a:p>
            <a:pPr algn="ctr" defTabSz="914400"/>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377783412"/>
      </p:ext>
    </p:extLst>
  </p:cSld>
  <p:clrMapOvr>
    <a:masterClrMapping/>
  </p:clrMapOvr>
  <p:transition/>
</p:sldLayout>
</file>

<file path=ppt/slideLayouts/slideLayout7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fld id="{1E6B8AF1-EA0A-464B-915C-8A1DE9623DD8}" type="datetime4">
              <a:rPr lang="en-US" smtClean="0"/>
              <a:t>July 14, 2020</a:t>
            </a:fld>
            <a:endParaRPr lang="is-IS" dirty="0"/>
          </a:p>
        </p:txBody>
      </p:sp>
      <p:sp>
        <p:nvSpPr>
          <p:cNvPr id="4"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5"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17482555"/>
      </p:ext>
    </p:extLst>
  </p:cSld>
  <p:clrMapOvr>
    <a:masterClrMapping/>
  </p:clrMapOvr>
  <p:transition/>
</p:sldLayout>
</file>

<file path=ppt/slideLayouts/slideLayout7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7D8F0166-D45B-4A0E-AAFB-5841A533E683}" type="datetime4">
              <a:rPr lang="en-US" smtClean="0"/>
              <a:t>July 14, 2020</a:t>
            </a:fld>
            <a:endParaRPr lang="is-IS" dirty="0"/>
          </a:p>
        </p:txBody>
      </p:sp>
      <p:sp>
        <p:nvSpPr>
          <p:cNvPr id="3"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4"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242619720"/>
      </p:ext>
    </p:extLst>
  </p:cSld>
  <p:clrMapOvr>
    <a:masterClrMapping/>
  </p:clrMapOvr>
  <p:transition/>
</p:sldLayout>
</file>

<file path=ppt/slideLayouts/slideLayout796.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1484094"/>
      </p:ext>
    </p:extLst>
  </p:cSld>
  <p:clrMapOvr>
    <a:masterClrMapping/>
  </p:clrMapOvr>
</p:sldLayout>
</file>

<file path=ppt/slideLayouts/slideLayout797.xml><?xml version="1.0" encoding="utf-8"?>
<p:sldLayout xmlns:a="http://schemas.openxmlformats.org/drawingml/2006/main" xmlns:r="http://schemas.openxmlformats.org/officeDocument/2006/relationships" xmlns:p="http://schemas.openxmlformats.org/presentationml/2006/main">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5848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798.xml><?xml version="1.0" encoding="utf-8"?>
<p:sldLayout xmlns:a="http://schemas.openxmlformats.org/drawingml/2006/main" xmlns:r="http://schemas.openxmlformats.org/officeDocument/2006/relationships" xmlns:p="http://schemas.openxmlformats.org/presentationml/2006/main" showMasterSp="0" userDrawn="1">
  <p:cSld name="SECTION DIVIDER — BLUE">
    <p:bg>
      <p:bgPr>
        <a:solidFill>
          <a:schemeClr val="tx1"/>
        </a:solidFill>
        <a:effectLst/>
      </p:bgPr>
    </p:bg>
    <p:spTree>
      <p:nvGrpSpPr>
        <p:cNvPr id="1" name=""/>
        <p:cNvGrpSpPr/>
        <p:nvPr/>
      </p:nvGrpSpPr>
      <p:grpSpPr>
        <a:xfrm>
          <a:off x="0" y="0"/>
          <a:ext cx="0" cy="0"/>
          <a:chOff x="0" y="0"/>
          <a:chExt cx="0" cy="0"/>
        </a:xfrm>
      </p:grpSpPr>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spTree>
    <p:extLst>
      <p:ext uri="{BB962C8B-B14F-4D97-AF65-F5344CB8AC3E}">
        <p14:creationId xmlns:p14="http://schemas.microsoft.com/office/powerpoint/2010/main" val="673057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9.xml><?xml version="1.0" encoding="utf-8"?>
<p:sldLayout xmlns:a="http://schemas.openxmlformats.org/drawingml/2006/main" xmlns:r="http://schemas.openxmlformats.org/officeDocument/2006/relationships" xmlns:p="http://schemas.openxmlformats.org/presentationml/2006/main" showMasterSp="0" preserve="1">
  <p:cSld name="COVER WITH LARGE IMAGE">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9600" y="3581400"/>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9118"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9600" y="1905000"/>
            <a:ext cx="7772882"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9118" y="560509"/>
            <a:ext cx="7772882"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958965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Date Placeholder 6"/>
          <p:cNvSpPr>
            <a:spLocks noGrp="1"/>
          </p:cNvSpPr>
          <p:nvPr>
            <p:ph type="dt" sz="half" idx="10"/>
          </p:nvPr>
        </p:nvSpPr>
        <p:spPr/>
        <p:txBody>
          <a:bodyPr/>
          <a:lstStyle/>
          <a:p>
            <a:fld id="{D67B6926-4991-4053-AEC7-F62757F969B7}" type="datetime4">
              <a:rPr lang="en-US" smtClean="0"/>
              <a:t>July 14, 2020</a:t>
            </a:fld>
            <a:endParaRPr/>
          </a:p>
        </p:txBody>
      </p:sp>
      <p:sp>
        <p:nvSpPr>
          <p:cNvPr id="8" name="Footer Placeholder 7"/>
          <p:cNvSpPr>
            <a:spLocks noGrp="1"/>
          </p:cNvSpPr>
          <p:nvPr>
            <p:ph type="ftr" sz="quarter" idx="11"/>
          </p:nvPr>
        </p:nvSpPr>
        <p:spPr/>
        <p:txBody>
          <a:bodyPr/>
          <a:lstStyle/>
          <a:p>
            <a:r>
              <a:rPr lang="en-US" dirty="0"/>
              <a:t>Private | Confidential | Internal Use Only </a:t>
            </a:r>
            <a:endParaRPr dirty="0"/>
          </a:p>
        </p:txBody>
      </p:sp>
      <p:sp>
        <p:nvSpPr>
          <p:cNvPr id="9" name="Slide Number Placeholder 8"/>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6" name="Text Placeholder 5"/>
          <p:cNvSpPr>
            <a:spLocks noGrp="1"/>
          </p:cNvSpPr>
          <p:nvPr>
            <p:ph type="body" sz="quarter" idx="14"/>
          </p:nvPr>
        </p:nvSpPr>
        <p:spPr>
          <a:xfrm>
            <a:off x="609600" y="1519238"/>
            <a:ext cx="5322888" cy="35401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5"/>
          <p:cNvSpPr>
            <a:spLocks noGrp="1"/>
          </p:cNvSpPr>
          <p:nvPr>
            <p:ph type="body" sz="quarter" idx="15"/>
          </p:nvPr>
        </p:nvSpPr>
        <p:spPr>
          <a:xfrm>
            <a:off x="6259512" y="1519238"/>
            <a:ext cx="5322888" cy="35401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5FDD2B98-694B-4EAF-8192-3456C2E13EF1}"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54581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800.xml><?xml version="1.0" encoding="utf-8"?>
<p:sldLayout xmlns:a="http://schemas.openxmlformats.org/drawingml/2006/main" xmlns:r="http://schemas.openxmlformats.org/officeDocument/2006/relationships" xmlns:p="http://schemas.openxmlformats.org/presentationml/2006/main" showMasterSp="0" preserve="1">
  <p:cSld name="COVER WITH BLUE BACKGROUN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10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2737861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801.xml><?xml version="1.0" encoding="utf-8"?>
<p:sldLayout xmlns:a="http://schemas.openxmlformats.org/drawingml/2006/main" xmlns:r="http://schemas.openxmlformats.org/officeDocument/2006/relationships" xmlns:p="http://schemas.openxmlformats.org/presentationml/2006/main" showMasterSp="0" preserve="1">
  <p:cSld name="COVER WITH LOWER IMAGE">
    <p:bg>
      <p:bgPr>
        <a:solidFill>
          <a:schemeClr val="bg2"/>
        </a:solidFill>
        <a:effectLst/>
      </p:bgPr>
    </p:bg>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64" y="0"/>
            <a:ext cx="12189134" cy="6856387"/>
          </a:xfrm>
          <a:prstGeom prst="rect">
            <a:avLst/>
          </a:prstGeom>
        </p:spPr>
      </p:pic>
      <p:sp>
        <p:nvSpPr>
          <p:cNvPr id="14" name="Text Placeholder 76"/>
          <p:cNvSpPr>
            <a:spLocks noGrp="1"/>
          </p:cNvSpPr>
          <p:nvPr>
            <p:ph type="body" sz="quarter" idx="12" hasCustomPrompt="1"/>
          </p:nvPr>
        </p:nvSpPr>
        <p:spPr>
          <a:xfrm>
            <a:off x="9213937" y="2252082"/>
            <a:ext cx="2590800" cy="186318"/>
          </a:xfrm>
        </p:spPr>
        <p:txBody>
          <a:bodyPr anchor="ctr" anchorCtr="0"/>
          <a:lstStyle>
            <a:lvl1pPr marL="0" indent="0" algn="r">
              <a:buNone/>
              <a:defRPr sz="1000" cap="all" baseline="0">
                <a:solidFill>
                  <a:schemeClr val="tx2"/>
                </a:solidFill>
              </a:defRPr>
            </a:lvl1pPr>
          </a:lstStyle>
          <a:p>
            <a:pPr lvl="0"/>
            <a:fld id="{01B9CE96-90C7-9F48-9828-6D1950F49384}" type="datetime3">
              <a:rPr lang="en-US" smtClean="0"/>
              <a:pPr lvl="0"/>
              <a:t>10 June 2017</a:t>
            </a:fld>
            <a:endParaRPr lang="en-US" dirty="0"/>
          </a:p>
        </p:txBody>
      </p:sp>
      <p:sp>
        <p:nvSpPr>
          <p:cNvPr id="16" name="Text Placeholder 4"/>
          <p:cNvSpPr>
            <a:spLocks noGrp="1"/>
          </p:cNvSpPr>
          <p:nvPr>
            <p:ph type="body" sz="quarter" idx="14" hasCustomPrompt="1"/>
          </p:nvPr>
        </p:nvSpPr>
        <p:spPr>
          <a:xfrm>
            <a:off x="8680537" y="1944017"/>
            <a:ext cx="3124200" cy="243495"/>
          </a:xfrm>
        </p:spPr>
        <p:txBody>
          <a:bodyPr vert="horz" lIns="0" tIns="0" rIns="0" bIns="0" rtlCol="0" anchor="t" anchorCtr="0">
            <a:noAutofit/>
          </a:bodyPr>
          <a:lstStyle>
            <a:lvl1pPr marL="0" indent="0" algn="r">
              <a:lnSpc>
                <a:spcPct val="90000"/>
              </a:lnSpc>
              <a:spcBef>
                <a:spcPct val="0"/>
              </a:spcBef>
              <a:buNone/>
              <a:defRPr lang="en-US" sz="1600" b="0" dirty="0" smtClean="0">
                <a:solidFill>
                  <a:schemeClr val="tx2"/>
                </a:solidFill>
                <a:latin typeface="+mj-lt"/>
                <a:ea typeface="+mj-ea"/>
                <a:cs typeface="+mj-cs"/>
              </a:defRPr>
            </a:lvl1pPr>
          </a:lstStyle>
          <a:p>
            <a:pPr lvl="0">
              <a:lnSpc>
                <a:spcPct val="90000"/>
              </a:lnSpc>
              <a:spcBef>
                <a:spcPct val="0"/>
              </a:spcBef>
            </a:pPr>
            <a:r>
              <a:rPr lang="en-US" dirty="0"/>
              <a:t>Name Surname</a:t>
            </a:r>
          </a:p>
        </p:txBody>
      </p:sp>
      <p:pic>
        <p:nvPicPr>
          <p:cNvPr id="30" name="Picture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13974" y="148504"/>
            <a:ext cx="1911390" cy="731520"/>
          </a:xfrm>
          <a:prstGeom prst="rect">
            <a:avLst/>
          </a:prstGeom>
        </p:spPr>
      </p:pic>
      <p:sp>
        <p:nvSpPr>
          <p:cNvPr id="9" name="Text Placeholder 4"/>
          <p:cNvSpPr>
            <a:spLocks noGrp="1"/>
          </p:cNvSpPr>
          <p:nvPr>
            <p:ph type="body" sz="quarter" idx="15" hasCustomPrompt="1"/>
          </p:nvPr>
        </p:nvSpPr>
        <p:spPr>
          <a:xfrm>
            <a:off x="457200" y="1905000"/>
            <a:ext cx="7772400" cy="685800"/>
          </a:xfrm>
        </p:spPr>
        <p:txBody>
          <a:bodyPr>
            <a:normAutofit/>
          </a:bodyPr>
          <a:lstStyle>
            <a:lvl1pPr marL="0" indent="0">
              <a:lnSpc>
                <a:spcPct val="100000"/>
              </a:lnSpc>
              <a:spcBef>
                <a:spcPts val="0"/>
              </a:spcBef>
              <a:buFontTx/>
              <a:buNone/>
              <a:defRPr sz="2000" baseline="0">
                <a:solidFill>
                  <a:schemeClr val="tx2"/>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10" name="Title 1"/>
          <p:cNvSpPr>
            <a:spLocks noGrp="1"/>
          </p:cNvSpPr>
          <p:nvPr>
            <p:ph type="ctrTitle" hasCustomPrompt="1"/>
          </p:nvPr>
        </p:nvSpPr>
        <p:spPr>
          <a:xfrm>
            <a:off x="456718" y="560509"/>
            <a:ext cx="7772400" cy="1268291"/>
          </a:xfrm>
        </p:spPr>
        <p:txBody>
          <a:bodyPr anchor="b" anchorCtr="0"/>
          <a:lstStyle>
            <a:lvl1pPr algn="l">
              <a:lnSpc>
                <a:spcPct val="80000"/>
              </a:lnSpc>
              <a:defRPr sz="4800" b="1" baseline="0">
                <a:solidFill>
                  <a:schemeClr val="tx1"/>
                </a:solidFill>
              </a:defRPr>
            </a:lvl1pPr>
          </a:lstStyle>
          <a:p>
            <a:r>
              <a:rPr lang="en-US" dirty="0"/>
              <a:t>Title line 1</a:t>
            </a:r>
            <a:br>
              <a:rPr lang="en-US" dirty="0"/>
            </a:br>
            <a:r>
              <a:rPr lang="en-US" dirty="0"/>
              <a:t>Title line 2</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64" y="0"/>
            <a:ext cx="12189136" cy="6858000"/>
          </a:xfrm>
          <a:prstGeom prst="rect">
            <a:avLst/>
          </a:prstGeom>
          <a:solidFill>
            <a:schemeClr val="bg2"/>
          </a:solidFill>
        </p:spPr>
      </p:pic>
    </p:spTree>
    <p:extLst>
      <p:ext uri="{BB962C8B-B14F-4D97-AF65-F5344CB8AC3E}">
        <p14:creationId xmlns:p14="http://schemas.microsoft.com/office/powerpoint/2010/main" val="3753458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704">
          <p15:clr>
            <a:srgbClr val="FBAE40"/>
          </p15:clr>
        </p15:guide>
        <p15:guide id="2" orient="horz" pos="4176">
          <p15:clr>
            <a:srgbClr val="FBAE40"/>
          </p15:clr>
        </p15:guide>
        <p15:guide id="3" orient="horz" pos="416">
          <p15:clr>
            <a:srgbClr val="FBAE40"/>
          </p15:clr>
        </p15:guide>
        <p15:guide id="5" pos="144">
          <p15:clr>
            <a:srgbClr val="FBAE40"/>
          </p15:clr>
        </p15:guide>
        <p15:guide id="6" pos="7440">
          <p15:clr>
            <a:srgbClr val="FBAE40"/>
          </p15:clr>
        </p15:guide>
        <p15:guide id="7" pos="288">
          <p15:clr>
            <a:srgbClr val="FBAE40"/>
          </p15:clr>
        </p15:guide>
      </p15:sldGuideLst>
    </p:ext>
  </p:extLst>
</p:sldLayout>
</file>

<file path=ppt/slideLayouts/slideLayout802.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099706" y="521208"/>
            <a:ext cx="10969943" cy="411480"/>
          </a:xfrm>
        </p:spPr>
        <p:txBody>
          <a:bodyPr/>
          <a:lstStyle>
            <a:lvl1pPr>
              <a:defRPr>
                <a:solidFill>
                  <a:schemeClr val="tx2"/>
                </a:solidFill>
              </a:defRPr>
            </a:lvl1pPr>
          </a:lstStyle>
          <a:p>
            <a:r>
              <a:rPr dirty="0"/>
              <a:t>Click to add one-line title</a:t>
            </a:r>
          </a:p>
        </p:txBody>
      </p:sp>
      <p:sp>
        <p:nvSpPr>
          <p:cNvPr id="10" name="Text Placeholder 7"/>
          <p:cNvSpPr>
            <a:spLocks noGrp="1"/>
          </p:cNvSpPr>
          <p:nvPr>
            <p:ph type="body" sz="quarter" idx="13" hasCustomPrompt="1"/>
          </p:nvPr>
        </p:nvSpPr>
        <p:spPr>
          <a:xfrm>
            <a:off x="1099705"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1099864" y="1524000"/>
            <a:ext cx="109728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952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803.xml><?xml version="1.0" encoding="utf-8"?>
<p:sldLayout xmlns:a="http://schemas.openxmlformats.org/drawingml/2006/main" xmlns:r="http://schemas.openxmlformats.org/officeDocument/2006/relationships" xmlns:p="http://schemas.openxmlformats.org/presentationml/2006/main" preserve="1">
  <p:cSld name="1_TITLE AND 2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FC428680-E578-4B23-915C-C9D72AD24A7D}"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15240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61239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804.xml><?xml version="1.0" encoding="utf-8"?>
<p:sldLayout xmlns:a="http://schemas.openxmlformats.org/drawingml/2006/main" xmlns:r="http://schemas.openxmlformats.org/officeDocument/2006/relationships" xmlns:p="http://schemas.openxmlformats.org/presentationml/2006/main" preserve="1">
  <p:cSld name="2_TITLE AND 2 COL TEXT + HEADIN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F8DDBBC9-5A50-4EE2-8A95-500DB1D65720}"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6394471" y="2057400"/>
            <a:ext cx="5181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7" hasCustomPrompt="1"/>
          </p:nvPr>
        </p:nvSpPr>
        <p:spPr>
          <a:xfrm>
            <a:off x="6383007"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
        <p:nvSpPr>
          <p:cNvPr id="13" name="Text Placeholder 2"/>
          <p:cNvSpPr>
            <a:spLocks noGrp="1"/>
          </p:cNvSpPr>
          <p:nvPr>
            <p:ph type="body" sz="quarter" idx="18" hasCustomPrompt="1"/>
          </p:nvPr>
        </p:nvSpPr>
        <p:spPr>
          <a:xfrm>
            <a:off x="609441" y="1524000"/>
            <a:ext cx="5181600" cy="381000"/>
          </a:xfrm>
        </p:spPr>
        <p:txBody>
          <a:bodyPr>
            <a:normAutofit/>
          </a:bodyPr>
          <a:lstStyle>
            <a:lvl1pPr marL="182875" marR="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sz="2000" b="1"/>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GB" dirty="0"/>
              <a:t>Click to add one-line heading</a:t>
            </a:r>
          </a:p>
        </p:txBody>
      </p:sp>
    </p:spTree>
    <p:extLst>
      <p:ext uri="{BB962C8B-B14F-4D97-AF65-F5344CB8AC3E}">
        <p14:creationId xmlns:p14="http://schemas.microsoft.com/office/powerpoint/2010/main" val="1340786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805.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B393B6C4-C342-4375-9623-BBBAAC157480}"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6585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806.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0D99DE26-67C1-496C-9622-31FE6825D56A}"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543091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807.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2CCE8F83-E8F9-4001-ABF3-FCA86F32F790}"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532548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8.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095B4550-259A-4318-BCFF-986EF695B7E6}"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1581593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9.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4196B84C-3A18-4F5D-97B6-AEF7390ED8B8}"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159427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2_TITLE AND 3 CO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0915CCF7-5937-48F4-8F19-18A0EAB63103}" type="datetime4">
              <a:rPr lang="en-US" smtClean="0"/>
              <a:t>July 14, 2020</a:t>
            </a:fld>
            <a:endParaRPr lang="is-IS" dirty="0"/>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6"/>
          <p:cNvSpPr>
            <a:spLocks noGrp="1"/>
          </p:cNvSpPr>
          <p:nvPr>
            <p:ph type="body" sz="quarter" idx="15"/>
          </p:nvPr>
        </p:nvSpPr>
        <p:spPr>
          <a:xfrm>
            <a:off x="4375320"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6"/>
          </p:nvPr>
        </p:nvSpPr>
        <p:spPr>
          <a:xfrm>
            <a:off x="8141039" y="1524000"/>
            <a:ext cx="3438345"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03720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810.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8FB5AA02-AB6B-4438-803A-3EF56C27ADD0}"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658090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1.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A7E9243B-9C43-43C6-A27B-34312BDBF06F}"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4226160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2.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6EEF27FA-8476-4D8D-9A8E-417654C03848}"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4017089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3.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18579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814.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3180727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5.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356825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6.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3260922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7.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195292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8.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spTree>
    <p:extLst>
      <p:ext uri="{BB962C8B-B14F-4D97-AF65-F5344CB8AC3E}">
        <p14:creationId xmlns:p14="http://schemas.microsoft.com/office/powerpoint/2010/main" val="183454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819.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38929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001000" y="6426104"/>
            <a:ext cx="995579" cy="210312"/>
          </a:xfrm>
          <a:prstGeom prst="rect">
            <a:avLst/>
          </a:prstGeom>
        </p:spPr>
        <p:txBody>
          <a:bodyPr/>
          <a:lstStyle/>
          <a:p>
            <a:fld id="{EC043A82-1841-4EA8-BF37-AD94FF29B4A8}" type="datetime4">
              <a:rPr lang="en-US" smtClean="0"/>
              <a:t>July 14, 2020</a:t>
            </a:fld>
            <a:endParaRPr lang="en-US"/>
          </a:p>
        </p:txBody>
      </p:sp>
      <p:sp>
        <p:nvSpPr>
          <p:cNvPr id="6" name="Slide Number Placeholder 5"/>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306990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820.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82E6BB69-A2D0-4D39-AE73-A1C5A3EEF33E}"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27340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821.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5D818DD2-ECB5-437B-829D-C77F4AA0026D}"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2651183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822.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A9ACF6D2-401D-41CF-B044-32A442BA9F26}"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748992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3.xml><?xml version="1.0" encoding="utf-8"?>
<p:sldLayout xmlns:a="http://schemas.openxmlformats.org/drawingml/2006/main" xmlns:r="http://schemas.openxmlformats.org/officeDocument/2006/relationships" xmlns:p="http://schemas.openxmlformats.org/presentationml/2006/main" userDrawn="1">
  <p:cSld name="1_TITLE ">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D8F995A-42D6-44BB-8E8D-DCEDA2914D4F}"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Tree>
    <p:extLst>
      <p:ext uri="{BB962C8B-B14F-4D97-AF65-F5344CB8AC3E}">
        <p14:creationId xmlns:p14="http://schemas.microsoft.com/office/powerpoint/2010/main" val="1193190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8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fld id="{470DFD5E-CA54-4489-B845-9D0F58FF01D5}" type="datetime4">
              <a:rPr lang="en-US" smtClean="0"/>
              <a:t>July 14, 2020</a:t>
            </a:fld>
            <a:endParaRPr lang="is-IS" dirty="0"/>
          </a:p>
        </p:txBody>
      </p:sp>
      <p:sp>
        <p:nvSpPr>
          <p:cNvPr id="5"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6"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222885562"/>
      </p:ext>
    </p:extLst>
  </p:cSld>
  <p:clrMapOvr>
    <a:masterClrMapping/>
  </p:clrMapOvr>
  <p:transition/>
</p:sldLayout>
</file>

<file path=ppt/slideLayouts/slideLayout8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D58AEBE2-4EC6-426D-9562-C917C02BAE5B}" type="datetime4">
              <a:rPr lang="en-US" smtClean="0"/>
              <a:t>July 14, 2020</a:t>
            </a:fld>
            <a:endParaRPr lang="es-ES"/>
          </a:p>
        </p:txBody>
      </p:sp>
      <p:sp>
        <p:nvSpPr>
          <p:cNvPr id="5" name="Rectangle 5"/>
          <p:cNvSpPr>
            <a:spLocks noGrp="1" noChangeArrowheads="1"/>
          </p:cNvSpPr>
          <p:nvPr>
            <p:ph type="ftr" sz="quarter" idx="11"/>
          </p:nvPr>
        </p:nvSpPr>
        <p:spPr>
          <a:ln/>
        </p:spPr>
        <p:txBody>
          <a:bodyPr/>
          <a:lstStyle>
            <a:lvl1pPr>
              <a:defRPr/>
            </a:lvl1pPr>
          </a:lstStyle>
          <a:p>
            <a:r>
              <a:rPr lang="en-US"/>
              <a:t>Private | Confidential | Internal Use Only </a:t>
            </a:r>
            <a:endParaRPr lang="es-ES"/>
          </a:p>
        </p:txBody>
      </p:sp>
      <p:sp>
        <p:nvSpPr>
          <p:cNvPr id="6" name="Rectangle 6"/>
          <p:cNvSpPr>
            <a:spLocks noGrp="1" noChangeArrowheads="1"/>
          </p:cNvSpPr>
          <p:nvPr>
            <p:ph type="sldNum" sz="quarter" idx="12"/>
          </p:nvPr>
        </p:nvSpPr>
        <p:spPr>
          <a:ln/>
        </p:spPr>
        <p:txBody>
          <a:bodyPr/>
          <a:lstStyle>
            <a:lvl1pPr>
              <a:defRPr/>
            </a:lvl1pPr>
          </a:lstStyle>
          <a:p>
            <a:fld id="{5B664288-CE8A-4F20-8468-B4AB0D662A6B}" type="slidenum">
              <a:rPr lang="es-ES" smtClean="0"/>
              <a:t>‹#›</a:t>
            </a:fld>
            <a:endParaRPr lang="es-ES"/>
          </a:p>
        </p:txBody>
      </p:sp>
    </p:spTree>
    <p:extLst>
      <p:ext uri="{BB962C8B-B14F-4D97-AF65-F5344CB8AC3E}">
        <p14:creationId xmlns:p14="http://schemas.microsoft.com/office/powerpoint/2010/main" val="1914120238"/>
      </p:ext>
    </p:extLst>
  </p:cSld>
  <p:clrMapOvr>
    <a:masterClrMapping/>
  </p:clrMapOvr>
  <p:transition/>
</p:sldLayout>
</file>

<file path=ppt/slideLayouts/slideLayout8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016DDB4C-E69A-43B2-BBC8-3283FEFB708D}" type="datetime4">
              <a:rPr lang="en-US" smtClean="0"/>
              <a:t>July 14, 2020</a:t>
            </a:fld>
            <a:endParaRPr lang="is-IS" dirty="0"/>
          </a:p>
        </p:txBody>
      </p:sp>
      <p:sp>
        <p:nvSpPr>
          <p:cNvPr id="5"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6"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1705661725"/>
      </p:ext>
    </p:extLst>
  </p:cSld>
  <p:clrMapOvr>
    <a:masterClrMapping/>
  </p:clrMapOvr>
  <p:transition/>
</p:sldLayout>
</file>

<file path=ppt/slideLayouts/slideLayout82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fld id="{B741BC1F-FB72-4B8F-8312-1D1C3BABBF91}" type="datetime4">
              <a:rPr lang="en-US" smtClean="0"/>
              <a:t>July 14, 2020</a:t>
            </a:fld>
            <a:endParaRPr lang="is-IS" dirty="0"/>
          </a:p>
        </p:txBody>
      </p:sp>
      <p:sp>
        <p:nvSpPr>
          <p:cNvPr id="6"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7"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grpSp>
        <p:nvGrpSpPr>
          <p:cNvPr id="8" name="Group 10"/>
          <p:cNvGrpSpPr/>
          <p:nvPr/>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p:nvSpPr>
        <p:spPr>
          <a:xfrm>
            <a:off x="0" y="2743201"/>
            <a:ext cx="12192000" cy="830997"/>
          </a:xfrm>
          <a:prstGeom prst="rect">
            <a:avLst/>
          </a:prstGeom>
        </p:spPr>
        <p:txBody>
          <a:bodyPr wrap="square">
            <a:spAutoFit/>
          </a:bodyPr>
          <a:lstStyle/>
          <a:p>
            <a:pPr algn="ctr" defTabSz="914400"/>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p:nvSpPr>
        <p:spPr>
          <a:xfrm>
            <a:off x="0" y="3733800"/>
            <a:ext cx="12192000" cy="830997"/>
          </a:xfrm>
          <a:prstGeom prst="rect">
            <a:avLst/>
          </a:prstGeom>
        </p:spPr>
        <p:txBody>
          <a:bodyPr wrap="square">
            <a:spAutoFit/>
          </a:bodyPr>
          <a:lstStyle/>
          <a:p>
            <a:pPr algn="ctr" defTabSz="914400"/>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457647114"/>
      </p:ext>
    </p:extLst>
  </p:cSld>
  <p:clrMapOvr>
    <a:masterClrMapping/>
  </p:clrMapOvr>
  <p:transition/>
</p:sldLayout>
</file>

<file path=ppt/slideLayouts/slideLayout8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fld id="{D6995EB7-FBD9-4AE5-9974-923430D4F9C3}" type="datetime4">
              <a:rPr lang="en-US" smtClean="0"/>
              <a:t>July 14, 2020</a:t>
            </a:fld>
            <a:endParaRPr lang="is-IS" dirty="0"/>
          </a:p>
        </p:txBody>
      </p:sp>
      <p:sp>
        <p:nvSpPr>
          <p:cNvPr id="4"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5"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123022302"/>
      </p:ext>
    </p:extLst>
  </p:cSld>
  <p:clrMapOvr>
    <a:masterClrMapping/>
  </p:clrMapOvr>
  <p:transition/>
</p:sldLayout>
</file>

<file path=ppt/slideLayouts/slideLayout8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DA080BC3-50BC-4925-BFA1-51E2BF8D87AB}" type="datetime4">
              <a:rPr lang="en-US" smtClean="0"/>
              <a:t>July 14, 2020</a:t>
            </a:fld>
            <a:endParaRPr lang="is-IS" dirty="0"/>
          </a:p>
        </p:txBody>
      </p:sp>
      <p:sp>
        <p:nvSpPr>
          <p:cNvPr id="3" name="Rectangle 5"/>
          <p:cNvSpPr>
            <a:spLocks noGrp="1" noChangeArrowheads="1"/>
          </p:cNvSpPr>
          <p:nvPr>
            <p:ph type="ftr" sz="quarter" idx="11"/>
          </p:nvPr>
        </p:nvSpPr>
        <p:spPr>
          <a:ln/>
        </p:spPr>
        <p:txBody>
          <a:bodyPr/>
          <a:lstStyle>
            <a:lvl1pPr>
              <a:defRPr/>
            </a:lvl1pPr>
          </a:lstStyle>
          <a:p>
            <a:r>
              <a:rPr lang="en-US"/>
              <a:t>Private | Confidential | Internal Use Only </a:t>
            </a:r>
          </a:p>
        </p:txBody>
      </p:sp>
      <p:sp>
        <p:nvSpPr>
          <p:cNvPr id="4" name="Rectangle 6"/>
          <p:cNvSpPr>
            <a:spLocks noGrp="1" noChangeArrowheads="1"/>
          </p:cNvSpPr>
          <p:nvPr>
            <p:ph type="sldNum" sz="quarter" idx="12"/>
          </p:nvPr>
        </p:nvSpPr>
        <p:spPr>
          <a:ln/>
        </p:spPr>
        <p:txBody>
          <a:bodyPr/>
          <a:lstStyle>
            <a:lvl1pPr>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1493790522"/>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WO PICTURES WITH HEADING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3" name="Text Placeholder 2"/>
          <p:cNvSpPr>
            <a:spLocks noGrp="1"/>
          </p:cNvSpPr>
          <p:nvPr>
            <p:ph type="body" idx="1" hasCustomPrompt="1"/>
          </p:nvPr>
        </p:nvSpPr>
        <p:spPr>
          <a:xfrm>
            <a:off x="609599" y="1524000"/>
            <a:ext cx="5333999"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5" name="Text Placeholder 4"/>
          <p:cNvSpPr>
            <a:spLocks noGrp="1"/>
          </p:cNvSpPr>
          <p:nvPr>
            <p:ph type="body" sz="quarter" idx="3" hasCustomPrompt="1"/>
          </p:nvPr>
        </p:nvSpPr>
        <p:spPr>
          <a:xfrm>
            <a:off x="6248400" y="1524000"/>
            <a:ext cx="5334000" cy="320040"/>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dirty="0"/>
              <a:t>Click to add heading</a:t>
            </a:r>
          </a:p>
        </p:txBody>
      </p:sp>
      <p:sp>
        <p:nvSpPr>
          <p:cNvPr id="7" name="Date Placeholder 6"/>
          <p:cNvSpPr>
            <a:spLocks noGrp="1"/>
          </p:cNvSpPr>
          <p:nvPr>
            <p:ph type="dt" sz="half" idx="10"/>
          </p:nvPr>
        </p:nvSpPr>
        <p:spPr>
          <a:xfrm>
            <a:off x="8001000" y="6426104"/>
            <a:ext cx="995579" cy="210312"/>
          </a:xfrm>
          <a:prstGeom prst="rect">
            <a:avLst/>
          </a:prstGeom>
        </p:spPr>
        <p:txBody>
          <a:bodyPr/>
          <a:lstStyle/>
          <a:p>
            <a:fld id="{11FBD273-53B5-45FC-A40E-E4DC40698059}"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3" name="Picture Placeholder 2"/>
          <p:cNvSpPr>
            <a:spLocks noGrp="1"/>
          </p:cNvSpPr>
          <p:nvPr>
            <p:ph type="pic" sz="quarter" idx="14"/>
          </p:nvPr>
        </p:nvSpPr>
        <p:spPr>
          <a:xfrm>
            <a:off x="609600" y="1906552"/>
            <a:ext cx="5333999" cy="4189448"/>
          </a:xfrm>
        </p:spPr>
        <p:txBody>
          <a:bodyPr tIns="1463040"/>
          <a:lstStyle>
            <a:lvl1pPr marL="0" indent="0" algn="ctr">
              <a:buNone/>
              <a:defRPr/>
            </a:lvl1pPr>
          </a:lstStyle>
          <a:p>
            <a:r>
              <a:rPr lang="en-US"/>
              <a:t>Click icon to add picture</a:t>
            </a:r>
            <a:endParaRPr lang="en-US" dirty="0"/>
          </a:p>
        </p:txBody>
      </p:sp>
      <p:sp>
        <p:nvSpPr>
          <p:cNvPr id="14" name="Picture Placeholder 2"/>
          <p:cNvSpPr>
            <a:spLocks noGrp="1"/>
          </p:cNvSpPr>
          <p:nvPr>
            <p:ph type="pic" sz="quarter" idx="15"/>
          </p:nvPr>
        </p:nvSpPr>
        <p:spPr>
          <a:xfrm>
            <a:off x="6248400" y="1906552"/>
            <a:ext cx="5330984" cy="4189448"/>
          </a:xfrm>
        </p:spPr>
        <p:txBody>
          <a:bodyPr tIns="146304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32873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0.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7495873"/>
      </p:ext>
    </p:extLst>
  </p:cSld>
  <p:clrMapOvr>
    <a:masterClrMapping/>
  </p:clrMapOvr>
</p:sldLayout>
</file>

<file path=ppt/slideLayouts/slideLayout831.xml><?xml version="1.0" encoding="utf-8"?>
<p:sldLayout xmlns:a="http://schemas.openxmlformats.org/drawingml/2006/main" xmlns:r="http://schemas.openxmlformats.org/officeDocument/2006/relationships" xmlns:p="http://schemas.openxmlformats.org/presentationml/2006/main" showMasterSp="0" userDrawn="1">
  <p:cSld name="COVER WITH BLUE BACKGROUND">
    <p:bg>
      <p:bgPr>
        <a:solidFill>
          <a:schemeClr val="tx1"/>
        </a:solidFill>
        <a:effectLst/>
      </p:bgPr>
    </p:bg>
    <p:spTree>
      <p:nvGrpSpPr>
        <p:cNvPr id="1" name=""/>
        <p:cNvGrpSpPr/>
        <p:nvPr/>
      </p:nvGrpSpPr>
      <p:grpSpPr>
        <a:xfrm>
          <a:off x="0" y="0"/>
          <a:ext cx="0" cy="0"/>
          <a:chOff x="0" y="0"/>
          <a:chExt cx="0" cy="0"/>
        </a:xfrm>
      </p:grpSpPr>
      <p:sp>
        <p:nvSpPr>
          <p:cNvPr id="12" name="Text Placeholder 76"/>
          <p:cNvSpPr>
            <a:spLocks noGrp="1"/>
          </p:cNvSpPr>
          <p:nvPr>
            <p:ph type="body" sz="quarter" idx="12" hasCustomPrompt="1"/>
          </p:nvPr>
        </p:nvSpPr>
        <p:spPr>
          <a:xfrm>
            <a:off x="608787" y="3578322"/>
            <a:ext cx="3753268" cy="231678"/>
          </a:xfrm>
        </p:spPr>
        <p:txBody>
          <a:bodyPr anchor="ctr" anchorCtr="0">
            <a:normAutofit/>
          </a:bodyPr>
          <a:lstStyle>
            <a:lvl1pPr marL="0" indent="0" algn="l">
              <a:buNone/>
              <a:defRPr sz="1000" cap="all" baseline="0">
                <a:solidFill>
                  <a:schemeClr val="bg1"/>
                </a:solidFill>
              </a:defRPr>
            </a:lvl1pPr>
          </a:lstStyle>
          <a:p>
            <a:pPr lvl="0"/>
            <a:fld id="{01B9CE96-90C7-9F48-9828-6D1950F49384}" type="datetime3">
              <a:rPr lang="en-US" smtClean="0"/>
              <a:t>19 June 2017</a:t>
            </a:fld>
            <a:endParaRPr lang="en-US" dirty="0"/>
          </a:p>
        </p:txBody>
      </p:sp>
      <p:sp>
        <p:nvSpPr>
          <p:cNvPr id="14" name="Text Placeholder 4"/>
          <p:cNvSpPr>
            <a:spLocks noGrp="1"/>
          </p:cNvSpPr>
          <p:nvPr>
            <p:ph type="body" sz="quarter" idx="14" hasCustomPrompt="1"/>
          </p:nvPr>
        </p:nvSpPr>
        <p:spPr>
          <a:xfrm>
            <a:off x="608305" y="3314513"/>
            <a:ext cx="4876800" cy="202169"/>
          </a:xfrm>
        </p:spPr>
        <p:txBody>
          <a:bodyPr vert="horz" lIns="0" tIns="0" rIns="0" bIns="0" rtlCol="0" anchor="t" anchorCtr="0">
            <a:noAutofit/>
          </a:bodyPr>
          <a:lstStyle>
            <a:lvl1pPr marL="0" indent="0">
              <a:buNone/>
              <a:defRPr lang="en-US" sz="1600" b="0" dirty="0" smtClean="0">
                <a:solidFill>
                  <a:schemeClr val="bg1"/>
                </a:solidFill>
                <a:latin typeface="+mj-lt"/>
                <a:ea typeface="+mj-ea"/>
                <a:cs typeface="+mj-cs"/>
              </a:defRPr>
            </a:lvl1pPr>
          </a:lstStyle>
          <a:p>
            <a:pPr lvl="0">
              <a:lnSpc>
                <a:spcPct val="90000"/>
              </a:lnSpc>
              <a:spcBef>
                <a:spcPct val="0"/>
              </a:spcBef>
            </a:pPr>
            <a:r>
              <a:rPr lang="en-US" dirty="0"/>
              <a:t>Name Surname</a:t>
            </a:r>
          </a:p>
        </p:txBody>
      </p:sp>
      <p:sp>
        <p:nvSpPr>
          <p:cNvPr id="5" name="Text Placeholder 4"/>
          <p:cNvSpPr>
            <a:spLocks noGrp="1"/>
          </p:cNvSpPr>
          <p:nvPr>
            <p:ph type="body" sz="quarter" idx="15" hasCustomPrompt="1"/>
          </p:nvPr>
        </p:nvSpPr>
        <p:spPr>
          <a:xfrm>
            <a:off x="608786" y="1905000"/>
            <a:ext cx="7773695" cy="1143000"/>
          </a:xfrm>
        </p:spPr>
        <p:txBody>
          <a:bodyPr>
            <a:normAutofit/>
          </a:bodyPr>
          <a:lstStyle>
            <a:lvl1pPr marL="0" indent="0">
              <a:lnSpc>
                <a:spcPct val="100000"/>
              </a:lnSpc>
              <a:spcBef>
                <a:spcPts val="0"/>
              </a:spcBef>
              <a:buFontTx/>
              <a:buNone/>
              <a:defRPr sz="2000" baseline="0">
                <a:solidFill>
                  <a:schemeClr val="bg1"/>
                </a:solidFill>
              </a:defRPr>
            </a:lvl1pPr>
            <a:lvl2pPr marL="228595" indent="0">
              <a:buFontTx/>
              <a:buNone/>
              <a:defRPr/>
            </a:lvl2pPr>
            <a:lvl3pPr marL="411469" indent="0">
              <a:buFontTx/>
              <a:buNone/>
              <a:defRPr/>
            </a:lvl3pPr>
            <a:lvl4pPr marL="594345" indent="0">
              <a:buFontTx/>
              <a:buNone/>
              <a:defRPr/>
            </a:lvl4pPr>
            <a:lvl5pPr marL="731501" indent="0">
              <a:buFontTx/>
              <a:buNone/>
              <a:defRPr/>
            </a:lvl5pPr>
          </a:lstStyle>
          <a:p>
            <a:pPr lvl="0"/>
            <a:r>
              <a:rPr lang="en-US" dirty="0"/>
              <a:t>Subhead line 1</a:t>
            </a:r>
          </a:p>
          <a:p>
            <a:pPr lvl="0"/>
            <a:r>
              <a:rPr lang="en-US" dirty="0"/>
              <a:t>Subhead line 2</a:t>
            </a:r>
          </a:p>
        </p:txBody>
      </p:sp>
      <p:sp>
        <p:nvSpPr>
          <p:cNvPr id="32" name="Title 1"/>
          <p:cNvSpPr>
            <a:spLocks noGrp="1"/>
          </p:cNvSpPr>
          <p:nvPr>
            <p:ph type="ctrTitle" hasCustomPrompt="1"/>
          </p:nvPr>
        </p:nvSpPr>
        <p:spPr>
          <a:xfrm>
            <a:off x="608304" y="560509"/>
            <a:ext cx="7773695" cy="1268291"/>
          </a:xfrm>
        </p:spPr>
        <p:txBody>
          <a:bodyPr anchor="b" anchorCtr="0"/>
          <a:lstStyle>
            <a:lvl1pPr algn="l">
              <a:lnSpc>
                <a:spcPct val="80000"/>
              </a:lnSpc>
              <a:defRPr sz="4800" b="1" baseline="0">
                <a:solidFill>
                  <a:schemeClr val="bg1"/>
                </a:solidFill>
              </a:defRPr>
            </a:lvl1pPr>
          </a:lstStyle>
          <a:p>
            <a:r>
              <a:rPr lang="en-US" dirty="0"/>
              <a:t>Title line 1</a:t>
            </a:r>
            <a:br>
              <a:rPr lang="en-US" dirty="0"/>
            </a:br>
            <a:r>
              <a:rPr lang="en-US" dirty="0"/>
              <a:t>Title line 2</a:t>
            </a:r>
          </a:p>
        </p:txBody>
      </p:sp>
    </p:spTree>
    <p:extLst>
      <p:ext uri="{BB962C8B-B14F-4D97-AF65-F5344CB8AC3E}">
        <p14:creationId xmlns:p14="http://schemas.microsoft.com/office/powerpoint/2010/main" val="389104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HREE COLUMN FLOW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2" y="521208"/>
            <a:ext cx="10969943" cy="411480"/>
          </a:xfrm>
        </p:spPr>
        <p:txBody>
          <a:bodyPr/>
          <a:lstStyle>
            <a:lvl1pPr>
              <a:defRPr sz="2400" baseline="0"/>
            </a:lvl1pPr>
          </a:lstStyle>
          <a:p>
            <a:r>
              <a:rPr dirty="0"/>
              <a:t>Click to add one-line title</a:t>
            </a:r>
          </a:p>
        </p:txBody>
      </p:sp>
      <p:sp>
        <p:nvSpPr>
          <p:cNvPr id="15" name="Text Placeholder 7"/>
          <p:cNvSpPr>
            <a:spLocks noGrp="1"/>
          </p:cNvSpPr>
          <p:nvPr>
            <p:ph type="body" sz="quarter" idx="13" hasCustomPrompt="1"/>
          </p:nvPr>
        </p:nvSpPr>
        <p:spPr>
          <a:xfrm>
            <a:off x="609441" y="934240"/>
            <a:ext cx="10969943" cy="381000"/>
          </a:xfrm>
        </p:spPr>
        <p:txBody>
          <a:bodyPr>
            <a:noAutofit/>
          </a:bodyPr>
          <a:lstStyle>
            <a:lvl1pPr marL="0" indent="0">
              <a:spcBef>
                <a:spcPts val="0"/>
              </a:spcBef>
              <a:buNone/>
              <a:defRPr sz="18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2F18AC41-4A4C-4D1C-9F62-01C0798B3329}"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6" name="Text Placeholder 4"/>
          <p:cNvSpPr>
            <a:spLocks noGrp="1"/>
          </p:cNvSpPr>
          <p:nvPr>
            <p:ph type="body" sz="quarter" idx="14" hasCustomPrompt="1"/>
          </p:nvPr>
        </p:nvSpPr>
        <p:spPr>
          <a:xfrm>
            <a:off x="609441" y="1371600"/>
            <a:ext cx="10969942" cy="4800600"/>
          </a:xfrm>
        </p:spPr>
        <p:txBody>
          <a:bodyPr wrap="square" numCol="3" spcCol="457200">
            <a:noAutofit/>
          </a:bodyPr>
          <a:lstStyle>
            <a:lvl1pPr marL="0" marR="0" indent="0" algn="l" defTabSz="914400" rtl="0" eaLnBrk="1" fontAlgn="auto" latinLnBrk="0" hangingPunct="1">
              <a:lnSpc>
                <a:spcPts val="1800"/>
              </a:lnSpc>
              <a:spcBef>
                <a:spcPts val="600"/>
              </a:spcBef>
              <a:spcAft>
                <a:spcPts val="0"/>
              </a:spcAft>
              <a:buClrTx/>
              <a:buSzTx/>
              <a:buFont typeface="Arial" panose="020B0604020202020204" pitchFamily="34" charset="0"/>
              <a:buNone/>
              <a:tabLst/>
              <a:defRPr lang="en-US" dirty="0">
                <a:solidFill>
                  <a:schemeClr val="tx1"/>
                </a:solidFill>
              </a:defRPr>
            </a:lvl1pPr>
            <a:lvl2pPr>
              <a:defRPr sz="1200"/>
            </a:lvl2pPr>
          </a:lstStyle>
          <a:p>
            <a:pPr marL="0" lvl="0" indent="0">
              <a:lnSpc>
                <a:spcPts val="1600"/>
              </a:lnSpc>
              <a:spcBef>
                <a:spcPts val="600"/>
              </a:spcBef>
              <a:buNone/>
            </a:pPr>
            <a:r>
              <a:rPr lang="en-US" sz="1200" b="1" dirty="0">
                <a:solidFill>
                  <a:srgbClr val="084976"/>
                </a:solidFill>
              </a:rPr>
              <a:t>Subhead, 12 </a:t>
            </a:r>
            <a:r>
              <a:rPr lang="en-US" sz="1200" b="1" dirty="0" err="1">
                <a:solidFill>
                  <a:srgbClr val="084976"/>
                </a:solidFill>
              </a:rPr>
              <a:t>pt</a:t>
            </a:r>
            <a:r>
              <a:rPr lang="en-US" sz="1200" b="1" dirty="0">
                <a:solidFill>
                  <a:srgbClr val="084976"/>
                </a:solidFill>
              </a:rPr>
              <a:t> Arial Bold</a:t>
            </a:r>
          </a:p>
          <a:p>
            <a:pPr marL="411480" lvl="1">
              <a:lnSpc>
                <a:spcPts val="1600"/>
              </a:lnSpc>
              <a:spcBef>
                <a:spcPts val="600"/>
              </a:spcBef>
            </a:pPr>
            <a:r>
              <a:rPr lang="en-US" sz="1200" dirty="0"/>
              <a:t>Bullet list line 1</a:t>
            </a:r>
          </a:p>
          <a:p>
            <a:pPr marL="411480" lvl="1">
              <a:lnSpc>
                <a:spcPts val="1600"/>
              </a:lnSpc>
              <a:spcBef>
                <a:spcPts val="600"/>
              </a:spcBef>
            </a:pPr>
            <a:r>
              <a:rPr lang="en-US" sz="1200" dirty="0"/>
              <a:t>Bullet list line 2</a:t>
            </a:r>
          </a:p>
          <a:p>
            <a:pPr marL="411480" lvl="1">
              <a:lnSpc>
                <a:spcPts val="1600"/>
              </a:lnSpc>
              <a:spcBef>
                <a:spcPts val="600"/>
              </a:spcBef>
            </a:pPr>
            <a:r>
              <a:rPr lang="en-US" sz="1200" dirty="0"/>
              <a:t>Bullet list line 3</a:t>
            </a:r>
          </a:p>
          <a:p>
            <a:pPr marL="0" indent="0">
              <a:lnSpc>
                <a:spcPts val="1800"/>
              </a:lnSpc>
              <a:spcBef>
                <a:spcPts val="600"/>
              </a:spcBef>
              <a:buNone/>
            </a:pPr>
            <a:r>
              <a:rPr lang="en-US" sz="1100" dirty="0" err="1">
                <a:solidFill>
                  <a:prstClr val="black"/>
                </a:solidFill>
                <a:latin typeface="ArialMT" charset="0"/>
              </a:rPr>
              <a:t>Lorem</a:t>
            </a:r>
            <a:r>
              <a:rPr lang="en-US" sz="1100" dirty="0">
                <a:solidFill>
                  <a:prstClr val="black"/>
                </a:solidFill>
                <a:latin typeface="ArialMT" charset="0"/>
              </a:rPr>
              <a:t> </a:t>
            </a:r>
            <a:r>
              <a:rPr lang="en-US" sz="1100" dirty="0" err="1">
                <a:solidFill>
                  <a:prstClr val="black"/>
                </a:solidFill>
                <a:latin typeface="ArialMT" charset="0"/>
              </a:rPr>
              <a:t>ipsum</a:t>
            </a:r>
            <a:r>
              <a:rPr lang="en-US" sz="1100" dirty="0">
                <a:solidFill>
                  <a:prstClr val="black"/>
                </a:solidFill>
                <a:latin typeface="ArialMT" charset="0"/>
              </a:rPr>
              <a:t> dolor sit </a:t>
            </a:r>
            <a:r>
              <a:rPr lang="en-US" sz="1100" dirty="0" err="1">
                <a:solidFill>
                  <a:prstClr val="black"/>
                </a:solidFill>
                <a:latin typeface="ArialMT" charset="0"/>
              </a:rPr>
              <a:t>amet</a:t>
            </a:r>
            <a:r>
              <a:rPr lang="en-US" sz="1100" dirty="0">
                <a:solidFill>
                  <a:prstClr val="black"/>
                </a:solidFill>
                <a:latin typeface="ArialMT" charset="0"/>
              </a:rPr>
              <a:t>, </a:t>
            </a:r>
            <a:r>
              <a:rPr lang="en-US" sz="1100" dirty="0" err="1">
                <a:solidFill>
                  <a:prstClr val="black"/>
                </a:solidFill>
                <a:latin typeface="ArialMT" charset="0"/>
              </a:rPr>
              <a:t>consectetur</a:t>
            </a:r>
            <a:r>
              <a:rPr lang="en-US" sz="1100" dirty="0">
                <a:solidFill>
                  <a:prstClr val="black"/>
                </a:solidFill>
                <a:latin typeface="ArialMT" charset="0"/>
              </a:rPr>
              <a:t> </a:t>
            </a:r>
            <a:r>
              <a:rPr lang="en-US" sz="1100" dirty="0" err="1">
                <a:solidFill>
                  <a:prstClr val="black"/>
                </a:solidFill>
                <a:latin typeface="ArialMT" charset="0"/>
              </a:rPr>
              <a:t>adipiscing</a:t>
            </a:r>
            <a:r>
              <a:rPr lang="en-US" sz="1100" dirty="0">
                <a:solidFill>
                  <a:prstClr val="black"/>
                </a:solidFill>
                <a:latin typeface="ArialMT" charset="0"/>
              </a:rPr>
              <a:t> </a:t>
            </a:r>
            <a:r>
              <a:rPr lang="en-US" sz="1100" dirty="0" err="1">
                <a:solidFill>
                  <a:prstClr val="black"/>
                </a:solidFill>
                <a:latin typeface="ArialMT" charset="0"/>
              </a:rPr>
              <a:t>elit</a:t>
            </a:r>
            <a:r>
              <a:rPr lang="en-US" sz="1100" dirty="0">
                <a:solidFill>
                  <a:prstClr val="black"/>
                </a:solidFill>
                <a:latin typeface="ArialMT" charset="0"/>
              </a:rPr>
              <a:t>, </a:t>
            </a:r>
            <a:r>
              <a:rPr lang="en-US" sz="1100" dirty="0" err="1">
                <a:solidFill>
                  <a:prstClr val="black"/>
                </a:solidFill>
                <a:latin typeface="ArialMT" charset="0"/>
              </a:rPr>
              <a:t>sed</a:t>
            </a:r>
            <a:r>
              <a:rPr lang="en-US" sz="1100" dirty="0">
                <a:solidFill>
                  <a:prstClr val="black"/>
                </a:solidFill>
                <a:latin typeface="ArialMT" charset="0"/>
              </a:rPr>
              <a:t> do </a:t>
            </a:r>
            <a:r>
              <a:rPr lang="en-US" sz="1100" dirty="0" err="1">
                <a:solidFill>
                  <a:prstClr val="black"/>
                </a:solidFill>
                <a:latin typeface="ArialMT" charset="0"/>
              </a:rPr>
              <a:t>eiusmod</a:t>
            </a:r>
            <a:r>
              <a:rPr lang="en-US" sz="1100" dirty="0">
                <a:solidFill>
                  <a:prstClr val="black"/>
                </a:solidFill>
                <a:latin typeface="ArialMT" charset="0"/>
              </a:rPr>
              <a:t> </a:t>
            </a:r>
            <a:r>
              <a:rPr lang="en-US" sz="1100" dirty="0" err="1">
                <a:solidFill>
                  <a:prstClr val="black"/>
                </a:solidFill>
                <a:latin typeface="ArialMT" charset="0"/>
              </a:rPr>
              <a:t>tempor</a:t>
            </a:r>
            <a:r>
              <a:rPr lang="en-US" sz="1100" dirty="0">
                <a:solidFill>
                  <a:prstClr val="black"/>
                </a:solidFill>
                <a:latin typeface="ArialMT" charset="0"/>
              </a:rPr>
              <a:t> </a:t>
            </a:r>
            <a:r>
              <a:rPr lang="en-US" sz="1100" dirty="0" err="1">
                <a:solidFill>
                  <a:prstClr val="black"/>
                </a:solidFill>
                <a:latin typeface="ArialMT" charset="0"/>
              </a:rPr>
              <a:t>incididunt</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labore</a:t>
            </a:r>
            <a:r>
              <a:rPr lang="en-US" sz="1100" dirty="0">
                <a:solidFill>
                  <a:prstClr val="black"/>
                </a:solidFill>
                <a:latin typeface="ArialMT" charset="0"/>
              </a:rPr>
              <a:t> et </a:t>
            </a:r>
            <a:r>
              <a:rPr lang="en-US" sz="1100" dirty="0" err="1">
                <a:solidFill>
                  <a:prstClr val="black"/>
                </a:solidFill>
                <a:latin typeface="ArialMT" charset="0"/>
              </a:rPr>
              <a:t>dolore</a:t>
            </a:r>
            <a:r>
              <a:rPr lang="en-US" sz="1100" dirty="0">
                <a:solidFill>
                  <a:prstClr val="black"/>
                </a:solidFill>
                <a:latin typeface="ArialMT" charset="0"/>
              </a:rPr>
              <a:t> magna </a:t>
            </a:r>
            <a:r>
              <a:rPr lang="en-US" sz="1100" dirty="0" err="1">
                <a:solidFill>
                  <a:prstClr val="black"/>
                </a:solidFill>
                <a:latin typeface="ArialMT" charset="0"/>
              </a:rPr>
              <a:t>aliqua</a:t>
            </a:r>
            <a:r>
              <a:rPr lang="en-US" sz="1100" dirty="0">
                <a:solidFill>
                  <a:prstClr val="black"/>
                </a:solidFill>
                <a:latin typeface="ArialMT" charset="0"/>
              </a:rPr>
              <a:t>.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enim</a:t>
            </a:r>
            <a:r>
              <a:rPr lang="en-US" sz="1100" dirty="0">
                <a:solidFill>
                  <a:prstClr val="black"/>
                </a:solidFill>
                <a:latin typeface="ArialMT" charset="0"/>
              </a:rPr>
              <a:t> ad minim </a:t>
            </a:r>
            <a:r>
              <a:rPr lang="en-US" sz="1100" dirty="0" err="1">
                <a:solidFill>
                  <a:prstClr val="black"/>
                </a:solidFill>
                <a:latin typeface="ArialMT" charset="0"/>
              </a:rPr>
              <a:t>veniam</a:t>
            </a:r>
            <a:r>
              <a:rPr lang="en-US" sz="1100" dirty="0">
                <a:solidFill>
                  <a:prstClr val="black"/>
                </a:solidFill>
                <a:latin typeface="ArialMT" charset="0"/>
              </a:rPr>
              <a:t>, </a:t>
            </a:r>
            <a:r>
              <a:rPr lang="en-US" sz="1100" dirty="0" err="1">
                <a:solidFill>
                  <a:prstClr val="black"/>
                </a:solidFill>
                <a:latin typeface="ArialMT" charset="0"/>
              </a:rPr>
              <a:t>quis</a:t>
            </a:r>
            <a:r>
              <a:rPr lang="en-US" sz="1100" dirty="0">
                <a:solidFill>
                  <a:prstClr val="black"/>
                </a:solidFill>
                <a:latin typeface="ArialMT" charset="0"/>
              </a:rPr>
              <a:t> </a:t>
            </a:r>
            <a:r>
              <a:rPr lang="en-US" sz="1100" dirty="0" err="1">
                <a:solidFill>
                  <a:prstClr val="black"/>
                </a:solidFill>
                <a:latin typeface="ArialMT" charset="0"/>
              </a:rPr>
              <a:t>nostrud</a:t>
            </a:r>
            <a:r>
              <a:rPr lang="en-US" sz="1100" dirty="0">
                <a:solidFill>
                  <a:prstClr val="black"/>
                </a:solidFill>
                <a:latin typeface="ArialMT" charset="0"/>
              </a:rPr>
              <a:t> exercitation </a:t>
            </a:r>
            <a:r>
              <a:rPr lang="en-US" sz="1100" dirty="0" err="1">
                <a:solidFill>
                  <a:prstClr val="black"/>
                </a:solidFill>
                <a:latin typeface="ArialMT" charset="0"/>
              </a:rPr>
              <a:t>ullamco</a:t>
            </a:r>
            <a:r>
              <a:rPr lang="en-US" sz="1100" dirty="0">
                <a:solidFill>
                  <a:prstClr val="black"/>
                </a:solidFill>
                <a:latin typeface="ArialMT" charset="0"/>
              </a:rPr>
              <a:t> </a:t>
            </a:r>
            <a:r>
              <a:rPr lang="en-US" sz="1100" dirty="0" err="1">
                <a:solidFill>
                  <a:prstClr val="black"/>
                </a:solidFill>
                <a:latin typeface="ArialMT" charset="0"/>
              </a:rPr>
              <a:t>laboris</a:t>
            </a:r>
            <a:r>
              <a:rPr lang="en-US" sz="1100" dirty="0">
                <a:solidFill>
                  <a:prstClr val="black"/>
                </a:solidFill>
                <a:latin typeface="ArialMT" charset="0"/>
              </a:rPr>
              <a:t> nisi </a:t>
            </a:r>
            <a:r>
              <a:rPr lang="en-US" sz="1100" dirty="0" err="1">
                <a:solidFill>
                  <a:prstClr val="black"/>
                </a:solidFill>
                <a:latin typeface="ArialMT" charset="0"/>
              </a:rPr>
              <a:t>ut</a:t>
            </a:r>
            <a:r>
              <a:rPr lang="en-US" sz="1100" dirty="0">
                <a:solidFill>
                  <a:prstClr val="black"/>
                </a:solidFill>
                <a:latin typeface="ArialMT" charset="0"/>
              </a:rPr>
              <a:t> </a:t>
            </a:r>
            <a:r>
              <a:rPr lang="en-US" sz="1100" dirty="0" err="1">
                <a:solidFill>
                  <a:prstClr val="black"/>
                </a:solidFill>
                <a:latin typeface="ArialMT" charset="0"/>
              </a:rPr>
              <a:t>aliquip</a:t>
            </a:r>
            <a:r>
              <a:rPr lang="en-US" sz="1100" dirty="0">
                <a:solidFill>
                  <a:prstClr val="black"/>
                </a:solidFill>
                <a:latin typeface="ArialMT" charset="0"/>
              </a:rPr>
              <a:t> ex </a:t>
            </a:r>
            <a:r>
              <a:rPr lang="en-US" sz="1100" dirty="0" err="1">
                <a:solidFill>
                  <a:prstClr val="black"/>
                </a:solidFill>
                <a:latin typeface="ArialMT" charset="0"/>
              </a:rPr>
              <a:t>ea</a:t>
            </a:r>
            <a:r>
              <a:rPr lang="en-US" sz="1100" dirty="0">
                <a:solidFill>
                  <a:prstClr val="black"/>
                </a:solidFill>
                <a:latin typeface="ArialMT" charset="0"/>
              </a:rPr>
              <a:t> </a:t>
            </a:r>
            <a:r>
              <a:rPr lang="en-US" sz="1100" dirty="0" err="1">
                <a:solidFill>
                  <a:prstClr val="black"/>
                </a:solidFill>
                <a:latin typeface="ArialMT" charset="0"/>
              </a:rPr>
              <a:t>commodo</a:t>
            </a:r>
            <a:r>
              <a:rPr lang="en-US" sz="1100" dirty="0">
                <a:solidFill>
                  <a:prstClr val="black"/>
                </a:solidFill>
                <a:latin typeface="ArialMT" charset="0"/>
              </a:rPr>
              <a:t> </a:t>
            </a:r>
            <a:r>
              <a:rPr lang="en-US" sz="1100" dirty="0" err="1">
                <a:solidFill>
                  <a:prstClr val="black"/>
                </a:solidFill>
                <a:latin typeface="ArialMT" charset="0"/>
              </a:rPr>
              <a:t>consequat</a:t>
            </a:r>
            <a:r>
              <a:rPr lang="en-US" sz="1100" dirty="0">
                <a:solidFill>
                  <a:prstClr val="black"/>
                </a:solidFill>
                <a:latin typeface="ArialMT" charset="0"/>
              </a:rPr>
              <a:t>. </a:t>
            </a:r>
            <a:r>
              <a:rPr lang="en-US" sz="1100" dirty="0" err="1">
                <a:solidFill>
                  <a:prstClr val="black"/>
                </a:solidFill>
                <a:latin typeface="ArialMT" charset="0"/>
              </a:rPr>
              <a:t>Duis</a:t>
            </a:r>
            <a:r>
              <a:rPr lang="en-US" sz="1100" dirty="0">
                <a:solidFill>
                  <a:prstClr val="black"/>
                </a:solidFill>
                <a:latin typeface="ArialMT" charset="0"/>
              </a:rPr>
              <a:t> </a:t>
            </a:r>
            <a:r>
              <a:rPr lang="en-US" sz="1100" dirty="0" err="1">
                <a:solidFill>
                  <a:prstClr val="black"/>
                </a:solidFill>
                <a:latin typeface="ArialMT" charset="0"/>
              </a:rPr>
              <a:t>aute</a:t>
            </a:r>
            <a:r>
              <a:rPr lang="en-US" sz="1100" dirty="0">
                <a:solidFill>
                  <a:prstClr val="black"/>
                </a:solidFill>
                <a:latin typeface="ArialMT" charset="0"/>
              </a:rPr>
              <a:t> </a:t>
            </a:r>
            <a:r>
              <a:rPr lang="en-US" sz="1100" dirty="0" err="1">
                <a:solidFill>
                  <a:prstClr val="black"/>
                </a:solidFill>
                <a:latin typeface="ArialMT" charset="0"/>
              </a:rPr>
              <a:t>irure</a:t>
            </a:r>
            <a:r>
              <a:rPr lang="en-US" sz="1100" dirty="0">
                <a:solidFill>
                  <a:prstClr val="black"/>
                </a:solidFill>
                <a:latin typeface="ArialMT" charset="0"/>
              </a:rPr>
              <a:t> dolor in </a:t>
            </a:r>
            <a:r>
              <a:rPr lang="en-US" sz="1100" dirty="0" err="1">
                <a:solidFill>
                  <a:prstClr val="black"/>
                </a:solidFill>
                <a:latin typeface="ArialMT" charset="0"/>
              </a:rPr>
              <a:t>reprehenderit</a:t>
            </a:r>
            <a:r>
              <a:rPr lang="en-US" sz="1100" dirty="0">
                <a:solidFill>
                  <a:prstClr val="black"/>
                </a:solidFill>
                <a:latin typeface="ArialMT" charset="0"/>
              </a:rPr>
              <a:t> in </a:t>
            </a:r>
            <a:r>
              <a:rPr lang="en-US" sz="1100" dirty="0" err="1">
                <a:solidFill>
                  <a:prstClr val="black"/>
                </a:solidFill>
                <a:latin typeface="ArialMT" charset="0"/>
              </a:rPr>
              <a:t>voluptate</a:t>
            </a:r>
            <a:r>
              <a:rPr lang="en-US" sz="1100" dirty="0">
                <a:solidFill>
                  <a:prstClr val="black"/>
                </a:solidFill>
                <a:latin typeface="ArialMT" charset="0"/>
              </a:rPr>
              <a:t> </a:t>
            </a:r>
            <a:r>
              <a:rPr lang="en-US" sz="1100" dirty="0" err="1">
                <a:solidFill>
                  <a:prstClr val="black"/>
                </a:solidFill>
                <a:latin typeface="ArialMT" charset="0"/>
              </a:rPr>
              <a:t>velit</a:t>
            </a:r>
            <a:r>
              <a:rPr lang="en-US" sz="1100" dirty="0">
                <a:solidFill>
                  <a:prstClr val="black"/>
                </a:solidFill>
                <a:latin typeface="ArialMT" charset="0"/>
              </a:rPr>
              <a:t> </a:t>
            </a:r>
            <a:r>
              <a:rPr lang="en-US" sz="1100" dirty="0" err="1">
                <a:solidFill>
                  <a:prstClr val="black"/>
                </a:solidFill>
                <a:latin typeface="ArialMT" charset="0"/>
              </a:rPr>
              <a:t>esse</a:t>
            </a:r>
            <a:r>
              <a:rPr lang="en-US" sz="1100" dirty="0">
                <a:solidFill>
                  <a:prstClr val="black"/>
                </a:solidFill>
                <a:latin typeface="ArialMT" charset="0"/>
              </a:rPr>
              <a:t> </a:t>
            </a:r>
            <a:r>
              <a:rPr lang="en-US" sz="1100" dirty="0" err="1">
                <a:solidFill>
                  <a:prstClr val="black"/>
                </a:solidFill>
                <a:latin typeface="ArialMT" charset="0"/>
              </a:rPr>
              <a:t>cillum</a:t>
            </a:r>
            <a:r>
              <a:rPr lang="en-US" sz="1100" dirty="0">
                <a:solidFill>
                  <a:prstClr val="black"/>
                </a:solidFill>
                <a:latin typeface="ArialMT" charset="0"/>
              </a:rPr>
              <a:t> </a:t>
            </a:r>
            <a:r>
              <a:rPr lang="en-US" sz="1100" dirty="0" err="1">
                <a:solidFill>
                  <a:prstClr val="black"/>
                </a:solidFill>
                <a:latin typeface="ArialMT" charset="0"/>
              </a:rPr>
              <a:t>dolore</a:t>
            </a:r>
            <a:r>
              <a:rPr lang="en-US" sz="1100" dirty="0">
                <a:solidFill>
                  <a:prstClr val="black"/>
                </a:solidFill>
                <a:latin typeface="ArialMT" charset="0"/>
              </a:rPr>
              <a:t> </a:t>
            </a:r>
            <a:r>
              <a:rPr lang="en-US" sz="1100" dirty="0" err="1">
                <a:solidFill>
                  <a:prstClr val="black"/>
                </a:solidFill>
                <a:latin typeface="ArialMT" charset="0"/>
              </a:rPr>
              <a:t>eu</a:t>
            </a:r>
            <a:r>
              <a:rPr lang="en-US" sz="1100" dirty="0">
                <a:solidFill>
                  <a:prstClr val="black"/>
                </a:solidFill>
                <a:latin typeface="ArialMT" charset="0"/>
              </a:rPr>
              <a:t> </a:t>
            </a:r>
            <a:r>
              <a:rPr lang="en-US" sz="1100" dirty="0" err="1">
                <a:solidFill>
                  <a:prstClr val="black"/>
                </a:solidFill>
                <a:latin typeface="ArialMT" charset="0"/>
              </a:rPr>
              <a:t>fugiat</a:t>
            </a:r>
            <a:r>
              <a:rPr lang="en-US" sz="1100" dirty="0">
                <a:solidFill>
                  <a:prstClr val="black"/>
                </a:solidFill>
                <a:latin typeface="ArialMT" charset="0"/>
              </a:rPr>
              <a:t> </a:t>
            </a:r>
            <a:r>
              <a:rPr lang="en-US" sz="1100" dirty="0" err="1">
                <a:solidFill>
                  <a:prstClr val="black"/>
                </a:solidFill>
                <a:latin typeface="ArialMT" charset="0"/>
              </a:rPr>
              <a:t>nulla</a:t>
            </a:r>
            <a:r>
              <a:rPr lang="en-US" sz="1100" dirty="0">
                <a:solidFill>
                  <a:prstClr val="black"/>
                </a:solidFill>
                <a:latin typeface="ArialMT" charset="0"/>
              </a:rPr>
              <a:t> </a:t>
            </a:r>
            <a:r>
              <a:rPr lang="en-US" sz="1100" dirty="0" err="1">
                <a:solidFill>
                  <a:prstClr val="black"/>
                </a:solidFill>
                <a:latin typeface="ArialMT" charset="0"/>
              </a:rPr>
              <a:t>pariatur</a:t>
            </a:r>
            <a:r>
              <a:rPr lang="en-US" sz="1100" dirty="0">
                <a:solidFill>
                  <a:prstClr val="black"/>
                </a:solidFill>
                <a:latin typeface="ArialMT" charset="0"/>
              </a:rPr>
              <a:t>. </a:t>
            </a:r>
            <a:r>
              <a:rPr lang="en-US" sz="1100" dirty="0" err="1">
                <a:solidFill>
                  <a:prstClr val="black"/>
                </a:solidFill>
                <a:latin typeface="ArialMT" charset="0"/>
              </a:rPr>
              <a:t>Excepteur</a:t>
            </a:r>
            <a:r>
              <a:rPr lang="en-US" sz="1100" dirty="0">
                <a:solidFill>
                  <a:prstClr val="black"/>
                </a:solidFill>
                <a:latin typeface="ArialMT" charset="0"/>
              </a:rPr>
              <a:t> </a:t>
            </a:r>
            <a:r>
              <a:rPr lang="en-US" sz="1100" dirty="0" err="1">
                <a:solidFill>
                  <a:prstClr val="black"/>
                </a:solidFill>
                <a:latin typeface="ArialMT" charset="0"/>
              </a:rPr>
              <a:t>sint</a:t>
            </a:r>
            <a:r>
              <a:rPr lang="en-US" sz="1100" dirty="0">
                <a:solidFill>
                  <a:prstClr val="black"/>
                </a:solidFill>
                <a:latin typeface="ArialMT" charset="0"/>
              </a:rPr>
              <a:t> </a:t>
            </a:r>
            <a:r>
              <a:rPr lang="en-US" sz="1100" dirty="0" err="1">
                <a:solidFill>
                  <a:prstClr val="black"/>
                </a:solidFill>
                <a:latin typeface="ArialMT" charset="0"/>
              </a:rPr>
              <a:t>occaecat</a:t>
            </a:r>
            <a:r>
              <a:rPr lang="en-US" sz="1100" dirty="0">
                <a:solidFill>
                  <a:prstClr val="black"/>
                </a:solidFill>
                <a:latin typeface="ArialMT" charset="0"/>
              </a:rPr>
              <a:t> </a:t>
            </a:r>
            <a:r>
              <a:rPr lang="en-US" sz="1100" dirty="0" err="1">
                <a:solidFill>
                  <a:prstClr val="black"/>
                </a:solidFill>
                <a:latin typeface="ArialMT" charset="0"/>
              </a:rPr>
              <a:t>cupidatat</a:t>
            </a:r>
            <a:r>
              <a:rPr lang="en-US" sz="1100" dirty="0">
                <a:solidFill>
                  <a:prstClr val="black"/>
                </a:solidFill>
                <a:latin typeface="ArialMT" charset="0"/>
              </a:rPr>
              <a:t> non </a:t>
            </a:r>
            <a:r>
              <a:rPr lang="en-US" sz="1100" dirty="0" err="1">
                <a:solidFill>
                  <a:prstClr val="black"/>
                </a:solidFill>
                <a:latin typeface="ArialMT" charset="0"/>
              </a:rPr>
              <a:t>proident</a:t>
            </a:r>
            <a:r>
              <a:rPr lang="en-US" sz="1100" dirty="0">
                <a:solidFill>
                  <a:prstClr val="black"/>
                </a:solidFill>
                <a:latin typeface="ArialMT" charset="0"/>
              </a:rPr>
              <a:t>, </a:t>
            </a:r>
            <a:r>
              <a:rPr lang="en-US" sz="1100" dirty="0" err="1">
                <a:solidFill>
                  <a:prstClr val="black"/>
                </a:solidFill>
                <a:latin typeface="ArialMT" charset="0"/>
              </a:rPr>
              <a:t>sunt</a:t>
            </a:r>
            <a:r>
              <a:rPr lang="en-US" sz="1100" dirty="0">
                <a:solidFill>
                  <a:prstClr val="black"/>
                </a:solidFill>
                <a:latin typeface="ArialMT" charset="0"/>
              </a:rPr>
              <a:t> in culpa qui </a:t>
            </a:r>
            <a:r>
              <a:rPr lang="en-US" sz="1100" dirty="0" err="1">
                <a:solidFill>
                  <a:prstClr val="black"/>
                </a:solidFill>
                <a:latin typeface="ArialMT" charset="0"/>
              </a:rPr>
              <a:t>officia</a:t>
            </a:r>
            <a:r>
              <a:rPr lang="en-US" sz="1100" dirty="0">
                <a:solidFill>
                  <a:prstClr val="black"/>
                </a:solidFill>
                <a:latin typeface="ArialMT" charset="0"/>
              </a:rPr>
              <a:t> </a:t>
            </a:r>
            <a:r>
              <a:rPr lang="en-US" sz="1100" dirty="0" err="1">
                <a:solidFill>
                  <a:prstClr val="black"/>
                </a:solidFill>
                <a:latin typeface="ArialMT" charset="0"/>
              </a:rPr>
              <a:t>deserunt</a:t>
            </a:r>
            <a:r>
              <a:rPr lang="en-US" sz="1100" dirty="0">
                <a:solidFill>
                  <a:prstClr val="black"/>
                </a:solidFill>
                <a:latin typeface="ArialMT" charset="0"/>
              </a:rPr>
              <a:t> </a:t>
            </a:r>
            <a:r>
              <a:rPr lang="en-US" sz="1100" dirty="0" err="1">
                <a:solidFill>
                  <a:prstClr val="black"/>
                </a:solidFill>
                <a:latin typeface="ArialMT" charset="0"/>
              </a:rPr>
              <a:t>mollit</a:t>
            </a:r>
            <a:r>
              <a:rPr lang="en-US" sz="1100" dirty="0">
                <a:solidFill>
                  <a:prstClr val="black"/>
                </a:solidFill>
                <a:latin typeface="ArialMT" charset="0"/>
              </a:rPr>
              <a:t> </a:t>
            </a:r>
            <a:r>
              <a:rPr lang="en-US" sz="1100" dirty="0" err="1">
                <a:solidFill>
                  <a:prstClr val="black"/>
                </a:solidFill>
                <a:latin typeface="ArialMT" charset="0"/>
              </a:rPr>
              <a:t>anim</a:t>
            </a:r>
            <a:r>
              <a:rPr lang="en-US" sz="1100" dirty="0">
                <a:solidFill>
                  <a:prstClr val="black"/>
                </a:solidFill>
                <a:latin typeface="ArialMT" charset="0"/>
              </a:rPr>
              <a:t> id </a:t>
            </a:r>
            <a:r>
              <a:rPr lang="en-US" sz="1100" dirty="0" err="1">
                <a:solidFill>
                  <a:prstClr val="black"/>
                </a:solidFill>
                <a:latin typeface="ArialMT" charset="0"/>
              </a:rPr>
              <a:t>est</a:t>
            </a:r>
            <a:r>
              <a:rPr lang="en-US" sz="1100" dirty="0">
                <a:solidFill>
                  <a:prstClr val="black"/>
                </a:solidFill>
                <a:latin typeface="ArialMT" charset="0"/>
              </a:rPr>
              <a:t> </a:t>
            </a:r>
            <a:r>
              <a:rPr lang="en-US" sz="1100" dirty="0" err="1">
                <a:solidFill>
                  <a:prstClr val="black"/>
                </a:solidFill>
                <a:latin typeface="ArialMT" charset="0"/>
              </a:rPr>
              <a:t>laborum</a:t>
            </a:r>
            <a:r>
              <a:rPr lang="en-US" sz="1100" dirty="0">
                <a:solidFill>
                  <a:prstClr val="black"/>
                </a:solidFill>
                <a:latin typeface="ArialMT" charset="0"/>
              </a:rPr>
              <a:t>.”</a:t>
            </a:r>
          </a:p>
        </p:txBody>
      </p:sp>
    </p:spTree>
    <p:extLst>
      <p:ext uri="{BB962C8B-B14F-4D97-AF65-F5344CB8AC3E}">
        <p14:creationId xmlns:p14="http://schemas.microsoft.com/office/powerpoint/2010/main" val="727677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LEFT IMAGE WITH DESCRI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dirty="0"/>
          </a:p>
        </p:txBody>
      </p:sp>
      <p:sp>
        <p:nvSpPr>
          <p:cNvPr id="4" name="Text Placeholder 3"/>
          <p:cNvSpPr>
            <a:spLocks noGrp="1"/>
          </p:cNvSpPr>
          <p:nvPr>
            <p:ph type="body" sz="half" idx="2"/>
          </p:nvPr>
        </p:nvSpPr>
        <p:spPr bwMode="ltGray">
          <a:xfrm>
            <a:off x="8153400" y="1524000"/>
            <a:ext cx="3425984" cy="4572000"/>
          </a:xfrm>
          <a:solidFill>
            <a:schemeClr val="bg1"/>
          </a:solidFill>
        </p:spPr>
        <p:txBody>
          <a:bodyPr lIns="0" tIns="0" rIns="0" bIns="0">
            <a:noAutofit/>
          </a:bodyPr>
          <a:lstStyle>
            <a:lvl1pPr marL="342900" indent="-342900">
              <a:spcBef>
                <a:spcPts val="900"/>
              </a:spcBef>
              <a:buFont typeface="Wingdings" charset="2"/>
              <a:buChar char="§"/>
              <a:defRPr sz="2000" baseline="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16C58FB8-1347-419B-AF95-CF593B3FBAC8}"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0"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11" name="Picture Placeholder 2"/>
          <p:cNvSpPr>
            <a:spLocks noGrp="1"/>
          </p:cNvSpPr>
          <p:nvPr>
            <p:ph type="pic" sz="quarter" idx="14"/>
          </p:nvPr>
        </p:nvSpPr>
        <p:spPr>
          <a:xfrm>
            <a:off x="6096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5974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PICTURE RIGHT WITH DESCRI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09441" y="1524000"/>
            <a:ext cx="3429159" cy="4571999"/>
          </a:xfrm>
          <a:noFill/>
        </p:spPr>
        <p:txBody>
          <a:bodyPr lIns="0" tIns="0" rIns="0" bIns="0">
            <a:noAutofit/>
          </a:bodyPr>
          <a:lstStyle>
            <a:lvl1pPr marL="285750" indent="-285750">
              <a:spcBef>
                <a:spcPts val="900"/>
              </a:spcBef>
              <a:buFont typeface="Wingdings" charset="2"/>
              <a:buChar char="§"/>
              <a:defRPr sz="20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7E0329DB-925B-48CB-949B-79CAA55E28EF}"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itle 7"/>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12" name="Text Placeholder 7"/>
          <p:cNvSpPr>
            <a:spLocks noGrp="1"/>
          </p:cNvSpPr>
          <p:nvPr>
            <p:ph type="body" sz="quarter" idx="13"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9" name="Picture Placeholder 2"/>
          <p:cNvSpPr>
            <a:spLocks noGrp="1"/>
          </p:cNvSpPr>
          <p:nvPr>
            <p:ph type="pic" sz="quarter" idx="14"/>
          </p:nvPr>
        </p:nvSpPr>
        <p:spPr>
          <a:xfrm>
            <a:off x="4267200" y="1524000"/>
            <a:ext cx="7312025" cy="4572000"/>
          </a:xfrm>
        </p:spPr>
        <p:txBody>
          <a:bodyPr tIns="1828800"/>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708877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WO PICTURES WITH DESCRIPTIONS">
    <p:spTree>
      <p:nvGrpSpPr>
        <p:cNvPr id="1" name=""/>
        <p:cNvGrpSpPr/>
        <p:nvPr/>
      </p:nvGrpSpPr>
      <p:grpSpPr>
        <a:xfrm>
          <a:off x="0" y="0"/>
          <a:ext cx="0" cy="0"/>
          <a:chOff x="0" y="0"/>
          <a:chExt cx="0" cy="0"/>
        </a:xfrm>
      </p:grpSpPr>
      <p:sp>
        <p:nvSpPr>
          <p:cNvPr id="10" name="Title 9"/>
          <p:cNvSpPr>
            <a:spLocks noGrp="1"/>
          </p:cNvSpPr>
          <p:nvPr>
            <p:ph type="title"/>
          </p:nvPr>
        </p:nvSpPr>
        <p:spPr>
          <a:xfrm>
            <a:off x="609442" y="519237"/>
            <a:ext cx="10969943" cy="471363"/>
          </a:xfrm>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6266720" y="1524000"/>
            <a:ext cx="5312664" cy="3352800"/>
          </a:xfrm>
        </p:spPr>
        <p:txBody>
          <a:bodyPr lIns="0" tIns="9144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6266720" y="4953000"/>
            <a:ext cx="5312664" cy="11430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E7C05CCD-0032-4484-9465-6B672D89132A}" type="datetime4">
              <a:rPr lang="en-US" smtClean="0"/>
              <a:t>July 14, 2020</a:t>
            </a:fld>
            <a:endParaRPr lang="en-US"/>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11" name="Text Placeholder 7"/>
          <p:cNvSpPr>
            <a:spLocks noGrp="1"/>
          </p:cNvSpPr>
          <p:nvPr>
            <p:ph type="body" sz="quarter" idx="15"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115601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HREE PICTURES WITH DESCRIPTIONS">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a:t>Click to edit Master title style</a:t>
            </a:r>
            <a:endParaRPr dirty="0"/>
          </a:p>
        </p:txBody>
      </p:sp>
      <p:sp>
        <p:nvSpPr>
          <p:cNvPr id="3" name="Picture Placeholder 2"/>
          <p:cNvSpPr>
            <a:spLocks noGrp="1"/>
          </p:cNvSpPr>
          <p:nvPr>
            <p:ph type="pic" idx="1"/>
          </p:nvPr>
        </p:nvSpPr>
        <p:spPr bwMode="ltGray">
          <a:xfrm>
            <a:off x="608013"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4" name="Text Placeholder 3"/>
          <p:cNvSpPr>
            <a:spLocks noGrp="1"/>
          </p:cNvSpPr>
          <p:nvPr>
            <p:ph type="body" sz="half" idx="2"/>
          </p:nvPr>
        </p:nvSpPr>
        <p:spPr bwMode="ltGray">
          <a:xfrm>
            <a:off x="60944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Picture Placeholder 2"/>
          <p:cNvSpPr>
            <a:spLocks noGrp="1"/>
          </p:cNvSpPr>
          <p:nvPr>
            <p:ph type="pic" idx="13"/>
          </p:nvPr>
        </p:nvSpPr>
        <p:spPr bwMode="ltGray">
          <a:xfrm>
            <a:off x="4381500"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9" name="Text Placeholder 3"/>
          <p:cNvSpPr>
            <a:spLocks noGrp="1"/>
          </p:cNvSpPr>
          <p:nvPr>
            <p:ph type="body" sz="half" idx="14"/>
          </p:nvPr>
        </p:nvSpPr>
        <p:spPr bwMode="ltGray">
          <a:xfrm>
            <a:off x="4381500"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0" name="Picture Placeholder 2"/>
          <p:cNvSpPr>
            <a:spLocks noGrp="1"/>
          </p:cNvSpPr>
          <p:nvPr>
            <p:ph type="pic" idx="15"/>
          </p:nvPr>
        </p:nvSpPr>
        <p:spPr bwMode="ltGray">
          <a:xfrm>
            <a:off x="8150384" y="1524000"/>
            <a:ext cx="3429000" cy="2667000"/>
          </a:xfrm>
        </p:spPr>
        <p:txBody>
          <a:bodyPr lIns="0" tIns="457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11" name="Text Placeholder 3"/>
          <p:cNvSpPr>
            <a:spLocks noGrp="1"/>
          </p:cNvSpPr>
          <p:nvPr>
            <p:ph type="body" sz="half" idx="16"/>
          </p:nvPr>
        </p:nvSpPr>
        <p:spPr bwMode="ltGray">
          <a:xfrm>
            <a:off x="8150384" y="4267200"/>
            <a:ext cx="3429000" cy="1828800"/>
          </a:xfrm>
          <a:noFill/>
        </p:spPr>
        <p:txBody>
          <a:bodyPr lIns="0" tIns="0" rIns="0" bIns="0">
            <a:noAutofit/>
          </a:bodyPr>
          <a:lstStyle>
            <a:lvl1pPr marL="0" indent="0">
              <a:spcBef>
                <a:spcPts val="900"/>
              </a:spcBef>
              <a:buNone/>
              <a:defRPr sz="1800">
                <a:solidFill>
                  <a:schemeClr val="tx2"/>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01000" y="6426104"/>
            <a:ext cx="995579" cy="210312"/>
          </a:xfrm>
          <a:prstGeom prst="rect">
            <a:avLst/>
          </a:prstGeom>
        </p:spPr>
        <p:txBody>
          <a:bodyPr/>
          <a:lstStyle/>
          <a:p>
            <a:fld id="{DE532C2B-5357-4453-82E7-60C61B5703FB}" type="datetime4">
              <a:rPr lang="en-US" smtClean="0"/>
              <a:t>July 14, 2020</a:t>
            </a:fld>
            <a:endParaRPr lang="en-US" dirty="0"/>
          </a:p>
        </p:txBody>
      </p:sp>
      <p:sp>
        <p:nvSpPr>
          <p:cNvPr id="7" name="Slide Number Placeholder 6"/>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en-US" smtClean="0"/>
              <a:t>‹#›</a:t>
            </a:fld>
            <a:endParaRPr lang="en-US" dirty="0"/>
          </a:p>
        </p:txBody>
      </p:sp>
      <p:sp>
        <p:nvSpPr>
          <p:cNvPr id="13" name="Text Placeholder 7"/>
          <p:cNvSpPr>
            <a:spLocks noGrp="1"/>
          </p:cNvSpPr>
          <p:nvPr>
            <p:ph type="body" sz="quarter" idx="17" hasCustomPrompt="1"/>
          </p:nvPr>
        </p:nvSpPr>
        <p:spPr>
          <a:xfrm>
            <a:off x="609441" y="990600"/>
            <a:ext cx="10969943" cy="381000"/>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Tree>
    <p:extLst>
      <p:ext uri="{BB962C8B-B14F-4D97-AF65-F5344CB8AC3E}">
        <p14:creationId xmlns:p14="http://schemas.microsoft.com/office/powerpoint/2010/main" val="254782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QUOTE SLATE BG">
    <p:bg>
      <p:bgPr>
        <a:solidFill>
          <a:schemeClr val="accent5"/>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a:solidFill>
                  <a:schemeClr val="tx1"/>
                </a:solidFill>
              </a:defRPr>
            </a:lvl1pPr>
          </a:lstStyle>
          <a:p>
            <a:r>
              <a:rPr lang="en-US" dirty="0"/>
              <a:t>“Quote – slate BG slide. Insert quote here.”</a:t>
            </a:r>
            <a:endParaRPr dirty="0"/>
          </a:p>
        </p:txBody>
      </p:sp>
      <p:sp>
        <p:nvSpPr>
          <p:cNvPr id="6" name="Text Placeholder 9"/>
          <p:cNvSpPr>
            <a:spLocks noGrp="1"/>
          </p:cNvSpPr>
          <p:nvPr>
            <p:ph type="body" sz="quarter" idx="14" hasCustomPrompt="1"/>
          </p:nvPr>
        </p:nvSpPr>
        <p:spPr>
          <a:xfrm>
            <a:off x="984249" y="2971800"/>
            <a:ext cx="9074149" cy="1371600"/>
          </a:xfrm>
        </p:spPr>
        <p:txBody>
          <a:bodyPr>
            <a:noAutofit/>
          </a:bodyPr>
          <a:lstStyle>
            <a:lvl1pPr marL="0" indent="0">
              <a:spcBef>
                <a:spcPts val="0"/>
              </a:spcBef>
              <a:buFontTx/>
              <a:buNone/>
              <a:defRPr sz="200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6876279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536">
          <p15:clr>
            <a:srgbClr val="FBAE40"/>
          </p15:clr>
        </p15:guide>
        <p15:guide id="2" pos="144">
          <p15:clr>
            <a:srgbClr val="FBAE40"/>
          </p15:clr>
        </p15:guide>
        <p15:guide id="3" orient="horz" pos="144">
          <p15:clr>
            <a:srgbClr val="FBAE40"/>
          </p15:clr>
        </p15:guide>
        <p15:guide id="4" orient="horz" pos="417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PICTUR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3D5B1B4-B534-45ED-A007-3B32C7A1C923}"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8" name="Picture Placeholder 2"/>
          <p:cNvSpPr>
            <a:spLocks noGrp="1"/>
          </p:cNvSpPr>
          <p:nvPr>
            <p:ph type="pic" sz="quarter" idx="14"/>
          </p:nvPr>
        </p:nvSpPr>
        <p:spPr>
          <a:xfrm>
            <a:off x="609600" y="1524000"/>
            <a:ext cx="10972800" cy="4572000"/>
          </a:xfrm>
        </p:spPr>
        <p:txBody>
          <a:bodyPr tIns="1828800"/>
          <a:lstStyle>
            <a:lvl1pPr marL="0" indent="0" algn="ctr">
              <a:buNone/>
              <a:defRPr/>
            </a:lvl1pPr>
          </a:lstStyle>
          <a:p>
            <a:r>
              <a:rPr lang="en-US" dirty="0"/>
              <a:t>Drag picture to placeholder or click icon to add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QUOTE WHITE 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663" y="533400"/>
            <a:ext cx="9456737" cy="2286000"/>
          </a:xfrm>
        </p:spPr>
        <p:txBody>
          <a:bodyPr anchor="b" anchorCtr="0">
            <a:noAutofit/>
          </a:bodyPr>
          <a:lstStyle>
            <a:lvl1pPr marL="384038" indent="-384038">
              <a:lnSpc>
                <a:spcPct val="80000"/>
              </a:lnSpc>
              <a:defRPr sz="6000" baseline="0">
                <a:solidFill>
                  <a:schemeClr val="tx1"/>
                </a:solidFill>
              </a:defRPr>
            </a:lvl1pPr>
          </a:lstStyle>
          <a:p>
            <a:r>
              <a:rPr lang="en-US" dirty="0"/>
              <a:t>“Quote – white BG slide. Insert quote here.”</a:t>
            </a:r>
            <a:endParaRPr dirty="0"/>
          </a:p>
        </p:txBody>
      </p:sp>
      <p:sp>
        <p:nvSpPr>
          <p:cNvPr id="6" name="Text Placeholder 9"/>
          <p:cNvSpPr>
            <a:spLocks noGrp="1"/>
          </p:cNvSpPr>
          <p:nvPr>
            <p:ph type="body" sz="quarter" idx="14" hasCustomPrompt="1"/>
          </p:nvPr>
        </p:nvSpPr>
        <p:spPr>
          <a:xfrm>
            <a:off x="1026502" y="2971800"/>
            <a:ext cx="9031897" cy="1371600"/>
          </a:xfrm>
        </p:spPr>
        <p:txBody>
          <a:bodyPr>
            <a:noAutofit/>
          </a:bodyPr>
          <a:lstStyle>
            <a:lvl1pPr marL="0" indent="0">
              <a:spcBef>
                <a:spcPts val="0"/>
              </a:spcBef>
              <a:buFontTx/>
              <a:buNone/>
              <a:defRPr sz="2000" baseline="0"/>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r>
              <a:rPr lang="en-US" dirty="0"/>
              <a:t>—Quote attribution — name, title and company</a:t>
            </a:r>
          </a:p>
        </p:txBody>
      </p:sp>
      <p:sp>
        <p:nvSpPr>
          <p:cNvPr id="7"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5"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402492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FULL-FRAME PICTURE">
    <p:spTree>
      <p:nvGrpSpPr>
        <p:cNvPr id="1" name=""/>
        <p:cNvGrpSpPr/>
        <p:nvPr/>
      </p:nvGrpSpPr>
      <p:grpSpPr>
        <a:xfrm>
          <a:off x="0" y="0"/>
          <a:ext cx="0" cy="0"/>
          <a:chOff x="0" y="0"/>
          <a:chExt cx="0" cy="0"/>
        </a:xfrm>
      </p:grpSpPr>
      <p:sp>
        <p:nvSpPr>
          <p:cNvPr id="3" name="Picture Placeholder 2"/>
          <p:cNvSpPr>
            <a:spLocks noGrp="1"/>
          </p:cNvSpPr>
          <p:nvPr>
            <p:ph type="pic" idx="1"/>
          </p:nvPr>
        </p:nvSpPr>
        <p:spPr bwMode="ltGray">
          <a:xfrm>
            <a:off x="228600" y="228600"/>
            <a:ext cx="11734800" cy="6400800"/>
          </a:xfrm>
          <a:solidFill>
            <a:schemeClr val="bg2"/>
          </a:solidFill>
        </p:spPr>
        <p:txBody>
          <a:bodyPr lIns="0" tIns="2743200">
            <a:normAutofit/>
          </a:bodyPr>
          <a:lstStyle>
            <a:lvl1pPr marL="0" indent="0" algn="ctr">
              <a:buNone/>
              <a:defRPr sz="1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dirty="0"/>
          </a:p>
        </p:txBody>
      </p:sp>
      <p:sp>
        <p:nvSpPr>
          <p:cNvPr id="5" name="Text Placeholder 4"/>
          <p:cNvSpPr>
            <a:spLocks noGrp="1"/>
          </p:cNvSpPr>
          <p:nvPr>
            <p:ph type="body" sz="quarter" idx="10"/>
          </p:nvPr>
        </p:nvSpPr>
        <p:spPr>
          <a:xfrm>
            <a:off x="609600" y="533400"/>
            <a:ext cx="10515600" cy="2362200"/>
          </a:xfrm>
        </p:spPr>
        <p:txBody>
          <a:bodyPr>
            <a:normAutofit/>
          </a:bodyPr>
          <a:lstStyle>
            <a:lvl1pPr>
              <a:defRPr sz="4400" b="1">
                <a:solidFill>
                  <a:schemeClr val="bg1"/>
                </a:solidFill>
              </a:defRPr>
            </a:lvl1pPr>
          </a:lstStyle>
          <a:p>
            <a:pPr marL="182875" marR="0" lvl="0" indent="-182875" algn="l" defTabSz="914377" rtl="0" eaLnBrk="1" fontAlgn="auto" latinLnBrk="0" hangingPunct="1">
              <a:lnSpc>
                <a:spcPct val="90000"/>
              </a:lnSpc>
              <a:spcBef>
                <a:spcPts val="1200"/>
              </a:spcBef>
              <a:spcAft>
                <a:spcPts val="0"/>
              </a:spcAft>
              <a:buClr>
                <a:schemeClr val="tx1"/>
              </a:buClr>
              <a:buSzPct val="80000"/>
              <a:buFont typeface="Wingdings" charset="2"/>
              <a:buNone/>
              <a:tabLst/>
              <a:defRPr/>
            </a:pPr>
            <a:r>
              <a:rPr lang="en-US"/>
              <a:t>Click to edit Master text styles</a:t>
            </a:r>
          </a:p>
        </p:txBody>
      </p:sp>
    </p:spTree>
    <p:extLst>
      <p:ext uri="{BB962C8B-B14F-4D97-AF65-F5344CB8AC3E}">
        <p14:creationId xmlns:p14="http://schemas.microsoft.com/office/powerpoint/2010/main" val="1936872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SECTION DIVIDER — BLUE">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bg1"/>
                </a:solidFill>
              </a:defRPr>
            </a:lvl1pPr>
          </a:lstStyle>
          <a:p>
            <a:r>
              <a:rPr lang="en-US" dirty="0"/>
              <a:t>Divider slide — </a:t>
            </a:r>
            <a:br>
              <a:rPr lang="en-US" dirty="0"/>
            </a:br>
            <a:r>
              <a:rPr lang="en-US" dirty="0"/>
              <a:t>blue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bg1"/>
                </a:solidFill>
              </a:defRPr>
            </a:lvl1pPr>
          </a:lstStyle>
          <a:p>
            <a:pPr lvl="0"/>
            <a:r>
              <a:rPr lang="en-US" dirty="0"/>
              <a:t>Insert Subtitle here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6" y="-1344"/>
            <a:ext cx="12210472" cy="6868580"/>
          </a:xfrm>
          <a:prstGeom prst="rect">
            <a:avLst/>
          </a:prstGeom>
        </p:spPr>
      </p:pic>
    </p:spTree>
    <p:extLst>
      <p:ext uri="{BB962C8B-B14F-4D97-AF65-F5344CB8AC3E}">
        <p14:creationId xmlns:p14="http://schemas.microsoft.com/office/powerpoint/2010/main" val="2106033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SECTION DIVIDER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16" name="Title 4"/>
          <p:cNvSpPr>
            <a:spLocks noGrp="1"/>
          </p:cNvSpPr>
          <p:nvPr>
            <p:ph type="title" hasCustomPrompt="1"/>
          </p:nvPr>
        </p:nvSpPr>
        <p:spPr>
          <a:xfrm>
            <a:off x="609600" y="1524000"/>
            <a:ext cx="6781800" cy="3086747"/>
          </a:xfrm>
          <a:noFill/>
        </p:spPr>
        <p:txBody>
          <a:bodyPr wrap="square" lIns="0" rIns="0" bIns="0" anchor="b" anchorCtr="0">
            <a:noAutofit/>
          </a:bodyPr>
          <a:lstStyle>
            <a:lvl1pPr>
              <a:lnSpc>
                <a:spcPct val="80000"/>
              </a:lnSpc>
              <a:defRPr sz="4800" baseline="0">
                <a:solidFill>
                  <a:schemeClr val="tx1"/>
                </a:solidFill>
              </a:defRPr>
            </a:lvl1pPr>
          </a:lstStyle>
          <a:p>
            <a:r>
              <a:rPr lang="en-US" dirty="0"/>
              <a:t>Divider slide — </a:t>
            </a:r>
            <a:br>
              <a:rPr lang="en-US" dirty="0"/>
            </a:br>
            <a:r>
              <a:rPr lang="en-US" dirty="0"/>
              <a:t>white background</a:t>
            </a:r>
            <a:endParaRPr dirty="0"/>
          </a:p>
        </p:txBody>
      </p:sp>
      <p:sp>
        <p:nvSpPr>
          <p:cNvPr id="17" name="Text Placeholder 10"/>
          <p:cNvSpPr>
            <a:spLocks noGrp="1"/>
          </p:cNvSpPr>
          <p:nvPr>
            <p:ph type="body" sz="quarter" idx="10" hasCustomPrompt="1"/>
          </p:nvPr>
        </p:nvSpPr>
        <p:spPr>
          <a:xfrm>
            <a:off x="609600" y="4711977"/>
            <a:ext cx="6781800" cy="774423"/>
          </a:xfrm>
        </p:spPr>
        <p:txBody>
          <a:bodyPr>
            <a:normAutofit/>
          </a:bodyPr>
          <a:lstStyle>
            <a:lvl1pPr marL="0" indent="0">
              <a:buNone/>
              <a:defRPr sz="2400" b="0" i="0" baseline="0">
                <a:solidFill>
                  <a:schemeClr val="tx2"/>
                </a:solidFill>
              </a:defRPr>
            </a:lvl1pPr>
          </a:lstStyle>
          <a:p>
            <a:pPr lvl="0"/>
            <a:r>
              <a:rPr lang="en-US" dirty="0"/>
              <a:t>Insert Subtitle here</a:t>
            </a:r>
          </a:p>
        </p:txBody>
      </p:sp>
      <p:sp>
        <p:nvSpPr>
          <p:cNvPr id="7"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200581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THANK YOU — BLU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a:t>Name Surname</a:t>
            </a:r>
            <a:endParaRPr lang="en-US" dirty="0"/>
          </a:p>
        </p:txBody>
      </p:sp>
      <p:sp>
        <p:nvSpPr>
          <p:cNvPr id="32"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bg1"/>
                </a:solidFill>
              </a:defRPr>
            </a:lvl1pPr>
          </a:lstStyle>
          <a:p>
            <a:r>
              <a:rPr lang="en-US" dirty="0"/>
              <a:t>Thank you</a:t>
            </a:r>
          </a:p>
        </p:txBody>
      </p:sp>
      <p:sp>
        <p:nvSpPr>
          <p:cNvPr id="8"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bg1"/>
                </a:solidFill>
                <a:latin typeface="+mj-lt"/>
                <a:ea typeface="+mj-ea"/>
                <a:cs typeface="+mj-cs"/>
              </a:defRPr>
            </a:lvl1pPr>
          </a:lstStyle>
          <a:p>
            <a:pPr lvl="0">
              <a:lnSpc>
                <a:spcPct val="90000"/>
              </a:lnSpc>
              <a:spcBef>
                <a:spcPct val="0"/>
              </a:spcBef>
            </a:pPr>
            <a:r>
              <a:rPr lang="en-US" dirty="0"/>
              <a:t>Contact information</a:t>
            </a:r>
          </a:p>
        </p:txBody>
      </p:sp>
    </p:spTree>
    <p:extLst>
      <p:ext uri="{BB962C8B-B14F-4D97-AF65-F5344CB8AC3E}">
        <p14:creationId xmlns:p14="http://schemas.microsoft.com/office/powerpoint/2010/main" val="2034368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4">
          <p15:clr>
            <a:srgbClr val="FBAE40"/>
          </p15:clr>
        </p15:guide>
        <p15:guide id="2" orient="horz" pos="144">
          <p15:clr>
            <a:srgbClr val="FBAE40"/>
          </p15:clr>
        </p15:guide>
        <p15:guide id="3" orient="horz" pos="4176">
          <p15:clr>
            <a:srgbClr val="FBAE40"/>
          </p15:clr>
        </p15:guide>
        <p15:guide id="4" pos="7536">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THANK YOU — WHITE">
    <p:bg>
      <p:bgPr>
        <a:solidFill>
          <a:schemeClr val="bg1"/>
        </a:solidFill>
        <a:effectLst/>
      </p:bgPr>
    </p:bg>
    <p:spTree>
      <p:nvGrpSpPr>
        <p:cNvPr id="1" name=""/>
        <p:cNvGrpSpPr/>
        <p:nvPr/>
      </p:nvGrpSpPr>
      <p:grpSpPr>
        <a:xfrm>
          <a:off x="0" y="0"/>
          <a:ext cx="0" cy="0"/>
          <a:chOff x="0" y="0"/>
          <a:chExt cx="0" cy="0"/>
        </a:xfrm>
      </p:grpSpPr>
      <p:sp>
        <p:nvSpPr>
          <p:cNvPr id="6" name="Snip Single Corner Rectangle 19"/>
          <p:cNvSpPr/>
          <p:nvPr/>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
        <p:nvSpPr>
          <p:cNvPr id="2" name="TextBox 1"/>
          <p:cNvSpPr txBox="1"/>
          <p:nvPr/>
        </p:nvSpPr>
        <p:spPr>
          <a:xfrm>
            <a:off x="11143281" y="7733655"/>
            <a:ext cx="914400" cy="914400"/>
          </a:xfrm>
          <a:prstGeom prst="rect">
            <a:avLst/>
          </a:prstGeom>
          <a:noFill/>
        </p:spPr>
        <p:txBody>
          <a:bodyPr wrap="none" lIns="0" tIns="0" rIns="0" bIns="0" rtlCol="0">
            <a:noAutofit/>
          </a:bodyPr>
          <a:lstStyle/>
          <a:p>
            <a:pPr>
              <a:lnSpc>
                <a:spcPct val="90000"/>
              </a:lnSpc>
            </a:pPr>
            <a:endParaRPr lang="en-US" sz="1351"/>
          </a:p>
        </p:txBody>
      </p:sp>
      <p:sp>
        <p:nvSpPr>
          <p:cNvPr id="7" name="Text Placeholder 4"/>
          <p:cNvSpPr>
            <a:spLocks noGrp="1"/>
          </p:cNvSpPr>
          <p:nvPr>
            <p:ph type="body" sz="quarter" idx="14" hasCustomPrompt="1"/>
          </p:nvPr>
        </p:nvSpPr>
        <p:spPr>
          <a:xfrm>
            <a:off x="609600" y="5049826"/>
            <a:ext cx="4876800" cy="2841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Name Surname</a:t>
            </a:r>
          </a:p>
        </p:txBody>
      </p:sp>
      <p:sp>
        <p:nvSpPr>
          <p:cNvPr id="9" name="Title 1"/>
          <p:cNvSpPr>
            <a:spLocks noGrp="1"/>
          </p:cNvSpPr>
          <p:nvPr>
            <p:ph type="ctrTitle" hasCustomPrompt="1"/>
          </p:nvPr>
        </p:nvSpPr>
        <p:spPr>
          <a:xfrm>
            <a:off x="609600" y="3429000"/>
            <a:ext cx="7391400" cy="990600"/>
          </a:xfrm>
        </p:spPr>
        <p:txBody>
          <a:bodyPr anchor="b" anchorCtr="0"/>
          <a:lstStyle>
            <a:lvl1pPr algn="l">
              <a:lnSpc>
                <a:spcPct val="80000"/>
              </a:lnSpc>
              <a:defRPr sz="4800" b="1" baseline="0">
                <a:solidFill>
                  <a:schemeClr val="tx1"/>
                </a:solidFill>
              </a:defRPr>
            </a:lvl1pPr>
          </a:lstStyle>
          <a:p>
            <a:r>
              <a:rPr lang="en-US" dirty="0"/>
              <a:t>Thank you</a:t>
            </a:r>
          </a:p>
        </p:txBody>
      </p:sp>
      <p:sp>
        <p:nvSpPr>
          <p:cNvPr id="10" name="Text Placeholder 4"/>
          <p:cNvSpPr>
            <a:spLocks noGrp="1"/>
          </p:cNvSpPr>
          <p:nvPr>
            <p:ph type="body" sz="quarter" idx="15" hasCustomPrompt="1"/>
          </p:nvPr>
        </p:nvSpPr>
        <p:spPr>
          <a:xfrm>
            <a:off x="609600" y="5354626"/>
            <a:ext cx="4876800" cy="893774"/>
          </a:xfrm>
        </p:spPr>
        <p:txBody>
          <a:bodyPr vert="horz" lIns="0" tIns="0" rIns="0" bIns="0" rtlCol="0" anchor="t" anchorCtr="0">
            <a:noAutofit/>
          </a:bodyPr>
          <a:lstStyle>
            <a:lvl1pPr marL="0" indent="0">
              <a:lnSpc>
                <a:spcPct val="100000"/>
              </a:lnSpc>
              <a:buNone/>
              <a:defRPr lang="en-US" sz="1600" b="0" baseline="0" dirty="0" smtClean="0">
                <a:solidFill>
                  <a:schemeClr val="tx2"/>
                </a:solidFill>
                <a:latin typeface="+mj-lt"/>
                <a:ea typeface="+mj-ea"/>
                <a:cs typeface="+mj-cs"/>
              </a:defRPr>
            </a:lvl1pPr>
          </a:lstStyle>
          <a:p>
            <a:pPr lvl="0">
              <a:lnSpc>
                <a:spcPct val="90000"/>
              </a:lnSpc>
              <a:spcBef>
                <a:spcPct val="0"/>
              </a:spcBef>
            </a:pPr>
            <a:r>
              <a:rPr lang="en-US" dirty="0"/>
              <a:t>Contact information</a:t>
            </a:r>
          </a:p>
        </p:txBody>
      </p:sp>
      <p:sp>
        <p:nvSpPr>
          <p:cNvPr id="11" name="Snip Single Corner Rectangle 19"/>
          <p:cNvSpPr/>
          <p:nvPr userDrawn="1"/>
        </p:nvSpPr>
        <p:spPr bwMode="ltGray">
          <a:xfrm rot="10800000" flipH="1">
            <a:off x="223381" y="231216"/>
            <a:ext cx="11740019" cy="6405490"/>
          </a:xfrm>
          <a:custGeom>
            <a:avLst/>
            <a:gdLst>
              <a:gd name="connsiteX0" fmla="*/ 0 w 11582400"/>
              <a:gd name="connsiteY0" fmla="*/ 0 h 6172200"/>
              <a:gd name="connsiteX1" fmla="*/ 10553679 w 11582400"/>
              <a:gd name="connsiteY1" fmla="*/ 0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582400"/>
              <a:gd name="connsiteY0" fmla="*/ 0 h 6172200"/>
              <a:gd name="connsiteX1" fmla="*/ 10869685 w 11582400"/>
              <a:gd name="connsiteY1" fmla="*/ 6723 h 6172200"/>
              <a:gd name="connsiteX2" fmla="*/ 11582400 w 11582400"/>
              <a:gd name="connsiteY2" fmla="*/ 1028721 h 6172200"/>
              <a:gd name="connsiteX3" fmla="*/ 11582400 w 11582400"/>
              <a:gd name="connsiteY3" fmla="*/ 6172200 h 6172200"/>
              <a:gd name="connsiteX4" fmla="*/ 0 w 11582400"/>
              <a:gd name="connsiteY4" fmla="*/ 6172200 h 6172200"/>
              <a:gd name="connsiteX5" fmla="*/ 0 w 11582400"/>
              <a:gd name="connsiteY5" fmla="*/ 0 h 6172200"/>
              <a:gd name="connsiteX0" fmla="*/ 0 w 11609295"/>
              <a:gd name="connsiteY0" fmla="*/ 0 h 6172200"/>
              <a:gd name="connsiteX1" fmla="*/ 10869685 w 11609295"/>
              <a:gd name="connsiteY1" fmla="*/ 6723 h 6172200"/>
              <a:gd name="connsiteX2" fmla="*/ 11609295 w 11609295"/>
              <a:gd name="connsiteY2" fmla="*/ 699268 h 6172200"/>
              <a:gd name="connsiteX3" fmla="*/ 11582400 w 11609295"/>
              <a:gd name="connsiteY3" fmla="*/ 6172200 h 6172200"/>
              <a:gd name="connsiteX4" fmla="*/ 0 w 11609295"/>
              <a:gd name="connsiteY4" fmla="*/ 6172200 h 6172200"/>
              <a:gd name="connsiteX5" fmla="*/ 0 w 11609295"/>
              <a:gd name="connsiteY5" fmla="*/ 0 h 6172200"/>
              <a:gd name="connsiteX0" fmla="*/ 0 w 11609295"/>
              <a:gd name="connsiteY0" fmla="*/ 13448 h 6185648"/>
              <a:gd name="connsiteX1" fmla="*/ 11057944 w 11609295"/>
              <a:gd name="connsiteY1" fmla="*/ 0 h 6185648"/>
              <a:gd name="connsiteX2" fmla="*/ 11609295 w 11609295"/>
              <a:gd name="connsiteY2" fmla="*/ 712716 h 6185648"/>
              <a:gd name="connsiteX3" fmla="*/ 11582400 w 11609295"/>
              <a:gd name="connsiteY3" fmla="*/ 6185648 h 6185648"/>
              <a:gd name="connsiteX4" fmla="*/ 0 w 11609295"/>
              <a:gd name="connsiteY4" fmla="*/ 6185648 h 6185648"/>
              <a:gd name="connsiteX5" fmla="*/ 0 w 11609295"/>
              <a:gd name="connsiteY5" fmla="*/ 13448 h 6185648"/>
              <a:gd name="connsiteX0" fmla="*/ 0 w 11602571"/>
              <a:gd name="connsiteY0" fmla="*/ 13448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13448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0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13909 w 11602571"/>
              <a:gd name="connsiteY4" fmla="*/ 6185648 h 6185648"/>
              <a:gd name="connsiteX5" fmla="*/ 0 w 11602571"/>
              <a:gd name="connsiteY5" fmla="*/ 4385 h 6185648"/>
              <a:gd name="connsiteX0" fmla="*/ 0 w 11602571"/>
              <a:gd name="connsiteY0" fmla="*/ 4385 h 6185648"/>
              <a:gd name="connsiteX1" fmla="*/ 11057944 w 11602571"/>
              <a:gd name="connsiteY1" fmla="*/ 0 h 6185648"/>
              <a:gd name="connsiteX2" fmla="*/ 11602571 w 11602571"/>
              <a:gd name="connsiteY2" fmla="*/ 578245 h 6185648"/>
              <a:gd name="connsiteX3" fmla="*/ 11582400 w 11602571"/>
              <a:gd name="connsiteY3" fmla="*/ 6185648 h 6185648"/>
              <a:gd name="connsiteX4" fmla="*/ 9273 w 11602571"/>
              <a:gd name="connsiteY4" fmla="*/ 6181117 h 6185648"/>
              <a:gd name="connsiteX5" fmla="*/ 0 w 11602571"/>
              <a:gd name="connsiteY5" fmla="*/ 4385 h 6185648"/>
              <a:gd name="connsiteX0" fmla="*/ 0 w 11602571"/>
              <a:gd name="connsiteY0" fmla="*/ 4385 h 6190180"/>
              <a:gd name="connsiteX1" fmla="*/ 11057944 w 11602571"/>
              <a:gd name="connsiteY1" fmla="*/ 0 h 6190180"/>
              <a:gd name="connsiteX2" fmla="*/ 11602571 w 11602571"/>
              <a:gd name="connsiteY2" fmla="*/ 578245 h 6190180"/>
              <a:gd name="connsiteX3" fmla="*/ 11582400 w 11602571"/>
              <a:gd name="connsiteY3" fmla="*/ 6185648 h 6190180"/>
              <a:gd name="connsiteX4" fmla="*/ 4637 w 11602571"/>
              <a:gd name="connsiteY4" fmla="*/ 6190180 h 6190180"/>
              <a:gd name="connsiteX5" fmla="*/ 0 w 11602571"/>
              <a:gd name="connsiteY5" fmla="*/ 4385 h 6190180"/>
              <a:gd name="connsiteX0" fmla="*/ 0 w 11607230"/>
              <a:gd name="connsiteY0" fmla="*/ 4385 h 6190180"/>
              <a:gd name="connsiteX1" fmla="*/ 11057944 w 11607230"/>
              <a:gd name="connsiteY1" fmla="*/ 0 h 6190180"/>
              <a:gd name="connsiteX2" fmla="*/ 11602571 w 11607230"/>
              <a:gd name="connsiteY2" fmla="*/ 578245 h 6190180"/>
              <a:gd name="connsiteX3" fmla="*/ 11605582 w 11607230"/>
              <a:gd name="connsiteY3" fmla="*/ 6185649 h 6190180"/>
              <a:gd name="connsiteX4" fmla="*/ 4637 w 11607230"/>
              <a:gd name="connsiteY4" fmla="*/ 6190180 h 6190180"/>
              <a:gd name="connsiteX5" fmla="*/ 0 w 11607230"/>
              <a:gd name="connsiteY5" fmla="*/ 4385 h 6190180"/>
              <a:gd name="connsiteX0" fmla="*/ 0 w 11607731"/>
              <a:gd name="connsiteY0" fmla="*/ 4385 h 6190180"/>
              <a:gd name="connsiteX1" fmla="*/ 11057944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 name="connsiteX0" fmla="*/ 0 w 11607731"/>
              <a:gd name="connsiteY0" fmla="*/ 4385 h 6190180"/>
              <a:gd name="connsiteX1" fmla="*/ 11141399 w 11607731"/>
              <a:gd name="connsiteY1" fmla="*/ 0 h 6190180"/>
              <a:gd name="connsiteX2" fmla="*/ 11607207 w 11607731"/>
              <a:gd name="connsiteY2" fmla="*/ 433234 h 6190180"/>
              <a:gd name="connsiteX3" fmla="*/ 11605582 w 11607731"/>
              <a:gd name="connsiteY3" fmla="*/ 6185649 h 6190180"/>
              <a:gd name="connsiteX4" fmla="*/ 4637 w 11607731"/>
              <a:gd name="connsiteY4" fmla="*/ 6190180 h 6190180"/>
              <a:gd name="connsiteX5" fmla="*/ 0 w 11607731"/>
              <a:gd name="connsiteY5" fmla="*/ 4385 h 61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07731" h="6190180">
                <a:moveTo>
                  <a:pt x="0" y="4385"/>
                </a:moveTo>
                <a:lnTo>
                  <a:pt x="11141399" y="0"/>
                </a:lnTo>
                <a:lnTo>
                  <a:pt x="11607207" y="433234"/>
                </a:lnTo>
                <a:cubicBezTo>
                  <a:pt x="11600483" y="2302368"/>
                  <a:pt x="11612306" y="4316515"/>
                  <a:pt x="11605582" y="6185649"/>
                </a:cubicBezTo>
                <a:lnTo>
                  <a:pt x="4637" y="6190180"/>
                </a:lnTo>
                <a:cubicBezTo>
                  <a:pt x="1" y="4129759"/>
                  <a:pt x="4636" y="2064806"/>
                  <a:pt x="0" y="4385"/>
                </a:cubicBezTo>
                <a:close/>
              </a:path>
            </a:pathLst>
          </a:cu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1351" dirty="0"/>
          </a:p>
        </p:txBody>
      </p:sp>
    </p:spTree>
    <p:extLst>
      <p:ext uri="{BB962C8B-B14F-4D97-AF65-F5344CB8AC3E}">
        <p14:creationId xmlns:p14="http://schemas.microsoft.com/office/powerpoint/2010/main" val="4018616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cSld name="SECTION — CHARCOAL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tx2">
              <a:alpha val="6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31C15DE2-9562-4983-850F-17DBA8579FF5}"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bg1"/>
                </a:solidFill>
              </a:defRPr>
            </a:lvl1pPr>
          </a:lstStyle>
          <a:p>
            <a:r>
              <a:rPr lang="en-US" dirty="0"/>
              <a:t>Section title </a:t>
            </a:r>
            <a:br>
              <a:rPr lang="en-US" dirty="0"/>
            </a:br>
            <a:r>
              <a:rPr lang="en-US" dirty="0"/>
              <a:t>charcoal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3471934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cSld name="SECTION — SLATE BOX">
    <p:spTree>
      <p:nvGrpSpPr>
        <p:cNvPr id="1" name=""/>
        <p:cNvGrpSpPr/>
        <p:nvPr/>
      </p:nvGrpSpPr>
      <p:grpSpPr>
        <a:xfrm>
          <a:off x="0" y="0"/>
          <a:ext cx="0" cy="0"/>
          <a:chOff x="0" y="0"/>
          <a:chExt cx="0" cy="0"/>
        </a:xfrm>
      </p:grpSpPr>
      <p:sp>
        <p:nvSpPr>
          <p:cNvPr id="9" name="Snip Single Corner Rectangle 5"/>
          <p:cNvSpPr/>
          <p:nvPr/>
        </p:nvSpPr>
        <p:spPr bwMode="ltGray">
          <a:xfrm rot="10800000" flipH="1">
            <a:off x="545769" y="533400"/>
            <a:ext cx="8598231" cy="4507556"/>
          </a:xfrm>
          <a:custGeom>
            <a:avLst/>
            <a:gdLst>
              <a:gd name="connsiteX0" fmla="*/ 0 w 6653083"/>
              <a:gd name="connsiteY0" fmla="*/ 0 h 5791200"/>
              <a:gd name="connsiteX1" fmla="*/ 5687864 w 6653083"/>
              <a:gd name="connsiteY1" fmla="*/ 0 h 5791200"/>
              <a:gd name="connsiteX2" fmla="*/ 6653083 w 6653083"/>
              <a:gd name="connsiteY2" fmla="*/ 965219 h 5791200"/>
              <a:gd name="connsiteX3" fmla="*/ 6653083 w 6653083"/>
              <a:gd name="connsiteY3" fmla="*/ 5791200 h 5791200"/>
              <a:gd name="connsiteX4" fmla="*/ 0 w 6653083"/>
              <a:gd name="connsiteY4" fmla="*/ 5791200 h 5791200"/>
              <a:gd name="connsiteX5" fmla="*/ 0 w 6653083"/>
              <a:gd name="connsiteY5" fmla="*/ 0 h 5791200"/>
              <a:gd name="connsiteX0" fmla="*/ 0 w 7949320"/>
              <a:gd name="connsiteY0" fmla="*/ 0 h 5791200"/>
              <a:gd name="connsiteX1" fmla="*/ 5687864 w 7949320"/>
              <a:gd name="connsiteY1" fmla="*/ 0 h 5791200"/>
              <a:gd name="connsiteX2" fmla="*/ 6653083 w 7949320"/>
              <a:gd name="connsiteY2" fmla="*/ 965219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5687864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811297"/>
              <a:gd name="connsiteX1" fmla="*/ 7104682 w 7949320"/>
              <a:gd name="connsiteY1" fmla="*/ 0 h 5811297"/>
              <a:gd name="connsiteX2" fmla="*/ 7949320 w 7949320"/>
              <a:gd name="connsiteY2" fmla="*/ 995364 h 5811297"/>
              <a:gd name="connsiteX3" fmla="*/ 7949320 w 7949320"/>
              <a:gd name="connsiteY3" fmla="*/ 5811297 h 5811297"/>
              <a:gd name="connsiteX4" fmla="*/ 0 w 7949320"/>
              <a:gd name="connsiteY4" fmla="*/ 5791200 h 5811297"/>
              <a:gd name="connsiteX5" fmla="*/ 0 w 7949320"/>
              <a:gd name="connsiteY5" fmla="*/ 0 h 5811297"/>
              <a:gd name="connsiteX0" fmla="*/ 0 w 7949320"/>
              <a:gd name="connsiteY0" fmla="*/ 0 h 5791200"/>
              <a:gd name="connsiteX1" fmla="*/ 7104682 w 7949320"/>
              <a:gd name="connsiteY1" fmla="*/ 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49320"/>
              <a:gd name="connsiteY0" fmla="*/ 0 h 5791200"/>
              <a:gd name="connsiteX1" fmla="*/ 7092376 w 7949320"/>
              <a:gd name="connsiteY1" fmla="*/ 270740 h 5791200"/>
              <a:gd name="connsiteX2" fmla="*/ 7949320 w 7949320"/>
              <a:gd name="connsiteY2" fmla="*/ 995364 h 5791200"/>
              <a:gd name="connsiteX3" fmla="*/ 7949320 w 7949320"/>
              <a:gd name="connsiteY3" fmla="*/ 5781152 h 5791200"/>
              <a:gd name="connsiteX4" fmla="*/ 0 w 7949320"/>
              <a:gd name="connsiteY4" fmla="*/ 5791200 h 5791200"/>
              <a:gd name="connsiteX5" fmla="*/ 0 w 7949320"/>
              <a:gd name="connsiteY5" fmla="*/ 0 h 5791200"/>
              <a:gd name="connsiteX0" fmla="*/ 0 w 7961626"/>
              <a:gd name="connsiteY0" fmla="*/ 0 h 5791200"/>
              <a:gd name="connsiteX1" fmla="*/ 7092376 w 7961626"/>
              <a:gd name="connsiteY1" fmla="*/ 270740 h 5791200"/>
              <a:gd name="connsiteX2" fmla="*/ 7961626 w 7961626"/>
              <a:gd name="connsiteY2" fmla="*/ 1339942 h 5791200"/>
              <a:gd name="connsiteX3" fmla="*/ 7949320 w 7961626"/>
              <a:gd name="connsiteY3" fmla="*/ 5781152 h 5791200"/>
              <a:gd name="connsiteX4" fmla="*/ 0 w 7961626"/>
              <a:gd name="connsiteY4" fmla="*/ 5791200 h 5791200"/>
              <a:gd name="connsiteX5" fmla="*/ 0 w 7961626"/>
              <a:gd name="connsiteY5" fmla="*/ 0 h 5791200"/>
              <a:gd name="connsiteX0" fmla="*/ 0 w 7961626"/>
              <a:gd name="connsiteY0" fmla="*/ 0 h 5520461"/>
              <a:gd name="connsiteX1" fmla="*/ 7092376 w 7961626"/>
              <a:gd name="connsiteY1" fmla="*/ 1 h 5520461"/>
              <a:gd name="connsiteX2" fmla="*/ 7961626 w 7961626"/>
              <a:gd name="connsiteY2" fmla="*/ 1069203 h 5520461"/>
              <a:gd name="connsiteX3" fmla="*/ 7949320 w 7961626"/>
              <a:gd name="connsiteY3" fmla="*/ 5510413 h 5520461"/>
              <a:gd name="connsiteX4" fmla="*/ 0 w 7961626"/>
              <a:gd name="connsiteY4" fmla="*/ 5520461 h 5520461"/>
              <a:gd name="connsiteX5" fmla="*/ 0 w 7961626"/>
              <a:gd name="connsiteY5" fmla="*/ 0 h 552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61626" h="5520461">
                <a:moveTo>
                  <a:pt x="0" y="0"/>
                </a:moveTo>
                <a:lnTo>
                  <a:pt x="7092376" y="1"/>
                </a:lnTo>
                <a:lnTo>
                  <a:pt x="7961626" y="1069203"/>
                </a:lnTo>
                <a:lnTo>
                  <a:pt x="7949320" y="5510413"/>
                </a:lnTo>
                <a:lnTo>
                  <a:pt x="0" y="5520461"/>
                </a:lnTo>
                <a:lnTo>
                  <a:pt x="0" y="0"/>
                </a:lnTo>
                <a:close/>
              </a:path>
            </a:pathLst>
          </a:custGeom>
          <a:solidFill>
            <a:schemeClr val="bg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90000"/>
              </a:lnSpc>
            </a:pPr>
            <a:endParaRPr lang="en-US" sz="1800" dirty="0" err="1"/>
          </a:p>
        </p:txBody>
      </p:sp>
      <p:sp>
        <p:nvSpPr>
          <p:cNvPr id="3" name="Date Placeholder 2"/>
          <p:cNvSpPr>
            <a:spLocks noGrp="1"/>
          </p:cNvSpPr>
          <p:nvPr>
            <p:ph type="dt" sz="half" idx="10"/>
          </p:nvPr>
        </p:nvSpPr>
        <p:spPr>
          <a:xfrm>
            <a:off x="8001000" y="6426104"/>
            <a:ext cx="995579" cy="210312"/>
          </a:xfrm>
          <a:prstGeom prst="rect">
            <a:avLst/>
          </a:prstGeom>
        </p:spPr>
        <p:txBody>
          <a:bodyPr/>
          <a:lstStyle/>
          <a:p>
            <a:fld id="{65A4AD5B-82AF-4456-98E3-A215F575F822}" type="datetime4">
              <a:rPr lang="en-US" smtClean="0"/>
              <a:t>July 14, 2020</a:t>
            </a:fld>
            <a:endParaRPr lang="is-IS" dirty="0"/>
          </a:p>
        </p:txBody>
      </p:sp>
      <p:sp>
        <p:nvSpPr>
          <p:cNvPr id="5" name="Slide Number Placeholder 4"/>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
        <p:nvSpPr>
          <p:cNvPr id="20" name="Title 1"/>
          <p:cNvSpPr>
            <a:spLocks noGrp="1"/>
          </p:cNvSpPr>
          <p:nvPr>
            <p:ph type="title" hasCustomPrompt="1"/>
          </p:nvPr>
        </p:nvSpPr>
        <p:spPr>
          <a:xfrm>
            <a:off x="990601" y="914400"/>
            <a:ext cx="7010400" cy="2819214"/>
          </a:xfrm>
        </p:spPr>
        <p:txBody>
          <a:bodyPr anchor="b" anchorCtr="0">
            <a:noAutofit/>
          </a:bodyPr>
          <a:lstStyle>
            <a:lvl1pPr>
              <a:lnSpc>
                <a:spcPct val="80000"/>
              </a:lnSpc>
              <a:defRPr sz="4400" baseline="0">
                <a:solidFill>
                  <a:schemeClr val="tx1"/>
                </a:solidFill>
              </a:defRPr>
            </a:lvl1pPr>
          </a:lstStyle>
          <a:p>
            <a:r>
              <a:rPr lang="en-US" dirty="0"/>
              <a:t>Section title </a:t>
            </a:r>
            <a:br>
              <a:rPr lang="en-US" dirty="0"/>
            </a:br>
            <a:r>
              <a:rPr lang="en-US" dirty="0"/>
              <a:t>slate box</a:t>
            </a:r>
            <a:endParaRPr dirty="0"/>
          </a:p>
        </p:txBody>
      </p:sp>
      <p:sp>
        <p:nvSpPr>
          <p:cNvPr id="21" name="Text Placeholder 2"/>
          <p:cNvSpPr>
            <a:spLocks noGrp="1"/>
          </p:cNvSpPr>
          <p:nvPr>
            <p:ph type="body" idx="1" hasCustomPrompt="1"/>
          </p:nvPr>
        </p:nvSpPr>
        <p:spPr>
          <a:xfrm>
            <a:off x="990601" y="3810000"/>
            <a:ext cx="7010400" cy="914400"/>
          </a:xfrm>
        </p:spPr>
        <p:txBody>
          <a:bodyPr>
            <a:noAutofit/>
          </a:bodyPr>
          <a:lstStyle>
            <a:lvl1pPr marL="0" indent="0">
              <a:spcBef>
                <a:spcPts val="600"/>
              </a:spcBef>
              <a:buNone/>
              <a:defRPr sz="2800" baseline="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add subhead (optional)</a:t>
            </a:r>
          </a:p>
        </p:txBody>
      </p:sp>
    </p:spTree>
    <p:extLst>
      <p:ext uri="{BB962C8B-B14F-4D97-AF65-F5344CB8AC3E}">
        <p14:creationId xmlns:p14="http://schemas.microsoft.com/office/powerpoint/2010/main" val="1942234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68">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cSld name="Title and content (print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solidFill>
                  <a:srgbClr val="084976"/>
                </a:solidFil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a:xfrm>
            <a:off x="8001000" y="6426104"/>
            <a:ext cx="995579" cy="210312"/>
          </a:xfrm>
          <a:prstGeom prst="rect">
            <a:avLst/>
          </a:prstGeom>
        </p:spPr>
        <p:txBody>
          <a:bodyPr/>
          <a:lstStyle/>
          <a:p>
            <a:fld id="{C0A7EA22-4D9B-46DE-A82B-687214D9D927}" type="datetime4">
              <a:rPr lang="en-US" smtClean="0"/>
              <a:t>July 14, 2020</a:t>
            </a:fld>
            <a:endParaRPr lang="is-IS" dirty="0"/>
          </a:p>
        </p:txBody>
      </p:sp>
      <p:sp>
        <p:nvSpPr>
          <p:cNvPr id="9" name="Slide Number Placeholder 8"/>
          <p:cNvSpPr>
            <a:spLocks noGrp="1"/>
          </p:cNvSpPr>
          <p:nvPr>
            <p:ph type="sldNum" sz="quarter" idx="12"/>
          </p:nvPr>
        </p:nvSpPr>
        <p:spPr>
          <a:xfrm>
            <a:off x="11049002" y="6430869"/>
            <a:ext cx="533399" cy="232147"/>
          </a:xfrm>
          <a:prstGeom prst="rect">
            <a:avLst/>
          </a:prstGeom>
        </p:spPr>
        <p:txBody>
          <a:body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362854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TITLE AND SUBHEAD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BCF11D7-EE1C-4386-B559-BC8D3A2DE1F8}" type="datetime4">
              <a:rPr lang="en-US" smtClean="0"/>
              <a:t>July 14, 2020</a:t>
            </a:fld>
            <a:endParaRPr/>
          </a:p>
        </p:txBody>
      </p:sp>
      <p:sp>
        <p:nvSpPr>
          <p:cNvPr id="5" name="Footer Placeholder 4"/>
          <p:cNvSpPr>
            <a:spLocks noGrp="1"/>
          </p:cNvSpPr>
          <p:nvPr>
            <p:ph type="ftr" sz="quarter" idx="11"/>
          </p:nvPr>
        </p:nvSpPr>
        <p:spPr/>
        <p:txBody>
          <a:bodyPr/>
          <a:lstStyle/>
          <a:p>
            <a:r>
              <a:rPr lang="en-US" dirty="0"/>
              <a:t>Private | Confidential | Internal Use Only </a:t>
            </a:r>
            <a:endParaRPr dirty="0"/>
          </a:p>
        </p:txBody>
      </p:sp>
      <p:sp>
        <p:nvSpPr>
          <p:cNvPr id="6" name="Slide Number Placeholder 5"/>
          <p:cNvSpPr>
            <a:spLocks noGrp="1"/>
          </p:cNvSpPr>
          <p:nvPr>
            <p:ph type="sldNum" sz="quarter" idx="12"/>
          </p:nvPr>
        </p:nvSpPr>
        <p:spPr/>
        <p:txBody>
          <a:bodyPr/>
          <a:lstStyle>
            <a:lvl1pPr>
              <a:defRPr>
                <a:solidFill>
                  <a:schemeClr val="accent5"/>
                </a:solidFill>
              </a:defRPr>
            </a:lvl1pPr>
          </a:lstStyle>
          <a:p>
            <a:fld id="{B016F8AB-BCEA-4347-8BA6-BE776009BC89}" type="slidenum">
              <a:rPr lang="uk-UA" smtClean="0"/>
              <a:pPr/>
              <a:t>‹#›</a:t>
            </a:fld>
            <a:endParaRPr lang="uk-UA" dirty="0"/>
          </a:p>
        </p:txBody>
      </p:sp>
      <p:sp>
        <p:nvSpPr>
          <p:cNvPr id="9" name="Title 1"/>
          <p:cNvSpPr>
            <a:spLocks noGrp="1"/>
          </p:cNvSpPr>
          <p:nvPr>
            <p:ph type="title" hasCustomPrompt="1"/>
          </p:nvPr>
        </p:nvSpPr>
        <p:spPr>
          <a:xfrm>
            <a:off x="609442" y="521208"/>
            <a:ext cx="10969943" cy="411480"/>
          </a:xfrm>
        </p:spPr>
        <p:txBody>
          <a:bodyPr>
            <a:spAutoFit/>
          </a:bodyPr>
          <a:lstStyle>
            <a:lvl1pPr>
              <a:defRPr/>
            </a:lvl1pPr>
          </a:lstStyle>
          <a:p>
            <a:r>
              <a:rPr dirty="0"/>
              <a:t>Click to add one-line title</a:t>
            </a:r>
          </a:p>
        </p:txBody>
      </p:sp>
      <p:sp>
        <p:nvSpPr>
          <p:cNvPr id="10" name="Text Placeholder 7"/>
          <p:cNvSpPr>
            <a:spLocks noGrp="1"/>
          </p:cNvSpPr>
          <p:nvPr>
            <p:ph type="body" sz="quarter" idx="13" hasCustomPrompt="1"/>
          </p:nvPr>
        </p:nvSpPr>
        <p:spPr>
          <a:xfrm>
            <a:off x="609441" y="990600"/>
            <a:ext cx="10969943" cy="276999"/>
          </a:xfrm>
        </p:spPr>
        <p:txBody>
          <a:bodyPr>
            <a:spAutoFit/>
          </a:bodyPr>
          <a:lstStyle>
            <a:lvl1pPr marL="0" indent="0">
              <a:spcBef>
                <a:spcPts val="0"/>
              </a:spcBef>
              <a:buNone/>
              <a:defRPr sz="20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dirty="0"/>
              <a:t>Click to add one-line subtitle</a:t>
            </a:r>
          </a:p>
        </p:txBody>
      </p:sp>
      <p:sp>
        <p:nvSpPr>
          <p:cNvPr id="7" name="Text Placeholder 6"/>
          <p:cNvSpPr>
            <a:spLocks noGrp="1"/>
          </p:cNvSpPr>
          <p:nvPr>
            <p:ph type="body" sz="quarter" idx="14"/>
          </p:nvPr>
        </p:nvSpPr>
        <p:spPr>
          <a:xfrm>
            <a:off x="609600" y="1524000"/>
            <a:ext cx="10972800" cy="1469120"/>
          </a:xfrm>
        </p:spPr>
        <p:txBody>
          <a:bodyPr>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9146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32.xml"/><Relationship Id="rId13" Type="http://schemas.openxmlformats.org/officeDocument/2006/relationships/slideLayout" Target="../slideLayouts/slideLayout237.xml"/><Relationship Id="rId18" Type="http://schemas.openxmlformats.org/officeDocument/2006/relationships/slideLayout" Target="../slideLayouts/slideLayout242.xml"/><Relationship Id="rId26" Type="http://schemas.openxmlformats.org/officeDocument/2006/relationships/theme" Target="../theme/theme10.xml"/><Relationship Id="rId3" Type="http://schemas.openxmlformats.org/officeDocument/2006/relationships/slideLayout" Target="../slideLayouts/slideLayout227.xml"/><Relationship Id="rId21" Type="http://schemas.openxmlformats.org/officeDocument/2006/relationships/slideLayout" Target="../slideLayouts/slideLayout245.xml"/><Relationship Id="rId7" Type="http://schemas.openxmlformats.org/officeDocument/2006/relationships/slideLayout" Target="../slideLayouts/slideLayout231.xml"/><Relationship Id="rId12" Type="http://schemas.openxmlformats.org/officeDocument/2006/relationships/slideLayout" Target="../slideLayouts/slideLayout236.xml"/><Relationship Id="rId17" Type="http://schemas.openxmlformats.org/officeDocument/2006/relationships/slideLayout" Target="../slideLayouts/slideLayout241.xml"/><Relationship Id="rId25" Type="http://schemas.openxmlformats.org/officeDocument/2006/relationships/slideLayout" Target="../slideLayouts/slideLayout249.xml"/><Relationship Id="rId2" Type="http://schemas.openxmlformats.org/officeDocument/2006/relationships/slideLayout" Target="../slideLayouts/slideLayout226.xml"/><Relationship Id="rId16" Type="http://schemas.openxmlformats.org/officeDocument/2006/relationships/slideLayout" Target="../slideLayouts/slideLayout240.xml"/><Relationship Id="rId20" Type="http://schemas.openxmlformats.org/officeDocument/2006/relationships/slideLayout" Target="../slideLayouts/slideLayout244.xml"/><Relationship Id="rId29" Type="http://schemas.openxmlformats.org/officeDocument/2006/relationships/image" Target="../media/image8.png"/><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24" Type="http://schemas.openxmlformats.org/officeDocument/2006/relationships/slideLayout" Target="../slideLayouts/slideLayout248.xml"/><Relationship Id="rId5" Type="http://schemas.openxmlformats.org/officeDocument/2006/relationships/slideLayout" Target="../slideLayouts/slideLayout229.xml"/><Relationship Id="rId15" Type="http://schemas.openxmlformats.org/officeDocument/2006/relationships/slideLayout" Target="../slideLayouts/slideLayout239.xml"/><Relationship Id="rId23" Type="http://schemas.openxmlformats.org/officeDocument/2006/relationships/slideLayout" Target="../slideLayouts/slideLayout247.xml"/><Relationship Id="rId28" Type="http://schemas.openxmlformats.org/officeDocument/2006/relationships/image" Target="../media/image7.png"/><Relationship Id="rId10" Type="http://schemas.openxmlformats.org/officeDocument/2006/relationships/slideLayout" Target="../slideLayouts/slideLayout234.xml"/><Relationship Id="rId19" Type="http://schemas.openxmlformats.org/officeDocument/2006/relationships/slideLayout" Target="../slideLayouts/slideLayout243.xml"/><Relationship Id="rId4" Type="http://schemas.openxmlformats.org/officeDocument/2006/relationships/slideLayout" Target="../slideLayouts/slideLayout228.xml"/><Relationship Id="rId9" Type="http://schemas.openxmlformats.org/officeDocument/2006/relationships/slideLayout" Target="../slideLayouts/slideLayout233.xml"/><Relationship Id="rId14" Type="http://schemas.openxmlformats.org/officeDocument/2006/relationships/slideLayout" Target="../slideLayouts/slideLayout238.xml"/><Relationship Id="rId22" Type="http://schemas.openxmlformats.org/officeDocument/2006/relationships/slideLayout" Target="../slideLayouts/slideLayout246.xml"/><Relationship Id="rId27" Type="http://schemas.openxmlformats.org/officeDocument/2006/relationships/image" Target="../media/image6.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57.xml"/><Relationship Id="rId13" Type="http://schemas.openxmlformats.org/officeDocument/2006/relationships/slideLayout" Target="../slideLayouts/slideLayout262.xml"/><Relationship Id="rId18" Type="http://schemas.openxmlformats.org/officeDocument/2006/relationships/slideLayout" Target="../slideLayouts/slideLayout267.xml"/><Relationship Id="rId26" Type="http://schemas.openxmlformats.org/officeDocument/2006/relationships/image" Target="../media/image6.png"/><Relationship Id="rId3" Type="http://schemas.openxmlformats.org/officeDocument/2006/relationships/slideLayout" Target="../slideLayouts/slideLayout252.xml"/><Relationship Id="rId21" Type="http://schemas.openxmlformats.org/officeDocument/2006/relationships/slideLayout" Target="../slideLayouts/slideLayout270.xml"/><Relationship Id="rId7" Type="http://schemas.openxmlformats.org/officeDocument/2006/relationships/slideLayout" Target="../slideLayouts/slideLayout256.xml"/><Relationship Id="rId12" Type="http://schemas.openxmlformats.org/officeDocument/2006/relationships/slideLayout" Target="../slideLayouts/slideLayout261.xml"/><Relationship Id="rId17" Type="http://schemas.openxmlformats.org/officeDocument/2006/relationships/slideLayout" Target="../slideLayouts/slideLayout266.xml"/><Relationship Id="rId25" Type="http://schemas.openxmlformats.org/officeDocument/2006/relationships/theme" Target="../theme/theme11.xml"/><Relationship Id="rId2" Type="http://schemas.openxmlformats.org/officeDocument/2006/relationships/slideLayout" Target="../slideLayouts/slideLayout251.xml"/><Relationship Id="rId16" Type="http://schemas.openxmlformats.org/officeDocument/2006/relationships/slideLayout" Target="../slideLayouts/slideLayout265.xml"/><Relationship Id="rId20" Type="http://schemas.openxmlformats.org/officeDocument/2006/relationships/slideLayout" Target="../slideLayouts/slideLayout269.xml"/><Relationship Id="rId1" Type="http://schemas.openxmlformats.org/officeDocument/2006/relationships/slideLayout" Target="../slideLayouts/slideLayout250.xml"/><Relationship Id="rId6" Type="http://schemas.openxmlformats.org/officeDocument/2006/relationships/slideLayout" Target="../slideLayouts/slideLayout255.xml"/><Relationship Id="rId11" Type="http://schemas.openxmlformats.org/officeDocument/2006/relationships/slideLayout" Target="../slideLayouts/slideLayout260.xml"/><Relationship Id="rId24" Type="http://schemas.openxmlformats.org/officeDocument/2006/relationships/slideLayout" Target="../slideLayouts/slideLayout273.xml"/><Relationship Id="rId5" Type="http://schemas.openxmlformats.org/officeDocument/2006/relationships/slideLayout" Target="../slideLayouts/slideLayout254.xml"/><Relationship Id="rId15" Type="http://schemas.openxmlformats.org/officeDocument/2006/relationships/slideLayout" Target="../slideLayouts/slideLayout264.xml"/><Relationship Id="rId23" Type="http://schemas.openxmlformats.org/officeDocument/2006/relationships/slideLayout" Target="../slideLayouts/slideLayout272.xml"/><Relationship Id="rId28" Type="http://schemas.openxmlformats.org/officeDocument/2006/relationships/image" Target="../media/image8.png"/><Relationship Id="rId10" Type="http://schemas.openxmlformats.org/officeDocument/2006/relationships/slideLayout" Target="../slideLayouts/slideLayout259.xml"/><Relationship Id="rId19" Type="http://schemas.openxmlformats.org/officeDocument/2006/relationships/slideLayout" Target="../slideLayouts/slideLayout268.xml"/><Relationship Id="rId4" Type="http://schemas.openxmlformats.org/officeDocument/2006/relationships/slideLayout" Target="../slideLayouts/slideLayout253.xml"/><Relationship Id="rId9" Type="http://schemas.openxmlformats.org/officeDocument/2006/relationships/slideLayout" Target="../slideLayouts/slideLayout258.xml"/><Relationship Id="rId14" Type="http://schemas.openxmlformats.org/officeDocument/2006/relationships/slideLayout" Target="../slideLayouts/slideLayout263.xml"/><Relationship Id="rId22" Type="http://schemas.openxmlformats.org/officeDocument/2006/relationships/slideLayout" Target="../slideLayouts/slideLayout271.xml"/><Relationship Id="rId27" Type="http://schemas.openxmlformats.org/officeDocument/2006/relationships/image" Target="../media/image7.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81.xml"/><Relationship Id="rId13" Type="http://schemas.openxmlformats.org/officeDocument/2006/relationships/slideLayout" Target="../slideLayouts/slideLayout286.xml"/><Relationship Id="rId18" Type="http://schemas.openxmlformats.org/officeDocument/2006/relationships/slideLayout" Target="../slideLayouts/slideLayout291.xml"/><Relationship Id="rId26" Type="http://schemas.openxmlformats.org/officeDocument/2006/relationships/theme" Target="../theme/theme12.xml"/><Relationship Id="rId3" Type="http://schemas.openxmlformats.org/officeDocument/2006/relationships/slideLayout" Target="../slideLayouts/slideLayout276.xml"/><Relationship Id="rId21" Type="http://schemas.openxmlformats.org/officeDocument/2006/relationships/slideLayout" Target="../slideLayouts/slideLayout294.xml"/><Relationship Id="rId7" Type="http://schemas.openxmlformats.org/officeDocument/2006/relationships/slideLayout" Target="../slideLayouts/slideLayout280.xml"/><Relationship Id="rId12" Type="http://schemas.openxmlformats.org/officeDocument/2006/relationships/slideLayout" Target="../slideLayouts/slideLayout285.xml"/><Relationship Id="rId17" Type="http://schemas.openxmlformats.org/officeDocument/2006/relationships/slideLayout" Target="../slideLayouts/slideLayout290.xml"/><Relationship Id="rId25" Type="http://schemas.openxmlformats.org/officeDocument/2006/relationships/slideLayout" Target="../slideLayouts/slideLayout298.xml"/><Relationship Id="rId2" Type="http://schemas.openxmlformats.org/officeDocument/2006/relationships/slideLayout" Target="../slideLayouts/slideLayout275.xml"/><Relationship Id="rId16" Type="http://schemas.openxmlformats.org/officeDocument/2006/relationships/slideLayout" Target="../slideLayouts/slideLayout289.xml"/><Relationship Id="rId20" Type="http://schemas.openxmlformats.org/officeDocument/2006/relationships/slideLayout" Target="../slideLayouts/slideLayout293.xml"/><Relationship Id="rId29" Type="http://schemas.openxmlformats.org/officeDocument/2006/relationships/image" Target="../media/image8.png"/><Relationship Id="rId1" Type="http://schemas.openxmlformats.org/officeDocument/2006/relationships/slideLayout" Target="../slideLayouts/slideLayout274.xml"/><Relationship Id="rId6" Type="http://schemas.openxmlformats.org/officeDocument/2006/relationships/slideLayout" Target="../slideLayouts/slideLayout279.xml"/><Relationship Id="rId11" Type="http://schemas.openxmlformats.org/officeDocument/2006/relationships/slideLayout" Target="../slideLayouts/slideLayout284.xml"/><Relationship Id="rId24" Type="http://schemas.openxmlformats.org/officeDocument/2006/relationships/slideLayout" Target="../slideLayouts/slideLayout297.xml"/><Relationship Id="rId5" Type="http://schemas.openxmlformats.org/officeDocument/2006/relationships/slideLayout" Target="../slideLayouts/slideLayout278.xml"/><Relationship Id="rId15" Type="http://schemas.openxmlformats.org/officeDocument/2006/relationships/slideLayout" Target="../slideLayouts/slideLayout288.xml"/><Relationship Id="rId23" Type="http://schemas.openxmlformats.org/officeDocument/2006/relationships/slideLayout" Target="../slideLayouts/slideLayout296.xml"/><Relationship Id="rId28" Type="http://schemas.openxmlformats.org/officeDocument/2006/relationships/image" Target="../media/image7.png"/><Relationship Id="rId10" Type="http://schemas.openxmlformats.org/officeDocument/2006/relationships/slideLayout" Target="../slideLayouts/slideLayout283.xml"/><Relationship Id="rId19" Type="http://schemas.openxmlformats.org/officeDocument/2006/relationships/slideLayout" Target="../slideLayouts/slideLayout292.xml"/><Relationship Id="rId4" Type="http://schemas.openxmlformats.org/officeDocument/2006/relationships/slideLayout" Target="../slideLayouts/slideLayout277.xml"/><Relationship Id="rId9" Type="http://schemas.openxmlformats.org/officeDocument/2006/relationships/slideLayout" Target="../slideLayouts/slideLayout282.xml"/><Relationship Id="rId14" Type="http://schemas.openxmlformats.org/officeDocument/2006/relationships/slideLayout" Target="../slideLayouts/slideLayout287.xml"/><Relationship Id="rId22" Type="http://schemas.openxmlformats.org/officeDocument/2006/relationships/slideLayout" Target="../slideLayouts/slideLayout295.xml"/><Relationship Id="rId27" Type="http://schemas.openxmlformats.org/officeDocument/2006/relationships/image" Target="../media/image6.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6.xml"/><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theme" Target="../theme/theme13.xml"/><Relationship Id="rId3" Type="http://schemas.openxmlformats.org/officeDocument/2006/relationships/slideLayout" Target="../slideLayouts/slideLayout301.xml"/><Relationship Id="rId21" Type="http://schemas.openxmlformats.org/officeDocument/2006/relationships/slideLayout" Target="../slideLayouts/slideLayout319.xml"/><Relationship Id="rId7" Type="http://schemas.openxmlformats.org/officeDocument/2006/relationships/slideLayout" Target="../slideLayouts/slideLayout305.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image" Target="../media/image8.png"/><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image" Target="../media/image7.png"/><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image" Target="../media/image6.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31.xml"/><Relationship Id="rId13" Type="http://schemas.openxmlformats.org/officeDocument/2006/relationships/slideLayout" Target="../slideLayouts/slideLayout336.xml"/><Relationship Id="rId18" Type="http://schemas.openxmlformats.org/officeDocument/2006/relationships/slideLayout" Target="../slideLayouts/slideLayout341.xml"/><Relationship Id="rId26" Type="http://schemas.openxmlformats.org/officeDocument/2006/relationships/theme" Target="../theme/theme14.xml"/><Relationship Id="rId3" Type="http://schemas.openxmlformats.org/officeDocument/2006/relationships/slideLayout" Target="../slideLayouts/slideLayout326.xml"/><Relationship Id="rId21" Type="http://schemas.openxmlformats.org/officeDocument/2006/relationships/slideLayout" Target="../slideLayouts/slideLayout344.xml"/><Relationship Id="rId7" Type="http://schemas.openxmlformats.org/officeDocument/2006/relationships/slideLayout" Target="../slideLayouts/slideLayout330.xml"/><Relationship Id="rId12" Type="http://schemas.openxmlformats.org/officeDocument/2006/relationships/slideLayout" Target="../slideLayouts/slideLayout335.xml"/><Relationship Id="rId17" Type="http://schemas.openxmlformats.org/officeDocument/2006/relationships/slideLayout" Target="../slideLayouts/slideLayout340.xml"/><Relationship Id="rId25" Type="http://schemas.openxmlformats.org/officeDocument/2006/relationships/slideLayout" Target="../slideLayouts/slideLayout348.xml"/><Relationship Id="rId2" Type="http://schemas.openxmlformats.org/officeDocument/2006/relationships/slideLayout" Target="../slideLayouts/slideLayout325.xml"/><Relationship Id="rId16" Type="http://schemas.openxmlformats.org/officeDocument/2006/relationships/slideLayout" Target="../slideLayouts/slideLayout339.xml"/><Relationship Id="rId20" Type="http://schemas.openxmlformats.org/officeDocument/2006/relationships/slideLayout" Target="../slideLayouts/slideLayout343.xml"/><Relationship Id="rId29" Type="http://schemas.openxmlformats.org/officeDocument/2006/relationships/image" Target="../media/image8.png"/><Relationship Id="rId1" Type="http://schemas.openxmlformats.org/officeDocument/2006/relationships/slideLayout" Target="../slideLayouts/slideLayout324.xml"/><Relationship Id="rId6" Type="http://schemas.openxmlformats.org/officeDocument/2006/relationships/slideLayout" Target="../slideLayouts/slideLayout329.xml"/><Relationship Id="rId11" Type="http://schemas.openxmlformats.org/officeDocument/2006/relationships/slideLayout" Target="../slideLayouts/slideLayout334.xml"/><Relationship Id="rId24" Type="http://schemas.openxmlformats.org/officeDocument/2006/relationships/slideLayout" Target="../slideLayouts/slideLayout347.xml"/><Relationship Id="rId5" Type="http://schemas.openxmlformats.org/officeDocument/2006/relationships/slideLayout" Target="../slideLayouts/slideLayout328.xml"/><Relationship Id="rId15" Type="http://schemas.openxmlformats.org/officeDocument/2006/relationships/slideLayout" Target="../slideLayouts/slideLayout338.xml"/><Relationship Id="rId23" Type="http://schemas.openxmlformats.org/officeDocument/2006/relationships/slideLayout" Target="../slideLayouts/slideLayout346.xml"/><Relationship Id="rId28" Type="http://schemas.openxmlformats.org/officeDocument/2006/relationships/image" Target="../media/image7.png"/><Relationship Id="rId10" Type="http://schemas.openxmlformats.org/officeDocument/2006/relationships/slideLayout" Target="../slideLayouts/slideLayout333.xml"/><Relationship Id="rId19" Type="http://schemas.openxmlformats.org/officeDocument/2006/relationships/slideLayout" Target="../slideLayouts/slideLayout342.xml"/><Relationship Id="rId4" Type="http://schemas.openxmlformats.org/officeDocument/2006/relationships/slideLayout" Target="../slideLayouts/slideLayout327.xml"/><Relationship Id="rId9" Type="http://schemas.openxmlformats.org/officeDocument/2006/relationships/slideLayout" Target="../slideLayouts/slideLayout332.xml"/><Relationship Id="rId14" Type="http://schemas.openxmlformats.org/officeDocument/2006/relationships/slideLayout" Target="../slideLayouts/slideLayout337.xml"/><Relationship Id="rId22" Type="http://schemas.openxmlformats.org/officeDocument/2006/relationships/slideLayout" Target="../slideLayouts/slideLayout345.xml"/><Relationship Id="rId27" Type="http://schemas.openxmlformats.org/officeDocument/2006/relationships/image" Target="../media/image6.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56.xml"/><Relationship Id="rId13" Type="http://schemas.openxmlformats.org/officeDocument/2006/relationships/slideLayout" Target="../slideLayouts/slideLayout361.xml"/><Relationship Id="rId18" Type="http://schemas.openxmlformats.org/officeDocument/2006/relationships/slideLayout" Target="../slideLayouts/slideLayout366.xml"/><Relationship Id="rId26" Type="http://schemas.openxmlformats.org/officeDocument/2006/relationships/theme" Target="../theme/theme15.xml"/><Relationship Id="rId3" Type="http://schemas.openxmlformats.org/officeDocument/2006/relationships/slideLayout" Target="../slideLayouts/slideLayout351.xml"/><Relationship Id="rId21" Type="http://schemas.openxmlformats.org/officeDocument/2006/relationships/slideLayout" Target="../slideLayouts/slideLayout369.xml"/><Relationship Id="rId7" Type="http://schemas.openxmlformats.org/officeDocument/2006/relationships/slideLayout" Target="../slideLayouts/slideLayout355.xml"/><Relationship Id="rId12" Type="http://schemas.openxmlformats.org/officeDocument/2006/relationships/slideLayout" Target="../slideLayouts/slideLayout360.xml"/><Relationship Id="rId17" Type="http://schemas.openxmlformats.org/officeDocument/2006/relationships/slideLayout" Target="../slideLayouts/slideLayout365.xml"/><Relationship Id="rId25" Type="http://schemas.openxmlformats.org/officeDocument/2006/relationships/slideLayout" Target="../slideLayouts/slideLayout373.xml"/><Relationship Id="rId2" Type="http://schemas.openxmlformats.org/officeDocument/2006/relationships/slideLayout" Target="../slideLayouts/slideLayout350.xml"/><Relationship Id="rId16" Type="http://schemas.openxmlformats.org/officeDocument/2006/relationships/slideLayout" Target="../slideLayouts/slideLayout364.xml"/><Relationship Id="rId20" Type="http://schemas.openxmlformats.org/officeDocument/2006/relationships/slideLayout" Target="../slideLayouts/slideLayout368.xml"/><Relationship Id="rId29" Type="http://schemas.openxmlformats.org/officeDocument/2006/relationships/image" Target="../media/image8.png"/><Relationship Id="rId1" Type="http://schemas.openxmlformats.org/officeDocument/2006/relationships/slideLayout" Target="../slideLayouts/slideLayout349.xml"/><Relationship Id="rId6" Type="http://schemas.openxmlformats.org/officeDocument/2006/relationships/slideLayout" Target="../slideLayouts/slideLayout354.xml"/><Relationship Id="rId11" Type="http://schemas.openxmlformats.org/officeDocument/2006/relationships/slideLayout" Target="../slideLayouts/slideLayout359.xml"/><Relationship Id="rId24" Type="http://schemas.openxmlformats.org/officeDocument/2006/relationships/slideLayout" Target="../slideLayouts/slideLayout372.xml"/><Relationship Id="rId5" Type="http://schemas.openxmlformats.org/officeDocument/2006/relationships/slideLayout" Target="../slideLayouts/slideLayout353.xml"/><Relationship Id="rId15" Type="http://schemas.openxmlformats.org/officeDocument/2006/relationships/slideLayout" Target="../slideLayouts/slideLayout363.xml"/><Relationship Id="rId23" Type="http://schemas.openxmlformats.org/officeDocument/2006/relationships/slideLayout" Target="../slideLayouts/slideLayout371.xml"/><Relationship Id="rId28" Type="http://schemas.openxmlformats.org/officeDocument/2006/relationships/image" Target="../media/image7.png"/><Relationship Id="rId10" Type="http://schemas.openxmlformats.org/officeDocument/2006/relationships/slideLayout" Target="../slideLayouts/slideLayout358.xml"/><Relationship Id="rId19" Type="http://schemas.openxmlformats.org/officeDocument/2006/relationships/slideLayout" Target="../slideLayouts/slideLayout367.xml"/><Relationship Id="rId4" Type="http://schemas.openxmlformats.org/officeDocument/2006/relationships/slideLayout" Target="../slideLayouts/slideLayout352.xml"/><Relationship Id="rId9" Type="http://schemas.openxmlformats.org/officeDocument/2006/relationships/slideLayout" Target="../slideLayouts/slideLayout357.xml"/><Relationship Id="rId14" Type="http://schemas.openxmlformats.org/officeDocument/2006/relationships/slideLayout" Target="../slideLayouts/slideLayout362.xml"/><Relationship Id="rId22" Type="http://schemas.openxmlformats.org/officeDocument/2006/relationships/slideLayout" Target="../slideLayouts/slideLayout370.xml"/><Relationship Id="rId27" Type="http://schemas.openxmlformats.org/officeDocument/2006/relationships/image" Target="../media/image6.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81.xml"/><Relationship Id="rId13" Type="http://schemas.openxmlformats.org/officeDocument/2006/relationships/slideLayout" Target="../slideLayouts/slideLayout386.xml"/><Relationship Id="rId18" Type="http://schemas.openxmlformats.org/officeDocument/2006/relationships/slideLayout" Target="../slideLayouts/slideLayout391.xml"/><Relationship Id="rId26" Type="http://schemas.openxmlformats.org/officeDocument/2006/relationships/theme" Target="../theme/theme16.xml"/><Relationship Id="rId3" Type="http://schemas.openxmlformats.org/officeDocument/2006/relationships/slideLayout" Target="../slideLayouts/slideLayout376.xml"/><Relationship Id="rId21" Type="http://schemas.openxmlformats.org/officeDocument/2006/relationships/slideLayout" Target="../slideLayouts/slideLayout394.xml"/><Relationship Id="rId7" Type="http://schemas.openxmlformats.org/officeDocument/2006/relationships/slideLayout" Target="../slideLayouts/slideLayout380.xml"/><Relationship Id="rId12" Type="http://schemas.openxmlformats.org/officeDocument/2006/relationships/slideLayout" Target="../slideLayouts/slideLayout385.xml"/><Relationship Id="rId17" Type="http://schemas.openxmlformats.org/officeDocument/2006/relationships/slideLayout" Target="../slideLayouts/slideLayout390.xml"/><Relationship Id="rId25" Type="http://schemas.openxmlformats.org/officeDocument/2006/relationships/slideLayout" Target="../slideLayouts/slideLayout398.xml"/><Relationship Id="rId2" Type="http://schemas.openxmlformats.org/officeDocument/2006/relationships/slideLayout" Target="../slideLayouts/slideLayout375.xml"/><Relationship Id="rId16" Type="http://schemas.openxmlformats.org/officeDocument/2006/relationships/slideLayout" Target="../slideLayouts/slideLayout389.xml"/><Relationship Id="rId20" Type="http://schemas.openxmlformats.org/officeDocument/2006/relationships/slideLayout" Target="../slideLayouts/slideLayout393.xml"/><Relationship Id="rId29" Type="http://schemas.openxmlformats.org/officeDocument/2006/relationships/image" Target="../media/image8.png"/><Relationship Id="rId1" Type="http://schemas.openxmlformats.org/officeDocument/2006/relationships/slideLayout" Target="../slideLayouts/slideLayout374.xml"/><Relationship Id="rId6" Type="http://schemas.openxmlformats.org/officeDocument/2006/relationships/slideLayout" Target="../slideLayouts/slideLayout379.xml"/><Relationship Id="rId11" Type="http://schemas.openxmlformats.org/officeDocument/2006/relationships/slideLayout" Target="../slideLayouts/slideLayout384.xml"/><Relationship Id="rId24" Type="http://schemas.openxmlformats.org/officeDocument/2006/relationships/slideLayout" Target="../slideLayouts/slideLayout397.xml"/><Relationship Id="rId5" Type="http://schemas.openxmlformats.org/officeDocument/2006/relationships/slideLayout" Target="../slideLayouts/slideLayout378.xml"/><Relationship Id="rId15" Type="http://schemas.openxmlformats.org/officeDocument/2006/relationships/slideLayout" Target="../slideLayouts/slideLayout388.xml"/><Relationship Id="rId23" Type="http://schemas.openxmlformats.org/officeDocument/2006/relationships/slideLayout" Target="../slideLayouts/slideLayout396.xml"/><Relationship Id="rId28" Type="http://schemas.openxmlformats.org/officeDocument/2006/relationships/image" Target="../media/image7.png"/><Relationship Id="rId10" Type="http://schemas.openxmlformats.org/officeDocument/2006/relationships/slideLayout" Target="../slideLayouts/slideLayout383.xml"/><Relationship Id="rId19" Type="http://schemas.openxmlformats.org/officeDocument/2006/relationships/slideLayout" Target="../slideLayouts/slideLayout392.xml"/><Relationship Id="rId4" Type="http://schemas.openxmlformats.org/officeDocument/2006/relationships/slideLayout" Target="../slideLayouts/slideLayout377.xml"/><Relationship Id="rId9" Type="http://schemas.openxmlformats.org/officeDocument/2006/relationships/slideLayout" Target="../slideLayouts/slideLayout382.xml"/><Relationship Id="rId14" Type="http://schemas.openxmlformats.org/officeDocument/2006/relationships/slideLayout" Target="../slideLayouts/slideLayout387.xml"/><Relationship Id="rId22" Type="http://schemas.openxmlformats.org/officeDocument/2006/relationships/slideLayout" Target="../slideLayouts/slideLayout395.xml"/><Relationship Id="rId27" Type="http://schemas.openxmlformats.org/officeDocument/2006/relationships/image" Target="../media/image6.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406.xml"/><Relationship Id="rId13" Type="http://schemas.openxmlformats.org/officeDocument/2006/relationships/slideLayout" Target="../slideLayouts/slideLayout411.xml"/><Relationship Id="rId18" Type="http://schemas.openxmlformats.org/officeDocument/2006/relationships/slideLayout" Target="../slideLayouts/slideLayout416.xml"/><Relationship Id="rId26" Type="http://schemas.openxmlformats.org/officeDocument/2006/relationships/theme" Target="../theme/theme17.xml"/><Relationship Id="rId3" Type="http://schemas.openxmlformats.org/officeDocument/2006/relationships/slideLayout" Target="../slideLayouts/slideLayout401.xml"/><Relationship Id="rId21" Type="http://schemas.openxmlformats.org/officeDocument/2006/relationships/slideLayout" Target="../slideLayouts/slideLayout419.xml"/><Relationship Id="rId7" Type="http://schemas.openxmlformats.org/officeDocument/2006/relationships/slideLayout" Target="../slideLayouts/slideLayout405.xml"/><Relationship Id="rId12" Type="http://schemas.openxmlformats.org/officeDocument/2006/relationships/slideLayout" Target="../slideLayouts/slideLayout410.xml"/><Relationship Id="rId17" Type="http://schemas.openxmlformats.org/officeDocument/2006/relationships/slideLayout" Target="../slideLayouts/slideLayout415.xml"/><Relationship Id="rId25" Type="http://schemas.openxmlformats.org/officeDocument/2006/relationships/slideLayout" Target="../slideLayouts/slideLayout423.xml"/><Relationship Id="rId2" Type="http://schemas.openxmlformats.org/officeDocument/2006/relationships/slideLayout" Target="../slideLayouts/slideLayout400.xml"/><Relationship Id="rId16" Type="http://schemas.openxmlformats.org/officeDocument/2006/relationships/slideLayout" Target="../slideLayouts/slideLayout414.xml"/><Relationship Id="rId20" Type="http://schemas.openxmlformats.org/officeDocument/2006/relationships/slideLayout" Target="../slideLayouts/slideLayout418.xml"/><Relationship Id="rId29" Type="http://schemas.openxmlformats.org/officeDocument/2006/relationships/image" Target="../media/image8.png"/><Relationship Id="rId1" Type="http://schemas.openxmlformats.org/officeDocument/2006/relationships/slideLayout" Target="../slideLayouts/slideLayout399.xml"/><Relationship Id="rId6" Type="http://schemas.openxmlformats.org/officeDocument/2006/relationships/slideLayout" Target="../slideLayouts/slideLayout404.xml"/><Relationship Id="rId11" Type="http://schemas.openxmlformats.org/officeDocument/2006/relationships/slideLayout" Target="../slideLayouts/slideLayout409.xml"/><Relationship Id="rId24" Type="http://schemas.openxmlformats.org/officeDocument/2006/relationships/slideLayout" Target="../slideLayouts/slideLayout422.xml"/><Relationship Id="rId5" Type="http://schemas.openxmlformats.org/officeDocument/2006/relationships/slideLayout" Target="../slideLayouts/slideLayout403.xml"/><Relationship Id="rId15" Type="http://schemas.openxmlformats.org/officeDocument/2006/relationships/slideLayout" Target="../slideLayouts/slideLayout413.xml"/><Relationship Id="rId23" Type="http://schemas.openxmlformats.org/officeDocument/2006/relationships/slideLayout" Target="../slideLayouts/slideLayout421.xml"/><Relationship Id="rId28" Type="http://schemas.openxmlformats.org/officeDocument/2006/relationships/image" Target="../media/image7.png"/><Relationship Id="rId10" Type="http://schemas.openxmlformats.org/officeDocument/2006/relationships/slideLayout" Target="../slideLayouts/slideLayout408.xml"/><Relationship Id="rId19" Type="http://schemas.openxmlformats.org/officeDocument/2006/relationships/slideLayout" Target="../slideLayouts/slideLayout417.xml"/><Relationship Id="rId4" Type="http://schemas.openxmlformats.org/officeDocument/2006/relationships/slideLayout" Target="../slideLayouts/slideLayout402.xml"/><Relationship Id="rId9" Type="http://schemas.openxmlformats.org/officeDocument/2006/relationships/slideLayout" Target="../slideLayouts/slideLayout407.xml"/><Relationship Id="rId14" Type="http://schemas.openxmlformats.org/officeDocument/2006/relationships/slideLayout" Target="../slideLayouts/slideLayout412.xml"/><Relationship Id="rId22" Type="http://schemas.openxmlformats.org/officeDocument/2006/relationships/slideLayout" Target="../slideLayouts/slideLayout420.xml"/><Relationship Id="rId27" Type="http://schemas.openxmlformats.org/officeDocument/2006/relationships/image" Target="../media/image6.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431.xml"/><Relationship Id="rId13" Type="http://schemas.openxmlformats.org/officeDocument/2006/relationships/slideLayout" Target="../slideLayouts/slideLayout436.xml"/><Relationship Id="rId18" Type="http://schemas.openxmlformats.org/officeDocument/2006/relationships/slideLayout" Target="../slideLayouts/slideLayout441.xml"/><Relationship Id="rId26" Type="http://schemas.openxmlformats.org/officeDocument/2006/relationships/theme" Target="../theme/theme18.xml"/><Relationship Id="rId3" Type="http://schemas.openxmlformats.org/officeDocument/2006/relationships/slideLayout" Target="../slideLayouts/slideLayout426.xml"/><Relationship Id="rId21" Type="http://schemas.openxmlformats.org/officeDocument/2006/relationships/slideLayout" Target="../slideLayouts/slideLayout444.xml"/><Relationship Id="rId7" Type="http://schemas.openxmlformats.org/officeDocument/2006/relationships/slideLayout" Target="../slideLayouts/slideLayout430.xml"/><Relationship Id="rId12" Type="http://schemas.openxmlformats.org/officeDocument/2006/relationships/slideLayout" Target="../slideLayouts/slideLayout435.xml"/><Relationship Id="rId17" Type="http://schemas.openxmlformats.org/officeDocument/2006/relationships/slideLayout" Target="../slideLayouts/slideLayout440.xml"/><Relationship Id="rId25" Type="http://schemas.openxmlformats.org/officeDocument/2006/relationships/slideLayout" Target="../slideLayouts/slideLayout448.xml"/><Relationship Id="rId2" Type="http://schemas.openxmlformats.org/officeDocument/2006/relationships/slideLayout" Target="../slideLayouts/slideLayout425.xml"/><Relationship Id="rId16" Type="http://schemas.openxmlformats.org/officeDocument/2006/relationships/slideLayout" Target="../slideLayouts/slideLayout439.xml"/><Relationship Id="rId20" Type="http://schemas.openxmlformats.org/officeDocument/2006/relationships/slideLayout" Target="../slideLayouts/slideLayout443.xml"/><Relationship Id="rId29" Type="http://schemas.openxmlformats.org/officeDocument/2006/relationships/image" Target="../media/image8.png"/><Relationship Id="rId1" Type="http://schemas.openxmlformats.org/officeDocument/2006/relationships/slideLayout" Target="../slideLayouts/slideLayout424.xml"/><Relationship Id="rId6" Type="http://schemas.openxmlformats.org/officeDocument/2006/relationships/slideLayout" Target="../slideLayouts/slideLayout429.xml"/><Relationship Id="rId11" Type="http://schemas.openxmlformats.org/officeDocument/2006/relationships/slideLayout" Target="../slideLayouts/slideLayout434.xml"/><Relationship Id="rId24" Type="http://schemas.openxmlformats.org/officeDocument/2006/relationships/slideLayout" Target="../slideLayouts/slideLayout447.xml"/><Relationship Id="rId5" Type="http://schemas.openxmlformats.org/officeDocument/2006/relationships/slideLayout" Target="../slideLayouts/slideLayout428.xml"/><Relationship Id="rId15" Type="http://schemas.openxmlformats.org/officeDocument/2006/relationships/slideLayout" Target="../slideLayouts/slideLayout438.xml"/><Relationship Id="rId23" Type="http://schemas.openxmlformats.org/officeDocument/2006/relationships/slideLayout" Target="../slideLayouts/slideLayout446.xml"/><Relationship Id="rId28" Type="http://schemas.openxmlformats.org/officeDocument/2006/relationships/image" Target="../media/image7.png"/><Relationship Id="rId10" Type="http://schemas.openxmlformats.org/officeDocument/2006/relationships/slideLayout" Target="../slideLayouts/slideLayout433.xml"/><Relationship Id="rId19" Type="http://schemas.openxmlformats.org/officeDocument/2006/relationships/slideLayout" Target="../slideLayouts/slideLayout442.xml"/><Relationship Id="rId4" Type="http://schemas.openxmlformats.org/officeDocument/2006/relationships/slideLayout" Target="../slideLayouts/slideLayout427.xml"/><Relationship Id="rId9" Type="http://schemas.openxmlformats.org/officeDocument/2006/relationships/slideLayout" Target="../slideLayouts/slideLayout432.xml"/><Relationship Id="rId14" Type="http://schemas.openxmlformats.org/officeDocument/2006/relationships/slideLayout" Target="../slideLayouts/slideLayout437.xml"/><Relationship Id="rId22" Type="http://schemas.openxmlformats.org/officeDocument/2006/relationships/slideLayout" Target="../slideLayouts/slideLayout445.xml"/><Relationship Id="rId27" Type="http://schemas.openxmlformats.org/officeDocument/2006/relationships/image" Target="../media/image6.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456.xml"/><Relationship Id="rId13" Type="http://schemas.openxmlformats.org/officeDocument/2006/relationships/slideLayout" Target="../slideLayouts/slideLayout461.xml"/><Relationship Id="rId18" Type="http://schemas.openxmlformats.org/officeDocument/2006/relationships/slideLayout" Target="../slideLayouts/slideLayout466.xml"/><Relationship Id="rId26" Type="http://schemas.openxmlformats.org/officeDocument/2006/relationships/theme" Target="../theme/theme19.xml"/><Relationship Id="rId3" Type="http://schemas.openxmlformats.org/officeDocument/2006/relationships/slideLayout" Target="../slideLayouts/slideLayout451.xml"/><Relationship Id="rId21" Type="http://schemas.openxmlformats.org/officeDocument/2006/relationships/slideLayout" Target="../slideLayouts/slideLayout469.xml"/><Relationship Id="rId7" Type="http://schemas.openxmlformats.org/officeDocument/2006/relationships/slideLayout" Target="../slideLayouts/slideLayout455.xml"/><Relationship Id="rId12" Type="http://schemas.openxmlformats.org/officeDocument/2006/relationships/slideLayout" Target="../slideLayouts/slideLayout460.xml"/><Relationship Id="rId17" Type="http://schemas.openxmlformats.org/officeDocument/2006/relationships/slideLayout" Target="../slideLayouts/slideLayout465.xml"/><Relationship Id="rId25" Type="http://schemas.openxmlformats.org/officeDocument/2006/relationships/slideLayout" Target="../slideLayouts/slideLayout473.xml"/><Relationship Id="rId2" Type="http://schemas.openxmlformats.org/officeDocument/2006/relationships/slideLayout" Target="../slideLayouts/slideLayout450.xml"/><Relationship Id="rId16" Type="http://schemas.openxmlformats.org/officeDocument/2006/relationships/slideLayout" Target="../slideLayouts/slideLayout464.xml"/><Relationship Id="rId20" Type="http://schemas.openxmlformats.org/officeDocument/2006/relationships/slideLayout" Target="../slideLayouts/slideLayout468.xml"/><Relationship Id="rId29" Type="http://schemas.openxmlformats.org/officeDocument/2006/relationships/image" Target="../media/image8.png"/><Relationship Id="rId1" Type="http://schemas.openxmlformats.org/officeDocument/2006/relationships/slideLayout" Target="../slideLayouts/slideLayout449.xml"/><Relationship Id="rId6" Type="http://schemas.openxmlformats.org/officeDocument/2006/relationships/slideLayout" Target="../slideLayouts/slideLayout454.xml"/><Relationship Id="rId11" Type="http://schemas.openxmlformats.org/officeDocument/2006/relationships/slideLayout" Target="../slideLayouts/slideLayout459.xml"/><Relationship Id="rId24" Type="http://schemas.openxmlformats.org/officeDocument/2006/relationships/slideLayout" Target="../slideLayouts/slideLayout472.xml"/><Relationship Id="rId5" Type="http://schemas.openxmlformats.org/officeDocument/2006/relationships/slideLayout" Target="../slideLayouts/slideLayout453.xml"/><Relationship Id="rId15" Type="http://schemas.openxmlformats.org/officeDocument/2006/relationships/slideLayout" Target="../slideLayouts/slideLayout463.xml"/><Relationship Id="rId23" Type="http://schemas.openxmlformats.org/officeDocument/2006/relationships/slideLayout" Target="../slideLayouts/slideLayout471.xml"/><Relationship Id="rId28" Type="http://schemas.openxmlformats.org/officeDocument/2006/relationships/image" Target="../media/image7.png"/><Relationship Id="rId10" Type="http://schemas.openxmlformats.org/officeDocument/2006/relationships/slideLayout" Target="../slideLayouts/slideLayout458.xml"/><Relationship Id="rId19" Type="http://schemas.openxmlformats.org/officeDocument/2006/relationships/slideLayout" Target="../slideLayouts/slideLayout467.xml"/><Relationship Id="rId4" Type="http://schemas.openxmlformats.org/officeDocument/2006/relationships/slideLayout" Target="../slideLayouts/slideLayout452.xml"/><Relationship Id="rId9" Type="http://schemas.openxmlformats.org/officeDocument/2006/relationships/slideLayout" Target="../slideLayouts/slideLayout457.xml"/><Relationship Id="rId14" Type="http://schemas.openxmlformats.org/officeDocument/2006/relationships/slideLayout" Target="../slideLayouts/slideLayout462.xml"/><Relationship Id="rId22" Type="http://schemas.openxmlformats.org/officeDocument/2006/relationships/slideLayout" Target="../slideLayouts/slideLayout470.xml"/><Relationship Id="rId27"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theme" Target="../theme/theme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29" Type="http://schemas.openxmlformats.org/officeDocument/2006/relationships/image" Target="../media/image8.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image" Target="../media/image7.png"/><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image" Target="../media/image6.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481.xml"/><Relationship Id="rId13" Type="http://schemas.openxmlformats.org/officeDocument/2006/relationships/slideLayout" Target="../slideLayouts/slideLayout486.xml"/><Relationship Id="rId18" Type="http://schemas.openxmlformats.org/officeDocument/2006/relationships/slideLayout" Target="../slideLayouts/slideLayout491.xml"/><Relationship Id="rId26" Type="http://schemas.openxmlformats.org/officeDocument/2006/relationships/theme" Target="../theme/theme20.xml"/><Relationship Id="rId3" Type="http://schemas.openxmlformats.org/officeDocument/2006/relationships/slideLayout" Target="../slideLayouts/slideLayout476.xml"/><Relationship Id="rId21" Type="http://schemas.openxmlformats.org/officeDocument/2006/relationships/slideLayout" Target="../slideLayouts/slideLayout494.xml"/><Relationship Id="rId7" Type="http://schemas.openxmlformats.org/officeDocument/2006/relationships/slideLayout" Target="../slideLayouts/slideLayout480.xml"/><Relationship Id="rId12" Type="http://schemas.openxmlformats.org/officeDocument/2006/relationships/slideLayout" Target="../slideLayouts/slideLayout485.xml"/><Relationship Id="rId17" Type="http://schemas.openxmlformats.org/officeDocument/2006/relationships/slideLayout" Target="../slideLayouts/slideLayout490.xml"/><Relationship Id="rId25" Type="http://schemas.openxmlformats.org/officeDocument/2006/relationships/slideLayout" Target="../slideLayouts/slideLayout498.xml"/><Relationship Id="rId2" Type="http://schemas.openxmlformats.org/officeDocument/2006/relationships/slideLayout" Target="../slideLayouts/slideLayout475.xml"/><Relationship Id="rId16" Type="http://schemas.openxmlformats.org/officeDocument/2006/relationships/slideLayout" Target="../slideLayouts/slideLayout489.xml"/><Relationship Id="rId20" Type="http://schemas.openxmlformats.org/officeDocument/2006/relationships/slideLayout" Target="../slideLayouts/slideLayout493.xml"/><Relationship Id="rId29" Type="http://schemas.openxmlformats.org/officeDocument/2006/relationships/image" Target="../media/image8.png"/><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24" Type="http://schemas.openxmlformats.org/officeDocument/2006/relationships/slideLayout" Target="../slideLayouts/slideLayout497.xml"/><Relationship Id="rId5" Type="http://schemas.openxmlformats.org/officeDocument/2006/relationships/slideLayout" Target="../slideLayouts/slideLayout478.xml"/><Relationship Id="rId15" Type="http://schemas.openxmlformats.org/officeDocument/2006/relationships/slideLayout" Target="../slideLayouts/slideLayout488.xml"/><Relationship Id="rId23" Type="http://schemas.openxmlformats.org/officeDocument/2006/relationships/slideLayout" Target="../slideLayouts/slideLayout496.xml"/><Relationship Id="rId28" Type="http://schemas.openxmlformats.org/officeDocument/2006/relationships/image" Target="../media/image7.png"/><Relationship Id="rId10" Type="http://schemas.openxmlformats.org/officeDocument/2006/relationships/slideLayout" Target="../slideLayouts/slideLayout483.xml"/><Relationship Id="rId19" Type="http://schemas.openxmlformats.org/officeDocument/2006/relationships/slideLayout" Target="../slideLayouts/slideLayout492.xm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slideLayout" Target="../slideLayouts/slideLayout487.xml"/><Relationship Id="rId22" Type="http://schemas.openxmlformats.org/officeDocument/2006/relationships/slideLayout" Target="../slideLayouts/slideLayout495.xml"/><Relationship Id="rId27" Type="http://schemas.openxmlformats.org/officeDocument/2006/relationships/image" Target="../media/image6.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506.xml"/><Relationship Id="rId13" Type="http://schemas.openxmlformats.org/officeDocument/2006/relationships/slideLayout" Target="../slideLayouts/slideLayout511.xml"/><Relationship Id="rId18" Type="http://schemas.openxmlformats.org/officeDocument/2006/relationships/slideLayout" Target="../slideLayouts/slideLayout516.xml"/><Relationship Id="rId26" Type="http://schemas.openxmlformats.org/officeDocument/2006/relationships/theme" Target="../theme/theme21.xml"/><Relationship Id="rId3" Type="http://schemas.openxmlformats.org/officeDocument/2006/relationships/slideLayout" Target="../slideLayouts/slideLayout501.xml"/><Relationship Id="rId21" Type="http://schemas.openxmlformats.org/officeDocument/2006/relationships/slideLayout" Target="../slideLayouts/slideLayout519.xml"/><Relationship Id="rId7" Type="http://schemas.openxmlformats.org/officeDocument/2006/relationships/slideLayout" Target="../slideLayouts/slideLayout505.xml"/><Relationship Id="rId12" Type="http://schemas.openxmlformats.org/officeDocument/2006/relationships/slideLayout" Target="../slideLayouts/slideLayout510.xml"/><Relationship Id="rId17" Type="http://schemas.openxmlformats.org/officeDocument/2006/relationships/slideLayout" Target="../slideLayouts/slideLayout515.xml"/><Relationship Id="rId25" Type="http://schemas.openxmlformats.org/officeDocument/2006/relationships/slideLayout" Target="../slideLayouts/slideLayout523.xml"/><Relationship Id="rId2" Type="http://schemas.openxmlformats.org/officeDocument/2006/relationships/slideLayout" Target="../slideLayouts/slideLayout500.xml"/><Relationship Id="rId16" Type="http://schemas.openxmlformats.org/officeDocument/2006/relationships/slideLayout" Target="../slideLayouts/slideLayout514.xml"/><Relationship Id="rId20" Type="http://schemas.openxmlformats.org/officeDocument/2006/relationships/slideLayout" Target="../slideLayouts/slideLayout518.xml"/><Relationship Id="rId29" Type="http://schemas.openxmlformats.org/officeDocument/2006/relationships/image" Target="../media/image8.png"/><Relationship Id="rId1" Type="http://schemas.openxmlformats.org/officeDocument/2006/relationships/slideLayout" Target="../slideLayouts/slideLayout499.xml"/><Relationship Id="rId6" Type="http://schemas.openxmlformats.org/officeDocument/2006/relationships/slideLayout" Target="../slideLayouts/slideLayout504.xml"/><Relationship Id="rId11" Type="http://schemas.openxmlformats.org/officeDocument/2006/relationships/slideLayout" Target="../slideLayouts/slideLayout509.xml"/><Relationship Id="rId24" Type="http://schemas.openxmlformats.org/officeDocument/2006/relationships/slideLayout" Target="../slideLayouts/slideLayout522.xml"/><Relationship Id="rId5" Type="http://schemas.openxmlformats.org/officeDocument/2006/relationships/slideLayout" Target="../slideLayouts/slideLayout503.xml"/><Relationship Id="rId15" Type="http://schemas.openxmlformats.org/officeDocument/2006/relationships/slideLayout" Target="../slideLayouts/slideLayout513.xml"/><Relationship Id="rId23" Type="http://schemas.openxmlformats.org/officeDocument/2006/relationships/slideLayout" Target="../slideLayouts/slideLayout521.xml"/><Relationship Id="rId28" Type="http://schemas.openxmlformats.org/officeDocument/2006/relationships/image" Target="../media/image7.png"/><Relationship Id="rId10" Type="http://schemas.openxmlformats.org/officeDocument/2006/relationships/slideLayout" Target="../slideLayouts/slideLayout508.xml"/><Relationship Id="rId19" Type="http://schemas.openxmlformats.org/officeDocument/2006/relationships/slideLayout" Target="../slideLayouts/slideLayout517.xml"/><Relationship Id="rId4" Type="http://schemas.openxmlformats.org/officeDocument/2006/relationships/slideLayout" Target="../slideLayouts/slideLayout502.xml"/><Relationship Id="rId9" Type="http://schemas.openxmlformats.org/officeDocument/2006/relationships/slideLayout" Target="../slideLayouts/slideLayout507.xml"/><Relationship Id="rId14" Type="http://schemas.openxmlformats.org/officeDocument/2006/relationships/slideLayout" Target="../slideLayouts/slideLayout512.xml"/><Relationship Id="rId22" Type="http://schemas.openxmlformats.org/officeDocument/2006/relationships/slideLayout" Target="../slideLayouts/slideLayout520.xml"/><Relationship Id="rId27" Type="http://schemas.openxmlformats.org/officeDocument/2006/relationships/image" Target="../media/image6.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531.xml"/><Relationship Id="rId13" Type="http://schemas.openxmlformats.org/officeDocument/2006/relationships/slideLayout" Target="../slideLayouts/slideLayout536.xml"/><Relationship Id="rId18" Type="http://schemas.openxmlformats.org/officeDocument/2006/relationships/slideLayout" Target="../slideLayouts/slideLayout541.xml"/><Relationship Id="rId26" Type="http://schemas.openxmlformats.org/officeDocument/2006/relationships/theme" Target="../theme/theme22.xml"/><Relationship Id="rId3" Type="http://schemas.openxmlformats.org/officeDocument/2006/relationships/slideLayout" Target="../slideLayouts/slideLayout526.xml"/><Relationship Id="rId21" Type="http://schemas.openxmlformats.org/officeDocument/2006/relationships/slideLayout" Target="../slideLayouts/slideLayout544.xml"/><Relationship Id="rId7" Type="http://schemas.openxmlformats.org/officeDocument/2006/relationships/slideLayout" Target="../slideLayouts/slideLayout530.xml"/><Relationship Id="rId12" Type="http://schemas.openxmlformats.org/officeDocument/2006/relationships/slideLayout" Target="../slideLayouts/slideLayout535.xml"/><Relationship Id="rId17" Type="http://schemas.openxmlformats.org/officeDocument/2006/relationships/slideLayout" Target="../slideLayouts/slideLayout540.xml"/><Relationship Id="rId25" Type="http://schemas.openxmlformats.org/officeDocument/2006/relationships/slideLayout" Target="../slideLayouts/slideLayout548.xml"/><Relationship Id="rId2" Type="http://schemas.openxmlformats.org/officeDocument/2006/relationships/slideLayout" Target="../slideLayouts/slideLayout525.xml"/><Relationship Id="rId16" Type="http://schemas.openxmlformats.org/officeDocument/2006/relationships/slideLayout" Target="../slideLayouts/slideLayout539.xml"/><Relationship Id="rId20" Type="http://schemas.openxmlformats.org/officeDocument/2006/relationships/slideLayout" Target="../slideLayouts/slideLayout543.xml"/><Relationship Id="rId29" Type="http://schemas.openxmlformats.org/officeDocument/2006/relationships/image" Target="../media/image8.png"/><Relationship Id="rId1" Type="http://schemas.openxmlformats.org/officeDocument/2006/relationships/slideLayout" Target="../slideLayouts/slideLayout524.xml"/><Relationship Id="rId6" Type="http://schemas.openxmlformats.org/officeDocument/2006/relationships/slideLayout" Target="../slideLayouts/slideLayout529.xml"/><Relationship Id="rId11" Type="http://schemas.openxmlformats.org/officeDocument/2006/relationships/slideLayout" Target="../slideLayouts/slideLayout534.xml"/><Relationship Id="rId24" Type="http://schemas.openxmlformats.org/officeDocument/2006/relationships/slideLayout" Target="../slideLayouts/slideLayout547.xml"/><Relationship Id="rId5" Type="http://schemas.openxmlformats.org/officeDocument/2006/relationships/slideLayout" Target="../slideLayouts/slideLayout528.xml"/><Relationship Id="rId15" Type="http://schemas.openxmlformats.org/officeDocument/2006/relationships/slideLayout" Target="../slideLayouts/slideLayout538.xml"/><Relationship Id="rId23" Type="http://schemas.openxmlformats.org/officeDocument/2006/relationships/slideLayout" Target="../slideLayouts/slideLayout546.xml"/><Relationship Id="rId28" Type="http://schemas.openxmlformats.org/officeDocument/2006/relationships/image" Target="../media/image7.png"/><Relationship Id="rId10" Type="http://schemas.openxmlformats.org/officeDocument/2006/relationships/slideLayout" Target="../slideLayouts/slideLayout533.xml"/><Relationship Id="rId19" Type="http://schemas.openxmlformats.org/officeDocument/2006/relationships/slideLayout" Target="../slideLayouts/slideLayout542.xml"/><Relationship Id="rId4" Type="http://schemas.openxmlformats.org/officeDocument/2006/relationships/slideLayout" Target="../slideLayouts/slideLayout527.xml"/><Relationship Id="rId9" Type="http://schemas.openxmlformats.org/officeDocument/2006/relationships/slideLayout" Target="../slideLayouts/slideLayout532.xml"/><Relationship Id="rId14" Type="http://schemas.openxmlformats.org/officeDocument/2006/relationships/slideLayout" Target="../slideLayouts/slideLayout537.xml"/><Relationship Id="rId22" Type="http://schemas.openxmlformats.org/officeDocument/2006/relationships/slideLayout" Target="../slideLayouts/slideLayout545.xml"/><Relationship Id="rId27" Type="http://schemas.openxmlformats.org/officeDocument/2006/relationships/image" Target="../media/image6.pn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556.xml"/><Relationship Id="rId13" Type="http://schemas.openxmlformats.org/officeDocument/2006/relationships/slideLayout" Target="../slideLayouts/slideLayout561.xml"/><Relationship Id="rId18" Type="http://schemas.openxmlformats.org/officeDocument/2006/relationships/slideLayout" Target="../slideLayouts/slideLayout566.xml"/><Relationship Id="rId26" Type="http://schemas.openxmlformats.org/officeDocument/2006/relationships/theme" Target="../theme/theme23.xml"/><Relationship Id="rId3" Type="http://schemas.openxmlformats.org/officeDocument/2006/relationships/slideLayout" Target="../slideLayouts/slideLayout551.xml"/><Relationship Id="rId21" Type="http://schemas.openxmlformats.org/officeDocument/2006/relationships/slideLayout" Target="../slideLayouts/slideLayout569.xml"/><Relationship Id="rId7" Type="http://schemas.openxmlformats.org/officeDocument/2006/relationships/slideLayout" Target="../slideLayouts/slideLayout555.xml"/><Relationship Id="rId12" Type="http://schemas.openxmlformats.org/officeDocument/2006/relationships/slideLayout" Target="../slideLayouts/slideLayout560.xml"/><Relationship Id="rId17" Type="http://schemas.openxmlformats.org/officeDocument/2006/relationships/slideLayout" Target="../slideLayouts/slideLayout565.xml"/><Relationship Id="rId25" Type="http://schemas.openxmlformats.org/officeDocument/2006/relationships/slideLayout" Target="../slideLayouts/slideLayout573.xml"/><Relationship Id="rId2" Type="http://schemas.openxmlformats.org/officeDocument/2006/relationships/slideLayout" Target="../slideLayouts/slideLayout550.xml"/><Relationship Id="rId16" Type="http://schemas.openxmlformats.org/officeDocument/2006/relationships/slideLayout" Target="../slideLayouts/slideLayout564.xml"/><Relationship Id="rId20" Type="http://schemas.openxmlformats.org/officeDocument/2006/relationships/slideLayout" Target="../slideLayouts/slideLayout568.xml"/><Relationship Id="rId29" Type="http://schemas.openxmlformats.org/officeDocument/2006/relationships/image" Target="../media/image8.png"/><Relationship Id="rId1" Type="http://schemas.openxmlformats.org/officeDocument/2006/relationships/slideLayout" Target="../slideLayouts/slideLayout549.xml"/><Relationship Id="rId6" Type="http://schemas.openxmlformats.org/officeDocument/2006/relationships/slideLayout" Target="../slideLayouts/slideLayout554.xml"/><Relationship Id="rId11" Type="http://schemas.openxmlformats.org/officeDocument/2006/relationships/slideLayout" Target="../slideLayouts/slideLayout559.xml"/><Relationship Id="rId24" Type="http://schemas.openxmlformats.org/officeDocument/2006/relationships/slideLayout" Target="../slideLayouts/slideLayout572.xml"/><Relationship Id="rId5" Type="http://schemas.openxmlformats.org/officeDocument/2006/relationships/slideLayout" Target="../slideLayouts/slideLayout553.xml"/><Relationship Id="rId15" Type="http://schemas.openxmlformats.org/officeDocument/2006/relationships/slideLayout" Target="../slideLayouts/slideLayout563.xml"/><Relationship Id="rId23" Type="http://schemas.openxmlformats.org/officeDocument/2006/relationships/slideLayout" Target="../slideLayouts/slideLayout571.xml"/><Relationship Id="rId28" Type="http://schemas.openxmlformats.org/officeDocument/2006/relationships/image" Target="../media/image7.png"/><Relationship Id="rId10" Type="http://schemas.openxmlformats.org/officeDocument/2006/relationships/slideLayout" Target="../slideLayouts/slideLayout558.xml"/><Relationship Id="rId19" Type="http://schemas.openxmlformats.org/officeDocument/2006/relationships/slideLayout" Target="../slideLayouts/slideLayout567.xml"/><Relationship Id="rId4" Type="http://schemas.openxmlformats.org/officeDocument/2006/relationships/slideLayout" Target="../slideLayouts/slideLayout552.xml"/><Relationship Id="rId9" Type="http://schemas.openxmlformats.org/officeDocument/2006/relationships/slideLayout" Target="../slideLayouts/slideLayout557.xml"/><Relationship Id="rId14" Type="http://schemas.openxmlformats.org/officeDocument/2006/relationships/slideLayout" Target="../slideLayouts/slideLayout562.xml"/><Relationship Id="rId22" Type="http://schemas.openxmlformats.org/officeDocument/2006/relationships/slideLayout" Target="../slideLayouts/slideLayout570.xml"/><Relationship Id="rId27" Type="http://schemas.openxmlformats.org/officeDocument/2006/relationships/image" Target="../media/image6.png"/></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581.xml"/><Relationship Id="rId13" Type="http://schemas.openxmlformats.org/officeDocument/2006/relationships/slideLayout" Target="../slideLayouts/slideLayout586.xml"/><Relationship Id="rId18" Type="http://schemas.openxmlformats.org/officeDocument/2006/relationships/slideLayout" Target="../slideLayouts/slideLayout591.xml"/><Relationship Id="rId26" Type="http://schemas.openxmlformats.org/officeDocument/2006/relationships/theme" Target="../theme/theme24.xml"/><Relationship Id="rId3" Type="http://schemas.openxmlformats.org/officeDocument/2006/relationships/slideLayout" Target="../slideLayouts/slideLayout576.xml"/><Relationship Id="rId21" Type="http://schemas.openxmlformats.org/officeDocument/2006/relationships/slideLayout" Target="../slideLayouts/slideLayout594.xml"/><Relationship Id="rId7" Type="http://schemas.openxmlformats.org/officeDocument/2006/relationships/slideLayout" Target="../slideLayouts/slideLayout580.xml"/><Relationship Id="rId12" Type="http://schemas.openxmlformats.org/officeDocument/2006/relationships/slideLayout" Target="../slideLayouts/slideLayout585.xml"/><Relationship Id="rId17" Type="http://schemas.openxmlformats.org/officeDocument/2006/relationships/slideLayout" Target="../slideLayouts/slideLayout590.xml"/><Relationship Id="rId25" Type="http://schemas.openxmlformats.org/officeDocument/2006/relationships/slideLayout" Target="../slideLayouts/slideLayout598.xml"/><Relationship Id="rId2" Type="http://schemas.openxmlformats.org/officeDocument/2006/relationships/slideLayout" Target="../slideLayouts/slideLayout575.xml"/><Relationship Id="rId16" Type="http://schemas.openxmlformats.org/officeDocument/2006/relationships/slideLayout" Target="../slideLayouts/slideLayout589.xml"/><Relationship Id="rId20" Type="http://schemas.openxmlformats.org/officeDocument/2006/relationships/slideLayout" Target="../slideLayouts/slideLayout593.xml"/><Relationship Id="rId29" Type="http://schemas.openxmlformats.org/officeDocument/2006/relationships/image" Target="../media/image8.png"/><Relationship Id="rId1" Type="http://schemas.openxmlformats.org/officeDocument/2006/relationships/slideLayout" Target="../slideLayouts/slideLayout574.xml"/><Relationship Id="rId6" Type="http://schemas.openxmlformats.org/officeDocument/2006/relationships/slideLayout" Target="../slideLayouts/slideLayout579.xml"/><Relationship Id="rId11" Type="http://schemas.openxmlformats.org/officeDocument/2006/relationships/slideLayout" Target="../slideLayouts/slideLayout584.xml"/><Relationship Id="rId24" Type="http://schemas.openxmlformats.org/officeDocument/2006/relationships/slideLayout" Target="../slideLayouts/slideLayout597.xml"/><Relationship Id="rId5" Type="http://schemas.openxmlformats.org/officeDocument/2006/relationships/slideLayout" Target="../slideLayouts/slideLayout578.xml"/><Relationship Id="rId15" Type="http://schemas.openxmlformats.org/officeDocument/2006/relationships/slideLayout" Target="../slideLayouts/slideLayout588.xml"/><Relationship Id="rId23" Type="http://schemas.openxmlformats.org/officeDocument/2006/relationships/slideLayout" Target="../slideLayouts/slideLayout596.xml"/><Relationship Id="rId28" Type="http://schemas.openxmlformats.org/officeDocument/2006/relationships/image" Target="../media/image7.png"/><Relationship Id="rId10" Type="http://schemas.openxmlformats.org/officeDocument/2006/relationships/slideLayout" Target="../slideLayouts/slideLayout583.xml"/><Relationship Id="rId19" Type="http://schemas.openxmlformats.org/officeDocument/2006/relationships/slideLayout" Target="../slideLayouts/slideLayout592.xml"/><Relationship Id="rId4" Type="http://schemas.openxmlformats.org/officeDocument/2006/relationships/slideLayout" Target="../slideLayouts/slideLayout577.xml"/><Relationship Id="rId9" Type="http://schemas.openxmlformats.org/officeDocument/2006/relationships/slideLayout" Target="../slideLayouts/slideLayout582.xml"/><Relationship Id="rId14" Type="http://schemas.openxmlformats.org/officeDocument/2006/relationships/slideLayout" Target="../slideLayouts/slideLayout587.xml"/><Relationship Id="rId22" Type="http://schemas.openxmlformats.org/officeDocument/2006/relationships/slideLayout" Target="../slideLayouts/slideLayout595.xml"/><Relationship Id="rId27" Type="http://schemas.openxmlformats.org/officeDocument/2006/relationships/image" Target="../media/image6.pn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606.xml"/><Relationship Id="rId13" Type="http://schemas.openxmlformats.org/officeDocument/2006/relationships/slideLayout" Target="../slideLayouts/slideLayout611.xml"/><Relationship Id="rId18" Type="http://schemas.openxmlformats.org/officeDocument/2006/relationships/slideLayout" Target="../slideLayouts/slideLayout616.xml"/><Relationship Id="rId26" Type="http://schemas.openxmlformats.org/officeDocument/2006/relationships/theme" Target="../theme/theme25.xml"/><Relationship Id="rId3" Type="http://schemas.openxmlformats.org/officeDocument/2006/relationships/slideLayout" Target="../slideLayouts/slideLayout601.xml"/><Relationship Id="rId21" Type="http://schemas.openxmlformats.org/officeDocument/2006/relationships/slideLayout" Target="../slideLayouts/slideLayout619.xml"/><Relationship Id="rId7" Type="http://schemas.openxmlformats.org/officeDocument/2006/relationships/slideLayout" Target="../slideLayouts/slideLayout605.xml"/><Relationship Id="rId12" Type="http://schemas.openxmlformats.org/officeDocument/2006/relationships/slideLayout" Target="../slideLayouts/slideLayout610.xml"/><Relationship Id="rId17" Type="http://schemas.openxmlformats.org/officeDocument/2006/relationships/slideLayout" Target="../slideLayouts/slideLayout615.xml"/><Relationship Id="rId25" Type="http://schemas.openxmlformats.org/officeDocument/2006/relationships/slideLayout" Target="../slideLayouts/slideLayout623.xml"/><Relationship Id="rId2" Type="http://schemas.openxmlformats.org/officeDocument/2006/relationships/slideLayout" Target="../slideLayouts/slideLayout600.xml"/><Relationship Id="rId16" Type="http://schemas.openxmlformats.org/officeDocument/2006/relationships/slideLayout" Target="../slideLayouts/slideLayout614.xml"/><Relationship Id="rId20" Type="http://schemas.openxmlformats.org/officeDocument/2006/relationships/slideLayout" Target="../slideLayouts/slideLayout618.xml"/><Relationship Id="rId29" Type="http://schemas.openxmlformats.org/officeDocument/2006/relationships/image" Target="../media/image8.png"/><Relationship Id="rId1" Type="http://schemas.openxmlformats.org/officeDocument/2006/relationships/slideLayout" Target="../slideLayouts/slideLayout599.xml"/><Relationship Id="rId6" Type="http://schemas.openxmlformats.org/officeDocument/2006/relationships/slideLayout" Target="../slideLayouts/slideLayout604.xml"/><Relationship Id="rId11" Type="http://schemas.openxmlformats.org/officeDocument/2006/relationships/slideLayout" Target="../slideLayouts/slideLayout609.xml"/><Relationship Id="rId24" Type="http://schemas.openxmlformats.org/officeDocument/2006/relationships/slideLayout" Target="../slideLayouts/slideLayout622.xml"/><Relationship Id="rId5" Type="http://schemas.openxmlformats.org/officeDocument/2006/relationships/slideLayout" Target="../slideLayouts/slideLayout603.xml"/><Relationship Id="rId15" Type="http://schemas.openxmlformats.org/officeDocument/2006/relationships/slideLayout" Target="../slideLayouts/slideLayout613.xml"/><Relationship Id="rId23" Type="http://schemas.openxmlformats.org/officeDocument/2006/relationships/slideLayout" Target="../slideLayouts/slideLayout621.xml"/><Relationship Id="rId28" Type="http://schemas.openxmlformats.org/officeDocument/2006/relationships/image" Target="../media/image7.png"/><Relationship Id="rId10" Type="http://schemas.openxmlformats.org/officeDocument/2006/relationships/slideLayout" Target="../slideLayouts/slideLayout608.xml"/><Relationship Id="rId19" Type="http://schemas.openxmlformats.org/officeDocument/2006/relationships/slideLayout" Target="../slideLayouts/slideLayout617.xml"/><Relationship Id="rId4" Type="http://schemas.openxmlformats.org/officeDocument/2006/relationships/slideLayout" Target="../slideLayouts/slideLayout602.xml"/><Relationship Id="rId9" Type="http://schemas.openxmlformats.org/officeDocument/2006/relationships/slideLayout" Target="../slideLayouts/slideLayout607.xml"/><Relationship Id="rId14" Type="http://schemas.openxmlformats.org/officeDocument/2006/relationships/slideLayout" Target="../slideLayouts/slideLayout612.xml"/><Relationship Id="rId22" Type="http://schemas.openxmlformats.org/officeDocument/2006/relationships/slideLayout" Target="../slideLayouts/slideLayout620.xml"/><Relationship Id="rId27" Type="http://schemas.openxmlformats.org/officeDocument/2006/relationships/image" Target="../media/image6.png"/></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631.xml"/><Relationship Id="rId13" Type="http://schemas.openxmlformats.org/officeDocument/2006/relationships/slideLayout" Target="../slideLayouts/slideLayout636.xml"/><Relationship Id="rId18" Type="http://schemas.openxmlformats.org/officeDocument/2006/relationships/slideLayout" Target="../slideLayouts/slideLayout641.xml"/><Relationship Id="rId26" Type="http://schemas.openxmlformats.org/officeDocument/2006/relationships/theme" Target="../theme/theme26.xml"/><Relationship Id="rId3" Type="http://schemas.openxmlformats.org/officeDocument/2006/relationships/slideLayout" Target="../slideLayouts/slideLayout626.xml"/><Relationship Id="rId21" Type="http://schemas.openxmlformats.org/officeDocument/2006/relationships/slideLayout" Target="../slideLayouts/slideLayout644.xml"/><Relationship Id="rId7" Type="http://schemas.openxmlformats.org/officeDocument/2006/relationships/slideLayout" Target="../slideLayouts/slideLayout630.xml"/><Relationship Id="rId12" Type="http://schemas.openxmlformats.org/officeDocument/2006/relationships/slideLayout" Target="../slideLayouts/slideLayout635.xml"/><Relationship Id="rId17" Type="http://schemas.openxmlformats.org/officeDocument/2006/relationships/slideLayout" Target="../slideLayouts/slideLayout640.xml"/><Relationship Id="rId25" Type="http://schemas.openxmlformats.org/officeDocument/2006/relationships/slideLayout" Target="../slideLayouts/slideLayout648.xml"/><Relationship Id="rId2" Type="http://schemas.openxmlformats.org/officeDocument/2006/relationships/slideLayout" Target="../slideLayouts/slideLayout625.xml"/><Relationship Id="rId16" Type="http://schemas.openxmlformats.org/officeDocument/2006/relationships/slideLayout" Target="../slideLayouts/slideLayout639.xml"/><Relationship Id="rId20" Type="http://schemas.openxmlformats.org/officeDocument/2006/relationships/slideLayout" Target="../slideLayouts/slideLayout643.xml"/><Relationship Id="rId29" Type="http://schemas.openxmlformats.org/officeDocument/2006/relationships/image" Target="../media/image8.png"/><Relationship Id="rId1" Type="http://schemas.openxmlformats.org/officeDocument/2006/relationships/slideLayout" Target="../slideLayouts/slideLayout624.xml"/><Relationship Id="rId6" Type="http://schemas.openxmlformats.org/officeDocument/2006/relationships/slideLayout" Target="../slideLayouts/slideLayout629.xml"/><Relationship Id="rId11" Type="http://schemas.openxmlformats.org/officeDocument/2006/relationships/slideLayout" Target="../slideLayouts/slideLayout634.xml"/><Relationship Id="rId24" Type="http://schemas.openxmlformats.org/officeDocument/2006/relationships/slideLayout" Target="../slideLayouts/slideLayout647.xml"/><Relationship Id="rId5" Type="http://schemas.openxmlformats.org/officeDocument/2006/relationships/slideLayout" Target="../slideLayouts/slideLayout628.xml"/><Relationship Id="rId15" Type="http://schemas.openxmlformats.org/officeDocument/2006/relationships/slideLayout" Target="../slideLayouts/slideLayout638.xml"/><Relationship Id="rId23" Type="http://schemas.openxmlformats.org/officeDocument/2006/relationships/slideLayout" Target="../slideLayouts/slideLayout646.xml"/><Relationship Id="rId28" Type="http://schemas.openxmlformats.org/officeDocument/2006/relationships/image" Target="../media/image7.png"/><Relationship Id="rId10" Type="http://schemas.openxmlformats.org/officeDocument/2006/relationships/slideLayout" Target="../slideLayouts/slideLayout633.xml"/><Relationship Id="rId19" Type="http://schemas.openxmlformats.org/officeDocument/2006/relationships/slideLayout" Target="../slideLayouts/slideLayout642.xml"/><Relationship Id="rId4" Type="http://schemas.openxmlformats.org/officeDocument/2006/relationships/slideLayout" Target="../slideLayouts/slideLayout627.xml"/><Relationship Id="rId9" Type="http://schemas.openxmlformats.org/officeDocument/2006/relationships/slideLayout" Target="../slideLayouts/slideLayout632.xml"/><Relationship Id="rId14" Type="http://schemas.openxmlformats.org/officeDocument/2006/relationships/slideLayout" Target="../slideLayouts/slideLayout637.xml"/><Relationship Id="rId22" Type="http://schemas.openxmlformats.org/officeDocument/2006/relationships/slideLayout" Target="../slideLayouts/slideLayout645.xml"/><Relationship Id="rId27" Type="http://schemas.openxmlformats.org/officeDocument/2006/relationships/image" Target="../media/image6.png"/></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656.xml"/><Relationship Id="rId13" Type="http://schemas.openxmlformats.org/officeDocument/2006/relationships/slideLayout" Target="../slideLayouts/slideLayout661.xml"/><Relationship Id="rId18" Type="http://schemas.openxmlformats.org/officeDocument/2006/relationships/slideLayout" Target="../slideLayouts/slideLayout666.xml"/><Relationship Id="rId26" Type="http://schemas.openxmlformats.org/officeDocument/2006/relationships/theme" Target="../theme/theme27.xml"/><Relationship Id="rId3" Type="http://schemas.openxmlformats.org/officeDocument/2006/relationships/slideLayout" Target="../slideLayouts/slideLayout651.xml"/><Relationship Id="rId21" Type="http://schemas.openxmlformats.org/officeDocument/2006/relationships/slideLayout" Target="../slideLayouts/slideLayout669.xml"/><Relationship Id="rId7" Type="http://schemas.openxmlformats.org/officeDocument/2006/relationships/slideLayout" Target="../slideLayouts/slideLayout655.xml"/><Relationship Id="rId12" Type="http://schemas.openxmlformats.org/officeDocument/2006/relationships/slideLayout" Target="../slideLayouts/slideLayout660.xml"/><Relationship Id="rId17" Type="http://schemas.openxmlformats.org/officeDocument/2006/relationships/slideLayout" Target="../slideLayouts/slideLayout665.xml"/><Relationship Id="rId25" Type="http://schemas.openxmlformats.org/officeDocument/2006/relationships/slideLayout" Target="../slideLayouts/slideLayout673.xml"/><Relationship Id="rId2" Type="http://schemas.openxmlformats.org/officeDocument/2006/relationships/slideLayout" Target="../slideLayouts/slideLayout650.xml"/><Relationship Id="rId16" Type="http://schemas.openxmlformats.org/officeDocument/2006/relationships/slideLayout" Target="../slideLayouts/slideLayout664.xml"/><Relationship Id="rId20" Type="http://schemas.openxmlformats.org/officeDocument/2006/relationships/slideLayout" Target="../slideLayouts/slideLayout668.xml"/><Relationship Id="rId29" Type="http://schemas.openxmlformats.org/officeDocument/2006/relationships/image" Target="../media/image8.png"/><Relationship Id="rId1" Type="http://schemas.openxmlformats.org/officeDocument/2006/relationships/slideLayout" Target="../slideLayouts/slideLayout649.xml"/><Relationship Id="rId6" Type="http://schemas.openxmlformats.org/officeDocument/2006/relationships/slideLayout" Target="../slideLayouts/slideLayout654.xml"/><Relationship Id="rId11" Type="http://schemas.openxmlformats.org/officeDocument/2006/relationships/slideLayout" Target="../slideLayouts/slideLayout659.xml"/><Relationship Id="rId24" Type="http://schemas.openxmlformats.org/officeDocument/2006/relationships/slideLayout" Target="../slideLayouts/slideLayout672.xml"/><Relationship Id="rId5" Type="http://schemas.openxmlformats.org/officeDocument/2006/relationships/slideLayout" Target="../slideLayouts/slideLayout653.xml"/><Relationship Id="rId15" Type="http://schemas.openxmlformats.org/officeDocument/2006/relationships/slideLayout" Target="../slideLayouts/slideLayout663.xml"/><Relationship Id="rId23" Type="http://schemas.openxmlformats.org/officeDocument/2006/relationships/slideLayout" Target="../slideLayouts/slideLayout671.xml"/><Relationship Id="rId28" Type="http://schemas.openxmlformats.org/officeDocument/2006/relationships/image" Target="../media/image7.png"/><Relationship Id="rId10" Type="http://schemas.openxmlformats.org/officeDocument/2006/relationships/slideLayout" Target="../slideLayouts/slideLayout658.xml"/><Relationship Id="rId19" Type="http://schemas.openxmlformats.org/officeDocument/2006/relationships/slideLayout" Target="../slideLayouts/slideLayout667.xml"/><Relationship Id="rId4" Type="http://schemas.openxmlformats.org/officeDocument/2006/relationships/slideLayout" Target="../slideLayouts/slideLayout652.xml"/><Relationship Id="rId9" Type="http://schemas.openxmlformats.org/officeDocument/2006/relationships/slideLayout" Target="../slideLayouts/slideLayout657.xml"/><Relationship Id="rId14" Type="http://schemas.openxmlformats.org/officeDocument/2006/relationships/slideLayout" Target="../slideLayouts/slideLayout662.xml"/><Relationship Id="rId22" Type="http://schemas.openxmlformats.org/officeDocument/2006/relationships/slideLayout" Target="../slideLayouts/slideLayout670.xml"/><Relationship Id="rId27" Type="http://schemas.openxmlformats.org/officeDocument/2006/relationships/image" Target="../media/image6.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681.xml"/><Relationship Id="rId13" Type="http://schemas.openxmlformats.org/officeDocument/2006/relationships/slideLayout" Target="../slideLayouts/slideLayout686.xml"/><Relationship Id="rId18" Type="http://schemas.openxmlformats.org/officeDocument/2006/relationships/slideLayout" Target="../slideLayouts/slideLayout691.xml"/><Relationship Id="rId26" Type="http://schemas.openxmlformats.org/officeDocument/2006/relationships/theme" Target="../theme/theme28.xml"/><Relationship Id="rId3" Type="http://schemas.openxmlformats.org/officeDocument/2006/relationships/slideLayout" Target="../slideLayouts/slideLayout676.xml"/><Relationship Id="rId21" Type="http://schemas.openxmlformats.org/officeDocument/2006/relationships/slideLayout" Target="../slideLayouts/slideLayout694.xml"/><Relationship Id="rId7" Type="http://schemas.openxmlformats.org/officeDocument/2006/relationships/slideLayout" Target="../slideLayouts/slideLayout680.xml"/><Relationship Id="rId12" Type="http://schemas.openxmlformats.org/officeDocument/2006/relationships/slideLayout" Target="../slideLayouts/slideLayout685.xml"/><Relationship Id="rId17" Type="http://schemas.openxmlformats.org/officeDocument/2006/relationships/slideLayout" Target="../slideLayouts/slideLayout690.xml"/><Relationship Id="rId25" Type="http://schemas.openxmlformats.org/officeDocument/2006/relationships/slideLayout" Target="../slideLayouts/slideLayout698.xml"/><Relationship Id="rId2" Type="http://schemas.openxmlformats.org/officeDocument/2006/relationships/slideLayout" Target="../slideLayouts/slideLayout675.xml"/><Relationship Id="rId16" Type="http://schemas.openxmlformats.org/officeDocument/2006/relationships/slideLayout" Target="../slideLayouts/slideLayout689.xml"/><Relationship Id="rId20" Type="http://schemas.openxmlformats.org/officeDocument/2006/relationships/slideLayout" Target="../slideLayouts/slideLayout693.xml"/><Relationship Id="rId29" Type="http://schemas.openxmlformats.org/officeDocument/2006/relationships/image" Target="../media/image8.png"/><Relationship Id="rId1" Type="http://schemas.openxmlformats.org/officeDocument/2006/relationships/slideLayout" Target="../slideLayouts/slideLayout674.xml"/><Relationship Id="rId6" Type="http://schemas.openxmlformats.org/officeDocument/2006/relationships/slideLayout" Target="../slideLayouts/slideLayout679.xml"/><Relationship Id="rId11" Type="http://schemas.openxmlformats.org/officeDocument/2006/relationships/slideLayout" Target="../slideLayouts/slideLayout684.xml"/><Relationship Id="rId24" Type="http://schemas.openxmlformats.org/officeDocument/2006/relationships/slideLayout" Target="../slideLayouts/slideLayout697.xml"/><Relationship Id="rId5" Type="http://schemas.openxmlformats.org/officeDocument/2006/relationships/slideLayout" Target="../slideLayouts/slideLayout678.xml"/><Relationship Id="rId15" Type="http://schemas.openxmlformats.org/officeDocument/2006/relationships/slideLayout" Target="../slideLayouts/slideLayout688.xml"/><Relationship Id="rId23" Type="http://schemas.openxmlformats.org/officeDocument/2006/relationships/slideLayout" Target="../slideLayouts/slideLayout696.xml"/><Relationship Id="rId28" Type="http://schemas.openxmlformats.org/officeDocument/2006/relationships/image" Target="../media/image7.png"/><Relationship Id="rId10" Type="http://schemas.openxmlformats.org/officeDocument/2006/relationships/slideLayout" Target="../slideLayouts/slideLayout683.xml"/><Relationship Id="rId19" Type="http://schemas.openxmlformats.org/officeDocument/2006/relationships/slideLayout" Target="../slideLayouts/slideLayout692.xml"/><Relationship Id="rId4" Type="http://schemas.openxmlformats.org/officeDocument/2006/relationships/slideLayout" Target="../slideLayouts/slideLayout677.xml"/><Relationship Id="rId9" Type="http://schemas.openxmlformats.org/officeDocument/2006/relationships/slideLayout" Target="../slideLayouts/slideLayout682.xml"/><Relationship Id="rId14" Type="http://schemas.openxmlformats.org/officeDocument/2006/relationships/slideLayout" Target="../slideLayouts/slideLayout687.xml"/><Relationship Id="rId22" Type="http://schemas.openxmlformats.org/officeDocument/2006/relationships/slideLayout" Target="../slideLayouts/slideLayout695.xml"/><Relationship Id="rId27" Type="http://schemas.openxmlformats.org/officeDocument/2006/relationships/image" Target="../media/image6.png"/></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706.xml"/><Relationship Id="rId13" Type="http://schemas.openxmlformats.org/officeDocument/2006/relationships/slideLayout" Target="../slideLayouts/slideLayout711.xml"/><Relationship Id="rId18" Type="http://schemas.openxmlformats.org/officeDocument/2006/relationships/slideLayout" Target="../slideLayouts/slideLayout716.xml"/><Relationship Id="rId26" Type="http://schemas.openxmlformats.org/officeDocument/2006/relationships/theme" Target="../theme/theme29.xml"/><Relationship Id="rId3" Type="http://schemas.openxmlformats.org/officeDocument/2006/relationships/slideLayout" Target="../slideLayouts/slideLayout701.xml"/><Relationship Id="rId21" Type="http://schemas.openxmlformats.org/officeDocument/2006/relationships/slideLayout" Target="../slideLayouts/slideLayout719.xml"/><Relationship Id="rId7" Type="http://schemas.openxmlformats.org/officeDocument/2006/relationships/slideLayout" Target="../slideLayouts/slideLayout705.xml"/><Relationship Id="rId12" Type="http://schemas.openxmlformats.org/officeDocument/2006/relationships/slideLayout" Target="../slideLayouts/slideLayout710.xml"/><Relationship Id="rId17" Type="http://schemas.openxmlformats.org/officeDocument/2006/relationships/slideLayout" Target="../slideLayouts/slideLayout715.xml"/><Relationship Id="rId25" Type="http://schemas.openxmlformats.org/officeDocument/2006/relationships/slideLayout" Target="../slideLayouts/slideLayout723.xml"/><Relationship Id="rId2" Type="http://schemas.openxmlformats.org/officeDocument/2006/relationships/slideLayout" Target="../slideLayouts/slideLayout700.xml"/><Relationship Id="rId16" Type="http://schemas.openxmlformats.org/officeDocument/2006/relationships/slideLayout" Target="../slideLayouts/slideLayout714.xml"/><Relationship Id="rId20" Type="http://schemas.openxmlformats.org/officeDocument/2006/relationships/slideLayout" Target="../slideLayouts/slideLayout718.xml"/><Relationship Id="rId29" Type="http://schemas.openxmlformats.org/officeDocument/2006/relationships/image" Target="../media/image8.png"/><Relationship Id="rId1" Type="http://schemas.openxmlformats.org/officeDocument/2006/relationships/slideLayout" Target="../slideLayouts/slideLayout699.xml"/><Relationship Id="rId6" Type="http://schemas.openxmlformats.org/officeDocument/2006/relationships/slideLayout" Target="../slideLayouts/slideLayout704.xml"/><Relationship Id="rId11" Type="http://schemas.openxmlformats.org/officeDocument/2006/relationships/slideLayout" Target="../slideLayouts/slideLayout709.xml"/><Relationship Id="rId24" Type="http://schemas.openxmlformats.org/officeDocument/2006/relationships/slideLayout" Target="../slideLayouts/slideLayout722.xml"/><Relationship Id="rId5" Type="http://schemas.openxmlformats.org/officeDocument/2006/relationships/slideLayout" Target="../slideLayouts/slideLayout703.xml"/><Relationship Id="rId15" Type="http://schemas.openxmlformats.org/officeDocument/2006/relationships/slideLayout" Target="../slideLayouts/slideLayout713.xml"/><Relationship Id="rId23" Type="http://schemas.openxmlformats.org/officeDocument/2006/relationships/slideLayout" Target="../slideLayouts/slideLayout721.xml"/><Relationship Id="rId28" Type="http://schemas.openxmlformats.org/officeDocument/2006/relationships/image" Target="../media/image7.png"/><Relationship Id="rId10" Type="http://schemas.openxmlformats.org/officeDocument/2006/relationships/slideLayout" Target="../slideLayouts/slideLayout708.xml"/><Relationship Id="rId19" Type="http://schemas.openxmlformats.org/officeDocument/2006/relationships/slideLayout" Target="../slideLayouts/slideLayout717.xml"/><Relationship Id="rId4" Type="http://schemas.openxmlformats.org/officeDocument/2006/relationships/slideLayout" Target="../slideLayouts/slideLayout702.xml"/><Relationship Id="rId9" Type="http://schemas.openxmlformats.org/officeDocument/2006/relationships/slideLayout" Target="../slideLayouts/slideLayout707.xml"/><Relationship Id="rId14" Type="http://schemas.openxmlformats.org/officeDocument/2006/relationships/slideLayout" Target="../slideLayouts/slideLayout712.xml"/><Relationship Id="rId22" Type="http://schemas.openxmlformats.org/officeDocument/2006/relationships/slideLayout" Target="../slideLayouts/slideLayout720.xml"/><Relationship Id="rId27"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theme" Target="../theme/theme3.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29" Type="http://schemas.openxmlformats.org/officeDocument/2006/relationships/image" Target="../media/image7.png"/><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image" Target="../media/image6.png"/><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image" Target="../media/image8.png"/></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731.xml"/><Relationship Id="rId13" Type="http://schemas.openxmlformats.org/officeDocument/2006/relationships/slideLayout" Target="../slideLayouts/slideLayout736.xml"/><Relationship Id="rId18" Type="http://schemas.openxmlformats.org/officeDocument/2006/relationships/slideLayout" Target="../slideLayouts/slideLayout741.xml"/><Relationship Id="rId26" Type="http://schemas.openxmlformats.org/officeDocument/2006/relationships/image" Target="../media/image6.png"/><Relationship Id="rId3" Type="http://schemas.openxmlformats.org/officeDocument/2006/relationships/slideLayout" Target="../slideLayouts/slideLayout726.xml"/><Relationship Id="rId21" Type="http://schemas.openxmlformats.org/officeDocument/2006/relationships/slideLayout" Target="../slideLayouts/slideLayout744.xml"/><Relationship Id="rId7" Type="http://schemas.openxmlformats.org/officeDocument/2006/relationships/slideLayout" Target="../slideLayouts/slideLayout730.xml"/><Relationship Id="rId12" Type="http://schemas.openxmlformats.org/officeDocument/2006/relationships/slideLayout" Target="../slideLayouts/slideLayout735.xml"/><Relationship Id="rId17" Type="http://schemas.openxmlformats.org/officeDocument/2006/relationships/slideLayout" Target="../slideLayouts/slideLayout740.xml"/><Relationship Id="rId25" Type="http://schemas.openxmlformats.org/officeDocument/2006/relationships/theme" Target="../theme/theme30.xml"/><Relationship Id="rId2" Type="http://schemas.openxmlformats.org/officeDocument/2006/relationships/slideLayout" Target="../slideLayouts/slideLayout725.xml"/><Relationship Id="rId16" Type="http://schemas.openxmlformats.org/officeDocument/2006/relationships/slideLayout" Target="../slideLayouts/slideLayout739.xml"/><Relationship Id="rId20" Type="http://schemas.openxmlformats.org/officeDocument/2006/relationships/slideLayout" Target="../slideLayouts/slideLayout743.xml"/><Relationship Id="rId1" Type="http://schemas.openxmlformats.org/officeDocument/2006/relationships/slideLayout" Target="../slideLayouts/slideLayout724.xml"/><Relationship Id="rId6" Type="http://schemas.openxmlformats.org/officeDocument/2006/relationships/slideLayout" Target="../slideLayouts/slideLayout729.xml"/><Relationship Id="rId11" Type="http://schemas.openxmlformats.org/officeDocument/2006/relationships/slideLayout" Target="../slideLayouts/slideLayout734.xml"/><Relationship Id="rId24" Type="http://schemas.openxmlformats.org/officeDocument/2006/relationships/slideLayout" Target="../slideLayouts/slideLayout747.xml"/><Relationship Id="rId5" Type="http://schemas.openxmlformats.org/officeDocument/2006/relationships/slideLayout" Target="../slideLayouts/slideLayout728.xml"/><Relationship Id="rId15" Type="http://schemas.openxmlformats.org/officeDocument/2006/relationships/slideLayout" Target="../slideLayouts/slideLayout738.xml"/><Relationship Id="rId23" Type="http://schemas.openxmlformats.org/officeDocument/2006/relationships/slideLayout" Target="../slideLayouts/slideLayout746.xml"/><Relationship Id="rId28" Type="http://schemas.openxmlformats.org/officeDocument/2006/relationships/image" Target="../media/image8.png"/><Relationship Id="rId10" Type="http://schemas.openxmlformats.org/officeDocument/2006/relationships/slideLayout" Target="../slideLayouts/slideLayout733.xml"/><Relationship Id="rId19" Type="http://schemas.openxmlformats.org/officeDocument/2006/relationships/slideLayout" Target="../slideLayouts/slideLayout742.xml"/><Relationship Id="rId4" Type="http://schemas.openxmlformats.org/officeDocument/2006/relationships/slideLayout" Target="../slideLayouts/slideLayout727.xml"/><Relationship Id="rId9" Type="http://schemas.openxmlformats.org/officeDocument/2006/relationships/slideLayout" Target="../slideLayouts/slideLayout732.xml"/><Relationship Id="rId14" Type="http://schemas.openxmlformats.org/officeDocument/2006/relationships/slideLayout" Target="../slideLayouts/slideLayout737.xml"/><Relationship Id="rId22" Type="http://schemas.openxmlformats.org/officeDocument/2006/relationships/slideLayout" Target="../slideLayouts/slideLayout745.xml"/><Relationship Id="rId27" Type="http://schemas.openxmlformats.org/officeDocument/2006/relationships/image" Target="../media/image7.png"/></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755.xml"/><Relationship Id="rId13" Type="http://schemas.openxmlformats.org/officeDocument/2006/relationships/slideLayout" Target="../slideLayouts/slideLayout760.xml"/><Relationship Id="rId18" Type="http://schemas.openxmlformats.org/officeDocument/2006/relationships/slideLayout" Target="../slideLayouts/slideLayout765.xml"/><Relationship Id="rId26" Type="http://schemas.openxmlformats.org/officeDocument/2006/relationships/image" Target="../media/image6.png"/><Relationship Id="rId3" Type="http://schemas.openxmlformats.org/officeDocument/2006/relationships/slideLayout" Target="../slideLayouts/slideLayout750.xml"/><Relationship Id="rId21" Type="http://schemas.openxmlformats.org/officeDocument/2006/relationships/slideLayout" Target="../slideLayouts/slideLayout768.xml"/><Relationship Id="rId7" Type="http://schemas.openxmlformats.org/officeDocument/2006/relationships/slideLayout" Target="../slideLayouts/slideLayout754.xml"/><Relationship Id="rId12" Type="http://schemas.openxmlformats.org/officeDocument/2006/relationships/slideLayout" Target="../slideLayouts/slideLayout759.xml"/><Relationship Id="rId17" Type="http://schemas.openxmlformats.org/officeDocument/2006/relationships/slideLayout" Target="../slideLayouts/slideLayout764.xml"/><Relationship Id="rId25" Type="http://schemas.openxmlformats.org/officeDocument/2006/relationships/theme" Target="../theme/theme31.xml"/><Relationship Id="rId2" Type="http://schemas.openxmlformats.org/officeDocument/2006/relationships/slideLayout" Target="../slideLayouts/slideLayout749.xml"/><Relationship Id="rId16" Type="http://schemas.openxmlformats.org/officeDocument/2006/relationships/slideLayout" Target="../slideLayouts/slideLayout763.xml"/><Relationship Id="rId20" Type="http://schemas.openxmlformats.org/officeDocument/2006/relationships/slideLayout" Target="../slideLayouts/slideLayout767.xml"/><Relationship Id="rId1" Type="http://schemas.openxmlformats.org/officeDocument/2006/relationships/slideLayout" Target="../slideLayouts/slideLayout748.xml"/><Relationship Id="rId6" Type="http://schemas.openxmlformats.org/officeDocument/2006/relationships/slideLayout" Target="../slideLayouts/slideLayout753.xml"/><Relationship Id="rId11" Type="http://schemas.openxmlformats.org/officeDocument/2006/relationships/slideLayout" Target="../slideLayouts/slideLayout758.xml"/><Relationship Id="rId24" Type="http://schemas.openxmlformats.org/officeDocument/2006/relationships/slideLayout" Target="../slideLayouts/slideLayout771.xml"/><Relationship Id="rId5" Type="http://schemas.openxmlformats.org/officeDocument/2006/relationships/slideLayout" Target="../slideLayouts/slideLayout752.xml"/><Relationship Id="rId15" Type="http://schemas.openxmlformats.org/officeDocument/2006/relationships/slideLayout" Target="../slideLayouts/slideLayout762.xml"/><Relationship Id="rId23" Type="http://schemas.openxmlformats.org/officeDocument/2006/relationships/slideLayout" Target="../slideLayouts/slideLayout770.xml"/><Relationship Id="rId28" Type="http://schemas.openxmlformats.org/officeDocument/2006/relationships/image" Target="../media/image8.png"/><Relationship Id="rId10" Type="http://schemas.openxmlformats.org/officeDocument/2006/relationships/slideLayout" Target="../slideLayouts/slideLayout757.xml"/><Relationship Id="rId19" Type="http://schemas.openxmlformats.org/officeDocument/2006/relationships/slideLayout" Target="../slideLayouts/slideLayout766.xml"/><Relationship Id="rId4" Type="http://schemas.openxmlformats.org/officeDocument/2006/relationships/slideLayout" Target="../slideLayouts/slideLayout751.xml"/><Relationship Id="rId9" Type="http://schemas.openxmlformats.org/officeDocument/2006/relationships/slideLayout" Target="../slideLayouts/slideLayout756.xml"/><Relationship Id="rId14" Type="http://schemas.openxmlformats.org/officeDocument/2006/relationships/slideLayout" Target="../slideLayouts/slideLayout761.xml"/><Relationship Id="rId22" Type="http://schemas.openxmlformats.org/officeDocument/2006/relationships/slideLayout" Target="../slideLayouts/slideLayout769.xml"/><Relationship Id="rId27" Type="http://schemas.openxmlformats.org/officeDocument/2006/relationships/image" Target="../media/image7.png"/></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779.xml"/><Relationship Id="rId3" Type="http://schemas.openxmlformats.org/officeDocument/2006/relationships/slideLayout" Target="../slideLayouts/slideLayout774.xml"/><Relationship Id="rId7" Type="http://schemas.openxmlformats.org/officeDocument/2006/relationships/slideLayout" Target="../slideLayouts/slideLayout778.xml"/><Relationship Id="rId2" Type="http://schemas.openxmlformats.org/officeDocument/2006/relationships/slideLayout" Target="../slideLayouts/slideLayout773.xml"/><Relationship Id="rId1" Type="http://schemas.openxmlformats.org/officeDocument/2006/relationships/slideLayout" Target="../slideLayouts/slideLayout772.xml"/><Relationship Id="rId6" Type="http://schemas.openxmlformats.org/officeDocument/2006/relationships/slideLayout" Target="../slideLayouts/slideLayout777.xml"/><Relationship Id="rId5" Type="http://schemas.openxmlformats.org/officeDocument/2006/relationships/slideLayout" Target="../slideLayouts/slideLayout776.xml"/><Relationship Id="rId10" Type="http://schemas.openxmlformats.org/officeDocument/2006/relationships/theme" Target="../theme/theme32.xml"/><Relationship Id="rId4" Type="http://schemas.openxmlformats.org/officeDocument/2006/relationships/slideLayout" Target="../slideLayouts/slideLayout775.xml"/><Relationship Id="rId9" Type="http://schemas.openxmlformats.org/officeDocument/2006/relationships/slideLayout" Target="../slideLayouts/slideLayout78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788.xml"/><Relationship Id="rId3" Type="http://schemas.openxmlformats.org/officeDocument/2006/relationships/slideLayout" Target="../slideLayouts/slideLayout783.xml"/><Relationship Id="rId7" Type="http://schemas.openxmlformats.org/officeDocument/2006/relationships/slideLayout" Target="../slideLayouts/slideLayout787.xml"/><Relationship Id="rId2" Type="http://schemas.openxmlformats.org/officeDocument/2006/relationships/slideLayout" Target="../slideLayouts/slideLayout782.xml"/><Relationship Id="rId1" Type="http://schemas.openxmlformats.org/officeDocument/2006/relationships/slideLayout" Target="../slideLayouts/slideLayout781.xml"/><Relationship Id="rId6" Type="http://schemas.openxmlformats.org/officeDocument/2006/relationships/slideLayout" Target="../slideLayouts/slideLayout786.xml"/><Relationship Id="rId5" Type="http://schemas.openxmlformats.org/officeDocument/2006/relationships/slideLayout" Target="../slideLayouts/slideLayout785.xml"/><Relationship Id="rId10" Type="http://schemas.openxmlformats.org/officeDocument/2006/relationships/theme" Target="../theme/theme33.xml"/><Relationship Id="rId4" Type="http://schemas.openxmlformats.org/officeDocument/2006/relationships/slideLayout" Target="../slideLayouts/slideLayout784.xml"/><Relationship Id="rId9" Type="http://schemas.openxmlformats.org/officeDocument/2006/relationships/slideLayout" Target="../slideLayouts/slideLayout789.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797.xml"/><Relationship Id="rId3" Type="http://schemas.openxmlformats.org/officeDocument/2006/relationships/slideLayout" Target="../slideLayouts/slideLayout792.xml"/><Relationship Id="rId7" Type="http://schemas.openxmlformats.org/officeDocument/2006/relationships/slideLayout" Target="../slideLayouts/slideLayout796.xml"/><Relationship Id="rId2" Type="http://schemas.openxmlformats.org/officeDocument/2006/relationships/slideLayout" Target="../slideLayouts/slideLayout791.xml"/><Relationship Id="rId1" Type="http://schemas.openxmlformats.org/officeDocument/2006/relationships/slideLayout" Target="../slideLayouts/slideLayout790.xml"/><Relationship Id="rId6" Type="http://schemas.openxmlformats.org/officeDocument/2006/relationships/slideLayout" Target="../slideLayouts/slideLayout795.xml"/><Relationship Id="rId11" Type="http://schemas.openxmlformats.org/officeDocument/2006/relationships/image" Target="../media/image11.emf"/><Relationship Id="rId5" Type="http://schemas.openxmlformats.org/officeDocument/2006/relationships/slideLayout" Target="../slideLayouts/slideLayout794.xml"/><Relationship Id="rId10" Type="http://schemas.openxmlformats.org/officeDocument/2006/relationships/theme" Target="../theme/theme34.xml"/><Relationship Id="rId4" Type="http://schemas.openxmlformats.org/officeDocument/2006/relationships/slideLayout" Target="../slideLayouts/slideLayout793.xml"/><Relationship Id="rId9" Type="http://schemas.openxmlformats.org/officeDocument/2006/relationships/slideLayout" Target="../slideLayouts/slideLayout798.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806.xml"/><Relationship Id="rId13" Type="http://schemas.openxmlformats.org/officeDocument/2006/relationships/slideLayout" Target="../slideLayouts/slideLayout811.xml"/><Relationship Id="rId18" Type="http://schemas.openxmlformats.org/officeDocument/2006/relationships/slideLayout" Target="../slideLayouts/slideLayout816.xml"/><Relationship Id="rId26" Type="http://schemas.openxmlformats.org/officeDocument/2006/relationships/theme" Target="../theme/theme35.xml"/><Relationship Id="rId3" Type="http://schemas.openxmlformats.org/officeDocument/2006/relationships/slideLayout" Target="../slideLayouts/slideLayout801.xml"/><Relationship Id="rId21" Type="http://schemas.openxmlformats.org/officeDocument/2006/relationships/slideLayout" Target="../slideLayouts/slideLayout819.xml"/><Relationship Id="rId7" Type="http://schemas.openxmlformats.org/officeDocument/2006/relationships/slideLayout" Target="../slideLayouts/slideLayout805.xml"/><Relationship Id="rId12" Type="http://schemas.openxmlformats.org/officeDocument/2006/relationships/slideLayout" Target="../slideLayouts/slideLayout810.xml"/><Relationship Id="rId17" Type="http://schemas.openxmlformats.org/officeDocument/2006/relationships/slideLayout" Target="../slideLayouts/slideLayout815.xml"/><Relationship Id="rId25" Type="http://schemas.openxmlformats.org/officeDocument/2006/relationships/slideLayout" Target="../slideLayouts/slideLayout823.xml"/><Relationship Id="rId2" Type="http://schemas.openxmlformats.org/officeDocument/2006/relationships/slideLayout" Target="../slideLayouts/slideLayout800.xml"/><Relationship Id="rId16" Type="http://schemas.openxmlformats.org/officeDocument/2006/relationships/slideLayout" Target="../slideLayouts/slideLayout814.xml"/><Relationship Id="rId20" Type="http://schemas.openxmlformats.org/officeDocument/2006/relationships/slideLayout" Target="../slideLayouts/slideLayout818.xml"/><Relationship Id="rId29" Type="http://schemas.openxmlformats.org/officeDocument/2006/relationships/image" Target="../media/image8.png"/><Relationship Id="rId1" Type="http://schemas.openxmlformats.org/officeDocument/2006/relationships/slideLayout" Target="../slideLayouts/slideLayout799.xml"/><Relationship Id="rId6" Type="http://schemas.openxmlformats.org/officeDocument/2006/relationships/slideLayout" Target="../slideLayouts/slideLayout804.xml"/><Relationship Id="rId11" Type="http://schemas.openxmlformats.org/officeDocument/2006/relationships/slideLayout" Target="../slideLayouts/slideLayout809.xml"/><Relationship Id="rId24" Type="http://schemas.openxmlformats.org/officeDocument/2006/relationships/slideLayout" Target="../slideLayouts/slideLayout822.xml"/><Relationship Id="rId5" Type="http://schemas.openxmlformats.org/officeDocument/2006/relationships/slideLayout" Target="../slideLayouts/slideLayout803.xml"/><Relationship Id="rId15" Type="http://schemas.openxmlformats.org/officeDocument/2006/relationships/slideLayout" Target="../slideLayouts/slideLayout813.xml"/><Relationship Id="rId23" Type="http://schemas.openxmlformats.org/officeDocument/2006/relationships/slideLayout" Target="../slideLayouts/slideLayout821.xml"/><Relationship Id="rId28" Type="http://schemas.openxmlformats.org/officeDocument/2006/relationships/image" Target="../media/image7.png"/><Relationship Id="rId10" Type="http://schemas.openxmlformats.org/officeDocument/2006/relationships/slideLayout" Target="../slideLayouts/slideLayout808.xml"/><Relationship Id="rId19" Type="http://schemas.openxmlformats.org/officeDocument/2006/relationships/slideLayout" Target="../slideLayouts/slideLayout817.xml"/><Relationship Id="rId4" Type="http://schemas.openxmlformats.org/officeDocument/2006/relationships/slideLayout" Target="../slideLayouts/slideLayout802.xml"/><Relationship Id="rId9" Type="http://schemas.openxmlformats.org/officeDocument/2006/relationships/slideLayout" Target="../slideLayouts/slideLayout807.xml"/><Relationship Id="rId14" Type="http://schemas.openxmlformats.org/officeDocument/2006/relationships/slideLayout" Target="../slideLayouts/slideLayout812.xml"/><Relationship Id="rId22" Type="http://schemas.openxmlformats.org/officeDocument/2006/relationships/slideLayout" Target="../slideLayouts/slideLayout820.xml"/><Relationship Id="rId27" Type="http://schemas.openxmlformats.org/officeDocument/2006/relationships/image" Target="../media/image6.png"/></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831.xml"/><Relationship Id="rId3" Type="http://schemas.openxmlformats.org/officeDocument/2006/relationships/slideLayout" Target="../slideLayouts/slideLayout826.xml"/><Relationship Id="rId7" Type="http://schemas.openxmlformats.org/officeDocument/2006/relationships/slideLayout" Target="../slideLayouts/slideLayout830.xml"/><Relationship Id="rId2" Type="http://schemas.openxmlformats.org/officeDocument/2006/relationships/slideLayout" Target="../slideLayouts/slideLayout825.xml"/><Relationship Id="rId1" Type="http://schemas.openxmlformats.org/officeDocument/2006/relationships/slideLayout" Target="../slideLayouts/slideLayout824.xml"/><Relationship Id="rId6" Type="http://schemas.openxmlformats.org/officeDocument/2006/relationships/slideLayout" Target="../slideLayouts/slideLayout829.xml"/><Relationship Id="rId5" Type="http://schemas.openxmlformats.org/officeDocument/2006/relationships/slideLayout" Target="../slideLayouts/slideLayout828.xml"/><Relationship Id="rId4" Type="http://schemas.openxmlformats.org/officeDocument/2006/relationships/slideLayout" Target="../slideLayouts/slideLayout827.xml"/><Relationship Id="rId9" Type="http://schemas.openxmlformats.org/officeDocument/2006/relationships/theme" Target="../theme/theme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theme" Target="../theme/theme4.xml"/><Relationship Id="rId3" Type="http://schemas.openxmlformats.org/officeDocument/2006/relationships/slideLayout" Target="../slideLayouts/slideLayout77.xml"/><Relationship Id="rId21" Type="http://schemas.openxmlformats.org/officeDocument/2006/relationships/slideLayout" Target="../slideLayouts/slideLayout9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29" Type="http://schemas.openxmlformats.org/officeDocument/2006/relationships/image" Target="../media/image8.png"/><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28" Type="http://schemas.openxmlformats.org/officeDocument/2006/relationships/image" Target="../media/image7.png"/><Relationship Id="rId10" Type="http://schemas.openxmlformats.org/officeDocument/2006/relationships/slideLayout" Target="../slideLayouts/slideLayout84.xml"/><Relationship Id="rId19" Type="http://schemas.openxmlformats.org/officeDocument/2006/relationships/slideLayout" Target="../slideLayouts/slideLayout93.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theme" Target="../theme/theme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image" Target="../media/image8.png"/><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image" Target="../media/image7.png"/><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theme" Target="../theme/theme6.xml"/><Relationship Id="rId3" Type="http://schemas.openxmlformats.org/officeDocument/2006/relationships/slideLayout" Target="../slideLayouts/slideLayout127.xml"/><Relationship Id="rId21" Type="http://schemas.openxmlformats.org/officeDocument/2006/relationships/slideLayout" Target="../slideLayouts/slideLayout145.xml"/><Relationship Id="rId7" Type="http://schemas.openxmlformats.org/officeDocument/2006/relationships/slideLayout" Target="../slideLayouts/slideLayout131.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image" Target="../media/image8.png"/><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image" Target="../media/image7.png"/><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image" Target="../media/image6.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57.xml"/><Relationship Id="rId13" Type="http://schemas.openxmlformats.org/officeDocument/2006/relationships/slideLayout" Target="../slideLayouts/slideLayout162.xml"/><Relationship Id="rId18" Type="http://schemas.openxmlformats.org/officeDocument/2006/relationships/slideLayout" Target="../slideLayouts/slideLayout167.xml"/><Relationship Id="rId26" Type="http://schemas.openxmlformats.org/officeDocument/2006/relationships/theme" Target="../theme/theme7.xml"/><Relationship Id="rId3" Type="http://schemas.openxmlformats.org/officeDocument/2006/relationships/slideLayout" Target="../slideLayouts/slideLayout152.xml"/><Relationship Id="rId21" Type="http://schemas.openxmlformats.org/officeDocument/2006/relationships/slideLayout" Target="../slideLayouts/slideLayout170.xml"/><Relationship Id="rId7" Type="http://schemas.openxmlformats.org/officeDocument/2006/relationships/slideLayout" Target="../slideLayouts/slideLayout156.xml"/><Relationship Id="rId12" Type="http://schemas.openxmlformats.org/officeDocument/2006/relationships/slideLayout" Target="../slideLayouts/slideLayout161.xml"/><Relationship Id="rId17" Type="http://schemas.openxmlformats.org/officeDocument/2006/relationships/slideLayout" Target="../slideLayouts/slideLayout166.xml"/><Relationship Id="rId25" Type="http://schemas.openxmlformats.org/officeDocument/2006/relationships/slideLayout" Target="../slideLayouts/slideLayout174.xml"/><Relationship Id="rId2" Type="http://schemas.openxmlformats.org/officeDocument/2006/relationships/slideLayout" Target="../slideLayouts/slideLayout151.xml"/><Relationship Id="rId16" Type="http://schemas.openxmlformats.org/officeDocument/2006/relationships/slideLayout" Target="../slideLayouts/slideLayout165.xml"/><Relationship Id="rId20" Type="http://schemas.openxmlformats.org/officeDocument/2006/relationships/slideLayout" Target="../slideLayouts/slideLayout169.xml"/><Relationship Id="rId29" Type="http://schemas.openxmlformats.org/officeDocument/2006/relationships/image" Target="../media/image8.png"/><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24" Type="http://schemas.openxmlformats.org/officeDocument/2006/relationships/slideLayout" Target="../slideLayouts/slideLayout173.xml"/><Relationship Id="rId5" Type="http://schemas.openxmlformats.org/officeDocument/2006/relationships/slideLayout" Target="../slideLayouts/slideLayout154.xml"/><Relationship Id="rId15" Type="http://schemas.openxmlformats.org/officeDocument/2006/relationships/slideLayout" Target="../slideLayouts/slideLayout164.xml"/><Relationship Id="rId23" Type="http://schemas.openxmlformats.org/officeDocument/2006/relationships/slideLayout" Target="../slideLayouts/slideLayout172.xml"/><Relationship Id="rId28" Type="http://schemas.openxmlformats.org/officeDocument/2006/relationships/image" Target="../media/image7.png"/><Relationship Id="rId10" Type="http://schemas.openxmlformats.org/officeDocument/2006/relationships/slideLayout" Target="../slideLayouts/slideLayout159.xml"/><Relationship Id="rId19" Type="http://schemas.openxmlformats.org/officeDocument/2006/relationships/slideLayout" Target="../slideLayouts/slideLayout168.xml"/><Relationship Id="rId4" Type="http://schemas.openxmlformats.org/officeDocument/2006/relationships/slideLayout" Target="../slideLayouts/slideLayout153.xml"/><Relationship Id="rId9" Type="http://schemas.openxmlformats.org/officeDocument/2006/relationships/slideLayout" Target="../slideLayouts/slideLayout158.xml"/><Relationship Id="rId14" Type="http://schemas.openxmlformats.org/officeDocument/2006/relationships/slideLayout" Target="../slideLayouts/slideLayout163.xml"/><Relationship Id="rId22" Type="http://schemas.openxmlformats.org/officeDocument/2006/relationships/slideLayout" Target="../slideLayouts/slideLayout171.xml"/><Relationship Id="rId27" Type="http://schemas.openxmlformats.org/officeDocument/2006/relationships/image" Target="../media/image6.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2.xml"/><Relationship Id="rId13" Type="http://schemas.openxmlformats.org/officeDocument/2006/relationships/slideLayout" Target="../slideLayouts/slideLayout187.xml"/><Relationship Id="rId18" Type="http://schemas.openxmlformats.org/officeDocument/2006/relationships/slideLayout" Target="../slideLayouts/slideLayout192.xml"/><Relationship Id="rId26" Type="http://schemas.openxmlformats.org/officeDocument/2006/relationships/theme" Target="../theme/theme8.xml"/><Relationship Id="rId3" Type="http://schemas.openxmlformats.org/officeDocument/2006/relationships/slideLayout" Target="../slideLayouts/slideLayout177.xml"/><Relationship Id="rId21" Type="http://schemas.openxmlformats.org/officeDocument/2006/relationships/slideLayout" Target="../slideLayouts/slideLayout195.xml"/><Relationship Id="rId7" Type="http://schemas.openxmlformats.org/officeDocument/2006/relationships/slideLayout" Target="../slideLayouts/slideLayout181.xml"/><Relationship Id="rId12" Type="http://schemas.openxmlformats.org/officeDocument/2006/relationships/slideLayout" Target="../slideLayouts/slideLayout186.xml"/><Relationship Id="rId17" Type="http://schemas.openxmlformats.org/officeDocument/2006/relationships/slideLayout" Target="../slideLayouts/slideLayout191.xml"/><Relationship Id="rId25" Type="http://schemas.openxmlformats.org/officeDocument/2006/relationships/slideLayout" Target="../slideLayouts/slideLayout199.xml"/><Relationship Id="rId2" Type="http://schemas.openxmlformats.org/officeDocument/2006/relationships/slideLayout" Target="../slideLayouts/slideLayout176.xml"/><Relationship Id="rId16" Type="http://schemas.openxmlformats.org/officeDocument/2006/relationships/slideLayout" Target="../slideLayouts/slideLayout190.xml"/><Relationship Id="rId20" Type="http://schemas.openxmlformats.org/officeDocument/2006/relationships/slideLayout" Target="../slideLayouts/slideLayout194.xml"/><Relationship Id="rId29" Type="http://schemas.openxmlformats.org/officeDocument/2006/relationships/image" Target="../media/image8.png"/><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24" Type="http://schemas.openxmlformats.org/officeDocument/2006/relationships/slideLayout" Target="../slideLayouts/slideLayout198.xml"/><Relationship Id="rId5" Type="http://schemas.openxmlformats.org/officeDocument/2006/relationships/slideLayout" Target="../slideLayouts/slideLayout179.xml"/><Relationship Id="rId15" Type="http://schemas.openxmlformats.org/officeDocument/2006/relationships/slideLayout" Target="../slideLayouts/slideLayout189.xml"/><Relationship Id="rId23" Type="http://schemas.openxmlformats.org/officeDocument/2006/relationships/slideLayout" Target="../slideLayouts/slideLayout197.xml"/><Relationship Id="rId28" Type="http://schemas.openxmlformats.org/officeDocument/2006/relationships/image" Target="../media/image7.png"/><Relationship Id="rId10" Type="http://schemas.openxmlformats.org/officeDocument/2006/relationships/slideLayout" Target="../slideLayouts/slideLayout184.xml"/><Relationship Id="rId19" Type="http://schemas.openxmlformats.org/officeDocument/2006/relationships/slideLayout" Target="../slideLayouts/slideLayout193.xml"/><Relationship Id="rId4" Type="http://schemas.openxmlformats.org/officeDocument/2006/relationships/slideLayout" Target="../slideLayouts/slideLayout178.xml"/><Relationship Id="rId9" Type="http://schemas.openxmlformats.org/officeDocument/2006/relationships/slideLayout" Target="../slideLayouts/slideLayout183.xml"/><Relationship Id="rId14" Type="http://schemas.openxmlformats.org/officeDocument/2006/relationships/slideLayout" Target="../slideLayouts/slideLayout188.xml"/><Relationship Id="rId22" Type="http://schemas.openxmlformats.org/officeDocument/2006/relationships/slideLayout" Target="../slideLayouts/slideLayout196.xml"/><Relationship Id="rId27" Type="http://schemas.openxmlformats.org/officeDocument/2006/relationships/image" Target="../media/image6.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07.xml"/><Relationship Id="rId13" Type="http://schemas.openxmlformats.org/officeDocument/2006/relationships/slideLayout" Target="../slideLayouts/slideLayout212.xml"/><Relationship Id="rId18" Type="http://schemas.openxmlformats.org/officeDocument/2006/relationships/slideLayout" Target="../slideLayouts/slideLayout217.xml"/><Relationship Id="rId26" Type="http://schemas.openxmlformats.org/officeDocument/2006/relationships/theme" Target="../theme/theme9.xml"/><Relationship Id="rId3" Type="http://schemas.openxmlformats.org/officeDocument/2006/relationships/slideLayout" Target="../slideLayouts/slideLayout202.xml"/><Relationship Id="rId21" Type="http://schemas.openxmlformats.org/officeDocument/2006/relationships/slideLayout" Target="../slideLayouts/slideLayout220.xml"/><Relationship Id="rId7" Type="http://schemas.openxmlformats.org/officeDocument/2006/relationships/slideLayout" Target="../slideLayouts/slideLayout206.xml"/><Relationship Id="rId12" Type="http://schemas.openxmlformats.org/officeDocument/2006/relationships/slideLayout" Target="../slideLayouts/slideLayout211.xml"/><Relationship Id="rId17" Type="http://schemas.openxmlformats.org/officeDocument/2006/relationships/slideLayout" Target="../slideLayouts/slideLayout216.xml"/><Relationship Id="rId25" Type="http://schemas.openxmlformats.org/officeDocument/2006/relationships/slideLayout" Target="../slideLayouts/slideLayout224.xml"/><Relationship Id="rId2" Type="http://schemas.openxmlformats.org/officeDocument/2006/relationships/slideLayout" Target="../slideLayouts/slideLayout201.xml"/><Relationship Id="rId16" Type="http://schemas.openxmlformats.org/officeDocument/2006/relationships/slideLayout" Target="../slideLayouts/slideLayout215.xml"/><Relationship Id="rId20" Type="http://schemas.openxmlformats.org/officeDocument/2006/relationships/slideLayout" Target="../slideLayouts/slideLayout219.xml"/><Relationship Id="rId29" Type="http://schemas.openxmlformats.org/officeDocument/2006/relationships/image" Target="../media/image8.png"/><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24" Type="http://schemas.openxmlformats.org/officeDocument/2006/relationships/slideLayout" Target="../slideLayouts/slideLayout223.xml"/><Relationship Id="rId5" Type="http://schemas.openxmlformats.org/officeDocument/2006/relationships/slideLayout" Target="../slideLayouts/slideLayout204.xml"/><Relationship Id="rId15" Type="http://schemas.openxmlformats.org/officeDocument/2006/relationships/slideLayout" Target="../slideLayouts/slideLayout214.xml"/><Relationship Id="rId23" Type="http://schemas.openxmlformats.org/officeDocument/2006/relationships/slideLayout" Target="../slideLayouts/slideLayout222.xml"/><Relationship Id="rId28" Type="http://schemas.openxmlformats.org/officeDocument/2006/relationships/image" Target="../media/image7.png"/><Relationship Id="rId10" Type="http://schemas.openxmlformats.org/officeDocument/2006/relationships/slideLayout" Target="../slideLayouts/slideLayout209.xml"/><Relationship Id="rId19" Type="http://schemas.openxmlformats.org/officeDocument/2006/relationships/slideLayout" Target="../slideLayouts/slideLayout218.xml"/><Relationship Id="rId4" Type="http://schemas.openxmlformats.org/officeDocument/2006/relationships/slideLayout" Target="../slideLayouts/slideLayout203.xml"/><Relationship Id="rId9" Type="http://schemas.openxmlformats.org/officeDocument/2006/relationships/slideLayout" Target="../slideLayouts/slideLayout208.xml"/><Relationship Id="rId14" Type="http://schemas.openxmlformats.org/officeDocument/2006/relationships/slideLayout" Target="../slideLayouts/slideLayout213.xml"/><Relationship Id="rId22" Type="http://schemas.openxmlformats.org/officeDocument/2006/relationships/slideLayout" Target="../slideLayouts/slideLayout221.xml"/><Relationship Id="rId27"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0450" y="517525"/>
            <a:ext cx="10969943" cy="415498"/>
          </a:xfrm>
          <a:prstGeom prst="rect">
            <a:avLst/>
          </a:prstGeom>
        </p:spPr>
        <p:txBody>
          <a:bodyPr vert="horz" lIns="0" tIns="0" rIns="0" bIns="0" rtlCol="0" anchor="t" anchorCtr="0">
            <a:spAutoFit/>
          </a:bodyPr>
          <a:lstStyle/>
          <a:p>
            <a:r>
              <a:rPr lang="en-US" dirty="0"/>
              <a:t>Click to edit Master title style</a:t>
            </a:r>
            <a:endParaRPr dirty="0"/>
          </a:p>
        </p:txBody>
      </p:sp>
      <p:sp>
        <p:nvSpPr>
          <p:cNvPr id="3" name="Text Placeholder 2"/>
          <p:cNvSpPr>
            <a:spLocks noGrp="1"/>
          </p:cNvSpPr>
          <p:nvPr>
            <p:ph type="body" idx="1"/>
          </p:nvPr>
        </p:nvSpPr>
        <p:spPr>
          <a:xfrm>
            <a:off x="609600" y="1524002"/>
            <a:ext cx="10969784" cy="1469120"/>
          </a:xfrm>
          <a:prstGeom prst="rect">
            <a:avLst/>
          </a:prstGeom>
        </p:spPr>
        <p:txBody>
          <a:bodyPr vert="horz"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2"/>
          </p:nvPr>
        </p:nvSpPr>
        <p:spPr>
          <a:xfrm>
            <a:off x="8001000" y="6426104"/>
            <a:ext cx="995579" cy="210312"/>
          </a:xfrm>
          <a:prstGeom prst="rect">
            <a:avLst/>
          </a:prstGeom>
        </p:spPr>
        <p:txBody>
          <a:bodyPr vert="horz" wrap="none" lIns="0" tIns="0" rIns="0" bIns="0" rtlCol="0" anchor="b" anchorCtr="0">
            <a:noAutofit/>
          </a:bodyPr>
          <a:lstStyle>
            <a:lvl1pPr algn="ctr">
              <a:defRPr sz="700">
                <a:solidFill>
                  <a:schemeClr val="tx2"/>
                </a:solidFill>
              </a:defRPr>
            </a:lvl1pPr>
          </a:lstStyle>
          <a:p>
            <a:fld id="{8E98E202-4908-4D33-B39A-210142D53C1C}" type="datetime4">
              <a:rPr lang="en-US" smtClean="0"/>
              <a:t>July 14, 2020</a:t>
            </a:fld>
            <a:endParaRPr lang="is-IS" dirty="0"/>
          </a:p>
        </p:txBody>
      </p:sp>
      <p:sp>
        <p:nvSpPr>
          <p:cNvPr id="5" name="Footer Placeholder 4"/>
          <p:cNvSpPr>
            <a:spLocks noGrp="1"/>
          </p:cNvSpPr>
          <p:nvPr>
            <p:ph type="ftr" sz="quarter" idx="3"/>
          </p:nvPr>
        </p:nvSpPr>
        <p:spPr>
          <a:xfrm>
            <a:off x="9144001" y="6426104"/>
            <a:ext cx="1815399" cy="210312"/>
          </a:xfrm>
          <a:prstGeom prst="rect">
            <a:avLst/>
          </a:prstGeom>
        </p:spPr>
        <p:txBody>
          <a:bodyPr vert="horz" wrap="none" lIns="0" tIns="0" rIns="0" bIns="0" rtlCol="0" anchor="b" anchorCtr="0"/>
          <a:lstStyle>
            <a:lvl1pPr algn="r">
              <a:defRPr sz="700">
                <a:solidFill>
                  <a:schemeClr val="tx2"/>
                </a:solidFill>
              </a:defRPr>
            </a:lvl1pPr>
          </a:lstStyle>
          <a:p>
            <a:r>
              <a:rPr lang="en-US"/>
              <a:t>Private | Confidential | Internal Use Only </a:t>
            </a:r>
          </a:p>
        </p:txBody>
      </p:sp>
      <p:sp>
        <p:nvSpPr>
          <p:cNvPr id="6" name="Slide Number Placeholder 5"/>
          <p:cNvSpPr>
            <a:spLocks noGrp="1"/>
          </p:cNvSpPr>
          <p:nvPr>
            <p:ph type="sldNum" sz="quarter" idx="4"/>
          </p:nvPr>
        </p:nvSpPr>
        <p:spPr bwMode="gray">
          <a:xfrm>
            <a:off x="11049002" y="6430869"/>
            <a:ext cx="533399" cy="232147"/>
          </a:xfrm>
          <a:prstGeom prst="rect">
            <a:avLst/>
          </a:prstGeom>
        </p:spPr>
        <p:txBody>
          <a:bodyPr vert="horz" wrap="none" lIns="0" tIns="0" rIns="0" bIns="0" rtlCol="0" anchor="b" anchorCtr="0"/>
          <a:lstStyle>
            <a:lvl1pPr algn="r">
              <a:defRPr sz="1200">
                <a:solidFill>
                  <a:schemeClr val="accent5"/>
                </a:solidFill>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1683658382"/>
      </p:ext>
    </p:extLst>
  </p:cSld>
  <p:clrMap bg1="lt1" tx1="dk1" bg2="lt2" tx2="dk2" accent1="accent1" accent2="accent2" accent3="accent3" accent4="accent4" accent5="accent5" accent6="accent6" hlink="hlink" folHlink="folHlink"/>
  <p:sldLayoutIdLst>
    <p:sldLayoutId id="2147483758" r:id="rId1"/>
    <p:sldLayoutId id="2147483757" r:id="rId2"/>
    <p:sldLayoutId id="2147483751" r:id="rId3"/>
    <p:sldLayoutId id="2147483684" r:id="rId4"/>
    <p:sldLayoutId id="2147483765" r:id="rId5"/>
    <p:sldLayoutId id="2147483763" r:id="rId6"/>
    <p:sldLayoutId id="2147483764" r:id="rId7"/>
    <p:sldLayoutId id="2147483753" r:id="rId8"/>
    <p:sldLayoutId id="2147483762" r:id="rId9"/>
    <p:sldLayoutId id="2147483766" r:id="rId10"/>
    <p:sldLayoutId id="2147483767" r:id="rId11"/>
    <p:sldLayoutId id="2147483656" r:id="rId12"/>
    <p:sldLayoutId id="2147483675" r:id="rId13"/>
    <p:sldLayoutId id="2147483676" r:id="rId14"/>
    <p:sldLayoutId id="2147483677" r:id="rId15"/>
    <p:sldLayoutId id="2147483667" r:id="rId16"/>
    <p:sldLayoutId id="2147483666" r:id="rId17"/>
    <p:sldLayoutId id="2147483687" r:id="rId18"/>
    <p:sldLayoutId id="2147483755" r:id="rId19"/>
    <p:sldLayoutId id="2147483756" r:id="rId20"/>
    <p:sldLayoutId id="2147483759" r:id="rId21"/>
    <p:sldLayoutId id="2147483760" r:id="rId22"/>
    <p:sldLayoutId id="2147483768" r:id="rId23"/>
    <p:sldLayoutId id="2147483769"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233363" indent="-233363" algn="l" defTabSz="914377" rtl="0" eaLnBrk="1" latinLnBrk="0" hangingPunct="1">
        <a:lnSpc>
          <a:spcPct val="90000"/>
        </a:lnSpc>
        <a:spcBef>
          <a:spcPts val="1200"/>
        </a:spcBef>
        <a:buClr>
          <a:schemeClr val="tx1"/>
        </a:buClr>
        <a:buSzPct val="80000"/>
        <a:buFont typeface="Wingdings" charset="2"/>
        <a:buChar char="§"/>
        <a:defRPr sz="2000" b="0" kern="1200" baseline="0">
          <a:solidFill>
            <a:schemeClr val="tx2"/>
          </a:solidFill>
          <a:latin typeface="+mn-lt"/>
          <a:ea typeface="+mn-ea"/>
          <a:cs typeface="+mn-cs"/>
        </a:defRPr>
      </a:lvl1pPr>
      <a:lvl2pPr marL="454025" indent="-182563" algn="l" defTabSz="914377" rtl="0" eaLnBrk="1" latinLnBrk="0" hangingPunct="1">
        <a:lnSpc>
          <a:spcPct val="90000"/>
        </a:lnSpc>
        <a:spcBef>
          <a:spcPts val="800"/>
        </a:spcBef>
        <a:buClr>
          <a:schemeClr val="tx1"/>
        </a:buClr>
        <a:buSzPct val="80000"/>
        <a:buFont typeface="Wingdings" charset="2"/>
        <a:buChar char="§"/>
        <a:defRPr sz="1800" kern="1200">
          <a:solidFill>
            <a:schemeClr val="tx2"/>
          </a:solidFill>
          <a:latin typeface="+mn-lt"/>
          <a:ea typeface="+mn-ea"/>
          <a:cs typeface="+mn-cs"/>
        </a:defRPr>
      </a:lvl2pPr>
      <a:lvl3pPr marL="622300" indent="-136525" algn="l" defTabSz="914377" rtl="0" eaLnBrk="1" latinLnBrk="0" hangingPunct="1">
        <a:lnSpc>
          <a:spcPct val="90000"/>
        </a:lnSpc>
        <a:spcBef>
          <a:spcPts val="600"/>
        </a:spcBef>
        <a:buClr>
          <a:schemeClr val="tx1"/>
        </a:buClr>
        <a:buSzPct val="80000"/>
        <a:buFont typeface="Wingdings" charset="2"/>
        <a:buChar char="§"/>
        <a:defRPr sz="1600" kern="1200">
          <a:solidFill>
            <a:schemeClr val="tx2"/>
          </a:solidFill>
          <a:latin typeface="+mn-lt"/>
          <a:ea typeface="+mn-ea"/>
          <a:cs typeface="+mn-cs"/>
        </a:defRPr>
      </a:lvl3pPr>
      <a:lvl4pPr marL="793750" indent="-136525" algn="l" defTabSz="914377" rtl="0" eaLnBrk="1" latinLnBrk="0" hangingPunct="1">
        <a:lnSpc>
          <a:spcPct val="90000"/>
        </a:lnSpc>
        <a:spcBef>
          <a:spcPts val="600"/>
        </a:spcBef>
        <a:buClr>
          <a:schemeClr val="tx1"/>
        </a:buClr>
        <a:buSzPct val="80000"/>
        <a:buFont typeface="Wingdings" charset="2"/>
        <a:buChar char="§"/>
        <a:defRPr sz="1400" kern="1200">
          <a:solidFill>
            <a:schemeClr val="tx2"/>
          </a:solidFill>
          <a:latin typeface="+mn-lt"/>
          <a:ea typeface="+mn-ea"/>
          <a:cs typeface="+mn-cs"/>
        </a:defRPr>
      </a:lvl4pPr>
      <a:lvl5pPr marL="963613" indent="-136525" algn="l" defTabSz="914377" rtl="0" eaLnBrk="1" latinLnBrk="0" hangingPunct="1">
        <a:lnSpc>
          <a:spcPct val="90000"/>
        </a:lnSpc>
        <a:spcBef>
          <a:spcPts val="600"/>
        </a:spcBef>
        <a:buClr>
          <a:schemeClr val="tx1"/>
        </a:buClr>
        <a:buSzPct val="80000"/>
        <a:buFont typeface="Wingdings" charset="2"/>
        <a:buChar char="§"/>
        <a:defRPr sz="14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1641819527"/>
      </p:ext>
    </p:extLst>
  </p:cSld>
  <p:clrMap bg1="lt1" tx1="dk1" bg2="lt2" tx2="dk2" accent1="accent1" accent2="accent2" accent3="accent3" accent4="accent4" accent5="accent5" accent6="accent6" hlink="hlink" folHlink="folHlink"/>
  <p:sldLayoutIdLst>
    <p:sldLayoutId id="2147483988" r:id="rId1"/>
    <p:sldLayoutId id="2147483989" r:id="rId2"/>
    <p:sldLayoutId id="2147483990" r:id="rId3"/>
    <p:sldLayoutId id="2147483991" r:id="rId4"/>
    <p:sldLayoutId id="2147483992" r:id="rId5"/>
    <p:sldLayoutId id="2147483993" r:id="rId6"/>
    <p:sldLayoutId id="2147483994" r:id="rId7"/>
    <p:sldLayoutId id="2147483995" r:id="rId8"/>
    <p:sldLayoutId id="2147483996" r:id="rId9"/>
    <p:sldLayoutId id="2147483997" r:id="rId10"/>
    <p:sldLayoutId id="2147483998" r:id="rId11"/>
    <p:sldLayoutId id="2147483999" r:id="rId12"/>
    <p:sldLayoutId id="2147484000" r:id="rId13"/>
    <p:sldLayoutId id="2147484001" r:id="rId14"/>
    <p:sldLayoutId id="2147484002" r:id="rId15"/>
    <p:sldLayoutId id="2147484003" r:id="rId16"/>
    <p:sldLayoutId id="2147484004" r:id="rId17"/>
    <p:sldLayoutId id="2147484005" r:id="rId18"/>
    <p:sldLayoutId id="2147484006" r:id="rId19"/>
    <p:sldLayoutId id="2147484007" r:id="rId20"/>
    <p:sldLayoutId id="2147484008" r:id="rId21"/>
    <p:sldLayoutId id="2147484009" r:id="rId22"/>
    <p:sldLayoutId id="2147484010" r:id="rId23"/>
    <p:sldLayoutId id="2147484011" r:id="rId24"/>
    <p:sldLayoutId id="2147484012"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7"/>
            <a:srcRect/>
            <a:stretch>
              <a:fillRect/>
            </a:stretch>
          </a:blipFill>
        </p:spPr>
      </p:pic>
      <p:pic>
        <p:nvPicPr>
          <p:cNvPr id="5" name="Picture 4"/>
          <p:cNvPicPr>
            <a:picLocks noChangeAspect="1"/>
          </p:cNvPicPr>
          <p:nvPr/>
        </p:nvPicPr>
        <p:blipFill rotWithShape="1">
          <a:blip r:embed="rId28"/>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483714810"/>
      </p:ext>
    </p:extLst>
  </p:cSld>
  <p:clrMap bg1="lt1" tx1="dk1" bg2="lt2" tx2="dk2" accent1="accent1" accent2="accent2" accent3="accent3" accent4="accent4" accent5="accent5" accent6="accent6" hlink="hlink" folHlink="folHlink"/>
  <p:sldLayoutIdLst>
    <p:sldLayoutId id="2147484014" r:id="rId1"/>
    <p:sldLayoutId id="2147484015" r:id="rId2"/>
    <p:sldLayoutId id="2147484016" r:id="rId3"/>
    <p:sldLayoutId id="2147484017" r:id="rId4"/>
    <p:sldLayoutId id="2147484018" r:id="rId5"/>
    <p:sldLayoutId id="2147484019" r:id="rId6"/>
    <p:sldLayoutId id="2147484020" r:id="rId7"/>
    <p:sldLayoutId id="2147484021" r:id="rId8"/>
    <p:sldLayoutId id="2147484022" r:id="rId9"/>
    <p:sldLayoutId id="2147484023" r:id="rId10"/>
    <p:sldLayoutId id="2147484024" r:id="rId11"/>
    <p:sldLayoutId id="2147484025" r:id="rId12"/>
    <p:sldLayoutId id="2147484026" r:id="rId13"/>
    <p:sldLayoutId id="2147484027" r:id="rId14"/>
    <p:sldLayoutId id="2147484028" r:id="rId15"/>
    <p:sldLayoutId id="2147484029" r:id="rId16"/>
    <p:sldLayoutId id="2147484030" r:id="rId17"/>
    <p:sldLayoutId id="2147484031" r:id="rId18"/>
    <p:sldLayoutId id="2147484032" r:id="rId19"/>
    <p:sldLayoutId id="2147484033" r:id="rId20"/>
    <p:sldLayoutId id="2147484034" r:id="rId21"/>
    <p:sldLayoutId id="2147484035" r:id="rId22"/>
    <p:sldLayoutId id="2147484036" r:id="rId23"/>
    <p:sldLayoutId id="2147484037"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863461587"/>
      </p:ext>
    </p:extLst>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 id="2147484052" r:id="rId14"/>
    <p:sldLayoutId id="2147484053" r:id="rId15"/>
    <p:sldLayoutId id="2147484054" r:id="rId16"/>
    <p:sldLayoutId id="2147484055" r:id="rId17"/>
    <p:sldLayoutId id="2147484056" r:id="rId18"/>
    <p:sldLayoutId id="2147484057" r:id="rId19"/>
    <p:sldLayoutId id="2147484058" r:id="rId20"/>
    <p:sldLayoutId id="2147484059" r:id="rId21"/>
    <p:sldLayoutId id="2147484060" r:id="rId22"/>
    <p:sldLayoutId id="2147484061" r:id="rId23"/>
    <p:sldLayoutId id="2147484062" r:id="rId24"/>
    <p:sldLayoutId id="2147484063"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840593763"/>
      </p:ext>
    </p:extLst>
  </p:cSld>
  <p:clrMap bg1="lt1" tx1="dk1" bg2="lt2" tx2="dk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 id="2147484076" r:id="rId12"/>
    <p:sldLayoutId id="2147484077" r:id="rId13"/>
    <p:sldLayoutId id="2147484078" r:id="rId14"/>
    <p:sldLayoutId id="2147484079" r:id="rId15"/>
    <p:sldLayoutId id="2147484080" r:id="rId16"/>
    <p:sldLayoutId id="2147484081" r:id="rId17"/>
    <p:sldLayoutId id="2147484082" r:id="rId18"/>
    <p:sldLayoutId id="2147484083" r:id="rId19"/>
    <p:sldLayoutId id="2147484084" r:id="rId20"/>
    <p:sldLayoutId id="2147484085" r:id="rId21"/>
    <p:sldLayoutId id="2147484086" r:id="rId22"/>
    <p:sldLayoutId id="2147484087" r:id="rId23"/>
    <p:sldLayoutId id="2147484088" r:id="rId24"/>
    <p:sldLayoutId id="2147484089"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userDrawn="1"/>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2803564629"/>
      </p:ext>
    </p:extLst>
  </p:cSld>
  <p:clrMap bg1="lt1" tx1="dk1" bg2="lt2" tx2="dk2" accent1="accent1" accent2="accent2" accent3="accent3" accent4="accent4" accent5="accent5" accent6="accent6" hlink="hlink" folHlink="folHlink"/>
  <p:sldLayoutIdLst>
    <p:sldLayoutId id="2147484091" r:id="rId1"/>
    <p:sldLayoutId id="2147484092" r:id="rId2"/>
    <p:sldLayoutId id="2147484093" r:id="rId3"/>
    <p:sldLayoutId id="2147484094" r:id="rId4"/>
    <p:sldLayoutId id="2147484095" r:id="rId5"/>
    <p:sldLayoutId id="2147484096" r:id="rId6"/>
    <p:sldLayoutId id="2147484097" r:id="rId7"/>
    <p:sldLayoutId id="2147484098" r:id="rId8"/>
    <p:sldLayoutId id="2147484099" r:id="rId9"/>
    <p:sldLayoutId id="2147484100" r:id="rId10"/>
    <p:sldLayoutId id="2147484101" r:id="rId11"/>
    <p:sldLayoutId id="2147484102" r:id="rId12"/>
    <p:sldLayoutId id="2147484103" r:id="rId13"/>
    <p:sldLayoutId id="2147484104" r:id="rId14"/>
    <p:sldLayoutId id="2147484105" r:id="rId15"/>
    <p:sldLayoutId id="2147484106" r:id="rId16"/>
    <p:sldLayoutId id="2147484107" r:id="rId17"/>
    <p:sldLayoutId id="2147484108" r:id="rId18"/>
    <p:sldLayoutId id="2147484109" r:id="rId19"/>
    <p:sldLayoutId id="2147484110" r:id="rId20"/>
    <p:sldLayoutId id="2147484111" r:id="rId21"/>
    <p:sldLayoutId id="2147484112" r:id="rId22"/>
    <p:sldLayoutId id="2147484113" r:id="rId23"/>
    <p:sldLayoutId id="2147484114" r:id="rId24"/>
    <p:sldLayoutId id="2147484115"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1804358950"/>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 id="2147484128" r:id="rId12"/>
    <p:sldLayoutId id="2147484129" r:id="rId13"/>
    <p:sldLayoutId id="2147484130" r:id="rId14"/>
    <p:sldLayoutId id="2147484131" r:id="rId15"/>
    <p:sldLayoutId id="2147484132" r:id="rId16"/>
    <p:sldLayoutId id="2147484133" r:id="rId17"/>
    <p:sldLayoutId id="2147484134" r:id="rId18"/>
    <p:sldLayoutId id="2147484135" r:id="rId19"/>
    <p:sldLayoutId id="2147484136" r:id="rId20"/>
    <p:sldLayoutId id="2147484137" r:id="rId21"/>
    <p:sldLayoutId id="2147484138" r:id="rId22"/>
    <p:sldLayoutId id="2147484139" r:id="rId23"/>
    <p:sldLayoutId id="2147484140" r:id="rId24"/>
    <p:sldLayoutId id="2147484141"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1650355786"/>
      </p:ext>
    </p:extLst>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 id="2147484158" r:id="rId16"/>
    <p:sldLayoutId id="2147484159" r:id="rId17"/>
    <p:sldLayoutId id="2147484160" r:id="rId18"/>
    <p:sldLayoutId id="2147484161" r:id="rId19"/>
    <p:sldLayoutId id="2147484162" r:id="rId20"/>
    <p:sldLayoutId id="2147484163" r:id="rId21"/>
    <p:sldLayoutId id="2147484164" r:id="rId22"/>
    <p:sldLayoutId id="2147484165" r:id="rId23"/>
    <p:sldLayoutId id="2147484166" r:id="rId24"/>
    <p:sldLayoutId id="2147484167"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878037887"/>
      </p:ext>
    </p:extLst>
  </p:cSld>
  <p:clrMap bg1="lt1" tx1="dk1" bg2="lt2" tx2="dk2" accent1="accent1" accent2="accent2" accent3="accent3" accent4="accent4" accent5="accent5" accent6="accent6" hlink="hlink" folHlink="folHlink"/>
  <p:sldLayoutIdLst>
    <p:sldLayoutId id="2147484169" r:id="rId1"/>
    <p:sldLayoutId id="2147484170" r:id="rId2"/>
    <p:sldLayoutId id="2147484171" r:id="rId3"/>
    <p:sldLayoutId id="2147484172" r:id="rId4"/>
    <p:sldLayoutId id="2147484173" r:id="rId5"/>
    <p:sldLayoutId id="2147484174" r:id="rId6"/>
    <p:sldLayoutId id="2147484175" r:id="rId7"/>
    <p:sldLayoutId id="2147484176" r:id="rId8"/>
    <p:sldLayoutId id="2147484177" r:id="rId9"/>
    <p:sldLayoutId id="2147484178" r:id="rId10"/>
    <p:sldLayoutId id="2147484179" r:id="rId11"/>
    <p:sldLayoutId id="2147484180" r:id="rId12"/>
    <p:sldLayoutId id="2147484181" r:id="rId13"/>
    <p:sldLayoutId id="2147484182" r:id="rId14"/>
    <p:sldLayoutId id="2147484183" r:id="rId15"/>
    <p:sldLayoutId id="2147484184" r:id="rId16"/>
    <p:sldLayoutId id="2147484185" r:id="rId17"/>
    <p:sldLayoutId id="2147484186" r:id="rId18"/>
    <p:sldLayoutId id="2147484187" r:id="rId19"/>
    <p:sldLayoutId id="2147484188" r:id="rId20"/>
    <p:sldLayoutId id="2147484189" r:id="rId21"/>
    <p:sldLayoutId id="2147484190" r:id="rId22"/>
    <p:sldLayoutId id="2147484191" r:id="rId23"/>
    <p:sldLayoutId id="2147484192" r:id="rId24"/>
    <p:sldLayoutId id="2147484193"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3529788476"/>
      </p:ext>
    </p:extLst>
  </p:cSld>
  <p:clrMap bg1="lt1" tx1="dk1" bg2="lt2" tx2="dk2" accent1="accent1" accent2="accent2" accent3="accent3" accent4="accent4" accent5="accent5" accent6="accent6" hlink="hlink" folHlink="folHlink"/>
  <p:sldLayoutIdLst>
    <p:sldLayoutId id="2147484195" r:id="rId1"/>
    <p:sldLayoutId id="2147484196" r:id="rId2"/>
    <p:sldLayoutId id="2147484197" r:id="rId3"/>
    <p:sldLayoutId id="2147484198" r:id="rId4"/>
    <p:sldLayoutId id="2147484199" r:id="rId5"/>
    <p:sldLayoutId id="2147484200" r:id="rId6"/>
    <p:sldLayoutId id="2147484201" r:id="rId7"/>
    <p:sldLayoutId id="2147484202" r:id="rId8"/>
    <p:sldLayoutId id="2147484203" r:id="rId9"/>
    <p:sldLayoutId id="2147484204" r:id="rId10"/>
    <p:sldLayoutId id="2147484205" r:id="rId11"/>
    <p:sldLayoutId id="2147484206" r:id="rId12"/>
    <p:sldLayoutId id="2147484207" r:id="rId13"/>
    <p:sldLayoutId id="2147484208" r:id="rId14"/>
    <p:sldLayoutId id="2147484209" r:id="rId15"/>
    <p:sldLayoutId id="2147484210" r:id="rId16"/>
    <p:sldLayoutId id="2147484211" r:id="rId17"/>
    <p:sldLayoutId id="2147484212" r:id="rId18"/>
    <p:sldLayoutId id="2147484213" r:id="rId19"/>
    <p:sldLayoutId id="2147484214" r:id="rId20"/>
    <p:sldLayoutId id="2147484215" r:id="rId21"/>
    <p:sldLayoutId id="2147484216" r:id="rId22"/>
    <p:sldLayoutId id="2147484217" r:id="rId23"/>
    <p:sldLayoutId id="2147484218" r:id="rId24"/>
    <p:sldLayoutId id="2147484219"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1115531424"/>
      </p:ext>
    </p:extLst>
  </p:cSld>
  <p:clrMap bg1="lt1" tx1="dk1" bg2="lt2" tx2="dk2" accent1="accent1" accent2="accent2" accent3="accent3" accent4="accent4" accent5="accent5" accent6="accent6" hlink="hlink" folHlink="folHlink"/>
  <p:sldLayoutIdLst>
    <p:sldLayoutId id="2147484221" r:id="rId1"/>
    <p:sldLayoutId id="2147484222" r:id="rId2"/>
    <p:sldLayoutId id="2147484223" r:id="rId3"/>
    <p:sldLayoutId id="2147484224" r:id="rId4"/>
    <p:sldLayoutId id="2147484225" r:id="rId5"/>
    <p:sldLayoutId id="2147484226" r:id="rId6"/>
    <p:sldLayoutId id="2147484227" r:id="rId7"/>
    <p:sldLayoutId id="2147484228" r:id="rId8"/>
    <p:sldLayoutId id="2147484229" r:id="rId9"/>
    <p:sldLayoutId id="2147484230" r:id="rId10"/>
    <p:sldLayoutId id="2147484231" r:id="rId11"/>
    <p:sldLayoutId id="2147484232" r:id="rId12"/>
    <p:sldLayoutId id="2147484233" r:id="rId13"/>
    <p:sldLayoutId id="2147484234" r:id="rId14"/>
    <p:sldLayoutId id="2147484235" r:id="rId15"/>
    <p:sldLayoutId id="2147484236" r:id="rId16"/>
    <p:sldLayoutId id="2147484237" r:id="rId17"/>
    <p:sldLayoutId id="2147484238" r:id="rId18"/>
    <p:sldLayoutId id="2147484239" r:id="rId19"/>
    <p:sldLayoutId id="2147484240" r:id="rId20"/>
    <p:sldLayoutId id="2147484241" r:id="rId21"/>
    <p:sldLayoutId id="2147484242" r:id="rId22"/>
    <p:sldLayoutId id="2147484243" r:id="rId23"/>
    <p:sldLayoutId id="2147484244" r:id="rId24"/>
    <p:sldLayoutId id="2147484245"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655" y="400019"/>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1065655" y="1451265"/>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3460068458"/>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 id="2147483797" r:id="rId18"/>
    <p:sldLayoutId id="2147483798" r:id="rId19"/>
    <p:sldLayoutId id="2147483799" r:id="rId20"/>
    <p:sldLayoutId id="2147483800" r:id="rId21"/>
    <p:sldLayoutId id="2147483801" r:id="rId22"/>
    <p:sldLayoutId id="2147483802" r:id="rId23"/>
    <p:sldLayoutId id="2147483803" r:id="rId24"/>
    <p:sldLayoutId id="2147483804"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3639586516"/>
      </p:ext>
    </p:extLst>
  </p:cSld>
  <p:clrMap bg1="lt1" tx1="dk1" bg2="lt2" tx2="dk2" accent1="accent1" accent2="accent2" accent3="accent3" accent4="accent4" accent5="accent5" accent6="accent6" hlink="hlink" folHlink="folHlink"/>
  <p:sldLayoutIdLst>
    <p:sldLayoutId id="2147484247" r:id="rId1"/>
    <p:sldLayoutId id="2147484248" r:id="rId2"/>
    <p:sldLayoutId id="2147484249" r:id="rId3"/>
    <p:sldLayoutId id="2147484250" r:id="rId4"/>
    <p:sldLayoutId id="2147484251" r:id="rId5"/>
    <p:sldLayoutId id="2147484252" r:id="rId6"/>
    <p:sldLayoutId id="2147484253" r:id="rId7"/>
    <p:sldLayoutId id="2147484254" r:id="rId8"/>
    <p:sldLayoutId id="2147484255" r:id="rId9"/>
    <p:sldLayoutId id="2147484256" r:id="rId10"/>
    <p:sldLayoutId id="2147484257" r:id="rId11"/>
    <p:sldLayoutId id="2147484258" r:id="rId12"/>
    <p:sldLayoutId id="2147484259" r:id="rId13"/>
    <p:sldLayoutId id="2147484260" r:id="rId14"/>
    <p:sldLayoutId id="2147484261" r:id="rId15"/>
    <p:sldLayoutId id="2147484262" r:id="rId16"/>
    <p:sldLayoutId id="2147484263" r:id="rId17"/>
    <p:sldLayoutId id="2147484264" r:id="rId18"/>
    <p:sldLayoutId id="2147484265" r:id="rId19"/>
    <p:sldLayoutId id="2147484266" r:id="rId20"/>
    <p:sldLayoutId id="2147484267" r:id="rId21"/>
    <p:sldLayoutId id="2147484268" r:id="rId22"/>
    <p:sldLayoutId id="2147484269" r:id="rId23"/>
    <p:sldLayoutId id="2147484270" r:id="rId24"/>
    <p:sldLayoutId id="2147484271"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400525741"/>
      </p:ext>
    </p:extLst>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 id="2147484284" r:id="rId12"/>
    <p:sldLayoutId id="2147484285" r:id="rId13"/>
    <p:sldLayoutId id="2147484286" r:id="rId14"/>
    <p:sldLayoutId id="2147484287" r:id="rId15"/>
    <p:sldLayoutId id="2147484288" r:id="rId16"/>
    <p:sldLayoutId id="2147484289" r:id="rId17"/>
    <p:sldLayoutId id="2147484290" r:id="rId18"/>
    <p:sldLayoutId id="2147484291" r:id="rId19"/>
    <p:sldLayoutId id="2147484292" r:id="rId20"/>
    <p:sldLayoutId id="2147484293" r:id="rId21"/>
    <p:sldLayoutId id="2147484294" r:id="rId22"/>
    <p:sldLayoutId id="2147484295" r:id="rId23"/>
    <p:sldLayoutId id="2147484296" r:id="rId24"/>
    <p:sldLayoutId id="2147484297"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1524926056"/>
      </p:ext>
    </p:extLst>
  </p:cSld>
  <p:clrMap bg1="lt1" tx1="dk1" bg2="lt2" tx2="dk2" accent1="accent1" accent2="accent2" accent3="accent3" accent4="accent4" accent5="accent5" accent6="accent6" hlink="hlink" folHlink="folHlink"/>
  <p:sldLayoutIdLst>
    <p:sldLayoutId id="2147484299" r:id="rId1"/>
    <p:sldLayoutId id="2147484300" r:id="rId2"/>
    <p:sldLayoutId id="2147484301" r:id="rId3"/>
    <p:sldLayoutId id="2147484302" r:id="rId4"/>
    <p:sldLayoutId id="2147484303" r:id="rId5"/>
    <p:sldLayoutId id="2147484304" r:id="rId6"/>
    <p:sldLayoutId id="2147484305" r:id="rId7"/>
    <p:sldLayoutId id="2147484306" r:id="rId8"/>
    <p:sldLayoutId id="2147484307" r:id="rId9"/>
    <p:sldLayoutId id="2147484308" r:id="rId10"/>
    <p:sldLayoutId id="2147484309" r:id="rId11"/>
    <p:sldLayoutId id="2147484310" r:id="rId12"/>
    <p:sldLayoutId id="2147484311" r:id="rId13"/>
    <p:sldLayoutId id="2147484312" r:id="rId14"/>
    <p:sldLayoutId id="2147484313" r:id="rId15"/>
    <p:sldLayoutId id="2147484314" r:id="rId16"/>
    <p:sldLayoutId id="2147484315" r:id="rId17"/>
    <p:sldLayoutId id="2147484316" r:id="rId18"/>
    <p:sldLayoutId id="2147484317" r:id="rId19"/>
    <p:sldLayoutId id="2147484318" r:id="rId20"/>
    <p:sldLayoutId id="2147484319" r:id="rId21"/>
    <p:sldLayoutId id="2147484320" r:id="rId22"/>
    <p:sldLayoutId id="2147484321" r:id="rId23"/>
    <p:sldLayoutId id="2147484322" r:id="rId24"/>
    <p:sldLayoutId id="2147484323"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3691572262"/>
      </p:ext>
    </p:extLst>
  </p:cSld>
  <p:clrMap bg1="lt1" tx1="dk1" bg2="lt2" tx2="dk2" accent1="accent1" accent2="accent2" accent3="accent3" accent4="accent4" accent5="accent5" accent6="accent6" hlink="hlink" folHlink="folHlink"/>
  <p:sldLayoutIdLst>
    <p:sldLayoutId id="2147484325" r:id="rId1"/>
    <p:sldLayoutId id="2147484326" r:id="rId2"/>
    <p:sldLayoutId id="2147484327" r:id="rId3"/>
    <p:sldLayoutId id="2147484328" r:id="rId4"/>
    <p:sldLayoutId id="2147484329" r:id="rId5"/>
    <p:sldLayoutId id="2147484330" r:id="rId6"/>
    <p:sldLayoutId id="2147484331" r:id="rId7"/>
    <p:sldLayoutId id="2147484332" r:id="rId8"/>
    <p:sldLayoutId id="2147484333" r:id="rId9"/>
    <p:sldLayoutId id="2147484334" r:id="rId10"/>
    <p:sldLayoutId id="2147484335" r:id="rId11"/>
    <p:sldLayoutId id="2147484336" r:id="rId12"/>
    <p:sldLayoutId id="2147484337" r:id="rId13"/>
    <p:sldLayoutId id="2147484338" r:id="rId14"/>
    <p:sldLayoutId id="2147484339" r:id="rId15"/>
    <p:sldLayoutId id="2147484340" r:id="rId16"/>
    <p:sldLayoutId id="2147484341" r:id="rId17"/>
    <p:sldLayoutId id="2147484342" r:id="rId18"/>
    <p:sldLayoutId id="2147484343" r:id="rId19"/>
    <p:sldLayoutId id="2147484344" r:id="rId20"/>
    <p:sldLayoutId id="2147484345" r:id="rId21"/>
    <p:sldLayoutId id="2147484346" r:id="rId22"/>
    <p:sldLayoutId id="2147484347" r:id="rId23"/>
    <p:sldLayoutId id="2147484348" r:id="rId24"/>
    <p:sldLayoutId id="2147484349"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3298126369"/>
      </p:ext>
    </p:extLst>
  </p:cSld>
  <p:clrMap bg1="lt1" tx1="dk1" bg2="lt2" tx2="dk2" accent1="accent1" accent2="accent2" accent3="accent3" accent4="accent4" accent5="accent5" accent6="accent6" hlink="hlink" folHlink="folHlink"/>
  <p:sldLayoutIdLst>
    <p:sldLayoutId id="2147484351" r:id="rId1"/>
    <p:sldLayoutId id="2147484352" r:id="rId2"/>
    <p:sldLayoutId id="2147484353" r:id="rId3"/>
    <p:sldLayoutId id="2147484354" r:id="rId4"/>
    <p:sldLayoutId id="2147484355" r:id="rId5"/>
    <p:sldLayoutId id="2147484356" r:id="rId6"/>
    <p:sldLayoutId id="2147484357" r:id="rId7"/>
    <p:sldLayoutId id="2147484358" r:id="rId8"/>
    <p:sldLayoutId id="2147484359" r:id="rId9"/>
    <p:sldLayoutId id="2147484360" r:id="rId10"/>
    <p:sldLayoutId id="2147484361" r:id="rId11"/>
    <p:sldLayoutId id="2147484362" r:id="rId12"/>
    <p:sldLayoutId id="2147484363" r:id="rId13"/>
    <p:sldLayoutId id="2147484364" r:id="rId14"/>
    <p:sldLayoutId id="2147484365" r:id="rId15"/>
    <p:sldLayoutId id="2147484366" r:id="rId16"/>
    <p:sldLayoutId id="2147484367" r:id="rId17"/>
    <p:sldLayoutId id="2147484368" r:id="rId18"/>
    <p:sldLayoutId id="2147484369" r:id="rId19"/>
    <p:sldLayoutId id="2147484370" r:id="rId20"/>
    <p:sldLayoutId id="2147484371" r:id="rId21"/>
    <p:sldLayoutId id="2147484372" r:id="rId22"/>
    <p:sldLayoutId id="2147484373" r:id="rId23"/>
    <p:sldLayoutId id="2147484374" r:id="rId24"/>
    <p:sldLayoutId id="2147484375"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2975699385"/>
      </p:ext>
    </p:extLst>
  </p:cSld>
  <p:clrMap bg1="lt1" tx1="dk1" bg2="lt2" tx2="dk2" accent1="accent1" accent2="accent2" accent3="accent3" accent4="accent4" accent5="accent5" accent6="accent6" hlink="hlink" folHlink="folHlink"/>
  <p:sldLayoutIdLst>
    <p:sldLayoutId id="2147484377" r:id="rId1"/>
    <p:sldLayoutId id="2147484378" r:id="rId2"/>
    <p:sldLayoutId id="2147484379" r:id="rId3"/>
    <p:sldLayoutId id="2147484380" r:id="rId4"/>
    <p:sldLayoutId id="2147484381" r:id="rId5"/>
    <p:sldLayoutId id="2147484382" r:id="rId6"/>
    <p:sldLayoutId id="2147484383" r:id="rId7"/>
    <p:sldLayoutId id="2147484384" r:id="rId8"/>
    <p:sldLayoutId id="2147484385" r:id="rId9"/>
    <p:sldLayoutId id="2147484386" r:id="rId10"/>
    <p:sldLayoutId id="2147484387" r:id="rId11"/>
    <p:sldLayoutId id="2147484388" r:id="rId12"/>
    <p:sldLayoutId id="2147484389" r:id="rId13"/>
    <p:sldLayoutId id="2147484390" r:id="rId14"/>
    <p:sldLayoutId id="2147484391" r:id="rId15"/>
    <p:sldLayoutId id="2147484392" r:id="rId16"/>
    <p:sldLayoutId id="2147484393" r:id="rId17"/>
    <p:sldLayoutId id="2147484394" r:id="rId18"/>
    <p:sldLayoutId id="2147484395" r:id="rId19"/>
    <p:sldLayoutId id="2147484396" r:id="rId20"/>
    <p:sldLayoutId id="2147484397" r:id="rId21"/>
    <p:sldLayoutId id="2147484398" r:id="rId22"/>
    <p:sldLayoutId id="2147484399" r:id="rId23"/>
    <p:sldLayoutId id="2147484400" r:id="rId24"/>
    <p:sldLayoutId id="2147484401"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999480670"/>
      </p:ext>
    </p:extLst>
  </p:cSld>
  <p:clrMap bg1="lt1" tx1="dk1" bg2="lt2" tx2="dk2" accent1="accent1" accent2="accent2" accent3="accent3" accent4="accent4" accent5="accent5" accent6="accent6" hlink="hlink" folHlink="folHlink"/>
  <p:sldLayoutIdLst>
    <p:sldLayoutId id="2147484403" r:id="rId1"/>
    <p:sldLayoutId id="2147484404" r:id="rId2"/>
    <p:sldLayoutId id="2147484405" r:id="rId3"/>
    <p:sldLayoutId id="2147484406" r:id="rId4"/>
    <p:sldLayoutId id="2147484407" r:id="rId5"/>
    <p:sldLayoutId id="2147484408" r:id="rId6"/>
    <p:sldLayoutId id="2147484409" r:id="rId7"/>
    <p:sldLayoutId id="2147484410" r:id="rId8"/>
    <p:sldLayoutId id="2147484411" r:id="rId9"/>
    <p:sldLayoutId id="2147484412" r:id="rId10"/>
    <p:sldLayoutId id="2147484413" r:id="rId11"/>
    <p:sldLayoutId id="2147484414" r:id="rId12"/>
    <p:sldLayoutId id="2147484415" r:id="rId13"/>
    <p:sldLayoutId id="2147484416" r:id="rId14"/>
    <p:sldLayoutId id="2147484417" r:id="rId15"/>
    <p:sldLayoutId id="2147484418" r:id="rId16"/>
    <p:sldLayoutId id="2147484419" r:id="rId17"/>
    <p:sldLayoutId id="2147484420" r:id="rId18"/>
    <p:sldLayoutId id="2147484421" r:id="rId19"/>
    <p:sldLayoutId id="2147484422" r:id="rId20"/>
    <p:sldLayoutId id="2147484423" r:id="rId21"/>
    <p:sldLayoutId id="2147484424" r:id="rId22"/>
    <p:sldLayoutId id="2147484425" r:id="rId23"/>
    <p:sldLayoutId id="2147484426" r:id="rId24"/>
    <p:sldLayoutId id="2147484427"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1227939005"/>
      </p:ext>
    </p:extLst>
  </p:cSld>
  <p:clrMap bg1="lt1" tx1="dk1" bg2="lt2" tx2="dk2" accent1="accent1" accent2="accent2" accent3="accent3" accent4="accent4" accent5="accent5" accent6="accent6" hlink="hlink" folHlink="folHlink"/>
  <p:sldLayoutIdLst>
    <p:sldLayoutId id="2147484429" r:id="rId1"/>
    <p:sldLayoutId id="2147484430" r:id="rId2"/>
    <p:sldLayoutId id="2147484431" r:id="rId3"/>
    <p:sldLayoutId id="2147484432" r:id="rId4"/>
    <p:sldLayoutId id="2147484433" r:id="rId5"/>
    <p:sldLayoutId id="2147484434" r:id="rId6"/>
    <p:sldLayoutId id="2147484435" r:id="rId7"/>
    <p:sldLayoutId id="2147484436" r:id="rId8"/>
    <p:sldLayoutId id="2147484437" r:id="rId9"/>
    <p:sldLayoutId id="2147484438" r:id="rId10"/>
    <p:sldLayoutId id="2147484439" r:id="rId11"/>
    <p:sldLayoutId id="2147484440" r:id="rId12"/>
    <p:sldLayoutId id="2147484441" r:id="rId13"/>
    <p:sldLayoutId id="2147484442" r:id="rId14"/>
    <p:sldLayoutId id="2147484443" r:id="rId15"/>
    <p:sldLayoutId id="2147484444" r:id="rId16"/>
    <p:sldLayoutId id="2147484445" r:id="rId17"/>
    <p:sldLayoutId id="2147484446" r:id="rId18"/>
    <p:sldLayoutId id="2147484447" r:id="rId19"/>
    <p:sldLayoutId id="2147484448" r:id="rId20"/>
    <p:sldLayoutId id="2147484449" r:id="rId21"/>
    <p:sldLayoutId id="2147484450" r:id="rId22"/>
    <p:sldLayoutId id="2147484451" r:id="rId23"/>
    <p:sldLayoutId id="2147484452" r:id="rId24"/>
    <p:sldLayoutId id="2147484453"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664673701"/>
      </p:ext>
    </p:extLst>
  </p:cSld>
  <p:clrMap bg1="lt1" tx1="dk1" bg2="lt2" tx2="dk2" accent1="accent1" accent2="accent2" accent3="accent3" accent4="accent4" accent5="accent5" accent6="accent6" hlink="hlink" folHlink="folHlink"/>
  <p:sldLayoutIdLst>
    <p:sldLayoutId id="2147484455" r:id="rId1"/>
    <p:sldLayoutId id="2147484456" r:id="rId2"/>
    <p:sldLayoutId id="2147484457" r:id="rId3"/>
    <p:sldLayoutId id="2147484458" r:id="rId4"/>
    <p:sldLayoutId id="2147484459" r:id="rId5"/>
    <p:sldLayoutId id="2147484460" r:id="rId6"/>
    <p:sldLayoutId id="2147484461" r:id="rId7"/>
    <p:sldLayoutId id="2147484462" r:id="rId8"/>
    <p:sldLayoutId id="2147484463" r:id="rId9"/>
    <p:sldLayoutId id="2147484464" r:id="rId10"/>
    <p:sldLayoutId id="2147484465" r:id="rId11"/>
    <p:sldLayoutId id="2147484466" r:id="rId12"/>
    <p:sldLayoutId id="2147484467" r:id="rId13"/>
    <p:sldLayoutId id="2147484468" r:id="rId14"/>
    <p:sldLayoutId id="2147484469" r:id="rId15"/>
    <p:sldLayoutId id="2147484470" r:id="rId16"/>
    <p:sldLayoutId id="2147484471" r:id="rId17"/>
    <p:sldLayoutId id="2147484472" r:id="rId18"/>
    <p:sldLayoutId id="2147484473" r:id="rId19"/>
    <p:sldLayoutId id="2147484474" r:id="rId20"/>
    <p:sldLayoutId id="2147484475" r:id="rId21"/>
    <p:sldLayoutId id="2147484476" r:id="rId22"/>
    <p:sldLayoutId id="2147484477" r:id="rId23"/>
    <p:sldLayoutId id="2147484478" r:id="rId24"/>
    <p:sldLayoutId id="2147484479"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604580246"/>
      </p:ext>
    </p:extLst>
  </p:cSld>
  <p:clrMap bg1="lt1" tx1="dk1" bg2="lt2" tx2="dk2" accent1="accent1" accent2="accent2" accent3="accent3" accent4="accent4" accent5="accent5" accent6="accent6" hlink="hlink" folHlink="folHlink"/>
  <p:sldLayoutIdLst>
    <p:sldLayoutId id="2147484481" r:id="rId1"/>
    <p:sldLayoutId id="2147484482" r:id="rId2"/>
    <p:sldLayoutId id="2147484483" r:id="rId3"/>
    <p:sldLayoutId id="2147484484" r:id="rId4"/>
    <p:sldLayoutId id="2147484485" r:id="rId5"/>
    <p:sldLayoutId id="2147484486" r:id="rId6"/>
    <p:sldLayoutId id="2147484487" r:id="rId7"/>
    <p:sldLayoutId id="2147484488" r:id="rId8"/>
    <p:sldLayoutId id="2147484489" r:id="rId9"/>
    <p:sldLayoutId id="2147484490" r:id="rId10"/>
    <p:sldLayoutId id="2147484491" r:id="rId11"/>
    <p:sldLayoutId id="2147484492" r:id="rId12"/>
    <p:sldLayoutId id="2147484493" r:id="rId13"/>
    <p:sldLayoutId id="2147484494" r:id="rId14"/>
    <p:sldLayoutId id="2147484495" r:id="rId15"/>
    <p:sldLayoutId id="2147484496" r:id="rId16"/>
    <p:sldLayoutId id="2147484497" r:id="rId17"/>
    <p:sldLayoutId id="2147484498" r:id="rId18"/>
    <p:sldLayoutId id="2147484499" r:id="rId19"/>
    <p:sldLayoutId id="2147484500" r:id="rId20"/>
    <p:sldLayoutId id="2147484501" r:id="rId21"/>
    <p:sldLayoutId id="2147484502" r:id="rId22"/>
    <p:sldLayoutId id="2147484503" r:id="rId23"/>
    <p:sldLayoutId id="2147484504" r:id="rId24"/>
    <p:sldLayoutId id="2147484505"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7"/>
          <a:srcRect l="22831" t="28830" r="70714" b="14283"/>
          <a:stretch/>
        </p:blipFill>
        <p:spPr>
          <a:xfrm>
            <a:off x="-554768" y="-27384"/>
            <a:ext cx="1394184" cy="6907946"/>
          </a:xfrm>
          <a:prstGeom prst="rect">
            <a:avLst/>
          </a:prstGeom>
        </p:spPr>
      </p:pic>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9"/>
            <a:srcRect/>
            <a:stretch>
              <a:fillRect/>
            </a:stretch>
          </a:blipFill>
        </p:spPr>
      </p:pic>
    </p:spTree>
    <p:extLst>
      <p:ext uri="{BB962C8B-B14F-4D97-AF65-F5344CB8AC3E}">
        <p14:creationId xmlns:p14="http://schemas.microsoft.com/office/powerpoint/2010/main" val="3601874341"/>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 id="2147483825" r:id="rId20"/>
    <p:sldLayoutId id="2147483826" r:id="rId21"/>
    <p:sldLayoutId id="2147483827" r:id="rId22"/>
    <p:sldLayoutId id="2147483828" r:id="rId23"/>
    <p:sldLayoutId id="2147483829" r:id="rId24"/>
    <p:sldLayoutId id="2147483830"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7"/>
            <a:srcRect/>
            <a:stretch>
              <a:fillRect/>
            </a:stretch>
          </a:blipFill>
        </p:spPr>
      </p:pic>
      <p:pic>
        <p:nvPicPr>
          <p:cNvPr id="5" name="Picture 4"/>
          <p:cNvPicPr>
            <a:picLocks noChangeAspect="1"/>
          </p:cNvPicPr>
          <p:nvPr/>
        </p:nvPicPr>
        <p:blipFill rotWithShape="1">
          <a:blip r:embed="rId28"/>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2858917032"/>
      </p:ext>
    </p:extLst>
  </p:cSld>
  <p:clrMap bg1="lt1" tx1="dk1" bg2="lt2" tx2="dk2" accent1="accent1" accent2="accent2" accent3="accent3" accent4="accent4" accent5="accent5" accent6="accent6" hlink="hlink" folHlink="folHlink"/>
  <p:sldLayoutIdLst>
    <p:sldLayoutId id="2147484507" r:id="rId1"/>
    <p:sldLayoutId id="2147484508" r:id="rId2"/>
    <p:sldLayoutId id="2147484509" r:id="rId3"/>
    <p:sldLayoutId id="2147484510" r:id="rId4"/>
    <p:sldLayoutId id="2147484511" r:id="rId5"/>
    <p:sldLayoutId id="2147484512" r:id="rId6"/>
    <p:sldLayoutId id="2147484513" r:id="rId7"/>
    <p:sldLayoutId id="2147484514" r:id="rId8"/>
    <p:sldLayoutId id="2147484515" r:id="rId9"/>
    <p:sldLayoutId id="2147484516" r:id="rId10"/>
    <p:sldLayoutId id="2147484517" r:id="rId11"/>
    <p:sldLayoutId id="2147484518" r:id="rId12"/>
    <p:sldLayoutId id="2147484519" r:id="rId13"/>
    <p:sldLayoutId id="2147484520" r:id="rId14"/>
    <p:sldLayoutId id="2147484521" r:id="rId15"/>
    <p:sldLayoutId id="2147484522" r:id="rId16"/>
    <p:sldLayoutId id="2147484523" r:id="rId17"/>
    <p:sldLayoutId id="2147484524" r:id="rId18"/>
    <p:sldLayoutId id="2147484525" r:id="rId19"/>
    <p:sldLayoutId id="2147484526" r:id="rId20"/>
    <p:sldLayoutId id="2147484527" r:id="rId21"/>
    <p:sldLayoutId id="2147484528" r:id="rId22"/>
    <p:sldLayoutId id="2147484529" r:id="rId23"/>
    <p:sldLayoutId id="2147484530"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7"/>
            <a:srcRect/>
            <a:stretch>
              <a:fillRect/>
            </a:stretch>
          </a:blipFill>
        </p:spPr>
      </p:pic>
      <p:pic>
        <p:nvPicPr>
          <p:cNvPr id="5" name="Picture 4"/>
          <p:cNvPicPr>
            <a:picLocks noChangeAspect="1"/>
          </p:cNvPicPr>
          <p:nvPr/>
        </p:nvPicPr>
        <p:blipFill rotWithShape="1">
          <a:blip r:embed="rId28"/>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1139989879"/>
      </p:ext>
    </p:extLst>
  </p:cSld>
  <p:clrMap bg1="lt1" tx1="dk1" bg2="lt2" tx2="dk2" accent1="accent1" accent2="accent2" accent3="accent3" accent4="accent4" accent5="accent5" accent6="accent6" hlink="hlink" folHlink="folHlink"/>
  <p:sldLayoutIdLst>
    <p:sldLayoutId id="2147484532" r:id="rId1"/>
    <p:sldLayoutId id="2147484533" r:id="rId2"/>
    <p:sldLayoutId id="2147484534" r:id="rId3"/>
    <p:sldLayoutId id="2147484535" r:id="rId4"/>
    <p:sldLayoutId id="2147484536" r:id="rId5"/>
    <p:sldLayoutId id="2147484537" r:id="rId6"/>
    <p:sldLayoutId id="2147484538" r:id="rId7"/>
    <p:sldLayoutId id="2147484539" r:id="rId8"/>
    <p:sldLayoutId id="2147484540" r:id="rId9"/>
    <p:sldLayoutId id="2147484541" r:id="rId10"/>
    <p:sldLayoutId id="2147484542" r:id="rId11"/>
    <p:sldLayoutId id="2147484543" r:id="rId12"/>
    <p:sldLayoutId id="2147484544" r:id="rId13"/>
    <p:sldLayoutId id="2147484545" r:id="rId14"/>
    <p:sldLayoutId id="2147484546" r:id="rId15"/>
    <p:sldLayoutId id="2147484547" r:id="rId16"/>
    <p:sldLayoutId id="2147484548" r:id="rId17"/>
    <p:sldLayoutId id="2147484549" r:id="rId18"/>
    <p:sldLayoutId id="2147484550" r:id="rId19"/>
    <p:sldLayoutId id="2147484551" r:id="rId20"/>
    <p:sldLayoutId id="2147484552" r:id="rId21"/>
    <p:sldLayoutId id="2147484553" r:id="rId22"/>
    <p:sldLayoutId id="2147484554" r:id="rId23"/>
    <p:sldLayoutId id="2147484555"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A32D8842-E909-4259-BDC1-0D6DDEC401D7}" type="datetime4">
              <a:rPr lang="en-US" smtClean="0"/>
              <a:t>July 14, 2020</a:t>
            </a:fld>
            <a:endParaRPr lang="is-IS" dirty="0"/>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r>
              <a:rPr lang="en-US"/>
              <a:t>Private | Confidential | Internal Use Only </a:t>
            </a: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1419011715"/>
      </p:ext>
    </p:extLst>
  </p:cSld>
  <p:clrMap bg1="lt1" tx1="dk1" bg2="lt2" tx2="dk2" accent1="accent1" accent2="accent2" accent3="accent3" accent4="accent4" accent5="accent5" accent6="accent6" hlink="hlink" folHlink="folHlink"/>
  <p:sldLayoutIdLst>
    <p:sldLayoutId id="2147484567" r:id="rId1"/>
    <p:sldLayoutId id="2147484568" r:id="rId2"/>
    <p:sldLayoutId id="2147484569" r:id="rId3"/>
    <p:sldLayoutId id="2147484570" r:id="rId4"/>
    <p:sldLayoutId id="2147484571" r:id="rId5"/>
    <p:sldLayoutId id="2147484572" r:id="rId6"/>
    <p:sldLayoutId id="2147484573" r:id="rId7"/>
    <p:sldLayoutId id="2147484574" r:id="rId8"/>
    <p:sldLayoutId id="2147484575"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CE3F407C-2324-4680-9A5E-E1B85B7D03B8}" type="datetime4">
              <a:rPr lang="en-US" smtClean="0"/>
              <a:t>July 14, 2020</a:t>
            </a:fld>
            <a:endParaRPr lang="is-IS" dirty="0"/>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r>
              <a:rPr lang="en-US"/>
              <a:t>Private | Confidential | Internal Use Only </a:t>
            </a: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1656769284"/>
      </p:ext>
    </p:extLst>
  </p:cSld>
  <p:clrMap bg1="lt1" tx1="dk1" bg2="lt2" tx2="dk2" accent1="accent1" accent2="accent2" accent3="accent3" accent4="accent4" accent5="accent5" accent6="accent6" hlink="hlink" folHlink="folHlink"/>
  <p:sldLayoutIdLst>
    <p:sldLayoutId id="2147484587" r:id="rId1"/>
    <p:sldLayoutId id="2147484588" r:id="rId2"/>
    <p:sldLayoutId id="2147484589" r:id="rId3"/>
    <p:sldLayoutId id="2147484590" r:id="rId4"/>
    <p:sldLayoutId id="2147484591" r:id="rId5"/>
    <p:sldLayoutId id="2147484592" r:id="rId6"/>
    <p:sldLayoutId id="2147484593" r:id="rId7"/>
    <p:sldLayoutId id="2147484594" r:id="rId8"/>
    <p:sldLayoutId id="2147484595"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637FD466-703A-41D6-8918-E82A3EE54C5F}" type="datetime4">
              <a:rPr lang="en-US" smtClean="0"/>
              <a:t>July 14, 2020</a:t>
            </a:fld>
            <a:endParaRPr lang="is-IS" dirty="0"/>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r>
              <a:rPr lang="en-US"/>
              <a:t>Private | Confidential | Internal Use Only </a:t>
            </a: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B016F8AB-BCEA-4347-8BA6-BE776009BC89}" type="slidenum">
              <a:rPr lang="uk-UA" smtClean="0"/>
              <a:pPr/>
              <a:t>‹#›</a:t>
            </a:fld>
            <a:endParaRPr lang="uk-UA" dirty="0"/>
          </a:p>
        </p:txBody>
      </p:sp>
      <p:pic>
        <p:nvPicPr>
          <p:cNvPr id="7" name="Picture 6"/>
          <p:cNvPicPr>
            <a:picLocks noChangeAspect="1"/>
          </p:cNvPicPr>
          <p:nvPr userDrawn="1"/>
        </p:nvPicPr>
        <p:blipFill>
          <a:blip r:embed="rId11"/>
          <a:stretch>
            <a:fillRect/>
          </a:stretch>
        </p:blipFill>
        <p:spPr>
          <a:xfrm>
            <a:off x="609600" y="6402831"/>
            <a:ext cx="1143000" cy="232475"/>
          </a:xfrm>
          <a:prstGeom prst="rect">
            <a:avLst/>
          </a:prstGeom>
        </p:spPr>
      </p:pic>
    </p:spTree>
    <p:extLst>
      <p:ext uri="{BB962C8B-B14F-4D97-AF65-F5344CB8AC3E}">
        <p14:creationId xmlns:p14="http://schemas.microsoft.com/office/powerpoint/2010/main" val="2817266808"/>
      </p:ext>
    </p:extLst>
  </p:cSld>
  <p:clrMap bg1="lt1" tx1="dk1" bg2="lt2" tx2="dk2" accent1="accent1" accent2="accent2" accent3="accent3" accent4="accent4" accent5="accent5" accent6="accent6" hlink="hlink" folHlink="folHlink"/>
  <p:sldLayoutIdLst>
    <p:sldLayoutId id="2147484597" r:id="rId1"/>
    <p:sldLayoutId id="2147484598" r:id="rId2"/>
    <p:sldLayoutId id="2147484599" r:id="rId3"/>
    <p:sldLayoutId id="2147484600" r:id="rId4"/>
    <p:sldLayoutId id="2147484601" r:id="rId5"/>
    <p:sldLayoutId id="2147484602" r:id="rId6"/>
    <p:sldLayoutId id="2147484603" r:id="rId7"/>
    <p:sldLayoutId id="2147484604" r:id="rId8"/>
    <p:sldLayoutId id="2147484605"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3608219388"/>
      </p:ext>
    </p:extLst>
  </p:cSld>
  <p:clrMap bg1="lt1" tx1="dk1" bg2="lt2" tx2="dk2" accent1="accent1" accent2="accent2" accent3="accent3" accent4="accent4" accent5="accent5" accent6="accent6" hlink="hlink" folHlink="folHlink"/>
  <p:sldLayoutIdLst>
    <p:sldLayoutId id="2147484607" r:id="rId1"/>
    <p:sldLayoutId id="2147484608" r:id="rId2"/>
    <p:sldLayoutId id="2147484609" r:id="rId3"/>
    <p:sldLayoutId id="2147484610" r:id="rId4"/>
    <p:sldLayoutId id="2147484611" r:id="rId5"/>
    <p:sldLayoutId id="2147484612" r:id="rId6"/>
    <p:sldLayoutId id="2147484613" r:id="rId7"/>
    <p:sldLayoutId id="2147484614" r:id="rId8"/>
    <p:sldLayoutId id="2147484615" r:id="rId9"/>
    <p:sldLayoutId id="2147484616" r:id="rId10"/>
    <p:sldLayoutId id="2147484617" r:id="rId11"/>
    <p:sldLayoutId id="2147484618" r:id="rId12"/>
    <p:sldLayoutId id="2147484619" r:id="rId13"/>
    <p:sldLayoutId id="2147484620" r:id="rId14"/>
    <p:sldLayoutId id="2147484621" r:id="rId15"/>
    <p:sldLayoutId id="2147484622" r:id="rId16"/>
    <p:sldLayoutId id="2147484623" r:id="rId17"/>
    <p:sldLayoutId id="2147484624" r:id="rId18"/>
    <p:sldLayoutId id="2147484625" r:id="rId19"/>
    <p:sldLayoutId id="2147484626" r:id="rId20"/>
    <p:sldLayoutId id="2147484627" r:id="rId21"/>
    <p:sldLayoutId id="2147484628" r:id="rId22"/>
    <p:sldLayoutId id="2147484629" r:id="rId23"/>
    <p:sldLayoutId id="2147484630" r:id="rId24"/>
    <p:sldLayoutId id="2147484631"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8E98E202-4908-4D33-B39A-210142D53C1C}" type="datetime4">
              <a:rPr lang="en-US" smtClean="0"/>
              <a:t>July 14, 2020</a:t>
            </a:fld>
            <a:endParaRPr lang="is-IS" dirty="0"/>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r>
              <a:rPr lang="en-US"/>
              <a:t>Private | Confidential | Internal Use Only </a:t>
            </a: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B016F8AB-BCEA-4347-8BA6-BE776009BC89}" type="slidenum">
              <a:rPr lang="uk-UA" smtClean="0"/>
              <a:pPr/>
              <a:t>‹#›</a:t>
            </a:fld>
            <a:endParaRPr lang="uk-UA" dirty="0"/>
          </a:p>
        </p:txBody>
      </p:sp>
    </p:spTree>
    <p:extLst>
      <p:ext uri="{BB962C8B-B14F-4D97-AF65-F5344CB8AC3E}">
        <p14:creationId xmlns:p14="http://schemas.microsoft.com/office/powerpoint/2010/main" val="1006824980"/>
      </p:ext>
    </p:extLst>
  </p:cSld>
  <p:clrMap bg1="lt1" tx1="dk1" bg2="lt2" tx2="dk2" accent1="accent1" accent2="accent2" accent3="accent3" accent4="accent4" accent5="accent5" accent6="accent6" hlink="hlink" folHlink="folHlink"/>
  <p:sldLayoutIdLst>
    <p:sldLayoutId id="2147484633" r:id="rId1"/>
    <p:sldLayoutId id="2147484634" r:id="rId2"/>
    <p:sldLayoutId id="2147484635" r:id="rId3"/>
    <p:sldLayoutId id="2147484636" r:id="rId4"/>
    <p:sldLayoutId id="2147484637" r:id="rId5"/>
    <p:sldLayoutId id="2147484638" r:id="rId6"/>
    <p:sldLayoutId id="2147484639" r:id="rId7"/>
    <p:sldLayoutId id="2147484640"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3166985103"/>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 id="2147483849" r:id="rId18"/>
    <p:sldLayoutId id="2147483850" r:id="rId19"/>
    <p:sldLayoutId id="2147483851" r:id="rId20"/>
    <p:sldLayoutId id="2147483852" r:id="rId21"/>
    <p:sldLayoutId id="2147483853" r:id="rId22"/>
    <p:sldLayoutId id="2147483854" r:id="rId23"/>
    <p:sldLayoutId id="2147483855" r:id="rId24"/>
    <p:sldLayoutId id="2147483856"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2054334640"/>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 id="2147483877" r:id="rId20"/>
    <p:sldLayoutId id="2147483878" r:id="rId21"/>
    <p:sldLayoutId id="2147483879" r:id="rId22"/>
    <p:sldLayoutId id="2147483880" r:id="rId23"/>
    <p:sldLayoutId id="2147483881" r:id="rId24"/>
    <p:sldLayoutId id="2147483882"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2928837350"/>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 id="2147483895" r:id="rId12"/>
    <p:sldLayoutId id="2147483896" r:id="rId13"/>
    <p:sldLayoutId id="2147483897" r:id="rId14"/>
    <p:sldLayoutId id="2147483898" r:id="rId15"/>
    <p:sldLayoutId id="2147483899" r:id="rId16"/>
    <p:sldLayoutId id="2147483900" r:id="rId17"/>
    <p:sldLayoutId id="2147483901" r:id="rId18"/>
    <p:sldLayoutId id="2147483902" r:id="rId19"/>
    <p:sldLayoutId id="2147483903" r:id="rId20"/>
    <p:sldLayoutId id="2147483904" r:id="rId21"/>
    <p:sldLayoutId id="2147483905" r:id="rId22"/>
    <p:sldLayoutId id="2147483906" r:id="rId23"/>
    <p:sldLayoutId id="2147483907" r:id="rId24"/>
    <p:sldLayoutId id="2147483908"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769780005"/>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 id="2147483921" r:id="rId12"/>
    <p:sldLayoutId id="2147483922" r:id="rId13"/>
    <p:sldLayoutId id="2147483923" r:id="rId14"/>
    <p:sldLayoutId id="2147483924" r:id="rId15"/>
    <p:sldLayoutId id="2147483925" r:id="rId16"/>
    <p:sldLayoutId id="2147483926" r:id="rId17"/>
    <p:sldLayoutId id="2147483927" r:id="rId18"/>
    <p:sldLayoutId id="2147483928" r:id="rId19"/>
    <p:sldLayoutId id="2147483929" r:id="rId20"/>
    <p:sldLayoutId id="2147483930" r:id="rId21"/>
    <p:sldLayoutId id="2147483931" r:id="rId22"/>
    <p:sldLayoutId id="2147483932" r:id="rId23"/>
    <p:sldLayoutId id="2147483933" r:id="rId24"/>
    <p:sldLayoutId id="2147483934"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3747575600"/>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 id="2147483947" r:id="rId12"/>
    <p:sldLayoutId id="2147483948" r:id="rId13"/>
    <p:sldLayoutId id="2147483949" r:id="rId14"/>
    <p:sldLayoutId id="2147483950" r:id="rId15"/>
    <p:sldLayoutId id="2147483951" r:id="rId16"/>
    <p:sldLayoutId id="2147483952" r:id="rId17"/>
    <p:sldLayoutId id="2147483953" r:id="rId18"/>
    <p:sldLayoutId id="2147483954" r:id="rId19"/>
    <p:sldLayoutId id="2147483955" r:id="rId20"/>
    <p:sldLayoutId id="2147483956" r:id="rId21"/>
    <p:sldLayoutId id="2147483957" r:id="rId22"/>
    <p:sldLayoutId id="2147483958" r:id="rId23"/>
    <p:sldLayoutId id="2147483959" r:id="rId24"/>
    <p:sldLayoutId id="2147483960"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2" y="519237"/>
            <a:ext cx="10969943" cy="471363"/>
          </a:xfrm>
          <a:prstGeom prst="rect">
            <a:avLst/>
          </a:prstGeom>
        </p:spPr>
        <p:txBody>
          <a:bodyPr vert="horz" lIns="0" tIns="0" rIns="0" bIns="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609600" y="1524002"/>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pic>
        <p:nvPicPr>
          <p:cNvPr id="7" name="Picture 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94292" y="124611"/>
            <a:ext cx="741306" cy="746771"/>
          </a:xfrm>
          <a:prstGeom prst="rect">
            <a:avLst/>
          </a:prstGeom>
          <a:blipFill dpi="0" rotWithShape="1">
            <a:blip r:embed="rId28"/>
            <a:srcRect/>
            <a:stretch>
              <a:fillRect/>
            </a:stretch>
          </a:blipFill>
        </p:spPr>
      </p:pic>
      <p:pic>
        <p:nvPicPr>
          <p:cNvPr id="5" name="Picture 4"/>
          <p:cNvPicPr>
            <a:picLocks noChangeAspect="1"/>
          </p:cNvPicPr>
          <p:nvPr/>
        </p:nvPicPr>
        <p:blipFill rotWithShape="1">
          <a:blip r:embed="rId29"/>
          <a:srcRect l="22831" t="28830" r="70714" b="14283"/>
          <a:stretch/>
        </p:blipFill>
        <p:spPr>
          <a:xfrm>
            <a:off x="-554768" y="-27384"/>
            <a:ext cx="1394184" cy="6907946"/>
          </a:xfrm>
          <a:prstGeom prst="rect">
            <a:avLst/>
          </a:prstGeom>
        </p:spPr>
      </p:pic>
    </p:spTree>
    <p:extLst>
      <p:ext uri="{BB962C8B-B14F-4D97-AF65-F5344CB8AC3E}">
        <p14:creationId xmlns:p14="http://schemas.microsoft.com/office/powerpoint/2010/main" val="2161419760"/>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 id="2147483974" r:id="rId13"/>
    <p:sldLayoutId id="2147483975" r:id="rId14"/>
    <p:sldLayoutId id="2147483976" r:id="rId15"/>
    <p:sldLayoutId id="2147483977" r:id="rId16"/>
    <p:sldLayoutId id="2147483978" r:id="rId17"/>
    <p:sldLayoutId id="2147483979" r:id="rId18"/>
    <p:sldLayoutId id="2147483980" r:id="rId19"/>
    <p:sldLayoutId id="2147483981" r:id="rId20"/>
    <p:sldLayoutId id="2147483982" r:id="rId21"/>
    <p:sldLayoutId id="2147483983" r:id="rId22"/>
    <p:sldLayoutId id="2147483984" r:id="rId23"/>
    <p:sldLayoutId id="2147483985" r:id="rId24"/>
    <p:sldLayoutId id="2147483986"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tx1"/>
        </a:buClr>
        <a:buSzPct val="80000"/>
        <a:buFont typeface="Wingdings" charset="2"/>
        <a:buChar char="§"/>
        <a:defRPr sz="1800" b="0" kern="1200" baseline="0">
          <a:solidFill>
            <a:schemeClr val="tx2"/>
          </a:solidFill>
          <a:latin typeface="+mn-lt"/>
          <a:ea typeface="+mn-ea"/>
          <a:cs typeface="+mn-cs"/>
        </a:defRPr>
      </a:lvl1pPr>
      <a:lvl2pPr marL="411470" indent="-182875" algn="l" defTabSz="914377" rtl="0" eaLnBrk="1" latinLnBrk="0" hangingPunct="1">
        <a:lnSpc>
          <a:spcPct val="90000"/>
        </a:lnSpc>
        <a:spcBef>
          <a:spcPts val="800"/>
        </a:spcBef>
        <a:buClr>
          <a:schemeClr val="bg2"/>
        </a:buClr>
        <a:buSzPct val="80000"/>
        <a:buFont typeface="Wingdings" charset="2"/>
        <a:buChar char="§"/>
        <a:defRPr sz="1600" kern="1200">
          <a:solidFill>
            <a:schemeClr val="tx2"/>
          </a:solidFill>
          <a:latin typeface="+mn-lt"/>
          <a:ea typeface="+mn-ea"/>
          <a:cs typeface="+mn-cs"/>
        </a:defRPr>
      </a:lvl2pPr>
      <a:lvl3pPr marL="548626" indent="-137157" algn="l" defTabSz="914377" rtl="0" eaLnBrk="1" latinLnBrk="0" hangingPunct="1">
        <a:lnSpc>
          <a:spcPct val="90000"/>
        </a:lnSpc>
        <a:spcBef>
          <a:spcPts val="600"/>
        </a:spcBef>
        <a:buClr>
          <a:schemeClr val="bg2"/>
        </a:buClr>
        <a:buSzPct val="80000"/>
        <a:buFont typeface="Wingdings" charset="2"/>
        <a:buChar char="§"/>
        <a:defRPr sz="1400" kern="1200">
          <a:solidFill>
            <a:schemeClr val="tx2"/>
          </a:solidFill>
          <a:latin typeface="+mn-lt"/>
          <a:ea typeface="+mn-ea"/>
          <a:cs typeface="+mn-cs"/>
        </a:defRPr>
      </a:lvl3pPr>
      <a:lvl4pPr marL="731502"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4pPr>
      <a:lvl5pPr marL="868658" indent="-137157" algn="l" defTabSz="914377" rtl="0" eaLnBrk="1" latinLnBrk="0" hangingPunct="1">
        <a:lnSpc>
          <a:spcPct val="90000"/>
        </a:lnSpc>
        <a:spcBef>
          <a:spcPts val="600"/>
        </a:spcBef>
        <a:buClr>
          <a:schemeClr val="bg2"/>
        </a:buClr>
        <a:buSzPct val="80000"/>
        <a:buFont typeface="Wingdings" charset="2"/>
        <a:buChar char="§"/>
        <a:defRPr sz="1200" kern="1200">
          <a:solidFill>
            <a:schemeClr val="tx2"/>
          </a:solidFill>
          <a:latin typeface="+mn-lt"/>
          <a:ea typeface="+mn-ea"/>
          <a:cs typeface="+mn-cs"/>
        </a:defRPr>
      </a:lvl5pPr>
      <a:lvl6pPr marL="1051534"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690"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566"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41" indent="-137157" algn="l" defTabSz="914377"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p15:clr>
            <a:srgbClr val="F26B43"/>
          </p15:clr>
        </p15:guide>
        <p15:guide id="6" orient="horz"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Layout" Target="../slideLayouts/slideLayout831.xml"/><Relationship Id="rId1" Type="http://schemas.openxmlformats.org/officeDocument/2006/relationships/themeOverride" Target="../theme/themeOverride1.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99.xml"/><Relationship Id="rId1" Type="http://schemas.openxmlformats.org/officeDocument/2006/relationships/themeOverride" Target="../theme/themeOverride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24.xml"/><Relationship Id="rId1" Type="http://schemas.openxmlformats.org/officeDocument/2006/relationships/themeOverride" Target="../theme/themeOverr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49.xml"/><Relationship Id="rId1" Type="http://schemas.openxmlformats.org/officeDocument/2006/relationships/themeOverride" Target="../theme/themeOverride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98.xml"/><Relationship Id="rId1" Type="http://schemas.openxmlformats.org/officeDocument/2006/relationships/themeOverride" Target="../theme/themeOverride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23.xml"/><Relationship Id="rId1" Type="http://schemas.openxmlformats.org/officeDocument/2006/relationships/themeOverride" Target="../theme/themeOverride14.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348.xml"/><Relationship Id="rId1" Type="http://schemas.openxmlformats.org/officeDocument/2006/relationships/themeOverride" Target="../theme/themeOverride15.xml"/><Relationship Id="rId5" Type="http://schemas.openxmlformats.org/officeDocument/2006/relationships/chart" Target="../charts/chart3.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slideLayout" Target="../slideLayouts/slideLayout373.xml"/><Relationship Id="rId1" Type="http://schemas.openxmlformats.org/officeDocument/2006/relationships/themeOverride" Target="../theme/themeOverride19.xml"/><Relationship Id="rId5" Type="http://schemas.openxmlformats.org/officeDocument/2006/relationships/chart" Target="../charts/chart6.xml"/><Relationship Id="rId4" Type="http://schemas.openxmlformats.org/officeDocument/2006/relationships/chart" Target="../charts/chart5.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slideLayout" Target="../slideLayouts/slideLayout398.xml"/><Relationship Id="rId1" Type="http://schemas.openxmlformats.org/officeDocument/2006/relationships/themeOverride" Target="../theme/themeOverride23.xml"/><Relationship Id="rId5" Type="http://schemas.openxmlformats.org/officeDocument/2006/relationships/chart" Target="../charts/chart9.xml"/><Relationship Id="rId4" Type="http://schemas.openxmlformats.org/officeDocument/2006/relationships/chart" Target="../charts/chart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23.xml"/><Relationship Id="rId1" Type="http://schemas.openxmlformats.org/officeDocument/2006/relationships/themeOverride" Target="../theme/themeOverride27.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48.xml"/><Relationship Id="rId1" Type="http://schemas.openxmlformats.org/officeDocument/2006/relationships/themeOverride" Target="../theme/themeOverride3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23.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slideLayout" Target="../slideLayouts/slideLayout473.xml"/><Relationship Id="rId1" Type="http://schemas.openxmlformats.org/officeDocument/2006/relationships/themeOverride" Target="../theme/themeOverride32.xml"/><Relationship Id="rId5" Type="http://schemas.openxmlformats.org/officeDocument/2006/relationships/chart" Target="../charts/chart15.xml"/><Relationship Id="rId4" Type="http://schemas.openxmlformats.org/officeDocument/2006/relationships/chart" Target="../charts/chart14.xml"/></Relationships>
</file>

<file path=ppt/slides/_rels/slide2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slideLayout" Target="../slideLayouts/slideLayout498.xml"/><Relationship Id="rId1" Type="http://schemas.openxmlformats.org/officeDocument/2006/relationships/themeOverride" Target="../theme/themeOverride36.xml"/><Relationship Id="rId5" Type="http://schemas.openxmlformats.org/officeDocument/2006/relationships/chart" Target="../charts/chart18.xml"/><Relationship Id="rId4" Type="http://schemas.openxmlformats.org/officeDocument/2006/relationships/chart" Target="../charts/chart17.xml"/></Relationships>
</file>

<file path=ppt/slides/_rels/slide2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slideLayout" Target="../slideLayouts/slideLayout523.xml"/><Relationship Id="rId1" Type="http://schemas.openxmlformats.org/officeDocument/2006/relationships/themeOverride" Target="../theme/themeOverride40.xml"/><Relationship Id="rId5" Type="http://schemas.openxmlformats.org/officeDocument/2006/relationships/chart" Target="../charts/chart21.xml"/><Relationship Id="rId4" Type="http://schemas.openxmlformats.org/officeDocument/2006/relationships/chart" Target="../charts/chart20.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548.xml"/><Relationship Id="rId1" Type="http://schemas.openxmlformats.org/officeDocument/2006/relationships/themeOverride" Target="../theme/themeOverride4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73.xml"/><Relationship Id="rId1" Type="http://schemas.openxmlformats.org/officeDocument/2006/relationships/themeOverride" Target="../theme/themeOverride4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598.xml"/><Relationship Id="rId1" Type="http://schemas.openxmlformats.org/officeDocument/2006/relationships/themeOverride" Target="../theme/themeOverride46.xml"/></Relationships>
</file>

<file path=ppt/slides/_rels/slide2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slideLayout" Target="../slideLayouts/slideLayout623.xml"/><Relationship Id="rId1" Type="http://schemas.openxmlformats.org/officeDocument/2006/relationships/themeOverride" Target="../theme/themeOverride47.xml"/><Relationship Id="rId4" Type="http://schemas.openxmlformats.org/officeDocument/2006/relationships/chart" Target="../charts/chart23.xml"/></Relationships>
</file>

<file path=ppt/slides/_rels/slide27.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slideLayout" Target="../slideLayouts/slideLayout648.xml"/><Relationship Id="rId1" Type="http://schemas.openxmlformats.org/officeDocument/2006/relationships/themeOverride" Target="../theme/themeOverride50.xml"/><Relationship Id="rId4" Type="http://schemas.openxmlformats.org/officeDocument/2006/relationships/chart" Target="../charts/chart25.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673.xml"/><Relationship Id="rId1" Type="http://schemas.openxmlformats.org/officeDocument/2006/relationships/themeOverride" Target="../theme/themeOverride5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89.xml"/><Relationship Id="rId1" Type="http://schemas.openxmlformats.org/officeDocument/2006/relationships/themeOverride" Target="../theme/themeOverride54.xml"/><Relationship Id="rId5" Type="http://schemas.openxmlformats.org/officeDocument/2006/relationships/image" Target="../media/image13.png"/><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98.xml"/><Relationship Id="rId1" Type="http://schemas.openxmlformats.org/officeDocument/2006/relationships/themeOverride" Target="../theme/themeOverride3.xml"/><Relationship Id="rId5" Type="http://schemas.openxmlformats.org/officeDocument/2006/relationships/image" Target="../media/image13.png"/><Relationship Id="rId4" Type="http://schemas.openxmlformats.org/officeDocument/2006/relationships/image" Target="../media/image12.jp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98.xml"/><Relationship Id="rId1" Type="http://schemas.openxmlformats.org/officeDocument/2006/relationships/themeOverride" Target="../theme/themeOverride55.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hyperlink" Target="https://www.milliman.com/en-GB/insight/shining-new-light-on-european-insurance-m-and-a" TargetMode="External"/><Relationship Id="rId2" Type="http://schemas.openxmlformats.org/officeDocument/2006/relationships/slideLayout" Target="../slideLayouts/slideLayout723.xml"/><Relationship Id="rId1" Type="http://schemas.openxmlformats.org/officeDocument/2006/relationships/themeOverride" Target="../theme/themeOverride56.xml"/><Relationship Id="rId6" Type="http://schemas.openxmlformats.org/officeDocument/2006/relationships/hyperlink" Target="https://www.milliman.com/en/insight/measuring-new-business-profitability-under-solvency-ii-s2nbv" TargetMode="External"/><Relationship Id="rId5" Type="http://schemas.openxmlformats.org/officeDocument/2006/relationships/hyperlink" Target="https://www.milliman.com/en/insight/s2av-a-valuation-methodology-for-insurance-companies-under-solvency-ii" TargetMode="External"/><Relationship Id="rId4" Type="http://schemas.openxmlformats.org/officeDocument/2006/relationships/hyperlink" Target="https://www.milliman.com/en/insight/Impact-of-IFRS-17-on-insurance-product-pricing-and-design"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80.xml"/><Relationship Id="rId1" Type="http://schemas.openxmlformats.org/officeDocument/2006/relationships/themeOverride" Target="../theme/themeOverride57.xml"/><Relationship Id="rId5" Type="http://schemas.openxmlformats.org/officeDocument/2006/relationships/image" Target="../media/image13.png"/><Relationship Id="rId4" Type="http://schemas.openxmlformats.org/officeDocument/2006/relationships/image" Target="../media/image12.jp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27.xml"/><Relationship Id="rId1" Type="http://schemas.openxmlformats.org/officeDocument/2006/relationships/themeOverride" Target="../theme/themeOverride58.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51.xml"/><Relationship Id="rId1" Type="http://schemas.openxmlformats.org/officeDocument/2006/relationships/themeOverride" Target="../theme/themeOverride5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9.xml"/><Relationship Id="rId1" Type="http://schemas.openxmlformats.org/officeDocument/2006/relationships/themeOverride" Target="../theme/themeOverr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4.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9.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4.xml"/><Relationship Id="rId1" Type="http://schemas.openxmlformats.org/officeDocument/2006/relationships/themeOverride" Target="../theme/themeOverr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9.xml"/><Relationship Id="rId1" Type="http://schemas.openxmlformats.org/officeDocument/2006/relationships/themeOverride" Target="../theme/themeOverride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74.xml"/><Relationship Id="rId1" Type="http://schemas.openxmlformats.org/officeDocument/2006/relationships/themeOverride" Target="../theme/themeOverr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6" name="Text Placeholder 3"/>
          <p:cNvSpPr>
            <a:spLocks noGrp="1"/>
          </p:cNvSpPr>
          <p:nvPr>
            <p:ph type="body" sz="quarter" idx="15"/>
          </p:nvPr>
        </p:nvSpPr>
        <p:spPr>
          <a:xfrm>
            <a:off x="452669" y="5239215"/>
            <a:ext cx="5962135" cy="1143000"/>
          </a:xfrm>
        </p:spPr>
        <p:txBody>
          <a:bodyPr>
            <a:normAutofit fontScale="92500" lnSpcReduction="10000"/>
          </a:bodyPr>
          <a:lstStyle/>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dominic.clark@milliman.com</a:t>
            </a: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jeremy.kent@milliman.com</a:t>
            </a:r>
          </a:p>
        </p:txBody>
      </p:sp>
      <p:sp>
        <p:nvSpPr>
          <p:cNvPr id="5" name="Title 4"/>
          <p:cNvSpPr>
            <a:spLocks noGrp="1"/>
          </p:cNvSpPr>
          <p:nvPr>
            <p:ph type="ctrTitle"/>
          </p:nvPr>
        </p:nvSpPr>
        <p:spPr>
          <a:xfrm>
            <a:off x="452669" y="3730497"/>
            <a:ext cx="9443918" cy="1181862"/>
          </a:xfrm>
        </p:spPr>
        <p:txBody>
          <a:bodyPr/>
          <a:lstStyle/>
          <a:p>
            <a:r>
              <a:rPr lang="en-US" dirty="0">
                <a:solidFill>
                  <a:schemeClr val="tx1"/>
                </a:solidFill>
              </a:rPr>
              <a:t>Impact of IFRS 17 on insurance product design and pricing</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0157" y="3505343"/>
            <a:ext cx="1588491" cy="1600200"/>
          </a:xfrm>
          <a:prstGeom prst="rect">
            <a:avLst/>
          </a:prstGeom>
        </p:spPr>
      </p:pic>
      <p:sp>
        <p:nvSpPr>
          <p:cNvPr id="9" name="Rectangle 150"/>
          <p:cNvSpPr txBox="1">
            <a:spLocks noChangeArrowheads="1"/>
          </p:cNvSpPr>
          <p:nvPr/>
        </p:nvSpPr>
        <p:spPr>
          <a:xfrm>
            <a:off x="479377" y="990600"/>
            <a:ext cx="10873207" cy="9906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defTabSz="914400"/>
            <a:r>
              <a:rPr lang="es-UY" altLang="en-US" sz="3600" b="1" kern="0" dirty="0">
                <a:solidFill>
                  <a:srgbClr val="FFFFFF"/>
                </a:solidFill>
              </a:rPr>
              <a:t>1st </a:t>
            </a:r>
            <a:r>
              <a:rPr lang="es-UY" altLang="en-US" sz="3600" b="1" kern="0" dirty="0" err="1">
                <a:solidFill>
                  <a:srgbClr val="FFFFFF"/>
                </a:solidFill>
              </a:rPr>
              <a:t>Webinar</a:t>
            </a:r>
            <a:r>
              <a:rPr lang="es-UY" altLang="en-US" sz="3600" b="1" kern="0" dirty="0">
                <a:solidFill>
                  <a:srgbClr val="FFFFFF"/>
                </a:solidFill>
              </a:rPr>
              <a:t> </a:t>
            </a:r>
            <a:r>
              <a:rPr lang="es-UY" altLang="en-US" sz="3600" b="1" kern="0" dirty="0" err="1">
                <a:solidFill>
                  <a:srgbClr val="FFFFFF"/>
                </a:solidFill>
              </a:rPr>
              <a:t>on</a:t>
            </a:r>
            <a:r>
              <a:rPr lang="es-UY" altLang="en-US" sz="3600" b="1" kern="0" dirty="0">
                <a:solidFill>
                  <a:srgbClr val="FFFFFF"/>
                </a:solidFill>
              </a:rPr>
              <a:t> IFRS 17</a:t>
            </a:r>
          </a:p>
          <a:p>
            <a:pPr algn="l" defTabSz="914400"/>
            <a:endParaRPr lang="es-UY" altLang="en-US" sz="3600" b="1" kern="0" dirty="0">
              <a:solidFill>
                <a:srgbClr val="FFFFFF"/>
              </a:solidFill>
            </a:endParaRPr>
          </a:p>
          <a:p>
            <a:pPr algn="l" defTabSz="914400"/>
            <a:r>
              <a:rPr lang="es-UY" altLang="en-US" sz="3600" b="1" kern="0" dirty="0">
                <a:solidFill>
                  <a:srgbClr val="FFFFFF"/>
                </a:solidFill>
              </a:rPr>
              <a:t>16 </a:t>
            </a:r>
            <a:r>
              <a:rPr lang="es-UY" altLang="en-US" sz="3600" b="1" kern="0" dirty="0" err="1">
                <a:solidFill>
                  <a:srgbClr val="FFFFFF"/>
                </a:solidFill>
              </a:rPr>
              <a:t>July</a:t>
            </a:r>
            <a:r>
              <a:rPr lang="es-UY" altLang="en-US" sz="3600" b="1" kern="0" dirty="0">
                <a:solidFill>
                  <a:srgbClr val="FFFFFF"/>
                </a:solidFill>
              </a:rPr>
              <a:t> 2020</a:t>
            </a:r>
            <a:endParaRPr lang="es-ES" altLang="en-US" sz="3600" b="1" kern="0" dirty="0">
              <a:solidFill>
                <a:srgbClr val="FFFFFF"/>
              </a:solidFill>
            </a:endParaRPr>
          </a:p>
        </p:txBody>
      </p:sp>
    </p:spTree>
    <p:extLst>
      <p:ext uri="{BB962C8B-B14F-4D97-AF65-F5344CB8AC3E}">
        <p14:creationId xmlns:p14="http://schemas.microsoft.com/office/powerpoint/2010/main" val="39754676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0351" y="453650"/>
            <a:ext cx="10492555" cy="471363"/>
          </a:xfrm>
        </p:spPr>
        <p:txBody>
          <a:bodyPr/>
          <a:lstStyle/>
          <a:p>
            <a:r>
              <a:rPr lang="en-US" sz="2800" dirty="0"/>
              <a:t>Product design and pricing – Approx. rule for constraint (1)</a:t>
            </a:r>
            <a:endParaRPr lang="es-ES" sz="2800" dirty="0"/>
          </a:p>
        </p:txBody>
      </p:sp>
      <p:graphicFrame>
        <p:nvGraphicFramePr>
          <p:cNvPr id="4" name="Content Placeholder 3"/>
          <p:cNvGraphicFramePr>
            <a:graphicFrameLocks noGrp="1"/>
          </p:cNvGraphicFramePr>
          <p:nvPr>
            <p:ph idx="1"/>
          </p:nvPr>
        </p:nvGraphicFramePr>
        <p:xfrm>
          <a:off x="920351" y="2235196"/>
          <a:ext cx="1270000" cy="3291840"/>
        </p:xfrm>
        <a:graphic>
          <a:graphicData uri="http://schemas.openxmlformats.org/drawingml/2006/table">
            <a:tbl>
              <a:tblPr/>
              <a:tblGrid>
                <a:gridCol w="635000">
                  <a:extLst>
                    <a:ext uri="{9D8B030D-6E8A-4147-A177-3AD203B41FA5}">
                      <a16:colId xmlns:a16="http://schemas.microsoft.com/office/drawing/2014/main" val="3870332844"/>
                    </a:ext>
                  </a:extLst>
                </a:gridCol>
                <a:gridCol w="635000">
                  <a:extLst>
                    <a:ext uri="{9D8B030D-6E8A-4147-A177-3AD203B41FA5}">
                      <a16:colId xmlns:a16="http://schemas.microsoft.com/office/drawing/2014/main" val="3688571808"/>
                    </a:ext>
                  </a:extLst>
                </a:gridCol>
              </a:tblGrid>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34878375"/>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3673508"/>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45018346"/>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80551185"/>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dirty="0">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06677276"/>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03406223"/>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58821107"/>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76922176"/>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8792406"/>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87080579"/>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12320039"/>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73327065"/>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32112620"/>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03308622"/>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67200156"/>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48782412"/>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710261882"/>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s-ES" sz="1100" b="1" i="0" u="none" strike="noStrike" dirty="0">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5162906"/>
                  </a:ext>
                </a:extLst>
              </a:tr>
            </a:tbl>
          </a:graphicData>
        </a:graphic>
      </p:graphicFrame>
      <p:graphicFrame>
        <p:nvGraphicFramePr>
          <p:cNvPr id="5" name="Table 4"/>
          <p:cNvGraphicFramePr>
            <a:graphicFrameLocks noGrp="1"/>
          </p:cNvGraphicFramePr>
          <p:nvPr/>
        </p:nvGraphicFramePr>
        <p:xfrm>
          <a:off x="3647872" y="2235196"/>
          <a:ext cx="1634746" cy="3291840"/>
        </p:xfrm>
        <a:graphic>
          <a:graphicData uri="http://schemas.openxmlformats.org/drawingml/2006/table">
            <a:tbl>
              <a:tblPr/>
              <a:tblGrid>
                <a:gridCol w="817373">
                  <a:extLst>
                    <a:ext uri="{9D8B030D-6E8A-4147-A177-3AD203B41FA5}">
                      <a16:colId xmlns:a16="http://schemas.microsoft.com/office/drawing/2014/main" val="339264730"/>
                    </a:ext>
                  </a:extLst>
                </a:gridCol>
                <a:gridCol w="817373">
                  <a:extLst>
                    <a:ext uri="{9D8B030D-6E8A-4147-A177-3AD203B41FA5}">
                      <a16:colId xmlns:a16="http://schemas.microsoft.com/office/drawing/2014/main" val="202338358"/>
                    </a:ext>
                  </a:extLst>
                </a:gridCol>
              </a:tblGrid>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C000"/>
                    </a:solidFill>
                  </a:tcPr>
                </a:tc>
                <a:tc>
                  <a:txBody>
                    <a:bodyPr/>
                    <a:lstStyle/>
                    <a:p>
                      <a:pPr algn="l" fontAlgn="b"/>
                      <a:r>
                        <a:rPr lang="es-ES" sz="1100" b="1" i="0" u="none" strike="noStrike" dirty="0">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293418812"/>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dirty="0">
                          <a:solidFill>
                            <a:srgbClr val="000000"/>
                          </a:solidFill>
                          <a:effectLst/>
                          <a:latin typeface="Calibri" panose="020F0502020204030204" pitchFamily="34" charset="0"/>
                        </a:rPr>
                        <a:t>  MCNBV</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83447006"/>
                  </a:ext>
                </a:extLst>
              </a:tr>
              <a:tr h="182880">
                <a:tc>
                  <a:txBody>
                    <a:bodyPr/>
                    <a:lstStyle/>
                    <a:p>
                      <a:pPr algn="l" fontAlgn="b"/>
                      <a:r>
                        <a:rPr lang="es-ES" sz="1100" b="1" i="0" u="none" strike="noStrike" dirty="0">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84248774"/>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76886206"/>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84917084"/>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61409139"/>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2313928246"/>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4140607180"/>
                  </a:ext>
                </a:extLst>
              </a:tr>
              <a:tr h="182880">
                <a:tc>
                  <a:txBody>
                    <a:bodyPr/>
                    <a:lstStyle/>
                    <a:p>
                      <a:pPr algn="ctr" fontAlgn="b"/>
                      <a:r>
                        <a:rPr lang="es-ES" sz="1100" b="1" i="0" u="none" strike="noStrike">
                          <a:solidFill>
                            <a:srgbClr val="000000"/>
                          </a:solidFill>
                          <a:effectLst/>
                          <a:latin typeface="Calibri" panose="020F0502020204030204" pitchFamily="34" charset="0"/>
                        </a:rPr>
                        <a:t>PV(in)</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dirty="0">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1431924624"/>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4237220066"/>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ctr" fontAlgn="b"/>
                      <a:r>
                        <a:rPr lang="es-ES" sz="1100" b="1" i="0" u="none" strike="noStrike">
                          <a:solidFill>
                            <a:srgbClr val="000000"/>
                          </a:solidFill>
                          <a:effectLst/>
                          <a:latin typeface="Calibri" panose="020F0502020204030204" pitchFamily="34" charset="0"/>
                        </a:rPr>
                        <a:t>PV(out)</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3031374156"/>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2332402536"/>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247811094"/>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1245222286"/>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1067742423"/>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3114629581"/>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3341770988"/>
                  </a:ext>
                </a:extLst>
              </a:tr>
              <a:tr h="182880">
                <a:tc>
                  <a:txBody>
                    <a:bodyPr/>
                    <a:lstStyle/>
                    <a:p>
                      <a:pPr algn="l" fontAlgn="b"/>
                      <a:r>
                        <a:rPr lang="es-ES" sz="1100" b="1" i="0" u="none" strike="noStrike">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s-ES" sz="1100" b="1" i="0" u="none" strike="noStrike" dirty="0">
                          <a:solidFill>
                            <a:srgbClr val="000000"/>
                          </a:solidFill>
                          <a:effectLst/>
                          <a:latin typeface="Calibri" panose="020F0502020204030204" pitchFamily="34" charset="0"/>
                        </a:rPr>
                        <a:t> </a:t>
                      </a:r>
                    </a:p>
                  </a:txBody>
                  <a:tcPr marL="3810" marR="3810" marT="381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192390585"/>
                  </a:ext>
                </a:extLst>
              </a:tr>
            </a:tbl>
          </a:graphicData>
        </a:graphic>
      </p:graphicFrame>
      <p:sp>
        <p:nvSpPr>
          <p:cNvPr id="8" name="TextBox 7"/>
          <p:cNvSpPr txBox="1"/>
          <p:nvPr/>
        </p:nvSpPr>
        <p:spPr>
          <a:xfrm>
            <a:off x="885436" y="5546404"/>
            <a:ext cx="1856598" cy="307777"/>
          </a:xfrm>
          <a:prstGeom prst="rect">
            <a:avLst/>
          </a:prstGeom>
          <a:noFill/>
        </p:spPr>
        <p:txBody>
          <a:bodyPr wrap="none" rtlCol="0">
            <a:spAutoFit/>
          </a:bodyPr>
          <a:lstStyle/>
          <a:p>
            <a:r>
              <a:rPr lang="en-GB" sz="1400" dirty="0"/>
              <a:t>Empty balance sheet</a:t>
            </a:r>
            <a:endParaRPr lang="es-ES" sz="1400" dirty="0"/>
          </a:p>
        </p:txBody>
      </p:sp>
      <p:sp>
        <p:nvSpPr>
          <p:cNvPr id="9" name="TextBox 8"/>
          <p:cNvSpPr txBox="1"/>
          <p:nvPr/>
        </p:nvSpPr>
        <p:spPr>
          <a:xfrm>
            <a:off x="1086830" y="2602121"/>
            <a:ext cx="317716" cy="1754326"/>
          </a:xfrm>
          <a:prstGeom prst="rect">
            <a:avLst/>
          </a:prstGeom>
          <a:noFill/>
        </p:spPr>
        <p:txBody>
          <a:bodyPr wrap="none" rtlCol="0">
            <a:spAutoFit/>
          </a:bodyPr>
          <a:lstStyle/>
          <a:p>
            <a:r>
              <a:rPr lang="en-GB" dirty="0"/>
              <a:t>A</a:t>
            </a:r>
          </a:p>
          <a:p>
            <a:r>
              <a:rPr lang="en-GB" dirty="0"/>
              <a:t>S</a:t>
            </a:r>
          </a:p>
          <a:p>
            <a:r>
              <a:rPr lang="en-GB" dirty="0"/>
              <a:t>S</a:t>
            </a:r>
          </a:p>
          <a:p>
            <a:r>
              <a:rPr lang="en-GB" dirty="0"/>
              <a:t>E</a:t>
            </a:r>
          </a:p>
          <a:p>
            <a:r>
              <a:rPr lang="en-GB" dirty="0"/>
              <a:t>T</a:t>
            </a:r>
          </a:p>
          <a:p>
            <a:r>
              <a:rPr lang="en-GB" dirty="0"/>
              <a:t>S</a:t>
            </a:r>
            <a:endParaRPr lang="es-ES" dirty="0"/>
          </a:p>
        </p:txBody>
      </p:sp>
      <p:sp>
        <p:nvSpPr>
          <p:cNvPr id="10" name="TextBox 9"/>
          <p:cNvSpPr txBox="1"/>
          <p:nvPr/>
        </p:nvSpPr>
        <p:spPr>
          <a:xfrm>
            <a:off x="1741788" y="2311455"/>
            <a:ext cx="317716" cy="3139321"/>
          </a:xfrm>
          <a:prstGeom prst="rect">
            <a:avLst/>
          </a:prstGeom>
          <a:noFill/>
        </p:spPr>
        <p:txBody>
          <a:bodyPr wrap="none" rtlCol="0">
            <a:spAutoFit/>
          </a:bodyPr>
          <a:lstStyle/>
          <a:p>
            <a:r>
              <a:rPr lang="en-GB" dirty="0"/>
              <a:t>L</a:t>
            </a:r>
          </a:p>
          <a:p>
            <a:r>
              <a:rPr lang="en-GB" dirty="0"/>
              <a:t>I</a:t>
            </a:r>
          </a:p>
          <a:p>
            <a:r>
              <a:rPr lang="en-GB" dirty="0"/>
              <a:t>A</a:t>
            </a:r>
          </a:p>
          <a:p>
            <a:r>
              <a:rPr lang="en-GB" dirty="0"/>
              <a:t>B</a:t>
            </a:r>
          </a:p>
          <a:p>
            <a:r>
              <a:rPr lang="en-GB" dirty="0"/>
              <a:t>I</a:t>
            </a:r>
          </a:p>
          <a:p>
            <a:r>
              <a:rPr lang="en-GB" dirty="0"/>
              <a:t>L</a:t>
            </a:r>
          </a:p>
          <a:p>
            <a:r>
              <a:rPr lang="en-GB" dirty="0"/>
              <a:t>I</a:t>
            </a:r>
          </a:p>
          <a:p>
            <a:r>
              <a:rPr lang="en-GB" dirty="0"/>
              <a:t>T</a:t>
            </a:r>
          </a:p>
          <a:p>
            <a:r>
              <a:rPr lang="en-GB" dirty="0"/>
              <a:t>I</a:t>
            </a:r>
          </a:p>
          <a:p>
            <a:r>
              <a:rPr lang="en-GB" dirty="0"/>
              <a:t>E</a:t>
            </a:r>
          </a:p>
          <a:p>
            <a:r>
              <a:rPr lang="en-GB" dirty="0"/>
              <a:t>S</a:t>
            </a:r>
          </a:p>
        </p:txBody>
      </p:sp>
      <p:cxnSp>
        <p:nvCxnSpPr>
          <p:cNvPr id="12" name="Straight Arrow Connector 11"/>
          <p:cNvCxnSpPr/>
          <p:nvPr/>
        </p:nvCxnSpPr>
        <p:spPr>
          <a:xfrm>
            <a:off x="2328095" y="3881115"/>
            <a:ext cx="1141400" cy="0"/>
          </a:xfrm>
          <a:prstGeom prst="straightConnector1">
            <a:avLst/>
          </a:prstGeom>
          <a:ln>
            <a:solidFill>
              <a:schemeClr val="tx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669157" y="5784549"/>
            <a:ext cx="2911236" cy="523220"/>
          </a:xfrm>
          <a:prstGeom prst="rect">
            <a:avLst/>
          </a:prstGeom>
          <a:noFill/>
        </p:spPr>
        <p:txBody>
          <a:bodyPr wrap="square" rtlCol="0">
            <a:spAutoFit/>
          </a:bodyPr>
          <a:lstStyle/>
          <a:p>
            <a:r>
              <a:rPr lang="en-GB" sz="1400" b="1" dirty="0"/>
              <a:t>(On the assumption that CSM and S2 RC run off at same rate)</a:t>
            </a:r>
            <a:endParaRPr lang="es-ES" sz="1400" b="1" dirty="0"/>
          </a:p>
        </p:txBody>
      </p:sp>
      <p:sp>
        <p:nvSpPr>
          <p:cNvPr id="26" name="TextBox 25"/>
          <p:cNvSpPr txBox="1"/>
          <p:nvPr/>
        </p:nvSpPr>
        <p:spPr>
          <a:xfrm>
            <a:off x="2225983" y="2538346"/>
            <a:ext cx="1452058" cy="1169551"/>
          </a:xfrm>
          <a:prstGeom prst="rect">
            <a:avLst/>
          </a:prstGeom>
          <a:noFill/>
        </p:spPr>
        <p:txBody>
          <a:bodyPr wrap="square" rtlCol="0">
            <a:spAutoFit/>
          </a:bodyPr>
          <a:lstStyle/>
          <a:p>
            <a:r>
              <a:rPr lang="en-GB" sz="1400" dirty="0"/>
              <a:t>Assume same expected future </a:t>
            </a:r>
            <a:r>
              <a:rPr lang="en-GB" sz="1400" dirty="0" err="1"/>
              <a:t>cashflows</a:t>
            </a:r>
            <a:endParaRPr lang="en-GB" sz="1400" dirty="0"/>
          </a:p>
          <a:p>
            <a:endParaRPr lang="en-GB" sz="1400" dirty="0"/>
          </a:p>
          <a:p>
            <a:r>
              <a:rPr lang="en-GB" sz="1400" dirty="0"/>
              <a:t>(S2 = IFRS 17)</a:t>
            </a:r>
            <a:endParaRPr lang="es-ES" sz="1400" dirty="0"/>
          </a:p>
        </p:txBody>
      </p:sp>
      <p:cxnSp>
        <p:nvCxnSpPr>
          <p:cNvPr id="28" name="Straight Arrow Connector 27"/>
          <p:cNvCxnSpPr/>
          <p:nvPr/>
        </p:nvCxnSpPr>
        <p:spPr>
          <a:xfrm>
            <a:off x="4743696" y="2724869"/>
            <a:ext cx="1023598" cy="402"/>
          </a:xfrm>
          <a:prstGeom prst="straightConnector1">
            <a:avLst/>
          </a:prstGeom>
          <a:ln>
            <a:solidFill>
              <a:schemeClr val="tx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141443" y="5742998"/>
            <a:ext cx="3845501" cy="738664"/>
          </a:xfrm>
          <a:prstGeom prst="rect">
            <a:avLst/>
          </a:prstGeom>
          <a:noFill/>
        </p:spPr>
        <p:txBody>
          <a:bodyPr wrap="square" rtlCol="0">
            <a:spAutoFit/>
          </a:bodyPr>
          <a:lstStyle/>
          <a:p>
            <a:r>
              <a:rPr lang="en-GB" sz="1400" dirty="0"/>
              <a:t>Assume same PV[expected future </a:t>
            </a:r>
            <a:r>
              <a:rPr lang="en-GB" sz="1400" dirty="0" err="1"/>
              <a:t>cashflows</a:t>
            </a:r>
            <a:r>
              <a:rPr lang="en-GB" sz="1400" dirty="0"/>
              <a:t>]</a:t>
            </a:r>
          </a:p>
          <a:p>
            <a:endParaRPr lang="en-GB" sz="1400" dirty="0"/>
          </a:p>
          <a:p>
            <a:r>
              <a:rPr lang="en-GB" sz="1400" dirty="0"/>
              <a:t>(S2 MCNBV = IFRS 17 MCNBV)</a:t>
            </a:r>
            <a:endParaRPr lang="es-ES" sz="1400" dirty="0"/>
          </a:p>
        </p:txBody>
      </p:sp>
      <p:sp>
        <p:nvSpPr>
          <p:cNvPr id="25" name="Rectangle 24"/>
          <p:cNvSpPr/>
          <p:nvPr/>
        </p:nvSpPr>
        <p:spPr bwMode="ltGray">
          <a:xfrm>
            <a:off x="6726860" y="2232040"/>
            <a:ext cx="768675" cy="1109904"/>
          </a:xfrm>
          <a:prstGeom prst="rect">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
            <a:r>
              <a:rPr lang="es-ES" sz="1100" b="1" dirty="0">
                <a:solidFill>
                  <a:srgbClr val="000000"/>
                </a:solidFill>
                <a:latin typeface="Calibri" panose="020F0502020204030204" pitchFamily="34" charset="0"/>
              </a:rPr>
              <a:t>IFRS 17 CSM</a:t>
            </a:r>
          </a:p>
        </p:txBody>
      </p:sp>
      <p:sp>
        <p:nvSpPr>
          <p:cNvPr id="27" name="Rectangle 26"/>
          <p:cNvSpPr/>
          <p:nvPr/>
        </p:nvSpPr>
        <p:spPr bwMode="ltGray">
          <a:xfrm>
            <a:off x="5874751" y="2232040"/>
            <a:ext cx="775880" cy="1109905"/>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
            <a:r>
              <a:rPr lang="es-ES" sz="1100" b="1" dirty="0">
                <a:solidFill>
                  <a:srgbClr val="000000"/>
                </a:solidFill>
                <a:latin typeface="Calibri" panose="020F0502020204030204" pitchFamily="34" charset="0"/>
              </a:rPr>
              <a:t>S2 </a:t>
            </a:r>
            <a:r>
              <a:rPr lang="es-ES" sz="1100" b="1" dirty="0" err="1">
                <a:solidFill>
                  <a:srgbClr val="000000"/>
                </a:solidFill>
                <a:latin typeface="Calibri" panose="020F0502020204030204" pitchFamily="34" charset="0"/>
              </a:rPr>
              <a:t>Available</a:t>
            </a:r>
            <a:endParaRPr lang="es-ES" sz="1100" b="1" dirty="0">
              <a:solidFill>
                <a:srgbClr val="000000"/>
              </a:solidFill>
              <a:latin typeface="Calibri" panose="020F0502020204030204" pitchFamily="34" charset="0"/>
            </a:endParaRPr>
          </a:p>
          <a:p>
            <a:pPr algn="ctr" fontAlgn="b"/>
            <a:r>
              <a:rPr lang="en-GB" sz="1100" b="1" dirty="0">
                <a:solidFill>
                  <a:srgbClr val="000000"/>
                </a:solidFill>
                <a:latin typeface="Calibri" panose="020F0502020204030204" pitchFamily="34" charset="0"/>
              </a:rPr>
              <a:t>Capital</a:t>
            </a:r>
            <a:endParaRPr lang="es-ES" sz="1100" b="1" dirty="0">
              <a:solidFill>
                <a:srgbClr val="000000"/>
              </a:solidFill>
              <a:latin typeface="Calibri" panose="020F0502020204030204" pitchFamily="34" charset="0"/>
            </a:endParaRPr>
          </a:p>
        </p:txBody>
      </p:sp>
      <p:sp>
        <p:nvSpPr>
          <p:cNvPr id="22" name="Rectangle 21"/>
          <p:cNvSpPr/>
          <p:nvPr/>
        </p:nvSpPr>
        <p:spPr bwMode="ltGray">
          <a:xfrm>
            <a:off x="8428468" y="2528968"/>
            <a:ext cx="775880" cy="812976"/>
          </a:xfrm>
          <a:prstGeom prst="rect">
            <a:avLst/>
          </a:prstGeom>
          <a:solidFill>
            <a:schemeClr val="bg2"/>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
            <a:r>
              <a:rPr lang="es-ES" sz="1100" b="1" dirty="0">
                <a:solidFill>
                  <a:srgbClr val="000000"/>
                </a:solidFill>
                <a:latin typeface="Calibri" panose="020F0502020204030204" pitchFamily="34" charset="0"/>
              </a:rPr>
              <a:t>S2 </a:t>
            </a:r>
            <a:r>
              <a:rPr lang="es-ES" sz="1100" b="1" dirty="0" err="1">
                <a:solidFill>
                  <a:srgbClr val="000000"/>
                </a:solidFill>
                <a:latin typeface="Calibri" panose="020F0502020204030204" pitchFamily="34" charset="0"/>
              </a:rPr>
              <a:t>Required</a:t>
            </a:r>
            <a:endParaRPr lang="es-ES" sz="1100" b="1" dirty="0">
              <a:solidFill>
                <a:srgbClr val="000000"/>
              </a:solidFill>
              <a:latin typeface="Calibri" panose="020F0502020204030204" pitchFamily="34" charset="0"/>
            </a:endParaRPr>
          </a:p>
          <a:p>
            <a:pPr algn="ctr" fontAlgn="b"/>
            <a:r>
              <a:rPr lang="en-GB" sz="1100" b="1" dirty="0">
                <a:solidFill>
                  <a:srgbClr val="000000"/>
                </a:solidFill>
                <a:latin typeface="Calibri" panose="020F0502020204030204" pitchFamily="34" charset="0"/>
              </a:rPr>
              <a:t>Capital</a:t>
            </a:r>
            <a:endParaRPr lang="es-ES" sz="1100" b="1" dirty="0">
              <a:solidFill>
                <a:srgbClr val="000000"/>
              </a:solidFill>
              <a:latin typeface="Calibri" panose="020F0502020204030204" pitchFamily="34" charset="0"/>
            </a:endParaRPr>
          </a:p>
        </p:txBody>
      </p:sp>
      <p:cxnSp>
        <p:nvCxnSpPr>
          <p:cNvPr id="29" name="Straight Connector 28"/>
          <p:cNvCxnSpPr/>
          <p:nvPr/>
        </p:nvCxnSpPr>
        <p:spPr>
          <a:xfrm>
            <a:off x="7938035" y="1231905"/>
            <a:ext cx="5976" cy="4775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bwMode="ltGray">
          <a:xfrm>
            <a:off x="10238283" y="1966258"/>
            <a:ext cx="775880" cy="1375686"/>
          </a:xfrm>
          <a:prstGeom prst="rect">
            <a:avLst/>
          </a:prstGeom>
          <a:solidFill>
            <a:schemeClr val="bg2"/>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
            <a:r>
              <a:rPr lang="es-ES" sz="1100" b="1" dirty="0">
                <a:solidFill>
                  <a:srgbClr val="000000"/>
                </a:solidFill>
                <a:latin typeface="Calibri" panose="020F0502020204030204" pitchFamily="34" charset="0"/>
              </a:rPr>
              <a:t>S2 </a:t>
            </a:r>
            <a:r>
              <a:rPr lang="es-ES" sz="1100" b="1" dirty="0" err="1">
                <a:solidFill>
                  <a:srgbClr val="000000"/>
                </a:solidFill>
                <a:latin typeface="Calibri" panose="020F0502020204030204" pitchFamily="34" charset="0"/>
              </a:rPr>
              <a:t>Required</a:t>
            </a:r>
            <a:endParaRPr lang="es-ES" sz="1100" b="1" dirty="0">
              <a:solidFill>
                <a:srgbClr val="000000"/>
              </a:solidFill>
              <a:latin typeface="Calibri" panose="020F0502020204030204" pitchFamily="34" charset="0"/>
            </a:endParaRPr>
          </a:p>
          <a:p>
            <a:pPr algn="ctr" fontAlgn="b"/>
            <a:r>
              <a:rPr lang="en-GB" sz="1100" b="1" dirty="0">
                <a:solidFill>
                  <a:srgbClr val="000000"/>
                </a:solidFill>
                <a:latin typeface="Calibri" panose="020F0502020204030204" pitchFamily="34" charset="0"/>
              </a:rPr>
              <a:t>Capital</a:t>
            </a:r>
            <a:endParaRPr lang="es-ES" sz="1100" b="1" dirty="0">
              <a:solidFill>
                <a:srgbClr val="000000"/>
              </a:solidFill>
              <a:latin typeface="Calibri" panose="020F0502020204030204" pitchFamily="34" charset="0"/>
            </a:endParaRPr>
          </a:p>
        </p:txBody>
      </p:sp>
      <p:sp>
        <p:nvSpPr>
          <p:cNvPr id="34" name="TextBox 33"/>
          <p:cNvSpPr txBox="1"/>
          <p:nvPr/>
        </p:nvSpPr>
        <p:spPr>
          <a:xfrm>
            <a:off x="10161246" y="3768694"/>
            <a:ext cx="1242346" cy="1815882"/>
          </a:xfrm>
          <a:prstGeom prst="rect">
            <a:avLst/>
          </a:prstGeom>
          <a:noFill/>
        </p:spPr>
        <p:txBody>
          <a:bodyPr wrap="square" rtlCol="0">
            <a:spAutoFit/>
          </a:bodyPr>
          <a:lstStyle/>
          <a:p>
            <a:r>
              <a:rPr lang="en-GB" sz="1400" dirty="0"/>
              <a:t>S2 RC holds back profit more than CSM</a:t>
            </a:r>
          </a:p>
          <a:p>
            <a:endParaRPr lang="en-GB" sz="1400" dirty="0"/>
          </a:p>
          <a:p>
            <a:r>
              <a:rPr lang="en-GB" sz="1400" b="1" dirty="0"/>
              <a:t>IFRS 17 won’t constrain</a:t>
            </a:r>
            <a:endParaRPr lang="es-ES" sz="1400" b="1" dirty="0"/>
          </a:p>
        </p:txBody>
      </p:sp>
      <p:cxnSp>
        <p:nvCxnSpPr>
          <p:cNvPr id="35" name="Straight Connector 34"/>
          <p:cNvCxnSpPr/>
          <p:nvPr/>
        </p:nvCxnSpPr>
        <p:spPr>
          <a:xfrm>
            <a:off x="5874751" y="2232040"/>
            <a:ext cx="5528842"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5874751" y="3341944"/>
            <a:ext cx="5528841" cy="0"/>
          </a:xfrm>
          <a:prstGeom prst="line">
            <a:avLst/>
          </a:prstGeom>
          <a:ln w="19050">
            <a:solidFill>
              <a:schemeClr val="tx2"/>
            </a:solidFill>
            <a:prstDash val="sysDash"/>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275207" y="1635078"/>
            <a:ext cx="1242346" cy="523220"/>
          </a:xfrm>
          <a:prstGeom prst="rect">
            <a:avLst/>
          </a:prstGeom>
          <a:noFill/>
        </p:spPr>
        <p:txBody>
          <a:bodyPr wrap="square" rtlCol="0">
            <a:spAutoFit/>
          </a:bodyPr>
          <a:lstStyle/>
          <a:p>
            <a:r>
              <a:rPr lang="en-GB" sz="1400" dirty="0"/>
              <a:t>Profit to release</a:t>
            </a:r>
            <a:endParaRPr lang="es-ES" sz="1400" dirty="0"/>
          </a:p>
        </p:txBody>
      </p:sp>
      <p:sp>
        <p:nvSpPr>
          <p:cNvPr id="41" name="TextBox 40"/>
          <p:cNvSpPr txBox="1"/>
          <p:nvPr/>
        </p:nvSpPr>
        <p:spPr>
          <a:xfrm>
            <a:off x="8580868" y="3771905"/>
            <a:ext cx="1242346" cy="1600438"/>
          </a:xfrm>
          <a:prstGeom prst="rect">
            <a:avLst/>
          </a:prstGeom>
          <a:noFill/>
        </p:spPr>
        <p:txBody>
          <a:bodyPr wrap="square" rtlCol="0">
            <a:spAutoFit/>
          </a:bodyPr>
          <a:lstStyle/>
          <a:p>
            <a:r>
              <a:rPr lang="en-GB" sz="1400" dirty="0"/>
              <a:t>CSM holds back profit more than S2 RC</a:t>
            </a:r>
          </a:p>
          <a:p>
            <a:endParaRPr lang="en-GB" sz="1400" dirty="0"/>
          </a:p>
          <a:p>
            <a:r>
              <a:rPr lang="en-GB" sz="1400" b="1" dirty="0"/>
              <a:t>IFRS 17 constrains</a:t>
            </a:r>
            <a:endParaRPr lang="es-ES" sz="1400" b="1" dirty="0"/>
          </a:p>
        </p:txBody>
      </p:sp>
    </p:spTree>
    <p:extLst>
      <p:ext uri="{BB962C8B-B14F-4D97-AF65-F5344CB8AC3E}">
        <p14:creationId xmlns:p14="http://schemas.microsoft.com/office/powerpoint/2010/main" val="1852328750"/>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37424" y="521208"/>
            <a:ext cx="10441961" cy="387798"/>
          </a:xfrm>
        </p:spPr>
        <p:txBody>
          <a:bodyPr/>
          <a:lstStyle/>
          <a:p>
            <a:r>
              <a:rPr lang="en-US" sz="2800" dirty="0"/>
              <a:t>Product design and pricing – Approx. rule for constraint (2)</a:t>
            </a:r>
          </a:p>
        </p:txBody>
      </p:sp>
      <p:sp>
        <p:nvSpPr>
          <p:cNvPr id="7" name="Text Placeholder 6"/>
          <p:cNvSpPr>
            <a:spLocks noGrp="1"/>
          </p:cNvSpPr>
          <p:nvPr>
            <p:ph type="body" sz="quarter" idx="13"/>
          </p:nvPr>
        </p:nvSpPr>
        <p:spPr>
          <a:xfrm>
            <a:off x="1137423" y="990600"/>
            <a:ext cx="10441961" cy="276999"/>
          </a:xfrm>
        </p:spPr>
        <p:txBody>
          <a:bodyPr/>
          <a:lstStyle/>
          <a:p>
            <a:r>
              <a:rPr lang="en-GB" dirty="0"/>
              <a:t> </a:t>
            </a:r>
          </a:p>
        </p:txBody>
      </p:sp>
      <p:sp>
        <p:nvSpPr>
          <p:cNvPr id="2" name="Content Placeholder 1"/>
          <p:cNvSpPr>
            <a:spLocks noGrp="1"/>
          </p:cNvSpPr>
          <p:nvPr>
            <p:ph type="body" sz="quarter" idx="14"/>
          </p:nvPr>
        </p:nvSpPr>
        <p:spPr>
          <a:xfrm>
            <a:off x="1137561" y="1188227"/>
            <a:ext cx="10444680" cy="3230628"/>
          </a:xfrm>
        </p:spPr>
        <p:txBody>
          <a:bodyPr/>
          <a:lstStyle/>
          <a:p>
            <a:r>
              <a:rPr lang="en-US" dirty="0"/>
              <a:t>These assumptions, while broad, allow us to derive the following rule of thumb</a:t>
            </a:r>
          </a:p>
          <a:p>
            <a:pPr lvl="1"/>
            <a:r>
              <a:rPr lang="en-US" b="1" dirty="0"/>
              <a:t>If a contract generates surplus on a Solvency II basis at outset (i.e. available capital &gt; required capital)</a:t>
            </a:r>
          </a:p>
          <a:p>
            <a:pPr lvl="1"/>
            <a:r>
              <a:rPr lang="en-US" b="1" dirty="0"/>
              <a:t>Then the introduction of IFRS 17 may broadly be expected to constrain distributable profits</a:t>
            </a:r>
          </a:p>
          <a:p>
            <a:r>
              <a:rPr lang="en-US" dirty="0"/>
              <a:t>However this is just a heuristic, i.e. it won’t work in all cases</a:t>
            </a:r>
          </a:p>
          <a:p>
            <a:r>
              <a:rPr lang="en-US" dirty="0"/>
              <a:t>More generally, the interplay of effects on profitability and effects on required capital may become even more important within the product design/pricing process</a:t>
            </a:r>
          </a:p>
          <a:p>
            <a:r>
              <a:rPr lang="en-US" dirty="0"/>
              <a:t>The chart on the next slide illustrates the position for some typical product examples</a:t>
            </a:r>
          </a:p>
          <a:p>
            <a:endParaRPr lang="en-US" dirty="0"/>
          </a:p>
        </p:txBody>
      </p:sp>
    </p:spTree>
    <p:extLst>
      <p:ext uri="{BB962C8B-B14F-4D97-AF65-F5344CB8AC3E}">
        <p14:creationId xmlns:p14="http://schemas.microsoft.com/office/powerpoint/2010/main" val="31387987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609442" y="609344"/>
            <a:ext cx="10969943" cy="411480"/>
          </a:xfrm>
        </p:spPr>
        <p:txBody>
          <a:bodyPr/>
          <a:lstStyle/>
          <a:p>
            <a:r>
              <a:rPr lang="en-GB" dirty="0"/>
              <a:t> </a:t>
            </a:r>
          </a:p>
        </p:txBody>
      </p:sp>
      <p:sp>
        <p:nvSpPr>
          <p:cNvPr id="7" name="Text Placeholder 6"/>
          <p:cNvSpPr>
            <a:spLocks noGrp="1"/>
          </p:cNvSpPr>
          <p:nvPr>
            <p:ph type="body" sz="quarter" idx="13"/>
          </p:nvPr>
        </p:nvSpPr>
        <p:spPr>
          <a:xfrm>
            <a:off x="609441" y="1078736"/>
            <a:ext cx="10969943" cy="276999"/>
          </a:xfrm>
        </p:spPr>
        <p:txBody>
          <a:bodyPr/>
          <a:lstStyle/>
          <a:p>
            <a:r>
              <a:rPr lang="en-GB"/>
              <a:t> </a:t>
            </a:r>
            <a:endParaRPr lang="en-GB" dirty="0"/>
          </a:p>
        </p:txBody>
      </p:sp>
      <p:sp>
        <p:nvSpPr>
          <p:cNvPr id="2" name="Content Placeholder 1"/>
          <p:cNvSpPr>
            <a:spLocks noGrp="1"/>
          </p:cNvSpPr>
          <p:nvPr>
            <p:ph type="body" sz="quarter" idx="14"/>
          </p:nvPr>
        </p:nvSpPr>
        <p:spPr>
          <a:xfrm>
            <a:off x="609441" y="1058542"/>
            <a:ext cx="10972800" cy="276999"/>
          </a:xfrm>
        </p:spPr>
        <p:txBody>
          <a:bodyPr/>
          <a:lstStyle/>
          <a:p>
            <a:pPr marL="0" indent="0">
              <a:buNone/>
            </a:pPr>
            <a:r>
              <a:rPr lang="en-GB"/>
              <a:t> </a:t>
            </a:r>
            <a:endParaRPr lang="en-GB" dirty="0"/>
          </a:p>
        </p:txBody>
      </p:sp>
      <p:sp>
        <p:nvSpPr>
          <p:cNvPr id="16" name="Title 3"/>
          <p:cNvSpPr txBox="1">
            <a:spLocks/>
          </p:cNvSpPr>
          <p:nvPr/>
        </p:nvSpPr>
        <p:spPr>
          <a:xfrm>
            <a:off x="936702" y="95613"/>
            <a:ext cx="10851064" cy="387798"/>
          </a:xfrm>
          <a:prstGeom prst="rect">
            <a:avLst/>
          </a:prstGeom>
        </p:spPr>
        <p:txBody>
          <a:bodyPr vert="horz" wrap="square" lIns="0" tIns="0" rIns="0" bIns="0" rtlCol="0" anchor="t" anchorCtr="0">
            <a:spAutoFit/>
          </a:bodyPr>
          <a:lstStyle>
            <a:lvl1pPr algn="l" defTabSz="914377" rtl="0" eaLnBrk="1" latinLnBrk="0" hangingPunct="1">
              <a:lnSpc>
                <a:spcPct val="90000"/>
              </a:lnSpc>
              <a:spcBef>
                <a:spcPct val="0"/>
              </a:spcBef>
              <a:buNone/>
              <a:defRPr sz="3000" b="1" kern="1200" baseline="0">
                <a:solidFill>
                  <a:schemeClr val="tx1"/>
                </a:solidFill>
                <a:latin typeface="+mj-lt"/>
                <a:ea typeface="+mj-ea"/>
                <a:cs typeface="+mj-cs"/>
              </a:defRPr>
            </a:lvl1pPr>
          </a:lstStyle>
          <a:p>
            <a:r>
              <a:rPr lang="en-US" sz="2800" dirty="0"/>
              <a:t>Product design and pricing – IFRS 17 as constraint on S2NBV</a:t>
            </a:r>
            <a:endParaRPr lang="en-US" sz="2800" dirty="0">
              <a:solidFill>
                <a:schemeClr val="accent2">
                  <a:lumMod val="60000"/>
                  <a:lumOff val="40000"/>
                </a:schemeClr>
              </a:solidFill>
            </a:endParaRPr>
          </a:p>
        </p:txBody>
      </p:sp>
      <p:grpSp>
        <p:nvGrpSpPr>
          <p:cNvPr id="8" name="Group 7"/>
          <p:cNvGrpSpPr/>
          <p:nvPr/>
        </p:nvGrpSpPr>
        <p:grpSpPr>
          <a:xfrm>
            <a:off x="1103971" y="685800"/>
            <a:ext cx="10554142" cy="5343263"/>
            <a:chOff x="814965" y="228899"/>
            <a:chExt cx="10972801" cy="5343263"/>
          </a:xfrm>
        </p:grpSpPr>
        <p:sp>
          <p:nvSpPr>
            <p:cNvPr id="29" name="Pentagon 28"/>
            <p:cNvSpPr/>
            <p:nvPr/>
          </p:nvSpPr>
          <p:spPr>
            <a:xfrm>
              <a:off x="814965" y="5014804"/>
              <a:ext cx="10972801" cy="557358"/>
            </a:xfrm>
            <a:prstGeom prst="homePlate">
              <a:avLst>
                <a:gd name="adj" fmla="val 3312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S2 Required Capital</a:t>
              </a:r>
            </a:p>
          </p:txBody>
        </p:sp>
        <p:sp>
          <p:nvSpPr>
            <p:cNvPr id="31" name="Pentagon 30"/>
            <p:cNvSpPr/>
            <p:nvPr/>
          </p:nvSpPr>
          <p:spPr>
            <a:xfrm rot="16200000">
              <a:off x="-1232579" y="2276444"/>
              <a:ext cx="4675398" cy="580308"/>
            </a:xfrm>
            <a:prstGeom prst="homePlate">
              <a:avLst>
                <a:gd name="adj" fmla="val 3312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dirty="0"/>
                <a:t>Profitability (MCNBV = CSM/S2 AC)</a:t>
              </a:r>
            </a:p>
          </p:txBody>
        </p:sp>
        <p:sp>
          <p:nvSpPr>
            <p:cNvPr id="4" name="Left Arrow 3"/>
            <p:cNvSpPr/>
            <p:nvPr/>
          </p:nvSpPr>
          <p:spPr bwMode="ltGray">
            <a:xfrm rot="1441245">
              <a:off x="1970166" y="1973877"/>
              <a:ext cx="6837838" cy="1405908"/>
            </a:xfrm>
            <a:prstGeom prst="leftArrow">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dirty="0" err="1"/>
            </a:p>
          </p:txBody>
        </p:sp>
        <p:sp>
          <p:nvSpPr>
            <p:cNvPr id="39" name="TextBox 38"/>
            <p:cNvSpPr txBox="1"/>
            <p:nvPr/>
          </p:nvSpPr>
          <p:spPr>
            <a:xfrm>
              <a:off x="5190432" y="2732085"/>
              <a:ext cx="3083441" cy="830997"/>
            </a:xfrm>
            <a:prstGeom prst="rect">
              <a:avLst/>
            </a:prstGeom>
            <a:noFill/>
          </p:spPr>
          <p:txBody>
            <a:bodyPr wrap="square" lIns="0" tIns="0" rIns="0" bIns="0" rtlCol="0">
              <a:spAutoFit/>
            </a:bodyPr>
            <a:lstStyle/>
            <a:p>
              <a:pPr>
                <a:lnSpc>
                  <a:spcPct val="90000"/>
                </a:lnSpc>
                <a:spcBef>
                  <a:spcPts val="600"/>
                </a:spcBef>
              </a:pPr>
              <a:r>
                <a:rPr lang="en-GB" sz="2000" dirty="0">
                  <a:solidFill>
                    <a:schemeClr val="tx2"/>
                  </a:solidFill>
                </a:rPr>
                <a:t>Likelihood of IFRS 17 decelerating profits relative to S2NBV</a:t>
              </a:r>
            </a:p>
          </p:txBody>
        </p:sp>
        <p:sp>
          <p:nvSpPr>
            <p:cNvPr id="43" name="Oval 42"/>
            <p:cNvSpPr/>
            <p:nvPr/>
          </p:nvSpPr>
          <p:spPr bwMode="ltGray">
            <a:xfrm>
              <a:off x="3624192" y="760334"/>
              <a:ext cx="3132481" cy="1861244"/>
            </a:xfrm>
            <a:prstGeom prst="ellipse">
              <a:avLst/>
            </a:prstGeom>
            <a:solidFill>
              <a:schemeClr val="tx1">
                <a:lumMod val="75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B" dirty="0"/>
                <a:t>RP term assurance product</a:t>
              </a:r>
              <a:endParaRPr lang="en-GB" dirty="0">
                <a:solidFill>
                  <a:srgbClr val="FF0000"/>
                </a:solidFill>
              </a:endParaRPr>
            </a:p>
          </p:txBody>
        </p:sp>
        <p:sp>
          <p:nvSpPr>
            <p:cNvPr id="42" name="Oval 41"/>
            <p:cNvSpPr/>
            <p:nvPr/>
          </p:nvSpPr>
          <p:spPr bwMode="ltGray">
            <a:xfrm>
              <a:off x="1395273" y="2105718"/>
              <a:ext cx="3132481" cy="1861244"/>
            </a:xfrm>
            <a:prstGeom prst="ellipse">
              <a:avLst/>
            </a:prstGeom>
            <a:solidFill>
              <a:schemeClr val="tx1">
                <a:lumMod val="75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B" dirty="0"/>
                <a:t>SP unit-linked savings product</a:t>
              </a:r>
              <a:endParaRPr lang="en-GB" dirty="0">
                <a:solidFill>
                  <a:srgbClr val="FF0000"/>
                </a:solidFill>
              </a:endParaRPr>
            </a:p>
          </p:txBody>
        </p:sp>
        <p:sp>
          <p:nvSpPr>
            <p:cNvPr id="15" name="Oval 14"/>
            <p:cNvSpPr/>
            <p:nvPr/>
          </p:nvSpPr>
          <p:spPr bwMode="ltGray">
            <a:xfrm>
              <a:off x="8344338" y="3420069"/>
              <a:ext cx="2788794" cy="1689503"/>
            </a:xfrm>
            <a:prstGeom prst="ellipse">
              <a:avLst/>
            </a:prstGeom>
            <a:solidFill>
              <a:schemeClr val="tx1">
                <a:lumMod val="75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B" dirty="0"/>
                <a:t>Traditional savings product with profit sharing</a:t>
              </a:r>
            </a:p>
          </p:txBody>
        </p:sp>
      </p:grpSp>
    </p:spTree>
    <p:extLst>
      <p:ext uri="{BB962C8B-B14F-4D97-AF65-F5344CB8AC3E}">
        <p14:creationId xmlns:p14="http://schemas.microsoft.com/office/powerpoint/2010/main" val="37124050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15122" y="521208"/>
            <a:ext cx="10464263" cy="411480"/>
          </a:xfrm>
        </p:spPr>
        <p:txBody>
          <a:bodyPr/>
          <a:lstStyle/>
          <a:p>
            <a:r>
              <a:rPr lang="en-GB" dirty="0"/>
              <a:t>Examples</a:t>
            </a:r>
          </a:p>
        </p:txBody>
      </p:sp>
      <p:sp>
        <p:nvSpPr>
          <p:cNvPr id="5" name="Text Placeholder 4"/>
          <p:cNvSpPr>
            <a:spLocks noGrp="1"/>
          </p:cNvSpPr>
          <p:nvPr>
            <p:ph type="body" sz="quarter" idx="14"/>
          </p:nvPr>
        </p:nvSpPr>
        <p:spPr>
          <a:xfrm>
            <a:off x="1115254" y="1200268"/>
            <a:ext cx="10466988" cy="4937762"/>
          </a:xfrm>
        </p:spPr>
        <p:txBody>
          <a:bodyPr/>
          <a:lstStyle/>
          <a:p>
            <a:pPr marL="0" indent="0">
              <a:buNone/>
            </a:pPr>
            <a:r>
              <a:rPr lang="en-GB" dirty="0"/>
              <a:t>Assumptions:</a:t>
            </a:r>
          </a:p>
          <a:p>
            <a:r>
              <a:rPr lang="en-GB" dirty="0"/>
              <a:t>Yield curves, contract boundaries, assumptions </a:t>
            </a:r>
            <a:r>
              <a:rPr lang="en-GB" dirty="0" err="1"/>
              <a:t>etc</a:t>
            </a:r>
            <a:r>
              <a:rPr lang="en-GB" dirty="0"/>
              <a:t> the same for both Solvency 2 and IFRS17</a:t>
            </a:r>
          </a:p>
          <a:p>
            <a:r>
              <a:rPr lang="en-GB" dirty="0"/>
              <a:t>Exclude risk margin / risk adjustment</a:t>
            </a:r>
          </a:p>
          <a:p>
            <a:r>
              <a:rPr lang="en-GB" dirty="0"/>
              <a:t>Exclude tax</a:t>
            </a:r>
          </a:p>
          <a:p>
            <a:r>
              <a:rPr lang="en-GB" dirty="0"/>
              <a:t>No onerous contracts</a:t>
            </a:r>
          </a:p>
          <a:p>
            <a:r>
              <a:rPr lang="en-US" dirty="0"/>
              <a:t>IFRS17 constraint based on cumulative IFRS17 profits less dividends rolled up at risk free</a:t>
            </a:r>
          </a:p>
          <a:p>
            <a:endParaRPr lang="en-US" dirty="0"/>
          </a:p>
          <a:p>
            <a:r>
              <a:rPr lang="en-US" dirty="0"/>
              <a:t>CSM run-off based on coverage units (numbers of policies in-force)</a:t>
            </a:r>
          </a:p>
          <a:p>
            <a:r>
              <a:rPr lang="en-US" dirty="0"/>
              <a:t>Required Capital run-off based on projections of SCR</a:t>
            </a:r>
          </a:p>
          <a:p>
            <a:pPr marL="0" indent="0">
              <a:buNone/>
            </a:pPr>
            <a:endParaRPr lang="en-US" dirty="0"/>
          </a:p>
          <a:p>
            <a:r>
              <a:rPr lang="en-US" dirty="0"/>
              <a:t>These examples are for illustration only</a:t>
            </a:r>
            <a:endParaRPr lang="en-GB" dirty="0"/>
          </a:p>
          <a:p>
            <a:pPr lvl="1"/>
            <a:endParaRPr lang="en-GB" dirty="0"/>
          </a:p>
        </p:txBody>
      </p:sp>
    </p:spTree>
    <p:extLst>
      <p:ext uri="{BB962C8B-B14F-4D97-AF65-F5344CB8AC3E}">
        <p14:creationId xmlns:p14="http://schemas.microsoft.com/office/powerpoint/2010/main" val="16287540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59584" y="521208"/>
            <a:ext cx="10419801" cy="411480"/>
          </a:xfrm>
        </p:spPr>
        <p:txBody>
          <a:bodyPr/>
          <a:lstStyle/>
          <a:p>
            <a:r>
              <a:rPr lang="en-GB" dirty="0"/>
              <a:t>Example: Unit-Linked</a:t>
            </a:r>
          </a:p>
        </p:txBody>
      </p:sp>
      <p:sp>
        <p:nvSpPr>
          <p:cNvPr id="5" name="Text Placeholder 4"/>
          <p:cNvSpPr>
            <a:spLocks noGrp="1"/>
          </p:cNvSpPr>
          <p:nvPr>
            <p:ph type="body" sz="quarter" idx="14"/>
          </p:nvPr>
        </p:nvSpPr>
        <p:spPr>
          <a:xfrm>
            <a:off x="1159726" y="1200268"/>
            <a:ext cx="10422515" cy="5444567"/>
          </a:xfrm>
        </p:spPr>
        <p:txBody>
          <a:bodyPr/>
          <a:lstStyle/>
          <a:p>
            <a:r>
              <a:rPr lang="en-GB" dirty="0"/>
              <a:t>Single premium, no investment guarantees</a:t>
            </a:r>
          </a:p>
          <a:p>
            <a:r>
              <a:rPr lang="en-GB" dirty="0"/>
              <a:t>CSM depends on level of profitability</a:t>
            </a:r>
          </a:p>
          <a:p>
            <a:r>
              <a:rPr lang="en-GB" dirty="0"/>
              <a:t>SCR depends in particular, on asset mix (e.g. level of equities) and lapse risk (loss of VIF, surrender penalties)</a:t>
            </a:r>
          </a:p>
          <a:p>
            <a:r>
              <a:rPr lang="en-GB" dirty="0"/>
              <a:t>Risk free: 0% pa; shareholders’ required rate of return 6% pa</a:t>
            </a:r>
          </a:p>
          <a:p>
            <a:r>
              <a:rPr lang="en-GB" dirty="0"/>
              <a:t>Key details:</a:t>
            </a:r>
          </a:p>
          <a:p>
            <a:pPr lvl="1"/>
            <a:r>
              <a:rPr lang="en-GB" dirty="0"/>
              <a:t>Term 10 years, premium 40,000</a:t>
            </a:r>
          </a:p>
          <a:p>
            <a:pPr lvl="1"/>
            <a:r>
              <a:rPr lang="en-GB" dirty="0"/>
              <a:t>Initial charge 5%; AMC 0.5%</a:t>
            </a:r>
          </a:p>
          <a:p>
            <a:pPr lvl="1"/>
            <a:r>
              <a:rPr lang="en-GB" dirty="0"/>
              <a:t>Initial expenses + commission 5%</a:t>
            </a:r>
          </a:p>
          <a:p>
            <a:pPr lvl="1"/>
            <a:r>
              <a:rPr lang="en-GB" dirty="0"/>
              <a:t>Renewal expenses + commission 0.5% pa</a:t>
            </a:r>
          </a:p>
          <a:p>
            <a:pPr lvl="1"/>
            <a:r>
              <a:rPr lang="en-GB" dirty="0"/>
              <a:t>Lapses 5% pa; surrender penalty 2%</a:t>
            </a:r>
          </a:p>
          <a:p>
            <a:pPr lvl="1"/>
            <a:r>
              <a:rPr lang="en-GB" dirty="0"/>
              <a:t>Required capital: 150% * SCR</a:t>
            </a:r>
          </a:p>
          <a:p>
            <a:pPr lvl="1"/>
            <a:r>
              <a:rPr lang="en-GB" dirty="0"/>
              <a:t>100% invested in cash, assume no market SCR</a:t>
            </a:r>
          </a:p>
          <a:p>
            <a:pPr lvl="1"/>
            <a:r>
              <a:rPr lang="en-GB" dirty="0"/>
              <a:t>Ignore insurance risk required to fall under IFRS17</a:t>
            </a:r>
          </a:p>
          <a:p>
            <a:pPr marL="271462" lvl="1" indent="0">
              <a:buNone/>
            </a:pPr>
            <a:endParaRPr lang="en-GB" dirty="0"/>
          </a:p>
        </p:txBody>
      </p:sp>
    </p:spTree>
    <p:extLst>
      <p:ext uri="{BB962C8B-B14F-4D97-AF65-F5344CB8AC3E}">
        <p14:creationId xmlns:p14="http://schemas.microsoft.com/office/powerpoint/2010/main" val="33249922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37424" y="521208"/>
            <a:ext cx="10441961" cy="411480"/>
          </a:xfrm>
        </p:spPr>
        <p:txBody>
          <a:bodyPr/>
          <a:lstStyle/>
          <a:p>
            <a:r>
              <a:rPr lang="en-GB" dirty="0"/>
              <a:t>Example: Unit-Linked – base case</a:t>
            </a:r>
          </a:p>
        </p:txBody>
      </p:sp>
      <p:sp>
        <p:nvSpPr>
          <p:cNvPr id="3" name="Notched Right Arrow 2"/>
          <p:cNvSpPr/>
          <p:nvPr/>
        </p:nvSpPr>
        <p:spPr bwMode="ltGray">
          <a:xfrm>
            <a:off x="4794921" y="2029607"/>
            <a:ext cx="1010952" cy="670182"/>
          </a:xfrm>
          <a:prstGeom prst="notchedRightArrow">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dirty="0" err="1"/>
          </a:p>
        </p:txBody>
      </p:sp>
      <p:graphicFrame>
        <p:nvGraphicFramePr>
          <p:cNvPr id="8" name="Chart 7"/>
          <p:cNvGraphicFramePr>
            <a:graphicFrameLocks/>
          </p:cNvGraphicFramePr>
          <p:nvPr>
            <p:extLst>
              <p:ext uri="{D42A27DB-BD31-4B8C-83A1-F6EECF244321}">
                <p14:modId xmlns:p14="http://schemas.microsoft.com/office/powerpoint/2010/main" val="767202358"/>
              </p:ext>
            </p:extLst>
          </p:nvPr>
        </p:nvGraphicFramePr>
        <p:xfrm>
          <a:off x="947854" y="1510226"/>
          <a:ext cx="3474862" cy="18779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a:graphicFrameLocks/>
          </p:cNvGraphicFramePr>
          <p:nvPr>
            <p:extLst>
              <p:ext uri="{D42A27DB-BD31-4B8C-83A1-F6EECF244321}">
                <p14:modId xmlns:p14="http://schemas.microsoft.com/office/powerpoint/2010/main" val="3395410291"/>
              </p:ext>
            </p:extLst>
          </p:nvPr>
        </p:nvGraphicFramePr>
        <p:xfrm>
          <a:off x="6303330" y="1205515"/>
          <a:ext cx="5151518" cy="21826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p:cNvGraphicFramePr>
          <p:nvPr>
            <p:extLst>
              <p:ext uri="{D42A27DB-BD31-4B8C-83A1-F6EECF244321}">
                <p14:modId xmlns:p14="http://schemas.microsoft.com/office/powerpoint/2010/main" val="501182424"/>
              </p:ext>
            </p:extLst>
          </p:nvPr>
        </p:nvGraphicFramePr>
        <p:xfrm>
          <a:off x="1255463" y="3613461"/>
          <a:ext cx="9677899" cy="273208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170936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59727" y="521208"/>
            <a:ext cx="10419658" cy="411480"/>
          </a:xfrm>
        </p:spPr>
        <p:txBody>
          <a:bodyPr/>
          <a:lstStyle/>
          <a:p>
            <a:r>
              <a:rPr lang="en-GB" dirty="0"/>
              <a:t>Example: Unit-Linked – initial charge 5% to 15%</a:t>
            </a:r>
          </a:p>
        </p:txBody>
      </p:sp>
      <p:sp>
        <p:nvSpPr>
          <p:cNvPr id="3" name="Notched Right Arrow 2"/>
          <p:cNvSpPr/>
          <p:nvPr/>
        </p:nvSpPr>
        <p:spPr bwMode="ltGray">
          <a:xfrm>
            <a:off x="4766944" y="1982698"/>
            <a:ext cx="1010952" cy="670182"/>
          </a:xfrm>
          <a:prstGeom prst="notchedRightArrow">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dirty="0" err="1"/>
          </a:p>
        </p:txBody>
      </p:sp>
      <p:graphicFrame>
        <p:nvGraphicFramePr>
          <p:cNvPr id="9" name="Chart 8"/>
          <p:cNvGraphicFramePr>
            <a:graphicFrameLocks/>
          </p:cNvGraphicFramePr>
          <p:nvPr>
            <p:extLst>
              <p:ext uri="{D42A27DB-BD31-4B8C-83A1-F6EECF244321}">
                <p14:modId xmlns:p14="http://schemas.microsoft.com/office/powerpoint/2010/main" val="120795237"/>
              </p:ext>
            </p:extLst>
          </p:nvPr>
        </p:nvGraphicFramePr>
        <p:xfrm>
          <a:off x="1081668" y="1347180"/>
          <a:ext cx="3621775" cy="19412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a:graphicFrameLocks/>
          </p:cNvGraphicFramePr>
          <p:nvPr>
            <p:extLst>
              <p:ext uri="{D42A27DB-BD31-4B8C-83A1-F6EECF244321}">
                <p14:modId xmlns:p14="http://schemas.microsoft.com/office/powerpoint/2010/main" val="3399312458"/>
              </p:ext>
            </p:extLst>
          </p:nvPr>
        </p:nvGraphicFramePr>
        <p:xfrm>
          <a:off x="6495573" y="1248000"/>
          <a:ext cx="4989460" cy="2206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p:cNvGraphicFramePr>
          <p:nvPr>
            <p:extLst>
              <p:ext uri="{D42A27DB-BD31-4B8C-83A1-F6EECF244321}">
                <p14:modId xmlns:p14="http://schemas.microsoft.com/office/powerpoint/2010/main" val="1163894184"/>
              </p:ext>
            </p:extLst>
          </p:nvPr>
        </p:nvGraphicFramePr>
        <p:xfrm>
          <a:off x="1244105" y="3522588"/>
          <a:ext cx="9700616" cy="286685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951015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73110" y="521208"/>
            <a:ext cx="10406275" cy="411480"/>
          </a:xfrm>
        </p:spPr>
        <p:txBody>
          <a:bodyPr/>
          <a:lstStyle/>
          <a:p>
            <a:r>
              <a:rPr lang="en-GB" dirty="0"/>
              <a:t>Example: Unit-Linked – AMC 0.5% to 1.9%</a:t>
            </a:r>
          </a:p>
        </p:txBody>
      </p:sp>
      <p:sp>
        <p:nvSpPr>
          <p:cNvPr id="3" name="Notched Right Arrow 2"/>
          <p:cNvSpPr/>
          <p:nvPr/>
        </p:nvSpPr>
        <p:spPr bwMode="ltGray">
          <a:xfrm>
            <a:off x="4792344" y="1953065"/>
            <a:ext cx="1010952" cy="670182"/>
          </a:xfrm>
          <a:prstGeom prst="notchedRightArrow">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dirty="0" err="1"/>
          </a:p>
        </p:txBody>
      </p:sp>
      <p:graphicFrame>
        <p:nvGraphicFramePr>
          <p:cNvPr id="7" name="Chart 6"/>
          <p:cNvGraphicFramePr>
            <a:graphicFrameLocks/>
          </p:cNvGraphicFramePr>
          <p:nvPr>
            <p:extLst>
              <p:ext uri="{D42A27DB-BD31-4B8C-83A1-F6EECF244321}">
                <p14:modId xmlns:p14="http://schemas.microsoft.com/office/powerpoint/2010/main" val="962413097"/>
              </p:ext>
            </p:extLst>
          </p:nvPr>
        </p:nvGraphicFramePr>
        <p:xfrm>
          <a:off x="992459" y="1375832"/>
          <a:ext cx="3702308" cy="18607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543980773"/>
              </p:ext>
            </p:extLst>
          </p:nvPr>
        </p:nvGraphicFramePr>
        <p:xfrm>
          <a:off x="6484577" y="1214959"/>
          <a:ext cx="5131689" cy="22097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p:cNvGraphicFramePr>
            <a:graphicFrameLocks/>
          </p:cNvGraphicFramePr>
          <p:nvPr>
            <p:extLst>
              <p:ext uri="{D42A27DB-BD31-4B8C-83A1-F6EECF244321}">
                <p14:modId xmlns:p14="http://schemas.microsoft.com/office/powerpoint/2010/main" val="296498999"/>
              </p:ext>
            </p:extLst>
          </p:nvPr>
        </p:nvGraphicFramePr>
        <p:xfrm>
          <a:off x="1173110" y="3424739"/>
          <a:ext cx="9918959" cy="291926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8751452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071507" y="521208"/>
            <a:ext cx="10507878" cy="411480"/>
          </a:xfrm>
        </p:spPr>
        <p:txBody>
          <a:bodyPr/>
          <a:lstStyle/>
          <a:p>
            <a:r>
              <a:rPr lang="en-GB" dirty="0"/>
              <a:t>Example: Unit-Linked – surrender penalty 2% to 29%</a:t>
            </a:r>
          </a:p>
        </p:txBody>
      </p:sp>
      <p:sp>
        <p:nvSpPr>
          <p:cNvPr id="3" name="Notched Right Arrow 2"/>
          <p:cNvSpPr/>
          <p:nvPr/>
        </p:nvSpPr>
        <p:spPr bwMode="ltGray">
          <a:xfrm>
            <a:off x="4834677" y="1974232"/>
            <a:ext cx="1010952" cy="670182"/>
          </a:xfrm>
          <a:prstGeom prst="notchedRightArrow">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dirty="0" err="1"/>
          </a:p>
        </p:txBody>
      </p:sp>
      <p:graphicFrame>
        <p:nvGraphicFramePr>
          <p:cNvPr id="9" name="Chart 8"/>
          <p:cNvGraphicFramePr>
            <a:graphicFrameLocks/>
          </p:cNvGraphicFramePr>
          <p:nvPr>
            <p:extLst>
              <p:ext uri="{D42A27DB-BD31-4B8C-83A1-F6EECF244321}">
                <p14:modId xmlns:p14="http://schemas.microsoft.com/office/powerpoint/2010/main" val="3933519457"/>
              </p:ext>
            </p:extLst>
          </p:nvPr>
        </p:nvGraphicFramePr>
        <p:xfrm>
          <a:off x="1071507" y="1401871"/>
          <a:ext cx="3504726" cy="18366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p:cNvGraphicFramePr>
            <a:graphicFrameLocks/>
          </p:cNvGraphicFramePr>
          <p:nvPr>
            <p:extLst>
              <p:ext uri="{D42A27DB-BD31-4B8C-83A1-F6EECF244321}">
                <p14:modId xmlns:p14="http://schemas.microsoft.com/office/powerpoint/2010/main" val="3019504247"/>
              </p:ext>
            </p:extLst>
          </p:nvPr>
        </p:nvGraphicFramePr>
        <p:xfrm>
          <a:off x="6475234" y="1199828"/>
          <a:ext cx="5016530" cy="22407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hart 6"/>
          <p:cNvGraphicFramePr>
            <a:graphicFrameLocks/>
          </p:cNvGraphicFramePr>
          <p:nvPr>
            <p:extLst>
              <p:ext uri="{D42A27DB-BD31-4B8C-83A1-F6EECF244321}">
                <p14:modId xmlns:p14="http://schemas.microsoft.com/office/powerpoint/2010/main" val="757941791"/>
              </p:ext>
            </p:extLst>
          </p:nvPr>
        </p:nvGraphicFramePr>
        <p:xfrm>
          <a:off x="1071507" y="3399229"/>
          <a:ext cx="9691151" cy="291779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120163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37424" y="521208"/>
            <a:ext cx="10441961" cy="411480"/>
          </a:xfrm>
        </p:spPr>
        <p:txBody>
          <a:bodyPr/>
          <a:lstStyle/>
          <a:p>
            <a:r>
              <a:rPr lang="en-GB" dirty="0"/>
              <a:t>Example: Term Assurance</a:t>
            </a:r>
          </a:p>
        </p:txBody>
      </p:sp>
      <p:sp>
        <p:nvSpPr>
          <p:cNvPr id="5" name="Text Placeholder 4"/>
          <p:cNvSpPr>
            <a:spLocks noGrp="1"/>
          </p:cNvSpPr>
          <p:nvPr>
            <p:ph type="body" sz="quarter" idx="14"/>
          </p:nvPr>
        </p:nvSpPr>
        <p:spPr>
          <a:xfrm>
            <a:off x="1137562" y="1200268"/>
            <a:ext cx="10444680" cy="4463786"/>
          </a:xfrm>
        </p:spPr>
        <p:txBody>
          <a:bodyPr/>
          <a:lstStyle/>
          <a:p>
            <a:r>
              <a:rPr lang="en-GB" dirty="0"/>
              <a:t>Level annual premium, long contract boundary</a:t>
            </a:r>
          </a:p>
          <a:p>
            <a:r>
              <a:rPr lang="en-GB" dirty="0"/>
              <a:t>High level of profitability =&gt; high CSM </a:t>
            </a:r>
          </a:p>
          <a:p>
            <a:r>
              <a:rPr lang="en-GB" dirty="0"/>
              <a:t>SCR depends in particular, on proportion of premium providing risk cover</a:t>
            </a:r>
          </a:p>
          <a:p>
            <a:r>
              <a:rPr lang="en-GB" dirty="0"/>
              <a:t>Risk free: 0% pa; shareholders’ required rate of return 6% pa</a:t>
            </a:r>
          </a:p>
          <a:p>
            <a:r>
              <a:rPr lang="en-GB" dirty="0"/>
              <a:t>Key details:</a:t>
            </a:r>
          </a:p>
          <a:p>
            <a:pPr lvl="1"/>
            <a:r>
              <a:rPr lang="en-GB" dirty="0"/>
              <a:t>Term 20 years </a:t>
            </a:r>
          </a:p>
          <a:p>
            <a:pPr lvl="1"/>
            <a:r>
              <a:rPr lang="en-GB" dirty="0"/>
              <a:t>Premium 500 pa, Sum Assured 45,000</a:t>
            </a:r>
          </a:p>
          <a:p>
            <a:pPr lvl="1"/>
            <a:r>
              <a:rPr lang="en-GB" dirty="0"/>
              <a:t>Commissions: 50% year 1, 20% thereafter</a:t>
            </a:r>
          </a:p>
          <a:p>
            <a:pPr lvl="1"/>
            <a:r>
              <a:rPr lang="en-GB" dirty="0"/>
              <a:t>Expenses: initial 50 per policy, renewal 10 per policy pa</a:t>
            </a:r>
          </a:p>
          <a:p>
            <a:pPr lvl="1"/>
            <a:r>
              <a:rPr lang="en-GB" dirty="0"/>
              <a:t>Lapses 5% pa</a:t>
            </a:r>
          </a:p>
          <a:p>
            <a:pPr lvl="1"/>
            <a:r>
              <a:rPr lang="en-GB" dirty="0"/>
              <a:t>Required capital: 150% * SCR</a:t>
            </a:r>
          </a:p>
          <a:p>
            <a:pPr lvl="1"/>
            <a:r>
              <a:rPr lang="en-GB" dirty="0"/>
              <a:t>No market risk</a:t>
            </a:r>
          </a:p>
        </p:txBody>
      </p:sp>
    </p:spTree>
    <p:extLst>
      <p:ext uri="{BB962C8B-B14F-4D97-AF65-F5344CB8AC3E}">
        <p14:creationId xmlns:p14="http://schemas.microsoft.com/office/powerpoint/2010/main" val="4035984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33549" y="454300"/>
            <a:ext cx="10969943" cy="411480"/>
          </a:xfrm>
        </p:spPr>
        <p:txBody>
          <a:bodyPr/>
          <a:lstStyle/>
          <a:p>
            <a:r>
              <a:rPr lang="en-US" dirty="0"/>
              <a:t>Contents</a:t>
            </a:r>
          </a:p>
        </p:txBody>
      </p:sp>
      <p:sp>
        <p:nvSpPr>
          <p:cNvPr id="3" name="Content Placeholder 2"/>
          <p:cNvSpPr>
            <a:spLocks noGrp="1"/>
          </p:cNvSpPr>
          <p:nvPr>
            <p:ph idx="4294967295"/>
          </p:nvPr>
        </p:nvSpPr>
        <p:spPr>
          <a:xfrm>
            <a:off x="1133549" y="1301867"/>
            <a:ext cx="10439400" cy="4581525"/>
          </a:xfrm>
        </p:spPr>
        <p:txBody>
          <a:bodyPr numCol="1">
            <a:noAutofit/>
          </a:bodyPr>
          <a:lstStyle/>
          <a:p>
            <a:pPr marL="0" indent="0">
              <a:buNone/>
              <a:tabLst>
                <a:tab pos="457200" algn="r"/>
              </a:tabLst>
            </a:pPr>
            <a:r>
              <a:rPr lang="en-US" sz="1600" b="1" dirty="0"/>
              <a:t>1		HOW TO CONSIDER THE IMPACT ON DESIGN/PRICING</a:t>
            </a:r>
          </a:p>
          <a:p>
            <a:pPr marL="0" indent="0">
              <a:buNone/>
              <a:tabLst>
                <a:tab pos="457200" algn="r"/>
                <a:tab pos="690563" algn="l"/>
              </a:tabLst>
            </a:pPr>
            <a:r>
              <a:rPr lang="en-US" sz="1600" dirty="0"/>
              <a:t>			Basic methodology / S2NBV</a:t>
            </a:r>
          </a:p>
          <a:p>
            <a:pPr marL="0" indent="0">
              <a:buNone/>
              <a:tabLst>
                <a:tab pos="457200" algn="r"/>
                <a:tab pos="690563" algn="l"/>
              </a:tabLst>
            </a:pPr>
            <a:r>
              <a:rPr lang="en-US" sz="1600" dirty="0"/>
              <a:t>			The potential for IFRS 17 to constrain distributable profits</a:t>
            </a:r>
          </a:p>
          <a:p>
            <a:pPr marL="0" indent="0">
              <a:buNone/>
              <a:tabLst>
                <a:tab pos="457200" algn="r"/>
                <a:tab pos="690563" algn="l"/>
              </a:tabLst>
            </a:pPr>
            <a:r>
              <a:rPr lang="en-US" sz="1600" dirty="0"/>
              <a:t>			Rule of thumb and high-level conclusion</a:t>
            </a:r>
          </a:p>
          <a:p>
            <a:pPr marL="0" indent="0">
              <a:buNone/>
              <a:tabLst>
                <a:tab pos="457200" algn="r"/>
              </a:tabLst>
            </a:pPr>
            <a:endParaRPr lang="en-US" sz="1600" b="1" dirty="0"/>
          </a:p>
          <a:p>
            <a:pPr marL="0" indent="0">
              <a:buNone/>
              <a:tabLst>
                <a:tab pos="457200" algn="r"/>
              </a:tabLst>
            </a:pPr>
            <a:r>
              <a:rPr lang="en-US" sz="1600" b="1" dirty="0"/>
              <a:t>2		PRODUCT EXAMPLES</a:t>
            </a:r>
          </a:p>
          <a:p>
            <a:pPr marL="0" indent="0">
              <a:buNone/>
              <a:tabLst>
                <a:tab pos="457200" algn="r"/>
              </a:tabLst>
            </a:pPr>
            <a:r>
              <a:rPr lang="en-US" sz="1600" dirty="0"/>
              <a:t>		Example: Unit-linked</a:t>
            </a:r>
          </a:p>
          <a:p>
            <a:pPr marL="0" indent="0">
              <a:buNone/>
              <a:tabLst>
                <a:tab pos="457200" algn="r"/>
              </a:tabLst>
            </a:pPr>
            <a:r>
              <a:rPr lang="en-US" sz="1600" dirty="0"/>
              <a:t>		Example: Term assurance</a:t>
            </a:r>
          </a:p>
          <a:p>
            <a:pPr marL="0" indent="0">
              <a:buNone/>
              <a:tabLst>
                <a:tab pos="457200" algn="r"/>
              </a:tabLst>
            </a:pPr>
            <a:r>
              <a:rPr lang="en-US" sz="1600" dirty="0"/>
              <a:t>		Example: Traditional savings with profit participation</a:t>
            </a:r>
          </a:p>
          <a:p>
            <a:pPr marL="0" indent="0">
              <a:buNone/>
              <a:tabLst>
                <a:tab pos="457200" algn="r"/>
              </a:tabLst>
            </a:pPr>
            <a:endParaRPr lang="en-US" sz="1600" b="1" dirty="0"/>
          </a:p>
          <a:p>
            <a:pPr marL="0" indent="0">
              <a:buNone/>
              <a:tabLst>
                <a:tab pos="457200" algn="r"/>
              </a:tabLst>
            </a:pPr>
            <a:r>
              <a:rPr lang="en-US" sz="1600" b="1" dirty="0"/>
              <a:t>3		CONCLUSIONS AND FURTHER READING</a:t>
            </a:r>
          </a:p>
        </p:txBody>
      </p:sp>
    </p:spTree>
    <p:extLst>
      <p:ext uri="{BB962C8B-B14F-4D97-AF65-F5344CB8AC3E}">
        <p14:creationId xmlns:p14="http://schemas.microsoft.com/office/powerpoint/2010/main" val="779617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70878" y="521208"/>
            <a:ext cx="10408507" cy="411480"/>
          </a:xfrm>
        </p:spPr>
        <p:txBody>
          <a:bodyPr/>
          <a:lstStyle/>
          <a:p>
            <a:r>
              <a:rPr lang="en-GB" dirty="0"/>
              <a:t>Example: Term Assurance – base case</a:t>
            </a:r>
          </a:p>
        </p:txBody>
      </p:sp>
      <p:sp>
        <p:nvSpPr>
          <p:cNvPr id="3" name="Notched Right Arrow 2"/>
          <p:cNvSpPr/>
          <p:nvPr/>
        </p:nvSpPr>
        <p:spPr bwMode="ltGray">
          <a:xfrm>
            <a:off x="4606077" y="2300198"/>
            <a:ext cx="1010952" cy="670182"/>
          </a:xfrm>
          <a:prstGeom prst="notchedRightArrow">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dirty="0" err="1"/>
          </a:p>
        </p:txBody>
      </p:sp>
      <p:graphicFrame>
        <p:nvGraphicFramePr>
          <p:cNvPr id="7" name="Chart 6"/>
          <p:cNvGraphicFramePr>
            <a:graphicFrameLocks/>
          </p:cNvGraphicFramePr>
          <p:nvPr>
            <p:extLst>
              <p:ext uri="{D42A27DB-BD31-4B8C-83A1-F6EECF244321}">
                <p14:modId xmlns:p14="http://schemas.microsoft.com/office/powerpoint/2010/main" val="404225697"/>
              </p:ext>
            </p:extLst>
          </p:nvPr>
        </p:nvGraphicFramePr>
        <p:xfrm>
          <a:off x="858644" y="1457714"/>
          <a:ext cx="3802098" cy="20479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a:graphicFrameLocks/>
          </p:cNvGraphicFramePr>
          <p:nvPr>
            <p:extLst>
              <p:ext uri="{D42A27DB-BD31-4B8C-83A1-F6EECF244321}">
                <p14:modId xmlns:p14="http://schemas.microsoft.com/office/powerpoint/2010/main" val="1674025121"/>
              </p:ext>
            </p:extLst>
          </p:nvPr>
        </p:nvGraphicFramePr>
        <p:xfrm>
          <a:off x="6094412" y="1422567"/>
          <a:ext cx="5275953" cy="22918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a:graphicFrameLocks/>
          </p:cNvGraphicFramePr>
          <p:nvPr>
            <p:extLst>
              <p:ext uri="{D42A27DB-BD31-4B8C-83A1-F6EECF244321}">
                <p14:modId xmlns:p14="http://schemas.microsoft.com/office/powerpoint/2010/main" val="4093636643"/>
              </p:ext>
            </p:extLst>
          </p:nvPr>
        </p:nvGraphicFramePr>
        <p:xfrm>
          <a:off x="1459606" y="3715861"/>
          <a:ext cx="9484795" cy="282692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358862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037063" y="521208"/>
            <a:ext cx="10542322" cy="387798"/>
          </a:xfrm>
        </p:spPr>
        <p:txBody>
          <a:bodyPr/>
          <a:lstStyle/>
          <a:p>
            <a:r>
              <a:rPr lang="en-GB" sz="2800" dirty="0"/>
              <a:t>Example: Term Assurance – Required Capital 150% to 125%</a:t>
            </a:r>
          </a:p>
        </p:txBody>
      </p:sp>
      <p:sp>
        <p:nvSpPr>
          <p:cNvPr id="3" name="Notched Right Arrow 2"/>
          <p:cNvSpPr/>
          <p:nvPr/>
        </p:nvSpPr>
        <p:spPr bwMode="ltGray">
          <a:xfrm>
            <a:off x="4606077" y="2300198"/>
            <a:ext cx="1010952" cy="670182"/>
          </a:xfrm>
          <a:prstGeom prst="notchedRightArrow">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dirty="0" err="1"/>
          </a:p>
        </p:txBody>
      </p:sp>
      <p:graphicFrame>
        <p:nvGraphicFramePr>
          <p:cNvPr id="8" name="Chart 7"/>
          <p:cNvGraphicFramePr>
            <a:graphicFrameLocks/>
          </p:cNvGraphicFramePr>
          <p:nvPr>
            <p:extLst>
              <p:ext uri="{D42A27DB-BD31-4B8C-83A1-F6EECF244321}">
                <p14:modId xmlns:p14="http://schemas.microsoft.com/office/powerpoint/2010/main" val="2151952345"/>
              </p:ext>
            </p:extLst>
          </p:nvPr>
        </p:nvGraphicFramePr>
        <p:xfrm>
          <a:off x="847493" y="1429030"/>
          <a:ext cx="3758584" cy="20796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a:graphicFrameLocks/>
          </p:cNvGraphicFramePr>
          <p:nvPr>
            <p:extLst>
              <p:ext uri="{D42A27DB-BD31-4B8C-83A1-F6EECF244321}">
                <p14:modId xmlns:p14="http://schemas.microsoft.com/office/powerpoint/2010/main" val="2385207973"/>
              </p:ext>
            </p:extLst>
          </p:nvPr>
        </p:nvGraphicFramePr>
        <p:xfrm>
          <a:off x="6071261" y="1435460"/>
          <a:ext cx="5090382" cy="224631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p:cNvGraphicFramePr>
          <p:nvPr>
            <p:extLst>
              <p:ext uri="{D42A27DB-BD31-4B8C-83A1-F6EECF244321}">
                <p14:modId xmlns:p14="http://schemas.microsoft.com/office/powerpoint/2010/main" val="3827828362"/>
              </p:ext>
            </p:extLst>
          </p:nvPr>
        </p:nvGraphicFramePr>
        <p:xfrm>
          <a:off x="1455237" y="3758448"/>
          <a:ext cx="9706406" cy="281444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829333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959005" y="521208"/>
            <a:ext cx="10620380" cy="387798"/>
          </a:xfrm>
        </p:spPr>
        <p:txBody>
          <a:bodyPr/>
          <a:lstStyle/>
          <a:p>
            <a:r>
              <a:rPr lang="en-GB" sz="2800" dirty="0"/>
              <a:t>Example: Term Assurance – Required Capital 150% to 100%</a:t>
            </a:r>
          </a:p>
        </p:txBody>
      </p:sp>
      <p:sp>
        <p:nvSpPr>
          <p:cNvPr id="3" name="Notched Right Arrow 2"/>
          <p:cNvSpPr/>
          <p:nvPr/>
        </p:nvSpPr>
        <p:spPr bwMode="ltGray">
          <a:xfrm>
            <a:off x="4606077" y="2300198"/>
            <a:ext cx="1010952" cy="670182"/>
          </a:xfrm>
          <a:prstGeom prst="notchedRightArrow">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dirty="0" err="1"/>
          </a:p>
        </p:txBody>
      </p:sp>
      <p:graphicFrame>
        <p:nvGraphicFramePr>
          <p:cNvPr id="7" name="Chart 6"/>
          <p:cNvGraphicFramePr>
            <a:graphicFrameLocks/>
          </p:cNvGraphicFramePr>
          <p:nvPr>
            <p:extLst>
              <p:ext uri="{D42A27DB-BD31-4B8C-83A1-F6EECF244321}">
                <p14:modId xmlns:p14="http://schemas.microsoft.com/office/powerpoint/2010/main" val="1356972235"/>
              </p:ext>
            </p:extLst>
          </p:nvPr>
        </p:nvGraphicFramePr>
        <p:xfrm>
          <a:off x="869794" y="1431650"/>
          <a:ext cx="3944293" cy="19116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a:graphicFrameLocks/>
          </p:cNvGraphicFramePr>
          <p:nvPr>
            <p:extLst>
              <p:ext uri="{D42A27DB-BD31-4B8C-83A1-F6EECF244321}">
                <p14:modId xmlns:p14="http://schemas.microsoft.com/office/powerpoint/2010/main" val="4112146453"/>
              </p:ext>
            </p:extLst>
          </p:nvPr>
        </p:nvGraphicFramePr>
        <p:xfrm>
          <a:off x="6165290" y="1429616"/>
          <a:ext cx="5414095" cy="214408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a:graphicFrameLocks/>
          </p:cNvGraphicFramePr>
          <p:nvPr>
            <p:extLst>
              <p:ext uri="{D42A27DB-BD31-4B8C-83A1-F6EECF244321}">
                <p14:modId xmlns:p14="http://schemas.microsoft.com/office/powerpoint/2010/main" val="3356845180"/>
              </p:ext>
            </p:extLst>
          </p:nvPr>
        </p:nvGraphicFramePr>
        <p:xfrm>
          <a:off x="1346016" y="3643529"/>
          <a:ext cx="10069785" cy="278734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1081765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91540" y="521208"/>
            <a:ext cx="10687845" cy="411480"/>
          </a:xfrm>
        </p:spPr>
        <p:txBody>
          <a:bodyPr/>
          <a:lstStyle/>
          <a:p>
            <a:r>
              <a:rPr lang="en-GB" dirty="0"/>
              <a:t>Example: Traditional savings with profit sharing</a:t>
            </a:r>
          </a:p>
        </p:txBody>
      </p:sp>
      <p:sp>
        <p:nvSpPr>
          <p:cNvPr id="5" name="Text Placeholder 4"/>
          <p:cNvSpPr>
            <a:spLocks noGrp="1"/>
          </p:cNvSpPr>
          <p:nvPr>
            <p:ph type="body" sz="quarter" idx="14"/>
          </p:nvPr>
        </p:nvSpPr>
        <p:spPr>
          <a:xfrm>
            <a:off x="3509932" y="2315045"/>
            <a:ext cx="10972800" cy="276999"/>
          </a:xfrm>
        </p:spPr>
        <p:txBody>
          <a:bodyPr/>
          <a:lstStyle/>
          <a:p>
            <a:pPr marL="0" indent="0">
              <a:buNone/>
            </a:pPr>
            <a:r>
              <a:rPr lang="en-GB" dirty="0"/>
              <a:t> </a:t>
            </a:r>
          </a:p>
        </p:txBody>
      </p:sp>
      <p:sp>
        <p:nvSpPr>
          <p:cNvPr id="6" name="Rectangle 5"/>
          <p:cNvSpPr/>
          <p:nvPr/>
        </p:nvSpPr>
        <p:spPr bwMode="gray">
          <a:xfrm>
            <a:off x="891540" y="1338767"/>
            <a:ext cx="1692148" cy="1447800"/>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90000"/>
              </a:lnSpc>
            </a:pPr>
            <a:r>
              <a:rPr lang="en-US" sz="2000" b="1" dirty="0"/>
              <a:t>Current low interest rates</a:t>
            </a:r>
          </a:p>
        </p:txBody>
      </p:sp>
      <p:sp>
        <p:nvSpPr>
          <p:cNvPr id="7" name="AutoShape 2"/>
          <p:cNvSpPr>
            <a:spLocks noChangeAspect="1" noChangeArrowheads="1"/>
          </p:cNvSpPr>
          <p:nvPr/>
        </p:nvSpPr>
        <p:spPr bwMode="auto">
          <a:xfrm>
            <a:off x="2912287" y="1845218"/>
            <a:ext cx="932738" cy="434897"/>
          </a:xfrm>
          <a:prstGeom prst="stripedRightArrow">
            <a:avLst/>
          </a:prstGeom>
          <a:solidFill>
            <a:schemeClr val="bg1">
              <a:lumMod val="65000"/>
            </a:schemeClr>
          </a:solidFill>
          <a:ln w="25400" algn="ctr">
            <a:noFill/>
            <a:miter lim="800000"/>
            <a:headEnd/>
            <a:tailEnd/>
          </a:ln>
          <a:effectLst/>
        </p:spPr>
        <p:txBody>
          <a:bodyPr wrap="square" tIns="91440" bIns="91440" anchor="ctr">
            <a:noAutofit/>
          </a:bodyPr>
          <a:lstStyle/>
          <a:p>
            <a:endParaRPr lang="en-US" sz="1351">
              <a:solidFill>
                <a:prstClr val="black"/>
              </a:solidFill>
            </a:endParaRPr>
          </a:p>
        </p:txBody>
      </p:sp>
      <p:sp>
        <p:nvSpPr>
          <p:cNvPr id="8" name="Rectangle 7"/>
          <p:cNvSpPr/>
          <p:nvPr/>
        </p:nvSpPr>
        <p:spPr bwMode="gray">
          <a:xfrm>
            <a:off x="3987011" y="1338767"/>
            <a:ext cx="3333869" cy="629510"/>
          </a:xfrm>
          <a:prstGeom prst="rect">
            <a:avLst/>
          </a:prstGeom>
          <a:solidFill>
            <a:schemeClr val="accent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90000"/>
              </a:lnSpc>
            </a:pPr>
            <a:r>
              <a:rPr lang="en-US" sz="2000" b="1" dirty="0"/>
              <a:t>Low “market consistent” margins / CSM</a:t>
            </a:r>
          </a:p>
        </p:txBody>
      </p:sp>
      <p:sp>
        <p:nvSpPr>
          <p:cNvPr id="9" name="Rectangle 8"/>
          <p:cNvSpPr/>
          <p:nvPr/>
        </p:nvSpPr>
        <p:spPr bwMode="gray">
          <a:xfrm>
            <a:off x="3987012" y="2216724"/>
            <a:ext cx="3333868" cy="569843"/>
          </a:xfrm>
          <a:prstGeom prst="rect">
            <a:avLst/>
          </a:prstGeom>
          <a:solidFill>
            <a:schemeClr val="accent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90000"/>
              </a:lnSpc>
            </a:pPr>
            <a:r>
              <a:rPr lang="en-US" sz="2000" b="1" dirty="0"/>
              <a:t>High SCR (in some cases)</a:t>
            </a:r>
          </a:p>
        </p:txBody>
      </p:sp>
      <p:sp>
        <p:nvSpPr>
          <p:cNvPr id="10" name="AutoShape 2"/>
          <p:cNvSpPr>
            <a:spLocks noChangeAspect="1" noChangeArrowheads="1"/>
          </p:cNvSpPr>
          <p:nvPr/>
        </p:nvSpPr>
        <p:spPr bwMode="auto">
          <a:xfrm>
            <a:off x="7415186" y="1781827"/>
            <a:ext cx="932738" cy="434897"/>
          </a:xfrm>
          <a:prstGeom prst="stripedRightArrow">
            <a:avLst/>
          </a:prstGeom>
          <a:solidFill>
            <a:schemeClr val="bg1">
              <a:lumMod val="65000"/>
            </a:schemeClr>
          </a:solidFill>
          <a:ln w="25400" algn="ctr">
            <a:noFill/>
            <a:miter lim="800000"/>
            <a:headEnd/>
            <a:tailEnd/>
          </a:ln>
          <a:effectLst/>
        </p:spPr>
        <p:txBody>
          <a:bodyPr wrap="square" tIns="91440" bIns="91440" anchor="ctr">
            <a:noAutofit/>
          </a:bodyPr>
          <a:lstStyle/>
          <a:p>
            <a:endParaRPr lang="en-US" sz="1351">
              <a:solidFill>
                <a:prstClr val="black"/>
              </a:solidFill>
            </a:endParaRPr>
          </a:p>
        </p:txBody>
      </p:sp>
      <p:sp>
        <p:nvSpPr>
          <p:cNvPr id="12" name="Rectangle 11"/>
          <p:cNvSpPr/>
          <p:nvPr/>
        </p:nvSpPr>
        <p:spPr bwMode="gray">
          <a:xfrm>
            <a:off x="8857539" y="1338766"/>
            <a:ext cx="2103902" cy="1447800"/>
          </a:xfrm>
          <a:prstGeom prst="rect">
            <a:avLst/>
          </a:prstGeom>
          <a:solidFill>
            <a:schemeClr val="bg2">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90000"/>
              </a:lnSpc>
            </a:pPr>
            <a:r>
              <a:rPr lang="en-US" sz="2000" b="1" dirty="0"/>
              <a:t>IFRS17 probably won’t constrain compared with SII</a:t>
            </a:r>
          </a:p>
        </p:txBody>
      </p:sp>
      <p:sp>
        <p:nvSpPr>
          <p:cNvPr id="13" name="Rectangle 12"/>
          <p:cNvSpPr/>
          <p:nvPr/>
        </p:nvSpPr>
        <p:spPr bwMode="gray">
          <a:xfrm>
            <a:off x="891540" y="3371083"/>
            <a:ext cx="1692148" cy="1447800"/>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90000"/>
              </a:lnSpc>
            </a:pPr>
            <a:r>
              <a:rPr lang="en-US" sz="2000" b="1" dirty="0"/>
              <a:t>S2NBV considers “risky” assets</a:t>
            </a:r>
          </a:p>
        </p:txBody>
      </p:sp>
      <p:sp>
        <p:nvSpPr>
          <p:cNvPr id="14" name="AutoShape 2"/>
          <p:cNvSpPr>
            <a:spLocks noChangeAspect="1" noChangeArrowheads="1"/>
          </p:cNvSpPr>
          <p:nvPr/>
        </p:nvSpPr>
        <p:spPr bwMode="auto">
          <a:xfrm>
            <a:off x="2912287" y="3820738"/>
            <a:ext cx="932738" cy="434897"/>
          </a:xfrm>
          <a:prstGeom prst="stripedRightArrow">
            <a:avLst/>
          </a:prstGeom>
          <a:solidFill>
            <a:schemeClr val="bg1">
              <a:lumMod val="65000"/>
            </a:schemeClr>
          </a:solidFill>
          <a:ln w="25400" algn="ctr">
            <a:noFill/>
            <a:miter lim="800000"/>
            <a:headEnd/>
            <a:tailEnd/>
          </a:ln>
          <a:effectLst/>
        </p:spPr>
        <p:txBody>
          <a:bodyPr wrap="square" tIns="91440" bIns="91440" anchor="ctr">
            <a:noAutofit/>
          </a:bodyPr>
          <a:lstStyle/>
          <a:p>
            <a:endParaRPr lang="en-US" sz="1351">
              <a:solidFill>
                <a:prstClr val="black"/>
              </a:solidFill>
            </a:endParaRPr>
          </a:p>
        </p:txBody>
      </p:sp>
      <p:sp>
        <p:nvSpPr>
          <p:cNvPr id="16" name="Rectangle 15"/>
          <p:cNvSpPr/>
          <p:nvPr/>
        </p:nvSpPr>
        <p:spPr bwMode="gray">
          <a:xfrm>
            <a:off x="3987012" y="3352037"/>
            <a:ext cx="3333868" cy="629510"/>
          </a:xfrm>
          <a:prstGeom prst="rect">
            <a:avLst/>
          </a:prstGeom>
          <a:solidFill>
            <a:schemeClr val="accent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90000"/>
              </a:lnSpc>
            </a:pPr>
            <a:r>
              <a:rPr lang="en-US" sz="2000" b="1" dirty="0"/>
              <a:t>Shareholder value from real-world “uplifts”</a:t>
            </a:r>
          </a:p>
        </p:txBody>
      </p:sp>
      <p:sp>
        <p:nvSpPr>
          <p:cNvPr id="17" name="Rectangle 16"/>
          <p:cNvSpPr/>
          <p:nvPr/>
        </p:nvSpPr>
        <p:spPr bwMode="gray">
          <a:xfrm>
            <a:off x="3987010" y="4189373"/>
            <a:ext cx="3333869" cy="629510"/>
          </a:xfrm>
          <a:prstGeom prst="rect">
            <a:avLst/>
          </a:prstGeom>
          <a:solidFill>
            <a:schemeClr val="accent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90000"/>
              </a:lnSpc>
            </a:pPr>
            <a:r>
              <a:rPr lang="en-US" sz="2000" b="1" dirty="0"/>
              <a:t>Higher SCR (market risk) and hence </a:t>
            </a:r>
            <a:r>
              <a:rPr lang="en-US" sz="2000" b="1" dirty="0" err="1"/>
              <a:t>CoC</a:t>
            </a:r>
            <a:endParaRPr lang="en-US" sz="2000" b="1" dirty="0"/>
          </a:p>
        </p:txBody>
      </p:sp>
      <p:sp>
        <p:nvSpPr>
          <p:cNvPr id="21" name="Rectangle 20"/>
          <p:cNvSpPr/>
          <p:nvPr/>
        </p:nvSpPr>
        <p:spPr bwMode="gray">
          <a:xfrm>
            <a:off x="8835123" y="3375195"/>
            <a:ext cx="2103902" cy="1447800"/>
          </a:xfrm>
          <a:prstGeom prst="rect">
            <a:avLst/>
          </a:prstGeom>
          <a:solidFill>
            <a:schemeClr val="bg2">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90000"/>
              </a:lnSpc>
            </a:pPr>
            <a:r>
              <a:rPr lang="en-US" sz="2000" b="1" dirty="0"/>
              <a:t>Impact of IFRS17 more complex...</a:t>
            </a:r>
          </a:p>
        </p:txBody>
      </p:sp>
      <p:sp>
        <p:nvSpPr>
          <p:cNvPr id="22" name="AutoShape 2"/>
          <p:cNvSpPr>
            <a:spLocks noChangeAspect="1" noChangeArrowheads="1"/>
          </p:cNvSpPr>
          <p:nvPr/>
        </p:nvSpPr>
        <p:spPr bwMode="auto">
          <a:xfrm>
            <a:off x="7463171" y="3753337"/>
            <a:ext cx="932738" cy="434897"/>
          </a:xfrm>
          <a:prstGeom prst="stripedRightArrow">
            <a:avLst/>
          </a:prstGeom>
          <a:solidFill>
            <a:schemeClr val="bg1">
              <a:lumMod val="65000"/>
            </a:schemeClr>
          </a:solidFill>
          <a:ln w="25400" algn="ctr">
            <a:noFill/>
            <a:miter lim="800000"/>
            <a:headEnd/>
            <a:tailEnd/>
          </a:ln>
          <a:effectLst/>
        </p:spPr>
        <p:txBody>
          <a:bodyPr wrap="square" tIns="91440" bIns="91440" anchor="ctr">
            <a:noAutofit/>
          </a:bodyPr>
          <a:lstStyle/>
          <a:p>
            <a:endParaRPr lang="en-US" sz="1351">
              <a:solidFill>
                <a:prstClr val="black"/>
              </a:solidFill>
            </a:endParaRPr>
          </a:p>
        </p:txBody>
      </p:sp>
    </p:spTree>
    <p:extLst>
      <p:ext uri="{BB962C8B-B14F-4D97-AF65-F5344CB8AC3E}">
        <p14:creationId xmlns:p14="http://schemas.microsoft.com/office/powerpoint/2010/main" val="13298764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AutoShape 2"/>
          <p:cNvSpPr>
            <a:spLocks noChangeAspect="1" noChangeArrowheads="1"/>
          </p:cNvSpPr>
          <p:nvPr/>
        </p:nvSpPr>
        <p:spPr bwMode="auto">
          <a:xfrm>
            <a:off x="971549" y="1182284"/>
            <a:ext cx="11101015" cy="765786"/>
          </a:xfrm>
          <a:prstGeom prst="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b="1" dirty="0">
                <a:solidFill>
                  <a:schemeClr val="lt1"/>
                </a:solidFill>
              </a:rPr>
              <a:t>Timing of recognition of real world uplifts (investment in risky assets)</a:t>
            </a:r>
          </a:p>
        </p:txBody>
      </p:sp>
      <p:sp>
        <p:nvSpPr>
          <p:cNvPr id="2" name="Title 1"/>
          <p:cNvSpPr>
            <a:spLocks noGrp="1"/>
          </p:cNvSpPr>
          <p:nvPr>
            <p:ph type="title"/>
          </p:nvPr>
        </p:nvSpPr>
        <p:spPr>
          <a:xfrm>
            <a:off x="971550" y="521208"/>
            <a:ext cx="10607835" cy="411480"/>
          </a:xfrm>
        </p:spPr>
        <p:txBody>
          <a:bodyPr/>
          <a:lstStyle/>
          <a:p>
            <a:r>
              <a:rPr lang="en-US" dirty="0"/>
              <a:t>Example: Traditional savings with profit sharing </a:t>
            </a:r>
          </a:p>
        </p:txBody>
      </p:sp>
      <p:sp>
        <p:nvSpPr>
          <p:cNvPr id="3" name="Text Placeholder 2"/>
          <p:cNvSpPr>
            <a:spLocks noGrp="1"/>
          </p:cNvSpPr>
          <p:nvPr>
            <p:ph type="body" sz="quarter" idx="13"/>
          </p:nvPr>
        </p:nvSpPr>
        <p:spPr/>
        <p:txBody>
          <a:bodyPr/>
          <a:lstStyle/>
          <a:p>
            <a:r>
              <a:rPr lang="en-GB" dirty="0"/>
              <a:t> </a:t>
            </a:r>
          </a:p>
        </p:txBody>
      </p:sp>
      <p:sp>
        <p:nvSpPr>
          <p:cNvPr id="7" name="Rectangle 6"/>
          <p:cNvSpPr/>
          <p:nvPr/>
        </p:nvSpPr>
        <p:spPr bwMode="gray">
          <a:xfrm>
            <a:off x="914704" y="2220526"/>
            <a:ext cx="2360310" cy="765425"/>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b="1" dirty="0"/>
              <a:t>S2NBV</a:t>
            </a:r>
          </a:p>
        </p:txBody>
      </p:sp>
      <p:sp>
        <p:nvSpPr>
          <p:cNvPr id="9" name="Rectangle 8"/>
          <p:cNvSpPr/>
          <p:nvPr/>
        </p:nvSpPr>
        <p:spPr bwMode="gray">
          <a:xfrm>
            <a:off x="914707" y="3068401"/>
            <a:ext cx="2360307" cy="3253170"/>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nSpc>
                <a:spcPct val="90000"/>
              </a:lnSpc>
              <a:spcBef>
                <a:spcPts val="1200"/>
              </a:spcBef>
              <a:buClr>
                <a:schemeClr val="tx1"/>
              </a:buClr>
              <a:buSzPct val="80000"/>
            </a:pPr>
            <a:r>
              <a:rPr lang="en-US" sz="2000" dirty="0">
                <a:solidFill>
                  <a:schemeClr val="tx2"/>
                </a:solidFill>
              </a:rPr>
              <a:t>Recognized up-front (based on discounted real world distributable profits)</a:t>
            </a:r>
          </a:p>
          <a:p>
            <a:pPr>
              <a:lnSpc>
                <a:spcPct val="90000"/>
              </a:lnSpc>
              <a:spcBef>
                <a:spcPts val="1200"/>
              </a:spcBef>
              <a:buClr>
                <a:schemeClr val="tx1"/>
              </a:buClr>
              <a:buSzPct val="80000"/>
            </a:pPr>
            <a:r>
              <a:rPr lang="en-US" sz="2000" dirty="0">
                <a:solidFill>
                  <a:schemeClr val="tx2"/>
                </a:solidFill>
              </a:rPr>
              <a:t>Emergence of distributable profits may be slow at first if high SCR (e.g. from market risk)</a:t>
            </a:r>
          </a:p>
          <a:p>
            <a:pPr>
              <a:lnSpc>
                <a:spcPct val="90000"/>
              </a:lnSpc>
              <a:spcBef>
                <a:spcPts val="1200"/>
              </a:spcBef>
              <a:buClr>
                <a:schemeClr val="tx1"/>
              </a:buClr>
              <a:buSzPct val="80000"/>
            </a:pPr>
            <a:endParaRPr lang="en-US" sz="2000" dirty="0">
              <a:solidFill>
                <a:schemeClr val="tx2"/>
              </a:solidFill>
            </a:endParaRPr>
          </a:p>
          <a:p>
            <a:pPr>
              <a:lnSpc>
                <a:spcPct val="90000"/>
              </a:lnSpc>
              <a:spcBef>
                <a:spcPts val="1200"/>
              </a:spcBef>
              <a:buClr>
                <a:schemeClr val="tx1"/>
              </a:buClr>
              <a:buSzPct val="80000"/>
            </a:pPr>
            <a:endParaRPr lang="en-US" sz="2000" dirty="0">
              <a:solidFill>
                <a:schemeClr val="tx2"/>
              </a:solidFill>
            </a:endParaRPr>
          </a:p>
        </p:txBody>
      </p:sp>
      <p:sp>
        <p:nvSpPr>
          <p:cNvPr id="18" name="Rectangle 17"/>
          <p:cNvSpPr/>
          <p:nvPr/>
        </p:nvSpPr>
        <p:spPr bwMode="gray">
          <a:xfrm>
            <a:off x="3462437" y="2220524"/>
            <a:ext cx="2339955" cy="765425"/>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b="1" dirty="0"/>
              <a:t>MCNBV</a:t>
            </a:r>
          </a:p>
        </p:txBody>
      </p:sp>
      <p:sp>
        <p:nvSpPr>
          <p:cNvPr id="19" name="Rectangle 18"/>
          <p:cNvSpPr/>
          <p:nvPr/>
        </p:nvSpPr>
        <p:spPr bwMode="gray">
          <a:xfrm>
            <a:off x="3462438" y="3068401"/>
            <a:ext cx="2339955" cy="3253170"/>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nSpc>
                <a:spcPct val="90000"/>
              </a:lnSpc>
              <a:spcBef>
                <a:spcPts val="1200"/>
              </a:spcBef>
              <a:buClr>
                <a:schemeClr val="tx1"/>
              </a:buClr>
              <a:buSzPct val="80000"/>
            </a:pPr>
            <a:r>
              <a:rPr lang="en-US" sz="2000" dirty="0">
                <a:solidFill>
                  <a:schemeClr val="tx2"/>
                </a:solidFill>
              </a:rPr>
              <a:t>Not recognized (but form part of MCEV in future when they occur)</a:t>
            </a:r>
          </a:p>
        </p:txBody>
      </p:sp>
      <p:sp>
        <p:nvSpPr>
          <p:cNvPr id="22" name="Rectangle 21"/>
          <p:cNvSpPr/>
          <p:nvPr/>
        </p:nvSpPr>
        <p:spPr bwMode="gray">
          <a:xfrm>
            <a:off x="5989815" y="2220524"/>
            <a:ext cx="2947663" cy="765425"/>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b="1" dirty="0"/>
              <a:t>IFRS17</a:t>
            </a:r>
          </a:p>
        </p:txBody>
      </p:sp>
      <p:sp>
        <p:nvSpPr>
          <p:cNvPr id="25" name="Rectangle 24"/>
          <p:cNvSpPr/>
          <p:nvPr/>
        </p:nvSpPr>
        <p:spPr bwMode="gray">
          <a:xfrm>
            <a:off x="5989817" y="3068400"/>
            <a:ext cx="2947662" cy="3253172"/>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nSpc>
                <a:spcPct val="90000"/>
              </a:lnSpc>
              <a:spcBef>
                <a:spcPts val="1200"/>
              </a:spcBef>
              <a:buClr>
                <a:schemeClr val="tx1"/>
              </a:buClr>
              <a:buSzPct val="80000"/>
            </a:pPr>
            <a:r>
              <a:rPr lang="en-US" sz="2000" dirty="0">
                <a:solidFill>
                  <a:schemeClr val="tx2"/>
                </a:solidFill>
              </a:rPr>
              <a:t>Recognized in future when they occur</a:t>
            </a:r>
          </a:p>
          <a:p>
            <a:pPr>
              <a:lnSpc>
                <a:spcPct val="90000"/>
              </a:lnSpc>
              <a:spcBef>
                <a:spcPts val="1200"/>
              </a:spcBef>
              <a:buClr>
                <a:schemeClr val="tx1"/>
              </a:buClr>
              <a:buSzPct val="80000"/>
            </a:pPr>
            <a:r>
              <a:rPr lang="en-US" sz="2000" dirty="0">
                <a:solidFill>
                  <a:schemeClr val="tx2"/>
                </a:solidFill>
              </a:rPr>
              <a:t>If VFA then uplifts increase CSM (change in variable fee). Impact spread over current and future service periods, thus deferred</a:t>
            </a:r>
          </a:p>
        </p:txBody>
      </p:sp>
      <p:sp>
        <p:nvSpPr>
          <p:cNvPr id="32" name="Rectangle 31"/>
          <p:cNvSpPr/>
          <p:nvPr/>
        </p:nvSpPr>
        <p:spPr bwMode="gray">
          <a:xfrm>
            <a:off x="9124901" y="2220523"/>
            <a:ext cx="2947663" cy="765425"/>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n-US" sz="2000" b="1" dirty="0"/>
              <a:t>Current accounting</a:t>
            </a:r>
          </a:p>
        </p:txBody>
      </p:sp>
      <p:sp>
        <p:nvSpPr>
          <p:cNvPr id="33" name="Rectangle 32"/>
          <p:cNvSpPr/>
          <p:nvPr/>
        </p:nvSpPr>
        <p:spPr bwMode="gray">
          <a:xfrm>
            <a:off x="9124901" y="3091478"/>
            <a:ext cx="2947663" cy="3230093"/>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nSpc>
                <a:spcPct val="90000"/>
              </a:lnSpc>
              <a:spcBef>
                <a:spcPts val="1200"/>
              </a:spcBef>
              <a:buClr>
                <a:schemeClr val="tx1"/>
              </a:buClr>
              <a:buSzPct val="80000"/>
            </a:pPr>
            <a:r>
              <a:rPr lang="en-US" sz="2000" dirty="0">
                <a:solidFill>
                  <a:schemeClr val="tx2"/>
                </a:solidFill>
              </a:rPr>
              <a:t>Speed of profit emergence generally depends on prudence in reserving basis</a:t>
            </a:r>
          </a:p>
          <a:p>
            <a:pPr>
              <a:lnSpc>
                <a:spcPct val="90000"/>
              </a:lnSpc>
              <a:spcBef>
                <a:spcPts val="1200"/>
              </a:spcBef>
              <a:buClr>
                <a:schemeClr val="tx1"/>
              </a:buClr>
              <a:buSzPct val="80000"/>
            </a:pPr>
            <a:r>
              <a:rPr lang="en-US" sz="2000" dirty="0">
                <a:solidFill>
                  <a:schemeClr val="tx2"/>
                </a:solidFill>
              </a:rPr>
              <a:t>May not be so prudent in current low interest rate environment </a:t>
            </a:r>
          </a:p>
          <a:p>
            <a:pPr>
              <a:lnSpc>
                <a:spcPct val="90000"/>
              </a:lnSpc>
              <a:spcBef>
                <a:spcPts val="1200"/>
              </a:spcBef>
              <a:buClr>
                <a:schemeClr val="tx1"/>
              </a:buClr>
              <a:buSzPct val="80000"/>
            </a:pPr>
            <a:r>
              <a:rPr lang="en-US" sz="2000" dirty="0">
                <a:solidFill>
                  <a:schemeClr val="tx2"/>
                </a:solidFill>
              </a:rPr>
              <a:t>Real-world uplifts recognized in future when they occur</a:t>
            </a:r>
          </a:p>
        </p:txBody>
      </p:sp>
    </p:spTree>
    <p:extLst>
      <p:ext uri="{BB962C8B-B14F-4D97-AF65-F5344CB8AC3E}">
        <p14:creationId xmlns:p14="http://schemas.microsoft.com/office/powerpoint/2010/main" val="23614021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092820" y="521208"/>
            <a:ext cx="10486565" cy="411480"/>
          </a:xfrm>
        </p:spPr>
        <p:txBody>
          <a:bodyPr/>
          <a:lstStyle/>
          <a:p>
            <a:r>
              <a:rPr lang="en-GB" dirty="0"/>
              <a:t>Example: Traditional savings with profit sharing</a:t>
            </a:r>
          </a:p>
        </p:txBody>
      </p:sp>
      <p:sp>
        <p:nvSpPr>
          <p:cNvPr id="5" name="Text Placeholder 4"/>
          <p:cNvSpPr>
            <a:spLocks noGrp="1"/>
          </p:cNvSpPr>
          <p:nvPr>
            <p:ph type="body" sz="quarter" idx="14"/>
          </p:nvPr>
        </p:nvSpPr>
        <p:spPr>
          <a:xfrm>
            <a:off x="1092946" y="1200268"/>
            <a:ext cx="10489296" cy="6309420"/>
          </a:xfrm>
        </p:spPr>
        <p:txBody>
          <a:bodyPr/>
          <a:lstStyle/>
          <a:p>
            <a:r>
              <a:rPr lang="en-GB" dirty="0"/>
              <a:t>Single premium 1,000</a:t>
            </a:r>
          </a:p>
          <a:p>
            <a:r>
              <a:rPr lang="en-GB" dirty="0"/>
              <a:t>Term 10 years</a:t>
            </a:r>
          </a:p>
          <a:p>
            <a:r>
              <a:rPr lang="en-GB" dirty="0"/>
              <a:t>Profit sharing: Max [</a:t>
            </a:r>
            <a:r>
              <a:rPr lang="en-GB" dirty="0" err="1"/>
              <a:t>i</a:t>
            </a:r>
            <a:r>
              <a:rPr lang="en-GB" dirty="0"/>
              <a:t> – 1% ; 0.35%] </a:t>
            </a:r>
          </a:p>
          <a:p>
            <a:r>
              <a:rPr lang="en-GB" dirty="0"/>
              <a:t>Maturity value = single premium + accumulated profit sharing</a:t>
            </a:r>
          </a:p>
          <a:p>
            <a:r>
              <a:rPr lang="en-GB" dirty="0"/>
              <a:t>No other costs or loadings</a:t>
            </a:r>
          </a:p>
          <a:p>
            <a:r>
              <a:rPr lang="en-GB" dirty="0"/>
              <a:t>No exits before maturity</a:t>
            </a:r>
          </a:p>
          <a:p>
            <a:pPr marL="0" indent="0">
              <a:buNone/>
            </a:pPr>
            <a:endParaRPr lang="en-GB" dirty="0"/>
          </a:p>
          <a:p>
            <a:r>
              <a:rPr lang="en-GB" dirty="0"/>
              <a:t>CSM coverage units: coverage provided evenly over term</a:t>
            </a:r>
          </a:p>
          <a:p>
            <a:r>
              <a:rPr lang="en-GB" dirty="0"/>
              <a:t>VFA applies</a:t>
            </a:r>
          </a:p>
          <a:p>
            <a:r>
              <a:rPr lang="en-GB" dirty="0"/>
              <a:t>Required capital: 3% of accumulated assets, % running off linearly over term</a:t>
            </a:r>
          </a:p>
          <a:p>
            <a:endParaRPr lang="en-GB" dirty="0"/>
          </a:p>
          <a:p>
            <a:r>
              <a:rPr lang="en-GB" dirty="0"/>
              <a:t>Risk-free: 0.5% pa; real-world returns 2.5% pa</a:t>
            </a:r>
          </a:p>
          <a:p>
            <a:endParaRPr lang="en-GB" dirty="0"/>
          </a:p>
          <a:p>
            <a:endParaRPr lang="en-GB" dirty="0"/>
          </a:p>
          <a:p>
            <a:endParaRPr lang="en-GB" dirty="0"/>
          </a:p>
        </p:txBody>
      </p:sp>
    </p:spTree>
    <p:extLst>
      <p:ext uri="{BB962C8B-B14F-4D97-AF65-F5344CB8AC3E}">
        <p14:creationId xmlns:p14="http://schemas.microsoft.com/office/powerpoint/2010/main" val="27059064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025912" y="521208"/>
            <a:ext cx="10954653" cy="411480"/>
          </a:xfrm>
        </p:spPr>
        <p:txBody>
          <a:bodyPr/>
          <a:lstStyle/>
          <a:p>
            <a:r>
              <a:rPr lang="en-GB" dirty="0"/>
              <a:t>Example: Traditional savings with profit sharing</a:t>
            </a:r>
          </a:p>
        </p:txBody>
      </p:sp>
      <p:sp>
        <p:nvSpPr>
          <p:cNvPr id="5" name="Text Placeholder 4"/>
          <p:cNvSpPr>
            <a:spLocks noGrp="1"/>
          </p:cNvSpPr>
          <p:nvPr>
            <p:ph type="body" sz="quarter" idx="14"/>
          </p:nvPr>
        </p:nvSpPr>
        <p:spPr>
          <a:xfrm>
            <a:off x="1025912" y="1200268"/>
            <a:ext cx="10957614" cy="276999"/>
          </a:xfrm>
        </p:spPr>
        <p:txBody>
          <a:bodyPr/>
          <a:lstStyle/>
          <a:p>
            <a:pPr marL="0" indent="0">
              <a:buNone/>
            </a:pPr>
            <a:r>
              <a:rPr lang="en-US" dirty="0"/>
              <a:t>Without real-world uplifts:</a:t>
            </a:r>
            <a:endParaRPr lang="en-GB" dirty="0"/>
          </a:p>
        </p:txBody>
      </p:sp>
      <p:graphicFrame>
        <p:nvGraphicFramePr>
          <p:cNvPr id="7" name="Chart 6"/>
          <p:cNvGraphicFramePr>
            <a:graphicFrameLocks/>
          </p:cNvGraphicFramePr>
          <p:nvPr>
            <p:extLst>
              <p:ext uri="{D42A27DB-BD31-4B8C-83A1-F6EECF244321}">
                <p14:modId xmlns:p14="http://schemas.microsoft.com/office/powerpoint/2010/main" val="2391907375"/>
              </p:ext>
            </p:extLst>
          </p:nvPr>
        </p:nvGraphicFramePr>
        <p:xfrm>
          <a:off x="6509918" y="2148634"/>
          <a:ext cx="5265913" cy="31340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774337594"/>
              </p:ext>
            </p:extLst>
          </p:nvPr>
        </p:nvGraphicFramePr>
        <p:xfrm>
          <a:off x="895332" y="2082006"/>
          <a:ext cx="4981361" cy="327944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696692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959005" y="521208"/>
            <a:ext cx="10620380" cy="411480"/>
          </a:xfrm>
        </p:spPr>
        <p:txBody>
          <a:bodyPr/>
          <a:lstStyle/>
          <a:p>
            <a:r>
              <a:rPr lang="en-GB" dirty="0"/>
              <a:t>Example: Traditional savings with profit sharing</a:t>
            </a:r>
          </a:p>
        </p:txBody>
      </p:sp>
      <p:sp>
        <p:nvSpPr>
          <p:cNvPr id="5" name="Text Placeholder 4"/>
          <p:cNvSpPr>
            <a:spLocks noGrp="1"/>
          </p:cNvSpPr>
          <p:nvPr>
            <p:ph type="body" sz="quarter" idx="14"/>
          </p:nvPr>
        </p:nvSpPr>
        <p:spPr>
          <a:xfrm>
            <a:off x="959004" y="1200268"/>
            <a:ext cx="10623237" cy="276999"/>
          </a:xfrm>
        </p:spPr>
        <p:txBody>
          <a:bodyPr/>
          <a:lstStyle/>
          <a:p>
            <a:pPr marL="0" indent="0">
              <a:buNone/>
            </a:pPr>
            <a:r>
              <a:rPr lang="en-US" dirty="0"/>
              <a:t>With real-world uplifts:</a:t>
            </a:r>
            <a:endParaRPr lang="en-GB" dirty="0"/>
          </a:p>
        </p:txBody>
      </p:sp>
      <p:graphicFrame>
        <p:nvGraphicFramePr>
          <p:cNvPr id="9" name="Chart 8"/>
          <p:cNvGraphicFramePr>
            <a:graphicFrameLocks/>
          </p:cNvGraphicFramePr>
          <p:nvPr>
            <p:extLst>
              <p:ext uri="{D42A27DB-BD31-4B8C-83A1-F6EECF244321}">
                <p14:modId xmlns:p14="http://schemas.microsoft.com/office/powerpoint/2010/main" val="3593332105"/>
              </p:ext>
            </p:extLst>
          </p:nvPr>
        </p:nvGraphicFramePr>
        <p:xfrm>
          <a:off x="6334372" y="2272939"/>
          <a:ext cx="4981329" cy="30544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472909297"/>
              </p:ext>
            </p:extLst>
          </p:nvPr>
        </p:nvGraphicFramePr>
        <p:xfrm>
          <a:off x="465719" y="2140565"/>
          <a:ext cx="5045529" cy="318680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571153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037063" y="521208"/>
            <a:ext cx="10542322" cy="411480"/>
          </a:xfrm>
        </p:spPr>
        <p:txBody>
          <a:bodyPr/>
          <a:lstStyle/>
          <a:p>
            <a:r>
              <a:rPr lang="en-GB" dirty="0"/>
              <a:t>Example: Traditional savings with profit sharing</a:t>
            </a:r>
          </a:p>
        </p:txBody>
      </p:sp>
      <p:sp>
        <p:nvSpPr>
          <p:cNvPr id="5" name="Text Placeholder 4"/>
          <p:cNvSpPr>
            <a:spLocks noGrp="1"/>
          </p:cNvSpPr>
          <p:nvPr>
            <p:ph type="body" sz="quarter" idx="14"/>
          </p:nvPr>
        </p:nvSpPr>
        <p:spPr>
          <a:xfrm>
            <a:off x="1037062" y="1762539"/>
            <a:ext cx="10408871" cy="2985433"/>
          </a:xfrm>
        </p:spPr>
        <p:txBody>
          <a:bodyPr/>
          <a:lstStyle/>
          <a:p>
            <a:r>
              <a:rPr lang="en-US" dirty="0"/>
              <a:t>Savings products with guarantees may rely on real-world uplifts, particularly in current low interest rate environment</a:t>
            </a:r>
            <a:endParaRPr lang="en-GB" dirty="0"/>
          </a:p>
          <a:p>
            <a:r>
              <a:rPr lang="en-GB" dirty="0"/>
              <a:t>Real-world uplifts can influence view of product when comparing S2NBV and MCNBV</a:t>
            </a:r>
          </a:p>
          <a:p>
            <a:r>
              <a:rPr lang="en-US" dirty="0"/>
              <a:t>Savings products depending heavily on real-world uplifts may be significantly affected under VFA of IFRS 17</a:t>
            </a:r>
          </a:p>
          <a:p>
            <a:r>
              <a:rPr lang="en-US" dirty="0"/>
              <a:t>MCNBV effectively ignores real-world returns and cost of capital for market risk</a:t>
            </a:r>
          </a:p>
          <a:p>
            <a:r>
              <a:rPr lang="en-US" dirty="0"/>
              <a:t>S2NBV allows for both =&gt; MCNBV could be negative, but S2NBV positive</a:t>
            </a:r>
          </a:p>
          <a:p>
            <a:r>
              <a:rPr lang="en-US" dirty="0"/>
              <a:t>=&gt; could have economically profitable product which is onerous under IFRS 17</a:t>
            </a:r>
            <a:endParaRPr lang="en-GB" dirty="0"/>
          </a:p>
        </p:txBody>
      </p:sp>
    </p:spTree>
    <p:extLst>
      <p:ext uri="{BB962C8B-B14F-4D97-AF65-F5344CB8AC3E}">
        <p14:creationId xmlns:p14="http://schemas.microsoft.com/office/powerpoint/2010/main" val="33729919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891990"/>
            <a:ext cx="6781800" cy="3086747"/>
          </a:xfrm>
        </p:spPr>
        <p:txBody>
          <a:bodyPr/>
          <a:lstStyle/>
          <a:p>
            <a:r>
              <a:rPr lang="en-US" sz="5400" dirty="0">
                <a:solidFill>
                  <a:schemeClr val="tx1"/>
                </a:solidFill>
              </a:rPr>
              <a:t>Conclusions and Further reading</a:t>
            </a:r>
          </a:p>
        </p:txBody>
      </p:sp>
      <p:sp>
        <p:nvSpPr>
          <p:cNvPr id="5" name="Text Placeholder 4"/>
          <p:cNvSpPr>
            <a:spLocks noGrp="1"/>
          </p:cNvSpPr>
          <p:nvPr>
            <p:ph type="body" sz="quarter" idx="10"/>
          </p:nvPr>
        </p:nvSpPr>
        <p:spPr/>
        <p:txBody>
          <a:bodyPr/>
          <a:lstStyle/>
          <a:p>
            <a:endParaRPr lang="en-GB" dirty="0">
              <a:solidFill>
                <a:schemeClr val="tx1"/>
              </a:solidFill>
            </a:endParaRPr>
          </a:p>
          <a:p>
            <a:endParaRPr lang="en-GB" dirty="0">
              <a:solidFill>
                <a:schemeClr val="tx1"/>
              </a:solidFil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40157" y="3505343"/>
            <a:ext cx="1588491" cy="1600200"/>
          </a:xfrm>
          <a:prstGeom prst="rect">
            <a:avLst/>
          </a:prstGeom>
        </p:spPr>
      </p:pic>
    </p:spTree>
    <p:extLst>
      <p:ext uri="{BB962C8B-B14F-4D97-AF65-F5344CB8AC3E}">
        <p14:creationId xmlns:p14="http://schemas.microsoft.com/office/powerpoint/2010/main" val="9545736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599" y="624469"/>
            <a:ext cx="7879492" cy="1332288"/>
          </a:xfrm>
        </p:spPr>
        <p:txBody>
          <a:bodyPr/>
          <a:lstStyle/>
          <a:p>
            <a:pPr algn="l"/>
            <a:r>
              <a:rPr lang="en-US" dirty="0"/>
              <a:t>How to consider the impact on design/pricing</a:t>
            </a:r>
          </a:p>
        </p:txBody>
      </p:sp>
      <p:sp>
        <p:nvSpPr>
          <p:cNvPr id="5" name="Text Placeholder 4"/>
          <p:cNvSpPr>
            <a:spLocks noGrp="1"/>
          </p:cNvSpPr>
          <p:nvPr>
            <p:ph type="body" sz="quarter" idx="10"/>
          </p:nvPr>
        </p:nvSpPr>
        <p:spPr>
          <a:xfrm>
            <a:off x="462116" y="3505343"/>
            <a:ext cx="7335345" cy="1187018"/>
          </a:xfrm>
        </p:spPr>
        <p:txBody>
          <a:bodyPr>
            <a:noAutofit/>
          </a:bodyPr>
          <a:lstStyle/>
          <a:p>
            <a:r>
              <a:rPr lang="en-GB" sz="4400" dirty="0">
                <a:solidFill>
                  <a:schemeClr val="tx2"/>
                </a:solidFill>
                <a:latin typeface="Arial" panose="020B0604020202020204" pitchFamily="34" charset="0"/>
                <a:cs typeface="Arial" panose="020B0604020202020204" pitchFamily="34" charset="0"/>
              </a:rPr>
              <a:t>The potential for IFRS 17 to constrain distributable profits</a:t>
            </a:r>
          </a:p>
          <a:p>
            <a:endParaRPr lang="en-GB" sz="4400" dirty="0">
              <a:solidFill>
                <a:schemeClr val="tx2"/>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40157" y="3505343"/>
            <a:ext cx="1588491" cy="1600200"/>
          </a:xfrm>
          <a:prstGeom prst="rect">
            <a:avLst/>
          </a:prstGeom>
        </p:spPr>
      </p:pic>
    </p:spTree>
    <p:extLst>
      <p:ext uri="{BB962C8B-B14F-4D97-AF65-F5344CB8AC3E}">
        <p14:creationId xmlns:p14="http://schemas.microsoft.com/office/powerpoint/2010/main" val="29592948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48576" y="521208"/>
            <a:ext cx="10430809" cy="411480"/>
          </a:xfrm>
        </p:spPr>
        <p:txBody>
          <a:bodyPr/>
          <a:lstStyle/>
          <a:p>
            <a:r>
              <a:rPr lang="en-US" dirty="0"/>
              <a:t>Conclusions</a:t>
            </a:r>
          </a:p>
        </p:txBody>
      </p:sp>
      <p:sp>
        <p:nvSpPr>
          <p:cNvPr id="7" name="Text Placeholder 6"/>
          <p:cNvSpPr>
            <a:spLocks noGrp="1"/>
          </p:cNvSpPr>
          <p:nvPr>
            <p:ph type="body" sz="quarter" idx="13"/>
          </p:nvPr>
        </p:nvSpPr>
        <p:spPr>
          <a:xfrm>
            <a:off x="1148575" y="990600"/>
            <a:ext cx="10430809" cy="276999"/>
          </a:xfrm>
        </p:spPr>
        <p:txBody>
          <a:bodyPr/>
          <a:lstStyle/>
          <a:p>
            <a:r>
              <a:rPr lang="en-GB" dirty="0"/>
              <a:t> </a:t>
            </a:r>
          </a:p>
        </p:txBody>
      </p:sp>
      <p:sp>
        <p:nvSpPr>
          <p:cNvPr id="2" name="Content Placeholder 1"/>
          <p:cNvSpPr>
            <a:spLocks noGrp="1"/>
          </p:cNvSpPr>
          <p:nvPr>
            <p:ph type="body" sz="quarter" idx="14"/>
          </p:nvPr>
        </p:nvSpPr>
        <p:spPr>
          <a:xfrm>
            <a:off x="1148715" y="1188227"/>
            <a:ext cx="10433526" cy="3661515"/>
          </a:xfrm>
        </p:spPr>
        <p:txBody>
          <a:bodyPr/>
          <a:lstStyle/>
          <a:p>
            <a:r>
              <a:rPr lang="en-US" sz="1800" dirty="0"/>
              <a:t>Our approach has focused on the comparable impact of the IFRS 17 CSM and S2 required capital in slowing the emergence of distributable profit</a:t>
            </a:r>
          </a:p>
          <a:p>
            <a:r>
              <a:rPr lang="en-US" sz="1800" dirty="0"/>
              <a:t>This analysis suggests that the impact within European markets may not be as pronounced as might be imagined</a:t>
            </a:r>
          </a:p>
          <a:p>
            <a:r>
              <a:rPr lang="en-US" sz="1800" dirty="0"/>
              <a:t>Some products will however see IFRS 17 constrain the distributable profits of S2NBV</a:t>
            </a:r>
          </a:p>
          <a:p>
            <a:r>
              <a:rPr lang="en-US" sz="1800" dirty="0"/>
              <a:t>As a broad rule of thumb</a:t>
            </a:r>
          </a:p>
          <a:p>
            <a:pPr lvl="1"/>
            <a:r>
              <a:rPr lang="en-US" sz="1600" dirty="0"/>
              <a:t>If a contract generates surplus on an S2 basis at outset (i.e. S2 available capital &gt; S2 required capital)</a:t>
            </a:r>
          </a:p>
          <a:p>
            <a:pPr lvl="1"/>
            <a:r>
              <a:rPr lang="en-US" sz="1600" dirty="0"/>
              <a:t>Then the introduction of IFRS 17 may broadly be expected to constrain distributable profits</a:t>
            </a:r>
          </a:p>
          <a:p>
            <a:r>
              <a:rPr lang="en-US" sz="1800" dirty="0"/>
              <a:t>More generally, the interplay of effects on profitability and effects on required capital may become even more important within the product design/pricing process </a:t>
            </a:r>
          </a:p>
          <a:p>
            <a:r>
              <a:rPr lang="en-US" sz="1800" dirty="0"/>
              <a:t>This is, of course, a complex topic and the position may evolve</a:t>
            </a:r>
          </a:p>
        </p:txBody>
      </p:sp>
    </p:spTree>
    <p:extLst>
      <p:ext uri="{BB962C8B-B14F-4D97-AF65-F5344CB8AC3E}">
        <p14:creationId xmlns:p14="http://schemas.microsoft.com/office/powerpoint/2010/main" val="34040483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070517" y="521208"/>
            <a:ext cx="10508868" cy="411480"/>
          </a:xfrm>
        </p:spPr>
        <p:txBody>
          <a:bodyPr/>
          <a:lstStyle/>
          <a:p>
            <a:r>
              <a:rPr lang="en-US" dirty="0"/>
              <a:t>Further reading</a:t>
            </a:r>
          </a:p>
        </p:txBody>
      </p:sp>
      <p:sp>
        <p:nvSpPr>
          <p:cNvPr id="7" name="Text Placeholder 6"/>
          <p:cNvSpPr>
            <a:spLocks noGrp="1"/>
          </p:cNvSpPr>
          <p:nvPr>
            <p:ph type="body" sz="quarter" idx="13"/>
          </p:nvPr>
        </p:nvSpPr>
        <p:spPr>
          <a:xfrm>
            <a:off x="1070516" y="990600"/>
            <a:ext cx="10508868" cy="276999"/>
          </a:xfrm>
        </p:spPr>
        <p:txBody>
          <a:bodyPr/>
          <a:lstStyle/>
          <a:p>
            <a:r>
              <a:rPr lang="en-GB" dirty="0"/>
              <a:t> </a:t>
            </a:r>
          </a:p>
        </p:txBody>
      </p:sp>
      <p:sp>
        <p:nvSpPr>
          <p:cNvPr id="2" name="Content Placeholder 1"/>
          <p:cNvSpPr>
            <a:spLocks noGrp="1"/>
          </p:cNvSpPr>
          <p:nvPr>
            <p:ph type="body" sz="quarter" idx="14"/>
          </p:nvPr>
        </p:nvSpPr>
        <p:spPr>
          <a:xfrm>
            <a:off x="1070635" y="1188227"/>
            <a:ext cx="10511605" cy="3570208"/>
          </a:xfrm>
        </p:spPr>
        <p:txBody>
          <a:bodyPr/>
          <a:lstStyle/>
          <a:p>
            <a:pPr marL="0" indent="0">
              <a:buNone/>
            </a:pPr>
            <a:r>
              <a:rPr lang="en-US" dirty="0"/>
              <a:t>Our recent Milliman white paper forms the basis for this presentation and provides more detail:</a:t>
            </a:r>
          </a:p>
          <a:p>
            <a:r>
              <a:rPr lang="en-US" dirty="0">
                <a:hlinkClick r:id="rId4"/>
              </a:rPr>
              <a:t>Impact of IFRS 17 on insurance product pricing and design</a:t>
            </a:r>
            <a:endParaRPr lang="en-US" dirty="0"/>
          </a:p>
          <a:p>
            <a:pPr marL="0" indent="0">
              <a:buNone/>
            </a:pPr>
            <a:endParaRPr lang="en-US" dirty="0"/>
          </a:p>
          <a:p>
            <a:pPr marL="0" indent="0">
              <a:buNone/>
            </a:pPr>
            <a:r>
              <a:rPr lang="en-US" dirty="0"/>
              <a:t>Our methodology for considering projected distributable profits under Solvency II is described in the following Milliman white papers:</a:t>
            </a:r>
          </a:p>
          <a:p>
            <a:r>
              <a:rPr lang="en-US" dirty="0">
                <a:hlinkClick r:id="rId5"/>
              </a:rPr>
              <a:t>S2AV: A valuation methodology for insurance companies under Solvency II</a:t>
            </a:r>
            <a:endParaRPr lang="en-US" dirty="0"/>
          </a:p>
          <a:p>
            <a:r>
              <a:rPr lang="en-US" dirty="0">
                <a:hlinkClick r:id="rId6"/>
              </a:rPr>
              <a:t>Measuring new business profitability under Solvency II (S2NBV)</a:t>
            </a:r>
            <a:endParaRPr lang="en-US" dirty="0"/>
          </a:p>
          <a:p>
            <a:r>
              <a:rPr lang="en-GB" dirty="0">
                <a:hlinkClick r:id="rId7"/>
              </a:rPr>
              <a:t>Shining new light on European insurance M&amp;A</a:t>
            </a:r>
            <a:endParaRPr lang="en-US" dirty="0"/>
          </a:p>
          <a:p>
            <a:endParaRPr lang="en-US" dirty="0"/>
          </a:p>
        </p:txBody>
      </p:sp>
    </p:spTree>
    <p:extLst>
      <p:ext uri="{BB962C8B-B14F-4D97-AF65-F5344CB8AC3E}">
        <p14:creationId xmlns:p14="http://schemas.microsoft.com/office/powerpoint/2010/main" val="16399327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0"/>
            <a:ext cx="9571464" cy="3086747"/>
          </a:xfrm>
        </p:spPr>
        <p:txBody>
          <a:bodyPr/>
          <a:lstStyle/>
          <a:p>
            <a:r>
              <a:rPr lang="en-US" dirty="0">
                <a:solidFill>
                  <a:schemeClr val="tx1"/>
                </a:solidFill>
              </a:rPr>
              <a:t>Annex – Reliances and Limitations</a:t>
            </a:r>
          </a:p>
        </p:txBody>
      </p:sp>
      <p:sp>
        <p:nvSpPr>
          <p:cNvPr id="5" name="Text Placeholder 4"/>
          <p:cNvSpPr>
            <a:spLocks noGrp="1"/>
          </p:cNvSpPr>
          <p:nvPr>
            <p:ph type="body" sz="quarter" idx="10"/>
          </p:nvPr>
        </p:nvSpPr>
        <p:spPr/>
        <p:txBody>
          <a:bodyPr/>
          <a:lstStyle/>
          <a:p>
            <a:endParaRPr lang="en-GB" dirty="0"/>
          </a:p>
          <a:p>
            <a:endParaRPr lang="en-GB"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40157" y="3505343"/>
            <a:ext cx="1588491" cy="1600200"/>
          </a:xfrm>
          <a:prstGeom prst="rect">
            <a:avLst/>
          </a:prstGeom>
        </p:spPr>
      </p:pic>
    </p:spTree>
    <p:extLst>
      <p:ext uri="{BB962C8B-B14F-4D97-AF65-F5344CB8AC3E}">
        <p14:creationId xmlns:p14="http://schemas.microsoft.com/office/powerpoint/2010/main" val="3161661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Reliances and Limitations (1)</a:t>
            </a:r>
            <a:endParaRPr lang="nl-NL" dirty="0">
              <a:solidFill>
                <a:srgbClr val="FF0000"/>
              </a:solidFill>
            </a:endParaRPr>
          </a:p>
        </p:txBody>
      </p:sp>
      <p:sp>
        <p:nvSpPr>
          <p:cNvPr id="8" name="Text Placeholder 7"/>
          <p:cNvSpPr>
            <a:spLocks noGrp="1"/>
          </p:cNvSpPr>
          <p:nvPr>
            <p:ph type="body" sz="quarter" idx="13"/>
          </p:nvPr>
        </p:nvSpPr>
        <p:spPr/>
        <p:txBody>
          <a:bodyPr/>
          <a:lstStyle/>
          <a:p>
            <a:r>
              <a:rPr lang="en-GB" dirty="0"/>
              <a:t> </a:t>
            </a:r>
          </a:p>
        </p:txBody>
      </p:sp>
      <p:sp>
        <p:nvSpPr>
          <p:cNvPr id="5" name="Text Placeholder 4"/>
          <p:cNvSpPr>
            <a:spLocks noGrp="1"/>
          </p:cNvSpPr>
          <p:nvPr>
            <p:ph type="body" sz="quarter" idx="14"/>
          </p:nvPr>
        </p:nvSpPr>
        <p:spPr>
          <a:xfrm>
            <a:off x="1099705" y="1429512"/>
            <a:ext cx="10479679" cy="4303744"/>
          </a:xfrm>
        </p:spPr>
        <p:txBody>
          <a:bodyPr>
            <a:noAutofit/>
          </a:bodyPr>
          <a:lstStyle/>
          <a:p>
            <a:pPr marL="0" indent="0">
              <a:buNone/>
            </a:pPr>
            <a:r>
              <a:rPr lang="en-US" sz="1500" dirty="0"/>
              <a:t>The views expressed in this presentation are those of the presenters, and not those of the presenters’ employer.  Nothing in this presentation is intended to represent a professional opinion or be an interpretation of actuarial standards of practice.  This presentation is intended solely for educational purposes and presents information of a general nature.   It is not intended to guide or determine any specific individual situation and persons should consult qualified professionals before taking specific actions.  Neither the presenter nor the presenter's employer shall have any responsibility or liability to any person or entity with respect to damages alleged to have been caused directly or indirectly by the content of this presentation. This presentation must not be relied upon for any purpose. </a:t>
            </a:r>
          </a:p>
          <a:p>
            <a:pPr marL="0" indent="0">
              <a:buNone/>
            </a:pPr>
            <a:r>
              <a:rPr lang="en-US" sz="1500" dirty="0"/>
              <a:t>All numerical examples are purely illustrative.</a:t>
            </a:r>
          </a:p>
          <a:p>
            <a:pPr marL="0" indent="0">
              <a:buNone/>
            </a:pPr>
            <a:r>
              <a:rPr lang="en-US" sz="1500" dirty="0"/>
              <a:t>The content of the presentation is based on our current view of IFRS17, and cannot be seen as giving definitive opinions. This is in part because the treatment of some items may be dependent on the view, approach and attitude of auditors and regulators, how best practice emerges at both a local and international level, and how distinct parties may consider the pros and cons of different approaches. </a:t>
            </a:r>
          </a:p>
          <a:p>
            <a:pPr marL="0" indent="0">
              <a:buNone/>
            </a:pPr>
            <a:r>
              <a:rPr lang="en-US" sz="1500" dirty="0"/>
              <a:t>Responding to questions asked during the presentation is not a substitute for consulting advice.</a:t>
            </a:r>
            <a:endParaRPr lang="en-GB" sz="1500" dirty="0"/>
          </a:p>
          <a:p>
            <a:pPr marL="0" indent="0">
              <a:buNone/>
            </a:pPr>
            <a:r>
              <a:rPr lang="en-US" sz="1500" dirty="0"/>
              <a:t>The framework for, and interpretation of, IFRS 17 continues to be under some development and changes are likely.  Therefore any comments relate only to the position as at today and cannot anticipate what future changes may occur.  Furthermore we have not necessarily made any allowance for ongoing discussions by relevant interested parties which may or may not be in the public domain, although of course we have attempted to allow for anything relevant which we are aware of.</a:t>
            </a:r>
          </a:p>
          <a:p>
            <a:pPr marL="0" indent="0">
              <a:buNone/>
            </a:pPr>
            <a:r>
              <a:rPr lang="en-US" sz="1500" dirty="0"/>
              <a:t>We note that IFRS 17 is a principle-based accounting system and so correct interpretation of the rules can be subject to alternative views.</a:t>
            </a:r>
            <a:endParaRPr lang="en-US" sz="1500" b="1" dirty="0"/>
          </a:p>
        </p:txBody>
      </p:sp>
    </p:spTree>
    <p:extLst>
      <p:ext uri="{BB962C8B-B14F-4D97-AF65-F5344CB8AC3E}">
        <p14:creationId xmlns:p14="http://schemas.microsoft.com/office/powerpoint/2010/main" val="35388079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Reliances and Limitations (2)</a:t>
            </a:r>
            <a:endParaRPr lang="nl-NL" dirty="0">
              <a:solidFill>
                <a:srgbClr val="FF0000"/>
              </a:solidFill>
            </a:endParaRPr>
          </a:p>
        </p:txBody>
      </p:sp>
      <p:sp>
        <p:nvSpPr>
          <p:cNvPr id="8" name="Text Placeholder 7"/>
          <p:cNvSpPr>
            <a:spLocks noGrp="1"/>
          </p:cNvSpPr>
          <p:nvPr>
            <p:ph type="body" sz="quarter" idx="13"/>
          </p:nvPr>
        </p:nvSpPr>
        <p:spPr/>
        <p:txBody>
          <a:bodyPr/>
          <a:lstStyle/>
          <a:p>
            <a:r>
              <a:rPr lang="en-GB" dirty="0"/>
              <a:t> </a:t>
            </a:r>
          </a:p>
        </p:txBody>
      </p:sp>
      <p:sp>
        <p:nvSpPr>
          <p:cNvPr id="5" name="Text Placeholder 4"/>
          <p:cNvSpPr>
            <a:spLocks noGrp="1"/>
          </p:cNvSpPr>
          <p:nvPr>
            <p:ph type="body" sz="quarter" idx="14"/>
          </p:nvPr>
        </p:nvSpPr>
        <p:spPr>
          <a:xfrm>
            <a:off x="1070517" y="1429512"/>
            <a:ext cx="10508867" cy="4569172"/>
          </a:xfrm>
        </p:spPr>
        <p:txBody>
          <a:bodyPr>
            <a:normAutofit/>
          </a:bodyPr>
          <a:lstStyle/>
          <a:p>
            <a:pPr marL="0" indent="0">
              <a:lnSpc>
                <a:spcPct val="100000"/>
              </a:lnSpc>
              <a:buNone/>
            </a:pPr>
            <a:r>
              <a:rPr lang="en-US" sz="1500" dirty="0"/>
              <a:t>The use of </a:t>
            </a:r>
            <a:r>
              <a:rPr lang="en-US" sz="1500" dirty="0" err="1"/>
              <a:t>Milliman’s</a:t>
            </a:r>
            <a:r>
              <a:rPr lang="en-US" sz="1500" dirty="0"/>
              <a:t> name, trademarks or service marks, or reference to </a:t>
            </a:r>
            <a:r>
              <a:rPr lang="en-US" sz="1500" dirty="0" err="1"/>
              <a:t>Milliman</a:t>
            </a:r>
            <a:r>
              <a:rPr lang="en-US" sz="1500" dirty="0"/>
              <a:t> directly or indirectly in any media release, public announcement or public disclosure, including in any promotional or marketing materials, customer lists, referral lists, websites or business presentations is not authorized without </a:t>
            </a:r>
            <a:r>
              <a:rPr lang="en-US" sz="1500" dirty="0" err="1"/>
              <a:t>Milliman’s</a:t>
            </a:r>
            <a:r>
              <a:rPr lang="en-US" sz="1500" dirty="0"/>
              <a:t> prior written consent for each such use or release, which consent shall be given in </a:t>
            </a:r>
            <a:r>
              <a:rPr lang="en-US" sz="1500" dirty="0" err="1"/>
              <a:t>Milliman’s</a:t>
            </a:r>
            <a:r>
              <a:rPr lang="en-US" sz="1500" dirty="0"/>
              <a:t> sole discretion. </a:t>
            </a:r>
          </a:p>
          <a:p>
            <a:pPr marL="0" indent="0">
              <a:lnSpc>
                <a:spcPct val="100000"/>
              </a:lnSpc>
              <a:buNone/>
            </a:pPr>
            <a:r>
              <a:rPr lang="en-US" sz="1500" dirty="0"/>
              <a:t>Except with the written consent of Milliman, this presentation and any written or oral information or advice provided by Milliman must not be reproduced, distributed or communicated in whole or in part to any other person or relied upon by any other person. Any distribution of this presentation must be in its entirety. </a:t>
            </a:r>
          </a:p>
          <a:p>
            <a:pPr marL="0" indent="0">
              <a:lnSpc>
                <a:spcPct val="100000"/>
              </a:lnSpc>
              <a:buNone/>
            </a:pPr>
            <a:r>
              <a:rPr lang="en-US" sz="1500" dirty="0"/>
              <a:t>We have prepared this presentation for its intended utilization by persons technically competent in insurance and financial matters. Judgments as to the conclusions drawn in this presentation should be made only after studying the presentation in its entirety. We assume that users of the presentation will seek explanation and/or amplification of any part of the presentation which is not clear. This presentation must be considered in its entirety, as individual sections, if considered in isolation, may be misleading. Draft versions of this presentation should not be relied upon for any purpose.</a:t>
            </a:r>
          </a:p>
          <a:p>
            <a:pPr marL="0" indent="0">
              <a:buNone/>
            </a:pPr>
            <a:endParaRPr lang="en-US" b="1" dirty="0"/>
          </a:p>
        </p:txBody>
      </p:sp>
    </p:spTree>
    <p:extLst>
      <p:ext uri="{BB962C8B-B14F-4D97-AF65-F5344CB8AC3E}">
        <p14:creationId xmlns:p14="http://schemas.microsoft.com/office/powerpoint/2010/main" val="2020127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03609" y="521208"/>
            <a:ext cx="10575776" cy="411480"/>
          </a:xfrm>
        </p:spPr>
        <p:txBody>
          <a:bodyPr/>
          <a:lstStyle/>
          <a:p>
            <a:r>
              <a:rPr lang="en-US" dirty="0"/>
              <a:t>The impact of IFRS 17 on product design and pricing</a:t>
            </a:r>
          </a:p>
        </p:txBody>
      </p:sp>
      <p:sp>
        <p:nvSpPr>
          <p:cNvPr id="7" name="Text Placeholder 6"/>
          <p:cNvSpPr>
            <a:spLocks noGrp="1"/>
          </p:cNvSpPr>
          <p:nvPr>
            <p:ph type="body" sz="quarter" idx="13"/>
          </p:nvPr>
        </p:nvSpPr>
        <p:spPr/>
        <p:txBody>
          <a:bodyPr/>
          <a:lstStyle/>
          <a:p>
            <a:r>
              <a:rPr lang="en-GB" dirty="0"/>
              <a:t> </a:t>
            </a:r>
          </a:p>
        </p:txBody>
      </p:sp>
      <p:sp>
        <p:nvSpPr>
          <p:cNvPr id="2" name="Content Placeholder 1"/>
          <p:cNvSpPr>
            <a:spLocks noGrp="1"/>
          </p:cNvSpPr>
          <p:nvPr>
            <p:ph type="body" sz="quarter" idx="14"/>
          </p:nvPr>
        </p:nvSpPr>
        <p:spPr>
          <a:xfrm>
            <a:off x="1003609" y="1188227"/>
            <a:ext cx="10578631" cy="4542782"/>
          </a:xfrm>
        </p:spPr>
        <p:txBody>
          <a:bodyPr/>
          <a:lstStyle/>
          <a:p>
            <a:r>
              <a:rPr lang="en-GB" dirty="0"/>
              <a:t>IFRS 17 represents a fundamental change to accounting for insurance business</a:t>
            </a:r>
          </a:p>
          <a:p>
            <a:r>
              <a:rPr lang="en-GB" dirty="0"/>
              <a:t>With such a fundamental change</a:t>
            </a:r>
          </a:p>
          <a:p>
            <a:pPr lvl="1"/>
            <a:r>
              <a:rPr lang="en-GB" b="1" dirty="0"/>
              <a:t>What might be the likely impact on product design and pricing?</a:t>
            </a:r>
          </a:p>
          <a:p>
            <a:r>
              <a:rPr lang="en-GB" dirty="0"/>
              <a:t>Differing views across informed parties</a:t>
            </a:r>
          </a:p>
          <a:p>
            <a:r>
              <a:rPr lang="en-GB" dirty="0"/>
              <a:t>We present one specific way to define and address this question</a:t>
            </a:r>
          </a:p>
          <a:p>
            <a:r>
              <a:rPr lang="en-GB" dirty="0"/>
              <a:t>Our approach</a:t>
            </a:r>
          </a:p>
          <a:p>
            <a:pPr lvl="1"/>
            <a:r>
              <a:rPr lang="en-GB" dirty="0"/>
              <a:t>Is based around new business value (NBV) methodology</a:t>
            </a:r>
          </a:p>
          <a:p>
            <a:pPr lvl="1"/>
            <a:r>
              <a:rPr lang="en-US" dirty="0"/>
              <a:t>Focuses on the potential for IFRS 17 to constrain distributable profits</a:t>
            </a:r>
          </a:p>
          <a:p>
            <a:pPr lvl="1"/>
            <a:r>
              <a:rPr lang="en-GB" dirty="0"/>
              <a:t>Allows detailed quantitative analysis</a:t>
            </a:r>
          </a:p>
          <a:p>
            <a:pPr lvl="1"/>
            <a:r>
              <a:rPr lang="en-GB" dirty="0"/>
              <a:t>Proposes a rule of thumb for identifying when IFRS 17 constraint may apply in specific product cases</a:t>
            </a:r>
          </a:p>
          <a:p>
            <a:pPr lvl="1"/>
            <a:endParaRPr lang="en-GB" dirty="0"/>
          </a:p>
          <a:p>
            <a:endParaRPr lang="en-GB" dirty="0"/>
          </a:p>
        </p:txBody>
      </p:sp>
    </p:spTree>
    <p:extLst>
      <p:ext uri="{BB962C8B-B14F-4D97-AF65-F5344CB8AC3E}">
        <p14:creationId xmlns:p14="http://schemas.microsoft.com/office/powerpoint/2010/main" val="25603807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014761" y="521208"/>
            <a:ext cx="10564624" cy="411480"/>
          </a:xfrm>
        </p:spPr>
        <p:txBody>
          <a:bodyPr/>
          <a:lstStyle/>
          <a:p>
            <a:r>
              <a:rPr lang="en-US" dirty="0"/>
              <a:t>Product design and pricing – Basic methodology</a:t>
            </a:r>
          </a:p>
        </p:txBody>
      </p:sp>
      <p:sp>
        <p:nvSpPr>
          <p:cNvPr id="7" name="Text Placeholder 6"/>
          <p:cNvSpPr>
            <a:spLocks noGrp="1"/>
          </p:cNvSpPr>
          <p:nvPr>
            <p:ph type="body" sz="quarter" idx="13"/>
          </p:nvPr>
        </p:nvSpPr>
        <p:spPr/>
        <p:txBody>
          <a:bodyPr/>
          <a:lstStyle/>
          <a:p>
            <a:r>
              <a:rPr lang="en-GB" dirty="0"/>
              <a:t> </a:t>
            </a:r>
          </a:p>
        </p:txBody>
      </p:sp>
      <p:sp>
        <p:nvSpPr>
          <p:cNvPr id="2" name="Content Placeholder 1"/>
          <p:cNvSpPr>
            <a:spLocks noGrp="1"/>
          </p:cNvSpPr>
          <p:nvPr>
            <p:ph type="body" sz="quarter" idx="14"/>
          </p:nvPr>
        </p:nvSpPr>
        <p:spPr>
          <a:xfrm>
            <a:off x="1014761" y="1188227"/>
            <a:ext cx="10567480" cy="3056221"/>
          </a:xfrm>
        </p:spPr>
        <p:txBody>
          <a:bodyPr/>
          <a:lstStyle/>
          <a:p>
            <a:r>
              <a:rPr lang="en-GB" dirty="0"/>
              <a:t>We start by assuming that product design/pricing is based on maximising NBV</a:t>
            </a:r>
          </a:p>
          <a:p>
            <a:r>
              <a:rPr lang="en-GB" dirty="0"/>
              <a:t>New business value (NBV) = discounted value of expected future net </a:t>
            </a:r>
            <a:r>
              <a:rPr lang="en-GB" dirty="0" err="1"/>
              <a:t>cashflows</a:t>
            </a:r>
            <a:endParaRPr lang="en-GB" dirty="0"/>
          </a:p>
          <a:p>
            <a:r>
              <a:rPr lang="en-GB" dirty="0"/>
              <a:t>Projection of expected future </a:t>
            </a:r>
            <a:r>
              <a:rPr lang="en-GB" dirty="0" err="1"/>
              <a:t>cashflows</a:t>
            </a:r>
            <a:endParaRPr lang="en-GB" dirty="0"/>
          </a:p>
          <a:p>
            <a:pPr lvl="1"/>
            <a:r>
              <a:rPr lang="en-GB" dirty="0"/>
              <a:t>Candidate product designs/pricing</a:t>
            </a:r>
          </a:p>
          <a:p>
            <a:pPr lvl="1"/>
            <a:r>
              <a:rPr lang="en-GB" dirty="0"/>
              <a:t>Sample policies (with assumptions as to policy mix and volumes)</a:t>
            </a:r>
          </a:p>
          <a:p>
            <a:pPr lvl="1"/>
            <a:r>
              <a:rPr lang="en-GB" dirty="0"/>
              <a:t>Assumptions as to future experience (best estimate, sensitivities)</a:t>
            </a:r>
          </a:p>
          <a:p>
            <a:endParaRPr lang="en-GB" dirty="0"/>
          </a:p>
          <a:p>
            <a:endParaRPr lang="en-GB" dirty="0"/>
          </a:p>
        </p:txBody>
      </p:sp>
    </p:spTree>
    <p:extLst>
      <p:ext uri="{BB962C8B-B14F-4D97-AF65-F5344CB8AC3E}">
        <p14:creationId xmlns:p14="http://schemas.microsoft.com/office/powerpoint/2010/main" val="3455920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26273" y="521208"/>
            <a:ext cx="10453112" cy="411480"/>
          </a:xfrm>
        </p:spPr>
        <p:txBody>
          <a:bodyPr/>
          <a:lstStyle/>
          <a:p>
            <a:r>
              <a:rPr lang="en-US" dirty="0"/>
              <a:t>Product design and pricing – S2NBV methodology</a:t>
            </a:r>
          </a:p>
        </p:txBody>
      </p:sp>
      <p:sp>
        <p:nvSpPr>
          <p:cNvPr id="7" name="Text Placeholder 6"/>
          <p:cNvSpPr>
            <a:spLocks noGrp="1"/>
          </p:cNvSpPr>
          <p:nvPr>
            <p:ph type="body" sz="quarter" idx="13"/>
          </p:nvPr>
        </p:nvSpPr>
        <p:spPr/>
        <p:txBody>
          <a:bodyPr/>
          <a:lstStyle/>
          <a:p>
            <a:r>
              <a:rPr lang="en-GB" dirty="0"/>
              <a:t> </a:t>
            </a:r>
          </a:p>
        </p:txBody>
      </p:sp>
      <p:sp>
        <p:nvSpPr>
          <p:cNvPr id="2" name="Content Placeholder 1"/>
          <p:cNvSpPr>
            <a:spLocks noGrp="1"/>
          </p:cNvSpPr>
          <p:nvPr>
            <p:ph type="body" sz="quarter" idx="14"/>
          </p:nvPr>
        </p:nvSpPr>
        <p:spPr>
          <a:xfrm>
            <a:off x="1126273" y="1188227"/>
            <a:ext cx="10455968" cy="4467890"/>
          </a:xfrm>
        </p:spPr>
        <p:txBody>
          <a:bodyPr/>
          <a:lstStyle/>
          <a:p>
            <a:r>
              <a:rPr lang="en-US" dirty="0"/>
              <a:t>Decision-making by management (and analysis by shareholders) is often driven by consideration of</a:t>
            </a:r>
            <a:r>
              <a:rPr lang="en-US" b="1" dirty="0"/>
              <a:t> real-world distributable profits</a:t>
            </a:r>
            <a:endParaRPr lang="en-US" dirty="0"/>
          </a:p>
          <a:p>
            <a:r>
              <a:rPr lang="en-GB" dirty="0"/>
              <a:t>A methodology for NBV that aligns with this view is “S2NBV”</a:t>
            </a:r>
          </a:p>
          <a:p>
            <a:r>
              <a:rPr lang="en-GB" dirty="0"/>
              <a:t>Focuses on “distributable profit” (rather than simply </a:t>
            </a:r>
            <a:r>
              <a:rPr lang="en-GB" dirty="0" err="1"/>
              <a:t>cashflows</a:t>
            </a:r>
            <a:r>
              <a:rPr lang="en-GB" dirty="0"/>
              <a:t>)</a:t>
            </a:r>
          </a:p>
          <a:p>
            <a:pPr lvl="1"/>
            <a:r>
              <a:rPr lang="en-GB" dirty="0"/>
              <a:t>Distributable profit = surplus </a:t>
            </a:r>
            <a:r>
              <a:rPr lang="en-GB" dirty="0" err="1"/>
              <a:t>cashflow</a:t>
            </a:r>
            <a:r>
              <a:rPr lang="en-GB" dirty="0"/>
              <a:t> after ensuring that S2 capital requirement is satisfied</a:t>
            </a:r>
          </a:p>
          <a:p>
            <a:pPr lvl="1"/>
            <a:r>
              <a:rPr lang="en-GB" dirty="0"/>
              <a:t>New business value = present value of expected future distributable profits</a:t>
            </a:r>
          </a:p>
          <a:p>
            <a:r>
              <a:rPr lang="en-GB" dirty="0"/>
              <a:t>Real-world approach</a:t>
            </a:r>
          </a:p>
          <a:p>
            <a:pPr lvl="1"/>
            <a:r>
              <a:rPr lang="en-GB" dirty="0"/>
              <a:t>Investment returns projected in line with “real-world” assumptions</a:t>
            </a:r>
          </a:p>
          <a:p>
            <a:pPr lvl="1"/>
            <a:r>
              <a:rPr lang="en-GB" dirty="0"/>
              <a:t>Risk discount rate = shareholders’ required rate of return</a:t>
            </a:r>
          </a:p>
          <a:p>
            <a:pPr lvl="1"/>
            <a:r>
              <a:rPr lang="en-GB" dirty="0"/>
              <a:t>S2NBV is therefore sensitive to the timing of the emergence of distributable profit</a:t>
            </a:r>
          </a:p>
          <a:p>
            <a:endParaRPr lang="en-GB" dirty="0"/>
          </a:p>
          <a:p>
            <a:endParaRPr lang="en-GB" dirty="0"/>
          </a:p>
        </p:txBody>
      </p:sp>
    </p:spTree>
    <p:extLst>
      <p:ext uri="{BB962C8B-B14F-4D97-AF65-F5344CB8AC3E}">
        <p14:creationId xmlns:p14="http://schemas.microsoft.com/office/powerpoint/2010/main" val="37417784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037063" y="521208"/>
            <a:ext cx="10542322" cy="415498"/>
          </a:xfrm>
        </p:spPr>
        <p:txBody>
          <a:bodyPr/>
          <a:lstStyle/>
          <a:p>
            <a:r>
              <a:rPr lang="en-US" dirty="0"/>
              <a:t>Product design and pricing – Dividend constraints</a:t>
            </a:r>
          </a:p>
        </p:txBody>
      </p:sp>
      <p:sp>
        <p:nvSpPr>
          <p:cNvPr id="7" name="Text Placeholder 6"/>
          <p:cNvSpPr>
            <a:spLocks noGrp="1"/>
          </p:cNvSpPr>
          <p:nvPr>
            <p:ph type="body" sz="quarter" idx="13"/>
          </p:nvPr>
        </p:nvSpPr>
        <p:spPr/>
        <p:txBody>
          <a:bodyPr/>
          <a:lstStyle/>
          <a:p>
            <a:r>
              <a:rPr lang="en-GB" dirty="0"/>
              <a:t> </a:t>
            </a:r>
          </a:p>
        </p:txBody>
      </p:sp>
      <p:sp>
        <p:nvSpPr>
          <p:cNvPr id="2" name="Content Placeholder 1"/>
          <p:cNvSpPr>
            <a:spLocks noGrp="1"/>
          </p:cNvSpPr>
          <p:nvPr>
            <p:ph type="body" sz="quarter" idx="14"/>
          </p:nvPr>
        </p:nvSpPr>
        <p:spPr>
          <a:xfrm>
            <a:off x="1043351" y="1188227"/>
            <a:ext cx="10545068" cy="4471993"/>
          </a:xfrm>
        </p:spPr>
        <p:txBody>
          <a:bodyPr/>
          <a:lstStyle/>
          <a:p>
            <a:r>
              <a:rPr lang="en-GB" dirty="0"/>
              <a:t>In principle dividend amounts may simply follow the pattern of distributable profit implied by Solvency II (S2NBV)</a:t>
            </a:r>
          </a:p>
          <a:p>
            <a:r>
              <a:rPr lang="en-GB" dirty="0"/>
              <a:t>In practice dividends will often be subject to outside constraints</a:t>
            </a:r>
          </a:p>
          <a:p>
            <a:pPr lvl="1"/>
            <a:r>
              <a:rPr lang="en-US" dirty="0"/>
              <a:t>Dividend payouts may be restricted under local legislation</a:t>
            </a:r>
          </a:p>
          <a:p>
            <a:pPr lvl="1"/>
            <a:r>
              <a:rPr lang="en-US" dirty="0"/>
              <a:t>Supervisor views can influence dividend distribution practices</a:t>
            </a:r>
          </a:p>
          <a:p>
            <a:pPr lvl="1"/>
            <a:r>
              <a:rPr lang="en-US" dirty="0"/>
              <a:t>Companies themselves may prefer to avoid dividend payouts that exceed accounting profits</a:t>
            </a:r>
          </a:p>
          <a:p>
            <a:r>
              <a:rPr lang="en-GB" dirty="0"/>
              <a:t>Our analysis assumes that accounting rules (and hence IFRS 17 in the future) will form the basis for such constraints</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8354857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14991" y="521208"/>
            <a:ext cx="10464394" cy="415498"/>
          </a:xfrm>
        </p:spPr>
        <p:txBody>
          <a:bodyPr/>
          <a:lstStyle/>
          <a:p>
            <a:r>
              <a:rPr lang="en-US" dirty="0"/>
              <a:t>Product design and pricing – IFRS 17 as constraint (1)</a:t>
            </a:r>
          </a:p>
        </p:txBody>
      </p:sp>
      <p:sp>
        <p:nvSpPr>
          <p:cNvPr id="7" name="Text Placeholder 6"/>
          <p:cNvSpPr>
            <a:spLocks noGrp="1"/>
          </p:cNvSpPr>
          <p:nvPr>
            <p:ph type="body" sz="quarter" idx="13"/>
          </p:nvPr>
        </p:nvSpPr>
        <p:spPr>
          <a:xfrm>
            <a:off x="1114990" y="990600"/>
            <a:ext cx="10464394" cy="276999"/>
          </a:xfrm>
        </p:spPr>
        <p:txBody>
          <a:bodyPr/>
          <a:lstStyle/>
          <a:p>
            <a:r>
              <a:rPr lang="en-GB" dirty="0"/>
              <a:t> </a:t>
            </a:r>
          </a:p>
        </p:txBody>
      </p:sp>
      <p:sp>
        <p:nvSpPr>
          <p:cNvPr id="2" name="Content Placeholder 1"/>
          <p:cNvSpPr>
            <a:spLocks noGrp="1"/>
          </p:cNvSpPr>
          <p:nvPr>
            <p:ph type="body" sz="quarter" idx="14"/>
          </p:nvPr>
        </p:nvSpPr>
        <p:spPr>
          <a:xfrm>
            <a:off x="1115121" y="1188227"/>
            <a:ext cx="10467119" cy="3408112"/>
          </a:xfrm>
        </p:spPr>
        <p:txBody>
          <a:bodyPr/>
          <a:lstStyle/>
          <a:p>
            <a:r>
              <a:rPr lang="en-US" dirty="0"/>
              <a:t>What is the potential for IFRS 17 to constrain the distributable profit of S2NBV?</a:t>
            </a:r>
          </a:p>
          <a:p>
            <a:r>
              <a:rPr lang="en-US" dirty="0"/>
              <a:t>On the “day-one” S2 balance sheet, all future margins are brought forward</a:t>
            </a:r>
          </a:p>
          <a:p>
            <a:pPr lvl="1"/>
            <a:r>
              <a:rPr lang="en-US" dirty="0" err="1"/>
              <a:t>Recognised</a:t>
            </a:r>
            <a:r>
              <a:rPr lang="en-US" dirty="0"/>
              <a:t> as “available capital”</a:t>
            </a:r>
          </a:p>
          <a:p>
            <a:r>
              <a:rPr lang="en-US" dirty="0"/>
              <a:t>But required capital will hold back the release of this available capital over time</a:t>
            </a:r>
          </a:p>
          <a:p>
            <a:pPr lvl="1"/>
            <a:r>
              <a:rPr lang="en-US" dirty="0"/>
              <a:t>This is what S2NBV defines as the pattern of distributable profit</a:t>
            </a:r>
          </a:p>
          <a:p>
            <a:r>
              <a:rPr lang="en-US" dirty="0"/>
              <a:t>For IFRS 17 we have a similar effect</a:t>
            </a:r>
          </a:p>
          <a:p>
            <a:pPr lvl="1"/>
            <a:r>
              <a:rPr lang="en-US" dirty="0"/>
              <a:t>The CSM (via coverage units) holds back the release of profit over time</a:t>
            </a:r>
          </a:p>
          <a:p>
            <a:r>
              <a:rPr lang="en-US" dirty="0"/>
              <a:t>The question that forms the basis for our analysis therefore becomes</a:t>
            </a:r>
          </a:p>
          <a:p>
            <a:pPr lvl="1"/>
            <a:r>
              <a:rPr lang="en-US" dirty="0"/>
              <a:t>Does the CSM do this relatively more so than S2 required capital?</a:t>
            </a:r>
          </a:p>
        </p:txBody>
      </p:sp>
    </p:spTree>
    <p:extLst>
      <p:ext uri="{BB962C8B-B14F-4D97-AF65-F5344CB8AC3E}">
        <p14:creationId xmlns:p14="http://schemas.microsoft.com/office/powerpoint/2010/main" val="30555637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70733" y="521208"/>
            <a:ext cx="10408652" cy="415498"/>
          </a:xfrm>
        </p:spPr>
        <p:txBody>
          <a:bodyPr/>
          <a:lstStyle/>
          <a:p>
            <a:r>
              <a:rPr lang="en-US" dirty="0"/>
              <a:t>Product design and pricing – IFRS 17 as constraint (2)</a:t>
            </a:r>
          </a:p>
        </p:txBody>
      </p:sp>
      <p:sp>
        <p:nvSpPr>
          <p:cNvPr id="7" name="Text Placeholder 6"/>
          <p:cNvSpPr>
            <a:spLocks noGrp="1"/>
          </p:cNvSpPr>
          <p:nvPr>
            <p:ph type="body" sz="quarter" idx="13"/>
          </p:nvPr>
        </p:nvSpPr>
        <p:spPr>
          <a:xfrm>
            <a:off x="1170732" y="990600"/>
            <a:ext cx="10408652" cy="276999"/>
          </a:xfrm>
        </p:spPr>
        <p:txBody>
          <a:bodyPr/>
          <a:lstStyle/>
          <a:p>
            <a:r>
              <a:rPr lang="en-GB" dirty="0"/>
              <a:t> </a:t>
            </a:r>
          </a:p>
        </p:txBody>
      </p:sp>
      <p:sp>
        <p:nvSpPr>
          <p:cNvPr id="2" name="Content Placeholder 1"/>
          <p:cNvSpPr>
            <a:spLocks noGrp="1"/>
          </p:cNvSpPr>
          <p:nvPr>
            <p:ph type="body" sz="quarter" idx="14"/>
          </p:nvPr>
        </p:nvSpPr>
        <p:spPr>
          <a:xfrm>
            <a:off x="1170878" y="1188227"/>
            <a:ext cx="10411362" cy="4506875"/>
          </a:xfrm>
        </p:spPr>
        <p:txBody>
          <a:bodyPr/>
          <a:lstStyle/>
          <a:p>
            <a:pPr marL="0" indent="0">
              <a:buNone/>
            </a:pPr>
            <a:r>
              <a:rPr lang="en-GB" dirty="0"/>
              <a:t>To investigate this our product design/pricing projection includes</a:t>
            </a:r>
          </a:p>
          <a:p>
            <a:r>
              <a:rPr lang="en-GB" dirty="0"/>
              <a:t>Project S2NBV distributable profits</a:t>
            </a:r>
          </a:p>
          <a:p>
            <a:r>
              <a:rPr lang="en-GB" dirty="0"/>
              <a:t>Project accounting profits implied by IFRS 17</a:t>
            </a:r>
          </a:p>
          <a:p>
            <a:r>
              <a:rPr lang="en-GB" dirty="0"/>
              <a:t>Check if IFRS 17 accounting profits constrain the distributable profits of S2NBV</a:t>
            </a:r>
          </a:p>
          <a:p>
            <a:r>
              <a:rPr lang="en-GB" dirty="0"/>
              <a:t>This can give a potentially different pattern of profits: S2NBV constrained by IFRS 17</a:t>
            </a:r>
          </a:p>
          <a:p>
            <a:pPr lvl="1"/>
            <a:r>
              <a:rPr lang="en-GB" dirty="0"/>
              <a:t>If so, S2NBV will reduce (as S2NBV is sensitive to the timing of emergence of profit)</a:t>
            </a:r>
          </a:p>
          <a:p>
            <a:r>
              <a:rPr lang="en-GB" dirty="0"/>
              <a:t>Where IFRS 17 does not act to constrain distributable profits, then S2NBV will be unchanged</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18608501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MILLIMAN MASTER">
  <a:themeElements>
    <a:clrScheme name="Custom 6">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06B3F"/>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nSpc>
            <a:spcPct val="90000"/>
          </a:lnSpc>
          <a:spcBef>
            <a:spcPts val="600"/>
          </a:spcBef>
          <a:defRPr sz="2000" dirty="0" smtClean="0">
            <a:solidFill>
              <a:schemeClr val="tx2"/>
            </a:solidFill>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MMN_PPT_Standard_16x9_02" id="{CC007F82-0548-E741-B6A7-3EBA426C728E}" vid="{C6BEEF78-1061-FC46-B53C-7FFA4B67089A}"/>
    </a:ext>
  </a:extLst>
</a:theme>
</file>

<file path=ppt/theme/theme10.xml><?xml version="1.0" encoding="utf-8"?>
<a:theme xmlns:a="http://schemas.openxmlformats.org/drawingml/2006/main" name="9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11.xml><?xml version="1.0" encoding="utf-8"?>
<a:theme xmlns:a="http://schemas.openxmlformats.org/drawingml/2006/main" name="10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12.xml><?xml version="1.0" encoding="utf-8"?>
<a:theme xmlns:a="http://schemas.openxmlformats.org/drawingml/2006/main" name="11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13.xml><?xml version="1.0" encoding="utf-8"?>
<a:theme xmlns:a="http://schemas.openxmlformats.org/drawingml/2006/main" name="12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14.xml><?xml version="1.0" encoding="utf-8"?>
<a:theme xmlns:a="http://schemas.openxmlformats.org/drawingml/2006/main" name="13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15.xml><?xml version="1.0" encoding="utf-8"?>
<a:theme xmlns:a="http://schemas.openxmlformats.org/drawingml/2006/main" name="14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16.xml><?xml version="1.0" encoding="utf-8"?>
<a:theme xmlns:a="http://schemas.openxmlformats.org/drawingml/2006/main" name="15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17.xml><?xml version="1.0" encoding="utf-8"?>
<a:theme xmlns:a="http://schemas.openxmlformats.org/drawingml/2006/main" name="16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18.xml><?xml version="1.0" encoding="utf-8"?>
<a:theme xmlns:a="http://schemas.openxmlformats.org/drawingml/2006/main" name="17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19.xml><?xml version="1.0" encoding="utf-8"?>
<a:theme xmlns:a="http://schemas.openxmlformats.org/drawingml/2006/main" name="18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2.xml><?xml version="1.0" encoding="utf-8"?>
<a:theme xmlns:a="http://schemas.openxmlformats.org/drawingml/2006/main" name="1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20.xml><?xml version="1.0" encoding="utf-8"?>
<a:theme xmlns:a="http://schemas.openxmlformats.org/drawingml/2006/main" name="19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21.xml><?xml version="1.0" encoding="utf-8"?>
<a:theme xmlns:a="http://schemas.openxmlformats.org/drawingml/2006/main" name="20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22.xml><?xml version="1.0" encoding="utf-8"?>
<a:theme xmlns:a="http://schemas.openxmlformats.org/drawingml/2006/main" name="21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23.xml><?xml version="1.0" encoding="utf-8"?>
<a:theme xmlns:a="http://schemas.openxmlformats.org/drawingml/2006/main" name="22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24.xml><?xml version="1.0" encoding="utf-8"?>
<a:theme xmlns:a="http://schemas.openxmlformats.org/drawingml/2006/main" name="23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25.xml><?xml version="1.0" encoding="utf-8"?>
<a:theme xmlns:a="http://schemas.openxmlformats.org/drawingml/2006/main" name="24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26.xml><?xml version="1.0" encoding="utf-8"?>
<a:theme xmlns:a="http://schemas.openxmlformats.org/drawingml/2006/main" name="25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27.xml><?xml version="1.0" encoding="utf-8"?>
<a:theme xmlns:a="http://schemas.openxmlformats.org/drawingml/2006/main" name="26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28.xml><?xml version="1.0" encoding="utf-8"?>
<a:theme xmlns:a="http://schemas.openxmlformats.org/drawingml/2006/main" name="27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29.xml><?xml version="1.0" encoding="utf-8"?>
<a:theme xmlns:a="http://schemas.openxmlformats.org/drawingml/2006/main" name="28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3.xml><?xml version="1.0" encoding="utf-8"?>
<a:theme xmlns:a="http://schemas.openxmlformats.org/drawingml/2006/main" name="2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30.xml><?xml version="1.0" encoding="utf-8"?>
<a:theme xmlns:a="http://schemas.openxmlformats.org/drawingml/2006/main" name="29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31.xml><?xml version="1.0" encoding="utf-8"?>
<a:theme xmlns:a="http://schemas.openxmlformats.org/drawingml/2006/main" name="30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32.xml><?xml version="1.0" encoding="utf-8"?>
<a:theme xmlns:a="http://schemas.openxmlformats.org/drawingml/2006/main" name="2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4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5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31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36.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Office Theme">
  <a:themeElements>
    <a:clrScheme name="HPE">
      <a:dk1>
        <a:sysClr val="windowText" lastClr="000000"/>
      </a:dk1>
      <a:lt1>
        <a:sysClr val="window" lastClr="FFFFFF"/>
      </a:lt1>
      <a:dk2>
        <a:srgbClr val="425563"/>
      </a:dk2>
      <a:lt2>
        <a:srgbClr val="C6C9CA"/>
      </a:lt2>
      <a:accent1>
        <a:srgbClr val="425563"/>
      </a:accent1>
      <a:accent2>
        <a:srgbClr val="2AD2C9"/>
      </a:accent2>
      <a:accent3>
        <a:srgbClr val="FF8D6D"/>
      </a:accent3>
      <a:accent4>
        <a:srgbClr val="5B4767"/>
      </a:accent4>
      <a:accent5>
        <a:srgbClr val="617D78"/>
      </a:accent5>
      <a:accent6>
        <a:srgbClr val="C6C9CA"/>
      </a:accent6>
      <a:hlink>
        <a:srgbClr val="617D78"/>
      </a:hlink>
      <a:folHlink>
        <a:srgbClr val="87878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Office Theme" id="{62F939B6-93AF-4DB8-9C6B-D6C7DFDC589F}" vid="{4A3C46E8-61CC-4603-A589-7422A47A8E4A}"/>
    </a:ext>
  </a:extLst>
</a:theme>
</file>

<file path=ppt/theme/theme38.xml><?xml version="1.0" encoding="utf-8"?>
<a:theme xmlns:a="http://schemas.openxmlformats.org/drawingml/2006/main" name="Office Theme">
  <a:themeElements>
    <a:clrScheme name="HPE">
      <a:dk1>
        <a:sysClr val="windowText" lastClr="000000"/>
      </a:dk1>
      <a:lt1>
        <a:sysClr val="window" lastClr="FFFFFF"/>
      </a:lt1>
      <a:dk2>
        <a:srgbClr val="425563"/>
      </a:dk2>
      <a:lt2>
        <a:srgbClr val="C6C9CA"/>
      </a:lt2>
      <a:accent1>
        <a:srgbClr val="425563"/>
      </a:accent1>
      <a:accent2>
        <a:srgbClr val="2AD2C9"/>
      </a:accent2>
      <a:accent3>
        <a:srgbClr val="FF8D6D"/>
      </a:accent3>
      <a:accent4>
        <a:srgbClr val="5B4767"/>
      </a:accent4>
      <a:accent5>
        <a:srgbClr val="617D78"/>
      </a:accent5>
      <a:accent6>
        <a:srgbClr val="C6C9CA"/>
      </a:accent6>
      <a:hlink>
        <a:srgbClr val="617D78"/>
      </a:hlink>
      <a:folHlink>
        <a:srgbClr val="87878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theme>
</file>

<file path=ppt/theme/theme4.xml><?xml version="1.0" encoding="utf-8"?>
<a:theme xmlns:a="http://schemas.openxmlformats.org/drawingml/2006/main" name="3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5.xml><?xml version="1.0" encoding="utf-8"?>
<a:theme xmlns:a="http://schemas.openxmlformats.org/drawingml/2006/main" name="4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6.xml><?xml version="1.0" encoding="utf-8"?>
<a:theme xmlns:a="http://schemas.openxmlformats.org/drawingml/2006/main" name="5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7.xml><?xml version="1.0" encoding="utf-8"?>
<a:theme xmlns:a="http://schemas.openxmlformats.org/drawingml/2006/main" name="6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8.xml><?xml version="1.0" encoding="utf-8"?>
<a:theme xmlns:a="http://schemas.openxmlformats.org/drawingml/2006/main" name="7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9.xml><?xml version="1.0" encoding="utf-8"?>
<a:theme xmlns:a="http://schemas.openxmlformats.org/drawingml/2006/main" name="8_MILLIMAN MASTER">
  <a:themeElements>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135|123|117">
      <a:srgbClr val="877B75"/>
    </a:custClr>
    <a:custClr name="135|135|135">
      <a:srgbClr val="878787"/>
    </a:custClr>
  </a:custClrLst>
  <a:extLst>
    <a:ext uri="{05A4C25C-085E-4340-85A3-A5531E510DB2}">
      <thm15:themeFamily xmlns:thm15="http://schemas.microsoft.com/office/thememl/2012/main" name="Template_Revised4" id="{1D80C2D4-A34D-764E-AAD9-6085BA847CB3}" vid="{34BFEA3D-2B1D-1145-AD95-B27AEE1AF641}"/>
    </a:ext>
  </a:extLst>
</a:theme>
</file>

<file path=ppt/theme/themeOverride1.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0.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11.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12.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13.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14.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15.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2.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32.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40.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4.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45.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46.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47.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50.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3.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54.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55.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56.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57.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58.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59.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6.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7.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8.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ppt/theme/themeOverride9.xml><?xml version="1.0" encoding="utf-8"?>
<a:themeOverride xmlns:a="http://schemas.openxmlformats.org/drawingml/2006/main">
  <a:clrScheme name="Custom 4">
    <a:dk1>
      <a:srgbClr val="0081E3"/>
    </a:dk1>
    <a:lt1>
      <a:srgbClr val="FFFFFF"/>
    </a:lt1>
    <a:dk2>
      <a:srgbClr val="39414D"/>
    </a:dk2>
    <a:lt2>
      <a:srgbClr val="C6C9CA"/>
    </a:lt2>
    <a:accent1>
      <a:srgbClr val="74C061"/>
    </a:accent1>
    <a:accent2>
      <a:srgbClr val="00A663"/>
    </a:accent2>
    <a:accent3>
      <a:srgbClr val="50BEE1"/>
    </a:accent3>
    <a:accent4>
      <a:srgbClr val="FFA200"/>
    </a:accent4>
    <a:accent5>
      <a:srgbClr val="71797D"/>
    </a:accent5>
    <a:accent6>
      <a:srgbClr val="0A4977"/>
    </a:accent6>
    <a:hlink>
      <a:srgbClr val="0081E3"/>
    </a:hlink>
    <a:folHlink>
      <a:srgbClr val="50A2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0 xmlns="10ef6317-4fa1-423d-af9e-c6ee7cb52c92">For onscreen presentation use</Description0>
    <Document_x0020_Type xmlns="10ef6317-4fa1-423d-af9e-c6ee7cb52c92">PowerPoint Presentation Template</Document_x0020_Type>
    <TaxCatchAll xmlns="cb97441d-f6bd-4550-9ce2-9cd47ad8d186"/>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F8EE786EFCE1E48BCB736A8D94072E3" ma:contentTypeVersion="49" ma:contentTypeDescription="Create a new document." ma:contentTypeScope="" ma:versionID="05c33a338b3f301cb3396e1bb1f1afce">
  <xsd:schema xmlns:xsd="http://www.w3.org/2001/XMLSchema" xmlns:xs="http://www.w3.org/2001/XMLSchema" xmlns:p="http://schemas.microsoft.com/office/2006/metadata/properties" xmlns:ns2="cb97441d-f6bd-4550-9ce2-9cd47ad8d186" xmlns:ns3="10ef6317-4fa1-423d-af9e-c6ee7cb52c92" xmlns:ns4="http://schemas.microsoft.com/sharepoint/v4" xmlns:ns5="eed359c1-f3fc-421e-aa62-010cb7382836" targetNamespace="http://schemas.microsoft.com/office/2006/metadata/properties" ma:root="true" ma:fieldsID="facaaae05ec0290b635c4c49169db4f2" ns2:_="" ns3:_="" ns4:_="" ns5:_="">
    <xsd:import namespace="cb97441d-f6bd-4550-9ce2-9cd47ad8d186"/>
    <xsd:import namespace="10ef6317-4fa1-423d-af9e-c6ee7cb52c92"/>
    <xsd:import namespace="http://schemas.microsoft.com/sharepoint/v4"/>
    <xsd:import namespace="eed359c1-f3fc-421e-aa62-010cb7382836"/>
    <xsd:element name="properties">
      <xsd:complexType>
        <xsd:sequence>
          <xsd:element name="documentManagement">
            <xsd:complexType>
              <xsd:all>
                <xsd:element ref="ns2:TaxCatchAll" minOccurs="0"/>
                <xsd:element ref="ns3:Document_x0020_Type" minOccurs="0"/>
                <xsd:element ref="ns3:Description0" minOccurs="0"/>
                <xsd:element ref="ns3:MediaServiceMetadata" minOccurs="0"/>
                <xsd:element ref="ns3:MediaServiceFastMetadata" minOccurs="0"/>
                <xsd:element ref="ns4:IconOverlay" minOccurs="0"/>
                <xsd:element ref="ns5:SharedWithUsers" minOccurs="0"/>
                <xsd:element ref="ns5:SharedWithDetail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97441d-f6bd-4550-9ce2-9cd47ad8d186"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e4801f94-ba02-4bcb-9a02-89e6cc0358c6}" ma:internalName="TaxCatchAll" ma:showField="CatchAllData" ma:web="eed359c1-f3fc-421e-aa62-010cb738283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0ef6317-4fa1-423d-af9e-c6ee7cb52c92" elementFormDefault="qualified">
    <xsd:import namespace="http://schemas.microsoft.com/office/2006/documentManagement/types"/>
    <xsd:import namespace="http://schemas.microsoft.com/office/infopath/2007/PartnerControls"/>
    <xsd:element name="Document_x0020_Type" ma:index="9" nillable="true" ma:displayName="Document Type" ma:default="Word" ma:format="Dropdown" ma:internalName="Document_x0020_Type" ma:readOnly="false">
      <xsd:simpleType>
        <xsd:union memberTypes="dms:Text">
          <xsd:simpleType>
            <xsd:restriction base="dms:Choice">
              <xsd:enumeration value="Word"/>
              <xsd:enumeration value="PowerPoint Presentation Template"/>
              <xsd:enumeration value="PowerPoint Proposal Template"/>
              <xsd:enumeration value="Excel"/>
              <xsd:enumeration value="Iconography"/>
              <xsd:enumeration value="Maps"/>
              <xsd:enumeration value="Instructions"/>
            </xsd:restriction>
          </xsd:simpleType>
        </xsd:union>
      </xsd:simpleType>
    </xsd:element>
    <xsd:element name="Description0" ma:index="10" nillable="true" ma:displayName="Description" ma:internalName="Description0" ma:readOnly="false">
      <xsd:simpleType>
        <xsd:restriction base="dms:Note">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3"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d359c1-f3fc-421e-aa62-010cb738283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CFE683-E747-4C74-821D-CC9A72D290A0}">
  <ds:schemaRefs>
    <ds:schemaRef ds:uri="http://schemas.openxmlformats.org/package/2006/metadata/core-properties"/>
    <ds:schemaRef ds:uri="http://purl.org/dc/terms/"/>
    <ds:schemaRef ds:uri="http://purl.org/dc/elements/1.1/"/>
    <ds:schemaRef ds:uri="http://www.w3.org/XML/1998/namespace"/>
    <ds:schemaRef ds:uri="10ef6317-4fa1-423d-af9e-c6ee7cb52c92"/>
    <ds:schemaRef ds:uri="http://schemas.microsoft.com/office/2006/documentManagement/types"/>
    <ds:schemaRef ds:uri="eed359c1-f3fc-421e-aa62-010cb7382836"/>
    <ds:schemaRef ds:uri="http://schemas.microsoft.com/office/infopath/2007/PartnerControls"/>
    <ds:schemaRef ds:uri="http://purl.org/dc/dcmitype/"/>
    <ds:schemaRef ds:uri="http://schemas.microsoft.com/sharepoint/v4"/>
    <ds:schemaRef ds:uri="cb97441d-f6bd-4550-9ce2-9cd47ad8d186"/>
    <ds:schemaRef ds:uri="http://schemas.microsoft.com/office/2006/metadata/properties"/>
  </ds:schemaRefs>
</ds:datastoreItem>
</file>

<file path=customXml/itemProps2.xml><?xml version="1.0" encoding="utf-8"?>
<ds:datastoreItem xmlns:ds="http://schemas.openxmlformats.org/officeDocument/2006/customXml" ds:itemID="{5B854E40-412D-4F91-BD6B-FFD90BAA72F7}">
  <ds:schemaRefs>
    <ds:schemaRef ds:uri="http://schemas.microsoft.com/sharepoint/v3/contenttype/forms"/>
  </ds:schemaRefs>
</ds:datastoreItem>
</file>

<file path=customXml/itemProps3.xml><?xml version="1.0" encoding="utf-8"?>
<ds:datastoreItem xmlns:ds="http://schemas.openxmlformats.org/officeDocument/2006/customXml" ds:itemID="{72BA7820-CAAE-4665-94AE-0F9AEC14ED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97441d-f6bd-4550-9ce2-9cd47ad8d186"/>
    <ds:schemaRef ds:uri="10ef6317-4fa1-423d-af9e-c6ee7cb52c92"/>
    <ds:schemaRef ds:uri="http://schemas.microsoft.com/sharepoint/v4"/>
    <ds:schemaRef ds:uri="eed359c1-f3fc-421e-aa62-010cb73828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43457</TotalTime>
  <Words>2889</Words>
  <Application>Microsoft Office PowerPoint</Application>
  <PresentationFormat>Widescreen</PresentationFormat>
  <Paragraphs>405</Paragraphs>
  <Slides>34</Slides>
  <Notes>17</Notes>
  <HiddenSlides>0</HiddenSlides>
  <MMClips>0</MMClips>
  <ScaleCrop>false</ScaleCrop>
  <HeadingPairs>
    <vt:vector size="6" baseType="variant">
      <vt:variant>
        <vt:lpstr>Fonts Used</vt:lpstr>
      </vt:variant>
      <vt:variant>
        <vt:i4>8</vt:i4>
      </vt:variant>
      <vt:variant>
        <vt:lpstr>Theme</vt:lpstr>
      </vt:variant>
      <vt:variant>
        <vt:i4>36</vt:i4>
      </vt:variant>
      <vt:variant>
        <vt:lpstr>Slide Titles</vt:lpstr>
      </vt:variant>
      <vt:variant>
        <vt:i4>34</vt:i4>
      </vt:variant>
    </vt:vector>
  </HeadingPairs>
  <TitlesOfParts>
    <vt:vector size="78" baseType="lpstr">
      <vt:lpstr>arial</vt:lpstr>
      <vt:lpstr>arial</vt:lpstr>
      <vt:lpstr>ArialMT</vt:lpstr>
      <vt:lpstr>Bahamas</vt:lpstr>
      <vt:lpstr>Calibri</vt:lpstr>
      <vt:lpstr>Garamond</vt:lpstr>
      <vt:lpstr>Times New Roman</vt:lpstr>
      <vt:lpstr>Wingdings</vt:lpstr>
      <vt:lpstr>MILLIMAN MASTER</vt:lpstr>
      <vt:lpstr>1_MILLIMAN MASTER</vt:lpstr>
      <vt:lpstr>2_MILLIMAN MASTER</vt:lpstr>
      <vt:lpstr>3_MILLIMAN MASTER</vt:lpstr>
      <vt:lpstr>4_MILLIMAN MASTER</vt:lpstr>
      <vt:lpstr>5_MILLIMAN MASTER</vt:lpstr>
      <vt:lpstr>6_MILLIMAN MASTER</vt:lpstr>
      <vt:lpstr>7_MILLIMAN MASTER</vt:lpstr>
      <vt:lpstr>8_MILLIMAN MASTER</vt:lpstr>
      <vt:lpstr>9_MILLIMAN MASTER</vt:lpstr>
      <vt:lpstr>10_MILLIMAN MASTER</vt:lpstr>
      <vt:lpstr>11_MILLIMAN MASTER</vt:lpstr>
      <vt:lpstr>12_MILLIMAN MASTER</vt:lpstr>
      <vt:lpstr>13_MILLIMAN MASTER</vt:lpstr>
      <vt:lpstr>14_MILLIMAN MASTER</vt:lpstr>
      <vt:lpstr>15_MILLIMAN MASTER</vt:lpstr>
      <vt:lpstr>16_MILLIMAN MASTER</vt:lpstr>
      <vt:lpstr>17_MILLIMAN MASTER</vt:lpstr>
      <vt:lpstr>18_MILLIMAN MASTER</vt:lpstr>
      <vt:lpstr>19_MILLIMAN MASTER</vt:lpstr>
      <vt:lpstr>20_MILLIMAN MASTER</vt:lpstr>
      <vt:lpstr>21_MILLIMAN MASTER</vt:lpstr>
      <vt:lpstr>22_MILLIMAN MASTER</vt:lpstr>
      <vt:lpstr>23_MILLIMAN MASTER</vt:lpstr>
      <vt:lpstr>24_MILLIMAN MASTER</vt:lpstr>
      <vt:lpstr>25_MILLIMAN MASTER</vt:lpstr>
      <vt:lpstr>26_MILLIMAN MASTER</vt:lpstr>
      <vt:lpstr>27_MILLIMAN MASTER</vt:lpstr>
      <vt:lpstr>28_MILLIMAN MASTER</vt:lpstr>
      <vt:lpstr>29_MILLIMAN MASTER</vt:lpstr>
      <vt:lpstr>30_MILLIMAN MASTER</vt:lpstr>
      <vt:lpstr>2_LifeConvBirm02</vt:lpstr>
      <vt:lpstr>4_LifeConvBirm02</vt:lpstr>
      <vt:lpstr>5_LifeConvBirm02</vt:lpstr>
      <vt:lpstr>31_MILLIMAN MASTER</vt:lpstr>
      <vt:lpstr>1_LifeConvBirm02</vt:lpstr>
      <vt:lpstr>Impact of IFRS 17 on insurance product design and pricing</vt:lpstr>
      <vt:lpstr>Contents</vt:lpstr>
      <vt:lpstr>How to consider the impact on design/pricing</vt:lpstr>
      <vt:lpstr>The impact of IFRS 17 on product design and pricing</vt:lpstr>
      <vt:lpstr>Product design and pricing – Basic methodology</vt:lpstr>
      <vt:lpstr>Product design and pricing – S2NBV methodology</vt:lpstr>
      <vt:lpstr>Product design and pricing – Dividend constraints</vt:lpstr>
      <vt:lpstr>Product design and pricing – IFRS 17 as constraint (1)</vt:lpstr>
      <vt:lpstr>Product design and pricing – IFRS 17 as constraint (2)</vt:lpstr>
      <vt:lpstr>Product design and pricing – Approx. rule for constraint (1)</vt:lpstr>
      <vt:lpstr>Product design and pricing – Approx. rule for constraint (2)</vt:lpstr>
      <vt:lpstr> </vt:lpstr>
      <vt:lpstr>Examples</vt:lpstr>
      <vt:lpstr>Example: Unit-Linked</vt:lpstr>
      <vt:lpstr>Example: Unit-Linked – base case</vt:lpstr>
      <vt:lpstr>Example: Unit-Linked – initial charge 5% to 15%</vt:lpstr>
      <vt:lpstr>Example: Unit-Linked – AMC 0.5% to 1.9%</vt:lpstr>
      <vt:lpstr>Example: Unit-Linked – surrender penalty 2% to 29%</vt:lpstr>
      <vt:lpstr>Example: Term Assurance</vt:lpstr>
      <vt:lpstr>Example: Term Assurance – base case</vt:lpstr>
      <vt:lpstr>Example: Term Assurance – Required Capital 150% to 125%</vt:lpstr>
      <vt:lpstr>Example: Term Assurance – Required Capital 150% to 100%</vt:lpstr>
      <vt:lpstr>Example: Traditional savings with profit sharing</vt:lpstr>
      <vt:lpstr>Example: Traditional savings with profit sharing </vt:lpstr>
      <vt:lpstr>Example: Traditional savings with profit sharing</vt:lpstr>
      <vt:lpstr>Example: Traditional savings with profit sharing</vt:lpstr>
      <vt:lpstr>Example: Traditional savings with profit sharing</vt:lpstr>
      <vt:lpstr>Example: Traditional savings with profit sharing</vt:lpstr>
      <vt:lpstr>Conclusions and Further reading</vt:lpstr>
      <vt:lpstr>Conclusions</vt:lpstr>
      <vt:lpstr>Further reading</vt:lpstr>
      <vt:lpstr>Annex – Reliances and Limitations</vt:lpstr>
      <vt:lpstr>Reliances and Limitations (1)</vt:lpstr>
      <vt:lpstr>Reliances and Limitations (2)</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IFRS 17 impact on product design and pricing</dc:title>
  <dc:creator>Jeremy Kent;Ed Morgan;Dominic Clark</dc:creator>
  <cp:lastModifiedBy>Ashish</cp:lastModifiedBy>
  <cp:revision>1070</cp:revision>
  <cp:lastPrinted>2020-06-02T06:40:16Z</cp:lastPrinted>
  <dcterms:created xsi:type="dcterms:W3CDTF">2015-09-30T14:47:39Z</dcterms:created>
  <dcterms:modified xsi:type="dcterms:W3CDTF">2020-07-14T15:45:00Z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2289701</vt:lpwstr>
  </property>
  <property fmtid="{D5CDD505-2E9C-101B-9397-08002B2CF9AE}" pid="3" name="NXPowerLiteSettings">
    <vt:lpwstr>B74006B004C800</vt:lpwstr>
  </property>
  <property fmtid="{D5CDD505-2E9C-101B-9397-08002B2CF9AE}" pid="4" name="NXPowerLiteVersion">
    <vt:lpwstr>D6.0.7</vt:lpwstr>
  </property>
  <property fmtid="{D5CDD505-2E9C-101B-9397-08002B2CF9AE}" pid="5" name="ContentTypeId">
    <vt:lpwstr>0x010100EF8EE786EFCE1E48BCB736A8D94072E3</vt:lpwstr>
  </property>
  <property fmtid="{D5CDD505-2E9C-101B-9397-08002B2CF9AE}" pid="6" name="MSCGCSService">
    <vt:lpwstr/>
  </property>
  <property fmtid="{D5CDD505-2E9C-101B-9397-08002B2CF9AE}" pid="7" name="URL">
    <vt:lpwstr/>
  </property>
  <property fmtid="{D5CDD505-2E9C-101B-9397-08002B2CF9AE}" pid="8" name="MSCDiscipline">
    <vt:lpwstr/>
  </property>
  <property fmtid="{D5CDD505-2E9C-101B-9397-08002B2CF9AE}" pid="9" name="MSCDocType">
    <vt:lpwstr/>
  </property>
  <property fmtid="{D5CDD505-2E9C-101B-9397-08002B2CF9AE}" pid="10" name="p08f631a7fa246f9a374a065783db7ea">
    <vt:lpwstr/>
  </property>
  <property fmtid="{D5CDD505-2E9C-101B-9397-08002B2CF9AE}" pid="11" name="i47315082d3e4eb6ab65209a880a2441">
    <vt:lpwstr/>
  </property>
  <property fmtid="{D5CDD505-2E9C-101B-9397-08002B2CF9AE}" pid="12" name="g68c40a2328d4ab7bc9d7cf25a137e5f">
    <vt:lpwstr/>
  </property>
  <property fmtid="{D5CDD505-2E9C-101B-9397-08002B2CF9AE}" pid="13" name="MSCDepartment">
    <vt:lpwstr/>
  </property>
  <property fmtid="{D5CDD505-2E9C-101B-9397-08002B2CF9AE}" pid="14" name="l11938cfe26d434b932beb3bb888ab03">
    <vt:lpwstr/>
  </property>
  <property fmtid="{D5CDD505-2E9C-101B-9397-08002B2CF9AE}" pid="15" name="MSCConfidentiality">
    <vt:lpwstr/>
  </property>
  <property fmtid="{D5CDD505-2E9C-101B-9397-08002B2CF9AE}" pid="16" name="g17849f24c474e1dac8e5b06a728c018">
    <vt:lpwstr/>
  </property>
  <property fmtid="{D5CDD505-2E9C-101B-9397-08002B2CF9AE}" pid="17" name="MSCBusCap">
    <vt:lpwstr/>
  </property>
  <property fmtid="{D5CDD505-2E9C-101B-9397-08002B2CF9AE}" pid="18" name="MSCServices">
    <vt:lpwstr/>
  </property>
  <property fmtid="{D5CDD505-2E9C-101B-9397-08002B2CF9AE}" pid="19" name="occ6de7f2f014cc984f6369b3a3cc00d">
    <vt:lpwstr/>
  </property>
  <property fmtid="{D5CDD505-2E9C-101B-9397-08002B2CF9AE}" pid="20" name="jc723c2c561f405da9997ce19fb80ce1">
    <vt:lpwstr/>
  </property>
</Properties>
</file>