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61" r:id="rId2"/>
    <p:sldId id="264" r:id="rId3"/>
    <p:sldId id="282" r:id="rId4"/>
    <p:sldId id="269" r:id="rId5"/>
    <p:sldId id="281" r:id="rId6"/>
    <p:sldId id="280" r:id="rId7"/>
    <p:sldId id="274" r:id="rId8"/>
    <p:sldId id="270" r:id="rId9"/>
    <p:sldId id="277" r:id="rId10"/>
    <p:sldId id="283" r:id="rId11"/>
    <p:sldId id="272" r:id="rId12"/>
    <p:sldId id="273" r:id="rId13"/>
    <p:sldId id="268" r:id="rId14"/>
    <p:sldId id="278" r:id="rId15"/>
    <p:sldId id="284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C98"/>
    <a:srgbClr val="FFF5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C71444-28FF-4AB0-9418-9C526DA33BED}" v="264" dt="2020-07-30T01:13:57.7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6" autoAdjust="0"/>
    <p:restoredTop sz="94660"/>
  </p:normalViewPr>
  <p:slideViewPr>
    <p:cSldViewPr>
      <p:cViewPr varScale="1">
        <p:scale>
          <a:sx n="66" d="100"/>
          <a:sy n="66" d="100"/>
        </p:scale>
        <p:origin x="136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chit P Maini" userId="21f8202f-66b2-4281-ae32-e1ace86b79e0" providerId="ADAL" clId="{9BC71444-28FF-4AB0-9418-9C526DA33BED}"/>
    <pc:docChg chg="undo custSel addSld delSld modSld sldOrd modMainMaster">
      <pc:chgData name="Sanchit P Maini" userId="21f8202f-66b2-4281-ae32-e1ace86b79e0" providerId="ADAL" clId="{9BC71444-28FF-4AB0-9418-9C526DA33BED}" dt="2020-07-30T01:28:46.096" v="15684" actId="478"/>
      <pc:docMkLst>
        <pc:docMk/>
      </pc:docMkLst>
      <pc:sldChg chg="addSp delSp modSp">
        <pc:chgData name="Sanchit P Maini" userId="21f8202f-66b2-4281-ae32-e1ace86b79e0" providerId="ADAL" clId="{9BC71444-28FF-4AB0-9418-9C526DA33BED}" dt="2020-07-28T14:31:46.070" v="7171" actId="6549"/>
        <pc:sldMkLst>
          <pc:docMk/>
          <pc:sldMk cId="2430438564" sldId="261"/>
        </pc:sldMkLst>
        <pc:spChg chg="mod">
          <ac:chgData name="Sanchit P Maini" userId="21f8202f-66b2-4281-ae32-e1ace86b79e0" providerId="ADAL" clId="{9BC71444-28FF-4AB0-9418-9C526DA33BED}" dt="2020-07-28T14:31:46.070" v="7171" actId="6549"/>
          <ac:spMkLst>
            <pc:docMk/>
            <pc:sldMk cId="2430438564" sldId="261"/>
            <ac:spMk id="4" creationId="{00000000-0000-0000-0000-000000000000}"/>
          </ac:spMkLst>
        </pc:spChg>
        <pc:spChg chg="add del mod">
          <ac:chgData name="Sanchit P Maini" userId="21f8202f-66b2-4281-ae32-e1ace86b79e0" providerId="ADAL" clId="{9BC71444-28FF-4AB0-9418-9C526DA33BED}" dt="2020-07-27T08:36:54.822" v="37" actId="20577"/>
          <ac:spMkLst>
            <pc:docMk/>
            <pc:sldMk cId="2430438564" sldId="261"/>
            <ac:spMk id="6" creationId="{00000000-0000-0000-0000-000000000000}"/>
          </ac:spMkLst>
        </pc:spChg>
      </pc:sldChg>
      <pc:sldChg chg="addSp delSp modSp add setBg">
        <pc:chgData name="Sanchit P Maini" userId="21f8202f-66b2-4281-ae32-e1ace86b79e0" providerId="ADAL" clId="{9BC71444-28FF-4AB0-9418-9C526DA33BED}" dt="2020-07-30T01:01:52.589" v="15467" actId="207"/>
        <pc:sldMkLst>
          <pc:docMk/>
          <pc:sldMk cId="3643522069" sldId="264"/>
        </pc:sldMkLst>
        <pc:spChg chg="del">
          <ac:chgData name="Sanchit P Maini" userId="21f8202f-66b2-4281-ae32-e1ace86b79e0" providerId="ADAL" clId="{9BC71444-28FF-4AB0-9418-9C526DA33BED}" dt="2020-07-27T08:40:31.245" v="189" actId="478"/>
          <ac:spMkLst>
            <pc:docMk/>
            <pc:sldMk cId="3643522069" sldId="264"/>
            <ac:spMk id="5" creationId="{00000000-0000-0000-0000-000000000000}"/>
          </ac:spMkLst>
        </pc:spChg>
        <pc:spChg chg="add mod">
          <ac:chgData name="Sanchit P Maini" userId="21f8202f-66b2-4281-ae32-e1ace86b79e0" providerId="ADAL" clId="{9BC71444-28FF-4AB0-9418-9C526DA33BED}" dt="2020-07-27T08:45:30.073" v="290" actId="255"/>
          <ac:spMkLst>
            <pc:docMk/>
            <pc:sldMk cId="3643522069" sldId="264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29T06:11:12.738" v="13598" actId="20577"/>
          <ac:spMkLst>
            <pc:docMk/>
            <pc:sldMk cId="3643522069" sldId="264"/>
            <ac:spMk id="7" creationId="{D49F4765-5D01-4822-A57F-EB3FD4CA74D0}"/>
          </ac:spMkLst>
        </pc:spChg>
        <pc:spChg chg="add mod">
          <ac:chgData name="Sanchit P Maini" userId="21f8202f-66b2-4281-ae32-e1ace86b79e0" providerId="ADAL" clId="{9BC71444-28FF-4AB0-9418-9C526DA33BED}" dt="2020-07-29T06:10:42.034" v="13574" actId="20577"/>
          <ac:spMkLst>
            <pc:docMk/>
            <pc:sldMk cId="3643522069" sldId="264"/>
            <ac:spMk id="8" creationId="{DF86B0A0-0B6A-471B-819A-6B26BE2A8D0E}"/>
          </ac:spMkLst>
        </pc:spChg>
        <pc:spChg chg="add mod">
          <ac:chgData name="Sanchit P Maini" userId="21f8202f-66b2-4281-ae32-e1ace86b79e0" providerId="ADAL" clId="{9BC71444-28FF-4AB0-9418-9C526DA33BED}" dt="2020-07-29T06:11:13.264" v="13599" actId="1076"/>
          <ac:spMkLst>
            <pc:docMk/>
            <pc:sldMk cId="3643522069" sldId="264"/>
            <ac:spMk id="9" creationId="{4BDA20BD-6CFD-4FDD-AFEF-0B79514E757C}"/>
          </ac:spMkLst>
        </pc:spChg>
        <pc:spChg chg="add mod">
          <ac:chgData name="Sanchit P Maini" userId="21f8202f-66b2-4281-ae32-e1ace86b79e0" providerId="ADAL" clId="{9BC71444-28FF-4AB0-9418-9C526DA33BED}" dt="2020-07-29T06:09:36.060" v="13572" actId="1076"/>
          <ac:spMkLst>
            <pc:docMk/>
            <pc:sldMk cId="3643522069" sldId="264"/>
            <ac:spMk id="10" creationId="{15D6B5F3-8DB6-4AC6-AC8F-48D7F9757FC0}"/>
          </ac:spMkLst>
        </pc:spChg>
        <pc:spChg chg="add mod">
          <ac:chgData name="Sanchit P Maini" userId="21f8202f-66b2-4281-ae32-e1ace86b79e0" providerId="ADAL" clId="{9BC71444-28FF-4AB0-9418-9C526DA33BED}" dt="2020-07-30T01:01:52.589" v="15467" actId="207"/>
          <ac:spMkLst>
            <pc:docMk/>
            <pc:sldMk cId="3643522069" sldId="264"/>
            <ac:spMk id="11" creationId="{F601EBC4-BE47-417B-85C4-C15292F9FCDF}"/>
          </ac:spMkLst>
        </pc:spChg>
      </pc:sldChg>
      <pc:sldChg chg="addSp delSp modSp add del">
        <pc:chgData name="Sanchit P Maini" userId="21f8202f-66b2-4281-ae32-e1ace86b79e0" providerId="ADAL" clId="{9BC71444-28FF-4AB0-9418-9C526DA33BED}" dt="2020-07-29T02:40:58.900" v="11064" actId="2696"/>
        <pc:sldMkLst>
          <pc:docMk/>
          <pc:sldMk cId="1527278335" sldId="267"/>
        </pc:sldMkLst>
        <pc:spChg chg="del">
          <ac:chgData name="Sanchit P Maini" userId="21f8202f-66b2-4281-ae32-e1ace86b79e0" providerId="ADAL" clId="{9BC71444-28FF-4AB0-9418-9C526DA33BED}" dt="2020-07-27T09:26:06.764" v="331" actId="478"/>
          <ac:spMkLst>
            <pc:docMk/>
            <pc:sldMk cId="1527278335" sldId="267"/>
            <ac:spMk id="7" creationId="{D49F4765-5D01-4822-A57F-EB3FD4CA74D0}"/>
          </ac:spMkLst>
        </pc:spChg>
        <pc:picChg chg="add mod">
          <ac:chgData name="Sanchit P Maini" userId="21f8202f-66b2-4281-ae32-e1ace86b79e0" providerId="ADAL" clId="{9BC71444-28FF-4AB0-9418-9C526DA33BED}" dt="2020-07-27T09:26:14.537" v="332" actId="1076"/>
          <ac:picMkLst>
            <pc:docMk/>
            <pc:sldMk cId="1527278335" sldId="267"/>
            <ac:picMk id="8" creationId="{2FB74953-6E2D-46AF-9A64-9D2FEE0BBC2E}"/>
          </ac:picMkLst>
        </pc:picChg>
      </pc:sldChg>
      <pc:sldChg chg="addSp delSp modSp add ord">
        <pc:chgData name="Sanchit P Maini" userId="21f8202f-66b2-4281-ae32-e1ace86b79e0" providerId="ADAL" clId="{9BC71444-28FF-4AB0-9418-9C526DA33BED}" dt="2020-07-30T01:11:25.906" v="15645" actId="207"/>
        <pc:sldMkLst>
          <pc:docMk/>
          <pc:sldMk cId="2033751631" sldId="268"/>
        </pc:sldMkLst>
        <pc:spChg chg="mod">
          <ac:chgData name="Sanchit P Maini" userId="21f8202f-66b2-4281-ae32-e1ace86b79e0" providerId="ADAL" clId="{9BC71444-28FF-4AB0-9418-9C526DA33BED}" dt="2020-07-29T01:59:28.431" v="9636" actId="20577"/>
          <ac:spMkLst>
            <pc:docMk/>
            <pc:sldMk cId="2033751631" sldId="268"/>
            <ac:spMk id="6" creationId="{0015666F-851E-479F-B1D4-51886D70C91A}"/>
          </ac:spMkLst>
        </pc:spChg>
        <pc:spChg chg="add del mod">
          <ac:chgData name="Sanchit P Maini" userId="21f8202f-66b2-4281-ae32-e1ace86b79e0" providerId="ADAL" clId="{9BC71444-28FF-4AB0-9418-9C526DA33BED}" dt="2020-07-29T01:41:02.398" v="9052" actId="478"/>
          <ac:spMkLst>
            <pc:docMk/>
            <pc:sldMk cId="2033751631" sldId="268"/>
            <ac:spMk id="7" creationId="{178393E6-5893-403B-AC4E-D9E8992C3FE4}"/>
          </ac:spMkLst>
        </pc:spChg>
        <pc:spChg chg="add mod">
          <ac:chgData name="Sanchit P Maini" userId="21f8202f-66b2-4281-ae32-e1ace86b79e0" providerId="ADAL" clId="{9BC71444-28FF-4AB0-9418-9C526DA33BED}" dt="2020-07-30T01:11:25.906" v="15645" actId="207"/>
          <ac:spMkLst>
            <pc:docMk/>
            <pc:sldMk cId="2033751631" sldId="268"/>
            <ac:spMk id="8" creationId="{80C16DE3-87FA-4DD4-B2DD-05E55FA79427}"/>
          </ac:spMkLst>
        </pc:spChg>
        <pc:spChg chg="add mod">
          <ac:chgData name="Sanchit P Maini" userId="21f8202f-66b2-4281-ae32-e1ace86b79e0" providerId="ADAL" clId="{9BC71444-28FF-4AB0-9418-9C526DA33BED}" dt="2020-07-29T04:42:49.719" v="12876" actId="255"/>
          <ac:spMkLst>
            <pc:docMk/>
            <pc:sldMk cId="2033751631" sldId="268"/>
            <ac:spMk id="10" creationId="{0A77D686-AFF6-45F8-B599-BB54712B6E11}"/>
          </ac:spMkLst>
        </pc:spChg>
        <pc:graphicFrameChg chg="add del mod modGraphic">
          <ac:chgData name="Sanchit P Maini" userId="21f8202f-66b2-4281-ae32-e1ace86b79e0" providerId="ADAL" clId="{9BC71444-28FF-4AB0-9418-9C526DA33BED}" dt="2020-07-29T01:45:35.450" v="9617" actId="478"/>
          <ac:graphicFrameMkLst>
            <pc:docMk/>
            <pc:sldMk cId="2033751631" sldId="268"/>
            <ac:graphicFrameMk id="5" creationId="{DD061556-10DD-460D-A946-B0871F8F12B8}"/>
          </ac:graphicFrameMkLst>
        </pc:graphicFrameChg>
        <pc:graphicFrameChg chg="add mod modGraphic">
          <ac:chgData name="Sanchit P Maini" userId="21f8202f-66b2-4281-ae32-e1ace86b79e0" providerId="ADAL" clId="{9BC71444-28FF-4AB0-9418-9C526DA33BED}" dt="2020-07-29T07:32:40.850" v="15187" actId="20577"/>
          <ac:graphicFrameMkLst>
            <pc:docMk/>
            <pc:sldMk cId="2033751631" sldId="268"/>
            <ac:graphicFrameMk id="9" creationId="{AC0F183F-A704-4C86-B2FC-8523ABB27158}"/>
          </ac:graphicFrameMkLst>
        </pc:graphicFrameChg>
        <pc:picChg chg="del">
          <ac:chgData name="Sanchit P Maini" userId="21f8202f-66b2-4281-ae32-e1ace86b79e0" providerId="ADAL" clId="{9BC71444-28FF-4AB0-9418-9C526DA33BED}" dt="2020-07-27T09:56:33.677" v="364" actId="478"/>
          <ac:picMkLst>
            <pc:docMk/>
            <pc:sldMk cId="2033751631" sldId="268"/>
            <ac:picMk id="8" creationId="{2FB74953-6E2D-46AF-9A64-9D2FEE0BBC2E}"/>
          </ac:picMkLst>
        </pc:picChg>
      </pc:sldChg>
      <pc:sldChg chg="addSp delSp modSp add">
        <pc:chgData name="Sanchit P Maini" userId="21f8202f-66b2-4281-ae32-e1ace86b79e0" providerId="ADAL" clId="{9BC71444-28FF-4AB0-9418-9C526DA33BED}" dt="2020-07-30T01:02:52.755" v="15508" actId="1035"/>
        <pc:sldMkLst>
          <pc:docMk/>
          <pc:sldMk cId="2666411752" sldId="269"/>
        </pc:sldMkLst>
        <pc:spChg chg="add mod">
          <ac:chgData name="Sanchit P Maini" userId="21f8202f-66b2-4281-ae32-e1ace86b79e0" providerId="ADAL" clId="{9BC71444-28FF-4AB0-9418-9C526DA33BED}" dt="2020-07-29T06:12:08.286" v="13602" actId="208"/>
          <ac:spMkLst>
            <pc:docMk/>
            <pc:sldMk cId="2666411752" sldId="269"/>
            <ac:spMk id="5" creationId="{74FE3EFE-A169-4C63-8A96-A69FE6A6E7D3}"/>
          </ac:spMkLst>
        </pc:spChg>
        <pc:spChg chg="del">
          <ac:chgData name="Sanchit P Maini" userId="21f8202f-66b2-4281-ae32-e1ace86b79e0" providerId="ADAL" clId="{9BC71444-28FF-4AB0-9418-9C526DA33BED}" dt="2020-07-27T13:23:34.380" v="444" actId="478"/>
          <ac:spMkLst>
            <pc:docMk/>
            <pc:sldMk cId="2666411752" sldId="269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30T01:02:52.755" v="15508" actId="1035"/>
          <ac:spMkLst>
            <pc:docMk/>
            <pc:sldMk cId="2666411752" sldId="269"/>
            <ac:spMk id="7" creationId="{39B0234F-604F-432C-8CD0-E518C8AD6713}"/>
          </ac:spMkLst>
        </pc:spChg>
        <pc:spChg chg="del">
          <ac:chgData name="Sanchit P Maini" userId="21f8202f-66b2-4281-ae32-e1ace86b79e0" providerId="ADAL" clId="{9BC71444-28FF-4AB0-9418-9C526DA33BED}" dt="2020-07-27T13:23:32.809" v="443" actId="478"/>
          <ac:spMkLst>
            <pc:docMk/>
            <pc:sldMk cId="2666411752" sldId="269"/>
            <ac:spMk id="7" creationId="{D49F4765-5D01-4822-A57F-EB3FD4CA74D0}"/>
          </ac:spMkLst>
        </pc:spChg>
        <pc:spChg chg="del">
          <ac:chgData name="Sanchit P Maini" userId="21f8202f-66b2-4281-ae32-e1ace86b79e0" providerId="ADAL" clId="{9BC71444-28FF-4AB0-9418-9C526DA33BED}" dt="2020-07-27T13:23:30.722" v="442" actId="478"/>
          <ac:spMkLst>
            <pc:docMk/>
            <pc:sldMk cId="2666411752" sldId="269"/>
            <ac:spMk id="8" creationId="{DF86B0A0-0B6A-471B-819A-6B26BE2A8D0E}"/>
          </ac:spMkLst>
        </pc:spChg>
        <pc:picChg chg="add mod">
          <ac:chgData name="Sanchit P Maini" userId="21f8202f-66b2-4281-ae32-e1ace86b79e0" providerId="ADAL" clId="{9BC71444-28FF-4AB0-9418-9C526DA33BED}" dt="2020-07-27T13:25:03.311" v="458" actId="1038"/>
          <ac:picMkLst>
            <pc:docMk/>
            <pc:sldMk cId="2666411752" sldId="269"/>
            <ac:picMk id="2050" creationId="{F06729A6-8FBA-4D2B-8A19-2F4570CE1D8E}"/>
          </ac:picMkLst>
        </pc:picChg>
      </pc:sldChg>
      <pc:sldChg chg="addSp delSp modSp add">
        <pc:chgData name="Sanchit P Maini" userId="21f8202f-66b2-4281-ae32-e1ace86b79e0" providerId="ADAL" clId="{9BC71444-28FF-4AB0-9418-9C526DA33BED}" dt="2020-07-30T01:07:57.924" v="15592" actId="1036"/>
        <pc:sldMkLst>
          <pc:docMk/>
          <pc:sldMk cId="3935735405" sldId="270"/>
        </pc:sldMkLst>
        <pc:spChg chg="add mod">
          <ac:chgData name="Sanchit P Maini" userId="21f8202f-66b2-4281-ae32-e1ace86b79e0" providerId="ADAL" clId="{9BC71444-28FF-4AB0-9418-9C526DA33BED}" dt="2020-07-27T14:20:03.343" v="2663" actId="1036"/>
          <ac:spMkLst>
            <pc:docMk/>
            <pc:sldMk cId="3935735405" sldId="270"/>
            <ac:spMk id="5" creationId="{234FB06C-4789-46F0-9C03-026A179232D1}"/>
          </ac:spMkLst>
        </pc:spChg>
        <pc:spChg chg="mod">
          <ac:chgData name="Sanchit P Maini" userId="21f8202f-66b2-4281-ae32-e1ace86b79e0" providerId="ADAL" clId="{9BC71444-28FF-4AB0-9418-9C526DA33BED}" dt="2020-07-29T04:17:06.368" v="11612" actId="20577"/>
          <ac:spMkLst>
            <pc:docMk/>
            <pc:sldMk cId="3935735405" sldId="270"/>
            <ac:spMk id="6" creationId="{0015666F-851E-479F-B1D4-51886D70C91A}"/>
          </ac:spMkLst>
        </pc:spChg>
        <pc:spChg chg="mod">
          <ac:chgData name="Sanchit P Maini" userId="21f8202f-66b2-4281-ae32-e1ace86b79e0" providerId="ADAL" clId="{9BC71444-28FF-4AB0-9418-9C526DA33BED}" dt="2020-07-28T12:43:09.828" v="4045" actId="6549"/>
          <ac:spMkLst>
            <pc:docMk/>
            <pc:sldMk cId="3935735405" sldId="270"/>
            <ac:spMk id="7" creationId="{D49F4765-5D01-4822-A57F-EB3FD4CA74D0}"/>
          </ac:spMkLst>
        </pc:spChg>
        <pc:spChg chg="del">
          <ac:chgData name="Sanchit P Maini" userId="21f8202f-66b2-4281-ae32-e1ace86b79e0" providerId="ADAL" clId="{9BC71444-28FF-4AB0-9418-9C526DA33BED}" dt="2020-07-27T13:31:43.398" v="900" actId="478"/>
          <ac:spMkLst>
            <pc:docMk/>
            <pc:sldMk cId="3935735405" sldId="270"/>
            <ac:spMk id="8" creationId="{DF86B0A0-0B6A-471B-819A-6B26BE2A8D0E}"/>
          </ac:spMkLst>
        </pc:spChg>
        <pc:spChg chg="add mod">
          <ac:chgData name="Sanchit P Maini" userId="21f8202f-66b2-4281-ae32-e1ace86b79e0" providerId="ADAL" clId="{9BC71444-28FF-4AB0-9418-9C526DA33BED}" dt="2020-07-27T14:20:03.343" v="2663" actId="1036"/>
          <ac:spMkLst>
            <pc:docMk/>
            <pc:sldMk cId="3935735405" sldId="270"/>
            <ac:spMk id="9" creationId="{05AA63AB-3DF0-43B2-A1D1-49759B1BA00F}"/>
          </ac:spMkLst>
        </pc:spChg>
        <pc:spChg chg="add mod">
          <ac:chgData name="Sanchit P Maini" userId="21f8202f-66b2-4281-ae32-e1ace86b79e0" providerId="ADAL" clId="{9BC71444-28FF-4AB0-9418-9C526DA33BED}" dt="2020-07-29T07:09:48.838" v="14853" actId="20577"/>
          <ac:spMkLst>
            <pc:docMk/>
            <pc:sldMk cId="3935735405" sldId="270"/>
            <ac:spMk id="10" creationId="{F0E79CEC-93A0-4967-BE9D-A6B341B73428}"/>
          </ac:spMkLst>
        </pc:spChg>
        <pc:spChg chg="add mod">
          <ac:chgData name="Sanchit P Maini" userId="21f8202f-66b2-4281-ae32-e1ace86b79e0" providerId="ADAL" clId="{9BC71444-28FF-4AB0-9418-9C526DA33BED}" dt="2020-07-27T14:20:03.343" v="2663" actId="1036"/>
          <ac:spMkLst>
            <pc:docMk/>
            <pc:sldMk cId="3935735405" sldId="270"/>
            <ac:spMk id="11" creationId="{F9359784-CB74-4697-9EC9-5725EC3475B0}"/>
          </ac:spMkLst>
        </pc:spChg>
        <pc:spChg chg="add mod">
          <ac:chgData name="Sanchit P Maini" userId="21f8202f-66b2-4281-ae32-e1ace86b79e0" providerId="ADAL" clId="{9BC71444-28FF-4AB0-9418-9C526DA33BED}" dt="2020-07-27T14:20:03.343" v="2663" actId="1036"/>
          <ac:spMkLst>
            <pc:docMk/>
            <pc:sldMk cId="3935735405" sldId="270"/>
            <ac:spMk id="12" creationId="{E645E05C-E424-48F8-9597-470CE949AB2D}"/>
          </ac:spMkLst>
        </pc:spChg>
        <pc:spChg chg="add mod">
          <ac:chgData name="Sanchit P Maini" userId="21f8202f-66b2-4281-ae32-e1ace86b79e0" providerId="ADAL" clId="{9BC71444-28FF-4AB0-9418-9C526DA33BED}" dt="2020-07-27T14:20:03.343" v="2663" actId="1036"/>
          <ac:spMkLst>
            <pc:docMk/>
            <pc:sldMk cId="3935735405" sldId="270"/>
            <ac:spMk id="13" creationId="{0B336D8B-F6BE-41C3-B943-0C1298CF4508}"/>
          </ac:spMkLst>
        </pc:spChg>
        <pc:spChg chg="add mod">
          <ac:chgData name="Sanchit P Maini" userId="21f8202f-66b2-4281-ae32-e1ace86b79e0" providerId="ADAL" clId="{9BC71444-28FF-4AB0-9418-9C526DA33BED}" dt="2020-07-27T14:20:03.343" v="2663" actId="1036"/>
          <ac:spMkLst>
            <pc:docMk/>
            <pc:sldMk cId="3935735405" sldId="270"/>
            <ac:spMk id="14" creationId="{A0AAC861-28DB-421E-BDC0-ED81D8A067DA}"/>
          </ac:spMkLst>
        </pc:spChg>
        <pc:spChg chg="add mod">
          <ac:chgData name="Sanchit P Maini" userId="21f8202f-66b2-4281-ae32-e1ace86b79e0" providerId="ADAL" clId="{9BC71444-28FF-4AB0-9418-9C526DA33BED}" dt="2020-07-27T14:20:03.343" v="2663" actId="1036"/>
          <ac:spMkLst>
            <pc:docMk/>
            <pc:sldMk cId="3935735405" sldId="270"/>
            <ac:spMk id="15" creationId="{39B0E2AA-A569-4D99-9BBB-8ABCACCAD232}"/>
          </ac:spMkLst>
        </pc:spChg>
        <pc:spChg chg="add mod ord">
          <ac:chgData name="Sanchit P Maini" userId="21f8202f-66b2-4281-ae32-e1ace86b79e0" providerId="ADAL" clId="{9BC71444-28FF-4AB0-9418-9C526DA33BED}" dt="2020-07-27T14:20:03.343" v="2663" actId="1036"/>
          <ac:spMkLst>
            <pc:docMk/>
            <pc:sldMk cId="3935735405" sldId="270"/>
            <ac:spMk id="16" creationId="{878564B6-4BD1-49F4-8CBF-C48B4BD14E2E}"/>
          </ac:spMkLst>
        </pc:spChg>
        <pc:spChg chg="add mod">
          <ac:chgData name="Sanchit P Maini" userId="21f8202f-66b2-4281-ae32-e1ace86b79e0" providerId="ADAL" clId="{9BC71444-28FF-4AB0-9418-9C526DA33BED}" dt="2020-07-30T01:07:57.924" v="15592" actId="1036"/>
          <ac:spMkLst>
            <pc:docMk/>
            <pc:sldMk cId="3935735405" sldId="270"/>
            <ac:spMk id="18" creationId="{7A3F3389-404A-433F-82D5-9162E27961A0}"/>
          </ac:spMkLst>
        </pc:spChg>
        <pc:spChg chg="add mod">
          <ac:chgData name="Sanchit P Maini" userId="21f8202f-66b2-4281-ae32-e1ace86b79e0" providerId="ADAL" clId="{9BC71444-28FF-4AB0-9418-9C526DA33BED}" dt="2020-07-29T07:10:02.981" v="14867" actId="1036"/>
          <ac:spMkLst>
            <pc:docMk/>
            <pc:sldMk cId="3935735405" sldId="270"/>
            <ac:spMk id="29" creationId="{B787A4AE-06B4-43CE-9849-FC59972774D8}"/>
          </ac:spMkLst>
        </pc:spChg>
        <pc:spChg chg="add mod">
          <ac:chgData name="Sanchit P Maini" userId="21f8202f-66b2-4281-ae32-e1ace86b79e0" providerId="ADAL" clId="{9BC71444-28FF-4AB0-9418-9C526DA33BED}" dt="2020-07-30T00:43:06.210" v="15198" actId="1035"/>
          <ac:spMkLst>
            <pc:docMk/>
            <pc:sldMk cId="3935735405" sldId="270"/>
            <ac:spMk id="30" creationId="{6D9EE8DF-09BA-4A17-AF92-CED771C119D8}"/>
          </ac:spMkLst>
        </pc:spChg>
        <pc:picChg chg="add del mod">
          <ac:chgData name="Sanchit P Maini" userId="21f8202f-66b2-4281-ae32-e1ace86b79e0" providerId="ADAL" clId="{9BC71444-28FF-4AB0-9418-9C526DA33BED}" dt="2020-07-27T13:56:43.186" v="1664" actId="478"/>
          <ac:picMkLst>
            <pc:docMk/>
            <pc:sldMk cId="3935735405" sldId="270"/>
            <ac:picMk id="18" creationId="{CAAED4BF-195A-4C8D-8F1D-FF36683A3EF3}"/>
          </ac:picMkLst>
        </pc:picChg>
        <pc:picChg chg="add del mod">
          <ac:chgData name="Sanchit P Maini" userId="21f8202f-66b2-4281-ae32-e1ace86b79e0" providerId="ADAL" clId="{9BC71444-28FF-4AB0-9418-9C526DA33BED}" dt="2020-07-27T14:01:01.879" v="1969" actId="478"/>
          <ac:picMkLst>
            <pc:docMk/>
            <pc:sldMk cId="3935735405" sldId="270"/>
            <ac:picMk id="20" creationId="{68DFFDE5-9A36-466D-BDC4-9C28D2C452F2}"/>
          </ac:picMkLst>
        </pc:picChg>
        <pc:picChg chg="add del mod">
          <ac:chgData name="Sanchit P Maini" userId="21f8202f-66b2-4281-ae32-e1ace86b79e0" providerId="ADAL" clId="{9BC71444-28FF-4AB0-9418-9C526DA33BED}" dt="2020-07-27T14:01:02.958" v="1970" actId="478"/>
          <ac:picMkLst>
            <pc:docMk/>
            <pc:sldMk cId="3935735405" sldId="270"/>
            <ac:picMk id="21" creationId="{0F65D316-EDA5-422D-A6EF-6CBC99A2FC17}"/>
          </ac:picMkLst>
        </pc:picChg>
        <pc:picChg chg="add del mod">
          <ac:chgData name="Sanchit P Maini" userId="21f8202f-66b2-4281-ae32-e1ace86b79e0" providerId="ADAL" clId="{9BC71444-28FF-4AB0-9418-9C526DA33BED}" dt="2020-07-27T14:01:05.018" v="1972" actId="478"/>
          <ac:picMkLst>
            <pc:docMk/>
            <pc:sldMk cId="3935735405" sldId="270"/>
            <ac:picMk id="22" creationId="{B9A6EE59-C19A-4643-B70C-4E92D04C39D2}"/>
          </ac:picMkLst>
        </pc:picChg>
        <pc:picChg chg="add del mod">
          <ac:chgData name="Sanchit P Maini" userId="21f8202f-66b2-4281-ae32-e1ace86b79e0" providerId="ADAL" clId="{9BC71444-28FF-4AB0-9418-9C526DA33BED}" dt="2020-07-27T13:59:58.901" v="1770"/>
          <ac:picMkLst>
            <pc:docMk/>
            <pc:sldMk cId="3935735405" sldId="270"/>
            <ac:picMk id="23" creationId="{3B75A535-6DAD-43E2-80CB-FD6CBBE28E14}"/>
          </ac:picMkLst>
        </pc:picChg>
        <pc:picChg chg="add del mod">
          <ac:chgData name="Sanchit P Maini" userId="21f8202f-66b2-4281-ae32-e1ace86b79e0" providerId="ADAL" clId="{9BC71444-28FF-4AB0-9418-9C526DA33BED}" dt="2020-07-27T14:01:08.048" v="1975" actId="478"/>
          <ac:picMkLst>
            <pc:docMk/>
            <pc:sldMk cId="3935735405" sldId="270"/>
            <ac:picMk id="24" creationId="{982663FA-B26D-4AB3-A86E-1206FB5C462A}"/>
          </ac:picMkLst>
        </pc:picChg>
        <pc:picChg chg="add del mod">
          <ac:chgData name="Sanchit P Maini" userId="21f8202f-66b2-4281-ae32-e1ace86b79e0" providerId="ADAL" clId="{9BC71444-28FF-4AB0-9418-9C526DA33BED}" dt="2020-07-27T14:01:05.947" v="1973" actId="478"/>
          <ac:picMkLst>
            <pc:docMk/>
            <pc:sldMk cId="3935735405" sldId="270"/>
            <ac:picMk id="25" creationId="{F6215949-CA1B-44D0-9412-2BB9D248C7D7}"/>
          </ac:picMkLst>
        </pc:picChg>
        <pc:picChg chg="add del mod">
          <ac:chgData name="Sanchit P Maini" userId="21f8202f-66b2-4281-ae32-e1ace86b79e0" providerId="ADAL" clId="{9BC71444-28FF-4AB0-9418-9C526DA33BED}" dt="2020-07-27T14:01:07.162" v="1974" actId="478"/>
          <ac:picMkLst>
            <pc:docMk/>
            <pc:sldMk cId="3935735405" sldId="270"/>
            <ac:picMk id="26" creationId="{B56BBE4E-7DC6-428D-97E7-A9A497190911}"/>
          </ac:picMkLst>
        </pc:picChg>
        <pc:picChg chg="add del mod">
          <ac:chgData name="Sanchit P Maini" userId="21f8202f-66b2-4281-ae32-e1ace86b79e0" providerId="ADAL" clId="{9BC71444-28FF-4AB0-9418-9C526DA33BED}" dt="2020-07-27T14:01:04.449" v="1971" actId="478"/>
          <ac:picMkLst>
            <pc:docMk/>
            <pc:sldMk cId="3935735405" sldId="270"/>
            <ac:picMk id="27" creationId="{1D9AE4E3-5CD3-4B54-8B46-D6F5045776F5}"/>
          </ac:picMkLst>
        </pc:picChg>
        <pc:picChg chg="add del mod">
          <ac:chgData name="Sanchit P Maini" userId="21f8202f-66b2-4281-ae32-e1ace86b79e0" providerId="ADAL" clId="{9BC71444-28FF-4AB0-9418-9C526DA33BED}" dt="2020-07-27T14:01:01.219" v="1968" actId="478"/>
          <ac:picMkLst>
            <pc:docMk/>
            <pc:sldMk cId="3935735405" sldId="270"/>
            <ac:picMk id="28" creationId="{CBE74C45-1733-48BB-9BBB-B7DCA7AA2A2E}"/>
          </ac:picMkLst>
        </pc:picChg>
      </pc:sldChg>
      <pc:sldChg chg="addSp delSp modSp add ord">
        <pc:chgData name="Sanchit P Maini" userId="21f8202f-66b2-4281-ae32-e1ace86b79e0" providerId="ADAL" clId="{9BC71444-28FF-4AB0-9418-9C526DA33BED}" dt="2020-07-30T01:10:31.629" v="15621" actId="20577"/>
        <pc:sldMkLst>
          <pc:docMk/>
          <pc:sldMk cId="3889826144" sldId="272"/>
        </pc:sldMkLst>
        <pc:spChg chg="mod">
          <ac:chgData name="Sanchit P Maini" userId="21f8202f-66b2-4281-ae32-e1ace86b79e0" providerId="ADAL" clId="{9BC71444-28FF-4AB0-9418-9C526DA33BED}" dt="2020-07-28T14:10:31.331" v="6943" actId="1037"/>
          <ac:spMkLst>
            <pc:docMk/>
            <pc:sldMk cId="3889826144" sldId="272"/>
            <ac:spMk id="4" creationId="{00000000-0000-0000-0000-000000000000}"/>
          </ac:spMkLst>
        </pc:spChg>
        <pc:spChg chg="mod">
          <ac:chgData name="Sanchit P Maini" userId="21f8202f-66b2-4281-ae32-e1ace86b79e0" providerId="ADAL" clId="{9BC71444-28FF-4AB0-9418-9C526DA33BED}" dt="2020-07-29T04:17:26.239" v="11620" actId="20577"/>
          <ac:spMkLst>
            <pc:docMk/>
            <pc:sldMk cId="3889826144" sldId="272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30T01:10:31.629" v="15621" actId="20577"/>
          <ac:spMkLst>
            <pc:docMk/>
            <pc:sldMk cId="3889826144" sldId="272"/>
            <ac:spMk id="14" creationId="{267F299A-8601-478D-88BE-FE36EC185051}"/>
          </ac:spMkLst>
        </pc:spChg>
        <pc:spChg chg="add mod">
          <ac:chgData name="Sanchit P Maini" userId="21f8202f-66b2-4281-ae32-e1ace86b79e0" providerId="ADAL" clId="{9BC71444-28FF-4AB0-9418-9C526DA33BED}" dt="2020-07-28T14:20:22.929" v="7162" actId="1035"/>
          <ac:spMkLst>
            <pc:docMk/>
            <pc:sldMk cId="3889826144" sldId="272"/>
            <ac:spMk id="16" creationId="{E35E0936-E54B-4F78-9C6E-11B4338AC2EF}"/>
          </ac:spMkLst>
        </pc:spChg>
        <pc:spChg chg="del mod">
          <ac:chgData name="Sanchit P Maini" userId="21f8202f-66b2-4281-ae32-e1ace86b79e0" providerId="ADAL" clId="{9BC71444-28FF-4AB0-9418-9C526DA33BED}" dt="2020-07-28T14:17:05.881" v="7073" actId="478"/>
          <ac:spMkLst>
            <pc:docMk/>
            <pc:sldMk cId="3889826144" sldId="272"/>
            <ac:spMk id="17" creationId="{4F451937-1287-43D6-9A34-82706FBA5AF8}"/>
          </ac:spMkLst>
        </pc:spChg>
        <pc:spChg chg="add mod">
          <ac:chgData name="Sanchit P Maini" userId="21f8202f-66b2-4281-ae32-e1ace86b79e0" providerId="ADAL" clId="{9BC71444-28FF-4AB0-9418-9C526DA33BED}" dt="2020-07-29T00:46:38.732" v="8845" actId="6549"/>
          <ac:spMkLst>
            <pc:docMk/>
            <pc:sldMk cId="3889826144" sldId="272"/>
            <ac:spMk id="19" creationId="{A0F839D3-0776-4B44-9824-49CF0DC017D9}"/>
          </ac:spMkLst>
        </pc:spChg>
        <pc:spChg chg="add mod">
          <ac:chgData name="Sanchit P Maini" userId="21f8202f-66b2-4281-ae32-e1ace86b79e0" providerId="ADAL" clId="{9BC71444-28FF-4AB0-9418-9C526DA33BED}" dt="2020-07-28T14:20:35.109" v="7166" actId="1036"/>
          <ac:spMkLst>
            <pc:docMk/>
            <pc:sldMk cId="3889826144" sldId="272"/>
            <ac:spMk id="21" creationId="{EBF2BE31-066A-4B57-8F10-6BB9FF381912}"/>
          </ac:spMkLst>
        </pc:spChg>
        <pc:spChg chg="del">
          <ac:chgData name="Sanchit P Maini" userId="21f8202f-66b2-4281-ae32-e1ace86b79e0" providerId="ADAL" clId="{9BC71444-28FF-4AB0-9418-9C526DA33BED}" dt="2020-07-27T14:18:28.850" v="2652" actId="478"/>
          <ac:spMkLst>
            <pc:docMk/>
            <pc:sldMk cId="3889826144" sldId="272"/>
            <ac:spMk id="29" creationId="{B787A4AE-06B4-43CE-9849-FC59972774D8}"/>
          </ac:spMkLst>
        </pc:spChg>
        <pc:picChg chg="add mod">
          <ac:chgData name="Sanchit P Maini" userId="21f8202f-66b2-4281-ae32-e1ace86b79e0" providerId="ADAL" clId="{9BC71444-28FF-4AB0-9418-9C526DA33BED}" dt="2020-07-28T14:20:22.929" v="7162" actId="1035"/>
          <ac:picMkLst>
            <pc:docMk/>
            <pc:sldMk cId="3889826144" sldId="272"/>
            <ac:picMk id="13" creationId="{363656C2-2152-4B0A-BD0E-D2B0F121EABA}"/>
          </ac:picMkLst>
        </pc:picChg>
        <pc:picChg chg="add del mod">
          <ac:chgData name="Sanchit P Maini" userId="21f8202f-66b2-4281-ae32-e1ace86b79e0" providerId="ADAL" clId="{9BC71444-28FF-4AB0-9418-9C526DA33BED}" dt="2020-07-28T14:06:50.249" v="6624" actId="478"/>
          <ac:picMkLst>
            <pc:docMk/>
            <pc:sldMk cId="3889826144" sldId="272"/>
            <ac:picMk id="15" creationId="{957C7372-7B6C-4B8A-A31F-BA7704009101}"/>
          </ac:picMkLst>
        </pc:picChg>
        <pc:picChg chg="add del mod">
          <ac:chgData name="Sanchit P Maini" userId="21f8202f-66b2-4281-ae32-e1ace86b79e0" providerId="ADAL" clId="{9BC71444-28FF-4AB0-9418-9C526DA33BED}" dt="2020-07-28T14:04:59.789" v="6619" actId="478"/>
          <ac:picMkLst>
            <pc:docMk/>
            <pc:sldMk cId="3889826144" sldId="272"/>
            <ac:picMk id="20" creationId="{BFDF5D71-A738-4D9A-B318-409ADBD561CE}"/>
          </ac:picMkLst>
        </pc:picChg>
        <pc:picChg chg="add mod">
          <ac:chgData name="Sanchit P Maini" userId="21f8202f-66b2-4281-ae32-e1ace86b79e0" providerId="ADAL" clId="{9BC71444-28FF-4AB0-9418-9C526DA33BED}" dt="2020-07-28T14:20:35.109" v="7166" actId="1036"/>
          <ac:picMkLst>
            <pc:docMk/>
            <pc:sldMk cId="3889826144" sldId="272"/>
            <ac:picMk id="22" creationId="{8874420A-3067-4580-A419-6DF1B8A4B0D4}"/>
          </ac:picMkLst>
        </pc:picChg>
        <pc:picChg chg="add mod">
          <ac:chgData name="Sanchit P Maini" userId="21f8202f-66b2-4281-ae32-e1ace86b79e0" providerId="ADAL" clId="{9BC71444-28FF-4AB0-9418-9C526DA33BED}" dt="2020-07-28T14:20:39" v="7167" actId="1035"/>
          <ac:picMkLst>
            <pc:docMk/>
            <pc:sldMk cId="3889826144" sldId="272"/>
            <ac:picMk id="24" creationId="{00E3B791-7040-4719-8A33-696651961AC3}"/>
          </ac:picMkLst>
        </pc:picChg>
        <pc:inkChg chg="add del">
          <ac:chgData name="Sanchit P Maini" userId="21f8202f-66b2-4281-ae32-e1ace86b79e0" providerId="ADAL" clId="{9BC71444-28FF-4AB0-9418-9C526DA33BED}" dt="2020-07-28T05:58:10.084" v="2964" actId="9405"/>
          <ac:inkMkLst>
            <pc:docMk/>
            <pc:sldMk cId="3889826144" sldId="272"/>
            <ac:inkMk id="5" creationId="{8DD62961-5C5E-4B4C-9B17-5BCBF806D7F0}"/>
          </ac:inkMkLst>
        </pc:inkChg>
        <pc:inkChg chg="add del">
          <ac:chgData name="Sanchit P Maini" userId="21f8202f-66b2-4281-ae32-e1ace86b79e0" providerId="ADAL" clId="{9BC71444-28FF-4AB0-9418-9C526DA33BED}" dt="2020-07-28T05:58:09.288" v="2963" actId="9405"/>
          <ac:inkMkLst>
            <pc:docMk/>
            <pc:sldMk cId="3889826144" sldId="272"/>
            <ac:inkMk id="7" creationId="{37F0DC72-D274-41C4-8DA6-ECF7535C16B0}"/>
          </ac:inkMkLst>
        </pc:inkChg>
        <pc:inkChg chg="add del">
          <ac:chgData name="Sanchit P Maini" userId="21f8202f-66b2-4281-ae32-e1ace86b79e0" providerId="ADAL" clId="{9BC71444-28FF-4AB0-9418-9C526DA33BED}" dt="2020-07-28T05:58:08.706" v="2962" actId="9405"/>
          <ac:inkMkLst>
            <pc:docMk/>
            <pc:sldMk cId="3889826144" sldId="272"/>
            <ac:inkMk id="8" creationId="{891F4CE8-14E5-457E-9261-3A3E272B7E09}"/>
          </ac:inkMkLst>
        </pc:inkChg>
        <pc:inkChg chg="add del">
          <ac:chgData name="Sanchit P Maini" userId="21f8202f-66b2-4281-ae32-e1ace86b79e0" providerId="ADAL" clId="{9BC71444-28FF-4AB0-9418-9C526DA33BED}" dt="2020-07-28T05:58:07.982" v="2961" actId="9405"/>
          <ac:inkMkLst>
            <pc:docMk/>
            <pc:sldMk cId="3889826144" sldId="272"/>
            <ac:inkMk id="9" creationId="{F44FCD3D-6D2D-46AF-A7D8-70874122F64E}"/>
          </ac:inkMkLst>
        </pc:inkChg>
        <pc:inkChg chg="add">
          <ac:chgData name="Sanchit P Maini" userId="21f8202f-66b2-4281-ae32-e1ace86b79e0" providerId="ADAL" clId="{9BC71444-28FF-4AB0-9418-9C526DA33BED}" dt="2020-07-28T05:58:11.031" v="2965" actId="9405"/>
          <ac:inkMkLst>
            <pc:docMk/>
            <pc:sldMk cId="3889826144" sldId="272"/>
            <ac:inkMk id="10" creationId="{7DA09F4C-64A9-4980-934B-5C30B156D0E5}"/>
          </ac:inkMkLst>
        </pc:inkChg>
        <pc:inkChg chg="add">
          <ac:chgData name="Sanchit P Maini" userId="21f8202f-66b2-4281-ae32-e1ace86b79e0" providerId="ADAL" clId="{9BC71444-28FF-4AB0-9418-9C526DA33BED}" dt="2020-07-28T12:06:47.088" v="2966" actId="9405"/>
          <ac:inkMkLst>
            <pc:docMk/>
            <pc:sldMk cId="3889826144" sldId="272"/>
            <ac:inkMk id="11" creationId="{65483116-D769-4B0A-A54B-EB8DD9895606}"/>
          </ac:inkMkLst>
        </pc:inkChg>
      </pc:sldChg>
      <pc:sldChg chg="addSp delSp modSp add">
        <pc:chgData name="Sanchit P Maini" userId="21f8202f-66b2-4281-ae32-e1ace86b79e0" providerId="ADAL" clId="{9BC71444-28FF-4AB0-9418-9C526DA33BED}" dt="2020-07-30T01:11:08.381" v="15639" actId="1036"/>
        <pc:sldMkLst>
          <pc:docMk/>
          <pc:sldMk cId="3517629806" sldId="273"/>
        </pc:sldMkLst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5" creationId="{234FB06C-4789-46F0-9C03-026A179232D1}"/>
          </ac:spMkLst>
        </pc:spChg>
        <pc:spChg chg="mod">
          <ac:chgData name="Sanchit P Maini" userId="21f8202f-66b2-4281-ae32-e1ace86b79e0" providerId="ADAL" clId="{9BC71444-28FF-4AB0-9418-9C526DA33BED}" dt="2020-07-29T04:17:37.612" v="11624" actId="20577"/>
          <ac:spMkLst>
            <pc:docMk/>
            <pc:sldMk cId="3517629806" sldId="273"/>
            <ac:spMk id="6" creationId="{0015666F-851E-479F-B1D4-51886D70C91A}"/>
          </ac:spMkLst>
        </pc:spChg>
        <pc:spChg chg="del mod">
          <ac:chgData name="Sanchit P Maini" userId="21f8202f-66b2-4281-ae32-e1ace86b79e0" providerId="ADAL" clId="{9BC71444-28FF-4AB0-9418-9C526DA33BED}" dt="2020-07-28T12:57:13.277" v="4210" actId="478"/>
          <ac:spMkLst>
            <pc:docMk/>
            <pc:sldMk cId="3517629806" sldId="273"/>
            <ac:spMk id="7" creationId="{D49F4765-5D01-4822-A57F-EB3FD4CA74D0}"/>
          </ac:spMkLst>
        </pc:spChg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9" creationId="{05AA63AB-3DF0-43B2-A1D1-49759B1BA00F}"/>
          </ac:spMkLst>
        </pc:spChg>
        <pc:spChg chg="add mod">
          <ac:chgData name="Sanchit P Maini" userId="21f8202f-66b2-4281-ae32-e1ace86b79e0" providerId="ADAL" clId="{9BC71444-28FF-4AB0-9418-9C526DA33BED}" dt="2020-07-30T01:11:08.381" v="15639" actId="1036"/>
          <ac:spMkLst>
            <pc:docMk/>
            <pc:sldMk cId="3517629806" sldId="273"/>
            <ac:spMk id="9" creationId="{627230C2-715F-46C5-8DCB-F3F3209A299D}"/>
          </ac:spMkLst>
        </pc:spChg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10" creationId="{F0E79CEC-93A0-4967-BE9D-A6B341B73428}"/>
          </ac:spMkLst>
        </pc:spChg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11" creationId="{F9359784-CB74-4697-9EC9-5725EC3475B0}"/>
          </ac:spMkLst>
        </pc:spChg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12" creationId="{E645E05C-E424-48F8-9597-470CE949AB2D}"/>
          </ac:spMkLst>
        </pc:spChg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13" creationId="{0B336D8B-F6BE-41C3-B943-0C1298CF4508}"/>
          </ac:spMkLst>
        </pc:spChg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14" creationId="{A0AAC861-28DB-421E-BDC0-ED81D8A067DA}"/>
          </ac:spMkLst>
        </pc:spChg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15" creationId="{39B0E2AA-A569-4D99-9BBB-8ABCACCAD232}"/>
          </ac:spMkLst>
        </pc:spChg>
        <pc:spChg chg="del">
          <ac:chgData name="Sanchit P Maini" userId="21f8202f-66b2-4281-ae32-e1ace86b79e0" providerId="ADAL" clId="{9BC71444-28FF-4AB0-9418-9C526DA33BED}" dt="2020-07-28T12:49:31.204" v="4207" actId="478"/>
          <ac:spMkLst>
            <pc:docMk/>
            <pc:sldMk cId="3517629806" sldId="273"/>
            <ac:spMk id="16" creationId="{878564B6-4BD1-49F4-8CBF-C48B4BD14E2E}"/>
          </ac:spMkLst>
        </pc:spChg>
        <pc:spChg chg="add mod">
          <ac:chgData name="Sanchit P Maini" userId="21f8202f-66b2-4281-ae32-e1ace86b79e0" providerId="ADAL" clId="{9BC71444-28FF-4AB0-9418-9C526DA33BED}" dt="2020-07-29T01:59:56.933" v="9638" actId="207"/>
          <ac:spMkLst>
            <pc:docMk/>
            <pc:sldMk cId="3517629806" sldId="273"/>
            <ac:spMk id="19" creationId="{3B3DE462-9ABD-45B4-B392-823BCEEDDAF1}"/>
          </ac:spMkLst>
        </pc:spChg>
        <pc:spChg chg="del">
          <ac:chgData name="Sanchit P Maini" userId="21f8202f-66b2-4281-ae32-e1ace86b79e0" providerId="ADAL" clId="{9BC71444-28FF-4AB0-9418-9C526DA33BED}" dt="2020-07-28T12:51:02.039" v="4208" actId="478"/>
          <ac:spMkLst>
            <pc:docMk/>
            <pc:sldMk cId="3517629806" sldId="273"/>
            <ac:spMk id="29" creationId="{B787A4AE-06B4-43CE-9849-FC59972774D8}"/>
          </ac:spMkLst>
        </pc:spChg>
        <pc:spChg chg="del mod">
          <ac:chgData name="Sanchit P Maini" userId="21f8202f-66b2-4281-ae32-e1ace86b79e0" providerId="ADAL" clId="{9BC71444-28FF-4AB0-9418-9C526DA33BED}" dt="2020-07-28T12:57:17.055" v="4212" actId="478"/>
          <ac:spMkLst>
            <pc:docMk/>
            <pc:sldMk cId="3517629806" sldId="273"/>
            <ac:spMk id="30" creationId="{6D9EE8DF-09BA-4A17-AF92-CED771C119D8}"/>
          </ac:spMkLst>
        </pc:spChg>
        <pc:graphicFrameChg chg="add mod modGraphic">
          <ac:chgData name="Sanchit P Maini" userId="21f8202f-66b2-4281-ae32-e1ace86b79e0" providerId="ADAL" clId="{9BC71444-28FF-4AB0-9418-9C526DA33BED}" dt="2020-07-29T07:09:22.258" v="14836" actId="6549"/>
          <ac:graphicFrameMkLst>
            <pc:docMk/>
            <pc:sldMk cId="3517629806" sldId="273"/>
            <ac:graphicFrameMk id="8" creationId="{34B6C126-E58B-40D1-B913-1C8899CCAA07}"/>
          </ac:graphicFrameMkLst>
        </pc:graphicFrameChg>
        <pc:cxnChg chg="add del mod">
          <ac:chgData name="Sanchit P Maini" userId="21f8202f-66b2-4281-ae32-e1ace86b79e0" providerId="ADAL" clId="{9BC71444-28FF-4AB0-9418-9C526DA33BED}" dt="2020-07-28T13:13:42.572" v="4499" actId="478"/>
          <ac:cxnSpMkLst>
            <pc:docMk/>
            <pc:sldMk cId="3517629806" sldId="273"/>
            <ac:cxnSpMk id="18" creationId="{8BD49145-EF19-45AA-AA74-FA9C57508128}"/>
          </ac:cxnSpMkLst>
        </pc:cxnChg>
      </pc:sldChg>
      <pc:sldChg chg="addSp delSp modSp add ord">
        <pc:chgData name="Sanchit P Maini" userId="21f8202f-66b2-4281-ae32-e1ace86b79e0" providerId="ADAL" clId="{9BC71444-28FF-4AB0-9418-9C526DA33BED}" dt="2020-07-30T01:07:47.893" v="15587" actId="1038"/>
        <pc:sldMkLst>
          <pc:docMk/>
          <pc:sldMk cId="4233279160" sldId="274"/>
        </pc:sldMkLst>
        <pc:spChg chg="del">
          <ac:chgData name="Sanchit P Maini" userId="21f8202f-66b2-4281-ae32-e1ace86b79e0" providerId="ADAL" clId="{9BC71444-28FF-4AB0-9418-9C526DA33BED}" dt="2020-07-29T06:32:57.739" v="14303" actId="478"/>
          <ac:spMkLst>
            <pc:docMk/>
            <pc:sldMk cId="4233279160" sldId="274"/>
            <ac:spMk id="4" creationId="{00000000-0000-0000-0000-000000000000}"/>
          </ac:spMkLst>
        </pc:spChg>
        <pc:spChg chg="del">
          <ac:chgData name="Sanchit P Maini" userId="21f8202f-66b2-4281-ae32-e1ace86b79e0" providerId="ADAL" clId="{9BC71444-28FF-4AB0-9418-9C526DA33BED}" dt="2020-07-28T14:37:04.843" v="7314" actId="478"/>
          <ac:spMkLst>
            <pc:docMk/>
            <pc:sldMk cId="4233279160" sldId="274"/>
            <ac:spMk id="5" creationId="{234FB06C-4789-46F0-9C03-026A179232D1}"/>
          </ac:spMkLst>
        </pc:spChg>
        <pc:spChg chg="mod">
          <ac:chgData name="Sanchit P Maini" userId="21f8202f-66b2-4281-ae32-e1ace86b79e0" providerId="ADAL" clId="{9BC71444-28FF-4AB0-9418-9C526DA33BED}" dt="2020-07-28T14:51:38.954" v="8357" actId="20577"/>
          <ac:spMkLst>
            <pc:docMk/>
            <pc:sldMk cId="4233279160" sldId="274"/>
            <ac:spMk id="6" creationId="{0015666F-851E-479F-B1D4-51886D70C91A}"/>
          </ac:spMkLst>
        </pc:spChg>
        <pc:spChg chg="del">
          <ac:chgData name="Sanchit P Maini" userId="21f8202f-66b2-4281-ae32-e1ace86b79e0" providerId="ADAL" clId="{9BC71444-28FF-4AB0-9418-9C526DA33BED}" dt="2020-07-28T14:44:15.197" v="7948" actId="478"/>
          <ac:spMkLst>
            <pc:docMk/>
            <pc:sldMk cId="4233279160" sldId="274"/>
            <ac:spMk id="7" creationId="{D49F4765-5D01-4822-A57F-EB3FD4CA74D0}"/>
          </ac:spMkLst>
        </pc:spChg>
        <pc:spChg chg="add del mod">
          <ac:chgData name="Sanchit P Maini" userId="21f8202f-66b2-4281-ae32-e1ace86b79e0" providerId="ADAL" clId="{9BC71444-28FF-4AB0-9418-9C526DA33BED}" dt="2020-07-29T06:28:16.168" v="14230" actId="478"/>
          <ac:spMkLst>
            <pc:docMk/>
            <pc:sldMk cId="4233279160" sldId="274"/>
            <ac:spMk id="8" creationId="{C96EB5BA-E24C-4B8A-BF30-83203B17D693}"/>
          </ac:spMkLst>
        </pc:spChg>
        <pc:spChg chg="del">
          <ac:chgData name="Sanchit P Maini" userId="21f8202f-66b2-4281-ae32-e1ace86b79e0" providerId="ADAL" clId="{9BC71444-28FF-4AB0-9418-9C526DA33BED}" dt="2020-07-28T14:37:04.843" v="7314" actId="478"/>
          <ac:spMkLst>
            <pc:docMk/>
            <pc:sldMk cId="4233279160" sldId="274"/>
            <ac:spMk id="9" creationId="{05AA63AB-3DF0-43B2-A1D1-49759B1BA00F}"/>
          </ac:spMkLst>
        </pc:spChg>
        <pc:spChg chg="add mod">
          <ac:chgData name="Sanchit P Maini" userId="21f8202f-66b2-4281-ae32-e1ace86b79e0" providerId="ADAL" clId="{9BC71444-28FF-4AB0-9418-9C526DA33BED}" dt="2020-07-30T01:07:47.893" v="15587" actId="1038"/>
          <ac:spMkLst>
            <pc:docMk/>
            <pc:sldMk cId="4233279160" sldId="274"/>
            <ac:spMk id="9" creationId="{CB97EC6B-05E1-4F6D-A20F-64AF9E856F5B}"/>
          </ac:spMkLst>
        </pc:spChg>
        <pc:spChg chg="del">
          <ac:chgData name="Sanchit P Maini" userId="21f8202f-66b2-4281-ae32-e1ace86b79e0" providerId="ADAL" clId="{9BC71444-28FF-4AB0-9418-9C526DA33BED}" dt="2020-07-28T14:37:04.843" v="7314" actId="478"/>
          <ac:spMkLst>
            <pc:docMk/>
            <pc:sldMk cId="4233279160" sldId="274"/>
            <ac:spMk id="10" creationId="{F0E79CEC-93A0-4967-BE9D-A6B341B73428}"/>
          </ac:spMkLst>
        </pc:spChg>
        <pc:spChg chg="del">
          <ac:chgData name="Sanchit P Maini" userId="21f8202f-66b2-4281-ae32-e1ace86b79e0" providerId="ADAL" clId="{9BC71444-28FF-4AB0-9418-9C526DA33BED}" dt="2020-07-28T14:37:04.843" v="7314" actId="478"/>
          <ac:spMkLst>
            <pc:docMk/>
            <pc:sldMk cId="4233279160" sldId="274"/>
            <ac:spMk id="11" creationId="{F9359784-CB74-4697-9EC9-5725EC3475B0}"/>
          </ac:spMkLst>
        </pc:spChg>
        <pc:spChg chg="del">
          <ac:chgData name="Sanchit P Maini" userId="21f8202f-66b2-4281-ae32-e1ace86b79e0" providerId="ADAL" clId="{9BC71444-28FF-4AB0-9418-9C526DA33BED}" dt="2020-07-28T14:37:04.843" v="7314" actId="478"/>
          <ac:spMkLst>
            <pc:docMk/>
            <pc:sldMk cId="4233279160" sldId="274"/>
            <ac:spMk id="12" creationId="{E645E05C-E424-48F8-9597-470CE949AB2D}"/>
          </ac:spMkLst>
        </pc:spChg>
        <pc:spChg chg="del">
          <ac:chgData name="Sanchit P Maini" userId="21f8202f-66b2-4281-ae32-e1ace86b79e0" providerId="ADAL" clId="{9BC71444-28FF-4AB0-9418-9C526DA33BED}" dt="2020-07-28T14:37:04.843" v="7314" actId="478"/>
          <ac:spMkLst>
            <pc:docMk/>
            <pc:sldMk cId="4233279160" sldId="274"/>
            <ac:spMk id="13" creationId="{0B336D8B-F6BE-41C3-B943-0C1298CF4508}"/>
          </ac:spMkLst>
        </pc:spChg>
        <pc:spChg chg="del">
          <ac:chgData name="Sanchit P Maini" userId="21f8202f-66b2-4281-ae32-e1ace86b79e0" providerId="ADAL" clId="{9BC71444-28FF-4AB0-9418-9C526DA33BED}" dt="2020-07-28T14:37:04.843" v="7314" actId="478"/>
          <ac:spMkLst>
            <pc:docMk/>
            <pc:sldMk cId="4233279160" sldId="274"/>
            <ac:spMk id="14" creationId="{A0AAC861-28DB-421E-BDC0-ED81D8A067DA}"/>
          </ac:spMkLst>
        </pc:spChg>
        <pc:spChg chg="del">
          <ac:chgData name="Sanchit P Maini" userId="21f8202f-66b2-4281-ae32-e1ace86b79e0" providerId="ADAL" clId="{9BC71444-28FF-4AB0-9418-9C526DA33BED}" dt="2020-07-28T14:37:04.843" v="7314" actId="478"/>
          <ac:spMkLst>
            <pc:docMk/>
            <pc:sldMk cId="4233279160" sldId="274"/>
            <ac:spMk id="15" creationId="{39B0E2AA-A569-4D99-9BBB-8ABCACCAD232}"/>
          </ac:spMkLst>
        </pc:spChg>
        <pc:spChg chg="del">
          <ac:chgData name="Sanchit P Maini" userId="21f8202f-66b2-4281-ae32-e1ace86b79e0" providerId="ADAL" clId="{9BC71444-28FF-4AB0-9418-9C526DA33BED}" dt="2020-07-28T14:37:07.752" v="7315" actId="478"/>
          <ac:spMkLst>
            <pc:docMk/>
            <pc:sldMk cId="4233279160" sldId="274"/>
            <ac:spMk id="16" creationId="{878564B6-4BD1-49F4-8CBF-C48B4BD14E2E}"/>
          </ac:spMkLst>
        </pc:spChg>
        <pc:spChg chg="add del mod ord">
          <ac:chgData name="Sanchit P Maini" userId="21f8202f-66b2-4281-ae32-e1ace86b79e0" providerId="ADAL" clId="{9BC71444-28FF-4AB0-9418-9C526DA33BED}" dt="2020-07-29T06:31:46.907" v="14275" actId="478"/>
          <ac:spMkLst>
            <pc:docMk/>
            <pc:sldMk cId="4233279160" sldId="274"/>
            <ac:spMk id="17" creationId="{391184FA-6DE6-4420-B661-D1A71E82E134}"/>
          </ac:spMkLst>
        </pc:spChg>
        <pc:spChg chg="add mod">
          <ac:chgData name="Sanchit P Maini" userId="21f8202f-66b2-4281-ae32-e1ace86b79e0" providerId="ADAL" clId="{9BC71444-28FF-4AB0-9418-9C526DA33BED}" dt="2020-07-29T06:35:05.942" v="14321" actId="255"/>
          <ac:spMkLst>
            <pc:docMk/>
            <pc:sldMk cId="4233279160" sldId="274"/>
            <ac:spMk id="18" creationId="{004339ED-8F9C-4021-8182-C9F35BD6E39F}"/>
          </ac:spMkLst>
        </pc:spChg>
        <pc:spChg chg="add del mod ord">
          <ac:chgData name="Sanchit P Maini" userId="21f8202f-66b2-4281-ae32-e1ace86b79e0" providerId="ADAL" clId="{9BC71444-28FF-4AB0-9418-9C526DA33BED}" dt="2020-07-29T06:32:07.488" v="14281" actId="478"/>
          <ac:spMkLst>
            <pc:docMk/>
            <pc:sldMk cId="4233279160" sldId="274"/>
            <ac:spMk id="19" creationId="{D15817D1-D486-4794-85FB-E32B15552743}"/>
          </ac:spMkLst>
        </pc:spChg>
        <pc:spChg chg="add del mod">
          <ac:chgData name="Sanchit P Maini" userId="21f8202f-66b2-4281-ae32-e1ace86b79e0" providerId="ADAL" clId="{9BC71444-28FF-4AB0-9418-9C526DA33BED}" dt="2020-07-29T06:31:33.378" v="14271" actId="478"/>
          <ac:spMkLst>
            <pc:docMk/>
            <pc:sldMk cId="4233279160" sldId="274"/>
            <ac:spMk id="20" creationId="{B614F8B4-B5BE-4DB3-A5F5-18CF13DB5F6D}"/>
          </ac:spMkLst>
        </pc:spChg>
        <pc:spChg chg="add mod">
          <ac:chgData name="Sanchit P Maini" userId="21f8202f-66b2-4281-ae32-e1ace86b79e0" providerId="ADAL" clId="{9BC71444-28FF-4AB0-9418-9C526DA33BED}" dt="2020-07-29T06:34:32.369" v="14314" actId="5793"/>
          <ac:spMkLst>
            <pc:docMk/>
            <pc:sldMk cId="4233279160" sldId="274"/>
            <ac:spMk id="21" creationId="{84E964E2-4C95-4A62-85CA-A0E26F42ED8D}"/>
          </ac:spMkLst>
        </pc:spChg>
        <pc:spChg chg="add del mod">
          <ac:chgData name="Sanchit P Maini" userId="21f8202f-66b2-4281-ae32-e1ace86b79e0" providerId="ADAL" clId="{9BC71444-28FF-4AB0-9418-9C526DA33BED}" dt="2020-07-29T06:32:04.018" v="14280" actId="478"/>
          <ac:spMkLst>
            <pc:docMk/>
            <pc:sldMk cId="4233279160" sldId="274"/>
            <ac:spMk id="22" creationId="{F5D8B23C-3323-4D0C-8A4E-C8270074428F}"/>
          </ac:spMkLst>
        </pc:spChg>
        <pc:spChg chg="add mod">
          <ac:chgData name="Sanchit P Maini" userId="21f8202f-66b2-4281-ae32-e1ace86b79e0" providerId="ADAL" clId="{9BC71444-28FF-4AB0-9418-9C526DA33BED}" dt="2020-07-29T07:12:40.807" v="14955" actId="6549"/>
          <ac:spMkLst>
            <pc:docMk/>
            <pc:sldMk cId="4233279160" sldId="274"/>
            <ac:spMk id="25" creationId="{04A0392E-6B98-4307-ABF2-6F7C3423F5C1}"/>
          </ac:spMkLst>
        </pc:spChg>
        <pc:spChg chg="add del mod">
          <ac:chgData name="Sanchit P Maini" userId="21f8202f-66b2-4281-ae32-e1ace86b79e0" providerId="ADAL" clId="{9BC71444-28FF-4AB0-9418-9C526DA33BED}" dt="2020-07-29T06:35:13.685" v="14322" actId="1036"/>
          <ac:spMkLst>
            <pc:docMk/>
            <pc:sldMk cId="4233279160" sldId="274"/>
            <ac:spMk id="29" creationId="{B787A4AE-06B4-43CE-9849-FC59972774D8}"/>
          </ac:spMkLst>
        </pc:spChg>
        <pc:spChg chg="del">
          <ac:chgData name="Sanchit P Maini" userId="21f8202f-66b2-4281-ae32-e1ace86b79e0" providerId="ADAL" clId="{9BC71444-28FF-4AB0-9418-9C526DA33BED}" dt="2020-07-29T04:44:59.903" v="12884" actId="478"/>
          <ac:spMkLst>
            <pc:docMk/>
            <pc:sldMk cId="4233279160" sldId="274"/>
            <ac:spMk id="30" creationId="{6D9EE8DF-09BA-4A17-AF92-CED771C119D8}"/>
          </ac:spMkLst>
        </pc:spChg>
      </pc:sldChg>
      <pc:sldChg chg="addSp delSp modSp add del">
        <pc:chgData name="Sanchit P Maini" userId="21f8202f-66b2-4281-ae32-e1ace86b79e0" providerId="ADAL" clId="{9BC71444-28FF-4AB0-9418-9C526DA33BED}" dt="2020-07-29T06:00:40.584" v="13328" actId="2696"/>
        <pc:sldMkLst>
          <pc:docMk/>
          <pc:sldMk cId="2927358883" sldId="275"/>
        </pc:sldMkLst>
        <pc:spChg chg="mod">
          <ac:chgData name="Sanchit P Maini" userId="21f8202f-66b2-4281-ae32-e1ace86b79e0" providerId="ADAL" clId="{9BC71444-28FF-4AB0-9418-9C526DA33BED}" dt="2020-07-29T04:16:53.493" v="11610" actId="20577"/>
          <ac:spMkLst>
            <pc:docMk/>
            <pc:sldMk cId="2927358883" sldId="275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29T04:20:57.513" v="11791" actId="20577"/>
          <ac:spMkLst>
            <pc:docMk/>
            <pc:sldMk cId="2927358883" sldId="275"/>
            <ac:spMk id="9" creationId="{209FC5DA-F521-49E3-B989-4040411495C0}"/>
          </ac:spMkLst>
        </pc:spChg>
        <pc:spChg chg="del">
          <ac:chgData name="Sanchit P Maini" userId="21f8202f-66b2-4281-ae32-e1ace86b79e0" providerId="ADAL" clId="{9BC71444-28FF-4AB0-9418-9C526DA33BED}" dt="2020-07-28T15:02:11.919" v="8584" actId="478"/>
          <ac:spMkLst>
            <pc:docMk/>
            <pc:sldMk cId="2927358883" sldId="275"/>
            <ac:spMk id="18" creationId="{004339ED-8F9C-4021-8182-C9F35BD6E39F}"/>
          </ac:spMkLst>
        </pc:spChg>
        <pc:spChg chg="del mod">
          <ac:chgData name="Sanchit P Maini" userId="21f8202f-66b2-4281-ae32-e1ace86b79e0" providerId="ADAL" clId="{9BC71444-28FF-4AB0-9418-9C526DA33BED}" dt="2020-07-29T02:44:33.217" v="11589" actId="478"/>
          <ac:spMkLst>
            <pc:docMk/>
            <pc:sldMk cId="2927358883" sldId="275"/>
            <ac:spMk id="29" creationId="{B787A4AE-06B4-43CE-9849-FC59972774D8}"/>
          </ac:spMkLst>
        </pc:spChg>
        <pc:spChg chg="del">
          <ac:chgData name="Sanchit P Maini" userId="21f8202f-66b2-4281-ae32-e1ace86b79e0" providerId="ADAL" clId="{9BC71444-28FF-4AB0-9418-9C526DA33BED}" dt="2020-07-28T15:02:15.638" v="8585" actId="478"/>
          <ac:spMkLst>
            <pc:docMk/>
            <pc:sldMk cId="2927358883" sldId="275"/>
            <ac:spMk id="30" creationId="{6D9EE8DF-09BA-4A17-AF92-CED771C119D8}"/>
          </ac:spMkLst>
        </pc:spChg>
      </pc:sldChg>
      <pc:sldChg chg="addSp delSp modSp add del">
        <pc:chgData name="Sanchit P Maini" userId="21f8202f-66b2-4281-ae32-e1ace86b79e0" providerId="ADAL" clId="{9BC71444-28FF-4AB0-9418-9C526DA33BED}" dt="2020-07-29T02:40:56.319" v="11063" actId="2696"/>
        <pc:sldMkLst>
          <pc:docMk/>
          <pc:sldMk cId="3257598915" sldId="276"/>
        </pc:sldMkLst>
        <pc:spChg chg="del">
          <ac:chgData name="Sanchit P Maini" userId="21f8202f-66b2-4281-ae32-e1ace86b79e0" providerId="ADAL" clId="{9BC71444-28FF-4AB0-9418-9C526DA33BED}" dt="2020-07-29T01:17:25.881" v="8980" actId="478"/>
          <ac:spMkLst>
            <pc:docMk/>
            <pc:sldMk cId="3257598915" sldId="276"/>
            <ac:spMk id="4" creationId="{00000000-0000-0000-0000-000000000000}"/>
          </ac:spMkLst>
        </pc:spChg>
        <pc:spChg chg="add mod">
          <ac:chgData name="Sanchit P Maini" userId="21f8202f-66b2-4281-ae32-e1ace86b79e0" providerId="ADAL" clId="{9BC71444-28FF-4AB0-9418-9C526DA33BED}" dt="2020-07-29T01:17:19.783" v="8979" actId="6549"/>
          <ac:spMkLst>
            <pc:docMk/>
            <pc:sldMk cId="3257598915" sldId="276"/>
            <ac:spMk id="14" creationId="{1D8AD2CB-C131-4651-89EF-EE637FAC6F31}"/>
          </ac:spMkLst>
        </pc:spChg>
        <pc:spChg chg="del mod">
          <ac:chgData name="Sanchit P Maini" userId="21f8202f-66b2-4281-ae32-e1ace86b79e0" providerId="ADAL" clId="{9BC71444-28FF-4AB0-9418-9C526DA33BED}" dt="2020-07-29T01:17:32.981" v="8983" actId="478"/>
          <ac:spMkLst>
            <pc:docMk/>
            <pc:sldMk cId="3257598915" sldId="276"/>
            <ac:spMk id="16" creationId="{E35E0936-E54B-4F78-9C6E-11B4338AC2EF}"/>
          </ac:spMkLst>
        </pc:spChg>
        <pc:spChg chg="del mod">
          <ac:chgData name="Sanchit P Maini" userId="21f8202f-66b2-4281-ae32-e1ace86b79e0" providerId="ADAL" clId="{9BC71444-28FF-4AB0-9418-9C526DA33BED}" dt="2020-07-29T01:17:40.283" v="8988" actId="478"/>
          <ac:spMkLst>
            <pc:docMk/>
            <pc:sldMk cId="3257598915" sldId="276"/>
            <ac:spMk id="19" creationId="{A0F839D3-0776-4B44-9824-49CF0DC017D9}"/>
          </ac:spMkLst>
        </pc:spChg>
        <pc:spChg chg="del mod">
          <ac:chgData name="Sanchit P Maini" userId="21f8202f-66b2-4281-ae32-e1ace86b79e0" providerId="ADAL" clId="{9BC71444-28FF-4AB0-9418-9C526DA33BED}" dt="2020-07-29T01:17:37.701" v="8986" actId="478"/>
          <ac:spMkLst>
            <pc:docMk/>
            <pc:sldMk cId="3257598915" sldId="276"/>
            <ac:spMk id="21" creationId="{EBF2BE31-066A-4B57-8F10-6BB9FF381912}"/>
          </ac:spMkLst>
        </pc:spChg>
        <pc:picChg chg="del">
          <ac:chgData name="Sanchit P Maini" userId="21f8202f-66b2-4281-ae32-e1ace86b79e0" providerId="ADAL" clId="{9BC71444-28FF-4AB0-9418-9C526DA33BED}" dt="2020-07-29T01:17:25.881" v="8980" actId="478"/>
          <ac:picMkLst>
            <pc:docMk/>
            <pc:sldMk cId="3257598915" sldId="276"/>
            <ac:picMk id="13" creationId="{363656C2-2152-4B0A-BD0E-D2B0F121EABA}"/>
          </ac:picMkLst>
        </pc:picChg>
        <pc:picChg chg="del mod">
          <ac:chgData name="Sanchit P Maini" userId="21f8202f-66b2-4281-ae32-e1ace86b79e0" providerId="ADAL" clId="{9BC71444-28FF-4AB0-9418-9C526DA33BED}" dt="2020-07-29T01:17:35.711" v="8985" actId="478"/>
          <ac:picMkLst>
            <pc:docMk/>
            <pc:sldMk cId="3257598915" sldId="276"/>
            <ac:picMk id="22" creationId="{8874420A-3067-4580-A419-6DF1B8A4B0D4}"/>
          </ac:picMkLst>
        </pc:picChg>
        <pc:picChg chg="del mod">
          <ac:chgData name="Sanchit P Maini" userId="21f8202f-66b2-4281-ae32-e1ace86b79e0" providerId="ADAL" clId="{9BC71444-28FF-4AB0-9418-9C526DA33BED}" dt="2020-07-29T01:17:38.715" v="8987" actId="478"/>
          <ac:picMkLst>
            <pc:docMk/>
            <pc:sldMk cId="3257598915" sldId="276"/>
            <ac:picMk id="24" creationId="{00E3B791-7040-4719-8A33-696651961AC3}"/>
          </ac:picMkLst>
        </pc:picChg>
      </pc:sldChg>
      <pc:sldChg chg="addSp delSp modSp add">
        <pc:chgData name="Sanchit P Maini" userId="21f8202f-66b2-4281-ae32-e1ace86b79e0" providerId="ADAL" clId="{9BC71444-28FF-4AB0-9418-9C526DA33BED}" dt="2020-07-30T01:08:27.474" v="15600" actId="1037"/>
        <pc:sldMkLst>
          <pc:docMk/>
          <pc:sldMk cId="2708331184" sldId="277"/>
        </pc:sldMkLst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5" creationId="{234FB06C-4789-46F0-9C03-026A179232D1}"/>
          </ac:spMkLst>
        </pc:spChg>
        <pc:spChg chg="mod">
          <ac:chgData name="Sanchit P Maini" userId="21f8202f-66b2-4281-ae32-e1ace86b79e0" providerId="ADAL" clId="{9BC71444-28FF-4AB0-9418-9C526DA33BED}" dt="2020-07-29T04:17:14.149" v="11616" actId="20577"/>
          <ac:spMkLst>
            <pc:docMk/>
            <pc:sldMk cId="2708331184" sldId="277"/>
            <ac:spMk id="6" creationId="{0015666F-851E-479F-B1D4-51886D70C91A}"/>
          </ac:spMkLst>
        </pc:spChg>
        <pc:spChg chg="del">
          <ac:chgData name="Sanchit P Maini" userId="21f8202f-66b2-4281-ae32-e1ace86b79e0" providerId="ADAL" clId="{9BC71444-28FF-4AB0-9418-9C526DA33BED}" dt="2020-07-29T02:26:25.093" v="10537" actId="478"/>
          <ac:spMkLst>
            <pc:docMk/>
            <pc:sldMk cId="2708331184" sldId="277"/>
            <ac:spMk id="7" creationId="{D49F4765-5D01-4822-A57F-EB3FD4CA74D0}"/>
          </ac:spMkLst>
        </pc:spChg>
        <pc:spChg chg="add mod">
          <ac:chgData name="Sanchit P Maini" userId="21f8202f-66b2-4281-ae32-e1ace86b79e0" providerId="ADAL" clId="{9BC71444-28FF-4AB0-9418-9C526DA33BED}" dt="2020-07-30T01:08:27.474" v="15600" actId="1037"/>
          <ac:spMkLst>
            <pc:docMk/>
            <pc:sldMk cId="2708331184" sldId="277"/>
            <ac:spMk id="7" creationId="{F87A8786-5F6B-46E5-97F6-8C9A3BAB792F}"/>
          </ac:spMkLst>
        </pc:spChg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9" creationId="{05AA63AB-3DF0-43B2-A1D1-49759B1BA00F}"/>
          </ac:spMkLst>
        </pc:spChg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10" creationId="{F0E79CEC-93A0-4967-BE9D-A6B341B73428}"/>
          </ac:spMkLst>
        </pc:spChg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11" creationId="{F9359784-CB74-4697-9EC9-5725EC3475B0}"/>
          </ac:spMkLst>
        </pc:spChg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12" creationId="{E645E05C-E424-48F8-9597-470CE949AB2D}"/>
          </ac:spMkLst>
        </pc:spChg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13" creationId="{0B336D8B-F6BE-41C3-B943-0C1298CF4508}"/>
          </ac:spMkLst>
        </pc:spChg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14" creationId="{A0AAC861-28DB-421E-BDC0-ED81D8A067DA}"/>
          </ac:spMkLst>
        </pc:spChg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15" creationId="{39B0E2AA-A569-4D99-9BBB-8ABCACCAD232}"/>
          </ac:spMkLst>
        </pc:spChg>
        <pc:spChg chg="del">
          <ac:chgData name="Sanchit P Maini" userId="21f8202f-66b2-4281-ae32-e1ace86b79e0" providerId="ADAL" clId="{9BC71444-28FF-4AB0-9418-9C526DA33BED}" dt="2020-07-29T02:15:35.658" v="9702" actId="478"/>
          <ac:spMkLst>
            <pc:docMk/>
            <pc:sldMk cId="2708331184" sldId="277"/>
            <ac:spMk id="16" creationId="{878564B6-4BD1-49F4-8CBF-C48B4BD14E2E}"/>
          </ac:spMkLst>
        </pc:spChg>
        <pc:spChg chg="mod">
          <ac:chgData name="Sanchit P Maini" userId="21f8202f-66b2-4281-ae32-e1ace86b79e0" providerId="ADAL" clId="{9BC71444-28FF-4AB0-9418-9C526DA33BED}" dt="2020-07-29T02:40:08.527" v="11062" actId="20577"/>
          <ac:spMkLst>
            <pc:docMk/>
            <pc:sldMk cId="2708331184" sldId="277"/>
            <ac:spMk id="29" creationId="{B787A4AE-06B4-43CE-9849-FC59972774D8}"/>
          </ac:spMkLst>
        </pc:spChg>
        <pc:spChg chg="del">
          <ac:chgData name="Sanchit P Maini" userId="21f8202f-66b2-4281-ae32-e1ace86b79e0" providerId="ADAL" clId="{9BC71444-28FF-4AB0-9418-9C526DA33BED}" dt="2020-07-29T02:30:56.025" v="11041" actId="478"/>
          <ac:spMkLst>
            <pc:docMk/>
            <pc:sldMk cId="2708331184" sldId="277"/>
            <ac:spMk id="30" creationId="{6D9EE8DF-09BA-4A17-AF92-CED771C119D8}"/>
          </ac:spMkLst>
        </pc:spChg>
      </pc:sldChg>
      <pc:sldChg chg="addSp delSp modSp add">
        <pc:chgData name="Sanchit P Maini" userId="21f8202f-66b2-4281-ae32-e1ace86b79e0" providerId="ADAL" clId="{9BC71444-28FF-4AB0-9418-9C526DA33BED}" dt="2020-07-30T01:12:32.944" v="15660" actId="1035"/>
        <pc:sldMkLst>
          <pc:docMk/>
          <pc:sldMk cId="3507533400" sldId="278"/>
        </pc:sldMkLst>
        <pc:spChg chg="mod">
          <ac:chgData name="Sanchit P Maini" userId="21f8202f-66b2-4281-ae32-e1ace86b79e0" providerId="ADAL" clId="{9BC71444-28FF-4AB0-9418-9C526DA33BED}" dt="2020-07-29T02:41:44.474" v="11154" actId="6549"/>
          <ac:spMkLst>
            <pc:docMk/>
            <pc:sldMk cId="3507533400" sldId="278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29T06:26:04.296" v="14223" actId="20577"/>
          <ac:spMkLst>
            <pc:docMk/>
            <pc:sldMk cId="3507533400" sldId="278"/>
            <ac:spMk id="9" creationId="{D0D27228-765E-408B-8CA6-F0FF581BF661}"/>
          </ac:spMkLst>
        </pc:spChg>
        <pc:spChg chg="add mod">
          <ac:chgData name="Sanchit P Maini" userId="21f8202f-66b2-4281-ae32-e1ace86b79e0" providerId="ADAL" clId="{9BC71444-28FF-4AB0-9418-9C526DA33BED}" dt="2020-07-29T06:01:20.881" v="13338" actId="1076"/>
          <ac:spMkLst>
            <pc:docMk/>
            <pc:sldMk cId="3507533400" sldId="278"/>
            <ac:spMk id="10" creationId="{6163174B-87C0-417D-ADE6-F94FCF561790}"/>
          </ac:spMkLst>
        </pc:spChg>
        <pc:spChg chg="add mod">
          <ac:chgData name="Sanchit P Maini" userId="21f8202f-66b2-4281-ae32-e1ace86b79e0" providerId="ADAL" clId="{9BC71444-28FF-4AB0-9418-9C526DA33BED}" dt="2020-07-29T06:25:38.771" v="14210" actId="1036"/>
          <ac:spMkLst>
            <pc:docMk/>
            <pc:sldMk cId="3507533400" sldId="278"/>
            <ac:spMk id="11" creationId="{751CA1CD-73FF-46ED-851E-7E913CA9545E}"/>
          </ac:spMkLst>
        </pc:spChg>
        <pc:spChg chg="add mod">
          <ac:chgData name="Sanchit P Maini" userId="21f8202f-66b2-4281-ae32-e1ace86b79e0" providerId="ADAL" clId="{9BC71444-28FF-4AB0-9418-9C526DA33BED}" dt="2020-07-29T06:25:48.808" v="14215" actId="1035"/>
          <ac:spMkLst>
            <pc:docMk/>
            <pc:sldMk cId="3507533400" sldId="278"/>
            <ac:spMk id="12" creationId="{046FC180-80F5-42B1-9473-97D9C7D190A6}"/>
          </ac:spMkLst>
        </pc:spChg>
        <pc:spChg chg="add mod">
          <ac:chgData name="Sanchit P Maini" userId="21f8202f-66b2-4281-ae32-e1ace86b79e0" providerId="ADAL" clId="{9BC71444-28FF-4AB0-9418-9C526DA33BED}" dt="2020-07-29T06:26:01.221" v="14220" actId="1035"/>
          <ac:spMkLst>
            <pc:docMk/>
            <pc:sldMk cId="3507533400" sldId="278"/>
            <ac:spMk id="13" creationId="{28455479-315A-4960-A02A-4D5C6852BBBF}"/>
          </ac:spMkLst>
        </pc:spChg>
        <pc:spChg chg="add mod">
          <ac:chgData name="Sanchit P Maini" userId="21f8202f-66b2-4281-ae32-e1ace86b79e0" providerId="ADAL" clId="{9BC71444-28FF-4AB0-9418-9C526DA33BED}" dt="2020-07-29T06:26:08.091" v="14227" actId="1036"/>
          <ac:spMkLst>
            <pc:docMk/>
            <pc:sldMk cId="3507533400" sldId="278"/>
            <ac:spMk id="14" creationId="{2499AB7F-D291-4BF0-B733-390CD0C76E42}"/>
          </ac:spMkLst>
        </pc:spChg>
        <pc:spChg chg="add mod">
          <ac:chgData name="Sanchit P Maini" userId="21f8202f-66b2-4281-ae32-e1ace86b79e0" providerId="ADAL" clId="{9BC71444-28FF-4AB0-9418-9C526DA33BED}" dt="2020-07-30T01:12:32.944" v="15660" actId="1035"/>
          <ac:spMkLst>
            <pc:docMk/>
            <pc:sldMk cId="3507533400" sldId="278"/>
            <ac:spMk id="15" creationId="{F16E3235-6C3A-4C17-8D48-86F1E2D508AA}"/>
          </ac:spMkLst>
        </pc:spChg>
        <pc:spChg chg="del mod">
          <ac:chgData name="Sanchit P Maini" userId="21f8202f-66b2-4281-ae32-e1ace86b79e0" providerId="ADAL" clId="{9BC71444-28FF-4AB0-9418-9C526DA33BED}" dt="2020-07-29T02:44:50.944" v="11593"/>
          <ac:spMkLst>
            <pc:docMk/>
            <pc:sldMk cId="3507533400" sldId="278"/>
            <ac:spMk id="29" creationId="{B787A4AE-06B4-43CE-9849-FC59972774D8}"/>
          </ac:spMkLst>
        </pc:spChg>
        <pc:graphicFrameChg chg="add del modGraphic">
          <ac:chgData name="Sanchit P Maini" userId="21f8202f-66b2-4281-ae32-e1ace86b79e0" providerId="ADAL" clId="{9BC71444-28FF-4AB0-9418-9C526DA33BED}" dt="2020-07-29T02:41:36.466" v="11108" actId="478"/>
          <ac:graphicFrameMkLst>
            <pc:docMk/>
            <pc:sldMk cId="3507533400" sldId="278"/>
            <ac:graphicFrameMk id="7" creationId="{725624CA-F2FC-4FE0-8C0A-FB50240EC246}"/>
          </ac:graphicFrameMkLst>
        </pc:graphicFrameChg>
      </pc:sldChg>
      <pc:sldChg chg="addSp modSp add">
        <pc:chgData name="Sanchit P Maini" userId="21f8202f-66b2-4281-ae32-e1ace86b79e0" providerId="ADAL" clId="{9BC71444-28FF-4AB0-9418-9C526DA33BED}" dt="2020-07-30T01:14:12.543" v="15681" actId="1038"/>
        <pc:sldMkLst>
          <pc:docMk/>
          <pc:sldMk cId="1178719255" sldId="279"/>
        </pc:sldMkLst>
        <pc:spChg chg="mod">
          <ac:chgData name="Sanchit P Maini" userId="21f8202f-66b2-4281-ae32-e1ace86b79e0" providerId="ADAL" clId="{9BC71444-28FF-4AB0-9418-9C526DA33BED}" dt="2020-07-29T02:41:55.985" v="11181" actId="20577"/>
          <ac:spMkLst>
            <pc:docMk/>
            <pc:sldMk cId="1178719255" sldId="279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30T01:14:12.543" v="15681" actId="1038"/>
          <ac:spMkLst>
            <pc:docMk/>
            <pc:sldMk cId="1178719255" sldId="279"/>
            <ac:spMk id="7" creationId="{1C7DC738-B54F-4C81-A5FE-5946E65841D8}"/>
          </ac:spMkLst>
        </pc:spChg>
        <pc:spChg chg="mod">
          <ac:chgData name="Sanchit P Maini" userId="21f8202f-66b2-4281-ae32-e1ace86b79e0" providerId="ADAL" clId="{9BC71444-28FF-4AB0-9418-9C526DA33BED}" dt="2020-07-29T02:42:25.797" v="11258" actId="20577"/>
          <ac:spMkLst>
            <pc:docMk/>
            <pc:sldMk cId="1178719255" sldId="279"/>
            <ac:spMk id="29" creationId="{B787A4AE-06B4-43CE-9849-FC59972774D8}"/>
          </ac:spMkLst>
        </pc:spChg>
      </pc:sldChg>
      <pc:sldChg chg="addSp delSp modSp add">
        <pc:chgData name="Sanchit P Maini" userId="21f8202f-66b2-4281-ae32-e1ace86b79e0" providerId="ADAL" clId="{9BC71444-28FF-4AB0-9418-9C526DA33BED}" dt="2020-07-30T01:04:55.516" v="15562" actId="1035"/>
        <pc:sldMkLst>
          <pc:docMk/>
          <pc:sldMk cId="2231058598" sldId="280"/>
        </pc:sldMkLst>
        <pc:spChg chg="del">
          <ac:chgData name="Sanchit P Maini" userId="21f8202f-66b2-4281-ae32-e1ace86b79e0" providerId="ADAL" clId="{9BC71444-28FF-4AB0-9418-9C526DA33BED}" dt="2020-07-29T06:13:02.665" v="13604" actId="478"/>
          <ac:spMkLst>
            <pc:docMk/>
            <pc:sldMk cId="2231058598" sldId="280"/>
            <ac:spMk id="5" creationId="{74FE3EFE-A169-4C63-8A96-A69FE6A6E7D3}"/>
          </ac:spMkLst>
        </pc:spChg>
        <pc:spChg chg="add mod">
          <ac:chgData name="Sanchit P Maini" userId="21f8202f-66b2-4281-ae32-e1ace86b79e0" providerId="ADAL" clId="{9BC71444-28FF-4AB0-9418-9C526DA33BED}" dt="2020-07-30T01:04:55.516" v="15562" actId="1035"/>
          <ac:spMkLst>
            <pc:docMk/>
            <pc:sldMk cId="2231058598" sldId="280"/>
            <ac:spMk id="6" creationId="{CCDAE44F-4865-42DC-9F51-4731FF0458AB}"/>
          </ac:spMkLst>
        </pc:spChg>
      </pc:sldChg>
      <pc:sldChg chg="addSp delSp modSp add">
        <pc:chgData name="Sanchit P Maini" userId="21f8202f-66b2-4281-ae32-e1ace86b79e0" providerId="ADAL" clId="{9BC71444-28FF-4AB0-9418-9C526DA33BED}" dt="2020-07-30T01:28:34.774" v="15682" actId="478"/>
        <pc:sldMkLst>
          <pc:docMk/>
          <pc:sldMk cId="3170416273" sldId="281"/>
        </pc:sldMkLst>
        <pc:spChg chg="mod">
          <ac:chgData name="Sanchit P Maini" userId="21f8202f-66b2-4281-ae32-e1ace86b79e0" providerId="ADAL" clId="{9BC71444-28FF-4AB0-9418-9C526DA33BED}" dt="2020-07-29T06:45:56.482" v="14338" actId="20577"/>
          <ac:spMkLst>
            <pc:docMk/>
            <pc:sldMk cId="3170416273" sldId="281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30T01:03:17.322" v="15519" actId="20577"/>
          <ac:spMkLst>
            <pc:docMk/>
            <pc:sldMk cId="3170416273" sldId="281"/>
            <ac:spMk id="7" creationId="{7953C090-2549-41F3-AE8F-1D207312D323}"/>
          </ac:spMkLst>
        </pc:spChg>
        <pc:spChg chg="del mod">
          <ac:chgData name="Sanchit P Maini" userId="21f8202f-66b2-4281-ae32-e1ace86b79e0" providerId="ADAL" clId="{9BC71444-28FF-4AB0-9418-9C526DA33BED}" dt="2020-07-30T01:28:34.774" v="15682" actId="478"/>
          <ac:spMkLst>
            <pc:docMk/>
            <pc:sldMk cId="3170416273" sldId="281"/>
            <ac:spMk id="29" creationId="{B787A4AE-06B4-43CE-9849-FC59972774D8}"/>
          </ac:spMkLst>
        </pc:spChg>
      </pc:sldChg>
      <pc:sldChg chg="addSp delSp modSp add ord">
        <pc:chgData name="Sanchit P Maini" userId="21f8202f-66b2-4281-ae32-e1ace86b79e0" providerId="ADAL" clId="{9BC71444-28FF-4AB0-9418-9C526DA33BED}" dt="2020-07-30T01:01:44.579" v="15466" actId="115"/>
        <pc:sldMkLst>
          <pc:docMk/>
          <pc:sldMk cId="2334610392" sldId="282"/>
        </pc:sldMkLst>
        <pc:spChg chg="del">
          <ac:chgData name="Sanchit P Maini" userId="21f8202f-66b2-4281-ae32-e1ace86b79e0" providerId="ADAL" clId="{9BC71444-28FF-4AB0-9418-9C526DA33BED}" dt="2020-07-29T06:52:16.306" v="14421" actId="478"/>
          <ac:spMkLst>
            <pc:docMk/>
            <pc:sldMk cId="2334610392" sldId="282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30T01:01:44.579" v="15466" actId="115"/>
          <ac:spMkLst>
            <pc:docMk/>
            <pc:sldMk cId="2334610392" sldId="282"/>
            <ac:spMk id="8" creationId="{87BFDFC9-B111-40A1-B5BE-28065CEDFF80}"/>
          </ac:spMkLst>
        </pc:spChg>
        <pc:spChg chg="add mod">
          <ac:chgData name="Sanchit P Maini" userId="21f8202f-66b2-4281-ae32-e1ace86b79e0" providerId="ADAL" clId="{9BC71444-28FF-4AB0-9418-9C526DA33BED}" dt="2020-07-29T06:55:45.768" v="14437" actId="2711"/>
          <ac:spMkLst>
            <pc:docMk/>
            <pc:sldMk cId="2334610392" sldId="282"/>
            <ac:spMk id="9" creationId="{C98FD781-B137-4719-9396-ADE2A18D9DC8}"/>
          </ac:spMkLst>
        </pc:spChg>
        <pc:spChg chg="del">
          <ac:chgData name="Sanchit P Maini" userId="21f8202f-66b2-4281-ae32-e1ace86b79e0" providerId="ADAL" clId="{9BC71444-28FF-4AB0-9418-9C526DA33BED}" dt="2020-07-29T06:52:19.162" v="14422" actId="478"/>
          <ac:spMkLst>
            <pc:docMk/>
            <pc:sldMk cId="2334610392" sldId="282"/>
            <ac:spMk id="29" creationId="{B787A4AE-06B4-43CE-9849-FC59972774D8}"/>
          </ac:spMkLst>
        </pc:spChg>
        <pc:picChg chg="add mod">
          <ac:chgData name="Sanchit P Maini" userId="21f8202f-66b2-4281-ae32-e1ace86b79e0" providerId="ADAL" clId="{9BC71444-28FF-4AB0-9418-9C526DA33BED}" dt="2020-07-29T06:53:04.492" v="14427" actId="14100"/>
          <ac:picMkLst>
            <pc:docMk/>
            <pc:sldMk cId="2334610392" sldId="282"/>
            <ac:picMk id="7" creationId="{E41E13A2-981D-4CAD-8A15-013C7CCB03EF}"/>
          </ac:picMkLst>
        </pc:picChg>
      </pc:sldChg>
      <pc:sldChg chg="add del">
        <pc:chgData name="Sanchit P Maini" userId="21f8202f-66b2-4281-ae32-e1ace86b79e0" providerId="ADAL" clId="{9BC71444-28FF-4AB0-9418-9C526DA33BED}" dt="2020-07-29T06:52:22.442" v="14424"/>
        <pc:sldMkLst>
          <pc:docMk/>
          <pc:sldMk cId="121882041" sldId="283"/>
        </pc:sldMkLst>
      </pc:sldChg>
      <pc:sldChg chg="addSp delSp modSp add">
        <pc:chgData name="Sanchit P Maini" userId="21f8202f-66b2-4281-ae32-e1ace86b79e0" providerId="ADAL" clId="{9BC71444-28FF-4AB0-9418-9C526DA33BED}" dt="2020-07-30T01:28:39.694" v="15683" actId="478"/>
        <pc:sldMkLst>
          <pc:docMk/>
          <pc:sldMk cId="2110775706" sldId="283"/>
        </pc:sldMkLst>
        <pc:spChg chg="mod">
          <ac:chgData name="Sanchit P Maini" userId="21f8202f-66b2-4281-ae32-e1ace86b79e0" providerId="ADAL" clId="{9BC71444-28FF-4AB0-9418-9C526DA33BED}" dt="2020-07-29T07:02:14.617" v="14576" actId="20577"/>
          <ac:spMkLst>
            <pc:docMk/>
            <pc:sldMk cId="2110775706" sldId="283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30T01:08:54.193" v="15611" actId="14100"/>
          <ac:spMkLst>
            <pc:docMk/>
            <pc:sldMk cId="2110775706" sldId="283"/>
            <ac:spMk id="7" creationId="{ECA18FD9-1FB2-46B3-B1F6-77F158531230}"/>
          </ac:spMkLst>
        </pc:spChg>
        <pc:spChg chg="del mod">
          <ac:chgData name="Sanchit P Maini" userId="21f8202f-66b2-4281-ae32-e1ace86b79e0" providerId="ADAL" clId="{9BC71444-28FF-4AB0-9418-9C526DA33BED}" dt="2020-07-30T01:28:39.694" v="15683" actId="478"/>
          <ac:spMkLst>
            <pc:docMk/>
            <pc:sldMk cId="2110775706" sldId="283"/>
            <ac:spMk id="29" creationId="{B787A4AE-06B4-43CE-9849-FC59972774D8}"/>
          </ac:spMkLst>
        </pc:spChg>
      </pc:sldChg>
      <pc:sldChg chg="addSp delSp modSp add">
        <pc:chgData name="Sanchit P Maini" userId="21f8202f-66b2-4281-ae32-e1ace86b79e0" providerId="ADAL" clId="{9BC71444-28FF-4AB0-9418-9C526DA33BED}" dt="2020-07-30T01:28:46.096" v="15684" actId="478"/>
        <pc:sldMkLst>
          <pc:docMk/>
          <pc:sldMk cId="480587382" sldId="284"/>
        </pc:sldMkLst>
        <pc:spChg chg="mod">
          <ac:chgData name="Sanchit P Maini" userId="21f8202f-66b2-4281-ae32-e1ace86b79e0" providerId="ADAL" clId="{9BC71444-28FF-4AB0-9418-9C526DA33BED}" dt="2020-07-29T07:13:58.380" v="14958" actId="20577"/>
          <ac:spMkLst>
            <pc:docMk/>
            <pc:sldMk cId="480587382" sldId="284"/>
            <ac:spMk id="6" creationId="{0015666F-851E-479F-B1D4-51886D70C91A}"/>
          </ac:spMkLst>
        </pc:spChg>
        <pc:spChg chg="add mod">
          <ac:chgData name="Sanchit P Maini" userId="21f8202f-66b2-4281-ae32-e1ace86b79e0" providerId="ADAL" clId="{9BC71444-28FF-4AB0-9418-9C526DA33BED}" dt="2020-07-30T01:13:40.534" v="15672" actId="1036"/>
          <ac:spMkLst>
            <pc:docMk/>
            <pc:sldMk cId="480587382" sldId="284"/>
            <ac:spMk id="7" creationId="{D262FF0E-B6CA-49CC-8641-22CE58A89160}"/>
          </ac:spMkLst>
        </pc:spChg>
        <pc:spChg chg="del mod">
          <ac:chgData name="Sanchit P Maini" userId="21f8202f-66b2-4281-ae32-e1ace86b79e0" providerId="ADAL" clId="{9BC71444-28FF-4AB0-9418-9C526DA33BED}" dt="2020-07-30T01:28:46.096" v="15684" actId="478"/>
          <ac:spMkLst>
            <pc:docMk/>
            <pc:sldMk cId="480587382" sldId="284"/>
            <ac:spMk id="29" creationId="{B787A4AE-06B4-43CE-9849-FC59972774D8}"/>
          </ac:spMkLst>
        </pc:spChg>
      </pc:sldChg>
      <pc:sldMasterChg chg="addSp delSp modSp">
        <pc:chgData name="Sanchit P Maini" userId="21f8202f-66b2-4281-ae32-e1ace86b79e0" providerId="ADAL" clId="{9BC71444-28FF-4AB0-9418-9C526DA33BED}" dt="2020-07-30T00:45:12.965" v="15230" actId="20577"/>
        <pc:sldMasterMkLst>
          <pc:docMk/>
          <pc:sldMasterMk cId="0" sldId="2147483660"/>
        </pc:sldMasterMkLst>
        <pc:spChg chg="add del">
          <ac:chgData name="Sanchit P Maini" userId="21f8202f-66b2-4281-ae32-e1ace86b79e0" providerId="ADAL" clId="{9BC71444-28FF-4AB0-9418-9C526DA33BED}" dt="2020-07-30T00:45:01.660" v="15203"/>
          <ac:spMkLst>
            <pc:docMk/>
            <pc:sldMasterMk cId="0" sldId="2147483660"/>
            <ac:spMk id="7" creationId="{9CAF25C0-1358-4987-9CE3-B9A5CCC57ECF}"/>
          </ac:spMkLst>
        </pc:spChg>
        <pc:spChg chg="mod">
          <ac:chgData name="Sanchit P Maini" userId="21f8202f-66b2-4281-ae32-e1ace86b79e0" providerId="ADAL" clId="{9BC71444-28FF-4AB0-9418-9C526DA33BED}" dt="2020-07-30T00:45:12.965" v="15230" actId="20577"/>
          <ac:spMkLst>
            <pc:docMk/>
            <pc:sldMasterMk cId="0" sldId="2147483660"/>
            <ac:spMk id="1029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30-07-2020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7-28T05:58:11.0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7-28T12:06:47.0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7/30/2020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80367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16861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77727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66891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71455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311034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18336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8919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91777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85295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1151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63134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29516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80696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926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png"/><Relationship Id="rId7" Type="http://schemas.openxmlformats.org/officeDocument/2006/relationships/customXml" Target="../ink/ink2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svg"/><Relationship Id="rId5" Type="http://schemas.openxmlformats.org/officeDocument/2006/relationships/customXml" Target="../ink/ink1.xml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hyperlink" Target="http://www.actuariesindia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www.actuariesindia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visualcapitalist.com/history-of-pandemics-deadliest/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ctuariesindia.org/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ctuariesindia.org/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ctuariesindia.org/" TargetMode="External"/><Relationship Id="rId5" Type="http://schemas.openxmlformats.org/officeDocument/2006/relationships/hyperlink" Target="https://blogs.bmj.com/bmj/2020/07/22/managing-uncertainty-in-the-covid-19-era/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actuariesindia.org/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3505200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228600" y="3886200"/>
            <a:ext cx="8077200" cy="8382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sz="2600" b="1" dirty="0"/>
              <a:t>COVID-19 and Operational Risks</a:t>
            </a:r>
          </a:p>
          <a:p>
            <a:pPr algn="l"/>
            <a:r>
              <a:rPr lang="en-US" altLang="en-US" sz="2600" b="1" kern="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Sanchit Maini </a:t>
            </a:r>
            <a:r>
              <a:rPr lang="en-US" altLang="en-US" sz="1400" b="1" kern="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FIAA, FIAI, FSAS, CERA</a:t>
            </a:r>
          </a:p>
          <a:p>
            <a:pPr algn="l"/>
            <a:r>
              <a:rPr lang="en-US" altLang="en-US" sz="1400" b="1" kern="0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Chief Financial and Operational Risk Officer, Prudential Corporation Asia</a:t>
            </a:r>
            <a:endParaRPr lang="es-ES" altLang="en-US" sz="1400" b="1" kern="0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76201" y="711200"/>
            <a:ext cx="7239000" cy="22606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4000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Webinar</a:t>
            </a:r>
            <a:r>
              <a:rPr lang="es-UY" altLang="en-US" sz="4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UY" altLang="en-US" sz="4000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UY" altLang="en-US" sz="4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UY" altLang="en-US" sz="4000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es-UY" altLang="en-US" sz="4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Management</a:t>
            </a:r>
          </a:p>
          <a:p>
            <a:pPr algn="l"/>
            <a:r>
              <a:rPr lang="es-UY" altLang="en-US" sz="4000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July</a:t>
            </a:r>
            <a:r>
              <a:rPr lang="es-UY" altLang="en-US" sz="4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31, 2020</a:t>
            </a:r>
            <a:endParaRPr lang="es-UY" altLang="en-US" sz="32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s-ES" altLang="en-US" sz="32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 1400 </a:t>
            </a:r>
            <a:r>
              <a:rPr lang="es-ES" altLang="en-US" sz="3200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altLang="en-US" sz="32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1530 IST </a:t>
            </a:r>
            <a:endParaRPr lang="es-ES" altLang="en-US" sz="3200" kern="0" dirty="0">
              <a:solidFill>
                <a:srgbClr val="FF0000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2514600" y="3124200"/>
            <a:ext cx="6477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0C5C98"/>
                </a:solidFill>
                <a:latin typeface="+mj-lt"/>
              </a:rPr>
              <a:t>Polling Question #2</a:t>
            </a:r>
            <a:endParaRPr lang="en-HK" sz="35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ECA18FD9-1FB2-46B3-B1F6-77F158531230}"/>
              </a:ext>
            </a:extLst>
          </p:cNvPr>
          <p:cNvSpPr txBox="1">
            <a:spLocks/>
          </p:cNvSpPr>
          <p:nvPr/>
        </p:nvSpPr>
        <p:spPr>
          <a:xfrm>
            <a:off x="6553200" y="6477000"/>
            <a:ext cx="2286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  10</a:t>
            </a:r>
          </a:p>
        </p:txBody>
      </p:sp>
    </p:spTree>
    <p:extLst>
      <p:ext uri="{BB962C8B-B14F-4D97-AF65-F5344CB8AC3E}">
        <p14:creationId xmlns:p14="http://schemas.microsoft.com/office/powerpoint/2010/main" val="2110775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Operational risk management</a:t>
            </a:r>
          </a:p>
          <a:p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Resilient, Responsive, Reflexive</a:t>
            </a:r>
            <a:endParaRPr lang="en-HK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xmlns="" id="{7DA09F4C-64A9-4980-934B-5C30B156D0E5}"/>
                  </a:ext>
                </a:extLst>
              </p14:cNvPr>
              <p14:cNvContentPartPr/>
              <p14:nvPr/>
            </p14:nvContentPartPr>
            <p14:xfrm>
              <a:off x="-989431" y="1217001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DA09F4C-64A9-4980-934B-5C30B156D0E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043071" y="110936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xmlns="" id="{65483116-D769-4B0A-A54B-EB8DD9895606}"/>
                  </a:ext>
                </a:extLst>
              </p14:cNvPr>
              <p14:cNvContentPartPr/>
              <p14:nvPr/>
            </p14:nvContentPartPr>
            <p14:xfrm>
              <a:off x="-638431" y="3880641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5483116-D769-4B0A-A54B-EB8DD989560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692431" y="3772641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Graphic 12" descr="Head with gears">
            <a:extLst>
              <a:ext uri="{FF2B5EF4-FFF2-40B4-BE49-F238E27FC236}">
                <a16:creationId xmlns:a16="http://schemas.microsoft.com/office/drawing/2014/main" xmlns="" id="{363656C2-2152-4B0A-BD0E-D2B0F121EA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093534" y="4191000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35E0936-E54B-4F78-9C6E-11B4338AC2EF}"/>
              </a:ext>
            </a:extLst>
          </p:cNvPr>
          <p:cNvSpPr txBox="1"/>
          <p:nvPr/>
        </p:nvSpPr>
        <p:spPr>
          <a:xfrm>
            <a:off x="2580167" y="5029200"/>
            <a:ext cx="3896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Reflexive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Account for dependencies, second order effects 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Iterative, incremental improvements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Societal attitudes, values and norms</a:t>
            </a:r>
            <a:endParaRPr lang="en-HK" sz="16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0F839D3-0776-4B44-9824-49CF0DC017D9}"/>
              </a:ext>
            </a:extLst>
          </p:cNvPr>
          <p:cNvSpPr txBox="1"/>
          <p:nvPr/>
        </p:nvSpPr>
        <p:spPr>
          <a:xfrm>
            <a:off x="457200" y="2362200"/>
            <a:ext cx="3124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C5C98"/>
                </a:solidFill>
                <a:latin typeface="+mj-lt"/>
              </a:rPr>
              <a:t>Resilient</a:t>
            </a:r>
          </a:p>
          <a:p>
            <a:pPr marL="285750" indent="-285750">
              <a:buFontTx/>
              <a:buChar char="-"/>
            </a:pPr>
            <a:r>
              <a:rPr lang="en-US" sz="1400" dirty="0" err="1">
                <a:solidFill>
                  <a:srgbClr val="0C5C98"/>
                </a:solidFill>
                <a:latin typeface="+mj-lt"/>
              </a:rPr>
              <a:t>Prioritise</a:t>
            </a:r>
            <a:r>
              <a:rPr lang="en-US" sz="1400" dirty="0">
                <a:solidFill>
                  <a:srgbClr val="0C5C98"/>
                </a:solidFill>
                <a:latin typeface="+mj-lt"/>
              </a:rPr>
              <a:t> critical processes and systems  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C5C98"/>
                </a:solidFill>
                <a:latin typeface="+mj-lt"/>
              </a:rPr>
              <a:t>Business operations resilience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C5C98"/>
                </a:solidFill>
                <a:latin typeface="+mj-lt"/>
              </a:rPr>
              <a:t>Technology resilience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C5C98"/>
                </a:solidFill>
                <a:latin typeface="+mj-lt"/>
              </a:rPr>
              <a:t>Cyber resilience 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C5C98"/>
                </a:solidFill>
                <a:latin typeface="+mj-lt"/>
              </a:rPr>
              <a:t>Third Party resilience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C5C98"/>
                </a:solidFill>
                <a:latin typeface="+mj-lt"/>
              </a:rPr>
              <a:t>Resilience testing against new assumptions</a:t>
            </a:r>
            <a:endParaRPr lang="en-HK" sz="16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BF2BE31-066A-4B57-8F10-6BB9FF381912}"/>
              </a:ext>
            </a:extLst>
          </p:cNvPr>
          <p:cNvSpPr txBox="1"/>
          <p:nvPr/>
        </p:nvSpPr>
        <p:spPr>
          <a:xfrm>
            <a:off x="4999074" y="2344341"/>
            <a:ext cx="361152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Responsive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Increased frequency of risk reporting to stakeholders (internal, external) 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Additional metrics, key risk indicators, and targeted dashboards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r>
              <a:rPr lang="en-US" sz="1400" baseline="30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nd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line challenge and oversight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Collaboration with first line teams 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Deep dives</a:t>
            </a:r>
            <a:endParaRPr lang="en-HK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2" name="Graphic 21" descr="Dancing">
            <a:extLst>
              <a:ext uri="{FF2B5EF4-FFF2-40B4-BE49-F238E27FC236}">
                <a16:creationId xmlns:a16="http://schemas.microsoft.com/office/drawing/2014/main" xmlns="" id="{8874420A-3067-4580-A419-6DF1B8A4B0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065874" y="1436496"/>
            <a:ext cx="914400" cy="914400"/>
          </a:xfrm>
          <a:prstGeom prst="rect">
            <a:avLst/>
          </a:prstGeom>
        </p:spPr>
      </p:pic>
      <p:pic>
        <p:nvPicPr>
          <p:cNvPr id="24" name="Graphic 23" descr="Climbing">
            <a:extLst>
              <a:ext uri="{FF2B5EF4-FFF2-40B4-BE49-F238E27FC236}">
                <a16:creationId xmlns:a16="http://schemas.microsoft.com/office/drawing/2014/main" xmlns="" id="{00E3B791-7040-4719-8A33-696651961AC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524000" y="1524000"/>
            <a:ext cx="914400" cy="9144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267F299A-8601-478D-88BE-FE36EC185051}"/>
              </a:ext>
            </a:extLst>
          </p:cNvPr>
          <p:cNvSpPr txBox="1">
            <a:spLocks/>
          </p:cNvSpPr>
          <p:nvPr/>
        </p:nvSpPr>
        <p:spPr>
          <a:xfrm>
            <a:off x="6553200" y="6492875"/>
            <a:ext cx="2362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 11</a:t>
            </a:r>
          </a:p>
        </p:txBody>
      </p:sp>
    </p:spTree>
    <p:extLst>
      <p:ext uri="{BB962C8B-B14F-4D97-AF65-F5344CB8AC3E}">
        <p14:creationId xmlns:p14="http://schemas.microsoft.com/office/powerpoint/2010/main" val="3889826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Risk management focus</a:t>
            </a:r>
          </a:p>
          <a:p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Question every assumption</a:t>
            </a:r>
            <a:endParaRPr lang="en-HK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34B6C126-E58B-40D1-B913-1C8899CCA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614075"/>
              </p:ext>
            </p:extLst>
          </p:nvPr>
        </p:nvGraphicFramePr>
        <p:xfrm>
          <a:off x="705293" y="1679377"/>
          <a:ext cx="7924799" cy="451480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xmlns="" val="378834191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6866885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1054421845"/>
                    </a:ext>
                  </a:extLst>
                </a:gridCol>
                <a:gridCol w="1504507">
                  <a:extLst>
                    <a:ext uri="{9D8B030D-6E8A-4147-A177-3AD203B41FA5}">
                      <a16:colId xmlns:a16="http://schemas.microsoft.com/office/drawing/2014/main" xmlns="" val="1068743646"/>
                    </a:ext>
                  </a:extLst>
                </a:gridCol>
                <a:gridCol w="1848292">
                  <a:extLst>
                    <a:ext uri="{9D8B030D-6E8A-4147-A177-3AD203B41FA5}">
                      <a16:colId xmlns:a16="http://schemas.microsoft.com/office/drawing/2014/main" xmlns="" val="3256862823"/>
                    </a:ext>
                  </a:extLst>
                </a:gridCol>
              </a:tblGrid>
              <a:tr h="308565">
                <a:tc>
                  <a:txBody>
                    <a:bodyPr/>
                    <a:lstStyle/>
                    <a:p>
                      <a:r>
                        <a:rPr lang="en-HK" sz="1200" b="1" dirty="0">
                          <a:latin typeface="+mj-lt"/>
                        </a:rPr>
                        <a:t>Risk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HK" sz="1200" b="1" dirty="0">
                          <a:latin typeface="+mj-lt"/>
                        </a:rPr>
                        <a:t>Assumptions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HK" sz="1200" b="1" dirty="0">
                          <a:latin typeface="+mj-lt"/>
                        </a:rPr>
                        <a:t>Issues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HK" sz="1200" b="1" dirty="0">
                          <a:latin typeface="+mj-lt"/>
                        </a:rPr>
                        <a:t>Dependencies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HK" sz="1200" b="1" dirty="0">
                          <a:latin typeface="+mj-lt"/>
                        </a:rPr>
                        <a:t>Risk Response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3940614"/>
                  </a:ext>
                </a:extLst>
              </a:tr>
              <a:tr h="454338">
                <a:tc>
                  <a:txBody>
                    <a:bodyPr/>
                    <a:lstStyle/>
                    <a:p>
                      <a:r>
                        <a:rPr lang="en-HK" sz="1200" b="0" dirty="0">
                          <a:latin typeface="+mj-lt"/>
                        </a:rPr>
                        <a:t>Business continuity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Disaster recovery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No “war like” situation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Lockdowns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Remote access to systems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Ability to WFH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Alternate sites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Third party reliance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BCP to Operational Resilience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3699161"/>
                  </a:ext>
                </a:extLst>
              </a:tr>
              <a:tr h="454338">
                <a:tc>
                  <a:txBody>
                    <a:bodyPr/>
                    <a:lstStyle/>
                    <a:p>
                      <a:r>
                        <a:rPr lang="en-HK" sz="1200" b="0" dirty="0">
                          <a:latin typeface="+mj-lt"/>
                        </a:rPr>
                        <a:t>Information security &amp; cyber risk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Latest patches installed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Reliance on Third Parties, ecosystem partners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Disclaimers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Lack of due diligence on partners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Data flows between ecosystem partners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en-HK" sz="1200" dirty="0">
                        <a:latin typeface="+mj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Staff up to date with security training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Ecosystem partners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en-HK" sz="1200" dirty="0">
                        <a:latin typeface="+mj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Comprehensive response covering all vendors,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Heightened focus on cyber risk </a:t>
                      </a:r>
                      <a:r>
                        <a:rPr lang="en-HK" sz="1200" dirty="0" err="1">
                          <a:latin typeface="+mj-lt"/>
                        </a:rPr>
                        <a:t>eg</a:t>
                      </a:r>
                      <a:r>
                        <a:rPr lang="en-HK" sz="1200" dirty="0">
                          <a:latin typeface="+mj-lt"/>
                        </a:rPr>
                        <a:t> simulated phishing with COVID-19 theme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Specialists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7133540"/>
                  </a:ext>
                </a:extLst>
              </a:tr>
              <a:tr h="454338">
                <a:tc>
                  <a:txBody>
                    <a:bodyPr/>
                    <a:lstStyle/>
                    <a:p>
                      <a:r>
                        <a:rPr lang="en-HK" sz="1200" b="0" dirty="0">
                          <a:latin typeface="+mj-lt"/>
                        </a:rPr>
                        <a:t>Culture &amp; Conduct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Employee and agent behaviour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Trainings attended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Alignment of stakeholder interests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Large scale WFH requires alternates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Virtual F2F sales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People, systems, technology, training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Increase in training frequency, bite-sized, delivered online but interactive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Employee surveys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8865402"/>
                  </a:ext>
                </a:extLst>
              </a:tr>
              <a:tr h="454338">
                <a:tc>
                  <a:txBody>
                    <a:bodyPr/>
                    <a:lstStyle/>
                    <a:p>
                      <a:r>
                        <a:rPr lang="en-HK" sz="1200" b="0" dirty="0">
                          <a:latin typeface="+mj-lt"/>
                        </a:rPr>
                        <a:t>Persistency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Policyholder behaviour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Affordability at point of sale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No economic shocks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Lockdowns and payments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Rise in unemployment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Investment performance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Distributor / agent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Flexibility in grace period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Ease of online payments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5317385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B3DE462-9ABD-45B4-B392-823BCEEDDAF1}"/>
              </a:ext>
            </a:extLst>
          </p:cNvPr>
          <p:cNvSpPr txBox="1"/>
          <p:nvPr/>
        </p:nvSpPr>
        <p:spPr>
          <a:xfrm>
            <a:off x="653902" y="1371600"/>
            <a:ext cx="716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lt"/>
              </a:rPr>
              <a:t>Example: RAID Log </a:t>
            </a:r>
            <a:endParaRPr lang="en-HK" sz="1400" dirty="0">
              <a:latin typeface="+mj-lt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627230C2-715F-46C5-8DCB-F3F3209A299D}"/>
              </a:ext>
            </a:extLst>
          </p:cNvPr>
          <p:cNvSpPr txBox="1">
            <a:spLocks/>
          </p:cNvSpPr>
          <p:nvPr/>
        </p:nvSpPr>
        <p:spPr>
          <a:xfrm>
            <a:off x="6629400" y="6492875"/>
            <a:ext cx="2286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12</a:t>
            </a:r>
          </a:p>
        </p:txBody>
      </p:sp>
    </p:spTree>
    <p:extLst>
      <p:ext uri="{BB962C8B-B14F-4D97-AF65-F5344CB8AC3E}">
        <p14:creationId xmlns:p14="http://schemas.microsoft.com/office/powerpoint/2010/main" val="3517629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Risk Reporting</a:t>
            </a:r>
            <a:endParaRPr lang="en-HK" sz="2000" b="1" dirty="0">
              <a:solidFill>
                <a:srgbClr val="0C5C98"/>
              </a:solidFill>
              <a:latin typeface="+mj-lt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AC0F183F-A704-4C86-B2FC-8523ABB271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856162"/>
              </p:ext>
            </p:extLst>
          </p:nvPr>
        </p:nvGraphicFramePr>
        <p:xfrm>
          <a:off x="685800" y="1647573"/>
          <a:ext cx="7848600" cy="4754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1601755">
                  <a:extLst>
                    <a:ext uri="{9D8B030D-6E8A-4147-A177-3AD203B41FA5}">
                      <a16:colId xmlns:a16="http://schemas.microsoft.com/office/drawing/2014/main" xmlns="" val="3788341913"/>
                    </a:ext>
                  </a:extLst>
                </a:gridCol>
                <a:gridCol w="1827245">
                  <a:extLst>
                    <a:ext uri="{9D8B030D-6E8A-4147-A177-3AD203B41FA5}">
                      <a16:colId xmlns:a16="http://schemas.microsoft.com/office/drawing/2014/main" xmlns="" val="2686688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xmlns="" val="1054421845"/>
                    </a:ext>
                  </a:extLst>
                </a:gridCol>
              </a:tblGrid>
              <a:tr h="257427">
                <a:tc>
                  <a:txBody>
                    <a:bodyPr/>
                    <a:lstStyle/>
                    <a:p>
                      <a:r>
                        <a:rPr lang="en-HK" sz="1200" b="1" dirty="0">
                          <a:latin typeface="+mj-lt"/>
                        </a:rPr>
                        <a:t>Area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HK" sz="1200" b="1" dirty="0">
                          <a:latin typeface="+mj-lt"/>
                        </a:rPr>
                        <a:t>Detail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HK" sz="1200" b="1" dirty="0">
                          <a:latin typeface="+mj-lt"/>
                        </a:rPr>
                        <a:t>Description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3940614"/>
                  </a:ext>
                </a:extLst>
              </a:tr>
              <a:tr h="751166">
                <a:tc>
                  <a:txBody>
                    <a:bodyPr/>
                    <a:lstStyle/>
                    <a:p>
                      <a:r>
                        <a:rPr lang="en-HK" sz="1200" dirty="0">
                          <a:latin typeface="+mj-lt"/>
                        </a:rPr>
                        <a:t>Solvency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Company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Fund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Actual levels with trends, latest forecasts, target levels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Stress and sensitivity analysis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Breakpoint analysis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Management actions identified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Update on actions/ initiatives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3699161"/>
                  </a:ext>
                </a:extLst>
              </a:tr>
              <a:tr h="662210">
                <a:tc>
                  <a:txBody>
                    <a:bodyPr/>
                    <a:lstStyle/>
                    <a:p>
                      <a:r>
                        <a:rPr lang="en-HK" sz="1200" dirty="0">
                          <a:latin typeface="+mj-lt"/>
                        </a:rPr>
                        <a:t>Liquidity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Company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Fund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Liquidity Coverage Ratio, forecasts, target levels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Stresses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Bespoke scenarios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Collateral for derivatives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Incidents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7133540"/>
                  </a:ext>
                </a:extLst>
              </a:tr>
              <a:tr h="751166">
                <a:tc>
                  <a:txBody>
                    <a:bodyPr/>
                    <a:lstStyle/>
                    <a:p>
                      <a:r>
                        <a:rPr lang="en-HK" sz="1200" dirty="0">
                          <a:latin typeface="+mj-lt"/>
                        </a:rPr>
                        <a:t>Staff </a:t>
                      </a:r>
                    </a:p>
                    <a:p>
                      <a:r>
                        <a:rPr lang="en-HK" sz="1200" dirty="0">
                          <a:latin typeface="+mj-lt"/>
                        </a:rPr>
                        <a:t>Business Continuity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Employees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Agents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Critical business functions/ processes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Staff statistics </a:t>
                      </a:r>
                      <a:r>
                        <a:rPr lang="en-HK" sz="1200" dirty="0" err="1">
                          <a:latin typeface="+mj-lt"/>
                        </a:rPr>
                        <a:t>eg</a:t>
                      </a:r>
                      <a:r>
                        <a:rPr lang="en-HK" sz="1200" dirty="0">
                          <a:latin typeface="+mj-lt"/>
                        </a:rPr>
                        <a:t> WFH %, mandatory quarantine, staff with flu-like symptoms, staff with suspected C-19, staff with confirmed C-19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Incidents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8865402"/>
                  </a:ext>
                </a:extLst>
              </a:tr>
              <a:tr h="536547">
                <a:tc>
                  <a:txBody>
                    <a:bodyPr/>
                    <a:lstStyle/>
                    <a:p>
                      <a:r>
                        <a:rPr lang="en-HK" sz="1200" dirty="0">
                          <a:latin typeface="+mj-lt"/>
                        </a:rPr>
                        <a:t>Sales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By channel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Relevant granularity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Trends, forecasts, targets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Initiatives with impact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Incidents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5317385"/>
                  </a:ext>
                </a:extLst>
              </a:tr>
              <a:tr h="536547">
                <a:tc>
                  <a:txBody>
                    <a:bodyPr/>
                    <a:lstStyle/>
                    <a:p>
                      <a:r>
                        <a:rPr lang="en-HK" sz="1200" dirty="0">
                          <a:latin typeface="+mj-lt"/>
                        </a:rPr>
                        <a:t>Customer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Claims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Premium payments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Persistency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Trends, stress tests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Premium outstanding decay curve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Persistency trends with granularity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Initiatives and impact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HK" sz="1200" dirty="0">
                          <a:latin typeface="+mj-lt"/>
                        </a:rPr>
                        <a:t>Incidents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778061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A77D686-AFF6-45F8-B599-BB54712B6E11}"/>
              </a:ext>
            </a:extLst>
          </p:cNvPr>
          <p:cNvSpPr/>
          <p:nvPr/>
        </p:nvSpPr>
        <p:spPr>
          <a:xfrm>
            <a:off x="609600" y="1321105"/>
            <a:ext cx="27334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+mj-lt"/>
              </a:rPr>
              <a:t>Example: COVID-19 Dashboard</a:t>
            </a:r>
            <a:endParaRPr lang="en-HK" sz="1400" dirty="0">
              <a:latin typeface="+mj-lt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80C16DE3-87FA-4DD4-B2DD-05E55FA79427}"/>
              </a:ext>
            </a:extLst>
          </p:cNvPr>
          <p:cNvSpPr txBox="1">
            <a:spLocks/>
          </p:cNvSpPr>
          <p:nvPr/>
        </p:nvSpPr>
        <p:spPr>
          <a:xfrm>
            <a:off x="6705600" y="6492875"/>
            <a:ext cx="2209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13</a:t>
            </a:r>
          </a:p>
        </p:txBody>
      </p:sp>
    </p:spTree>
    <p:extLst>
      <p:ext uri="{BB962C8B-B14F-4D97-AF65-F5344CB8AC3E}">
        <p14:creationId xmlns:p14="http://schemas.microsoft.com/office/powerpoint/2010/main" val="2033751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In Conclusion </a:t>
            </a:r>
            <a:endParaRPr lang="en-HK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D27228-765E-408B-8CA6-F0FF581BF661}"/>
              </a:ext>
            </a:extLst>
          </p:cNvPr>
          <p:cNvSpPr txBox="1"/>
          <p:nvPr/>
        </p:nvSpPr>
        <p:spPr>
          <a:xfrm>
            <a:off x="1230702" y="1422737"/>
            <a:ext cx="71628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+mj-lt"/>
              </a:rPr>
              <a:t>Crises has brought risk management to the fore </a:t>
            </a:r>
          </a:p>
          <a:p>
            <a:pPr marL="285750" indent="-285750">
              <a:buFontTx/>
              <a:buChar char="-"/>
            </a:pPr>
            <a:endParaRPr lang="en-US" sz="14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en-US" sz="1400" dirty="0">
              <a:latin typeface="+mj-lt"/>
            </a:endParaRPr>
          </a:p>
          <a:p>
            <a:endParaRPr lang="en-US" sz="1400" b="1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Develop risk management response, challenge and oversight to ensure operational excellence and business resilience</a:t>
            </a:r>
          </a:p>
          <a:p>
            <a:endParaRPr lang="en-US" sz="1400" b="1" dirty="0">
              <a:latin typeface="+mj-lt"/>
            </a:endParaRPr>
          </a:p>
          <a:p>
            <a:endParaRPr lang="en-US" sz="1400" b="1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Enhance risk detection and controls with data, real-time analytics, dashboards</a:t>
            </a:r>
          </a:p>
          <a:p>
            <a:endParaRPr lang="en-US" sz="1400" b="1" dirty="0">
              <a:latin typeface="+mj-lt"/>
            </a:endParaRPr>
          </a:p>
          <a:p>
            <a:endParaRPr lang="en-US" sz="1400" b="1" dirty="0">
              <a:latin typeface="+mj-lt"/>
            </a:endParaRPr>
          </a:p>
          <a:p>
            <a:endParaRPr lang="en-US" sz="1400" b="1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Specialist talent as well as tools needed to address range of operational risks, including several emerging risks on the horizon  </a:t>
            </a:r>
          </a:p>
          <a:p>
            <a:endParaRPr lang="en-US" sz="1200" b="1" dirty="0">
              <a:latin typeface="+mj-lt"/>
            </a:endParaRPr>
          </a:p>
          <a:p>
            <a:endParaRPr lang="en-US" sz="1200" b="1" dirty="0">
              <a:latin typeface="+mj-lt"/>
            </a:endParaRPr>
          </a:p>
          <a:p>
            <a:endParaRPr lang="en-US" sz="1200" b="1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Action oriented, incremental initiatives with constant refinements</a:t>
            </a:r>
            <a:endParaRPr lang="en-HK" sz="1400" dirty="0">
              <a:latin typeface="+mj-lt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6163174B-87C0-417D-ADE6-F94FCF561790}"/>
              </a:ext>
            </a:extLst>
          </p:cNvPr>
          <p:cNvSpPr/>
          <p:nvPr/>
        </p:nvSpPr>
        <p:spPr bwMode="auto">
          <a:xfrm>
            <a:off x="685800" y="1295400"/>
            <a:ext cx="533400" cy="589984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751CA1CD-73FF-46ED-851E-7E913CA9545E}"/>
              </a:ext>
            </a:extLst>
          </p:cNvPr>
          <p:cNvSpPr/>
          <p:nvPr/>
        </p:nvSpPr>
        <p:spPr bwMode="auto">
          <a:xfrm>
            <a:off x="685800" y="2229416"/>
            <a:ext cx="533400" cy="589984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046FC180-80F5-42B1-9473-97D9C7D190A6}"/>
              </a:ext>
            </a:extLst>
          </p:cNvPr>
          <p:cNvSpPr/>
          <p:nvPr/>
        </p:nvSpPr>
        <p:spPr bwMode="auto">
          <a:xfrm>
            <a:off x="685800" y="3048000"/>
            <a:ext cx="533400" cy="589984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28455479-315A-4960-A02A-4D5C6852BBBF}"/>
              </a:ext>
            </a:extLst>
          </p:cNvPr>
          <p:cNvSpPr/>
          <p:nvPr/>
        </p:nvSpPr>
        <p:spPr bwMode="auto">
          <a:xfrm>
            <a:off x="685800" y="3962400"/>
            <a:ext cx="533400" cy="589984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2499AB7F-D291-4BF0-B733-390CD0C76E42}"/>
              </a:ext>
            </a:extLst>
          </p:cNvPr>
          <p:cNvSpPr/>
          <p:nvPr/>
        </p:nvSpPr>
        <p:spPr bwMode="auto">
          <a:xfrm>
            <a:off x="685800" y="4820216"/>
            <a:ext cx="533400" cy="589984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5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F16E3235-6C3A-4C17-8D48-86F1E2D508AA}"/>
              </a:ext>
            </a:extLst>
          </p:cNvPr>
          <p:cNvSpPr txBox="1">
            <a:spLocks/>
          </p:cNvSpPr>
          <p:nvPr/>
        </p:nvSpPr>
        <p:spPr>
          <a:xfrm>
            <a:off x="6629400" y="6477000"/>
            <a:ext cx="2286000" cy="4016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14</a:t>
            </a:r>
          </a:p>
        </p:txBody>
      </p:sp>
    </p:spTree>
    <p:extLst>
      <p:ext uri="{BB962C8B-B14F-4D97-AF65-F5344CB8AC3E}">
        <p14:creationId xmlns:p14="http://schemas.microsoft.com/office/powerpoint/2010/main" val="3507533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2313272" y="3048000"/>
            <a:ext cx="6477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0C5C98"/>
                </a:solidFill>
                <a:latin typeface="+mj-lt"/>
              </a:rPr>
              <a:t>Polling Question #3</a:t>
            </a:r>
            <a:endParaRPr lang="en-HK" sz="35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262FF0E-B6CA-49CC-8641-22CE58A89160}"/>
              </a:ext>
            </a:extLst>
          </p:cNvPr>
          <p:cNvSpPr txBox="1">
            <a:spLocks/>
          </p:cNvSpPr>
          <p:nvPr/>
        </p:nvSpPr>
        <p:spPr>
          <a:xfrm>
            <a:off x="6629400" y="6492875"/>
            <a:ext cx="2286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15</a:t>
            </a:r>
          </a:p>
        </p:txBody>
      </p:sp>
    </p:spTree>
    <p:extLst>
      <p:ext uri="{BB962C8B-B14F-4D97-AF65-F5344CB8AC3E}">
        <p14:creationId xmlns:p14="http://schemas.microsoft.com/office/powerpoint/2010/main" val="480587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Questions?</a:t>
            </a:r>
            <a:endParaRPr lang="en-HK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87A4AE-06B4-43CE-9849-FC59972774D8}"/>
              </a:ext>
            </a:extLst>
          </p:cNvPr>
          <p:cNvSpPr txBox="1"/>
          <p:nvPr/>
        </p:nvSpPr>
        <p:spPr>
          <a:xfrm>
            <a:off x="651294" y="1302603"/>
            <a:ext cx="56733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Thank you for listening and participating. </a:t>
            </a:r>
          </a:p>
          <a:p>
            <a:endParaRPr lang="en-US" sz="1600" b="1" dirty="0">
              <a:latin typeface="+mj-lt"/>
            </a:endParaRPr>
          </a:p>
          <a:p>
            <a:endParaRPr lang="en-US" sz="1600" b="1" dirty="0">
              <a:latin typeface="+mj-lt"/>
            </a:endParaRPr>
          </a:p>
          <a:p>
            <a:endParaRPr lang="en-US" sz="1600" b="1" dirty="0">
              <a:latin typeface="+mj-lt"/>
            </a:endParaRPr>
          </a:p>
          <a:p>
            <a:r>
              <a:rPr lang="en-US" sz="1600" b="1" dirty="0">
                <a:latin typeface="+mj-lt"/>
              </a:rPr>
              <a:t>Sanchit Maini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1C7DC738-B54F-4C81-A5FE-5946E65841D8}"/>
              </a:ext>
            </a:extLst>
          </p:cNvPr>
          <p:cNvSpPr txBox="1">
            <a:spLocks/>
          </p:cNvSpPr>
          <p:nvPr/>
        </p:nvSpPr>
        <p:spPr>
          <a:xfrm>
            <a:off x="6629400" y="6477000"/>
            <a:ext cx="2286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16</a:t>
            </a:r>
          </a:p>
        </p:txBody>
      </p:sp>
    </p:spTree>
    <p:extLst>
      <p:ext uri="{BB962C8B-B14F-4D97-AF65-F5344CB8AC3E}">
        <p14:creationId xmlns:p14="http://schemas.microsoft.com/office/powerpoint/2010/main" val="117871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Agenda</a:t>
            </a:r>
            <a:endParaRPr lang="en-HK" sz="2000" b="1" dirty="0">
              <a:solidFill>
                <a:srgbClr val="0C5C98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9F4765-5D01-4822-A57F-EB3FD4CA74D0}"/>
              </a:ext>
            </a:extLst>
          </p:cNvPr>
          <p:cNvSpPr txBox="1"/>
          <p:nvPr/>
        </p:nvSpPr>
        <p:spPr>
          <a:xfrm>
            <a:off x="1295400" y="1295400"/>
            <a:ext cx="71628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en-US" dirty="0">
              <a:latin typeface="+mj-lt"/>
            </a:endParaRPr>
          </a:p>
          <a:p>
            <a:r>
              <a:rPr lang="en-US" b="1" dirty="0">
                <a:latin typeface="+mj-lt"/>
              </a:rPr>
              <a:t>Areas impacted </a:t>
            </a:r>
          </a:p>
          <a:p>
            <a:endParaRPr lang="en-US" sz="1600" b="1" dirty="0">
              <a:latin typeface="+mj-lt"/>
            </a:endParaRPr>
          </a:p>
          <a:p>
            <a:endParaRPr lang="en-US" sz="1600" b="1" dirty="0">
              <a:latin typeface="+mj-lt"/>
            </a:endParaRPr>
          </a:p>
          <a:p>
            <a:endParaRPr lang="en-US" sz="1600" b="1" dirty="0">
              <a:latin typeface="+mj-lt"/>
            </a:endParaRPr>
          </a:p>
          <a:p>
            <a:r>
              <a:rPr lang="en-US" b="1" dirty="0">
                <a:latin typeface="+mj-lt"/>
              </a:rPr>
              <a:t>Risk management response</a:t>
            </a:r>
          </a:p>
          <a:p>
            <a:endParaRPr lang="en-US" b="1" dirty="0">
              <a:latin typeface="+mj-lt"/>
            </a:endParaRPr>
          </a:p>
          <a:p>
            <a:endParaRPr lang="en-US" b="1" dirty="0">
              <a:latin typeface="+mj-lt"/>
            </a:endParaRPr>
          </a:p>
          <a:p>
            <a:endParaRPr lang="en-US" b="1" dirty="0">
              <a:latin typeface="+mj-lt"/>
            </a:endParaRPr>
          </a:p>
          <a:p>
            <a:r>
              <a:rPr lang="en-US" b="1" dirty="0">
                <a:latin typeface="+mj-lt"/>
              </a:rPr>
              <a:t>Conclusion</a:t>
            </a:r>
            <a:endParaRPr lang="en-HK" b="1" dirty="0">
              <a:latin typeface="+mj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DF86B0A0-0B6A-471B-819A-6B26BE2A8D0E}"/>
              </a:ext>
            </a:extLst>
          </p:cNvPr>
          <p:cNvSpPr/>
          <p:nvPr/>
        </p:nvSpPr>
        <p:spPr bwMode="auto">
          <a:xfrm>
            <a:off x="685800" y="1483089"/>
            <a:ext cx="533400" cy="589984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HK" sz="2000" dirty="0">
                <a:solidFill>
                  <a:schemeClr val="bg1"/>
                </a:solidFill>
                <a:latin typeface="Arial" pitchFamily="34" charset="0"/>
              </a:rPr>
              <a:t>1</a:t>
            </a:r>
            <a:endParaRPr kumimoji="0" lang="en-HK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4BDA20BD-6CFD-4FDD-AFEF-0B79514E757C}"/>
              </a:ext>
            </a:extLst>
          </p:cNvPr>
          <p:cNvSpPr/>
          <p:nvPr/>
        </p:nvSpPr>
        <p:spPr bwMode="auto">
          <a:xfrm>
            <a:off x="723900" y="2514600"/>
            <a:ext cx="533400" cy="589984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5D6B5F3-8DB6-4AC6-AC8F-48D7F9757FC0}"/>
              </a:ext>
            </a:extLst>
          </p:cNvPr>
          <p:cNvSpPr/>
          <p:nvPr/>
        </p:nvSpPr>
        <p:spPr bwMode="auto">
          <a:xfrm>
            <a:off x="766313" y="3570553"/>
            <a:ext cx="533400" cy="589984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3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601EBC4-BE47-417B-85C4-C15292F9FCDF}"/>
              </a:ext>
            </a:extLst>
          </p:cNvPr>
          <p:cNvSpPr txBox="1">
            <a:spLocks/>
          </p:cNvSpPr>
          <p:nvPr/>
        </p:nvSpPr>
        <p:spPr>
          <a:xfrm>
            <a:off x="6218998" y="6492875"/>
            <a:ext cx="254400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2</a:t>
            </a:r>
          </a:p>
        </p:txBody>
      </p:sp>
    </p:spTree>
    <p:extLst>
      <p:ext uri="{BB962C8B-B14F-4D97-AF65-F5344CB8AC3E}">
        <p14:creationId xmlns:p14="http://schemas.microsoft.com/office/powerpoint/2010/main" val="3643522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41E13A2-981D-4CAD-8A15-013C7CCB03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13"/>
            <a:ext cx="66294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98FD781-B137-4719-9396-ADE2A18D9DC8}"/>
              </a:ext>
            </a:extLst>
          </p:cNvPr>
          <p:cNvSpPr txBox="1"/>
          <p:nvPr/>
        </p:nvSpPr>
        <p:spPr>
          <a:xfrm>
            <a:off x="0" y="6553200"/>
            <a:ext cx="7162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+mj-lt"/>
              </a:rPr>
              <a:t>Source:</a:t>
            </a:r>
            <a:r>
              <a:rPr lang="en-HK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https://www.visualcapitalist.com/history-of-pandemics-deadliest/</a:t>
            </a:r>
            <a:endParaRPr lang="en-HK" sz="9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87BFDFC9-B111-40A1-B5BE-28065CEDFF80}"/>
              </a:ext>
            </a:extLst>
          </p:cNvPr>
          <p:cNvSpPr txBox="1">
            <a:spLocks/>
          </p:cNvSpPr>
          <p:nvPr/>
        </p:nvSpPr>
        <p:spPr>
          <a:xfrm>
            <a:off x="6553200" y="6477000"/>
            <a:ext cx="2438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u="sng" dirty="0"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 3  </a:t>
            </a:r>
          </a:p>
        </p:txBody>
      </p:sp>
    </p:spTree>
    <p:extLst>
      <p:ext uri="{BB962C8B-B14F-4D97-AF65-F5344CB8AC3E}">
        <p14:creationId xmlns:p14="http://schemas.microsoft.com/office/powerpoint/2010/main" val="2334610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88f10d7d-d638-4ec3-accc-82ff6720e49d@apcprd02">
            <a:extLst>
              <a:ext uri="{FF2B5EF4-FFF2-40B4-BE49-F238E27FC236}">
                <a16:creationId xmlns:a16="http://schemas.microsoft.com/office/drawing/2014/main" xmlns="" id="{F06729A6-8FBA-4D2B-8A19-2F4570CE1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543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4FE3EFE-A169-4C63-8A96-A69FE6A6E7D3}"/>
              </a:ext>
            </a:extLst>
          </p:cNvPr>
          <p:cNvSpPr/>
          <p:nvPr/>
        </p:nvSpPr>
        <p:spPr bwMode="auto">
          <a:xfrm>
            <a:off x="0" y="0"/>
            <a:ext cx="7543800" cy="124574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HK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39B0234F-604F-432C-8CD0-E518C8AD6713}"/>
              </a:ext>
            </a:extLst>
          </p:cNvPr>
          <p:cNvSpPr txBox="1">
            <a:spLocks/>
          </p:cNvSpPr>
          <p:nvPr/>
        </p:nvSpPr>
        <p:spPr>
          <a:xfrm>
            <a:off x="5590851" y="6477000"/>
            <a:ext cx="33245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                       </a:t>
            </a:r>
            <a:r>
              <a:rPr lang="en-US" sz="1200" dirty="0">
                <a:latin typeface="+mj-lt"/>
              </a:rPr>
              <a:t>      4</a:t>
            </a:r>
          </a:p>
        </p:txBody>
      </p:sp>
    </p:spTree>
    <p:extLst>
      <p:ext uri="{BB962C8B-B14F-4D97-AF65-F5344CB8AC3E}">
        <p14:creationId xmlns:p14="http://schemas.microsoft.com/office/powerpoint/2010/main" val="2666411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2514600" y="2819400"/>
            <a:ext cx="6477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0C5C98"/>
                </a:solidFill>
                <a:latin typeface="+mj-lt"/>
              </a:rPr>
              <a:t>Polling Question #1</a:t>
            </a:r>
            <a:endParaRPr lang="en-HK" sz="35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7953C090-2549-41F3-AE8F-1D207312D323}"/>
              </a:ext>
            </a:extLst>
          </p:cNvPr>
          <p:cNvSpPr txBox="1">
            <a:spLocks/>
          </p:cNvSpPr>
          <p:nvPr/>
        </p:nvSpPr>
        <p:spPr>
          <a:xfrm>
            <a:off x="6553200" y="6477000"/>
            <a:ext cx="2286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    5</a:t>
            </a:r>
          </a:p>
        </p:txBody>
      </p:sp>
    </p:spTree>
    <p:extLst>
      <p:ext uri="{BB962C8B-B14F-4D97-AF65-F5344CB8AC3E}">
        <p14:creationId xmlns:p14="http://schemas.microsoft.com/office/powerpoint/2010/main" val="3170416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88f10d7d-d638-4ec3-accc-82ff6720e49d@apcprd02">
            <a:extLst>
              <a:ext uri="{FF2B5EF4-FFF2-40B4-BE49-F238E27FC236}">
                <a16:creationId xmlns:a16="http://schemas.microsoft.com/office/drawing/2014/main" xmlns="" id="{F06729A6-8FBA-4D2B-8A19-2F4570CE1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543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CCDAE44F-4865-42DC-9F51-4731FF0458AB}"/>
              </a:ext>
            </a:extLst>
          </p:cNvPr>
          <p:cNvSpPr txBox="1">
            <a:spLocks/>
          </p:cNvSpPr>
          <p:nvPr/>
        </p:nvSpPr>
        <p:spPr>
          <a:xfrm>
            <a:off x="5638800" y="6477000"/>
            <a:ext cx="323907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bg1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                             </a:t>
            </a:r>
            <a:r>
              <a:rPr lang="en-US" sz="1200" dirty="0">
                <a:latin typeface="+mj-l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231058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Macro themes </a:t>
            </a:r>
            <a:endParaRPr lang="en-HK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87A4AE-06B4-43CE-9849-FC59972774D8}"/>
              </a:ext>
            </a:extLst>
          </p:cNvPr>
          <p:cNvSpPr txBox="1"/>
          <p:nvPr/>
        </p:nvSpPr>
        <p:spPr>
          <a:xfrm>
            <a:off x="671423" y="1290697"/>
            <a:ext cx="3962400" cy="2062103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+mj-lt"/>
              </a:rPr>
              <a:t>Political and Geopolitical risks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Rising nationalism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US/China tensions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Technological divide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Role of central banks and monetary policy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Lower interest rates for longer? Negative rates?</a:t>
            </a:r>
            <a:endParaRPr lang="en-US" sz="1600" b="1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04339ED-8F9C-4021-8182-C9F35BD6E39F}"/>
              </a:ext>
            </a:extLst>
          </p:cNvPr>
          <p:cNvSpPr txBox="1"/>
          <p:nvPr/>
        </p:nvSpPr>
        <p:spPr>
          <a:xfrm>
            <a:off x="4953000" y="1295400"/>
            <a:ext cx="3733800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  <a:latin typeface="+mj-lt"/>
              </a:rPr>
              <a:t>Technology and Climate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Data and associated risks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Cyber risk 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Climate change</a:t>
            </a:r>
            <a:endParaRPr lang="en-US" sz="1600" b="1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en-US" sz="12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en-US" sz="16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en-US" sz="1600" dirty="0">
              <a:latin typeface="+mj-lt"/>
            </a:endParaRPr>
          </a:p>
          <a:p>
            <a:pPr marL="285750" indent="-285750">
              <a:buFontTx/>
              <a:buChar char="-"/>
            </a:pPr>
            <a:endParaRPr lang="en-US" sz="16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4E964E2-4C95-4A62-85CA-A0E26F42ED8D}"/>
              </a:ext>
            </a:extLst>
          </p:cNvPr>
          <p:cNvSpPr txBox="1"/>
          <p:nvPr/>
        </p:nvSpPr>
        <p:spPr>
          <a:xfrm>
            <a:off x="580845" y="3657600"/>
            <a:ext cx="4052978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Insurance Industry  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Rapid transformation underway: digital, partnerships, use of AI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Ethical considerations of AI</a:t>
            </a:r>
          </a:p>
          <a:p>
            <a:pPr marL="285750" indent="-285750">
              <a:buFontTx/>
              <a:buChar char="-"/>
            </a:pPr>
            <a:r>
              <a:rPr lang="en-US" sz="1600" dirty="0" err="1">
                <a:latin typeface="+mj-lt"/>
              </a:rPr>
              <a:t>Insurtechs</a:t>
            </a:r>
            <a:r>
              <a:rPr lang="en-US" sz="1600" dirty="0">
                <a:latin typeface="+mj-lt"/>
              </a:rPr>
              <a:t> parsing the insurance value chain</a:t>
            </a:r>
          </a:p>
          <a:p>
            <a:endParaRPr lang="en-US" sz="1600" b="1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4A0392E-6B98-4307-ABF2-6F7C3423F5C1}"/>
              </a:ext>
            </a:extLst>
          </p:cNvPr>
          <p:cNvSpPr txBox="1"/>
          <p:nvPr/>
        </p:nvSpPr>
        <p:spPr>
          <a:xfrm>
            <a:off x="4898366" y="3657600"/>
            <a:ext cx="3788434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+mj-lt"/>
              </a:rPr>
              <a:t>Societal</a:t>
            </a:r>
            <a:r>
              <a:rPr lang="en-US" sz="1600" b="1" dirty="0">
                <a:latin typeface="+mj-lt"/>
              </a:rPr>
              <a:t> </a:t>
            </a:r>
            <a:endParaRPr lang="en-US" sz="1600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Income and wealth inequality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Social unrest and protests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Longevity, genetics, targeted treatments  </a:t>
            </a:r>
          </a:p>
          <a:p>
            <a:pPr marL="285750" indent="-285750">
              <a:buFontTx/>
              <a:buChar char="-"/>
            </a:pPr>
            <a:r>
              <a:rPr lang="en-US" sz="1600" dirty="0" err="1">
                <a:latin typeface="+mj-lt"/>
              </a:rPr>
              <a:t>Urbanisation</a:t>
            </a:r>
            <a:endParaRPr lang="en-US" sz="1600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latin typeface="+mj-lt"/>
              </a:rPr>
              <a:t>Future of capitalism?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CB97EC6B-05E1-4F6D-A20F-64AF9E856F5B}"/>
              </a:ext>
            </a:extLst>
          </p:cNvPr>
          <p:cNvSpPr txBox="1">
            <a:spLocks/>
          </p:cNvSpPr>
          <p:nvPr/>
        </p:nvSpPr>
        <p:spPr>
          <a:xfrm>
            <a:off x="6477000" y="6477000"/>
            <a:ext cx="2514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   7</a:t>
            </a:r>
          </a:p>
        </p:txBody>
      </p:sp>
    </p:spTree>
    <p:extLst>
      <p:ext uri="{BB962C8B-B14F-4D97-AF65-F5344CB8AC3E}">
        <p14:creationId xmlns:p14="http://schemas.microsoft.com/office/powerpoint/2010/main" val="423327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78564B6-4BD1-49F4-8CBF-C48B4BD14E2E}"/>
              </a:ext>
            </a:extLst>
          </p:cNvPr>
          <p:cNvSpPr/>
          <p:nvPr/>
        </p:nvSpPr>
        <p:spPr bwMode="auto">
          <a:xfrm>
            <a:off x="762000" y="1904999"/>
            <a:ext cx="7924800" cy="182880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H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Areas of concern</a:t>
            </a:r>
          </a:p>
          <a:p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Unique event impacting both assets &amp; liabilities </a:t>
            </a:r>
            <a:endParaRPr lang="en-HK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9F4765-5D01-4822-A57F-EB3FD4CA74D0}"/>
              </a:ext>
            </a:extLst>
          </p:cNvPr>
          <p:cNvSpPr txBox="1"/>
          <p:nvPr/>
        </p:nvSpPr>
        <p:spPr>
          <a:xfrm>
            <a:off x="762000" y="3899118"/>
            <a:ext cx="7162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Operational incidents have also led to manifestation of other financial risks and crystallization of such risks have also led to operational errors e.g. liquidity 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COVID-19 is a complex problem in a complex system</a:t>
            </a:r>
            <a:r>
              <a:rPr lang="en-US" sz="1600" baseline="30000" dirty="0">
                <a:latin typeface="+mj-lt"/>
              </a:rPr>
              <a:t>1</a:t>
            </a:r>
            <a:r>
              <a:rPr lang="en-US" sz="1600" dirty="0">
                <a:latin typeface="+mj-lt"/>
              </a:rPr>
              <a:t>, requiring systems thinking to address the problem. This requires acknowledging the inherent uncertainties, paradoxes and reflecting collectively to make iterative improvements. </a:t>
            </a:r>
            <a:endParaRPr lang="en-HK" sz="1600" dirty="0">
              <a:latin typeface="+mj-lt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234FB06C-4789-46F0-9C03-026A179232D1}"/>
              </a:ext>
            </a:extLst>
          </p:cNvPr>
          <p:cNvSpPr/>
          <p:nvPr/>
        </p:nvSpPr>
        <p:spPr bwMode="auto">
          <a:xfrm>
            <a:off x="990600" y="2133599"/>
            <a:ext cx="1600200" cy="533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Employee Health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and Safety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05AA63AB-3DF0-43B2-A1D1-49759B1BA00F}"/>
              </a:ext>
            </a:extLst>
          </p:cNvPr>
          <p:cNvSpPr/>
          <p:nvPr/>
        </p:nvSpPr>
        <p:spPr bwMode="auto">
          <a:xfrm>
            <a:off x="2819400" y="2133599"/>
            <a:ext cx="1676400" cy="533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2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Business Continuity &amp; Resilience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F0E79CEC-93A0-4967-BE9D-A6B341B73428}"/>
              </a:ext>
            </a:extLst>
          </p:cNvPr>
          <p:cNvSpPr/>
          <p:nvPr/>
        </p:nvSpPr>
        <p:spPr bwMode="auto">
          <a:xfrm>
            <a:off x="4724400" y="2133599"/>
            <a:ext cx="1676400" cy="533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2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Information security and cyber risk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F9359784-CB74-4697-9EC9-5725EC3475B0}"/>
              </a:ext>
            </a:extLst>
          </p:cNvPr>
          <p:cNvSpPr/>
          <p:nvPr/>
        </p:nvSpPr>
        <p:spPr bwMode="auto">
          <a:xfrm>
            <a:off x="990600" y="2971799"/>
            <a:ext cx="1676400" cy="5334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2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Customer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2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services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E645E05C-E424-48F8-9597-470CE949AB2D}"/>
              </a:ext>
            </a:extLst>
          </p:cNvPr>
          <p:cNvSpPr/>
          <p:nvPr/>
        </p:nvSpPr>
        <p:spPr bwMode="auto">
          <a:xfrm>
            <a:off x="2819400" y="2971799"/>
            <a:ext cx="1676400" cy="533400"/>
          </a:xfrm>
          <a:prstGeom prst="round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14400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25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Claims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0B336D8B-F6BE-41C3-B943-0C1298CF4508}"/>
              </a:ext>
            </a:extLst>
          </p:cNvPr>
          <p:cNvSpPr/>
          <p:nvPr/>
        </p:nvSpPr>
        <p:spPr bwMode="auto">
          <a:xfrm>
            <a:off x="4724400" y="2983717"/>
            <a:ext cx="1676400" cy="52148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14400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25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</a:rPr>
              <a:t>Culture &amp; Conduct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A0AAC861-28DB-421E-BDC0-ED81D8A067DA}"/>
              </a:ext>
            </a:extLst>
          </p:cNvPr>
          <p:cNvSpPr/>
          <p:nvPr/>
        </p:nvSpPr>
        <p:spPr bwMode="auto">
          <a:xfrm>
            <a:off x="6705600" y="2971799"/>
            <a:ext cx="1676400" cy="533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14400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HK" sz="1250" dirty="0">
                <a:latin typeface="Arial" pitchFamily="34" charset="0"/>
              </a:rPr>
              <a:t>Persistency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39B0E2AA-A569-4D99-9BBB-8ABCACCAD232}"/>
              </a:ext>
            </a:extLst>
          </p:cNvPr>
          <p:cNvSpPr/>
          <p:nvPr/>
        </p:nvSpPr>
        <p:spPr bwMode="auto">
          <a:xfrm>
            <a:off x="6705600" y="2133599"/>
            <a:ext cx="1676400" cy="53340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25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</a:rPr>
              <a:t>Political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HK" sz="125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</a:rPr>
              <a:t>risk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87A4AE-06B4-43CE-9849-FC59972774D8}"/>
              </a:ext>
            </a:extLst>
          </p:cNvPr>
          <p:cNvSpPr txBox="1"/>
          <p:nvPr/>
        </p:nvSpPr>
        <p:spPr>
          <a:xfrm>
            <a:off x="676136" y="1490246"/>
            <a:ext cx="716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Several operational aspects across business have been impacted:</a:t>
            </a:r>
            <a:endParaRPr lang="en-HK" sz="16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D9EE8DF-09BA-4A17-AF92-CED771C119D8}"/>
              </a:ext>
            </a:extLst>
          </p:cNvPr>
          <p:cNvSpPr txBox="1"/>
          <p:nvPr/>
        </p:nvSpPr>
        <p:spPr>
          <a:xfrm>
            <a:off x="730102" y="6477000"/>
            <a:ext cx="7162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aseline="30000" dirty="0">
                <a:latin typeface="+mj-lt"/>
              </a:rPr>
              <a:t>1.</a:t>
            </a:r>
            <a:r>
              <a:rPr lang="en-US" sz="900" dirty="0">
                <a:latin typeface="+mj-lt"/>
              </a:rPr>
              <a:t> Source: British Medical Journal, </a:t>
            </a:r>
            <a:r>
              <a:rPr lang="en-SG" sz="9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https://blogs.bmj.com/bmj/2020/07/22/managing-uncertainty-in-the-covid-19-era/</a:t>
            </a:r>
            <a:endParaRPr lang="en-HK" sz="900" dirty="0">
              <a:latin typeface="+mj-lt"/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7A3F3389-404A-433F-82D5-9162E27961A0}"/>
              </a:ext>
            </a:extLst>
          </p:cNvPr>
          <p:cNvSpPr txBox="1">
            <a:spLocks/>
          </p:cNvSpPr>
          <p:nvPr/>
        </p:nvSpPr>
        <p:spPr>
          <a:xfrm>
            <a:off x="6752398" y="6492875"/>
            <a:ext cx="216300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8</a:t>
            </a:r>
          </a:p>
        </p:txBody>
      </p:sp>
    </p:spTree>
    <p:extLst>
      <p:ext uri="{BB962C8B-B14F-4D97-AF65-F5344CB8AC3E}">
        <p14:creationId xmlns:p14="http://schemas.microsoft.com/office/powerpoint/2010/main" val="3935735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0" y="463109"/>
            <a:ext cx="5943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endParaRPr lang="en-US" altLang="en-US" sz="28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752600" y="4419600"/>
            <a:ext cx="7010400" cy="14716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15666F-851E-479F-B1D4-51886D70C91A}"/>
              </a:ext>
            </a:extLst>
          </p:cNvPr>
          <p:cNvSpPr txBox="1"/>
          <p:nvPr/>
        </p:nvSpPr>
        <p:spPr>
          <a:xfrm>
            <a:off x="685800" y="463109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C5C98"/>
                </a:solidFill>
                <a:latin typeface="+mj-lt"/>
              </a:rPr>
              <a:t>Risk management response</a:t>
            </a:r>
          </a:p>
          <a:p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endParaRPr lang="en-HK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87A4AE-06B4-43CE-9849-FC59972774D8}"/>
              </a:ext>
            </a:extLst>
          </p:cNvPr>
          <p:cNvSpPr txBox="1"/>
          <p:nvPr/>
        </p:nvSpPr>
        <p:spPr>
          <a:xfrm>
            <a:off x="714287" y="1238849"/>
            <a:ext cx="71628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+mj-lt"/>
              </a:rPr>
              <a:t>Identify changes in risk profile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+mj-lt"/>
              </a:rPr>
              <a:t>Examples: People Risk (employee safety and health), Information Security and Cyber Risk, Processes (BCP, Claims, Premium Payments)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+mj-lt"/>
              </a:rPr>
              <a:t>Changes in processes (</a:t>
            </a:r>
            <a:r>
              <a:rPr lang="en-US" sz="1400" dirty="0" err="1">
                <a:latin typeface="+mj-lt"/>
              </a:rPr>
              <a:t>eg</a:t>
            </a:r>
            <a:r>
              <a:rPr lang="en-US" sz="1400" dirty="0">
                <a:latin typeface="+mj-lt"/>
              </a:rPr>
              <a:t> WFH) require controls to be refreshed</a:t>
            </a:r>
          </a:p>
          <a:p>
            <a:pPr marL="285750" indent="-285750">
              <a:buFontTx/>
              <a:buChar char="-"/>
            </a:pPr>
            <a:endParaRPr lang="en-US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Establish reporting 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+mj-lt"/>
              </a:rPr>
              <a:t>Establish new COVID-19 dashboard covering relevant risk areas </a:t>
            </a:r>
            <a:r>
              <a:rPr lang="en-US" sz="1400" dirty="0" err="1">
                <a:latin typeface="+mj-lt"/>
              </a:rPr>
              <a:t>eg</a:t>
            </a:r>
            <a:r>
              <a:rPr lang="en-US" sz="1400" dirty="0">
                <a:latin typeface="+mj-lt"/>
              </a:rPr>
              <a:t> People, Technology, Cyber, Solvency, Liquidity, Claims, Premium Payments, Sales, Regulatory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+mj-lt"/>
              </a:rPr>
              <a:t>Dynamic, enabling continuous monitoring and effective response to dynamic risk environment 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+mj-lt"/>
              </a:rPr>
              <a:t>Establish new key risk indicators engaging with subject matter experts, aligned with risk appetite and company strategy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+mj-lt"/>
              </a:rPr>
              <a:t>Status of risk and controls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+mj-lt"/>
              </a:rPr>
              <a:t>Internal (e.g. Senior Management, Board) and external stakeholder management (e.g. Regulators, Media, Rating Agencies)</a:t>
            </a:r>
          </a:p>
          <a:p>
            <a:pPr marL="285750" indent="-285750">
              <a:buFontTx/>
              <a:buChar char="-"/>
            </a:pPr>
            <a:endParaRPr lang="en-US" sz="1400" dirty="0">
              <a:latin typeface="+mj-lt"/>
            </a:endParaRPr>
          </a:p>
          <a:p>
            <a:r>
              <a:rPr lang="en-US" sz="1400" b="1" dirty="0">
                <a:latin typeface="+mj-lt"/>
              </a:rPr>
              <a:t>Refresh risk priorities</a:t>
            </a:r>
          </a:p>
          <a:p>
            <a:pPr marL="285750" indent="-285750">
              <a:buFontTx/>
              <a:buChar char="-"/>
            </a:pPr>
            <a:r>
              <a:rPr lang="en-HK" sz="1400" dirty="0">
                <a:latin typeface="+mj-lt"/>
              </a:rPr>
              <a:t>Not BAU, significant additional focus on areas, what areas can be given less priority?</a:t>
            </a:r>
          </a:p>
          <a:p>
            <a:pPr marL="285750" indent="-285750">
              <a:buFontTx/>
              <a:buChar char="-"/>
            </a:pPr>
            <a:r>
              <a:rPr lang="en-HK" sz="1400" dirty="0">
                <a:latin typeface="+mj-lt"/>
              </a:rPr>
              <a:t>Additional forums: Incident Management Teams, Critical Incident Groups </a:t>
            </a:r>
          </a:p>
          <a:p>
            <a:pPr marL="285750" indent="-285750">
              <a:buFontTx/>
              <a:buChar char="-"/>
            </a:pPr>
            <a:r>
              <a:rPr lang="en-HK" sz="1400" dirty="0">
                <a:latin typeface="+mj-lt"/>
              </a:rPr>
              <a:t>Align risk resources to priorities </a:t>
            </a:r>
          </a:p>
          <a:p>
            <a:pPr marL="285750" indent="-285750">
              <a:buFont typeface="Arial" panose="020B0604020202020204" pitchFamily="34" charset="0"/>
              <a:buChar char="―"/>
            </a:pPr>
            <a:endParaRPr lang="en-HK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―"/>
            </a:pPr>
            <a:endParaRPr lang="en-HK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―"/>
            </a:pPr>
            <a:endParaRPr lang="en-HK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―"/>
            </a:pPr>
            <a:endParaRPr lang="en-HK" sz="1400" dirty="0">
              <a:latin typeface="+mj-lt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F87A8786-5F6B-46E5-97F6-8C9A3BAB792F}"/>
              </a:ext>
            </a:extLst>
          </p:cNvPr>
          <p:cNvSpPr txBox="1">
            <a:spLocks/>
          </p:cNvSpPr>
          <p:nvPr/>
        </p:nvSpPr>
        <p:spPr>
          <a:xfrm>
            <a:off x="6553200" y="6477000"/>
            <a:ext cx="2286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www.actuariesindia.org</a:t>
            </a:r>
            <a:r>
              <a:rPr lang="en-US" sz="1200" dirty="0">
                <a:latin typeface="+mj-lt"/>
              </a:rPr>
              <a:t>        9</a:t>
            </a:r>
          </a:p>
        </p:txBody>
      </p:sp>
    </p:spTree>
    <p:extLst>
      <p:ext uri="{BB962C8B-B14F-4D97-AF65-F5344CB8AC3E}">
        <p14:creationId xmlns:p14="http://schemas.microsoft.com/office/powerpoint/2010/main" val="2708331184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3848</TotalTime>
  <Words>941</Words>
  <Application>Microsoft Office PowerPoint</Application>
  <PresentationFormat>On-screen Show (4:3)</PresentationFormat>
  <Paragraphs>265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Bahamas</vt:lpstr>
      <vt:lpstr>Calibri</vt:lpstr>
      <vt:lpstr>Garamond</vt:lpstr>
      <vt:lpstr>Times New Roman</vt:lpstr>
      <vt:lpstr>Verdana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Bharat Solanki</cp:lastModifiedBy>
  <cp:revision>202</cp:revision>
  <dcterms:created xsi:type="dcterms:W3CDTF">2011-07-20T12:11:57Z</dcterms:created>
  <dcterms:modified xsi:type="dcterms:W3CDTF">2020-07-30T05:58:31Z</dcterms:modified>
</cp:coreProperties>
</file>