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5.xml" ContentType="application/vnd.openxmlformats-officedocument.presentationml.notesSlide+xml"/>
  <Override PartName="/ppt/diagrams/data15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6.xml" ContentType="application/vnd.openxmlformats-officedocument.presentationml.notesSlide+xml"/>
  <Override PartName="/ppt/diagrams/data16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7.xml" ContentType="application/vnd.openxmlformats-officedocument.presentationml.notesSlide+xml"/>
  <Override PartName="/ppt/diagrams/data17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9.xml" ContentType="application/vnd.openxmlformats-officedocument.presentationml.notesSlide+xml"/>
  <Override PartName="/ppt/diagrams/data18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0.xml" ContentType="application/vnd.openxmlformats-officedocument.presentationml.notesSlide+xml"/>
  <Override PartName="/ppt/diagrams/data19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1.xml" ContentType="application/vnd.openxmlformats-officedocument.presentationml.notesSlide+xml"/>
  <Override PartName="/ppt/diagrams/data20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1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4.xml" ContentType="application/vnd.openxmlformats-officedocument.presentationml.notesSlide+xml"/>
  <Override PartName="/ppt/diagrams/data22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5.xml" ContentType="application/vnd.openxmlformats-officedocument.presentationml.notesSlide+xml"/>
  <Override PartName="/ppt/diagrams/data23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6.xml" ContentType="application/vnd.openxmlformats-officedocument.presentationml.notesSlide+xml"/>
  <Override PartName="/ppt/diagrams/data24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7.xml" ContentType="application/vnd.openxmlformats-officedocument.presentationml.notesSlide+xml"/>
  <Override PartName="/ppt/diagrams/data25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8.xml" ContentType="application/vnd.openxmlformats-officedocument.presentationml.notesSlide+xml"/>
  <Override PartName="/ppt/diagrams/data26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7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31.xml" ContentType="application/vnd.openxmlformats-officedocument.presentationml.notesSlide+xml"/>
  <Override PartName="/ppt/diagrams/data28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9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2.xml" ContentType="application/vnd.openxmlformats-officedocument.presentationml.notesSlide+xml"/>
  <Override PartName="/ppt/diagrams/data30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31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35.xml" ContentType="application/vnd.openxmlformats-officedocument.presentationml.notesSlide+xml"/>
  <Override PartName="/ppt/diagrams/data32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36.xml" ContentType="application/vnd.openxmlformats-officedocument.presentationml.notesSlide+xml"/>
  <Override PartName="/ppt/diagrams/data33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11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42"/>
  </p:notesMasterIdLst>
  <p:handoutMasterIdLst>
    <p:handoutMasterId r:id="rId43"/>
  </p:handoutMasterIdLst>
  <p:sldIdLst>
    <p:sldId id="371" r:id="rId3"/>
    <p:sldId id="261" r:id="rId4"/>
    <p:sldId id="340" r:id="rId5"/>
    <p:sldId id="341" r:id="rId6"/>
    <p:sldId id="332" r:id="rId7"/>
    <p:sldId id="342" r:id="rId8"/>
    <p:sldId id="361" r:id="rId9"/>
    <p:sldId id="362" r:id="rId10"/>
    <p:sldId id="343" r:id="rId11"/>
    <p:sldId id="345" r:id="rId12"/>
    <p:sldId id="318" r:id="rId13"/>
    <p:sldId id="319" r:id="rId14"/>
    <p:sldId id="262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64" r:id="rId24"/>
    <p:sldId id="331" r:id="rId25"/>
    <p:sldId id="347" r:id="rId26"/>
    <p:sldId id="348" r:id="rId27"/>
    <p:sldId id="349" r:id="rId28"/>
    <p:sldId id="358" r:id="rId29"/>
    <p:sldId id="359" r:id="rId30"/>
    <p:sldId id="360" r:id="rId31"/>
    <p:sldId id="333" r:id="rId32"/>
    <p:sldId id="350" r:id="rId33"/>
    <p:sldId id="366" r:id="rId34"/>
    <p:sldId id="351" r:id="rId35"/>
    <p:sldId id="352" r:id="rId36"/>
    <p:sldId id="353" r:id="rId37"/>
    <p:sldId id="355" r:id="rId38"/>
    <p:sldId id="368" r:id="rId39"/>
    <p:sldId id="357" r:id="rId40"/>
    <p:sldId id="36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2B6897D-46C1-6948-B3B0-FA608ED0377A}">
          <p14:sldIdLst>
            <p14:sldId id="371"/>
            <p14:sldId id="261"/>
            <p14:sldId id="340"/>
            <p14:sldId id="341"/>
            <p14:sldId id="332"/>
            <p14:sldId id="342"/>
            <p14:sldId id="361"/>
            <p14:sldId id="362"/>
            <p14:sldId id="343"/>
            <p14:sldId id="345"/>
            <p14:sldId id="318"/>
            <p14:sldId id="319"/>
            <p14:sldId id="262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64"/>
            <p14:sldId id="331"/>
            <p14:sldId id="347"/>
            <p14:sldId id="348"/>
            <p14:sldId id="349"/>
            <p14:sldId id="358"/>
            <p14:sldId id="359"/>
            <p14:sldId id="360"/>
            <p14:sldId id="333"/>
            <p14:sldId id="350"/>
            <p14:sldId id="366"/>
            <p14:sldId id="351"/>
            <p14:sldId id="352"/>
            <p14:sldId id="353"/>
            <p14:sldId id="355"/>
            <p14:sldId id="368"/>
            <p14:sldId id="357"/>
            <p14:sldId id="3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pal Kumar" initials="GK" lastIdx="15" clrIdx="0">
    <p:extLst>
      <p:ext uri="{19B8F6BF-5375-455C-9EA6-DF929625EA0E}">
        <p15:presenceInfo xmlns:p15="http://schemas.microsoft.com/office/powerpoint/2012/main" userId="0ca3f13f68e204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 autoAdjust="0"/>
    <p:restoredTop sz="94595"/>
  </p:normalViewPr>
  <p:slideViewPr>
    <p:cSldViewPr>
      <p:cViewPr varScale="1">
        <p:scale>
          <a:sx n="70" d="100"/>
          <a:sy n="70" d="100"/>
        </p:scale>
        <p:origin x="564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2616791226853632E-2"/>
          <c:y val="0"/>
          <c:w val="0.94480235330840157"/>
          <c:h val="0.71771841167827199"/>
        </c:manualLayout>
      </c:layout>
      <c:lineChart>
        <c:grouping val="stacked"/>
        <c:varyColors val="0"/>
        <c:ser>
          <c:idx val="0"/>
          <c:order val="0"/>
          <c:tx>
            <c:strRef>
              <c:f>Sheet2!$N$20</c:f>
              <c:strCache>
                <c:ptCount val="1"/>
                <c:pt idx="0">
                  <c:v>FY 15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Sheet2!$O$16:$R$16</c:f>
              <c:strCache>
                <c:ptCount val="4"/>
                <c:pt idx="0">
                  <c:v>Public sector </c:v>
                </c:pt>
                <c:pt idx="1">
                  <c:v>Private Sector</c:v>
                </c:pt>
                <c:pt idx="2">
                  <c:v>Stand-alone </c:v>
                </c:pt>
                <c:pt idx="3">
                  <c:v>Industry</c:v>
                </c:pt>
              </c:strCache>
            </c:strRef>
          </c:cat>
          <c:val>
            <c:numRef>
              <c:f>Sheet2!$O$20:$R$20</c:f>
              <c:numCache>
                <c:formatCode>0%</c:formatCode>
                <c:ptCount val="4"/>
                <c:pt idx="0">
                  <c:v>1.1200000000000001</c:v>
                </c:pt>
                <c:pt idx="1">
                  <c:v>0.84</c:v>
                </c:pt>
                <c:pt idx="2">
                  <c:v>0.63</c:v>
                </c:pt>
                <c:pt idx="3">
                  <c:v>1.01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0B7-40F1-A41D-64DE874B5A61}"/>
            </c:ext>
          </c:extLst>
        </c:ser>
        <c:ser>
          <c:idx val="1"/>
          <c:order val="1"/>
          <c:tx>
            <c:strRef>
              <c:f>Sheet2!$N$21</c:f>
              <c:strCache>
                <c:ptCount val="1"/>
                <c:pt idx="0">
                  <c:v>FY 16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Sheet2!$O$16:$R$16</c:f>
              <c:strCache>
                <c:ptCount val="4"/>
                <c:pt idx="0">
                  <c:v>Public sector </c:v>
                </c:pt>
                <c:pt idx="1">
                  <c:v>Private Sector</c:v>
                </c:pt>
                <c:pt idx="2">
                  <c:v>Stand-alone </c:v>
                </c:pt>
                <c:pt idx="3">
                  <c:v>Industry</c:v>
                </c:pt>
              </c:strCache>
            </c:strRef>
          </c:cat>
          <c:val>
            <c:numRef>
              <c:f>Sheet2!$O$21:$R$21</c:f>
              <c:numCache>
                <c:formatCode>0%</c:formatCode>
                <c:ptCount val="4"/>
                <c:pt idx="0">
                  <c:v>1.17</c:v>
                </c:pt>
                <c:pt idx="1">
                  <c:v>0.81</c:v>
                </c:pt>
                <c:pt idx="2">
                  <c:v>0.57999999999999996</c:v>
                </c:pt>
                <c:pt idx="3">
                  <c:v>1.02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0B7-40F1-A41D-64DE874B5A61}"/>
            </c:ext>
          </c:extLst>
        </c:ser>
        <c:ser>
          <c:idx val="2"/>
          <c:order val="2"/>
          <c:tx>
            <c:strRef>
              <c:f>Sheet2!$N$22</c:f>
              <c:strCache>
                <c:ptCount val="1"/>
                <c:pt idx="0">
                  <c:v>FY 17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Sheet2!$O$16:$R$16</c:f>
              <c:strCache>
                <c:ptCount val="4"/>
                <c:pt idx="0">
                  <c:v>Public sector </c:v>
                </c:pt>
                <c:pt idx="1">
                  <c:v>Private Sector</c:v>
                </c:pt>
                <c:pt idx="2">
                  <c:v>Stand-alone </c:v>
                </c:pt>
                <c:pt idx="3">
                  <c:v>Industry</c:v>
                </c:pt>
              </c:strCache>
            </c:strRef>
          </c:cat>
          <c:val>
            <c:numRef>
              <c:f>Sheet2!$O$22:$R$22</c:f>
              <c:numCache>
                <c:formatCode>0%</c:formatCode>
                <c:ptCount val="4"/>
                <c:pt idx="0">
                  <c:v>1.22</c:v>
                </c:pt>
                <c:pt idx="1">
                  <c:v>0.84</c:v>
                </c:pt>
                <c:pt idx="2">
                  <c:v>0.57999999999999996</c:v>
                </c:pt>
                <c:pt idx="3">
                  <c:v>1.06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0B7-40F1-A41D-64DE874B5A61}"/>
            </c:ext>
          </c:extLst>
        </c:ser>
        <c:ser>
          <c:idx val="3"/>
          <c:order val="3"/>
          <c:tx>
            <c:strRef>
              <c:f>Sheet2!$N$23</c:f>
              <c:strCache>
                <c:ptCount val="1"/>
                <c:pt idx="0">
                  <c:v>FY 18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Sheet2!$O$16:$R$16</c:f>
              <c:strCache>
                <c:ptCount val="4"/>
                <c:pt idx="0">
                  <c:v>Public sector </c:v>
                </c:pt>
                <c:pt idx="1">
                  <c:v>Private Sector</c:v>
                </c:pt>
                <c:pt idx="2">
                  <c:v>Stand-alone </c:v>
                </c:pt>
                <c:pt idx="3">
                  <c:v>Industry</c:v>
                </c:pt>
              </c:strCache>
            </c:strRef>
          </c:cat>
          <c:val>
            <c:numRef>
              <c:f>Sheet2!$O$23:$R$23</c:f>
              <c:numCache>
                <c:formatCode>0%</c:formatCode>
                <c:ptCount val="4"/>
                <c:pt idx="0">
                  <c:v>1.08</c:v>
                </c:pt>
                <c:pt idx="1">
                  <c:v>0.8</c:v>
                </c:pt>
                <c:pt idx="2">
                  <c:v>0.62</c:v>
                </c:pt>
                <c:pt idx="3">
                  <c:v>0.94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90B7-40F1-A41D-64DE874B5A61}"/>
            </c:ext>
          </c:extLst>
        </c:ser>
        <c:ser>
          <c:idx val="4"/>
          <c:order val="4"/>
          <c:tx>
            <c:strRef>
              <c:f>Sheet2!$N$24</c:f>
              <c:strCache>
                <c:ptCount val="1"/>
                <c:pt idx="0">
                  <c:v>FY 19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Sheet2!$O$16:$R$16</c:f>
              <c:strCache>
                <c:ptCount val="4"/>
                <c:pt idx="0">
                  <c:v>Public sector </c:v>
                </c:pt>
                <c:pt idx="1">
                  <c:v>Private Sector</c:v>
                </c:pt>
                <c:pt idx="2">
                  <c:v>Stand-alone </c:v>
                </c:pt>
                <c:pt idx="3">
                  <c:v>Industry</c:v>
                </c:pt>
              </c:strCache>
            </c:strRef>
          </c:cat>
          <c:val>
            <c:numRef>
              <c:f>Sheet2!$O$24:$R$24</c:f>
              <c:numCache>
                <c:formatCode>0%</c:formatCode>
                <c:ptCount val="4"/>
                <c:pt idx="0">
                  <c:v>1.05</c:v>
                </c:pt>
                <c:pt idx="1">
                  <c:v>0.84</c:v>
                </c:pt>
                <c:pt idx="2">
                  <c:v>0.63</c:v>
                </c:pt>
                <c:pt idx="3">
                  <c:v>0.91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90B7-40F1-A41D-64DE874B5A6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24440464"/>
        <c:axId val="2124441008"/>
      </c:lineChart>
      <c:catAx>
        <c:axId val="212444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41008"/>
        <c:crosses val="autoZero"/>
        <c:auto val="1"/>
        <c:lblAlgn val="ctr"/>
        <c:lblOffset val="100"/>
        <c:noMultiLvlLbl val="0"/>
      </c:catAx>
      <c:valAx>
        <c:axId val="21244410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4440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Sheet2!$N$8</c:f>
              <c:strCache>
                <c:ptCount val="1"/>
                <c:pt idx="0">
                  <c:v>FY 15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Sheet2!$O$4:$R$4</c:f>
              <c:strCache>
                <c:ptCount val="4"/>
                <c:pt idx="0">
                  <c:v>Govt. Business</c:v>
                </c:pt>
                <c:pt idx="1">
                  <c:v>Group Business</c:v>
                </c:pt>
                <c:pt idx="2">
                  <c:v>Indivudual Business</c:v>
                </c:pt>
                <c:pt idx="3">
                  <c:v>Industry</c:v>
                </c:pt>
              </c:strCache>
            </c:strRef>
          </c:cat>
          <c:val>
            <c:numRef>
              <c:f>Sheet2!$O$8:$R$8</c:f>
              <c:numCache>
                <c:formatCode>0%</c:formatCode>
                <c:ptCount val="4"/>
                <c:pt idx="0">
                  <c:v>1.08</c:v>
                </c:pt>
                <c:pt idx="1">
                  <c:v>1.1599999999999999</c:v>
                </c:pt>
                <c:pt idx="2">
                  <c:v>0.81</c:v>
                </c:pt>
                <c:pt idx="3">
                  <c:v>1.01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316-461A-BD1F-62C9AF8EF8D7}"/>
            </c:ext>
          </c:extLst>
        </c:ser>
        <c:ser>
          <c:idx val="1"/>
          <c:order val="1"/>
          <c:tx>
            <c:strRef>
              <c:f>Sheet2!$N$9</c:f>
              <c:strCache>
                <c:ptCount val="1"/>
                <c:pt idx="0">
                  <c:v>FY 16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Sheet2!$O$4:$R$4</c:f>
              <c:strCache>
                <c:ptCount val="4"/>
                <c:pt idx="0">
                  <c:v>Govt. Business</c:v>
                </c:pt>
                <c:pt idx="1">
                  <c:v>Group Business</c:v>
                </c:pt>
                <c:pt idx="2">
                  <c:v>Indivudual Business</c:v>
                </c:pt>
                <c:pt idx="3">
                  <c:v>Industry</c:v>
                </c:pt>
              </c:strCache>
            </c:strRef>
          </c:cat>
          <c:val>
            <c:numRef>
              <c:f>Sheet2!$O$9:$R$9</c:f>
              <c:numCache>
                <c:formatCode>0%</c:formatCode>
                <c:ptCount val="4"/>
                <c:pt idx="0">
                  <c:v>1.0900000000000001</c:v>
                </c:pt>
                <c:pt idx="1">
                  <c:v>1.2</c:v>
                </c:pt>
                <c:pt idx="2">
                  <c:v>0.77</c:v>
                </c:pt>
                <c:pt idx="3">
                  <c:v>1.02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316-461A-BD1F-62C9AF8EF8D7}"/>
            </c:ext>
          </c:extLst>
        </c:ser>
        <c:ser>
          <c:idx val="2"/>
          <c:order val="2"/>
          <c:tx>
            <c:strRef>
              <c:f>Sheet2!$N$10</c:f>
              <c:strCache>
                <c:ptCount val="1"/>
                <c:pt idx="0">
                  <c:v>FY 17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Sheet2!$O$4:$R$4</c:f>
              <c:strCache>
                <c:ptCount val="4"/>
                <c:pt idx="0">
                  <c:v>Govt. Business</c:v>
                </c:pt>
                <c:pt idx="1">
                  <c:v>Group Business</c:v>
                </c:pt>
                <c:pt idx="2">
                  <c:v>Indivudual Business</c:v>
                </c:pt>
                <c:pt idx="3">
                  <c:v>Industry</c:v>
                </c:pt>
              </c:strCache>
            </c:strRef>
          </c:cat>
          <c:val>
            <c:numRef>
              <c:f>Sheet2!$O$10:$R$10</c:f>
              <c:numCache>
                <c:formatCode>0%</c:formatCode>
                <c:ptCount val="4"/>
                <c:pt idx="0">
                  <c:v>1.22</c:v>
                </c:pt>
                <c:pt idx="1">
                  <c:v>1.25</c:v>
                </c:pt>
                <c:pt idx="2">
                  <c:v>0.76</c:v>
                </c:pt>
                <c:pt idx="3">
                  <c:v>1.06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316-461A-BD1F-62C9AF8EF8D7}"/>
            </c:ext>
          </c:extLst>
        </c:ser>
        <c:ser>
          <c:idx val="3"/>
          <c:order val="3"/>
          <c:tx>
            <c:strRef>
              <c:f>Sheet2!$N$11</c:f>
              <c:strCache>
                <c:ptCount val="1"/>
                <c:pt idx="0">
                  <c:v>FY 18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Sheet2!$O$4:$R$4</c:f>
              <c:strCache>
                <c:ptCount val="4"/>
                <c:pt idx="0">
                  <c:v>Govt. Business</c:v>
                </c:pt>
                <c:pt idx="1">
                  <c:v>Group Business</c:v>
                </c:pt>
                <c:pt idx="2">
                  <c:v>Indivudual Business</c:v>
                </c:pt>
                <c:pt idx="3">
                  <c:v>Industry</c:v>
                </c:pt>
              </c:strCache>
            </c:strRef>
          </c:cat>
          <c:val>
            <c:numRef>
              <c:f>Sheet2!$O$11:$R$11</c:f>
              <c:numCache>
                <c:formatCode>0%</c:formatCode>
                <c:ptCount val="4"/>
                <c:pt idx="0">
                  <c:v>1.1499999999999999</c:v>
                </c:pt>
                <c:pt idx="1">
                  <c:v>1.07</c:v>
                </c:pt>
                <c:pt idx="2">
                  <c:v>0.71</c:v>
                </c:pt>
                <c:pt idx="3">
                  <c:v>0.94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316-461A-BD1F-62C9AF8EF8D7}"/>
            </c:ext>
          </c:extLst>
        </c:ser>
        <c:ser>
          <c:idx val="4"/>
          <c:order val="4"/>
          <c:tx>
            <c:strRef>
              <c:f>Sheet2!$N$12</c:f>
              <c:strCache>
                <c:ptCount val="1"/>
                <c:pt idx="0">
                  <c:v>FY 19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Sheet2!$O$4:$R$4</c:f>
              <c:strCache>
                <c:ptCount val="4"/>
                <c:pt idx="0">
                  <c:v>Govt. Business</c:v>
                </c:pt>
                <c:pt idx="1">
                  <c:v>Group Business</c:v>
                </c:pt>
                <c:pt idx="2">
                  <c:v>Indivudual Business</c:v>
                </c:pt>
                <c:pt idx="3">
                  <c:v>Industry</c:v>
                </c:pt>
              </c:strCache>
            </c:strRef>
          </c:cat>
          <c:val>
            <c:numRef>
              <c:f>Sheet2!$O$12:$R$12</c:f>
              <c:numCache>
                <c:formatCode>0%</c:formatCode>
                <c:ptCount val="4"/>
                <c:pt idx="0">
                  <c:v>1.1299999999999999</c:v>
                </c:pt>
                <c:pt idx="1">
                  <c:v>1.02</c:v>
                </c:pt>
                <c:pt idx="2">
                  <c:v>0.72</c:v>
                </c:pt>
                <c:pt idx="3">
                  <c:v>0.91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316-461A-BD1F-62C9AF8EF8D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24441552"/>
        <c:axId val="2124438832"/>
      </c:lineChart>
      <c:catAx>
        <c:axId val="212444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38832"/>
        <c:crosses val="autoZero"/>
        <c:auto val="1"/>
        <c:lblAlgn val="ctr"/>
        <c:lblOffset val="100"/>
        <c:noMultiLvlLbl val="0"/>
      </c:catAx>
      <c:valAx>
        <c:axId val="21244388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4441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Sheet2!$AN$3</c:f>
              <c:strCache>
                <c:ptCount val="1"/>
                <c:pt idx="0">
                  <c:v>Severity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Sheet2!$AK$4:$AL$15</c:f>
              <c:multiLvlStrCache>
                <c:ptCount val="12"/>
                <c:lvl>
                  <c:pt idx="0">
                    <c:v>August</c:v>
                  </c:pt>
                  <c:pt idx="1">
                    <c:v>September</c:v>
                  </c:pt>
                  <c:pt idx="2">
                    <c:v>October</c:v>
                  </c:pt>
                  <c:pt idx="3">
                    <c:v>November</c:v>
                  </c:pt>
                  <c:pt idx="4">
                    <c:v>December</c:v>
                  </c:pt>
                  <c:pt idx="5">
                    <c:v>January</c:v>
                  </c:pt>
                  <c:pt idx="6">
                    <c:v>February</c:v>
                  </c:pt>
                  <c:pt idx="7">
                    <c:v>March</c:v>
                  </c:pt>
                  <c:pt idx="8">
                    <c:v>April</c:v>
                  </c:pt>
                  <c:pt idx="9">
                    <c:v>May</c:v>
                  </c:pt>
                  <c:pt idx="10">
                    <c:v>June</c:v>
                  </c:pt>
                  <c:pt idx="11">
                    <c:v>July</c:v>
                  </c:pt>
                </c:lvl>
                <c:lvl>
                  <c:pt idx="0">
                    <c:v>Pre-Covid</c:v>
                  </c:pt>
                  <c:pt idx="8">
                    <c:v>Covid period</c:v>
                  </c:pt>
                </c:lvl>
              </c:multiLvlStrCache>
            </c:multiLvlStrRef>
          </c:cat>
          <c:val>
            <c:numRef>
              <c:f>Sheet2!$AN$4:$AN$15</c:f>
              <c:numCache>
                <c:formatCode>_(* #,##0_);_(* \(#,##0\);_(* "-"??_);_(@_)</c:formatCode>
                <c:ptCount val="12"/>
                <c:pt idx="0">
                  <c:v>12001.91544117647</c:v>
                </c:pt>
                <c:pt idx="1">
                  <c:v>11396.304753698119</c:v>
                </c:pt>
                <c:pt idx="2">
                  <c:v>10571.220304786435</c:v>
                </c:pt>
                <c:pt idx="3">
                  <c:v>11592.743493734708</c:v>
                </c:pt>
                <c:pt idx="4">
                  <c:v>11437.518854540023</c:v>
                </c:pt>
                <c:pt idx="5">
                  <c:v>10924.018595838743</c:v>
                </c:pt>
                <c:pt idx="6">
                  <c:v>12023.672834913137</c:v>
                </c:pt>
                <c:pt idx="7">
                  <c:v>10893.106423004569</c:v>
                </c:pt>
                <c:pt idx="8">
                  <c:v>8245.8118944203143</c:v>
                </c:pt>
                <c:pt idx="9">
                  <c:v>9368.521425986246</c:v>
                </c:pt>
                <c:pt idx="10">
                  <c:v>8893.6333786671839</c:v>
                </c:pt>
                <c:pt idx="11">
                  <c:v>8893.6333786671839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3B-4492-B829-7697380E9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124444816"/>
        <c:axId val="2124446448"/>
      </c:barChart>
      <c:lineChart>
        <c:grouping val="standard"/>
        <c:varyColors val="0"/>
        <c:ser>
          <c:idx val="0"/>
          <c:order val="1"/>
          <c:tx>
            <c:strRef>
              <c:f>Sheet2!$AM$3</c:f>
              <c:strCache>
                <c:ptCount val="1"/>
                <c:pt idx="0">
                  <c:v>Frequency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Sheet2!$AK$4:$AL$15</c:f>
              <c:multiLvlStrCache>
                <c:ptCount val="12"/>
                <c:lvl>
                  <c:pt idx="0">
                    <c:v>August</c:v>
                  </c:pt>
                  <c:pt idx="1">
                    <c:v>September</c:v>
                  </c:pt>
                  <c:pt idx="2">
                    <c:v>October</c:v>
                  </c:pt>
                  <c:pt idx="3">
                    <c:v>November</c:v>
                  </c:pt>
                  <c:pt idx="4">
                    <c:v>December</c:v>
                  </c:pt>
                  <c:pt idx="5">
                    <c:v>January</c:v>
                  </c:pt>
                  <c:pt idx="6">
                    <c:v>February</c:v>
                  </c:pt>
                  <c:pt idx="7">
                    <c:v>March</c:v>
                  </c:pt>
                  <c:pt idx="8">
                    <c:v>April</c:v>
                  </c:pt>
                  <c:pt idx="9">
                    <c:v>May</c:v>
                  </c:pt>
                  <c:pt idx="10">
                    <c:v>June</c:v>
                  </c:pt>
                  <c:pt idx="11">
                    <c:v>July</c:v>
                  </c:pt>
                </c:lvl>
                <c:lvl>
                  <c:pt idx="0">
                    <c:v>Pre-Covid</c:v>
                  </c:pt>
                  <c:pt idx="8">
                    <c:v>Covid period</c:v>
                  </c:pt>
                </c:lvl>
              </c:multiLvlStrCache>
            </c:multiLvlStrRef>
          </c:cat>
          <c:val>
            <c:numRef>
              <c:f>Sheet2!$AM$4:$AM$15</c:f>
              <c:numCache>
                <c:formatCode>0.00%</c:formatCode>
                <c:ptCount val="12"/>
                <c:pt idx="0">
                  <c:v>1.4102272727272725E-2</c:v>
                </c:pt>
                <c:pt idx="1">
                  <c:v>5.2947812500000004E-2</c:v>
                </c:pt>
                <c:pt idx="2">
                  <c:v>8.5712449596774196E-2</c:v>
                </c:pt>
                <c:pt idx="3">
                  <c:v>9.3766761904761894E-2</c:v>
                </c:pt>
                <c:pt idx="4">
                  <c:v>9.0102857142857137E-2</c:v>
                </c:pt>
                <c:pt idx="5">
                  <c:v>9.5878940092165896E-2</c:v>
                </c:pt>
                <c:pt idx="6">
                  <c:v>9.3449270016283198E-2</c:v>
                </c:pt>
                <c:pt idx="7">
                  <c:v>8.1284708497812261E-2</c:v>
                </c:pt>
                <c:pt idx="8">
                  <c:v>6.2071707255958272E-2</c:v>
                </c:pt>
                <c:pt idx="9">
                  <c:v>9.0536004936625336E-2</c:v>
                </c:pt>
                <c:pt idx="10">
                  <c:v>5.2282494895668219E-2</c:v>
                </c:pt>
                <c:pt idx="11">
                  <c:v>9.0536004936625336E-2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13B-4492-B829-7697380E9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4437744"/>
        <c:axId val="2124437200"/>
      </c:lineChart>
      <c:catAx>
        <c:axId val="212444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46448"/>
        <c:crosses val="autoZero"/>
        <c:auto val="1"/>
        <c:lblAlgn val="ctr"/>
        <c:lblOffset val="100"/>
        <c:noMultiLvlLbl val="0"/>
      </c:catAx>
      <c:valAx>
        <c:axId val="2124446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44816"/>
        <c:crosses val="autoZero"/>
        <c:crossBetween val="between"/>
      </c:valAx>
      <c:valAx>
        <c:axId val="2124437200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37744"/>
        <c:crosses val="max"/>
        <c:crossBetween val="between"/>
      </c:valAx>
      <c:catAx>
        <c:axId val="2124437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4437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29C083-8687-422E-AB1C-448CBF3046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811C24-4B87-4C62-903D-D3DF3E5397B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The regulator instructs all insurers to issue a mandatory Covid health product within a month that covers hospital costs of up to 5 lakhs if hospitalized after a 2-week waiting period. The product is non-renewable after a year</a:t>
          </a:r>
          <a:r>
            <a:rPr lang="en-US" dirty="0"/>
            <a:t>. </a:t>
          </a:r>
        </a:p>
      </dgm:t>
    </dgm:pt>
    <dgm:pt modelId="{05FB81FA-CC70-4533-82B4-68685BE8A3EA}" type="parTrans" cxnId="{226E9844-9F8C-40C4-BD82-EC31F77C4BD1}">
      <dgm:prSet/>
      <dgm:spPr/>
      <dgm:t>
        <a:bodyPr/>
        <a:lstStyle/>
        <a:p>
          <a:endParaRPr lang="en-US"/>
        </a:p>
      </dgm:t>
    </dgm:pt>
    <dgm:pt modelId="{2FBB777E-719E-40C8-88F7-5BF04ADD1830}" type="sibTrans" cxnId="{226E9844-9F8C-40C4-BD82-EC31F77C4BD1}">
      <dgm:prSet/>
      <dgm:spPr/>
      <dgm:t>
        <a:bodyPr/>
        <a:lstStyle/>
        <a:p>
          <a:endParaRPr lang="en-US"/>
        </a:p>
      </dgm:t>
    </dgm:pt>
    <dgm:pt modelId="{25FE78A8-2479-4A0E-8936-DA2DB860BF63}" type="pres">
      <dgm:prSet presAssocID="{3529C083-8687-422E-AB1C-448CBF3046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F58EFE5-030F-4C83-998A-F42816708442}" type="pres">
      <dgm:prSet presAssocID="{CD811C24-4B87-4C62-903D-D3DF3E5397B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A539344-1ECA-49F9-A14C-706D82E691BE}" type="presOf" srcId="{3529C083-8687-422E-AB1C-448CBF3046FD}" destId="{25FE78A8-2479-4A0E-8936-DA2DB860BF63}" srcOrd="0" destOrd="0" presId="urn:microsoft.com/office/officeart/2005/8/layout/vList2"/>
    <dgm:cxn modelId="{AA912D01-B443-42B2-B858-4AB3217EBDBA}" type="presOf" srcId="{CD811C24-4B87-4C62-903D-D3DF3E5397B9}" destId="{2F58EFE5-030F-4C83-998A-F42816708442}" srcOrd="0" destOrd="0" presId="urn:microsoft.com/office/officeart/2005/8/layout/vList2"/>
    <dgm:cxn modelId="{226E9844-9F8C-40C4-BD82-EC31F77C4BD1}" srcId="{3529C083-8687-422E-AB1C-448CBF3046FD}" destId="{CD811C24-4B87-4C62-903D-D3DF3E5397B9}" srcOrd="0" destOrd="0" parTransId="{05FB81FA-CC70-4533-82B4-68685BE8A3EA}" sibTransId="{2FBB777E-719E-40C8-88F7-5BF04ADD1830}"/>
    <dgm:cxn modelId="{3DFDC6DF-C02F-4316-9D77-F4DA2C0CF376}" type="presParOf" srcId="{25FE78A8-2479-4A0E-8936-DA2DB860BF63}" destId="{2F58EFE5-030F-4C83-998A-F428167084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41274F3-BA9E-4767-8D75-397F872123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A8FCEE-E2D9-471F-BF68-7C7DCF50626C}">
      <dgm:prSet custT="1"/>
      <dgm:spPr/>
      <dgm:t>
        <a:bodyPr/>
        <a:lstStyle/>
        <a:p>
          <a:pPr rtl="0"/>
          <a:r>
            <a:rPr lang="en-GB" sz="2400" dirty="0"/>
            <a:t>Transitions are straightforward except infections:</a:t>
          </a:r>
          <a:endParaRPr lang="en-US" sz="2400" dirty="0"/>
        </a:p>
      </dgm:t>
    </dgm:pt>
    <dgm:pt modelId="{9871C1A7-507C-440F-9150-5DE6F8A07CA2}" type="parTrans" cxnId="{764E2DE3-A31D-41A9-9B92-184E117EB22B}">
      <dgm:prSet/>
      <dgm:spPr/>
      <dgm:t>
        <a:bodyPr/>
        <a:lstStyle/>
        <a:p>
          <a:endParaRPr lang="en-US" sz="1600"/>
        </a:p>
      </dgm:t>
    </dgm:pt>
    <dgm:pt modelId="{E151F8B1-B49D-488C-B661-9AF93FC6BAD7}" type="sibTrans" cxnId="{764E2DE3-A31D-41A9-9B92-184E117EB22B}">
      <dgm:prSet/>
      <dgm:spPr/>
      <dgm:t>
        <a:bodyPr/>
        <a:lstStyle/>
        <a:p>
          <a:endParaRPr lang="en-US" sz="1600"/>
        </a:p>
      </dgm:t>
    </dgm:pt>
    <dgm:pt modelId="{ADB86EEA-3205-40CE-B829-333980490C83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en-GB" sz="2000" dirty="0"/>
            <a:t>Healthy to infected on day t from those infected for d days:</a:t>
          </a:r>
          <a:endParaRPr lang="en-US" sz="2000" dirty="0"/>
        </a:p>
      </dgm:t>
    </dgm:pt>
    <dgm:pt modelId="{DC8E1D71-23EB-408B-BF36-84309FF56EFD}" type="parTrans" cxnId="{466E0576-0F16-4EEE-8819-DA40F4570744}">
      <dgm:prSet/>
      <dgm:spPr/>
      <dgm:t>
        <a:bodyPr/>
        <a:lstStyle/>
        <a:p>
          <a:endParaRPr lang="en-US" sz="1600"/>
        </a:p>
      </dgm:t>
    </dgm:pt>
    <dgm:pt modelId="{016D0635-E26D-4C6A-8323-8FE24B71E013}" type="sibTrans" cxnId="{466E0576-0F16-4EEE-8819-DA40F4570744}">
      <dgm:prSet/>
      <dgm:spPr/>
      <dgm:t>
        <a:bodyPr/>
        <a:lstStyle/>
        <a:p>
          <a:endParaRPr lang="en-US" sz="1600"/>
        </a:p>
      </dgm:t>
    </dgm:pt>
    <dgm:pt modelId="{4C3A9EEB-4821-44F6-BA31-2199B0485687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en-GB" sz="2000" i="1" dirty="0"/>
            <a:t>HI(</a:t>
          </a:r>
          <a:r>
            <a:rPr lang="en-GB" sz="2000" i="1" dirty="0" err="1"/>
            <a:t>t,d</a:t>
          </a:r>
          <a:r>
            <a:rPr lang="en-GB" sz="2000" i="1" dirty="0"/>
            <a:t>)</a:t>
          </a:r>
          <a:r>
            <a:rPr lang="en-GB" sz="2000" dirty="0"/>
            <a:t> = r(t)*j(d)*g(t)*I(</a:t>
          </a:r>
          <a:r>
            <a:rPr lang="en-GB" sz="2000" dirty="0" err="1"/>
            <a:t>t,d</a:t>
          </a:r>
          <a:r>
            <a:rPr lang="en-GB" sz="2000" dirty="0"/>
            <a:t>), where g(t) = H(t)/(H(t) + I(t))</a:t>
          </a:r>
          <a:endParaRPr lang="en-US" sz="2000" dirty="0"/>
        </a:p>
      </dgm:t>
    </dgm:pt>
    <dgm:pt modelId="{AD77FC2D-36E3-4F95-B944-323107E45DEC}" type="parTrans" cxnId="{A199A7F2-4979-4D93-84EF-B5A5D2A3CC29}">
      <dgm:prSet/>
      <dgm:spPr/>
      <dgm:t>
        <a:bodyPr/>
        <a:lstStyle/>
        <a:p>
          <a:endParaRPr lang="en-US" sz="1600"/>
        </a:p>
      </dgm:t>
    </dgm:pt>
    <dgm:pt modelId="{29801FB8-7DC0-4CF1-B387-980D42E0E623}" type="sibTrans" cxnId="{A199A7F2-4979-4D93-84EF-B5A5D2A3CC29}">
      <dgm:prSet/>
      <dgm:spPr/>
      <dgm:t>
        <a:bodyPr/>
        <a:lstStyle/>
        <a:p>
          <a:endParaRPr lang="en-US" sz="1600"/>
        </a:p>
      </dgm:t>
    </dgm:pt>
    <mc:AlternateContent xmlns:mc="http://schemas.openxmlformats.org/markup-compatibility/2006" xmlns:a14="http://schemas.microsoft.com/office/drawing/2010/main">
      <mc:Choice Requires="a14">
        <dgm:pt modelId="{0E52B39E-4FE3-45BD-95AF-7BECC1558FB9}">
          <dgm:prSet custT="1"/>
          <dgm:spPr>
            <a:solidFill>
              <a:schemeClr val="bg1"/>
            </a:solidFill>
          </dgm:spPr>
          <dgm:t>
            <a:bodyPr/>
            <a:lstStyle/>
            <a:p>
              <a:pPr rtl="0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𝐻𝐼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pt-BR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  <m:sup/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𝐻𝐼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</m:e>
                    </m:nary>
                  </m:oMath>
                </m:oMathPara>
              </a14:m>
              <a:endParaRPr lang="en-US" sz="2000" dirty="0"/>
            </a:p>
          </dgm:t>
        </dgm:pt>
      </mc:Choice>
      <mc:Fallback xmlns="">
        <dgm:pt modelId="{0E52B39E-4FE3-45BD-95AF-7BECC1558FB9}">
          <dgm:prSet custT="1"/>
          <dgm:spPr>
            <a:solidFill>
              <a:schemeClr val="bg1"/>
            </a:solidFill>
          </dgm:spPr>
          <dgm:t>
            <a:bodyPr/>
            <a:lstStyle/>
            <a:p>
              <a:pPr rtl="0"/>
              <a:r>
                <a:rPr lang="en-US" sz="2000" i="0" smtClean="0"/>
                <a:t>𝐻𝐼</a:t>
              </a:r>
              <a:r>
                <a:rPr lang="en-US" sz="2000" i="0"/>
                <a:t>(𝑡)</a:t>
              </a:r>
              <a:r>
                <a:rPr lang="pt-BR" sz="2000" i="0"/>
                <a:t>=∑16</a:t>
              </a:r>
              <a:r>
                <a:rPr lang="en-US" sz="2000" i="0"/>
                <a:t>_𝑑▒𝐻𝐼(𝑡,𝑑) </a:t>
              </a:r>
              <a:endParaRPr lang="en-US" sz="2000" dirty="0"/>
            </a:p>
          </dgm:t>
        </dgm:pt>
      </mc:Fallback>
    </mc:AlternateContent>
    <dgm:pt modelId="{0C1454A4-AEBD-48E1-B84A-F8793A863DD1}" type="parTrans" cxnId="{65F1A7F4-B23C-4157-ADC6-BF0F2DDAD811}">
      <dgm:prSet/>
      <dgm:spPr/>
      <dgm:t>
        <a:bodyPr/>
        <a:lstStyle/>
        <a:p>
          <a:endParaRPr lang="en-US" sz="1600"/>
        </a:p>
      </dgm:t>
    </dgm:pt>
    <dgm:pt modelId="{A68B86B8-80E6-46F8-B9F1-E33B78869BBF}" type="sibTrans" cxnId="{65F1A7F4-B23C-4157-ADC6-BF0F2DDAD811}">
      <dgm:prSet/>
      <dgm:spPr/>
      <dgm:t>
        <a:bodyPr/>
        <a:lstStyle/>
        <a:p>
          <a:endParaRPr lang="en-US" sz="1600"/>
        </a:p>
      </dgm:t>
    </dgm:pt>
    <dgm:pt modelId="{18FD1BA9-E485-4431-9892-2E602A7123EB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en-US" sz="2000" dirty="0"/>
            <a:t>The next day number of infections should be:</a:t>
          </a:r>
        </a:p>
      </dgm:t>
    </dgm:pt>
    <dgm:pt modelId="{5C1ADED1-EC3C-4027-BED8-4599117335C2}" type="parTrans" cxnId="{BC08DC35-9CDA-418A-ABEC-9137DE1125EF}">
      <dgm:prSet/>
      <dgm:spPr/>
      <dgm:t>
        <a:bodyPr/>
        <a:lstStyle/>
        <a:p>
          <a:endParaRPr lang="en-US" sz="1600"/>
        </a:p>
      </dgm:t>
    </dgm:pt>
    <dgm:pt modelId="{F6255839-411F-49EF-905B-C82490C80572}" type="sibTrans" cxnId="{BC08DC35-9CDA-418A-ABEC-9137DE1125EF}">
      <dgm:prSet/>
      <dgm:spPr/>
      <dgm:t>
        <a:bodyPr/>
        <a:lstStyle/>
        <a:p>
          <a:endParaRPr lang="en-US" sz="1600"/>
        </a:p>
      </dgm:t>
    </dgm:pt>
    <dgm:pt modelId="{64E9DFB5-DD11-4AEC-8275-20628904977E}">
      <dgm:prSet custT="1"/>
      <dgm:spPr>
        <a:solidFill>
          <a:schemeClr val="bg1"/>
        </a:solidFill>
      </dgm:spPr>
      <dgm:t>
        <a:bodyPr/>
        <a:lstStyle/>
        <a:p>
          <a:pPr rtl="0"/>
          <a:r>
            <a:rPr lang="en-US" sz="2000" dirty="0"/>
            <a:t>I(t+1,1) = HI(t)</a:t>
          </a:r>
        </a:p>
      </dgm:t>
    </dgm:pt>
    <dgm:pt modelId="{8927636E-16F6-45FB-802F-322FDF89E3A6}" type="parTrans" cxnId="{E8937B18-D393-4A90-B092-927476806D25}">
      <dgm:prSet/>
      <dgm:spPr/>
      <dgm:t>
        <a:bodyPr/>
        <a:lstStyle/>
        <a:p>
          <a:endParaRPr lang="en-US" sz="1600"/>
        </a:p>
      </dgm:t>
    </dgm:pt>
    <dgm:pt modelId="{D54B0AFD-E1B0-4C0E-AFD6-78FC273DB68A}" type="sibTrans" cxnId="{E8937B18-D393-4A90-B092-927476806D25}">
      <dgm:prSet/>
      <dgm:spPr/>
      <dgm:t>
        <a:bodyPr/>
        <a:lstStyle/>
        <a:p>
          <a:endParaRPr lang="en-US" sz="1600"/>
        </a:p>
      </dgm:t>
    </dgm:pt>
    <dgm:pt modelId="{594E443E-A07F-4976-AE3C-AEDEC6957AB6}" type="pres">
      <dgm:prSet presAssocID="{641274F3-BA9E-4767-8D75-397F872123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A27D515-15AB-4D9E-954E-F53354C640AC}" type="pres">
      <dgm:prSet presAssocID="{AAA8FCEE-E2D9-471F-BF68-7C7DCF50626C}" presName="parentText" presStyleLbl="node1" presStyleIdx="0" presStyleCnt="1" custScaleY="4406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9E41D73-EBE8-4B2A-B6A4-7040A0E45C3F}" type="pres">
      <dgm:prSet presAssocID="{AAA8FCEE-E2D9-471F-BF68-7C7DCF50626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5F1A7F4-B23C-4157-ADC6-BF0F2DDAD811}" srcId="{ADB86EEA-3205-40CE-B829-333980490C83}" destId="{0E52B39E-4FE3-45BD-95AF-7BECC1558FB9}" srcOrd="1" destOrd="0" parTransId="{0C1454A4-AEBD-48E1-B84A-F8793A863DD1}" sibTransId="{A68B86B8-80E6-46F8-B9F1-E33B78869BBF}"/>
    <dgm:cxn modelId="{A8A3F1D5-E0D8-4B34-B1A1-3E60EF6A5F68}" type="presOf" srcId="{641274F3-BA9E-4767-8D75-397F872123DD}" destId="{594E443E-A07F-4976-AE3C-AEDEC6957AB6}" srcOrd="0" destOrd="0" presId="urn:microsoft.com/office/officeart/2005/8/layout/vList2"/>
    <dgm:cxn modelId="{466E0576-0F16-4EEE-8819-DA40F4570744}" srcId="{AAA8FCEE-E2D9-471F-BF68-7C7DCF50626C}" destId="{ADB86EEA-3205-40CE-B829-333980490C83}" srcOrd="0" destOrd="0" parTransId="{DC8E1D71-23EB-408B-BF36-84309FF56EFD}" sibTransId="{016D0635-E26D-4C6A-8323-8FE24B71E013}"/>
    <dgm:cxn modelId="{60AAF5C5-AE58-4501-8328-42190A367805}" type="presOf" srcId="{ADB86EEA-3205-40CE-B829-333980490C83}" destId="{19E41D73-EBE8-4B2A-B6A4-7040A0E45C3F}" srcOrd="0" destOrd="0" presId="urn:microsoft.com/office/officeart/2005/8/layout/vList2"/>
    <dgm:cxn modelId="{E8937B18-D393-4A90-B092-927476806D25}" srcId="{18FD1BA9-E485-4431-9892-2E602A7123EB}" destId="{64E9DFB5-DD11-4AEC-8275-20628904977E}" srcOrd="0" destOrd="0" parTransId="{8927636E-16F6-45FB-802F-322FDF89E3A6}" sibTransId="{D54B0AFD-E1B0-4C0E-AFD6-78FC273DB68A}"/>
    <dgm:cxn modelId="{E338D69E-9130-4023-AF86-DA7BBF2A772C}" type="presOf" srcId="{4C3A9EEB-4821-44F6-BA31-2199B0485687}" destId="{19E41D73-EBE8-4B2A-B6A4-7040A0E45C3F}" srcOrd="0" destOrd="1" presId="urn:microsoft.com/office/officeart/2005/8/layout/vList2"/>
    <dgm:cxn modelId="{C7BED5CE-4F42-4927-B605-917BB2D2785D}" type="presOf" srcId="{0E52B39E-4FE3-45BD-95AF-7BECC1558FB9}" destId="{19E41D73-EBE8-4B2A-B6A4-7040A0E45C3F}" srcOrd="0" destOrd="2" presId="urn:microsoft.com/office/officeart/2005/8/layout/vList2"/>
    <dgm:cxn modelId="{BC08DC35-9CDA-418A-ABEC-9137DE1125EF}" srcId="{AAA8FCEE-E2D9-471F-BF68-7C7DCF50626C}" destId="{18FD1BA9-E485-4431-9892-2E602A7123EB}" srcOrd="1" destOrd="0" parTransId="{5C1ADED1-EC3C-4027-BED8-4599117335C2}" sibTransId="{F6255839-411F-49EF-905B-C82490C80572}"/>
    <dgm:cxn modelId="{A199A7F2-4979-4D93-84EF-B5A5D2A3CC29}" srcId="{ADB86EEA-3205-40CE-B829-333980490C83}" destId="{4C3A9EEB-4821-44F6-BA31-2199B0485687}" srcOrd="0" destOrd="0" parTransId="{AD77FC2D-36E3-4F95-B944-323107E45DEC}" sibTransId="{29801FB8-7DC0-4CF1-B387-980D42E0E623}"/>
    <dgm:cxn modelId="{764E2DE3-A31D-41A9-9B92-184E117EB22B}" srcId="{641274F3-BA9E-4767-8D75-397F872123DD}" destId="{AAA8FCEE-E2D9-471F-BF68-7C7DCF50626C}" srcOrd="0" destOrd="0" parTransId="{9871C1A7-507C-440F-9150-5DE6F8A07CA2}" sibTransId="{E151F8B1-B49D-488C-B661-9AF93FC6BAD7}"/>
    <dgm:cxn modelId="{FB159AAF-E5F4-46AC-9BAE-6484B0CA7AB4}" type="presOf" srcId="{64E9DFB5-DD11-4AEC-8275-20628904977E}" destId="{19E41D73-EBE8-4B2A-B6A4-7040A0E45C3F}" srcOrd="0" destOrd="4" presId="urn:microsoft.com/office/officeart/2005/8/layout/vList2"/>
    <dgm:cxn modelId="{3340D1D7-42FE-4F15-B89E-E7DD28C186FF}" type="presOf" srcId="{18FD1BA9-E485-4431-9892-2E602A7123EB}" destId="{19E41D73-EBE8-4B2A-B6A4-7040A0E45C3F}" srcOrd="0" destOrd="3" presId="urn:microsoft.com/office/officeart/2005/8/layout/vList2"/>
    <dgm:cxn modelId="{2F447FF9-2B24-4ED7-A0DF-8A7511DF0442}" type="presOf" srcId="{AAA8FCEE-E2D9-471F-BF68-7C7DCF50626C}" destId="{4A27D515-15AB-4D9E-954E-F53354C640AC}" srcOrd="0" destOrd="0" presId="urn:microsoft.com/office/officeart/2005/8/layout/vList2"/>
    <dgm:cxn modelId="{E82B8D02-1224-4BD9-9785-68626D49F923}" type="presParOf" srcId="{594E443E-A07F-4976-AE3C-AEDEC6957AB6}" destId="{4A27D515-15AB-4D9E-954E-F53354C640AC}" srcOrd="0" destOrd="0" presId="urn:microsoft.com/office/officeart/2005/8/layout/vList2"/>
    <dgm:cxn modelId="{78BACB3E-7242-4CD7-8D66-0E03B1FEAA5E}" type="presParOf" srcId="{594E443E-A07F-4976-AE3C-AEDEC6957AB6}" destId="{19E41D73-EBE8-4B2A-B6A4-7040A0E45C3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41274F3-BA9E-4767-8D75-397F872123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A8FCEE-E2D9-471F-BF68-7C7DCF50626C}">
      <dgm:prSet custT="1"/>
      <dgm:spPr/>
      <dgm:t>
        <a:bodyPr/>
        <a:lstStyle/>
        <a:p>
          <a:pPr rtl="0"/>
          <a:r>
            <a:rPr lang="en-GB" sz="2400" dirty="0"/>
            <a:t>Transitions are straightforward except infections:</a:t>
          </a:r>
          <a:endParaRPr lang="en-US" sz="2400" dirty="0"/>
        </a:p>
      </dgm:t>
    </dgm:pt>
    <dgm:pt modelId="{9871C1A7-507C-440F-9150-5DE6F8A07CA2}" type="parTrans" cxnId="{764E2DE3-A31D-41A9-9B92-184E117EB22B}">
      <dgm:prSet/>
      <dgm:spPr/>
      <dgm:t>
        <a:bodyPr/>
        <a:lstStyle/>
        <a:p>
          <a:endParaRPr lang="en-US" sz="1600"/>
        </a:p>
      </dgm:t>
    </dgm:pt>
    <dgm:pt modelId="{E151F8B1-B49D-488C-B661-9AF93FC6BAD7}" type="sibTrans" cxnId="{764E2DE3-A31D-41A9-9B92-184E117EB22B}">
      <dgm:prSet/>
      <dgm:spPr/>
      <dgm:t>
        <a:bodyPr/>
        <a:lstStyle/>
        <a:p>
          <a:endParaRPr lang="en-US" sz="1600"/>
        </a:p>
      </dgm:t>
    </dgm:pt>
    <dgm:pt modelId="{ADB86EEA-3205-40CE-B829-333980490C83}">
      <dgm:prSet custT="1"/>
      <dgm:spPr>
        <a:blipFill>
          <a:blip xmlns:r="http://schemas.openxmlformats.org/officeDocument/2006/relationships" r:embed="rId1"/>
          <a:stretch>
            <a:fillRect t="-3448" b="-5172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DC8E1D71-23EB-408B-BF36-84309FF56EFD}" type="parTrans" cxnId="{466E0576-0F16-4EEE-8819-DA40F4570744}">
      <dgm:prSet/>
      <dgm:spPr/>
      <dgm:t>
        <a:bodyPr/>
        <a:lstStyle/>
        <a:p>
          <a:endParaRPr lang="en-US" sz="1600"/>
        </a:p>
      </dgm:t>
    </dgm:pt>
    <dgm:pt modelId="{016D0635-E26D-4C6A-8323-8FE24B71E013}" type="sibTrans" cxnId="{466E0576-0F16-4EEE-8819-DA40F4570744}">
      <dgm:prSet/>
      <dgm:spPr/>
      <dgm:t>
        <a:bodyPr/>
        <a:lstStyle/>
        <a:p>
          <a:endParaRPr lang="en-US" sz="1600"/>
        </a:p>
      </dgm:t>
    </dgm:pt>
    <dgm:pt modelId="{4C3A9EEB-4821-44F6-BA31-2199B0485687}">
      <dgm:prSet custT="1"/>
      <dgm:spPr>
        <a:solidFill>
          <a:schemeClr val="bg1"/>
        </a:solid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D77FC2D-36E3-4F95-B944-323107E45DEC}" type="parTrans" cxnId="{A199A7F2-4979-4D93-84EF-B5A5D2A3CC29}">
      <dgm:prSet/>
      <dgm:spPr/>
      <dgm:t>
        <a:bodyPr/>
        <a:lstStyle/>
        <a:p>
          <a:endParaRPr lang="en-US" sz="1600"/>
        </a:p>
      </dgm:t>
    </dgm:pt>
    <dgm:pt modelId="{29801FB8-7DC0-4CF1-B387-980D42E0E623}" type="sibTrans" cxnId="{A199A7F2-4979-4D93-84EF-B5A5D2A3CC29}">
      <dgm:prSet/>
      <dgm:spPr/>
      <dgm:t>
        <a:bodyPr/>
        <a:lstStyle/>
        <a:p>
          <a:endParaRPr lang="en-US" sz="1600"/>
        </a:p>
      </dgm:t>
    </dgm:pt>
    <dgm:pt modelId="{0E52B39E-4FE3-45BD-95AF-7BECC1558FB9}">
      <dgm:prSet custT="1"/>
      <dgm:spPr>
        <a:solidFill>
          <a:schemeClr val="bg1"/>
        </a:solid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0C1454A4-AEBD-48E1-B84A-F8793A863DD1}" type="parTrans" cxnId="{65F1A7F4-B23C-4157-ADC6-BF0F2DDAD811}">
      <dgm:prSet/>
      <dgm:spPr/>
      <dgm:t>
        <a:bodyPr/>
        <a:lstStyle/>
        <a:p>
          <a:endParaRPr lang="en-US" sz="1600"/>
        </a:p>
      </dgm:t>
    </dgm:pt>
    <dgm:pt modelId="{A68B86B8-80E6-46F8-B9F1-E33B78869BBF}" type="sibTrans" cxnId="{65F1A7F4-B23C-4157-ADC6-BF0F2DDAD811}">
      <dgm:prSet/>
      <dgm:spPr/>
      <dgm:t>
        <a:bodyPr/>
        <a:lstStyle/>
        <a:p>
          <a:endParaRPr lang="en-US" sz="1600"/>
        </a:p>
      </dgm:t>
    </dgm:pt>
    <dgm:pt modelId="{18FD1BA9-E485-4431-9892-2E602A7123EB}">
      <dgm:prSet custT="1"/>
      <dgm:spPr>
        <a:solidFill>
          <a:schemeClr val="bg1"/>
        </a:solid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C1ADED1-EC3C-4027-BED8-4599117335C2}" type="parTrans" cxnId="{BC08DC35-9CDA-418A-ABEC-9137DE1125EF}">
      <dgm:prSet/>
      <dgm:spPr/>
      <dgm:t>
        <a:bodyPr/>
        <a:lstStyle/>
        <a:p>
          <a:endParaRPr lang="en-US" sz="1600"/>
        </a:p>
      </dgm:t>
    </dgm:pt>
    <dgm:pt modelId="{F6255839-411F-49EF-905B-C82490C80572}" type="sibTrans" cxnId="{BC08DC35-9CDA-418A-ABEC-9137DE1125EF}">
      <dgm:prSet/>
      <dgm:spPr/>
      <dgm:t>
        <a:bodyPr/>
        <a:lstStyle/>
        <a:p>
          <a:endParaRPr lang="en-US" sz="1600"/>
        </a:p>
      </dgm:t>
    </dgm:pt>
    <dgm:pt modelId="{64E9DFB5-DD11-4AEC-8275-20628904977E}">
      <dgm:prSet custT="1"/>
      <dgm:spPr>
        <a:solidFill>
          <a:schemeClr val="bg1"/>
        </a:solid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927636E-16F6-45FB-802F-322FDF89E3A6}" type="parTrans" cxnId="{E8937B18-D393-4A90-B092-927476806D25}">
      <dgm:prSet/>
      <dgm:spPr/>
      <dgm:t>
        <a:bodyPr/>
        <a:lstStyle/>
        <a:p>
          <a:endParaRPr lang="en-US" sz="1600"/>
        </a:p>
      </dgm:t>
    </dgm:pt>
    <dgm:pt modelId="{D54B0AFD-E1B0-4C0E-AFD6-78FC273DB68A}" type="sibTrans" cxnId="{E8937B18-D393-4A90-B092-927476806D25}">
      <dgm:prSet/>
      <dgm:spPr/>
      <dgm:t>
        <a:bodyPr/>
        <a:lstStyle/>
        <a:p>
          <a:endParaRPr lang="en-US" sz="1600"/>
        </a:p>
      </dgm:t>
    </dgm:pt>
    <dgm:pt modelId="{594E443E-A07F-4976-AE3C-AEDEC6957AB6}" type="pres">
      <dgm:prSet presAssocID="{641274F3-BA9E-4767-8D75-397F872123DD}" presName="linear" presStyleCnt="0">
        <dgm:presLayoutVars>
          <dgm:animLvl val="lvl"/>
          <dgm:resizeHandles val="exact"/>
        </dgm:presLayoutVars>
      </dgm:prSet>
      <dgm:spPr/>
    </dgm:pt>
    <dgm:pt modelId="{4A27D515-15AB-4D9E-954E-F53354C640AC}" type="pres">
      <dgm:prSet presAssocID="{AAA8FCEE-E2D9-471F-BF68-7C7DCF50626C}" presName="parentText" presStyleLbl="node1" presStyleIdx="0" presStyleCnt="1" custScaleY="44069">
        <dgm:presLayoutVars>
          <dgm:chMax val="0"/>
          <dgm:bulletEnabled val="1"/>
        </dgm:presLayoutVars>
      </dgm:prSet>
      <dgm:spPr/>
    </dgm:pt>
    <dgm:pt modelId="{19E41D73-EBE8-4B2A-B6A4-7040A0E45C3F}" type="pres">
      <dgm:prSet presAssocID="{AAA8FCEE-E2D9-471F-BF68-7C7DCF50626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8937B18-D393-4A90-B092-927476806D25}" srcId="{18FD1BA9-E485-4431-9892-2E602A7123EB}" destId="{64E9DFB5-DD11-4AEC-8275-20628904977E}" srcOrd="0" destOrd="0" parTransId="{8927636E-16F6-45FB-802F-322FDF89E3A6}" sibTransId="{D54B0AFD-E1B0-4C0E-AFD6-78FC273DB68A}"/>
    <dgm:cxn modelId="{BC08DC35-9CDA-418A-ABEC-9137DE1125EF}" srcId="{AAA8FCEE-E2D9-471F-BF68-7C7DCF50626C}" destId="{18FD1BA9-E485-4431-9892-2E602A7123EB}" srcOrd="1" destOrd="0" parTransId="{5C1ADED1-EC3C-4027-BED8-4599117335C2}" sibTransId="{F6255839-411F-49EF-905B-C82490C80572}"/>
    <dgm:cxn modelId="{466E0576-0F16-4EEE-8819-DA40F4570744}" srcId="{AAA8FCEE-E2D9-471F-BF68-7C7DCF50626C}" destId="{ADB86EEA-3205-40CE-B829-333980490C83}" srcOrd="0" destOrd="0" parTransId="{DC8E1D71-23EB-408B-BF36-84309FF56EFD}" sibTransId="{016D0635-E26D-4C6A-8323-8FE24B71E013}"/>
    <dgm:cxn modelId="{E338D69E-9130-4023-AF86-DA7BBF2A772C}" type="presOf" srcId="{4C3A9EEB-4821-44F6-BA31-2199B0485687}" destId="{19E41D73-EBE8-4B2A-B6A4-7040A0E45C3F}" srcOrd="0" destOrd="1" presId="urn:microsoft.com/office/officeart/2005/8/layout/vList2"/>
    <dgm:cxn modelId="{FB159AAF-E5F4-46AC-9BAE-6484B0CA7AB4}" type="presOf" srcId="{64E9DFB5-DD11-4AEC-8275-20628904977E}" destId="{19E41D73-EBE8-4B2A-B6A4-7040A0E45C3F}" srcOrd="0" destOrd="4" presId="urn:microsoft.com/office/officeart/2005/8/layout/vList2"/>
    <dgm:cxn modelId="{60AAF5C5-AE58-4501-8328-42190A367805}" type="presOf" srcId="{ADB86EEA-3205-40CE-B829-333980490C83}" destId="{19E41D73-EBE8-4B2A-B6A4-7040A0E45C3F}" srcOrd="0" destOrd="0" presId="urn:microsoft.com/office/officeart/2005/8/layout/vList2"/>
    <dgm:cxn modelId="{C7BED5CE-4F42-4927-B605-917BB2D2785D}" type="presOf" srcId="{0E52B39E-4FE3-45BD-95AF-7BECC1558FB9}" destId="{19E41D73-EBE8-4B2A-B6A4-7040A0E45C3F}" srcOrd="0" destOrd="2" presId="urn:microsoft.com/office/officeart/2005/8/layout/vList2"/>
    <dgm:cxn modelId="{A8A3F1D5-E0D8-4B34-B1A1-3E60EF6A5F68}" type="presOf" srcId="{641274F3-BA9E-4767-8D75-397F872123DD}" destId="{594E443E-A07F-4976-AE3C-AEDEC6957AB6}" srcOrd="0" destOrd="0" presId="urn:microsoft.com/office/officeart/2005/8/layout/vList2"/>
    <dgm:cxn modelId="{3340D1D7-42FE-4F15-B89E-E7DD28C186FF}" type="presOf" srcId="{18FD1BA9-E485-4431-9892-2E602A7123EB}" destId="{19E41D73-EBE8-4B2A-B6A4-7040A0E45C3F}" srcOrd="0" destOrd="3" presId="urn:microsoft.com/office/officeart/2005/8/layout/vList2"/>
    <dgm:cxn modelId="{764E2DE3-A31D-41A9-9B92-184E117EB22B}" srcId="{641274F3-BA9E-4767-8D75-397F872123DD}" destId="{AAA8FCEE-E2D9-471F-BF68-7C7DCF50626C}" srcOrd="0" destOrd="0" parTransId="{9871C1A7-507C-440F-9150-5DE6F8A07CA2}" sibTransId="{E151F8B1-B49D-488C-B661-9AF93FC6BAD7}"/>
    <dgm:cxn modelId="{A199A7F2-4979-4D93-84EF-B5A5D2A3CC29}" srcId="{ADB86EEA-3205-40CE-B829-333980490C83}" destId="{4C3A9EEB-4821-44F6-BA31-2199B0485687}" srcOrd="0" destOrd="0" parTransId="{AD77FC2D-36E3-4F95-B944-323107E45DEC}" sibTransId="{29801FB8-7DC0-4CF1-B387-980D42E0E623}"/>
    <dgm:cxn modelId="{65F1A7F4-B23C-4157-ADC6-BF0F2DDAD811}" srcId="{ADB86EEA-3205-40CE-B829-333980490C83}" destId="{0E52B39E-4FE3-45BD-95AF-7BECC1558FB9}" srcOrd="1" destOrd="0" parTransId="{0C1454A4-AEBD-48E1-B84A-F8793A863DD1}" sibTransId="{A68B86B8-80E6-46F8-B9F1-E33B78869BBF}"/>
    <dgm:cxn modelId="{2F447FF9-2B24-4ED7-A0DF-8A7511DF0442}" type="presOf" srcId="{AAA8FCEE-E2D9-471F-BF68-7C7DCF50626C}" destId="{4A27D515-15AB-4D9E-954E-F53354C640AC}" srcOrd="0" destOrd="0" presId="urn:microsoft.com/office/officeart/2005/8/layout/vList2"/>
    <dgm:cxn modelId="{E82B8D02-1224-4BD9-9785-68626D49F923}" type="presParOf" srcId="{594E443E-A07F-4976-AE3C-AEDEC6957AB6}" destId="{4A27D515-15AB-4D9E-954E-F53354C640AC}" srcOrd="0" destOrd="0" presId="urn:microsoft.com/office/officeart/2005/8/layout/vList2"/>
    <dgm:cxn modelId="{78BACB3E-7242-4CD7-8D66-0E03B1FEAA5E}" type="presParOf" srcId="{594E443E-A07F-4976-AE3C-AEDEC6957AB6}" destId="{19E41D73-EBE8-4B2A-B6A4-7040A0E45C3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22F38FE-9A95-4462-93F3-81E7CDB5C03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A90CB6F-CF6D-4E82-A8A7-42A18DCB191B}">
      <dgm:prSet/>
      <dgm:spPr/>
      <dgm:t>
        <a:bodyPr/>
        <a:lstStyle/>
        <a:p>
          <a:pPr rtl="0"/>
          <a:r>
            <a:rPr lang="en-US"/>
            <a:t>To estimate this proportion, we need to understand the following:</a:t>
          </a:r>
        </a:p>
      </dgm:t>
    </dgm:pt>
    <dgm:pt modelId="{0F984FE2-54AF-44D0-A83B-76AB09F7F3A4}" type="parTrans" cxnId="{C12DF703-6782-48DD-A1C3-2166E373C20A}">
      <dgm:prSet/>
      <dgm:spPr/>
      <dgm:t>
        <a:bodyPr/>
        <a:lstStyle/>
        <a:p>
          <a:endParaRPr lang="en-US"/>
        </a:p>
      </dgm:t>
    </dgm:pt>
    <dgm:pt modelId="{9DFC83A7-C439-4708-9D88-B24278E407A2}" type="sibTrans" cxnId="{C12DF703-6782-48DD-A1C3-2166E373C20A}">
      <dgm:prSet/>
      <dgm:spPr/>
      <dgm:t>
        <a:bodyPr/>
        <a:lstStyle/>
        <a:p>
          <a:endParaRPr lang="en-US"/>
        </a:p>
      </dgm:t>
    </dgm:pt>
    <dgm:pt modelId="{D922CF65-807F-4AEA-9DBA-20DC54FE323C}">
      <dgm:prSet/>
      <dgm:spPr/>
      <dgm:t>
        <a:bodyPr/>
        <a:lstStyle/>
        <a:p>
          <a:pPr rtl="0"/>
          <a:r>
            <a:rPr lang="en-US" dirty="0"/>
            <a:t>National/state government measures such as compulsion of masks</a:t>
          </a:r>
        </a:p>
      </dgm:t>
    </dgm:pt>
    <dgm:pt modelId="{C816487B-2C48-454E-8FA5-28F44E579821}" type="parTrans" cxnId="{A1AEE152-F795-4742-B1A2-74C0EDD523CC}">
      <dgm:prSet/>
      <dgm:spPr/>
      <dgm:t>
        <a:bodyPr/>
        <a:lstStyle/>
        <a:p>
          <a:endParaRPr lang="en-US"/>
        </a:p>
      </dgm:t>
    </dgm:pt>
    <dgm:pt modelId="{5A2AF239-FBD0-44C2-A490-4D5BFB3E3598}" type="sibTrans" cxnId="{A1AEE152-F795-4742-B1A2-74C0EDD523CC}">
      <dgm:prSet/>
      <dgm:spPr/>
      <dgm:t>
        <a:bodyPr/>
        <a:lstStyle/>
        <a:p>
          <a:endParaRPr lang="en-US"/>
        </a:p>
      </dgm:t>
    </dgm:pt>
    <dgm:pt modelId="{0601B83F-ACB2-4190-A58E-8C21F944B7C8}">
      <dgm:prSet/>
      <dgm:spPr/>
      <dgm:t>
        <a:bodyPr/>
        <a:lstStyle/>
        <a:p>
          <a:pPr rtl="0"/>
          <a:r>
            <a:rPr lang="en-US"/>
            <a:t>Trends within the country</a:t>
          </a:r>
        </a:p>
      </dgm:t>
    </dgm:pt>
    <dgm:pt modelId="{BEC0BE58-AB96-472A-8C95-CBA0C7229F45}" type="parTrans" cxnId="{EB994C21-EC34-4DBB-92AF-152C9A3E2097}">
      <dgm:prSet/>
      <dgm:spPr/>
      <dgm:t>
        <a:bodyPr/>
        <a:lstStyle/>
        <a:p>
          <a:endParaRPr lang="en-US"/>
        </a:p>
      </dgm:t>
    </dgm:pt>
    <dgm:pt modelId="{002F6E3E-F1DE-4729-A003-AD520921AE47}" type="sibTrans" cxnId="{EB994C21-EC34-4DBB-92AF-152C9A3E2097}">
      <dgm:prSet/>
      <dgm:spPr/>
      <dgm:t>
        <a:bodyPr/>
        <a:lstStyle/>
        <a:p>
          <a:endParaRPr lang="en-US"/>
        </a:p>
      </dgm:t>
    </dgm:pt>
    <dgm:pt modelId="{B5F67800-2072-4476-99E0-F1CC7B76FD28}">
      <dgm:prSet/>
      <dgm:spPr/>
      <dgm:t>
        <a:bodyPr/>
        <a:lstStyle/>
        <a:p>
          <a:pPr rtl="0"/>
          <a:r>
            <a:rPr lang="en-US"/>
            <a:t>Trends worldwide</a:t>
          </a:r>
        </a:p>
      </dgm:t>
    </dgm:pt>
    <dgm:pt modelId="{2AD079E0-8124-4BDB-BE8C-FD08F75DE0A5}" type="parTrans" cxnId="{5264B611-8E21-434C-B202-ED459FAF4109}">
      <dgm:prSet/>
      <dgm:spPr/>
      <dgm:t>
        <a:bodyPr/>
        <a:lstStyle/>
        <a:p>
          <a:endParaRPr lang="en-US"/>
        </a:p>
      </dgm:t>
    </dgm:pt>
    <dgm:pt modelId="{27073BDE-668C-4C83-8FBA-66CEB1BEFA0E}" type="sibTrans" cxnId="{5264B611-8E21-434C-B202-ED459FAF4109}">
      <dgm:prSet/>
      <dgm:spPr/>
      <dgm:t>
        <a:bodyPr/>
        <a:lstStyle/>
        <a:p>
          <a:endParaRPr lang="en-US"/>
        </a:p>
      </dgm:t>
    </dgm:pt>
    <dgm:pt modelId="{DD4DCB20-F820-4FAC-A318-B89D655DF2C4}">
      <dgm:prSet/>
      <dgm:spPr/>
      <dgm:t>
        <a:bodyPr/>
        <a:lstStyle/>
        <a:p>
          <a:pPr rtl="0"/>
          <a:r>
            <a:rPr lang="en-US"/>
            <a:t>Segmentation of policyholders</a:t>
          </a:r>
        </a:p>
      </dgm:t>
    </dgm:pt>
    <dgm:pt modelId="{C02E1B91-9332-4BDE-A922-B782C65F07AF}" type="parTrans" cxnId="{4E55B35E-B229-4D46-BBA0-E5CED4E6682E}">
      <dgm:prSet/>
      <dgm:spPr/>
      <dgm:t>
        <a:bodyPr/>
        <a:lstStyle/>
        <a:p>
          <a:endParaRPr lang="en-US"/>
        </a:p>
      </dgm:t>
    </dgm:pt>
    <dgm:pt modelId="{058FD954-E32E-4050-864A-5AF5400B73E3}" type="sibTrans" cxnId="{4E55B35E-B229-4D46-BBA0-E5CED4E6682E}">
      <dgm:prSet/>
      <dgm:spPr/>
      <dgm:t>
        <a:bodyPr/>
        <a:lstStyle/>
        <a:p>
          <a:endParaRPr lang="en-US"/>
        </a:p>
      </dgm:t>
    </dgm:pt>
    <dgm:pt modelId="{DAAB36D9-6455-4DF7-AC74-0FAE3EB81742}">
      <dgm:prSet/>
      <dgm:spPr/>
      <dgm:t>
        <a:bodyPr/>
        <a:lstStyle/>
        <a:p>
          <a:pPr rtl="0"/>
          <a:r>
            <a:rPr lang="en-US"/>
            <a:t>Geographical spread of policyholders</a:t>
          </a:r>
        </a:p>
      </dgm:t>
    </dgm:pt>
    <dgm:pt modelId="{9EF17782-8F14-44AE-97FA-AAB778B7B86B}" type="parTrans" cxnId="{603CBED2-F2FA-4FA2-AE57-A7754D436B96}">
      <dgm:prSet/>
      <dgm:spPr/>
      <dgm:t>
        <a:bodyPr/>
        <a:lstStyle/>
        <a:p>
          <a:endParaRPr lang="en-US"/>
        </a:p>
      </dgm:t>
    </dgm:pt>
    <dgm:pt modelId="{882B58A0-027C-4A1B-ABDA-15488046F9D2}" type="sibTrans" cxnId="{603CBED2-F2FA-4FA2-AE57-A7754D436B96}">
      <dgm:prSet/>
      <dgm:spPr/>
      <dgm:t>
        <a:bodyPr/>
        <a:lstStyle/>
        <a:p>
          <a:endParaRPr lang="en-US"/>
        </a:p>
      </dgm:t>
    </dgm:pt>
    <dgm:pt modelId="{9DCCABF1-DA32-4DB8-A7BF-280DBDAF3708}">
      <dgm:prSet/>
      <dgm:spPr/>
      <dgm:t>
        <a:bodyPr/>
        <a:lstStyle/>
        <a:p>
          <a:pPr rtl="0"/>
          <a:r>
            <a:rPr lang="en-US"/>
            <a:t>Any unusual experience</a:t>
          </a:r>
        </a:p>
      </dgm:t>
    </dgm:pt>
    <dgm:pt modelId="{4209E656-C326-487D-B754-7268397C305D}" type="parTrans" cxnId="{39AC0CCC-21DF-4786-B736-32CCB888F1CD}">
      <dgm:prSet/>
      <dgm:spPr/>
      <dgm:t>
        <a:bodyPr/>
        <a:lstStyle/>
        <a:p>
          <a:endParaRPr lang="en-US"/>
        </a:p>
      </dgm:t>
    </dgm:pt>
    <dgm:pt modelId="{EB61A87D-B433-4386-90A8-BFEE2992167D}" type="sibTrans" cxnId="{39AC0CCC-21DF-4786-B736-32CCB888F1CD}">
      <dgm:prSet/>
      <dgm:spPr/>
      <dgm:t>
        <a:bodyPr/>
        <a:lstStyle/>
        <a:p>
          <a:endParaRPr lang="en-US"/>
        </a:p>
      </dgm:t>
    </dgm:pt>
    <dgm:pt modelId="{AD636B64-3B47-4057-887C-132C1E77B681}">
      <dgm:prSet/>
      <dgm:spPr/>
      <dgm:t>
        <a:bodyPr/>
        <a:lstStyle/>
        <a:p>
          <a:pPr rtl="0"/>
          <a:r>
            <a:rPr lang="en-US"/>
            <a:t>Any guidance available</a:t>
          </a:r>
        </a:p>
      </dgm:t>
    </dgm:pt>
    <dgm:pt modelId="{69DB9CE2-7ECC-49C3-A72D-3CA554E8AD46}" type="parTrans" cxnId="{833B24BA-64B4-4032-A4F4-7611353FFC24}">
      <dgm:prSet/>
      <dgm:spPr/>
      <dgm:t>
        <a:bodyPr/>
        <a:lstStyle/>
        <a:p>
          <a:endParaRPr lang="en-US"/>
        </a:p>
      </dgm:t>
    </dgm:pt>
    <dgm:pt modelId="{D139639E-4F51-4509-8E59-7ADAA0C7CD24}" type="sibTrans" cxnId="{833B24BA-64B4-4032-A4F4-7611353FFC24}">
      <dgm:prSet/>
      <dgm:spPr/>
      <dgm:t>
        <a:bodyPr/>
        <a:lstStyle/>
        <a:p>
          <a:endParaRPr lang="en-US"/>
        </a:p>
      </dgm:t>
    </dgm:pt>
    <dgm:pt modelId="{E9F950F2-5BD1-4A65-92C7-0738AB1795EB}">
      <dgm:prSet/>
      <dgm:spPr/>
      <dgm:t>
        <a:bodyPr/>
        <a:lstStyle/>
        <a:p>
          <a:pPr rtl="0"/>
          <a:r>
            <a:rPr lang="en-US" dirty="0"/>
            <a:t>Out of 60 lakh policyholders we can estimation a proportion of 0.8% policyholders contracting COVID during the year</a:t>
          </a:r>
        </a:p>
      </dgm:t>
    </dgm:pt>
    <dgm:pt modelId="{BF9645ED-16DB-4CF3-8AC9-5DC89CCE8878}" type="parTrans" cxnId="{93FACD3C-9DFF-4FDB-8353-7E0B3BEBEFC8}">
      <dgm:prSet/>
      <dgm:spPr/>
      <dgm:t>
        <a:bodyPr/>
        <a:lstStyle/>
        <a:p>
          <a:endParaRPr lang="en-US"/>
        </a:p>
      </dgm:t>
    </dgm:pt>
    <dgm:pt modelId="{418A8B31-F9AB-42EC-B40F-C508B1DF5ADB}" type="sibTrans" cxnId="{93FACD3C-9DFF-4FDB-8353-7E0B3BEBEFC8}">
      <dgm:prSet/>
      <dgm:spPr/>
      <dgm:t>
        <a:bodyPr/>
        <a:lstStyle/>
        <a:p>
          <a:endParaRPr lang="en-US"/>
        </a:p>
      </dgm:t>
    </dgm:pt>
    <dgm:pt modelId="{09A76C64-A1A0-4C4C-9508-434F8912608D}">
      <dgm:prSet/>
      <dgm:spPr/>
      <dgm:t>
        <a:bodyPr/>
        <a:lstStyle/>
        <a:p>
          <a:pPr rtl="0"/>
          <a:r>
            <a:rPr lang="en-US" dirty="0"/>
            <a:t>This observation is mainly driven by the total number of people contracted COVID across the country</a:t>
          </a:r>
        </a:p>
      </dgm:t>
    </dgm:pt>
    <dgm:pt modelId="{C7D9FDF1-CE18-41CF-9B06-872410C44001}" type="parTrans" cxnId="{BB9BEABB-179D-4D46-A93A-9C26C38F07D8}">
      <dgm:prSet/>
      <dgm:spPr/>
      <dgm:t>
        <a:bodyPr/>
        <a:lstStyle/>
        <a:p>
          <a:endParaRPr lang="en-US"/>
        </a:p>
      </dgm:t>
    </dgm:pt>
    <dgm:pt modelId="{3183F950-E72E-4106-9821-4AE0B81ABD5C}" type="sibTrans" cxnId="{BB9BEABB-179D-4D46-A93A-9C26C38F07D8}">
      <dgm:prSet/>
      <dgm:spPr/>
      <dgm:t>
        <a:bodyPr/>
        <a:lstStyle/>
        <a:p>
          <a:endParaRPr lang="en-US"/>
        </a:p>
      </dgm:t>
    </dgm:pt>
    <dgm:pt modelId="{3EFE88AD-C072-4B2B-BB58-C376BE33AF21}">
      <dgm:prSet/>
      <dgm:spPr/>
      <dgm:t>
        <a:bodyPr/>
        <a:lstStyle/>
        <a:p>
          <a:pPr rtl="0"/>
          <a:r>
            <a:rPr lang="en-US"/>
            <a:t>The proportion can go higher or lower depending on the diversification and presence of policyholders across the country</a:t>
          </a:r>
        </a:p>
      </dgm:t>
    </dgm:pt>
    <dgm:pt modelId="{A2FC4B64-1C43-4B2E-86FB-21F1E9EF041F}" type="parTrans" cxnId="{E51A880A-68DF-4091-9227-F0FA1A33F2F5}">
      <dgm:prSet/>
      <dgm:spPr/>
      <dgm:t>
        <a:bodyPr/>
        <a:lstStyle/>
        <a:p>
          <a:endParaRPr lang="en-US"/>
        </a:p>
      </dgm:t>
    </dgm:pt>
    <dgm:pt modelId="{C4ED7D7B-ACAD-4EB9-8945-595F80079907}" type="sibTrans" cxnId="{E51A880A-68DF-4091-9227-F0FA1A33F2F5}">
      <dgm:prSet/>
      <dgm:spPr/>
      <dgm:t>
        <a:bodyPr/>
        <a:lstStyle/>
        <a:p>
          <a:endParaRPr lang="en-US"/>
        </a:p>
      </dgm:t>
    </dgm:pt>
    <dgm:pt modelId="{9FC80C40-D5C3-4B01-BB1F-780BC4376022}" type="pres">
      <dgm:prSet presAssocID="{F22F38FE-9A95-4462-93F3-81E7CDB5C0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DB7517F-E987-4007-B157-51880991DA52}" type="pres">
      <dgm:prSet presAssocID="{1A90CB6F-CF6D-4E82-A8A7-42A18DCB191B}" presName="parentText" presStyleLbl="node1" presStyleIdx="0" presStyleCnt="4" custScaleY="7653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7CE5A3C-4CC7-4BA6-BDF3-167DA5974921}" type="pres">
      <dgm:prSet presAssocID="{1A90CB6F-CF6D-4E82-A8A7-42A18DCB191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2817852-7733-46E8-8B54-D3A325B01963}" type="pres">
      <dgm:prSet presAssocID="{E9F950F2-5BD1-4A65-92C7-0738AB1795E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6665CBB-CD80-4227-B4D5-DC81F0E4BC5F}" type="pres">
      <dgm:prSet presAssocID="{418A8B31-F9AB-42EC-B40F-C508B1DF5ADB}" presName="spacer" presStyleCnt="0"/>
      <dgm:spPr/>
    </dgm:pt>
    <dgm:pt modelId="{2F222CC5-E9DC-4243-BD6E-6A6135B05C5B}" type="pres">
      <dgm:prSet presAssocID="{09A76C64-A1A0-4C4C-9508-434F8912608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BD0970A-F69D-4CEF-B30C-9B8816226A3F}" type="pres">
      <dgm:prSet presAssocID="{3183F950-E72E-4106-9821-4AE0B81ABD5C}" presName="spacer" presStyleCnt="0"/>
      <dgm:spPr/>
    </dgm:pt>
    <dgm:pt modelId="{EAD2E20D-B9C9-479C-9E2E-DB7786E1D40B}" type="pres">
      <dgm:prSet presAssocID="{3EFE88AD-C072-4B2B-BB58-C376BE33AF2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42BD195-382E-41B3-8E76-3E2724AC79E6}" type="presOf" srcId="{DD4DCB20-F820-4FAC-A318-B89D655DF2C4}" destId="{57CE5A3C-4CC7-4BA6-BDF3-167DA5974921}" srcOrd="0" destOrd="3" presId="urn:microsoft.com/office/officeart/2005/8/layout/vList2"/>
    <dgm:cxn modelId="{BB9BEABB-179D-4D46-A93A-9C26C38F07D8}" srcId="{F22F38FE-9A95-4462-93F3-81E7CDB5C03A}" destId="{09A76C64-A1A0-4C4C-9508-434F8912608D}" srcOrd="2" destOrd="0" parTransId="{C7D9FDF1-CE18-41CF-9B06-872410C44001}" sibTransId="{3183F950-E72E-4106-9821-4AE0B81ABD5C}"/>
    <dgm:cxn modelId="{7E619037-960A-4EE1-AB47-E3589568C5E2}" type="presOf" srcId="{9DCCABF1-DA32-4DB8-A7BF-280DBDAF3708}" destId="{57CE5A3C-4CC7-4BA6-BDF3-167DA5974921}" srcOrd="0" destOrd="5" presId="urn:microsoft.com/office/officeart/2005/8/layout/vList2"/>
    <dgm:cxn modelId="{57009918-E3CA-4339-90A8-CEBB721103DD}" type="presOf" srcId="{B5F67800-2072-4476-99E0-F1CC7B76FD28}" destId="{57CE5A3C-4CC7-4BA6-BDF3-167DA5974921}" srcOrd="0" destOrd="2" presId="urn:microsoft.com/office/officeart/2005/8/layout/vList2"/>
    <dgm:cxn modelId="{4E55B35E-B229-4D46-BBA0-E5CED4E6682E}" srcId="{1A90CB6F-CF6D-4E82-A8A7-42A18DCB191B}" destId="{DD4DCB20-F820-4FAC-A318-B89D655DF2C4}" srcOrd="3" destOrd="0" parTransId="{C02E1B91-9332-4BDE-A922-B782C65F07AF}" sibTransId="{058FD954-E32E-4050-864A-5AF5400B73E3}"/>
    <dgm:cxn modelId="{869EF584-B270-4629-91CA-2C72970050D4}" type="presOf" srcId="{0601B83F-ACB2-4190-A58E-8C21F944B7C8}" destId="{57CE5A3C-4CC7-4BA6-BDF3-167DA5974921}" srcOrd="0" destOrd="1" presId="urn:microsoft.com/office/officeart/2005/8/layout/vList2"/>
    <dgm:cxn modelId="{DDADBC61-5870-4F6F-BB03-FA9716B9449A}" type="presOf" srcId="{3EFE88AD-C072-4B2B-BB58-C376BE33AF21}" destId="{EAD2E20D-B9C9-479C-9E2E-DB7786E1D40B}" srcOrd="0" destOrd="0" presId="urn:microsoft.com/office/officeart/2005/8/layout/vList2"/>
    <dgm:cxn modelId="{39AC0CCC-21DF-4786-B736-32CCB888F1CD}" srcId="{1A90CB6F-CF6D-4E82-A8A7-42A18DCB191B}" destId="{9DCCABF1-DA32-4DB8-A7BF-280DBDAF3708}" srcOrd="5" destOrd="0" parTransId="{4209E656-C326-487D-B754-7268397C305D}" sibTransId="{EB61A87D-B433-4386-90A8-BFEE2992167D}"/>
    <dgm:cxn modelId="{BD4C6FFB-0D87-4E00-B229-43EC3234F853}" type="presOf" srcId="{E9F950F2-5BD1-4A65-92C7-0738AB1795EB}" destId="{12817852-7733-46E8-8B54-D3A325B01963}" srcOrd="0" destOrd="0" presId="urn:microsoft.com/office/officeart/2005/8/layout/vList2"/>
    <dgm:cxn modelId="{4BAD9D23-5122-44DC-B2E9-97710B79D677}" type="presOf" srcId="{1A90CB6F-CF6D-4E82-A8A7-42A18DCB191B}" destId="{CDB7517F-E987-4007-B157-51880991DA52}" srcOrd="0" destOrd="0" presId="urn:microsoft.com/office/officeart/2005/8/layout/vList2"/>
    <dgm:cxn modelId="{A1AEE152-F795-4742-B1A2-74C0EDD523CC}" srcId="{1A90CB6F-CF6D-4E82-A8A7-42A18DCB191B}" destId="{D922CF65-807F-4AEA-9DBA-20DC54FE323C}" srcOrd="0" destOrd="0" parTransId="{C816487B-2C48-454E-8FA5-28F44E579821}" sibTransId="{5A2AF239-FBD0-44C2-A490-4D5BFB3E3598}"/>
    <dgm:cxn modelId="{E51A880A-68DF-4091-9227-F0FA1A33F2F5}" srcId="{F22F38FE-9A95-4462-93F3-81E7CDB5C03A}" destId="{3EFE88AD-C072-4B2B-BB58-C376BE33AF21}" srcOrd="3" destOrd="0" parTransId="{A2FC4B64-1C43-4B2E-86FB-21F1E9EF041F}" sibTransId="{C4ED7D7B-ACAD-4EB9-8945-595F80079907}"/>
    <dgm:cxn modelId="{CD9BD841-B6D4-4D49-82D9-A074F14FA8DF}" type="presOf" srcId="{AD636B64-3B47-4057-887C-132C1E77B681}" destId="{57CE5A3C-4CC7-4BA6-BDF3-167DA5974921}" srcOrd="0" destOrd="6" presId="urn:microsoft.com/office/officeart/2005/8/layout/vList2"/>
    <dgm:cxn modelId="{EB994C21-EC34-4DBB-92AF-152C9A3E2097}" srcId="{1A90CB6F-CF6D-4E82-A8A7-42A18DCB191B}" destId="{0601B83F-ACB2-4190-A58E-8C21F944B7C8}" srcOrd="1" destOrd="0" parTransId="{BEC0BE58-AB96-472A-8C95-CBA0C7229F45}" sibTransId="{002F6E3E-F1DE-4729-A003-AD520921AE47}"/>
    <dgm:cxn modelId="{93FACD3C-9DFF-4FDB-8353-7E0B3BEBEFC8}" srcId="{F22F38FE-9A95-4462-93F3-81E7CDB5C03A}" destId="{E9F950F2-5BD1-4A65-92C7-0738AB1795EB}" srcOrd="1" destOrd="0" parTransId="{BF9645ED-16DB-4CF3-8AC9-5DC89CCE8878}" sibTransId="{418A8B31-F9AB-42EC-B40F-C508B1DF5ADB}"/>
    <dgm:cxn modelId="{603CBED2-F2FA-4FA2-AE57-A7754D436B96}" srcId="{1A90CB6F-CF6D-4E82-A8A7-42A18DCB191B}" destId="{DAAB36D9-6455-4DF7-AC74-0FAE3EB81742}" srcOrd="4" destOrd="0" parTransId="{9EF17782-8F14-44AE-97FA-AAB778B7B86B}" sibTransId="{882B58A0-027C-4A1B-ABDA-15488046F9D2}"/>
    <dgm:cxn modelId="{833B24BA-64B4-4032-A4F4-7611353FFC24}" srcId="{1A90CB6F-CF6D-4E82-A8A7-42A18DCB191B}" destId="{AD636B64-3B47-4057-887C-132C1E77B681}" srcOrd="6" destOrd="0" parTransId="{69DB9CE2-7ECC-49C3-A72D-3CA554E8AD46}" sibTransId="{D139639E-4F51-4509-8E59-7ADAA0C7CD24}"/>
    <dgm:cxn modelId="{B30982E4-CDA2-419B-89D7-4939ACB295CE}" type="presOf" srcId="{09A76C64-A1A0-4C4C-9508-434F8912608D}" destId="{2F222CC5-E9DC-4243-BD6E-6A6135B05C5B}" srcOrd="0" destOrd="0" presId="urn:microsoft.com/office/officeart/2005/8/layout/vList2"/>
    <dgm:cxn modelId="{3452CE95-E377-4807-88CB-49961FCAAD3E}" type="presOf" srcId="{D922CF65-807F-4AEA-9DBA-20DC54FE323C}" destId="{57CE5A3C-4CC7-4BA6-BDF3-167DA5974921}" srcOrd="0" destOrd="0" presId="urn:microsoft.com/office/officeart/2005/8/layout/vList2"/>
    <dgm:cxn modelId="{C12DF703-6782-48DD-A1C3-2166E373C20A}" srcId="{F22F38FE-9A95-4462-93F3-81E7CDB5C03A}" destId="{1A90CB6F-CF6D-4E82-A8A7-42A18DCB191B}" srcOrd="0" destOrd="0" parTransId="{0F984FE2-54AF-44D0-A83B-76AB09F7F3A4}" sibTransId="{9DFC83A7-C439-4708-9D88-B24278E407A2}"/>
    <dgm:cxn modelId="{8BD26FBD-44C4-4206-8119-2077BC8619CE}" type="presOf" srcId="{DAAB36D9-6455-4DF7-AC74-0FAE3EB81742}" destId="{57CE5A3C-4CC7-4BA6-BDF3-167DA5974921}" srcOrd="0" destOrd="4" presId="urn:microsoft.com/office/officeart/2005/8/layout/vList2"/>
    <dgm:cxn modelId="{AD23EF57-3CFA-45D7-8E95-3EBB4CC11C8A}" type="presOf" srcId="{F22F38FE-9A95-4462-93F3-81E7CDB5C03A}" destId="{9FC80C40-D5C3-4B01-BB1F-780BC4376022}" srcOrd="0" destOrd="0" presId="urn:microsoft.com/office/officeart/2005/8/layout/vList2"/>
    <dgm:cxn modelId="{5264B611-8E21-434C-B202-ED459FAF4109}" srcId="{1A90CB6F-CF6D-4E82-A8A7-42A18DCB191B}" destId="{B5F67800-2072-4476-99E0-F1CC7B76FD28}" srcOrd="2" destOrd="0" parTransId="{2AD079E0-8124-4BDB-BE8C-FD08F75DE0A5}" sibTransId="{27073BDE-668C-4C83-8FBA-66CEB1BEFA0E}"/>
    <dgm:cxn modelId="{26E761DA-C2D5-472B-B73C-F0EDA92F2323}" type="presParOf" srcId="{9FC80C40-D5C3-4B01-BB1F-780BC4376022}" destId="{CDB7517F-E987-4007-B157-51880991DA52}" srcOrd="0" destOrd="0" presId="urn:microsoft.com/office/officeart/2005/8/layout/vList2"/>
    <dgm:cxn modelId="{A54ED0B8-1ABA-4480-9465-A43F1F2D47E6}" type="presParOf" srcId="{9FC80C40-D5C3-4B01-BB1F-780BC4376022}" destId="{57CE5A3C-4CC7-4BA6-BDF3-167DA5974921}" srcOrd="1" destOrd="0" presId="urn:microsoft.com/office/officeart/2005/8/layout/vList2"/>
    <dgm:cxn modelId="{82951CA3-28D8-4BED-9CF7-9C9036EE3260}" type="presParOf" srcId="{9FC80C40-D5C3-4B01-BB1F-780BC4376022}" destId="{12817852-7733-46E8-8B54-D3A325B01963}" srcOrd="2" destOrd="0" presId="urn:microsoft.com/office/officeart/2005/8/layout/vList2"/>
    <dgm:cxn modelId="{85DA2278-0910-429F-9B12-DB7C8AD3A024}" type="presParOf" srcId="{9FC80C40-D5C3-4B01-BB1F-780BC4376022}" destId="{56665CBB-CD80-4227-B4D5-DC81F0E4BC5F}" srcOrd="3" destOrd="0" presId="urn:microsoft.com/office/officeart/2005/8/layout/vList2"/>
    <dgm:cxn modelId="{A058668A-C2EF-41C7-AA51-672CDC8D0E1D}" type="presParOf" srcId="{9FC80C40-D5C3-4B01-BB1F-780BC4376022}" destId="{2F222CC5-E9DC-4243-BD6E-6A6135B05C5B}" srcOrd="4" destOrd="0" presId="urn:microsoft.com/office/officeart/2005/8/layout/vList2"/>
    <dgm:cxn modelId="{60B5FD51-D5DF-4FF7-ADE5-CD405641B944}" type="presParOf" srcId="{9FC80C40-D5C3-4B01-BB1F-780BC4376022}" destId="{3BD0970A-F69D-4CEF-B30C-9B8816226A3F}" srcOrd="5" destOrd="0" presId="urn:microsoft.com/office/officeart/2005/8/layout/vList2"/>
    <dgm:cxn modelId="{E7BBBB3D-0BC2-43D5-ADC1-6657C4ACB25E}" type="presParOf" srcId="{9FC80C40-D5C3-4B01-BB1F-780BC4376022}" destId="{EAD2E20D-B9C9-479C-9E2E-DB7786E1D4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D6F110A-6486-4D6F-ADC6-79D22C88592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8C35460-D3D7-4EF8-A6BF-F8DB1BCB736B}">
      <dgm:prSet custT="1"/>
      <dgm:spPr/>
      <dgm:t>
        <a:bodyPr/>
        <a:lstStyle/>
        <a:p>
          <a:pPr rtl="0"/>
          <a:r>
            <a:rPr lang="en-US" sz="2000" dirty="0"/>
            <a:t>A flow chart of transition from Infectious to Hospitalization:</a:t>
          </a:r>
        </a:p>
      </dgm:t>
    </dgm:pt>
    <dgm:pt modelId="{0720EACD-7943-44D5-B387-CB01FD55691A}" type="parTrans" cxnId="{CECC01FF-F3A1-42D9-A96B-9F114C08CA8D}">
      <dgm:prSet/>
      <dgm:spPr/>
      <dgm:t>
        <a:bodyPr/>
        <a:lstStyle/>
        <a:p>
          <a:endParaRPr lang="en-US" sz="2800"/>
        </a:p>
      </dgm:t>
    </dgm:pt>
    <dgm:pt modelId="{854872F1-BD3D-419A-9133-85C055B0AE9B}" type="sibTrans" cxnId="{CECC01FF-F3A1-42D9-A96B-9F114C08CA8D}">
      <dgm:prSet/>
      <dgm:spPr/>
      <dgm:t>
        <a:bodyPr/>
        <a:lstStyle/>
        <a:p>
          <a:endParaRPr lang="en-US" sz="2800"/>
        </a:p>
      </dgm:t>
    </dgm:pt>
    <dgm:pt modelId="{C15895C1-602E-4F53-9F1E-8F5E788D62F8}" type="pres">
      <dgm:prSet presAssocID="{8D6F110A-6486-4D6F-ADC6-79D22C8859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3A7D10C-EE4F-4BEC-841F-258B1DCDE5AB}" type="pres">
      <dgm:prSet presAssocID="{F8C35460-D3D7-4EF8-A6BF-F8DB1BCB736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8B3AC86-43D5-4ED0-B65A-6423A16D2B0A}" type="presOf" srcId="{F8C35460-D3D7-4EF8-A6BF-F8DB1BCB736B}" destId="{A3A7D10C-EE4F-4BEC-841F-258B1DCDE5AB}" srcOrd="0" destOrd="0" presId="urn:microsoft.com/office/officeart/2005/8/layout/vList2"/>
    <dgm:cxn modelId="{986BDEC7-76B1-479E-996A-BDF11C8F91BD}" type="presOf" srcId="{8D6F110A-6486-4D6F-ADC6-79D22C88592E}" destId="{C15895C1-602E-4F53-9F1E-8F5E788D62F8}" srcOrd="0" destOrd="0" presId="urn:microsoft.com/office/officeart/2005/8/layout/vList2"/>
    <dgm:cxn modelId="{CECC01FF-F3A1-42D9-A96B-9F114C08CA8D}" srcId="{8D6F110A-6486-4D6F-ADC6-79D22C88592E}" destId="{F8C35460-D3D7-4EF8-A6BF-F8DB1BCB736B}" srcOrd="0" destOrd="0" parTransId="{0720EACD-7943-44D5-B387-CB01FD55691A}" sibTransId="{854872F1-BD3D-419A-9133-85C055B0AE9B}"/>
    <dgm:cxn modelId="{A4FC3799-68CE-44DE-BEAA-1F1B83941BC4}" type="presParOf" srcId="{C15895C1-602E-4F53-9F1E-8F5E788D62F8}" destId="{A3A7D10C-EE4F-4BEC-841F-258B1DCDE5A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6E25025-0F09-40B8-8330-C2016BE29A7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06A09EE-142B-4114-AB97-6E5D9911E853}">
      <dgm:prSet/>
      <dgm:spPr/>
      <dgm:t>
        <a:bodyPr/>
        <a:lstStyle/>
        <a:p>
          <a:pPr rtl="0"/>
          <a:r>
            <a:rPr lang="en-US" dirty="0"/>
            <a:t>From an actuarial point of view, this is a low frequency high severity incident, this can be modelled using: </a:t>
          </a:r>
        </a:p>
      </dgm:t>
    </dgm:pt>
    <dgm:pt modelId="{0ECC52FA-7339-441C-BA63-27C13E63362D}" type="parTrans" cxnId="{6307B006-C2CE-404B-A99C-751DCEFB1147}">
      <dgm:prSet/>
      <dgm:spPr/>
      <dgm:t>
        <a:bodyPr/>
        <a:lstStyle/>
        <a:p>
          <a:endParaRPr lang="en-US"/>
        </a:p>
      </dgm:t>
    </dgm:pt>
    <dgm:pt modelId="{F8CD0FDB-91D1-4CE7-9908-B51268D6233E}" type="sibTrans" cxnId="{6307B006-C2CE-404B-A99C-751DCEFB1147}">
      <dgm:prSet/>
      <dgm:spPr/>
      <dgm:t>
        <a:bodyPr/>
        <a:lstStyle/>
        <a:p>
          <a:endParaRPr lang="en-US"/>
        </a:p>
      </dgm:t>
    </dgm:pt>
    <dgm:pt modelId="{2CB5FE99-1303-4953-9C1E-428CE7933525}">
      <dgm:prSet/>
      <dgm:spPr/>
      <dgm:t>
        <a:bodyPr/>
        <a:lstStyle/>
        <a:p>
          <a:pPr rtl="0"/>
          <a:r>
            <a:rPr lang="en-US" dirty="0"/>
            <a:t>Fat tailed distributions such as Pareto or log-gamma.</a:t>
          </a:r>
        </a:p>
      </dgm:t>
    </dgm:pt>
    <dgm:pt modelId="{B1A8B78B-797C-4D78-9EFD-12618DA5A694}" type="parTrans" cxnId="{5E9455FF-D09F-48B5-A693-E2F5543E1A5A}">
      <dgm:prSet/>
      <dgm:spPr/>
      <dgm:t>
        <a:bodyPr/>
        <a:lstStyle/>
        <a:p>
          <a:endParaRPr lang="en-US"/>
        </a:p>
      </dgm:t>
    </dgm:pt>
    <dgm:pt modelId="{B717C7CD-A96A-4431-AFF8-2EE9169BA6F9}" type="sibTrans" cxnId="{5E9455FF-D09F-48B5-A693-E2F5543E1A5A}">
      <dgm:prSet/>
      <dgm:spPr/>
      <dgm:t>
        <a:bodyPr/>
        <a:lstStyle/>
        <a:p>
          <a:endParaRPr lang="en-US"/>
        </a:p>
      </dgm:t>
    </dgm:pt>
    <dgm:pt modelId="{4ACB1A26-5765-46BF-8FF8-DD49E0C9834F}">
      <dgm:prSet/>
      <dgm:spPr/>
      <dgm:t>
        <a:bodyPr/>
        <a:lstStyle/>
        <a:p>
          <a:pPr rtl="0"/>
          <a:r>
            <a:rPr lang="en-US"/>
            <a:t>Exposure rating using mortality rate, No. of severe infections,  available ICU beds  and so on.</a:t>
          </a:r>
        </a:p>
      </dgm:t>
    </dgm:pt>
    <dgm:pt modelId="{F4FD3A64-F08A-4525-B470-36FB8436190D}" type="parTrans" cxnId="{7C52D991-6970-4ED1-BB74-0D0EA595E49A}">
      <dgm:prSet/>
      <dgm:spPr/>
      <dgm:t>
        <a:bodyPr/>
        <a:lstStyle/>
        <a:p>
          <a:endParaRPr lang="en-US"/>
        </a:p>
      </dgm:t>
    </dgm:pt>
    <dgm:pt modelId="{3B25B63C-F6D4-4021-9B57-83673308F906}" type="sibTrans" cxnId="{7C52D991-6970-4ED1-BB74-0D0EA595E49A}">
      <dgm:prSet/>
      <dgm:spPr/>
      <dgm:t>
        <a:bodyPr/>
        <a:lstStyle/>
        <a:p>
          <a:endParaRPr lang="en-US"/>
        </a:p>
      </dgm:t>
    </dgm:pt>
    <dgm:pt modelId="{4DBC0E72-F22F-4822-AD1C-ABCC9E69BCF1}">
      <dgm:prSet/>
      <dgm:spPr/>
      <dgm:t>
        <a:bodyPr/>
        <a:lstStyle/>
        <a:p>
          <a:pPr rtl="0"/>
          <a:r>
            <a:rPr lang="en-US" dirty="0"/>
            <a:t>Subjective judgement</a:t>
          </a:r>
        </a:p>
      </dgm:t>
    </dgm:pt>
    <dgm:pt modelId="{8E1EB92D-DC3E-40BA-9604-B04FBC820938}" type="parTrans" cxnId="{4801ED2A-B569-4874-9859-4894F2EF57EE}">
      <dgm:prSet/>
      <dgm:spPr/>
      <dgm:t>
        <a:bodyPr/>
        <a:lstStyle/>
        <a:p>
          <a:endParaRPr lang="en-US"/>
        </a:p>
      </dgm:t>
    </dgm:pt>
    <dgm:pt modelId="{D236933D-7567-4EF0-B673-F9D396C700FA}" type="sibTrans" cxnId="{4801ED2A-B569-4874-9859-4894F2EF57EE}">
      <dgm:prSet/>
      <dgm:spPr/>
      <dgm:t>
        <a:bodyPr/>
        <a:lstStyle/>
        <a:p>
          <a:endParaRPr lang="en-US"/>
        </a:p>
      </dgm:t>
    </dgm:pt>
    <dgm:pt modelId="{085A32B5-D256-42B4-A3D6-A89100B1CE85}">
      <dgm:prSet/>
      <dgm:spPr/>
      <dgm:t>
        <a:bodyPr/>
        <a:lstStyle/>
        <a:p>
          <a:pPr rtl="0"/>
          <a:r>
            <a:rPr lang="en-US"/>
            <a:t>From the multiple state model, and NCBI research gives us following parameter values</a:t>
          </a:r>
          <a:r>
            <a:rPr lang="en-US" baseline="30000"/>
            <a:t>1</a:t>
          </a:r>
          <a:r>
            <a:rPr lang="en-US"/>
            <a:t>:</a:t>
          </a:r>
        </a:p>
      </dgm:t>
    </dgm:pt>
    <dgm:pt modelId="{A7423DE5-CD6C-4902-A06C-B729FE5D73C8}" type="parTrans" cxnId="{02B0950D-F557-483E-AF40-B839B8CEC352}">
      <dgm:prSet/>
      <dgm:spPr/>
      <dgm:t>
        <a:bodyPr/>
        <a:lstStyle/>
        <a:p>
          <a:endParaRPr lang="en-US"/>
        </a:p>
      </dgm:t>
    </dgm:pt>
    <dgm:pt modelId="{F264E198-4DCC-436C-8044-6BCED6F95975}" type="sibTrans" cxnId="{02B0950D-F557-483E-AF40-B839B8CEC352}">
      <dgm:prSet/>
      <dgm:spPr/>
      <dgm:t>
        <a:bodyPr/>
        <a:lstStyle/>
        <a:p>
          <a:endParaRPr lang="en-US"/>
        </a:p>
      </dgm:t>
    </dgm:pt>
    <dgm:pt modelId="{C3E950A3-FC4B-4450-9A4A-D18FD82F439B}">
      <dgm:prSet/>
      <dgm:spPr/>
      <dgm:t>
        <a:bodyPr/>
        <a:lstStyle/>
        <a:p>
          <a:pPr rtl="0"/>
          <a:r>
            <a:rPr lang="en-US"/>
            <a:t>Incubation period: 5 days</a:t>
          </a:r>
        </a:p>
      </dgm:t>
    </dgm:pt>
    <dgm:pt modelId="{0B0D95AB-7509-4D33-B44F-4C355FD8C4DD}" type="parTrans" cxnId="{26F7BB3E-1FD1-4BE6-A422-D578CDBAA852}">
      <dgm:prSet/>
      <dgm:spPr/>
      <dgm:t>
        <a:bodyPr/>
        <a:lstStyle/>
        <a:p>
          <a:endParaRPr lang="en-US"/>
        </a:p>
      </dgm:t>
    </dgm:pt>
    <dgm:pt modelId="{ED1B74AB-7FC4-456B-BE13-9A224571E0EE}" type="sibTrans" cxnId="{26F7BB3E-1FD1-4BE6-A422-D578CDBAA852}">
      <dgm:prSet/>
      <dgm:spPr/>
      <dgm:t>
        <a:bodyPr/>
        <a:lstStyle/>
        <a:p>
          <a:endParaRPr lang="en-US"/>
        </a:p>
      </dgm:t>
    </dgm:pt>
    <dgm:pt modelId="{C6F4C7D2-6C7E-4C64-93BA-BBFC6AFD3FB8}">
      <dgm:prSet/>
      <dgm:spPr/>
      <dgm:t>
        <a:bodyPr/>
        <a:lstStyle/>
        <a:p>
          <a:pPr rtl="0"/>
          <a:r>
            <a:rPr lang="en-US"/>
            <a:t>Infectious Period: 7 days</a:t>
          </a:r>
        </a:p>
      </dgm:t>
    </dgm:pt>
    <dgm:pt modelId="{C868C23C-F3BC-453B-8F21-C0F27C032190}" type="parTrans" cxnId="{F342D02C-793D-468F-8C75-F85FFDA02487}">
      <dgm:prSet/>
      <dgm:spPr/>
      <dgm:t>
        <a:bodyPr/>
        <a:lstStyle/>
        <a:p>
          <a:endParaRPr lang="en-US"/>
        </a:p>
      </dgm:t>
    </dgm:pt>
    <dgm:pt modelId="{87535EDE-AED3-4230-8FCD-7CC621ACF3A6}" type="sibTrans" cxnId="{F342D02C-793D-468F-8C75-F85FFDA02487}">
      <dgm:prSet/>
      <dgm:spPr/>
      <dgm:t>
        <a:bodyPr/>
        <a:lstStyle/>
        <a:p>
          <a:endParaRPr lang="en-US"/>
        </a:p>
      </dgm:t>
    </dgm:pt>
    <dgm:pt modelId="{375A8A7A-FA1B-4498-8102-9CCDEB800E48}">
      <dgm:prSet/>
      <dgm:spPr/>
      <dgm:t>
        <a:bodyPr/>
        <a:lstStyle/>
        <a:p>
          <a:pPr rtl="0"/>
          <a:r>
            <a:rPr lang="en-US"/>
            <a:t>Mean death rate: 0.43%</a:t>
          </a:r>
        </a:p>
      </dgm:t>
    </dgm:pt>
    <dgm:pt modelId="{CC447537-410B-4CE4-A9EC-2A23537CD488}" type="parTrans" cxnId="{E3D81C41-F830-4F04-B803-9BC22272F4FD}">
      <dgm:prSet/>
      <dgm:spPr/>
      <dgm:t>
        <a:bodyPr/>
        <a:lstStyle/>
        <a:p>
          <a:endParaRPr lang="en-US"/>
        </a:p>
      </dgm:t>
    </dgm:pt>
    <dgm:pt modelId="{E55F6677-85D1-4DD0-8B03-FEAA47D4C0CF}" type="sibTrans" cxnId="{E3D81C41-F830-4F04-B803-9BC22272F4FD}">
      <dgm:prSet/>
      <dgm:spPr/>
      <dgm:t>
        <a:bodyPr/>
        <a:lstStyle/>
        <a:p>
          <a:endParaRPr lang="en-US"/>
        </a:p>
      </dgm:t>
    </dgm:pt>
    <dgm:pt modelId="{64547B5A-CAF7-4F34-926E-15B6AF180256}">
      <dgm:prSet/>
      <dgm:spPr/>
      <dgm:t>
        <a:bodyPr/>
        <a:lstStyle/>
        <a:p>
          <a:pPr rtl="0"/>
          <a:r>
            <a:rPr lang="en-US"/>
            <a:t>Hospitalization rate: 0.88%</a:t>
          </a:r>
        </a:p>
      </dgm:t>
    </dgm:pt>
    <dgm:pt modelId="{054BE34F-88A3-4903-BC32-CFEAE354806C}" type="parTrans" cxnId="{DD80D7AA-D7D0-48B9-9827-8EFA0576F04E}">
      <dgm:prSet/>
      <dgm:spPr/>
      <dgm:t>
        <a:bodyPr/>
        <a:lstStyle/>
        <a:p>
          <a:endParaRPr lang="en-US"/>
        </a:p>
      </dgm:t>
    </dgm:pt>
    <dgm:pt modelId="{2B21A20B-6541-4CEC-A642-F57A02EF9BCE}" type="sibTrans" cxnId="{DD80D7AA-D7D0-48B9-9827-8EFA0576F04E}">
      <dgm:prSet/>
      <dgm:spPr/>
      <dgm:t>
        <a:bodyPr/>
        <a:lstStyle/>
        <a:p>
          <a:endParaRPr lang="en-US"/>
        </a:p>
      </dgm:t>
    </dgm:pt>
    <dgm:pt modelId="{38C4638E-12E3-4545-83E9-B9FBBD71171B}">
      <dgm:prSet/>
      <dgm:spPr/>
      <dgm:t>
        <a:bodyPr/>
        <a:lstStyle/>
        <a:p>
          <a:pPr rtl="0"/>
          <a:r>
            <a:rPr lang="en-US"/>
            <a:t>ICU admission rate:4.1%</a:t>
          </a:r>
        </a:p>
      </dgm:t>
    </dgm:pt>
    <dgm:pt modelId="{9212B9C5-516D-40EB-AC2E-998927151056}" type="parTrans" cxnId="{34BF754C-6FC1-436A-A34E-1FD527E64F65}">
      <dgm:prSet/>
      <dgm:spPr/>
      <dgm:t>
        <a:bodyPr/>
        <a:lstStyle/>
        <a:p>
          <a:endParaRPr lang="en-US"/>
        </a:p>
      </dgm:t>
    </dgm:pt>
    <dgm:pt modelId="{12DE19CD-B235-4DF4-B2AD-A6E32FEC0BF2}" type="sibTrans" cxnId="{34BF754C-6FC1-436A-A34E-1FD527E64F65}">
      <dgm:prSet/>
      <dgm:spPr/>
      <dgm:t>
        <a:bodyPr/>
        <a:lstStyle/>
        <a:p>
          <a:endParaRPr lang="en-US"/>
        </a:p>
      </dgm:t>
    </dgm:pt>
    <dgm:pt modelId="{A69BE763-4FAE-4A07-AEB3-E8BE55169017}">
      <dgm:prSet/>
      <dgm:spPr/>
      <dgm:t>
        <a:bodyPr/>
        <a:lstStyle/>
        <a:p>
          <a:pPr rtl="0"/>
          <a:r>
            <a:rPr lang="en-US" dirty="0"/>
            <a:t>Using these parameters normalizing to the policyholder database, would give us number of hospitalized cases</a:t>
          </a:r>
        </a:p>
      </dgm:t>
    </dgm:pt>
    <dgm:pt modelId="{69767729-82B7-4AAB-82F2-CD10C2D3AF93}" type="parTrans" cxnId="{38041402-AF46-436D-B34E-416A713BBCD5}">
      <dgm:prSet/>
      <dgm:spPr/>
      <dgm:t>
        <a:bodyPr/>
        <a:lstStyle/>
        <a:p>
          <a:endParaRPr lang="en-US"/>
        </a:p>
      </dgm:t>
    </dgm:pt>
    <dgm:pt modelId="{F11FB8C8-21B7-4A60-9ABC-A471574323C0}" type="sibTrans" cxnId="{38041402-AF46-436D-B34E-416A713BBCD5}">
      <dgm:prSet/>
      <dgm:spPr/>
      <dgm:t>
        <a:bodyPr/>
        <a:lstStyle/>
        <a:p>
          <a:endParaRPr lang="en-US"/>
        </a:p>
      </dgm:t>
    </dgm:pt>
    <dgm:pt modelId="{9B24CB22-66A9-4789-9531-1EA216381CD2}" type="pres">
      <dgm:prSet presAssocID="{F6E25025-0F09-40B8-8330-C2016BE29A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8E17C10-E693-46A9-B6AD-6D923281D348}" type="pres">
      <dgm:prSet presAssocID="{006A09EE-142B-4114-AB97-6E5D9911E85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600716F-320E-4D23-8CB1-6718C6238BD9}" type="pres">
      <dgm:prSet presAssocID="{006A09EE-142B-4114-AB97-6E5D9911E85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E0D3886-601C-4ABE-9A95-3D663A5262AC}" type="pres">
      <dgm:prSet presAssocID="{085A32B5-D256-42B4-A3D6-A89100B1CE8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252C4D1-8C21-49EB-8D01-D70E4D4A318D}" type="pres">
      <dgm:prSet presAssocID="{085A32B5-D256-42B4-A3D6-A89100B1CE8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DB00FEA-04D0-467E-89B7-1E1E35919986}" type="pres">
      <dgm:prSet presAssocID="{A69BE763-4FAE-4A07-AEB3-E8BE5516901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3D81C41-F830-4F04-B803-9BC22272F4FD}" srcId="{085A32B5-D256-42B4-A3D6-A89100B1CE85}" destId="{375A8A7A-FA1B-4498-8102-9CCDEB800E48}" srcOrd="2" destOrd="0" parTransId="{CC447537-410B-4CE4-A9EC-2A23537CD488}" sibTransId="{E55F6677-85D1-4DD0-8B03-FEAA47D4C0CF}"/>
    <dgm:cxn modelId="{38041402-AF46-436D-B34E-416A713BBCD5}" srcId="{F6E25025-0F09-40B8-8330-C2016BE29A71}" destId="{A69BE763-4FAE-4A07-AEB3-E8BE55169017}" srcOrd="2" destOrd="0" parTransId="{69767729-82B7-4AAB-82F2-CD10C2D3AF93}" sibTransId="{F11FB8C8-21B7-4A60-9ABC-A471574323C0}"/>
    <dgm:cxn modelId="{12B3DB2C-6874-4E06-8099-DCF3420A8825}" type="presOf" srcId="{A69BE763-4FAE-4A07-AEB3-E8BE55169017}" destId="{8DB00FEA-04D0-467E-89B7-1E1E35919986}" srcOrd="0" destOrd="0" presId="urn:microsoft.com/office/officeart/2005/8/layout/vList2"/>
    <dgm:cxn modelId="{6307B006-C2CE-404B-A99C-751DCEFB1147}" srcId="{F6E25025-0F09-40B8-8330-C2016BE29A71}" destId="{006A09EE-142B-4114-AB97-6E5D9911E853}" srcOrd="0" destOrd="0" parTransId="{0ECC52FA-7339-441C-BA63-27C13E63362D}" sibTransId="{F8CD0FDB-91D1-4CE7-9908-B51268D6233E}"/>
    <dgm:cxn modelId="{4B19D017-7D82-4CE8-9820-606C46ABCBB6}" type="presOf" srcId="{64547B5A-CAF7-4F34-926E-15B6AF180256}" destId="{1252C4D1-8C21-49EB-8D01-D70E4D4A318D}" srcOrd="0" destOrd="3" presId="urn:microsoft.com/office/officeart/2005/8/layout/vList2"/>
    <dgm:cxn modelId="{30BD6A6D-3BD1-4B9D-9C92-CE2ED3ECAD93}" type="presOf" srcId="{375A8A7A-FA1B-4498-8102-9CCDEB800E48}" destId="{1252C4D1-8C21-49EB-8D01-D70E4D4A318D}" srcOrd="0" destOrd="2" presId="urn:microsoft.com/office/officeart/2005/8/layout/vList2"/>
    <dgm:cxn modelId="{5E9455FF-D09F-48B5-A693-E2F5543E1A5A}" srcId="{006A09EE-142B-4114-AB97-6E5D9911E853}" destId="{2CB5FE99-1303-4953-9C1E-428CE7933525}" srcOrd="0" destOrd="0" parTransId="{B1A8B78B-797C-4D78-9EFD-12618DA5A694}" sibTransId="{B717C7CD-A96A-4431-AFF8-2EE9169BA6F9}"/>
    <dgm:cxn modelId="{F342D02C-793D-468F-8C75-F85FFDA02487}" srcId="{085A32B5-D256-42B4-A3D6-A89100B1CE85}" destId="{C6F4C7D2-6C7E-4C64-93BA-BBFC6AFD3FB8}" srcOrd="1" destOrd="0" parTransId="{C868C23C-F3BC-453B-8F21-C0F27C032190}" sibTransId="{87535EDE-AED3-4230-8FCD-7CC621ACF3A6}"/>
    <dgm:cxn modelId="{02B0950D-F557-483E-AF40-B839B8CEC352}" srcId="{F6E25025-0F09-40B8-8330-C2016BE29A71}" destId="{085A32B5-D256-42B4-A3D6-A89100B1CE85}" srcOrd="1" destOrd="0" parTransId="{A7423DE5-CD6C-4902-A06C-B729FE5D73C8}" sibTransId="{F264E198-4DCC-436C-8044-6BCED6F95975}"/>
    <dgm:cxn modelId="{34BF754C-6FC1-436A-A34E-1FD527E64F65}" srcId="{085A32B5-D256-42B4-A3D6-A89100B1CE85}" destId="{38C4638E-12E3-4545-83E9-B9FBBD71171B}" srcOrd="4" destOrd="0" parTransId="{9212B9C5-516D-40EB-AC2E-998927151056}" sibTransId="{12DE19CD-B235-4DF4-B2AD-A6E32FEC0BF2}"/>
    <dgm:cxn modelId="{2B83B926-3EDC-49C0-9CD3-C7F160702CF0}" type="presOf" srcId="{C6F4C7D2-6C7E-4C64-93BA-BBFC6AFD3FB8}" destId="{1252C4D1-8C21-49EB-8D01-D70E4D4A318D}" srcOrd="0" destOrd="1" presId="urn:microsoft.com/office/officeart/2005/8/layout/vList2"/>
    <dgm:cxn modelId="{0CDE20EE-1871-4B1D-92BD-2F8F30FC4CA5}" type="presOf" srcId="{2CB5FE99-1303-4953-9C1E-428CE7933525}" destId="{E600716F-320E-4D23-8CB1-6718C6238BD9}" srcOrd="0" destOrd="0" presId="urn:microsoft.com/office/officeart/2005/8/layout/vList2"/>
    <dgm:cxn modelId="{FBF12771-3697-42A1-BD7C-972F5446050F}" type="presOf" srcId="{C3E950A3-FC4B-4450-9A4A-D18FD82F439B}" destId="{1252C4D1-8C21-49EB-8D01-D70E4D4A318D}" srcOrd="0" destOrd="0" presId="urn:microsoft.com/office/officeart/2005/8/layout/vList2"/>
    <dgm:cxn modelId="{A91C599A-EA01-44E1-A5E8-CE2F71299B0E}" type="presOf" srcId="{4ACB1A26-5765-46BF-8FF8-DD49E0C9834F}" destId="{E600716F-320E-4D23-8CB1-6718C6238BD9}" srcOrd="0" destOrd="1" presId="urn:microsoft.com/office/officeart/2005/8/layout/vList2"/>
    <dgm:cxn modelId="{4B40123E-D63B-43E1-9EFA-8A6B66AAEC5F}" type="presOf" srcId="{38C4638E-12E3-4545-83E9-B9FBBD71171B}" destId="{1252C4D1-8C21-49EB-8D01-D70E4D4A318D}" srcOrd="0" destOrd="4" presId="urn:microsoft.com/office/officeart/2005/8/layout/vList2"/>
    <dgm:cxn modelId="{26F7BB3E-1FD1-4BE6-A422-D578CDBAA852}" srcId="{085A32B5-D256-42B4-A3D6-A89100B1CE85}" destId="{C3E950A3-FC4B-4450-9A4A-D18FD82F439B}" srcOrd="0" destOrd="0" parTransId="{0B0D95AB-7509-4D33-B44F-4C355FD8C4DD}" sibTransId="{ED1B74AB-7FC4-456B-BE13-9A224571E0EE}"/>
    <dgm:cxn modelId="{4801ED2A-B569-4874-9859-4894F2EF57EE}" srcId="{006A09EE-142B-4114-AB97-6E5D9911E853}" destId="{4DBC0E72-F22F-4822-AD1C-ABCC9E69BCF1}" srcOrd="2" destOrd="0" parTransId="{8E1EB92D-DC3E-40BA-9604-B04FBC820938}" sibTransId="{D236933D-7567-4EF0-B673-F9D396C700FA}"/>
    <dgm:cxn modelId="{F6E9E1E1-5E36-4574-84E5-31434FE206B9}" type="presOf" srcId="{085A32B5-D256-42B4-A3D6-A89100B1CE85}" destId="{AE0D3886-601C-4ABE-9A95-3D663A5262AC}" srcOrd="0" destOrd="0" presId="urn:microsoft.com/office/officeart/2005/8/layout/vList2"/>
    <dgm:cxn modelId="{DD80D7AA-D7D0-48B9-9827-8EFA0576F04E}" srcId="{085A32B5-D256-42B4-A3D6-A89100B1CE85}" destId="{64547B5A-CAF7-4F34-926E-15B6AF180256}" srcOrd="3" destOrd="0" parTransId="{054BE34F-88A3-4903-BC32-CFEAE354806C}" sibTransId="{2B21A20B-6541-4CEC-A642-F57A02EF9BCE}"/>
    <dgm:cxn modelId="{9109E3C3-BCBB-4916-8B85-E09DFE0028E1}" type="presOf" srcId="{F6E25025-0F09-40B8-8330-C2016BE29A71}" destId="{9B24CB22-66A9-4789-9531-1EA216381CD2}" srcOrd="0" destOrd="0" presId="urn:microsoft.com/office/officeart/2005/8/layout/vList2"/>
    <dgm:cxn modelId="{7C52D991-6970-4ED1-BB74-0D0EA595E49A}" srcId="{006A09EE-142B-4114-AB97-6E5D9911E853}" destId="{4ACB1A26-5765-46BF-8FF8-DD49E0C9834F}" srcOrd="1" destOrd="0" parTransId="{F4FD3A64-F08A-4525-B470-36FB8436190D}" sibTransId="{3B25B63C-F6D4-4021-9B57-83673308F906}"/>
    <dgm:cxn modelId="{5B161D59-CCF3-4BFB-BD91-76A1C0159A57}" type="presOf" srcId="{006A09EE-142B-4114-AB97-6E5D9911E853}" destId="{28E17C10-E693-46A9-B6AD-6D923281D348}" srcOrd="0" destOrd="0" presId="urn:microsoft.com/office/officeart/2005/8/layout/vList2"/>
    <dgm:cxn modelId="{E7507479-26D2-463A-9572-2B8672B8A850}" type="presOf" srcId="{4DBC0E72-F22F-4822-AD1C-ABCC9E69BCF1}" destId="{E600716F-320E-4D23-8CB1-6718C6238BD9}" srcOrd="0" destOrd="2" presId="urn:microsoft.com/office/officeart/2005/8/layout/vList2"/>
    <dgm:cxn modelId="{8888DB93-9ACE-437F-8168-55EC60B70C7F}" type="presParOf" srcId="{9B24CB22-66A9-4789-9531-1EA216381CD2}" destId="{28E17C10-E693-46A9-B6AD-6D923281D348}" srcOrd="0" destOrd="0" presId="urn:microsoft.com/office/officeart/2005/8/layout/vList2"/>
    <dgm:cxn modelId="{F100F9F7-84FA-47D8-8184-81913C8AF9A0}" type="presParOf" srcId="{9B24CB22-66A9-4789-9531-1EA216381CD2}" destId="{E600716F-320E-4D23-8CB1-6718C6238BD9}" srcOrd="1" destOrd="0" presId="urn:microsoft.com/office/officeart/2005/8/layout/vList2"/>
    <dgm:cxn modelId="{B00A153D-CCAF-437E-ADD9-1BE815E3E344}" type="presParOf" srcId="{9B24CB22-66A9-4789-9531-1EA216381CD2}" destId="{AE0D3886-601C-4ABE-9A95-3D663A5262AC}" srcOrd="2" destOrd="0" presId="urn:microsoft.com/office/officeart/2005/8/layout/vList2"/>
    <dgm:cxn modelId="{20C83B14-39AB-4479-B657-0EDD34729739}" type="presParOf" srcId="{9B24CB22-66A9-4789-9531-1EA216381CD2}" destId="{1252C4D1-8C21-49EB-8D01-D70E4D4A318D}" srcOrd="3" destOrd="0" presId="urn:microsoft.com/office/officeart/2005/8/layout/vList2"/>
    <dgm:cxn modelId="{57E648DC-697E-41D6-957C-03D77670E3EC}" type="presParOf" srcId="{9B24CB22-66A9-4789-9531-1EA216381CD2}" destId="{8DB00FEA-04D0-467E-89B7-1E1E3591998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A2C9A5C-0873-41BF-8ABC-330BEB0E2BE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62D942D-0301-4FF6-A83A-D16B37598D03}">
      <dgm:prSet custT="1"/>
      <dgm:spPr/>
      <dgm:t>
        <a:bodyPr/>
        <a:lstStyle/>
        <a:p>
          <a:pPr rtl="0"/>
          <a:r>
            <a:rPr lang="en-US" sz="2400" dirty="0"/>
            <a:t>We see that 7700 crores have been already paid by insurance industry with over 5 lakhs claims</a:t>
          </a:r>
        </a:p>
      </dgm:t>
    </dgm:pt>
    <dgm:pt modelId="{36F4CEA1-A29D-4A78-BEF7-0ED4437A508C}" type="parTrans" cxnId="{DD7AF822-F417-4A32-8D3E-2C2A8E7F30CF}">
      <dgm:prSet/>
      <dgm:spPr/>
      <dgm:t>
        <a:bodyPr/>
        <a:lstStyle/>
        <a:p>
          <a:endParaRPr lang="en-US" sz="2000"/>
        </a:p>
      </dgm:t>
    </dgm:pt>
    <dgm:pt modelId="{80F19CE1-E367-4ADD-94F5-24FB0E1874FF}" type="sibTrans" cxnId="{DD7AF822-F417-4A32-8D3E-2C2A8E7F30CF}">
      <dgm:prSet/>
      <dgm:spPr/>
      <dgm:t>
        <a:bodyPr/>
        <a:lstStyle/>
        <a:p>
          <a:endParaRPr lang="en-US" sz="2000"/>
        </a:p>
      </dgm:t>
    </dgm:pt>
    <dgm:pt modelId="{4A950E79-E2F3-4C0D-9F81-DCD56D064CAB}">
      <dgm:prSet custT="1"/>
      <dgm:spPr/>
      <dgm:t>
        <a:bodyPr/>
        <a:lstStyle/>
        <a:p>
          <a:pPr rtl="0"/>
          <a:r>
            <a:rPr lang="en-US" sz="2400" dirty="0"/>
            <a:t>Avg severity of a claim is 1-2 lakhs for a normal COVID treatment and if it is a very severe case then it is averaging around 6-8 lakhs</a:t>
          </a:r>
        </a:p>
      </dgm:t>
    </dgm:pt>
    <dgm:pt modelId="{0388A4E4-9182-437C-8EBB-7BEE0FDA307A}" type="parTrans" cxnId="{70C76E66-C00E-474A-A2B9-4D9B054814F1}">
      <dgm:prSet/>
      <dgm:spPr/>
      <dgm:t>
        <a:bodyPr/>
        <a:lstStyle/>
        <a:p>
          <a:endParaRPr lang="en-US" sz="2000"/>
        </a:p>
      </dgm:t>
    </dgm:pt>
    <dgm:pt modelId="{FBC9A659-AC2A-4777-9BE3-239A00F3FBAA}" type="sibTrans" cxnId="{70C76E66-C00E-474A-A2B9-4D9B054814F1}">
      <dgm:prSet/>
      <dgm:spPr/>
      <dgm:t>
        <a:bodyPr/>
        <a:lstStyle/>
        <a:p>
          <a:endParaRPr lang="en-US" sz="2000"/>
        </a:p>
      </dgm:t>
    </dgm:pt>
    <dgm:pt modelId="{D51922D0-2092-405B-954E-5D6F6D5D04A9}">
      <dgm:prSet custT="1"/>
      <dgm:spPr/>
      <dgm:t>
        <a:bodyPr/>
        <a:lstStyle/>
        <a:p>
          <a:pPr rtl="0"/>
          <a:r>
            <a:rPr lang="en-US" sz="2400" dirty="0"/>
            <a:t>Roughly it can be 6% of the total claims</a:t>
          </a:r>
        </a:p>
      </dgm:t>
    </dgm:pt>
    <dgm:pt modelId="{FC8E8E20-60F3-4BD6-B426-5767CBF84CFB}" type="parTrans" cxnId="{1CE7C30B-1530-4ABD-A26A-676FDBC0603A}">
      <dgm:prSet/>
      <dgm:spPr/>
      <dgm:t>
        <a:bodyPr/>
        <a:lstStyle/>
        <a:p>
          <a:endParaRPr lang="en-US" sz="2000"/>
        </a:p>
      </dgm:t>
    </dgm:pt>
    <dgm:pt modelId="{04C1A3F9-6741-4AA5-8149-61CF6FF6AEEF}" type="sibTrans" cxnId="{1CE7C30B-1530-4ABD-A26A-676FDBC0603A}">
      <dgm:prSet/>
      <dgm:spPr/>
      <dgm:t>
        <a:bodyPr/>
        <a:lstStyle/>
        <a:p>
          <a:endParaRPr lang="en-US" sz="2000"/>
        </a:p>
      </dgm:t>
    </dgm:pt>
    <dgm:pt modelId="{2E986E52-65F1-45C7-A2DA-CBA7B6471F29}">
      <dgm:prSet custT="1"/>
      <dgm:spPr/>
      <dgm:t>
        <a:bodyPr/>
        <a:lstStyle/>
        <a:p>
          <a:pPr rtl="0"/>
          <a:r>
            <a:rPr lang="en-US" sz="2400" dirty="0"/>
            <a:t>This observation is mainly driven by the total number of deaths among those contracted COVID across the country</a:t>
          </a:r>
        </a:p>
      </dgm:t>
    </dgm:pt>
    <dgm:pt modelId="{2FD83A4B-1349-4F58-AC4F-37C680EFF1B8}" type="parTrans" cxnId="{0F7C9F4B-8555-450C-9D50-1667C97A57BC}">
      <dgm:prSet/>
      <dgm:spPr/>
      <dgm:t>
        <a:bodyPr/>
        <a:lstStyle/>
        <a:p>
          <a:endParaRPr lang="en-US" sz="2000"/>
        </a:p>
      </dgm:t>
    </dgm:pt>
    <dgm:pt modelId="{7CC6B720-46CB-4E18-A523-2B6A71F2C306}" type="sibTrans" cxnId="{0F7C9F4B-8555-450C-9D50-1667C97A57BC}">
      <dgm:prSet/>
      <dgm:spPr/>
      <dgm:t>
        <a:bodyPr/>
        <a:lstStyle/>
        <a:p>
          <a:endParaRPr lang="en-US" sz="2000"/>
        </a:p>
      </dgm:t>
    </dgm:pt>
    <dgm:pt modelId="{FC28D54F-5FA2-4D73-A1AB-4446426774C8}">
      <dgm:prSet custT="1"/>
      <dgm:spPr/>
      <dgm:t>
        <a:bodyPr/>
        <a:lstStyle/>
        <a:p>
          <a:pPr rtl="0"/>
          <a:r>
            <a:rPr lang="en-US" sz="2400"/>
            <a:t>The proportion can go higher or lower depending on the diversification and presence of policyholders across the country</a:t>
          </a:r>
        </a:p>
      </dgm:t>
    </dgm:pt>
    <dgm:pt modelId="{3660FDCF-573B-4FFD-951D-AC47D4D2FB38}" type="parTrans" cxnId="{A1C98320-4714-4E09-A1C2-1E190CEAC32F}">
      <dgm:prSet/>
      <dgm:spPr/>
      <dgm:t>
        <a:bodyPr/>
        <a:lstStyle/>
        <a:p>
          <a:endParaRPr lang="en-US" sz="2000"/>
        </a:p>
      </dgm:t>
    </dgm:pt>
    <dgm:pt modelId="{7FBE181D-9CFD-44A2-90F0-3EE0225ADD3F}" type="sibTrans" cxnId="{A1C98320-4714-4E09-A1C2-1E190CEAC32F}">
      <dgm:prSet/>
      <dgm:spPr/>
      <dgm:t>
        <a:bodyPr/>
        <a:lstStyle/>
        <a:p>
          <a:endParaRPr lang="en-US" sz="2000"/>
        </a:p>
      </dgm:t>
    </dgm:pt>
    <dgm:pt modelId="{9527D849-F912-4ADD-97F8-D8198E2D0CC9}" type="pres">
      <dgm:prSet presAssocID="{3A2C9A5C-0873-41BF-8ABC-330BEB0E2B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3DE7DD-5846-4FB0-979C-B3A1D5941C26}" type="pres">
      <dgm:prSet presAssocID="{C62D942D-0301-4FF6-A83A-D16B37598D0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0BD9D3-9540-428C-A827-C3FBDFFC4B03}" type="pres">
      <dgm:prSet presAssocID="{80F19CE1-E367-4ADD-94F5-24FB0E1874FF}" presName="spacer" presStyleCnt="0"/>
      <dgm:spPr/>
    </dgm:pt>
    <dgm:pt modelId="{2425DD59-2BB5-44B0-BBB9-2F499BC53E53}" type="pres">
      <dgm:prSet presAssocID="{4A950E79-E2F3-4C0D-9F81-DCD56D064CA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6D4A05-00F0-455E-A240-589FAAF66DBA}" type="pres">
      <dgm:prSet presAssocID="{FBC9A659-AC2A-4777-9BE3-239A00F3FBAA}" presName="spacer" presStyleCnt="0"/>
      <dgm:spPr/>
    </dgm:pt>
    <dgm:pt modelId="{88F1BB73-8AAC-40F3-8EBB-17C77C734185}" type="pres">
      <dgm:prSet presAssocID="{D51922D0-2092-405B-954E-5D6F6D5D04A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F3A2AEB-F637-44D3-B72D-EB023B9A8FA6}" type="pres">
      <dgm:prSet presAssocID="{04C1A3F9-6741-4AA5-8149-61CF6FF6AEEF}" presName="spacer" presStyleCnt="0"/>
      <dgm:spPr/>
    </dgm:pt>
    <dgm:pt modelId="{67D526AE-6453-43AF-BA87-A6EC1E9013E8}" type="pres">
      <dgm:prSet presAssocID="{2E986E52-65F1-45C7-A2DA-CBA7B6471F2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35FF6EF-CC28-4AA1-88DA-71496369E7A4}" type="pres">
      <dgm:prSet presAssocID="{7CC6B720-46CB-4E18-A523-2B6A71F2C306}" presName="spacer" presStyleCnt="0"/>
      <dgm:spPr/>
    </dgm:pt>
    <dgm:pt modelId="{DDF9BCA5-A615-4512-82E5-A665CC624705}" type="pres">
      <dgm:prSet presAssocID="{FC28D54F-5FA2-4D73-A1AB-4446426774C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5868EA2-C790-4311-A377-3E3F2E241690}" type="presOf" srcId="{D51922D0-2092-405B-954E-5D6F6D5D04A9}" destId="{88F1BB73-8AAC-40F3-8EBB-17C77C734185}" srcOrd="0" destOrd="0" presId="urn:microsoft.com/office/officeart/2005/8/layout/vList2"/>
    <dgm:cxn modelId="{0F7C9F4B-8555-450C-9D50-1667C97A57BC}" srcId="{3A2C9A5C-0873-41BF-8ABC-330BEB0E2BEF}" destId="{2E986E52-65F1-45C7-A2DA-CBA7B6471F29}" srcOrd="3" destOrd="0" parTransId="{2FD83A4B-1349-4F58-AC4F-37C680EFF1B8}" sibTransId="{7CC6B720-46CB-4E18-A523-2B6A71F2C306}"/>
    <dgm:cxn modelId="{7DF83522-71DE-4F16-BAF7-6CC85EE1F60B}" type="presOf" srcId="{C62D942D-0301-4FF6-A83A-D16B37598D03}" destId="{DC3DE7DD-5846-4FB0-979C-B3A1D5941C26}" srcOrd="0" destOrd="0" presId="urn:microsoft.com/office/officeart/2005/8/layout/vList2"/>
    <dgm:cxn modelId="{A1C98320-4714-4E09-A1C2-1E190CEAC32F}" srcId="{3A2C9A5C-0873-41BF-8ABC-330BEB0E2BEF}" destId="{FC28D54F-5FA2-4D73-A1AB-4446426774C8}" srcOrd="4" destOrd="0" parTransId="{3660FDCF-573B-4FFD-951D-AC47D4D2FB38}" sibTransId="{7FBE181D-9CFD-44A2-90F0-3EE0225ADD3F}"/>
    <dgm:cxn modelId="{1CE7C30B-1530-4ABD-A26A-676FDBC0603A}" srcId="{3A2C9A5C-0873-41BF-8ABC-330BEB0E2BEF}" destId="{D51922D0-2092-405B-954E-5D6F6D5D04A9}" srcOrd="2" destOrd="0" parTransId="{FC8E8E20-60F3-4BD6-B426-5767CBF84CFB}" sibTransId="{04C1A3F9-6741-4AA5-8149-61CF6FF6AEEF}"/>
    <dgm:cxn modelId="{DD7AF822-F417-4A32-8D3E-2C2A8E7F30CF}" srcId="{3A2C9A5C-0873-41BF-8ABC-330BEB0E2BEF}" destId="{C62D942D-0301-4FF6-A83A-D16B37598D03}" srcOrd="0" destOrd="0" parTransId="{36F4CEA1-A29D-4A78-BEF7-0ED4437A508C}" sibTransId="{80F19CE1-E367-4ADD-94F5-24FB0E1874FF}"/>
    <dgm:cxn modelId="{D3C1CE3C-BCEC-4683-BEE3-8806A769CA17}" type="presOf" srcId="{3A2C9A5C-0873-41BF-8ABC-330BEB0E2BEF}" destId="{9527D849-F912-4ADD-97F8-D8198E2D0CC9}" srcOrd="0" destOrd="0" presId="urn:microsoft.com/office/officeart/2005/8/layout/vList2"/>
    <dgm:cxn modelId="{6A632958-EA96-4CA2-A3DB-C497017F02F9}" type="presOf" srcId="{4A950E79-E2F3-4C0D-9F81-DCD56D064CAB}" destId="{2425DD59-2BB5-44B0-BBB9-2F499BC53E53}" srcOrd="0" destOrd="0" presId="urn:microsoft.com/office/officeart/2005/8/layout/vList2"/>
    <dgm:cxn modelId="{91E2C7DB-4B3C-430E-9563-364A2463C7CA}" type="presOf" srcId="{FC28D54F-5FA2-4D73-A1AB-4446426774C8}" destId="{DDF9BCA5-A615-4512-82E5-A665CC624705}" srcOrd="0" destOrd="0" presId="urn:microsoft.com/office/officeart/2005/8/layout/vList2"/>
    <dgm:cxn modelId="{D3A3B694-40DA-4450-ACED-C7267B8DAE1E}" type="presOf" srcId="{2E986E52-65F1-45C7-A2DA-CBA7B6471F29}" destId="{67D526AE-6453-43AF-BA87-A6EC1E9013E8}" srcOrd="0" destOrd="0" presId="urn:microsoft.com/office/officeart/2005/8/layout/vList2"/>
    <dgm:cxn modelId="{70C76E66-C00E-474A-A2B9-4D9B054814F1}" srcId="{3A2C9A5C-0873-41BF-8ABC-330BEB0E2BEF}" destId="{4A950E79-E2F3-4C0D-9F81-DCD56D064CAB}" srcOrd="1" destOrd="0" parTransId="{0388A4E4-9182-437C-8EBB-7BEE0FDA307A}" sibTransId="{FBC9A659-AC2A-4777-9BE3-239A00F3FBAA}"/>
    <dgm:cxn modelId="{0C5B6FEF-9095-45FF-8E6C-1BB52C9CA62A}" type="presParOf" srcId="{9527D849-F912-4ADD-97F8-D8198E2D0CC9}" destId="{DC3DE7DD-5846-4FB0-979C-B3A1D5941C26}" srcOrd="0" destOrd="0" presId="urn:microsoft.com/office/officeart/2005/8/layout/vList2"/>
    <dgm:cxn modelId="{C4A76432-3515-43DE-940A-1A7080D9905C}" type="presParOf" srcId="{9527D849-F912-4ADD-97F8-D8198E2D0CC9}" destId="{1F0BD9D3-9540-428C-A827-C3FBDFFC4B03}" srcOrd="1" destOrd="0" presId="urn:microsoft.com/office/officeart/2005/8/layout/vList2"/>
    <dgm:cxn modelId="{8428876A-D613-44F8-9FA0-30735652A8FD}" type="presParOf" srcId="{9527D849-F912-4ADD-97F8-D8198E2D0CC9}" destId="{2425DD59-2BB5-44B0-BBB9-2F499BC53E53}" srcOrd="2" destOrd="0" presId="urn:microsoft.com/office/officeart/2005/8/layout/vList2"/>
    <dgm:cxn modelId="{1D568196-6324-4884-B526-3A82A1AB2163}" type="presParOf" srcId="{9527D849-F912-4ADD-97F8-D8198E2D0CC9}" destId="{216D4A05-00F0-455E-A240-589FAAF66DBA}" srcOrd="3" destOrd="0" presId="urn:microsoft.com/office/officeart/2005/8/layout/vList2"/>
    <dgm:cxn modelId="{0CAC34C3-45AC-47EE-960B-EDA8FD7F2020}" type="presParOf" srcId="{9527D849-F912-4ADD-97F8-D8198E2D0CC9}" destId="{88F1BB73-8AAC-40F3-8EBB-17C77C734185}" srcOrd="4" destOrd="0" presId="urn:microsoft.com/office/officeart/2005/8/layout/vList2"/>
    <dgm:cxn modelId="{98CE3572-F41F-48EE-A0A0-02CAE77ECAD0}" type="presParOf" srcId="{9527D849-F912-4ADD-97F8-D8198E2D0CC9}" destId="{BF3A2AEB-F637-44D3-B72D-EB023B9A8FA6}" srcOrd="5" destOrd="0" presId="urn:microsoft.com/office/officeart/2005/8/layout/vList2"/>
    <dgm:cxn modelId="{18B688D9-E216-4805-9128-F45C7BF0E7EF}" type="presParOf" srcId="{9527D849-F912-4ADD-97F8-D8198E2D0CC9}" destId="{67D526AE-6453-43AF-BA87-A6EC1E9013E8}" srcOrd="6" destOrd="0" presId="urn:microsoft.com/office/officeart/2005/8/layout/vList2"/>
    <dgm:cxn modelId="{2B0690AA-8ED6-4816-A2ED-CF2D1308600A}" type="presParOf" srcId="{9527D849-F912-4ADD-97F8-D8198E2D0CC9}" destId="{435FF6EF-CC28-4AA1-88DA-71496369E7A4}" srcOrd="7" destOrd="0" presId="urn:microsoft.com/office/officeart/2005/8/layout/vList2"/>
    <dgm:cxn modelId="{6C39F0BC-87D6-490B-A4E5-661EC7071841}" type="presParOf" srcId="{9527D849-F912-4ADD-97F8-D8198E2D0CC9}" destId="{DDF9BCA5-A615-4512-82E5-A665CC62470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3F39D34-415A-48CF-8AFE-271B4F1C1A74}" type="doc">
      <dgm:prSet loTypeId="urn:microsoft.com/office/officeart/2005/8/layout/h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114B4BD-B13E-4C63-BFAE-D91575F2C517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dirty="0"/>
            <a:t>To understand the current expected claims cost, we need to assess:</a:t>
          </a:r>
        </a:p>
      </dgm:t>
    </dgm:pt>
    <dgm:pt modelId="{05090C46-0402-40CA-B17D-B9C56C194F59}" type="parTrans" cxnId="{F7991FB0-FEA4-4C13-93BC-2A23315BA789}">
      <dgm:prSet/>
      <dgm:spPr/>
      <dgm:t>
        <a:bodyPr/>
        <a:lstStyle/>
        <a:p>
          <a:endParaRPr lang="en-US"/>
        </a:p>
      </dgm:t>
    </dgm:pt>
    <dgm:pt modelId="{3AE4A338-CEB3-4F9A-BF32-5042D7FBD603}" type="sibTrans" cxnId="{F7991FB0-FEA4-4C13-93BC-2A23315BA789}">
      <dgm:prSet/>
      <dgm:spPr/>
      <dgm:t>
        <a:bodyPr/>
        <a:lstStyle/>
        <a:p>
          <a:endParaRPr lang="en-US"/>
        </a:p>
      </dgm:t>
    </dgm:pt>
    <dgm:pt modelId="{24AD61B5-647D-440C-9390-381D7BC42287}">
      <dgm:prSet/>
      <dgm:spPr/>
      <dgm:t>
        <a:bodyPr/>
        <a:lstStyle/>
        <a:p>
          <a:pPr rtl="0"/>
          <a:r>
            <a:rPr lang="en-US" dirty="0"/>
            <a:t>Scenario 1: Pre-COVID Expected claims cost</a:t>
          </a:r>
        </a:p>
      </dgm:t>
    </dgm:pt>
    <dgm:pt modelId="{B98DAFA4-555F-41C2-8150-D89EA9C68ACD}" type="parTrans" cxnId="{D4D4352E-3CBF-4B11-9888-CA26998DE968}">
      <dgm:prSet/>
      <dgm:spPr/>
      <dgm:t>
        <a:bodyPr/>
        <a:lstStyle/>
        <a:p>
          <a:endParaRPr lang="en-US"/>
        </a:p>
      </dgm:t>
    </dgm:pt>
    <dgm:pt modelId="{272F73CF-4680-4BF2-B8EE-B3F58230D105}" type="sibTrans" cxnId="{D4D4352E-3CBF-4B11-9888-CA26998DE968}">
      <dgm:prSet/>
      <dgm:spPr/>
      <dgm:t>
        <a:bodyPr/>
        <a:lstStyle/>
        <a:p>
          <a:endParaRPr lang="en-US"/>
        </a:p>
      </dgm:t>
    </dgm:pt>
    <dgm:pt modelId="{CAFBE395-B12A-4A2A-B93C-DC741FF50D62}">
      <dgm:prSet/>
      <dgm:spPr/>
      <dgm:t>
        <a:bodyPr/>
        <a:lstStyle/>
        <a:p>
          <a:pPr rtl="0"/>
          <a:r>
            <a:rPr lang="en-US" dirty="0"/>
            <a:t>Scenario 2: COVID 19 Expected claims cost </a:t>
          </a:r>
        </a:p>
      </dgm:t>
    </dgm:pt>
    <dgm:pt modelId="{223B79EA-8C04-47CF-AE99-4F7E0E811899}" type="parTrans" cxnId="{FAC2B165-05C7-4043-A0B9-09488364CBA9}">
      <dgm:prSet/>
      <dgm:spPr/>
      <dgm:t>
        <a:bodyPr/>
        <a:lstStyle/>
        <a:p>
          <a:endParaRPr lang="en-US"/>
        </a:p>
      </dgm:t>
    </dgm:pt>
    <dgm:pt modelId="{D54B8E0F-463C-432D-94A9-30C2E2992600}" type="sibTrans" cxnId="{FAC2B165-05C7-4043-A0B9-09488364CBA9}">
      <dgm:prSet/>
      <dgm:spPr/>
      <dgm:t>
        <a:bodyPr/>
        <a:lstStyle/>
        <a:p>
          <a:endParaRPr lang="en-US"/>
        </a:p>
      </dgm:t>
    </dgm:pt>
    <dgm:pt modelId="{044EC944-D141-45AD-8040-59A7CB77CE00}" type="pres">
      <dgm:prSet presAssocID="{43F39D34-415A-48CF-8AFE-271B4F1C1A7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D5EAD3B-DCAD-4B10-897E-1DD9D9EA1DBD}" type="pres">
      <dgm:prSet presAssocID="{4114B4BD-B13E-4C63-BFAE-D91575F2C517}" presName="roof" presStyleLbl="dkBgShp" presStyleIdx="0" presStyleCnt="2"/>
      <dgm:spPr/>
      <dgm:t>
        <a:bodyPr/>
        <a:lstStyle/>
        <a:p>
          <a:endParaRPr lang="en-IN"/>
        </a:p>
      </dgm:t>
    </dgm:pt>
    <dgm:pt modelId="{0FB34175-E087-42BC-92BE-D79BA8F5AE38}" type="pres">
      <dgm:prSet presAssocID="{4114B4BD-B13E-4C63-BFAE-D91575F2C517}" presName="pillars" presStyleCnt="0"/>
      <dgm:spPr/>
    </dgm:pt>
    <dgm:pt modelId="{32429F52-FBEA-4FE3-BC29-7B73607E91A4}" type="pres">
      <dgm:prSet presAssocID="{4114B4BD-B13E-4C63-BFAE-D91575F2C51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4A11630-F5CE-4E6D-8415-6BA8A871F427}" type="pres">
      <dgm:prSet presAssocID="{CAFBE395-B12A-4A2A-B93C-DC741FF50D6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F34170C-FAA6-41FB-895F-3BD8AEC3A15C}" type="pres">
      <dgm:prSet presAssocID="{4114B4BD-B13E-4C63-BFAE-D91575F2C517}" presName="base" presStyleLbl="dkBgShp" presStyleIdx="1" presStyleCnt="2"/>
      <dgm:spPr>
        <a:solidFill>
          <a:schemeClr val="tx2"/>
        </a:solidFill>
      </dgm:spPr>
    </dgm:pt>
  </dgm:ptLst>
  <dgm:cxnLst>
    <dgm:cxn modelId="{E33D7D46-C498-4AC4-A9A6-EF9556847E5C}" type="presOf" srcId="{4114B4BD-B13E-4C63-BFAE-D91575F2C517}" destId="{2D5EAD3B-DCAD-4B10-897E-1DD9D9EA1DBD}" srcOrd="0" destOrd="0" presId="urn:microsoft.com/office/officeart/2005/8/layout/hList3"/>
    <dgm:cxn modelId="{259596B5-739E-4ADF-A11D-C3CFADFEB687}" type="presOf" srcId="{24AD61B5-647D-440C-9390-381D7BC42287}" destId="{32429F52-FBEA-4FE3-BC29-7B73607E91A4}" srcOrd="0" destOrd="0" presId="urn:microsoft.com/office/officeart/2005/8/layout/hList3"/>
    <dgm:cxn modelId="{D4D4352E-3CBF-4B11-9888-CA26998DE968}" srcId="{4114B4BD-B13E-4C63-BFAE-D91575F2C517}" destId="{24AD61B5-647D-440C-9390-381D7BC42287}" srcOrd="0" destOrd="0" parTransId="{B98DAFA4-555F-41C2-8150-D89EA9C68ACD}" sibTransId="{272F73CF-4680-4BF2-B8EE-B3F58230D105}"/>
    <dgm:cxn modelId="{AABA595E-C0F2-4706-9316-4847A0BEFA97}" type="presOf" srcId="{43F39D34-415A-48CF-8AFE-271B4F1C1A74}" destId="{044EC944-D141-45AD-8040-59A7CB77CE00}" srcOrd="0" destOrd="0" presId="urn:microsoft.com/office/officeart/2005/8/layout/hList3"/>
    <dgm:cxn modelId="{FAC2B165-05C7-4043-A0B9-09488364CBA9}" srcId="{4114B4BD-B13E-4C63-BFAE-D91575F2C517}" destId="{CAFBE395-B12A-4A2A-B93C-DC741FF50D62}" srcOrd="1" destOrd="0" parTransId="{223B79EA-8C04-47CF-AE99-4F7E0E811899}" sibTransId="{D54B8E0F-463C-432D-94A9-30C2E2992600}"/>
    <dgm:cxn modelId="{760B0263-6869-4A91-B1DA-26F598C72359}" type="presOf" srcId="{CAFBE395-B12A-4A2A-B93C-DC741FF50D62}" destId="{D4A11630-F5CE-4E6D-8415-6BA8A871F427}" srcOrd="0" destOrd="0" presId="urn:microsoft.com/office/officeart/2005/8/layout/hList3"/>
    <dgm:cxn modelId="{F7991FB0-FEA4-4C13-93BC-2A23315BA789}" srcId="{43F39D34-415A-48CF-8AFE-271B4F1C1A74}" destId="{4114B4BD-B13E-4C63-BFAE-D91575F2C517}" srcOrd="0" destOrd="0" parTransId="{05090C46-0402-40CA-B17D-B9C56C194F59}" sibTransId="{3AE4A338-CEB3-4F9A-BF32-5042D7FBD603}"/>
    <dgm:cxn modelId="{6E32F9A9-9FDC-4278-AD93-D7E1AB5856A8}" type="presParOf" srcId="{044EC944-D141-45AD-8040-59A7CB77CE00}" destId="{2D5EAD3B-DCAD-4B10-897E-1DD9D9EA1DBD}" srcOrd="0" destOrd="0" presId="urn:microsoft.com/office/officeart/2005/8/layout/hList3"/>
    <dgm:cxn modelId="{CE8DA4B0-6DD0-4ED4-A312-49990DA6762E}" type="presParOf" srcId="{044EC944-D141-45AD-8040-59A7CB77CE00}" destId="{0FB34175-E087-42BC-92BE-D79BA8F5AE38}" srcOrd="1" destOrd="0" presId="urn:microsoft.com/office/officeart/2005/8/layout/hList3"/>
    <dgm:cxn modelId="{7DD92A69-F030-40A3-8ECB-80CA5B91F6A8}" type="presParOf" srcId="{0FB34175-E087-42BC-92BE-D79BA8F5AE38}" destId="{32429F52-FBEA-4FE3-BC29-7B73607E91A4}" srcOrd="0" destOrd="0" presId="urn:microsoft.com/office/officeart/2005/8/layout/hList3"/>
    <dgm:cxn modelId="{35EEAB39-8D0A-47E1-AA3F-6DB95A27A9CC}" type="presParOf" srcId="{0FB34175-E087-42BC-92BE-D79BA8F5AE38}" destId="{D4A11630-F5CE-4E6D-8415-6BA8A871F427}" srcOrd="1" destOrd="0" presId="urn:microsoft.com/office/officeart/2005/8/layout/hList3"/>
    <dgm:cxn modelId="{182950DF-C2A4-4944-BE7E-C6F10A6A8789}" type="presParOf" srcId="{044EC944-D141-45AD-8040-59A7CB77CE00}" destId="{CF34170C-FAA6-41FB-895F-3BD8AEC3A15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E6428DC-3FA6-490F-A747-28B892BA87F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54E8B4B-2F5B-470C-8F10-8E07B3188E00}">
      <dgm:prSet custT="1"/>
      <dgm:spPr>
        <a:xfrm>
          <a:off x="0" y="5"/>
          <a:ext cx="5814952" cy="313123"/>
        </a:xfrm>
        <a:prstGeom prst="roundRect">
          <a:avLst/>
        </a:prstGeom>
        <a:solidFill>
          <a:srgbClr val="2683C6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rtl="0">
            <a:buNone/>
          </a:pPr>
          <a:r>
            <a:rPr lang="en-US" sz="1200" b="1" dirty="0">
              <a:solidFill>
                <a:sysClr val="window" lastClr="FFFFFF"/>
              </a:solidFill>
              <a:latin typeface="+mj-lt"/>
              <a:ea typeface="+mn-ea"/>
              <a:cs typeface="+mn-cs"/>
            </a:rPr>
            <a:t>Overall industry LR at 91%</a:t>
          </a:r>
          <a:r>
            <a:rPr lang="en-US" sz="12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endParaRPr lang="en-US" sz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46E9675-D62D-4402-824E-0304CBFBE4C6}" type="parTrans" cxnId="{CF3F8AA6-82DE-4A4A-AEEC-92E7EF9BD98D}">
      <dgm:prSet/>
      <dgm:spPr/>
      <dgm:t>
        <a:bodyPr/>
        <a:lstStyle/>
        <a:p>
          <a:endParaRPr lang="en-US" sz="3200"/>
        </a:p>
      </dgm:t>
    </dgm:pt>
    <dgm:pt modelId="{E659C786-ACC4-422F-9046-B725F8D4C496}" type="sibTrans" cxnId="{CF3F8AA6-82DE-4A4A-AEEC-92E7EF9BD98D}">
      <dgm:prSet/>
      <dgm:spPr/>
      <dgm:t>
        <a:bodyPr/>
        <a:lstStyle/>
        <a:p>
          <a:endParaRPr lang="en-US" sz="3200"/>
        </a:p>
      </dgm:t>
    </dgm:pt>
    <dgm:pt modelId="{4D1C67BC-F69D-4491-9A70-91469582C120}">
      <dgm:prSet custT="1"/>
      <dgm:spPr>
        <a:xfrm>
          <a:off x="0" y="326418"/>
          <a:ext cx="5814952" cy="313123"/>
        </a:xfrm>
        <a:prstGeom prst="roundRect">
          <a:avLst/>
        </a:prstGeom>
        <a:solidFill>
          <a:srgbClr val="2683C6">
            <a:hueOff val="-1323373"/>
            <a:satOff val="1492"/>
            <a:lumOff val="353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rtl="0">
            <a:buNone/>
          </a:pPr>
          <a:r>
            <a:rPr lang="en-US" sz="1200" b="1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SAHI and insurers with retail portfolio have been maintaining LR at 63%</a:t>
          </a:r>
          <a:endParaRPr lang="en-US" sz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C5E36F65-18A9-402D-A29C-5826F2230D4D}" type="parTrans" cxnId="{03338D72-FA6A-4942-9C9A-DE5D3E5F183E}">
      <dgm:prSet/>
      <dgm:spPr/>
      <dgm:t>
        <a:bodyPr/>
        <a:lstStyle/>
        <a:p>
          <a:endParaRPr lang="en-US" sz="3200"/>
        </a:p>
      </dgm:t>
    </dgm:pt>
    <dgm:pt modelId="{F92F486F-A45A-416C-A0F1-5EE7E7AA582D}" type="sibTrans" cxnId="{03338D72-FA6A-4942-9C9A-DE5D3E5F183E}">
      <dgm:prSet/>
      <dgm:spPr/>
      <dgm:t>
        <a:bodyPr/>
        <a:lstStyle/>
        <a:p>
          <a:endParaRPr lang="en-US" sz="3200"/>
        </a:p>
      </dgm:t>
    </dgm:pt>
    <dgm:pt modelId="{763F7939-A692-47FF-B2A1-1583CF5B71CF}" type="pres">
      <dgm:prSet presAssocID="{FE6428DC-3FA6-490F-A747-28B892BA87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D0AFA94-FF8B-4C23-9D4E-4DF0D28F99AF}" type="pres">
      <dgm:prSet presAssocID="{E54E8B4B-2F5B-470C-8F10-8E07B3188E00}" presName="parentText" presStyleLbl="node1" presStyleIdx="0" presStyleCnt="2" custLinFactY="9914" custLinFactNeighborX="-741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A7793CD-7054-4566-99EC-0248477E2199}" type="pres">
      <dgm:prSet presAssocID="{E659C786-ACC4-422F-9046-B725F8D4C496}" presName="spacer" presStyleCnt="0"/>
      <dgm:spPr/>
    </dgm:pt>
    <dgm:pt modelId="{D92743DC-A4F8-4D1F-B8F7-B010D5D7EE02}" type="pres">
      <dgm:prSet presAssocID="{4D1C67BC-F69D-4491-9A70-91469582C12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D9D8063-1064-407F-84C1-DE3F28B14427}" type="presOf" srcId="{E54E8B4B-2F5B-470C-8F10-8E07B3188E00}" destId="{8D0AFA94-FF8B-4C23-9D4E-4DF0D28F99AF}" srcOrd="0" destOrd="0" presId="urn:microsoft.com/office/officeart/2005/8/layout/vList2"/>
    <dgm:cxn modelId="{CF3F8AA6-82DE-4A4A-AEEC-92E7EF9BD98D}" srcId="{FE6428DC-3FA6-490F-A747-28B892BA87FF}" destId="{E54E8B4B-2F5B-470C-8F10-8E07B3188E00}" srcOrd="0" destOrd="0" parTransId="{546E9675-D62D-4402-824E-0304CBFBE4C6}" sibTransId="{E659C786-ACC4-422F-9046-B725F8D4C496}"/>
    <dgm:cxn modelId="{5B0EFC57-4072-4A61-A864-05EC8ED32898}" type="presOf" srcId="{FE6428DC-3FA6-490F-A747-28B892BA87FF}" destId="{763F7939-A692-47FF-B2A1-1583CF5B71CF}" srcOrd="0" destOrd="0" presId="urn:microsoft.com/office/officeart/2005/8/layout/vList2"/>
    <dgm:cxn modelId="{2825FFDD-2408-4A85-80B3-17FD2E8915B3}" type="presOf" srcId="{4D1C67BC-F69D-4491-9A70-91469582C120}" destId="{D92743DC-A4F8-4D1F-B8F7-B010D5D7EE02}" srcOrd="0" destOrd="0" presId="urn:microsoft.com/office/officeart/2005/8/layout/vList2"/>
    <dgm:cxn modelId="{03338D72-FA6A-4942-9C9A-DE5D3E5F183E}" srcId="{FE6428DC-3FA6-490F-A747-28B892BA87FF}" destId="{4D1C67BC-F69D-4491-9A70-91469582C120}" srcOrd="1" destOrd="0" parTransId="{C5E36F65-18A9-402D-A29C-5826F2230D4D}" sibTransId="{F92F486F-A45A-416C-A0F1-5EE7E7AA582D}"/>
    <dgm:cxn modelId="{CC066E44-C806-48DD-AADB-2CF2E27D5165}" type="presParOf" srcId="{763F7939-A692-47FF-B2A1-1583CF5B71CF}" destId="{8D0AFA94-FF8B-4C23-9D4E-4DF0D28F99AF}" srcOrd="0" destOrd="0" presId="urn:microsoft.com/office/officeart/2005/8/layout/vList2"/>
    <dgm:cxn modelId="{E7BB7ABB-B1EE-4AED-B485-21A61E4E5048}" type="presParOf" srcId="{763F7939-A692-47FF-B2A1-1583CF5B71CF}" destId="{2A7793CD-7054-4566-99EC-0248477E2199}" srcOrd="1" destOrd="0" presId="urn:microsoft.com/office/officeart/2005/8/layout/vList2"/>
    <dgm:cxn modelId="{E91466E0-F54A-4054-8B17-11A8FEACA1FE}" type="presParOf" srcId="{763F7939-A692-47FF-B2A1-1583CF5B71CF}" destId="{D92743DC-A4F8-4D1F-B8F7-B010D5D7EE0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1CB69E4-B6EE-4FEF-A79C-7D2C96B2B7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64CA878-FB47-4EA0-8A2F-38C03BFAA274}">
      <dgm:prSet/>
      <dgm:spPr/>
      <dgm:t>
        <a:bodyPr/>
        <a:lstStyle/>
        <a:p>
          <a:pPr rtl="0"/>
          <a:r>
            <a:rPr lang="en-US"/>
            <a:t>Reserving pattern would have changed increasing the average settlement time for claims and avg claims size. </a:t>
          </a:r>
        </a:p>
      </dgm:t>
    </dgm:pt>
    <dgm:pt modelId="{8741C4DE-936F-4CDB-822B-686AE56544DD}" type="parTrans" cxnId="{FBA31590-4DA6-4827-A86C-E8F3EE0BADA7}">
      <dgm:prSet/>
      <dgm:spPr/>
      <dgm:t>
        <a:bodyPr/>
        <a:lstStyle/>
        <a:p>
          <a:endParaRPr lang="en-US"/>
        </a:p>
      </dgm:t>
    </dgm:pt>
    <dgm:pt modelId="{BCBF3B65-C771-401F-BBA3-6A8612FEBAB3}" type="sibTrans" cxnId="{FBA31590-4DA6-4827-A86C-E8F3EE0BADA7}">
      <dgm:prSet/>
      <dgm:spPr/>
      <dgm:t>
        <a:bodyPr/>
        <a:lstStyle/>
        <a:p>
          <a:endParaRPr lang="en-US"/>
        </a:p>
      </dgm:t>
    </dgm:pt>
    <dgm:pt modelId="{514EE03B-D212-4A70-8A19-148789D2A526}">
      <dgm:prSet/>
      <dgm:spPr/>
      <dgm:t>
        <a:bodyPr/>
        <a:lstStyle/>
        <a:p>
          <a:pPr rtl="0"/>
          <a:r>
            <a:rPr lang="en-US"/>
            <a:t>Earnings patterns would have been shortened – hence lower investment income. </a:t>
          </a:r>
        </a:p>
      </dgm:t>
    </dgm:pt>
    <dgm:pt modelId="{D131D113-2F0F-4057-91B5-1A13ECDA42CA}" type="parTrans" cxnId="{C1E436BB-55C1-47BF-A861-D803E7CCB9B4}">
      <dgm:prSet/>
      <dgm:spPr/>
      <dgm:t>
        <a:bodyPr/>
        <a:lstStyle/>
        <a:p>
          <a:endParaRPr lang="en-US"/>
        </a:p>
      </dgm:t>
    </dgm:pt>
    <dgm:pt modelId="{AD8788F6-87EC-48FD-95D7-7DA4B9B1BB40}" type="sibTrans" cxnId="{C1E436BB-55C1-47BF-A861-D803E7CCB9B4}">
      <dgm:prSet/>
      <dgm:spPr/>
      <dgm:t>
        <a:bodyPr/>
        <a:lstStyle/>
        <a:p>
          <a:endParaRPr lang="en-US"/>
        </a:p>
      </dgm:t>
    </dgm:pt>
    <dgm:pt modelId="{74A8247D-B0C7-4D46-8424-F12447196736}">
      <dgm:prSet/>
      <dgm:spPr/>
      <dgm:t>
        <a:bodyPr/>
        <a:lstStyle/>
        <a:p>
          <a:pPr rtl="0"/>
          <a:r>
            <a:rPr lang="en-US"/>
            <a:t>Type of treatment and type of hospital also impacts the claim size.</a:t>
          </a:r>
        </a:p>
      </dgm:t>
    </dgm:pt>
    <dgm:pt modelId="{C50108D1-4B83-49B8-B0F7-F5B36FBD7E8D}" type="parTrans" cxnId="{4C4D0EAE-E219-407F-9221-8BFB94B301BB}">
      <dgm:prSet/>
      <dgm:spPr/>
      <dgm:t>
        <a:bodyPr/>
        <a:lstStyle/>
        <a:p>
          <a:endParaRPr lang="en-US"/>
        </a:p>
      </dgm:t>
    </dgm:pt>
    <dgm:pt modelId="{C826C1DB-1BE7-4967-BA44-70A360371F46}" type="sibTrans" cxnId="{4C4D0EAE-E219-407F-9221-8BFB94B301BB}">
      <dgm:prSet/>
      <dgm:spPr/>
      <dgm:t>
        <a:bodyPr/>
        <a:lstStyle/>
        <a:p>
          <a:endParaRPr lang="en-US"/>
        </a:p>
      </dgm:t>
    </dgm:pt>
    <dgm:pt modelId="{2C8460E1-8389-43F0-9E1A-883BC4898B87}">
      <dgm:prSet/>
      <dgm:spPr/>
      <dgm:t>
        <a:bodyPr/>
        <a:lstStyle/>
        <a:p>
          <a:pPr rtl="0"/>
          <a:r>
            <a:rPr lang="en-US"/>
            <a:t>Claim Frequency would have increased owing to easing restrictions.</a:t>
          </a:r>
        </a:p>
      </dgm:t>
    </dgm:pt>
    <dgm:pt modelId="{94DD7309-D969-4421-A172-98074E06DE18}" type="parTrans" cxnId="{02276ED8-1E3E-4AAE-9912-FD5B1A82042C}">
      <dgm:prSet/>
      <dgm:spPr/>
      <dgm:t>
        <a:bodyPr/>
        <a:lstStyle/>
        <a:p>
          <a:endParaRPr lang="en-US"/>
        </a:p>
      </dgm:t>
    </dgm:pt>
    <dgm:pt modelId="{13C47D82-CE85-4F7A-BA3F-4F6702DAA4DE}" type="sibTrans" cxnId="{02276ED8-1E3E-4AAE-9912-FD5B1A82042C}">
      <dgm:prSet/>
      <dgm:spPr/>
      <dgm:t>
        <a:bodyPr/>
        <a:lstStyle/>
        <a:p>
          <a:endParaRPr lang="en-US"/>
        </a:p>
      </dgm:t>
    </dgm:pt>
    <dgm:pt modelId="{B02F3DE5-5814-48BC-ABE6-8C36AB7B0668}">
      <dgm:prSet/>
      <dgm:spPr/>
      <dgm:t>
        <a:bodyPr/>
        <a:lstStyle/>
        <a:p>
          <a:pPr rtl="0"/>
          <a:r>
            <a:rPr lang="en-US"/>
            <a:t>Standard ceiling of rate indications by GI council does not factor in medical inflation (running at 10%) per annum. Co-morbidity cases also being higher, impacts the frequency and severity. </a:t>
          </a:r>
        </a:p>
      </dgm:t>
    </dgm:pt>
    <dgm:pt modelId="{6E5B6177-B820-4B7B-8C9D-355CC2286DE7}" type="parTrans" cxnId="{52D66EF5-1E3D-4018-AED5-479C35D333E9}">
      <dgm:prSet/>
      <dgm:spPr/>
      <dgm:t>
        <a:bodyPr/>
        <a:lstStyle/>
        <a:p>
          <a:endParaRPr lang="en-US"/>
        </a:p>
      </dgm:t>
    </dgm:pt>
    <dgm:pt modelId="{F9DA2229-C91A-48A7-8CFE-C4AF0FF8DABC}" type="sibTrans" cxnId="{52D66EF5-1E3D-4018-AED5-479C35D333E9}">
      <dgm:prSet/>
      <dgm:spPr/>
      <dgm:t>
        <a:bodyPr/>
        <a:lstStyle/>
        <a:p>
          <a:endParaRPr lang="en-US"/>
        </a:p>
      </dgm:t>
    </dgm:pt>
    <dgm:pt modelId="{72C80355-F0F8-47BF-BD4C-592AC3875114}">
      <dgm:prSet/>
      <dgm:spPr/>
      <dgm:t>
        <a:bodyPr/>
        <a:lstStyle/>
        <a:p>
          <a:pPr rtl="0"/>
          <a:r>
            <a:rPr lang="en-US" dirty="0"/>
            <a:t>Given the above view from past few slides, we see that  there is an increase in expected claims cost than normal health claim scenario by at least 10%</a:t>
          </a:r>
          <a:r>
            <a:rPr lang="en-US" baseline="30000" dirty="0"/>
            <a:t>3</a:t>
          </a:r>
          <a:r>
            <a:rPr lang="en-US" dirty="0"/>
            <a:t>.</a:t>
          </a:r>
        </a:p>
      </dgm:t>
    </dgm:pt>
    <dgm:pt modelId="{1CC90B5F-C20A-4090-8DF9-56F39A3EBB04}" type="parTrans" cxnId="{296E0B61-75ED-48FB-9237-29C64203624C}">
      <dgm:prSet/>
      <dgm:spPr/>
      <dgm:t>
        <a:bodyPr/>
        <a:lstStyle/>
        <a:p>
          <a:endParaRPr lang="en-US"/>
        </a:p>
      </dgm:t>
    </dgm:pt>
    <dgm:pt modelId="{B80BD23B-79A0-4575-8FDA-E808006E73EC}" type="sibTrans" cxnId="{296E0B61-75ED-48FB-9237-29C64203624C}">
      <dgm:prSet/>
      <dgm:spPr/>
      <dgm:t>
        <a:bodyPr/>
        <a:lstStyle/>
        <a:p>
          <a:endParaRPr lang="en-US"/>
        </a:p>
      </dgm:t>
    </dgm:pt>
    <dgm:pt modelId="{ED4BE8A8-BF93-4F88-858D-F2C391E6C36C}" type="pres">
      <dgm:prSet presAssocID="{81CB69E4-B6EE-4FEF-A79C-7D2C96B2B7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36986CE-EDA0-41AD-AE8D-1A28A400B9BA}" type="pres">
      <dgm:prSet presAssocID="{B64CA878-FB47-4EA0-8A2F-38C03BFAA27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4BA195B-8C68-4A92-B78D-0A1B3484B0D8}" type="pres">
      <dgm:prSet presAssocID="{BCBF3B65-C771-401F-BBA3-6A8612FEBAB3}" presName="spacer" presStyleCnt="0"/>
      <dgm:spPr/>
    </dgm:pt>
    <dgm:pt modelId="{2CA684A2-CB17-40AA-8960-16F3B870B6EE}" type="pres">
      <dgm:prSet presAssocID="{514EE03B-D212-4A70-8A19-148789D2A52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F03B32-90A2-468F-8676-D83E1DE3DB5D}" type="pres">
      <dgm:prSet presAssocID="{AD8788F6-87EC-48FD-95D7-7DA4B9B1BB40}" presName="spacer" presStyleCnt="0"/>
      <dgm:spPr/>
    </dgm:pt>
    <dgm:pt modelId="{181215C9-2962-43AB-B258-B17A6399D213}" type="pres">
      <dgm:prSet presAssocID="{74A8247D-B0C7-4D46-8424-F1244719673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432ABC9-0E8D-4BA0-AE27-762A792A4CD8}" type="pres">
      <dgm:prSet presAssocID="{C826C1DB-1BE7-4967-BA44-70A360371F46}" presName="spacer" presStyleCnt="0"/>
      <dgm:spPr/>
    </dgm:pt>
    <dgm:pt modelId="{F2B459A8-58D4-4C07-8704-82E1FBF687E2}" type="pres">
      <dgm:prSet presAssocID="{2C8460E1-8389-43F0-9E1A-883BC4898B8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F34208-07C0-4408-817B-E77D6230B879}" type="pres">
      <dgm:prSet presAssocID="{13C47D82-CE85-4F7A-BA3F-4F6702DAA4DE}" presName="spacer" presStyleCnt="0"/>
      <dgm:spPr/>
    </dgm:pt>
    <dgm:pt modelId="{DDBA7371-A5F4-4CC7-AEEE-98EBB234480E}" type="pres">
      <dgm:prSet presAssocID="{B02F3DE5-5814-48BC-ABE6-8C36AB7B066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A69D231-652F-436D-9459-C3FAC9E94A0E}" type="pres">
      <dgm:prSet presAssocID="{F9DA2229-C91A-48A7-8CFE-C4AF0FF8DABC}" presName="spacer" presStyleCnt="0"/>
      <dgm:spPr/>
    </dgm:pt>
    <dgm:pt modelId="{45966709-3AA3-4436-8B9B-79D193D9E5BD}" type="pres">
      <dgm:prSet presAssocID="{72C80355-F0F8-47BF-BD4C-592AC3875114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6463678-D232-4170-9FF2-595078BD724C}" type="presOf" srcId="{B64CA878-FB47-4EA0-8A2F-38C03BFAA274}" destId="{436986CE-EDA0-41AD-AE8D-1A28A400B9BA}" srcOrd="0" destOrd="0" presId="urn:microsoft.com/office/officeart/2005/8/layout/vList2"/>
    <dgm:cxn modelId="{C1E436BB-55C1-47BF-A861-D803E7CCB9B4}" srcId="{81CB69E4-B6EE-4FEF-A79C-7D2C96B2B7F6}" destId="{514EE03B-D212-4A70-8A19-148789D2A526}" srcOrd="1" destOrd="0" parTransId="{D131D113-2F0F-4057-91B5-1A13ECDA42CA}" sibTransId="{AD8788F6-87EC-48FD-95D7-7DA4B9B1BB40}"/>
    <dgm:cxn modelId="{06DCE7EF-598D-4CB3-B24B-355066537878}" type="presOf" srcId="{2C8460E1-8389-43F0-9E1A-883BC4898B87}" destId="{F2B459A8-58D4-4C07-8704-82E1FBF687E2}" srcOrd="0" destOrd="0" presId="urn:microsoft.com/office/officeart/2005/8/layout/vList2"/>
    <dgm:cxn modelId="{02276ED8-1E3E-4AAE-9912-FD5B1A82042C}" srcId="{81CB69E4-B6EE-4FEF-A79C-7D2C96B2B7F6}" destId="{2C8460E1-8389-43F0-9E1A-883BC4898B87}" srcOrd="3" destOrd="0" parTransId="{94DD7309-D969-4421-A172-98074E06DE18}" sibTransId="{13C47D82-CE85-4F7A-BA3F-4F6702DAA4DE}"/>
    <dgm:cxn modelId="{52D66EF5-1E3D-4018-AED5-479C35D333E9}" srcId="{81CB69E4-B6EE-4FEF-A79C-7D2C96B2B7F6}" destId="{B02F3DE5-5814-48BC-ABE6-8C36AB7B0668}" srcOrd="4" destOrd="0" parTransId="{6E5B6177-B820-4B7B-8C9D-355CC2286DE7}" sibTransId="{F9DA2229-C91A-48A7-8CFE-C4AF0FF8DABC}"/>
    <dgm:cxn modelId="{F0CE2BCC-8F55-4D0A-90FD-382066B35E33}" type="presOf" srcId="{514EE03B-D212-4A70-8A19-148789D2A526}" destId="{2CA684A2-CB17-40AA-8960-16F3B870B6EE}" srcOrd="0" destOrd="0" presId="urn:microsoft.com/office/officeart/2005/8/layout/vList2"/>
    <dgm:cxn modelId="{296E0B61-75ED-48FB-9237-29C64203624C}" srcId="{81CB69E4-B6EE-4FEF-A79C-7D2C96B2B7F6}" destId="{72C80355-F0F8-47BF-BD4C-592AC3875114}" srcOrd="5" destOrd="0" parTransId="{1CC90B5F-C20A-4090-8DF9-56F39A3EBB04}" sibTransId="{B80BD23B-79A0-4575-8FDA-E808006E73EC}"/>
    <dgm:cxn modelId="{4C4D0EAE-E219-407F-9221-8BFB94B301BB}" srcId="{81CB69E4-B6EE-4FEF-A79C-7D2C96B2B7F6}" destId="{74A8247D-B0C7-4D46-8424-F12447196736}" srcOrd="2" destOrd="0" parTransId="{C50108D1-4B83-49B8-B0F7-F5B36FBD7E8D}" sibTransId="{C826C1DB-1BE7-4967-BA44-70A360371F46}"/>
    <dgm:cxn modelId="{813AF847-8BD7-4039-A324-AC22148C5FE9}" type="presOf" srcId="{81CB69E4-B6EE-4FEF-A79C-7D2C96B2B7F6}" destId="{ED4BE8A8-BF93-4F88-858D-F2C391E6C36C}" srcOrd="0" destOrd="0" presId="urn:microsoft.com/office/officeart/2005/8/layout/vList2"/>
    <dgm:cxn modelId="{128EAE2A-0350-4308-B339-6C0EAD58D567}" type="presOf" srcId="{72C80355-F0F8-47BF-BD4C-592AC3875114}" destId="{45966709-3AA3-4436-8B9B-79D193D9E5BD}" srcOrd="0" destOrd="0" presId="urn:microsoft.com/office/officeart/2005/8/layout/vList2"/>
    <dgm:cxn modelId="{F2570B61-69AA-442D-BFAE-E9E80B148E1C}" type="presOf" srcId="{74A8247D-B0C7-4D46-8424-F12447196736}" destId="{181215C9-2962-43AB-B258-B17A6399D213}" srcOrd="0" destOrd="0" presId="urn:microsoft.com/office/officeart/2005/8/layout/vList2"/>
    <dgm:cxn modelId="{FBA31590-4DA6-4827-A86C-E8F3EE0BADA7}" srcId="{81CB69E4-B6EE-4FEF-A79C-7D2C96B2B7F6}" destId="{B64CA878-FB47-4EA0-8A2F-38C03BFAA274}" srcOrd="0" destOrd="0" parTransId="{8741C4DE-936F-4CDB-822B-686AE56544DD}" sibTransId="{BCBF3B65-C771-401F-BBA3-6A8612FEBAB3}"/>
    <dgm:cxn modelId="{6D739032-4B21-40C9-9FEB-80C6DE0EF13E}" type="presOf" srcId="{B02F3DE5-5814-48BC-ABE6-8C36AB7B0668}" destId="{DDBA7371-A5F4-4CC7-AEEE-98EBB234480E}" srcOrd="0" destOrd="0" presId="urn:microsoft.com/office/officeart/2005/8/layout/vList2"/>
    <dgm:cxn modelId="{9DF66C37-092F-4F81-9492-27D0E068B829}" type="presParOf" srcId="{ED4BE8A8-BF93-4F88-858D-F2C391E6C36C}" destId="{436986CE-EDA0-41AD-AE8D-1A28A400B9BA}" srcOrd="0" destOrd="0" presId="urn:microsoft.com/office/officeart/2005/8/layout/vList2"/>
    <dgm:cxn modelId="{EBCA70E8-FDCF-4C72-B6E2-0A86732BF299}" type="presParOf" srcId="{ED4BE8A8-BF93-4F88-858D-F2C391E6C36C}" destId="{24BA195B-8C68-4A92-B78D-0A1B3484B0D8}" srcOrd="1" destOrd="0" presId="urn:microsoft.com/office/officeart/2005/8/layout/vList2"/>
    <dgm:cxn modelId="{962030AA-EF53-40F5-8450-5AF01B136215}" type="presParOf" srcId="{ED4BE8A8-BF93-4F88-858D-F2C391E6C36C}" destId="{2CA684A2-CB17-40AA-8960-16F3B870B6EE}" srcOrd="2" destOrd="0" presId="urn:microsoft.com/office/officeart/2005/8/layout/vList2"/>
    <dgm:cxn modelId="{30D8BFA8-BF68-4C10-9D89-7942894D9B77}" type="presParOf" srcId="{ED4BE8A8-BF93-4F88-858D-F2C391E6C36C}" destId="{21F03B32-90A2-468F-8676-D83E1DE3DB5D}" srcOrd="3" destOrd="0" presId="urn:microsoft.com/office/officeart/2005/8/layout/vList2"/>
    <dgm:cxn modelId="{A87ECE62-EFE8-458E-86D0-7377FE91E6DB}" type="presParOf" srcId="{ED4BE8A8-BF93-4F88-858D-F2C391E6C36C}" destId="{181215C9-2962-43AB-B258-B17A6399D213}" srcOrd="4" destOrd="0" presId="urn:microsoft.com/office/officeart/2005/8/layout/vList2"/>
    <dgm:cxn modelId="{BE734702-27F5-4F2C-BB8A-1D09CB6B4698}" type="presParOf" srcId="{ED4BE8A8-BF93-4F88-858D-F2C391E6C36C}" destId="{6432ABC9-0E8D-4BA0-AE27-762A792A4CD8}" srcOrd="5" destOrd="0" presId="urn:microsoft.com/office/officeart/2005/8/layout/vList2"/>
    <dgm:cxn modelId="{F0754FCA-18D5-48A5-89A0-CBE7B9DB8B84}" type="presParOf" srcId="{ED4BE8A8-BF93-4F88-858D-F2C391E6C36C}" destId="{F2B459A8-58D4-4C07-8704-82E1FBF687E2}" srcOrd="6" destOrd="0" presId="urn:microsoft.com/office/officeart/2005/8/layout/vList2"/>
    <dgm:cxn modelId="{FCE21227-4B25-48C8-BCEA-CDEE12460651}" type="presParOf" srcId="{ED4BE8A8-BF93-4F88-858D-F2C391E6C36C}" destId="{65F34208-07C0-4408-817B-E77D6230B879}" srcOrd="7" destOrd="0" presId="urn:microsoft.com/office/officeart/2005/8/layout/vList2"/>
    <dgm:cxn modelId="{95BF6CFD-E166-4736-8566-E8482F90472A}" type="presParOf" srcId="{ED4BE8A8-BF93-4F88-858D-F2C391E6C36C}" destId="{DDBA7371-A5F4-4CC7-AEEE-98EBB234480E}" srcOrd="8" destOrd="0" presId="urn:microsoft.com/office/officeart/2005/8/layout/vList2"/>
    <dgm:cxn modelId="{80089475-9836-4191-B44D-C85F37CEA21B}" type="presParOf" srcId="{ED4BE8A8-BF93-4F88-858D-F2C391E6C36C}" destId="{6A69D231-652F-436D-9459-C3FAC9E94A0E}" srcOrd="9" destOrd="0" presId="urn:microsoft.com/office/officeart/2005/8/layout/vList2"/>
    <dgm:cxn modelId="{D823CEBE-37B3-42C0-95D5-35EB514614A1}" type="presParOf" srcId="{ED4BE8A8-BF93-4F88-858D-F2C391E6C36C}" destId="{45966709-3AA3-4436-8B9B-79D193D9E5B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8DE8FD2-9727-4CA0-8F4E-DD427D5B7ABB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114191-FCB2-456A-8CD7-89CC146AC310}">
      <dgm:prSet/>
      <dgm:spPr/>
      <dgm:t>
        <a:bodyPr/>
        <a:lstStyle/>
        <a:p>
          <a:pPr rtl="0"/>
          <a:r>
            <a:rPr lang="en-US" dirty="0"/>
            <a:t>Claim size</a:t>
          </a:r>
        </a:p>
      </dgm:t>
    </dgm:pt>
    <dgm:pt modelId="{EC6378AF-EAFD-4CBC-B231-A830E70892B0}" type="parTrans" cxnId="{DC034C66-98CF-43B9-951D-8D0803038EDE}">
      <dgm:prSet/>
      <dgm:spPr/>
      <dgm:t>
        <a:bodyPr/>
        <a:lstStyle/>
        <a:p>
          <a:endParaRPr lang="en-IN"/>
        </a:p>
      </dgm:t>
    </dgm:pt>
    <dgm:pt modelId="{59D3C30A-50BD-46AE-B317-E1B703550E21}" type="sibTrans" cxnId="{DC034C66-98CF-43B9-951D-8D0803038EDE}">
      <dgm:prSet/>
      <dgm:spPr/>
      <dgm:t>
        <a:bodyPr/>
        <a:lstStyle/>
        <a:p>
          <a:endParaRPr lang="en-IN"/>
        </a:p>
      </dgm:t>
    </dgm:pt>
    <dgm:pt modelId="{73C3A405-DC76-42F1-B327-FE3CF9D60DD8}">
      <dgm:prSet/>
      <dgm:spPr/>
      <dgm:t>
        <a:bodyPr/>
        <a:lstStyle/>
        <a:p>
          <a:pPr rtl="0"/>
          <a:r>
            <a:rPr lang="en-US" dirty="0"/>
            <a:t>Claim frequency</a:t>
          </a:r>
        </a:p>
      </dgm:t>
    </dgm:pt>
    <dgm:pt modelId="{9AABA31E-1A1E-4C0F-98CB-8F6F8012D9F8}" type="parTrans" cxnId="{9A60C356-C207-418D-890A-0974C28790BE}">
      <dgm:prSet/>
      <dgm:spPr/>
      <dgm:t>
        <a:bodyPr/>
        <a:lstStyle/>
        <a:p>
          <a:endParaRPr lang="en-IN"/>
        </a:p>
      </dgm:t>
    </dgm:pt>
    <dgm:pt modelId="{58665C75-B827-4C55-8010-DE208FAB445D}" type="sibTrans" cxnId="{9A60C356-C207-418D-890A-0974C28790BE}">
      <dgm:prSet/>
      <dgm:spPr/>
      <dgm:t>
        <a:bodyPr/>
        <a:lstStyle/>
        <a:p>
          <a:endParaRPr lang="en-IN"/>
        </a:p>
      </dgm:t>
    </dgm:pt>
    <dgm:pt modelId="{EF679BCF-47A5-4F6D-8E66-CADBD07515B8}">
      <dgm:prSet/>
      <dgm:spPr/>
      <dgm:t>
        <a:bodyPr/>
        <a:lstStyle/>
        <a:p>
          <a:pPr rtl="0"/>
          <a:r>
            <a:rPr lang="en-US" dirty="0"/>
            <a:t>Increased chance of multiple claims for policyholders with weak immunity</a:t>
          </a:r>
        </a:p>
      </dgm:t>
    </dgm:pt>
    <dgm:pt modelId="{E44920D5-C010-4916-8C80-3BE041F0530F}" type="parTrans" cxnId="{2EAFF402-6755-47F7-9F7D-A5FB77836474}">
      <dgm:prSet/>
      <dgm:spPr/>
      <dgm:t>
        <a:bodyPr/>
        <a:lstStyle/>
        <a:p>
          <a:endParaRPr lang="en-IN"/>
        </a:p>
      </dgm:t>
    </dgm:pt>
    <dgm:pt modelId="{965009E3-7802-4B50-876E-EC6E466F1785}" type="sibTrans" cxnId="{2EAFF402-6755-47F7-9F7D-A5FB77836474}">
      <dgm:prSet/>
      <dgm:spPr/>
      <dgm:t>
        <a:bodyPr/>
        <a:lstStyle/>
        <a:p>
          <a:endParaRPr lang="en-IN"/>
        </a:p>
      </dgm:t>
    </dgm:pt>
    <dgm:pt modelId="{54BBD44F-CB00-4599-896F-EEAEB4D7DBAD}">
      <dgm:prSet/>
      <dgm:spPr/>
      <dgm:t>
        <a:bodyPr/>
        <a:lstStyle/>
        <a:p>
          <a:pPr rtl="0"/>
          <a:r>
            <a:rPr lang="en-US" dirty="0"/>
            <a:t>Impact due to community transmission</a:t>
          </a:r>
        </a:p>
      </dgm:t>
    </dgm:pt>
    <dgm:pt modelId="{94543FBD-6AFD-43BD-A794-AFBD29939243}" type="parTrans" cxnId="{E74E11EC-2E1E-4E89-B458-ECB0D18CE8A8}">
      <dgm:prSet/>
      <dgm:spPr/>
      <dgm:t>
        <a:bodyPr/>
        <a:lstStyle/>
        <a:p>
          <a:endParaRPr lang="en-IN"/>
        </a:p>
      </dgm:t>
    </dgm:pt>
    <dgm:pt modelId="{968E1CB7-4BC2-4E3E-9B25-CC8B2C68D123}" type="sibTrans" cxnId="{E74E11EC-2E1E-4E89-B458-ECB0D18CE8A8}">
      <dgm:prSet/>
      <dgm:spPr/>
      <dgm:t>
        <a:bodyPr/>
        <a:lstStyle/>
        <a:p>
          <a:endParaRPr lang="en-IN"/>
        </a:p>
      </dgm:t>
    </dgm:pt>
    <dgm:pt modelId="{37ECF66E-95E0-4345-9127-8131A29C84BD}">
      <dgm:prSet/>
      <dgm:spPr/>
      <dgm:t>
        <a:bodyPr/>
        <a:lstStyle/>
        <a:p>
          <a:pPr rtl="0"/>
          <a:r>
            <a:rPr lang="en-US" dirty="0"/>
            <a:t>Volatility and uncertainty in claim sizes as the disease progresses </a:t>
          </a:r>
        </a:p>
      </dgm:t>
    </dgm:pt>
    <dgm:pt modelId="{A2119411-7BB6-4AC5-B6C3-8308F2E6626E}" type="parTrans" cxnId="{AEF64CA9-41EF-4D34-8135-C1A158FBC900}">
      <dgm:prSet/>
      <dgm:spPr/>
      <dgm:t>
        <a:bodyPr/>
        <a:lstStyle/>
        <a:p>
          <a:endParaRPr lang="en-IN"/>
        </a:p>
      </dgm:t>
    </dgm:pt>
    <dgm:pt modelId="{FFDC25F9-44FA-4C37-9D7F-3921E4CB2DB5}" type="sibTrans" cxnId="{AEF64CA9-41EF-4D34-8135-C1A158FBC900}">
      <dgm:prSet/>
      <dgm:spPr/>
      <dgm:t>
        <a:bodyPr/>
        <a:lstStyle/>
        <a:p>
          <a:endParaRPr lang="en-IN"/>
        </a:p>
      </dgm:t>
    </dgm:pt>
    <dgm:pt modelId="{A89E1EB0-538F-4461-A165-DE741B80E739}">
      <dgm:prSet/>
      <dgm:spPr/>
      <dgm:t>
        <a:bodyPr/>
        <a:lstStyle/>
        <a:p>
          <a:pPr rtl="0"/>
          <a:r>
            <a:rPr lang="en-US" dirty="0"/>
            <a:t>Increase in cost of medical facility due to limited supply</a:t>
          </a:r>
        </a:p>
      </dgm:t>
    </dgm:pt>
    <dgm:pt modelId="{0FC3D09A-F15A-4B6F-82A0-A528EA19C308}" type="parTrans" cxnId="{A5B067CB-354B-4DFF-A0AD-68FBCC3FBF80}">
      <dgm:prSet/>
      <dgm:spPr/>
      <dgm:t>
        <a:bodyPr/>
        <a:lstStyle/>
        <a:p>
          <a:endParaRPr lang="en-IN"/>
        </a:p>
      </dgm:t>
    </dgm:pt>
    <dgm:pt modelId="{42DEA23C-36B1-4132-B0FF-3DF50873DE6F}" type="sibTrans" cxnId="{A5B067CB-354B-4DFF-A0AD-68FBCC3FBF80}">
      <dgm:prSet/>
      <dgm:spPr/>
      <dgm:t>
        <a:bodyPr/>
        <a:lstStyle/>
        <a:p>
          <a:endParaRPr lang="en-IN"/>
        </a:p>
      </dgm:t>
    </dgm:pt>
    <dgm:pt modelId="{2862C210-C6A6-44C1-A179-8FE1107E2301}">
      <dgm:prSet/>
      <dgm:spPr/>
      <dgm:t>
        <a:bodyPr/>
        <a:lstStyle/>
        <a:p>
          <a:pPr rtl="0"/>
          <a:r>
            <a:rPr lang="en-US" dirty="0"/>
            <a:t>Medically challenging to separate costs of an existing condition from COVID</a:t>
          </a:r>
        </a:p>
      </dgm:t>
    </dgm:pt>
    <dgm:pt modelId="{56BFF612-61FB-46B9-856C-8F2644714A6F}" type="parTrans" cxnId="{A9046909-2230-413B-A7BE-48D9F7F3FB6B}">
      <dgm:prSet/>
      <dgm:spPr/>
      <dgm:t>
        <a:bodyPr/>
        <a:lstStyle/>
        <a:p>
          <a:endParaRPr lang="en-IN"/>
        </a:p>
      </dgm:t>
    </dgm:pt>
    <dgm:pt modelId="{1C638558-97C0-4B3D-8741-CF2B563AAA17}" type="sibTrans" cxnId="{A9046909-2230-413B-A7BE-48D9F7F3FB6B}">
      <dgm:prSet/>
      <dgm:spPr/>
      <dgm:t>
        <a:bodyPr/>
        <a:lstStyle/>
        <a:p>
          <a:endParaRPr lang="en-IN"/>
        </a:p>
      </dgm:t>
    </dgm:pt>
    <dgm:pt modelId="{0797FC97-7314-474B-A4B3-4A7B692439AC}">
      <dgm:prSet/>
      <dgm:spPr/>
      <dgm:t>
        <a:bodyPr/>
        <a:lstStyle/>
        <a:p>
          <a:pPr rtl="0"/>
          <a:r>
            <a:rPr lang="en-US" dirty="0"/>
            <a:t>Regulatory</a:t>
          </a:r>
        </a:p>
      </dgm:t>
    </dgm:pt>
    <dgm:pt modelId="{F81BF486-4187-47BB-A1A0-9113E5CDA54F}" type="parTrans" cxnId="{B4462EE6-5B17-4EC9-A1F9-D661719BFC42}">
      <dgm:prSet/>
      <dgm:spPr/>
      <dgm:t>
        <a:bodyPr/>
        <a:lstStyle/>
        <a:p>
          <a:endParaRPr lang="en-IN"/>
        </a:p>
      </dgm:t>
    </dgm:pt>
    <dgm:pt modelId="{03D7E401-BE85-4B1A-9F86-72C402E68F7A}" type="sibTrans" cxnId="{B4462EE6-5B17-4EC9-A1F9-D661719BFC42}">
      <dgm:prSet/>
      <dgm:spPr/>
      <dgm:t>
        <a:bodyPr/>
        <a:lstStyle/>
        <a:p>
          <a:endParaRPr lang="en-IN"/>
        </a:p>
      </dgm:t>
    </dgm:pt>
    <dgm:pt modelId="{233BF7FB-56CE-4F9D-B735-8111DACD3DFE}">
      <dgm:prSet/>
      <dgm:spPr/>
      <dgm:t>
        <a:bodyPr/>
        <a:lstStyle/>
        <a:p>
          <a:pPr rtl="0"/>
          <a:r>
            <a:rPr lang="en-US" dirty="0"/>
            <a:t>Government</a:t>
          </a:r>
          <a:r>
            <a:rPr lang="en-US" baseline="0" dirty="0"/>
            <a:t> grants and schemes for COVID patients</a:t>
          </a:r>
          <a:endParaRPr lang="en-US" dirty="0"/>
        </a:p>
      </dgm:t>
    </dgm:pt>
    <dgm:pt modelId="{45DA9F8F-AE5D-488B-BCDF-34D4EDA410D1}" type="parTrans" cxnId="{BEFC637A-CDA9-4E00-BE19-E1DEA2467D38}">
      <dgm:prSet/>
      <dgm:spPr/>
      <dgm:t>
        <a:bodyPr/>
        <a:lstStyle/>
        <a:p>
          <a:endParaRPr lang="en-IN"/>
        </a:p>
      </dgm:t>
    </dgm:pt>
    <dgm:pt modelId="{2CA1996C-D9A9-4C50-9B9C-3186F3617E9D}" type="sibTrans" cxnId="{BEFC637A-CDA9-4E00-BE19-E1DEA2467D38}">
      <dgm:prSet/>
      <dgm:spPr/>
      <dgm:t>
        <a:bodyPr/>
        <a:lstStyle/>
        <a:p>
          <a:endParaRPr lang="en-IN"/>
        </a:p>
      </dgm:t>
    </dgm:pt>
    <dgm:pt modelId="{289A7CC3-B8A6-4AC2-8461-E4AAC0FFADD3}">
      <dgm:prSet/>
      <dgm:spPr/>
      <dgm:t>
        <a:bodyPr/>
        <a:lstStyle/>
        <a:p>
          <a:pPr rtl="0"/>
          <a:r>
            <a:rPr lang="en-US" dirty="0"/>
            <a:t>Change in regulatory requirements as more information becomes available</a:t>
          </a:r>
        </a:p>
      </dgm:t>
    </dgm:pt>
    <dgm:pt modelId="{F63E33DD-02C2-4BB4-81C9-836D7E323A32}" type="parTrans" cxnId="{F7867B81-73DA-46AC-852C-0B8551B430DA}">
      <dgm:prSet/>
      <dgm:spPr/>
      <dgm:t>
        <a:bodyPr/>
        <a:lstStyle/>
        <a:p>
          <a:endParaRPr lang="en-IN"/>
        </a:p>
      </dgm:t>
    </dgm:pt>
    <dgm:pt modelId="{F45B0B57-11F4-463F-844C-38C75FDF0A2C}" type="sibTrans" cxnId="{F7867B81-73DA-46AC-852C-0B8551B430DA}">
      <dgm:prSet/>
      <dgm:spPr/>
      <dgm:t>
        <a:bodyPr/>
        <a:lstStyle/>
        <a:p>
          <a:endParaRPr lang="en-IN"/>
        </a:p>
      </dgm:t>
    </dgm:pt>
    <dgm:pt modelId="{BEDDEDEF-B91F-49E0-AE54-E169D9FA503B}">
      <dgm:prSet/>
      <dgm:spPr/>
      <dgm:t>
        <a:bodyPr/>
        <a:lstStyle/>
        <a:p>
          <a:pPr rtl="0"/>
          <a:r>
            <a:rPr lang="en-US" dirty="0"/>
            <a:t>Call for speedy claim settlement </a:t>
          </a:r>
        </a:p>
      </dgm:t>
    </dgm:pt>
    <dgm:pt modelId="{E481CCAB-A2F2-4B0E-9E6C-DA69EC097502}" type="parTrans" cxnId="{BD872F1C-6B8B-4AC7-948F-C94A8672FA48}">
      <dgm:prSet/>
      <dgm:spPr/>
      <dgm:t>
        <a:bodyPr/>
        <a:lstStyle/>
        <a:p>
          <a:endParaRPr lang="en-IN"/>
        </a:p>
      </dgm:t>
    </dgm:pt>
    <dgm:pt modelId="{8449D04A-3590-43E5-96F6-FE888FAC7685}" type="sibTrans" cxnId="{BD872F1C-6B8B-4AC7-948F-C94A8672FA48}">
      <dgm:prSet/>
      <dgm:spPr/>
      <dgm:t>
        <a:bodyPr/>
        <a:lstStyle/>
        <a:p>
          <a:endParaRPr lang="en-IN"/>
        </a:p>
      </dgm:t>
    </dgm:pt>
    <dgm:pt modelId="{8030A998-51BE-4AF0-BA93-2B9CF0437CCE}">
      <dgm:prSet/>
      <dgm:spPr/>
      <dgm:t>
        <a:bodyPr/>
        <a:lstStyle/>
        <a:p>
          <a:pPr rtl="0"/>
          <a:r>
            <a:rPr lang="en-US" dirty="0"/>
            <a:t>Operational</a:t>
          </a:r>
        </a:p>
      </dgm:t>
    </dgm:pt>
    <dgm:pt modelId="{CCAB4D34-962B-4349-8F47-72264B367203}" type="parTrans" cxnId="{1A1DC057-75F4-4917-B22E-F711F3269941}">
      <dgm:prSet/>
      <dgm:spPr/>
      <dgm:t>
        <a:bodyPr/>
        <a:lstStyle/>
        <a:p>
          <a:endParaRPr lang="en-IN"/>
        </a:p>
      </dgm:t>
    </dgm:pt>
    <dgm:pt modelId="{2F0411E6-B28C-4538-AD27-B85488901F08}" type="sibTrans" cxnId="{1A1DC057-75F4-4917-B22E-F711F3269941}">
      <dgm:prSet/>
      <dgm:spPr/>
      <dgm:t>
        <a:bodyPr/>
        <a:lstStyle/>
        <a:p>
          <a:endParaRPr lang="en-IN"/>
        </a:p>
      </dgm:t>
    </dgm:pt>
    <dgm:pt modelId="{621092B7-D045-4E44-B1B3-46A7982C8579}">
      <dgm:prSet/>
      <dgm:spPr/>
      <dgm:t>
        <a:bodyPr/>
        <a:lstStyle/>
        <a:p>
          <a:pPr rtl="0"/>
          <a:r>
            <a:rPr lang="en-US" dirty="0"/>
            <a:t>Increase in fraudulent claims aggravated with limited claim level underwriting</a:t>
          </a:r>
        </a:p>
      </dgm:t>
    </dgm:pt>
    <dgm:pt modelId="{C16BF160-9A5A-493D-82C1-EF05303C384C}" type="parTrans" cxnId="{2D2DD237-D1B2-4C30-AFE2-277B9A95E236}">
      <dgm:prSet/>
      <dgm:spPr/>
      <dgm:t>
        <a:bodyPr/>
        <a:lstStyle/>
        <a:p>
          <a:endParaRPr lang="en-IN"/>
        </a:p>
      </dgm:t>
    </dgm:pt>
    <dgm:pt modelId="{EFF04F4C-C420-467C-B0F2-2CE7046D4F22}" type="sibTrans" cxnId="{2D2DD237-D1B2-4C30-AFE2-277B9A95E236}">
      <dgm:prSet/>
      <dgm:spPr/>
      <dgm:t>
        <a:bodyPr/>
        <a:lstStyle/>
        <a:p>
          <a:endParaRPr lang="en-IN"/>
        </a:p>
      </dgm:t>
    </dgm:pt>
    <dgm:pt modelId="{12733FEA-848C-455B-91BD-6032F73C023B}">
      <dgm:prSet/>
      <dgm:spPr/>
      <dgm:t>
        <a:bodyPr/>
        <a:lstStyle/>
        <a:p>
          <a:pPr rtl="0"/>
          <a:r>
            <a:rPr lang="en-US" dirty="0"/>
            <a:t>Safety and well-being of insurer’s employees and workplace</a:t>
          </a:r>
        </a:p>
      </dgm:t>
    </dgm:pt>
    <dgm:pt modelId="{126CF00D-ED9A-448D-91D2-230F15190DCA}" type="parTrans" cxnId="{6C4F1D33-D7D7-4177-8B1F-8DDECD05590C}">
      <dgm:prSet/>
      <dgm:spPr/>
      <dgm:t>
        <a:bodyPr/>
        <a:lstStyle/>
        <a:p>
          <a:endParaRPr lang="en-IN"/>
        </a:p>
      </dgm:t>
    </dgm:pt>
    <dgm:pt modelId="{8E4E2B32-71BE-4FE7-9A67-2C086B086079}" type="sibTrans" cxnId="{6C4F1D33-D7D7-4177-8B1F-8DDECD05590C}">
      <dgm:prSet/>
      <dgm:spPr/>
      <dgm:t>
        <a:bodyPr/>
        <a:lstStyle/>
        <a:p>
          <a:endParaRPr lang="en-IN"/>
        </a:p>
      </dgm:t>
    </dgm:pt>
    <dgm:pt modelId="{70E03F60-2BAA-492A-B0DE-1AFF75C7CB46}">
      <dgm:prSet/>
      <dgm:spPr/>
      <dgm:t>
        <a:bodyPr/>
        <a:lstStyle/>
        <a:p>
          <a:pPr rtl="0"/>
          <a:r>
            <a:rPr lang="en-US" dirty="0"/>
            <a:t>Increase in claim frequency in other lines of business</a:t>
          </a:r>
        </a:p>
      </dgm:t>
    </dgm:pt>
    <dgm:pt modelId="{303CCCC1-F949-42BF-A5B5-A5CBEA8D4AA1}" type="parTrans" cxnId="{2063FD2E-8502-4BFB-8087-8FD730FCCAFD}">
      <dgm:prSet/>
      <dgm:spPr/>
      <dgm:t>
        <a:bodyPr/>
        <a:lstStyle/>
        <a:p>
          <a:endParaRPr lang="en-IN"/>
        </a:p>
      </dgm:t>
    </dgm:pt>
    <dgm:pt modelId="{566F39EE-0887-4107-BB37-38077AEF2468}" type="sibTrans" cxnId="{2063FD2E-8502-4BFB-8087-8FD730FCCAFD}">
      <dgm:prSet/>
      <dgm:spPr/>
      <dgm:t>
        <a:bodyPr/>
        <a:lstStyle/>
        <a:p>
          <a:endParaRPr lang="en-IN"/>
        </a:p>
      </dgm:t>
    </dgm:pt>
    <dgm:pt modelId="{5E8863F9-18D5-451B-BD47-D364174899A7}" type="pres">
      <dgm:prSet presAssocID="{08DE8FD2-9727-4CA0-8F4E-DD427D5B7AB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F1FDF1AE-3B1F-495E-A882-494E252553FC}" type="pres">
      <dgm:prSet presAssocID="{73C3A405-DC76-42F1-B327-FE3CF9D60DD8}" presName="root" presStyleCnt="0"/>
      <dgm:spPr/>
    </dgm:pt>
    <dgm:pt modelId="{C36F1A46-C811-414D-969B-47D850B4FCF9}" type="pres">
      <dgm:prSet presAssocID="{73C3A405-DC76-42F1-B327-FE3CF9D60DD8}" presName="rootComposite" presStyleCnt="0"/>
      <dgm:spPr/>
    </dgm:pt>
    <dgm:pt modelId="{AB1F4835-4E73-41D1-AC34-4BA664CE40E0}" type="pres">
      <dgm:prSet presAssocID="{73C3A405-DC76-42F1-B327-FE3CF9D60DD8}" presName="rootText" presStyleLbl="node1" presStyleIdx="0" presStyleCnt="4" custScaleX="85013" custScaleY="65499"/>
      <dgm:spPr/>
      <dgm:t>
        <a:bodyPr/>
        <a:lstStyle/>
        <a:p>
          <a:endParaRPr lang="en-IN"/>
        </a:p>
      </dgm:t>
    </dgm:pt>
    <dgm:pt modelId="{5F37CDB1-FDCB-4D75-8168-A3D5C9AC73CC}" type="pres">
      <dgm:prSet presAssocID="{73C3A405-DC76-42F1-B327-FE3CF9D60DD8}" presName="rootConnector" presStyleLbl="node1" presStyleIdx="0" presStyleCnt="4"/>
      <dgm:spPr/>
      <dgm:t>
        <a:bodyPr/>
        <a:lstStyle/>
        <a:p>
          <a:endParaRPr lang="en-IN"/>
        </a:p>
      </dgm:t>
    </dgm:pt>
    <dgm:pt modelId="{EDC59D2B-3E60-4A9C-B586-3C085B8075A6}" type="pres">
      <dgm:prSet presAssocID="{73C3A405-DC76-42F1-B327-FE3CF9D60DD8}" presName="childShape" presStyleCnt="0"/>
      <dgm:spPr/>
    </dgm:pt>
    <dgm:pt modelId="{6C30F0BB-A3F4-464E-B5A4-48FDAAFA2CB8}" type="pres">
      <dgm:prSet presAssocID="{E44920D5-C010-4916-8C80-3BE041F0530F}" presName="Name13" presStyleLbl="parChTrans1D2" presStyleIdx="0" presStyleCnt="11"/>
      <dgm:spPr/>
      <dgm:t>
        <a:bodyPr/>
        <a:lstStyle/>
        <a:p>
          <a:endParaRPr lang="en-IN"/>
        </a:p>
      </dgm:t>
    </dgm:pt>
    <dgm:pt modelId="{7A04A721-6F98-4200-83EE-47178719A09A}" type="pres">
      <dgm:prSet presAssocID="{EF679BCF-47A5-4F6D-8E66-CADBD07515B8}" presName="childText" presStyleLbl="bgAcc1" presStyleIdx="0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8F3314-9F49-4225-B9A4-D57609626A4C}" type="pres">
      <dgm:prSet presAssocID="{94543FBD-6AFD-43BD-A794-AFBD29939243}" presName="Name13" presStyleLbl="parChTrans1D2" presStyleIdx="1" presStyleCnt="11"/>
      <dgm:spPr/>
      <dgm:t>
        <a:bodyPr/>
        <a:lstStyle/>
        <a:p>
          <a:endParaRPr lang="en-IN"/>
        </a:p>
      </dgm:t>
    </dgm:pt>
    <dgm:pt modelId="{415D8672-AF3C-4417-89C1-68EE81DC60AD}" type="pres">
      <dgm:prSet presAssocID="{54BBD44F-CB00-4599-896F-EEAEB4D7DBAD}" presName="childText" presStyleLbl="bgAcc1" presStyleIdx="1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81B5C55-CAF1-4FC5-9D1D-60E33EAEDAB3}" type="pres">
      <dgm:prSet presAssocID="{303CCCC1-F949-42BF-A5B5-A5CBEA8D4AA1}" presName="Name13" presStyleLbl="parChTrans1D2" presStyleIdx="2" presStyleCnt="11"/>
      <dgm:spPr/>
      <dgm:t>
        <a:bodyPr/>
        <a:lstStyle/>
        <a:p>
          <a:endParaRPr lang="en-IN"/>
        </a:p>
      </dgm:t>
    </dgm:pt>
    <dgm:pt modelId="{C818B22F-16AE-4570-A620-32027D9D1C72}" type="pres">
      <dgm:prSet presAssocID="{70E03F60-2BAA-492A-B0DE-1AFF75C7CB46}" presName="childText" presStyleLbl="bgAcc1" presStyleIdx="2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99422D-1AA4-48F9-BD1C-8B120D770064}" type="pres">
      <dgm:prSet presAssocID="{1D114191-FCB2-456A-8CD7-89CC146AC310}" presName="root" presStyleCnt="0"/>
      <dgm:spPr/>
    </dgm:pt>
    <dgm:pt modelId="{D667DF16-2118-4EAA-A127-B7D30F66FE12}" type="pres">
      <dgm:prSet presAssocID="{1D114191-FCB2-456A-8CD7-89CC146AC310}" presName="rootComposite" presStyleCnt="0"/>
      <dgm:spPr/>
    </dgm:pt>
    <dgm:pt modelId="{75B618DB-7577-41F9-89A6-C61555378DBA}" type="pres">
      <dgm:prSet presAssocID="{1D114191-FCB2-456A-8CD7-89CC146AC310}" presName="rootText" presStyleLbl="node1" presStyleIdx="1" presStyleCnt="4" custScaleX="85013" custScaleY="65499"/>
      <dgm:spPr/>
      <dgm:t>
        <a:bodyPr/>
        <a:lstStyle/>
        <a:p>
          <a:endParaRPr lang="en-IN"/>
        </a:p>
      </dgm:t>
    </dgm:pt>
    <dgm:pt modelId="{AE9D3F12-5446-4B49-A86B-98B094EAD126}" type="pres">
      <dgm:prSet presAssocID="{1D114191-FCB2-456A-8CD7-89CC146AC310}" presName="rootConnector" presStyleLbl="node1" presStyleIdx="1" presStyleCnt="4"/>
      <dgm:spPr/>
      <dgm:t>
        <a:bodyPr/>
        <a:lstStyle/>
        <a:p>
          <a:endParaRPr lang="en-IN"/>
        </a:p>
      </dgm:t>
    </dgm:pt>
    <dgm:pt modelId="{6E326D68-F77B-4725-8C8C-6DFFF9CAE0F2}" type="pres">
      <dgm:prSet presAssocID="{1D114191-FCB2-456A-8CD7-89CC146AC310}" presName="childShape" presStyleCnt="0"/>
      <dgm:spPr/>
    </dgm:pt>
    <dgm:pt modelId="{14EA02B0-2D78-4674-9779-A9677DCD351C}" type="pres">
      <dgm:prSet presAssocID="{A2119411-7BB6-4AC5-B6C3-8308F2E6626E}" presName="Name13" presStyleLbl="parChTrans1D2" presStyleIdx="3" presStyleCnt="11"/>
      <dgm:spPr/>
      <dgm:t>
        <a:bodyPr/>
        <a:lstStyle/>
        <a:p>
          <a:endParaRPr lang="en-IN"/>
        </a:p>
      </dgm:t>
    </dgm:pt>
    <dgm:pt modelId="{95F69C75-FFFA-4D23-9304-C6813BAE1923}" type="pres">
      <dgm:prSet presAssocID="{37ECF66E-95E0-4345-9127-8131A29C84BD}" presName="childText" presStyleLbl="bgAcc1" presStyleIdx="3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FE9053-0283-4322-A8AF-FF2C5919CD04}" type="pres">
      <dgm:prSet presAssocID="{0FC3D09A-F15A-4B6F-82A0-A528EA19C308}" presName="Name13" presStyleLbl="parChTrans1D2" presStyleIdx="4" presStyleCnt="11"/>
      <dgm:spPr/>
      <dgm:t>
        <a:bodyPr/>
        <a:lstStyle/>
        <a:p>
          <a:endParaRPr lang="en-IN"/>
        </a:p>
      </dgm:t>
    </dgm:pt>
    <dgm:pt modelId="{A73B58B2-B572-47DB-B72C-527115E4FBC9}" type="pres">
      <dgm:prSet presAssocID="{A89E1EB0-538F-4461-A165-DE741B80E739}" presName="childText" presStyleLbl="bgAcc1" presStyleIdx="4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092D9C8-040E-4D04-8587-64330D092EFD}" type="pres">
      <dgm:prSet presAssocID="{56BFF612-61FB-46B9-856C-8F2644714A6F}" presName="Name13" presStyleLbl="parChTrans1D2" presStyleIdx="5" presStyleCnt="11"/>
      <dgm:spPr/>
      <dgm:t>
        <a:bodyPr/>
        <a:lstStyle/>
        <a:p>
          <a:endParaRPr lang="en-IN"/>
        </a:p>
      </dgm:t>
    </dgm:pt>
    <dgm:pt modelId="{5BC3D4B7-8616-409B-B253-00D7F13ECBCD}" type="pres">
      <dgm:prSet presAssocID="{2862C210-C6A6-44C1-A179-8FE1107E2301}" presName="childText" presStyleLbl="bgAcc1" presStyleIdx="5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A6CFE07-A784-4F32-A183-C3F88A6CFEF3}" type="pres">
      <dgm:prSet presAssocID="{0797FC97-7314-474B-A4B3-4A7B692439AC}" presName="root" presStyleCnt="0"/>
      <dgm:spPr/>
    </dgm:pt>
    <dgm:pt modelId="{3373A9F5-C383-4F9D-8FD9-32BDD49CD2A2}" type="pres">
      <dgm:prSet presAssocID="{0797FC97-7314-474B-A4B3-4A7B692439AC}" presName="rootComposite" presStyleCnt="0"/>
      <dgm:spPr/>
    </dgm:pt>
    <dgm:pt modelId="{615236A0-90F2-470E-A07E-9D7B5CCB07DC}" type="pres">
      <dgm:prSet presAssocID="{0797FC97-7314-474B-A4B3-4A7B692439AC}" presName="rootText" presStyleLbl="node1" presStyleIdx="2" presStyleCnt="4" custScaleX="87342" custScaleY="67805"/>
      <dgm:spPr/>
      <dgm:t>
        <a:bodyPr/>
        <a:lstStyle/>
        <a:p>
          <a:endParaRPr lang="en-IN"/>
        </a:p>
      </dgm:t>
    </dgm:pt>
    <dgm:pt modelId="{AEA6113D-5690-459B-B90B-CF96421B6C4F}" type="pres">
      <dgm:prSet presAssocID="{0797FC97-7314-474B-A4B3-4A7B692439AC}" presName="rootConnector" presStyleLbl="node1" presStyleIdx="2" presStyleCnt="4"/>
      <dgm:spPr/>
      <dgm:t>
        <a:bodyPr/>
        <a:lstStyle/>
        <a:p>
          <a:endParaRPr lang="en-IN"/>
        </a:p>
      </dgm:t>
    </dgm:pt>
    <dgm:pt modelId="{015E3667-13D3-498B-BA6E-25D4DBA9F580}" type="pres">
      <dgm:prSet presAssocID="{0797FC97-7314-474B-A4B3-4A7B692439AC}" presName="childShape" presStyleCnt="0"/>
      <dgm:spPr/>
    </dgm:pt>
    <dgm:pt modelId="{27927BDA-6E26-4F0A-AAB3-96552585C67F}" type="pres">
      <dgm:prSet presAssocID="{45DA9F8F-AE5D-488B-BCDF-34D4EDA410D1}" presName="Name13" presStyleLbl="parChTrans1D2" presStyleIdx="6" presStyleCnt="11"/>
      <dgm:spPr/>
      <dgm:t>
        <a:bodyPr/>
        <a:lstStyle/>
        <a:p>
          <a:endParaRPr lang="en-IN"/>
        </a:p>
      </dgm:t>
    </dgm:pt>
    <dgm:pt modelId="{8325B991-E139-449B-A4C1-5296CCC1FF8D}" type="pres">
      <dgm:prSet presAssocID="{233BF7FB-56CE-4F9D-B735-8111DACD3DFE}" presName="childText" presStyleLbl="bgAcc1" presStyleIdx="6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9E8CAD-8826-40D7-80E4-C8A7B7C00965}" type="pres">
      <dgm:prSet presAssocID="{F63E33DD-02C2-4BB4-81C9-836D7E323A32}" presName="Name13" presStyleLbl="parChTrans1D2" presStyleIdx="7" presStyleCnt="11"/>
      <dgm:spPr/>
      <dgm:t>
        <a:bodyPr/>
        <a:lstStyle/>
        <a:p>
          <a:endParaRPr lang="en-IN"/>
        </a:p>
      </dgm:t>
    </dgm:pt>
    <dgm:pt modelId="{EFB1ADCE-A0D6-4753-939F-ADF207FB28B7}" type="pres">
      <dgm:prSet presAssocID="{289A7CC3-B8A6-4AC2-8461-E4AAC0FFADD3}" presName="childText" presStyleLbl="bgAcc1" presStyleIdx="7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CA5E755-BD81-42EE-995C-B44C183A2B9E}" type="pres">
      <dgm:prSet presAssocID="{E481CCAB-A2F2-4B0E-9E6C-DA69EC097502}" presName="Name13" presStyleLbl="parChTrans1D2" presStyleIdx="8" presStyleCnt="11"/>
      <dgm:spPr/>
      <dgm:t>
        <a:bodyPr/>
        <a:lstStyle/>
        <a:p>
          <a:endParaRPr lang="en-IN"/>
        </a:p>
      </dgm:t>
    </dgm:pt>
    <dgm:pt modelId="{E3536F3B-4ADE-4E6E-85A1-B55D639B7476}" type="pres">
      <dgm:prSet presAssocID="{BEDDEDEF-B91F-49E0-AE54-E169D9FA503B}" presName="childText" presStyleLbl="bgAcc1" presStyleIdx="8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B28CC2-F842-47FF-AADB-84A1FD86A71A}" type="pres">
      <dgm:prSet presAssocID="{8030A998-51BE-4AF0-BA93-2B9CF0437CCE}" presName="root" presStyleCnt="0"/>
      <dgm:spPr/>
    </dgm:pt>
    <dgm:pt modelId="{3FB13551-D8D5-44EE-9508-290E2A825C9D}" type="pres">
      <dgm:prSet presAssocID="{8030A998-51BE-4AF0-BA93-2B9CF0437CCE}" presName="rootComposite" presStyleCnt="0"/>
      <dgm:spPr/>
    </dgm:pt>
    <dgm:pt modelId="{0C6DBBD9-8163-4308-B4D4-15EBF4DB24EA}" type="pres">
      <dgm:prSet presAssocID="{8030A998-51BE-4AF0-BA93-2B9CF0437CCE}" presName="rootText" presStyleLbl="node1" presStyleIdx="3" presStyleCnt="4" custScaleX="74300" custScaleY="69076"/>
      <dgm:spPr/>
      <dgm:t>
        <a:bodyPr/>
        <a:lstStyle/>
        <a:p>
          <a:endParaRPr lang="en-IN"/>
        </a:p>
      </dgm:t>
    </dgm:pt>
    <dgm:pt modelId="{01F687CC-FC6F-42A8-B6FA-ED91DD35BC70}" type="pres">
      <dgm:prSet presAssocID="{8030A998-51BE-4AF0-BA93-2B9CF0437CCE}" presName="rootConnector" presStyleLbl="node1" presStyleIdx="3" presStyleCnt="4"/>
      <dgm:spPr/>
      <dgm:t>
        <a:bodyPr/>
        <a:lstStyle/>
        <a:p>
          <a:endParaRPr lang="en-IN"/>
        </a:p>
      </dgm:t>
    </dgm:pt>
    <dgm:pt modelId="{0D2211AA-1EBF-42D8-B427-CDADB4938E2C}" type="pres">
      <dgm:prSet presAssocID="{8030A998-51BE-4AF0-BA93-2B9CF0437CCE}" presName="childShape" presStyleCnt="0"/>
      <dgm:spPr/>
    </dgm:pt>
    <dgm:pt modelId="{2FBF0D0D-E9D9-4740-8D74-F4E80F657949}" type="pres">
      <dgm:prSet presAssocID="{C16BF160-9A5A-493D-82C1-EF05303C384C}" presName="Name13" presStyleLbl="parChTrans1D2" presStyleIdx="9" presStyleCnt="11"/>
      <dgm:spPr/>
      <dgm:t>
        <a:bodyPr/>
        <a:lstStyle/>
        <a:p>
          <a:endParaRPr lang="en-IN"/>
        </a:p>
      </dgm:t>
    </dgm:pt>
    <dgm:pt modelId="{BA91F84E-3203-4D67-86D7-09CEAE81C5FD}" type="pres">
      <dgm:prSet presAssocID="{621092B7-D045-4E44-B1B3-46A7982C8579}" presName="childText" presStyleLbl="bgAcc1" presStyleIdx="9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B180CEA-C7B4-4B9C-B732-43DBED465697}" type="pres">
      <dgm:prSet presAssocID="{126CF00D-ED9A-448D-91D2-230F15190DCA}" presName="Name13" presStyleLbl="parChTrans1D2" presStyleIdx="10" presStyleCnt="11"/>
      <dgm:spPr/>
      <dgm:t>
        <a:bodyPr/>
        <a:lstStyle/>
        <a:p>
          <a:endParaRPr lang="en-IN"/>
        </a:p>
      </dgm:t>
    </dgm:pt>
    <dgm:pt modelId="{8BBD729D-6A1E-455F-A197-4355EA1AB9F2}" type="pres">
      <dgm:prSet presAssocID="{12733FEA-848C-455B-91BD-6032F73C023B}" presName="childText" presStyleLbl="bgAcc1" presStyleIdx="10" presStyleCnt="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063FD2E-8502-4BFB-8087-8FD730FCCAFD}" srcId="{73C3A405-DC76-42F1-B327-FE3CF9D60DD8}" destId="{70E03F60-2BAA-492A-B0DE-1AFF75C7CB46}" srcOrd="2" destOrd="0" parTransId="{303CCCC1-F949-42BF-A5B5-A5CBEA8D4AA1}" sibTransId="{566F39EE-0887-4107-BB37-38077AEF2468}"/>
    <dgm:cxn modelId="{B812F2AE-C1F2-4173-AE24-8A2574838C38}" type="presOf" srcId="{A2119411-7BB6-4AC5-B6C3-8308F2E6626E}" destId="{14EA02B0-2D78-4674-9779-A9677DCD351C}" srcOrd="0" destOrd="0" presId="urn:microsoft.com/office/officeart/2005/8/layout/hierarchy3"/>
    <dgm:cxn modelId="{BD872F1C-6B8B-4AC7-948F-C94A8672FA48}" srcId="{0797FC97-7314-474B-A4B3-4A7B692439AC}" destId="{BEDDEDEF-B91F-49E0-AE54-E169D9FA503B}" srcOrd="2" destOrd="0" parTransId="{E481CCAB-A2F2-4B0E-9E6C-DA69EC097502}" sibTransId="{8449D04A-3590-43E5-96F6-FE888FAC7685}"/>
    <dgm:cxn modelId="{E6A86A88-5868-4B34-ABE9-AC15CF4F6916}" type="presOf" srcId="{289A7CC3-B8A6-4AC2-8461-E4AAC0FFADD3}" destId="{EFB1ADCE-A0D6-4753-939F-ADF207FB28B7}" srcOrd="0" destOrd="0" presId="urn:microsoft.com/office/officeart/2005/8/layout/hierarchy3"/>
    <dgm:cxn modelId="{CD15D92F-E0F2-4417-A427-0F9808A9D1FB}" type="presOf" srcId="{1D114191-FCB2-456A-8CD7-89CC146AC310}" destId="{AE9D3F12-5446-4B49-A86B-98B094EAD126}" srcOrd="1" destOrd="0" presId="urn:microsoft.com/office/officeart/2005/8/layout/hierarchy3"/>
    <dgm:cxn modelId="{C3BF62B3-FE45-4419-8572-EC445ECA2C3A}" type="presOf" srcId="{8030A998-51BE-4AF0-BA93-2B9CF0437CCE}" destId="{0C6DBBD9-8163-4308-B4D4-15EBF4DB24EA}" srcOrd="0" destOrd="0" presId="urn:microsoft.com/office/officeart/2005/8/layout/hierarchy3"/>
    <dgm:cxn modelId="{F7867B81-73DA-46AC-852C-0B8551B430DA}" srcId="{0797FC97-7314-474B-A4B3-4A7B692439AC}" destId="{289A7CC3-B8A6-4AC2-8461-E4AAC0FFADD3}" srcOrd="1" destOrd="0" parTransId="{F63E33DD-02C2-4BB4-81C9-836D7E323A32}" sibTransId="{F45B0B57-11F4-463F-844C-38C75FDF0A2C}"/>
    <dgm:cxn modelId="{0E0C5732-AA80-47BA-B9B3-1027892D9879}" type="presOf" srcId="{12733FEA-848C-455B-91BD-6032F73C023B}" destId="{8BBD729D-6A1E-455F-A197-4355EA1AB9F2}" srcOrd="0" destOrd="0" presId="urn:microsoft.com/office/officeart/2005/8/layout/hierarchy3"/>
    <dgm:cxn modelId="{592DA92B-747E-4B57-8693-1AE8AC781418}" type="presOf" srcId="{70E03F60-2BAA-492A-B0DE-1AFF75C7CB46}" destId="{C818B22F-16AE-4570-A620-32027D9D1C72}" srcOrd="0" destOrd="0" presId="urn:microsoft.com/office/officeart/2005/8/layout/hierarchy3"/>
    <dgm:cxn modelId="{6DA1EA8C-560C-42AA-9BD5-3A5DE6EB544D}" type="presOf" srcId="{E481CCAB-A2F2-4B0E-9E6C-DA69EC097502}" destId="{BCA5E755-BD81-42EE-995C-B44C183A2B9E}" srcOrd="0" destOrd="0" presId="urn:microsoft.com/office/officeart/2005/8/layout/hierarchy3"/>
    <dgm:cxn modelId="{B4462EE6-5B17-4EC9-A1F9-D661719BFC42}" srcId="{08DE8FD2-9727-4CA0-8F4E-DD427D5B7ABB}" destId="{0797FC97-7314-474B-A4B3-4A7B692439AC}" srcOrd="2" destOrd="0" parTransId="{F81BF486-4187-47BB-A1A0-9113E5CDA54F}" sibTransId="{03D7E401-BE85-4B1A-9F86-72C402E68F7A}"/>
    <dgm:cxn modelId="{6D8F2C46-0A34-4DC8-89E0-14FA3E00E281}" type="presOf" srcId="{0797FC97-7314-474B-A4B3-4A7B692439AC}" destId="{615236A0-90F2-470E-A07E-9D7B5CCB07DC}" srcOrd="0" destOrd="0" presId="urn:microsoft.com/office/officeart/2005/8/layout/hierarchy3"/>
    <dgm:cxn modelId="{961D62DA-7A54-4BC0-8CF9-CF7346DF36BD}" type="presOf" srcId="{233BF7FB-56CE-4F9D-B735-8111DACD3DFE}" destId="{8325B991-E139-449B-A4C1-5296CCC1FF8D}" srcOrd="0" destOrd="0" presId="urn:microsoft.com/office/officeart/2005/8/layout/hierarchy3"/>
    <dgm:cxn modelId="{193F02AC-BDE8-45EA-8BD4-66D65950DBF7}" type="presOf" srcId="{8030A998-51BE-4AF0-BA93-2B9CF0437CCE}" destId="{01F687CC-FC6F-42A8-B6FA-ED91DD35BC70}" srcOrd="1" destOrd="0" presId="urn:microsoft.com/office/officeart/2005/8/layout/hierarchy3"/>
    <dgm:cxn modelId="{8AEA03B1-B6E2-40A0-9B4F-51F4989B600D}" type="presOf" srcId="{126CF00D-ED9A-448D-91D2-230F15190DCA}" destId="{7B180CEA-C7B4-4B9C-B732-43DBED465697}" srcOrd="0" destOrd="0" presId="urn:microsoft.com/office/officeart/2005/8/layout/hierarchy3"/>
    <dgm:cxn modelId="{2D2DD237-D1B2-4C30-AFE2-277B9A95E236}" srcId="{8030A998-51BE-4AF0-BA93-2B9CF0437CCE}" destId="{621092B7-D045-4E44-B1B3-46A7982C8579}" srcOrd="0" destOrd="0" parTransId="{C16BF160-9A5A-493D-82C1-EF05303C384C}" sibTransId="{EFF04F4C-C420-467C-B0F2-2CE7046D4F22}"/>
    <dgm:cxn modelId="{9A60C356-C207-418D-890A-0974C28790BE}" srcId="{08DE8FD2-9727-4CA0-8F4E-DD427D5B7ABB}" destId="{73C3A405-DC76-42F1-B327-FE3CF9D60DD8}" srcOrd="0" destOrd="0" parTransId="{9AABA31E-1A1E-4C0F-98CB-8F6F8012D9F8}" sibTransId="{58665C75-B827-4C55-8010-DE208FAB445D}"/>
    <dgm:cxn modelId="{F524BA74-595E-42FE-98BE-DBB57EBD9C71}" type="presOf" srcId="{F63E33DD-02C2-4BB4-81C9-836D7E323A32}" destId="{BE9E8CAD-8826-40D7-80E4-C8A7B7C00965}" srcOrd="0" destOrd="0" presId="urn:microsoft.com/office/officeart/2005/8/layout/hierarchy3"/>
    <dgm:cxn modelId="{0B0011EA-BD35-47C5-8326-C53CCA8B3654}" type="presOf" srcId="{1D114191-FCB2-456A-8CD7-89CC146AC310}" destId="{75B618DB-7577-41F9-89A6-C61555378DBA}" srcOrd="0" destOrd="0" presId="urn:microsoft.com/office/officeart/2005/8/layout/hierarchy3"/>
    <dgm:cxn modelId="{483F5E1C-8AFB-4597-84C1-F566A86BEB6B}" type="presOf" srcId="{2862C210-C6A6-44C1-A179-8FE1107E2301}" destId="{5BC3D4B7-8616-409B-B253-00D7F13ECBCD}" srcOrd="0" destOrd="0" presId="urn:microsoft.com/office/officeart/2005/8/layout/hierarchy3"/>
    <dgm:cxn modelId="{04995504-0688-4F5A-9C0B-2FC6EB7840EB}" type="presOf" srcId="{45DA9F8F-AE5D-488B-BCDF-34D4EDA410D1}" destId="{27927BDA-6E26-4F0A-AAB3-96552585C67F}" srcOrd="0" destOrd="0" presId="urn:microsoft.com/office/officeart/2005/8/layout/hierarchy3"/>
    <dgm:cxn modelId="{C99EB4FA-AEFB-41C9-AA0E-9983B137D0AA}" type="presOf" srcId="{54BBD44F-CB00-4599-896F-EEAEB4D7DBAD}" destId="{415D8672-AF3C-4417-89C1-68EE81DC60AD}" srcOrd="0" destOrd="0" presId="urn:microsoft.com/office/officeart/2005/8/layout/hierarchy3"/>
    <dgm:cxn modelId="{AEF64CA9-41EF-4D34-8135-C1A158FBC900}" srcId="{1D114191-FCB2-456A-8CD7-89CC146AC310}" destId="{37ECF66E-95E0-4345-9127-8131A29C84BD}" srcOrd="0" destOrd="0" parTransId="{A2119411-7BB6-4AC5-B6C3-8308F2E6626E}" sibTransId="{FFDC25F9-44FA-4C37-9D7F-3921E4CB2DB5}"/>
    <dgm:cxn modelId="{7BB5D167-11AE-4880-8FF7-F8A697F70714}" type="presOf" srcId="{56BFF612-61FB-46B9-856C-8F2644714A6F}" destId="{7092D9C8-040E-4D04-8587-64330D092EFD}" srcOrd="0" destOrd="0" presId="urn:microsoft.com/office/officeart/2005/8/layout/hierarchy3"/>
    <dgm:cxn modelId="{2AD7FB87-07DA-4654-AFF6-08C74FEAF362}" type="presOf" srcId="{E44920D5-C010-4916-8C80-3BE041F0530F}" destId="{6C30F0BB-A3F4-464E-B5A4-48FDAAFA2CB8}" srcOrd="0" destOrd="0" presId="urn:microsoft.com/office/officeart/2005/8/layout/hierarchy3"/>
    <dgm:cxn modelId="{BEFC637A-CDA9-4E00-BE19-E1DEA2467D38}" srcId="{0797FC97-7314-474B-A4B3-4A7B692439AC}" destId="{233BF7FB-56CE-4F9D-B735-8111DACD3DFE}" srcOrd="0" destOrd="0" parTransId="{45DA9F8F-AE5D-488B-BCDF-34D4EDA410D1}" sibTransId="{2CA1996C-D9A9-4C50-9B9C-3186F3617E9D}"/>
    <dgm:cxn modelId="{F6FFE972-276F-4354-B83D-F925BA116E0D}" type="presOf" srcId="{303CCCC1-F949-42BF-A5B5-A5CBEA8D4AA1}" destId="{F81B5C55-CAF1-4FC5-9D1D-60E33EAEDAB3}" srcOrd="0" destOrd="0" presId="urn:microsoft.com/office/officeart/2005/8/layout/hierarchy3"/>
    <dgm:cxn modelId="{67F7F49A-3591-4AF4-A409-03028EC6EE5F}" type="presOf" srcId="{A89E1EB0-538F-4461-A165-DE741B80E739}" destId="{A73B58B2-B572-47DB-B72C-527115E4FBC9}" srcOrd="0" destOrd="0" presId="urn:microsoft.com/office/officeart/2005/8/layout/hierarchy3"/>
    <dgm:cxn modelId="{1E38064E-CA35-4A37-AAFB-DB894E87D77F}" type="presOf" srcId="{94543FBD-6AFD-43BD-A794-AFBD29939243}" destId="{ED8F3314-9F49-4225-B9A4-D57609626A4C}" srcOrd="0" destOrd="0" presId="urn:microsoft.com/office/officeart/2005/8/layout/hierarchy3"/>
    <dgm:cxn modelId="{6C4F1D33-D7D7-4177-8B1F-8DDECD05590C}" srcId="{8030A998-51BE-4AF0-BA93-2B9CF0437CCE}" destId="{12733FEA-848C-455B-91BD-6032F73C023B}" srcOrd="1" destOrd="0" parTransId="{126CF00D-ED9A-448D-91D2-230F15190DCA}" sibTransId="{8E4E2B32-71BE-4FE7-9A67-2C086B086079}"/>
    <dgm:cxn modelId="{83CE370B-2279-4EBA-A446-47355BFC2214}" type="presOf" srcId="{37ECF66E-95E0-4345-9127-8131A29C84BD}" destId="{95F69C75-FFFA-4D23-9304-C6813BAE1923}" srcOrd="0" destOrd="0" presId="urn:microsoft.com/office/officeart/2005/8/layout/hierarchy3"/>
    <dgm:cxn modelId="{DC034C66-98CF-43B9-951D-8D0803038EDE}" srcId="{08DE8FD2-9727-4CA0-8F4E-DD427D5B7ABB}" destId="{1D114191-FCB2-456A-8CD7-89CC146AC310}" srcOrd="1" destOrd="0" parTransId="{EC6378AF-EAFD-4CBC-B231-A830E70892B0}" sibTransId="{59D3C30A-50BD-46AE-B317-E1B703550E21}"/>
    <dgm:cxn modelId="{A5B067CB-354B-4DFF-A0AD-68FBCC3FBF80}" srcId="{1D114191-FCB2-456A-8CD7-89CC146AC310}" destId="{A89E1EB0-538F-4461-A165-DE741B80E739}" srcOrd="1" destOrd="0" parTransId="{0FC3D09A-F15A-4B6F-82A0-A528EA19C308}" sibTransId="{42DEA23C-36B1-4132-B0FF-3DF50873DE6F}"/>
    <dgm:cxn modelId="{5F08D0E4-98A8-48FE-A1D2-71F428D32B5E}" type="presOf" srcId="{0797FC97-7314-474B-A4B3-4A7B692439AC}" destId="{AEA6113D-5690-459B-B90B-CF96421B6C4F}" srcOrd="1" destOrd="0" presId="urn:microsoft.com/office/officeart/2005/8/layout/hierarchy3"/>
    <dgm:cxn modelId="{A9046909-2230-413B-A7BE-48D9F7F3FB6B}" srcId="{1D114191-FCB2-456A-8CD7-89CC146AC310}" destId="{2862C210-C6A6-44C1-A179-8FE1107E2301}" srcOrd="2" destOrd="0" parTransId="{56BFF612-61FB-46B9-856C-8F2644714A6F}" sibTransId="{1C638558-97C0-4B3D-8741-CF2B563AAA17}"/>
    <dgm:cxn modelId="{2EAFF402-6755-47F7-9F7D-A5FB77836474}" srcId="{73C3A405-DC76-42F1-B327-FE3CF9D60DD8}" destId="{EF679BCF-47A5-4F6D-8E66-CADBD07515B8}" srcOrd="0" destOrd="0" parTransId="{E44920D5-C010-4916-8C80-3BE041F0530F}" sibTransId="{965009E3-7802-4B50-876E-EC6E466F1785}"/>
    <dgm:cxn modelId="{0E60FB59-5CCC-4A71-9442-C6260E3BC471}" type="presOf" srcId="{C16BF160-9A5A-493D-82C1-EF05303C384C}" destId="{2FBF0D0D-E9D9-4740-8D74-F4E80F657949}" srcOrd="0" destOrd="0" presId="urn:microsoft.com/office/officeart/2005/8/layout/hierarchy3"/>
    <dgm:cxn modelId="{E74E11EC-2E1E-4E89-B458-ECB0D18CE8A8}" srcId="{73C3A405-DC76-42F1-B327-FE3CF9D60DD8}" destId="{54BBD44F-CB00-4599-896F-EEAEB4D7DBAD}" srcOrd="1" destOrd="0" parTransId="{94543FBD-6AFD-43BD-A794-AFBD29939243}" sibTransId="{968E1CB7-4BC2-4E3E-9B25-CC8B2C68D123}"/>
    <dgm:cxn modelId="{174004B1-BAB9-4457-AD41-5E923A9D48C4}" type="presOf" srcId="{621092B7-D045-4E44-B1B3-46A7982C8579}" destId="{BA91F84E-3203-4D67-86D7-09CEAE81C5FD}" srcOrd="0" destOrd="0" presId="urn:microsoft.com/office/officeart/2005/8/layout/hierarchy3"/>
    <dgm:cxn modelId="{08F07B40-7314-4C64-8361-6247C726DCE1}" type="presOf" srcId="{0FC3D09A-F15A-4B6F-82A0-A528EA19C308}" destId="{5AFE9053-0283-4322-A8AF-FF2C5919CD04}" srcOrd="0" destOrd="0" presId="urn:microsoft.com/office/officeart/2005/8/layout/hierarchy3"/>
    <dgm:cxn modelId="{2EF08C8B-8055-4D06-BF46-B696A45809A4}" type="presOf" srcId="{EF679BCF-47A5-4F6D-8E66-CADBD07515B8}" destId="{7A04A721-6F98-4200-83EE-47178719A09A}" srcOrd="0" destOrd="0" presId="urn:microsoft.com/office/officeart/2005/8/layout/hierarchy3"/>
    <dgm:cxn modelId="{1E0741AD-26EE-45D7-9BD4-60B8A6E1A4DA}" type="presOf" srcId="{73C3A405-DC76-42F1-B327-FE3CF9D60DD8}" destId="{AB1F4835-4E73-41D1-AC34-4BA664CE40E0}" srcOrd="0" destOrd="0" presId="urn:microsoft.com/office/officeart/2005/8/layout/hierarchy3"/>
    <dgm:cxn modelId="{2D7F93D3-C409-4CF1-9273-C5751E9068D1}" type="presOf" srcId="{08DE8FD2-9727-4CA0-8F4E-DD427D5B7ABB}" destId="{5E8863F9-18D5-451B-BD47-D364174899A7}" srcOrd="0" destOrd="0" presId="urn:microsoft.com/office/officeart/2005/8/layout/hierarchy3"/>
    <dgm:cxn modelId="{47AACFC4-FA53-40B5-B138-A9A752413D81}" type="presOf" srcId="{73C3A405-DC76-42F1-B327-FE3CF9D60DD8}" destId="{5F37CDB1-FDCB-4D75-8168-A3D5C9AC73CC}" srcOrd="1" destOrd="0" presId="urn:microsoft.com/office/officeart/2005/8/layout/hierarchy3"/>
    <dgm:cxn modelId="{294A6C4E-419C-47D2-8F8A-6063FB7CD48D}" type="presOf" srcId="{BEDDEDEF-B91F-49E0-AE54-E169D9FA503B}" destId="{E3536F3B-4ADE-4E6E-85A1-B55D639B7476}" srcOrd="0" destOrd="0" presId="urn:microsoft.com/office/officeart/2005/8/layout/hierarchy3"/>
    <dgm:cxn modelId="{1A1DC057-75F4-4917-B22E-F711F3269941}" srcId="{08DE8FD2-9727-4CA0-8F4E-DD427D5B7ABB}" destId="{8030A998-51BE-4AF0-BA93-2B9CF0437CCE}" srcOrd="3" destOrd="0" parTransId="{CCAB4D34-962B-4349-8F47-72264B367203}" sibTransId="{2F0411E6-B28C-4538-AD27-B85488901F08}"/>
    <dgm:cxn modelId="{E856E562-7888-4D47-8E49-79716F89ADBC}" type="presParOf" srcId="{5E8863F9-18D5-451B-BD47-D364174899A7}" destId="{F1FDF1AE-3B1F-495E-A882-494E252553FC}" srcOrd="0" destOrd="0" presId="urn:microsoft.com/office/officeart/2005/8/layout/hierarchy3"/>
    <dgm:cxn modelId="{07AFC7B2-4E02-4A37-9C7C-5EE825228D2A}" type="presParOf" srcId="{F1FDF1AE-3B1F-495E-A882-494E252553FC}" destId="{C36F1A46-C811-414D-969B-47D850B4FCF9}" srcOrd="0" destOrd="0" presId="urn:microsoft.com/office/officeart/2005/8/layout/hierarchy3"/>
    <dgm:cxn modelId="{AA8A4598-1EC5-4076-AD6C-50F5F6DB907C}" type="presParOf" srcId="{C36F1A46-C811-414D-969B-47D850B4FCF9}" destId="{AB1F4835-4E73-41D1-AC34-4BA664CE40E0}" srcOrd="0" destOrd="0" presId="urn:microsoft.com/office/officeart/2005/8/layout/hierarchy3"/>
    <dgm:cxn modelId="{7C48C7F0-363D-4ED6-840D-CCA0ACE1CAEE}" type="presParOf" srcId="{C36F1A46-C811-414D-969B-47D850B4FCF9}" destId="{5F37CDB1-FDCB-4D75-8168-A3D5C9AC73CC}" srcOrd="1" destOrd="0" presId="urn:microsoft.com/office/officeart/2005/8/layout/hierarchy3"/>
    <dgm:cxn modelId="{E5F24A6E-A6BB-49B1-9AE0-ED5D6547AE8B}" type="presParOf" srcId="{F1FDF1AE-3B1F-495E-A882-494E252553FC}" destId="{EDC59D2B-3E60-4A9C-B586-3C085B8075A6}" srcOrd="1" destOrd="0" presId="urn:microsoft.com/office/officeart/2005/8/layout/hierarchy3"/>
    <dgm:cxn modelId="{428723B8-2F27-48FB-BA0B-FEF7D821BEA4}" type="presParOf" srcId="{EDC59D2B-3E60-4A9C-B586-3C085B8075A6}" destId="{6C30F0BB-A3F4-464E-B5A4-48FDAAFA2CB8}" srcOrd="0" destOrd="0" presId="urn:microsoft.com/office/officeart/2005/8/layout/hierarchy3"/>
    <dgm:cxn modelId="{3E58CC58-B481-49C9-9702-0A95016A7091}" type="presParOf" srcId="{EDC59D2B-3E60-4A9C-B586-3C085B8075A6}" destId="{7A04A721-6F98-4200-83EE-47178719A09A}" srcOrd="1" destOrd="0" presId="urn:microsoft.com/office/officeart/2005/8/layout/hierarchy3"/>
    <dgm:cxn modelId="{047B122A-154C-4753-A32A-DBAFCB014564}" type="presParOf" srcId="{EDC59D2B-3E60-4A9C-B586-3C085B8075A6}" destId="{ED8F3314-9F49-4225-B9A4-D57609626A4C}" srcOrd="2" destOrd="0" presId="urn:microsoft.com/office/officeart/2005/8/layout/hierarchy3"/>
    <dgm:cxn modelId="{1BA0B1ED-E301-47D2-967C-19712FCF42B0}" type="presParOf" srcId="{EDC59D2B-3E60-4A9C-B586-3C085B8075A6}" destId="{415D8672-AF3C-4417-89C1-68EE81DC60AD}" srcOrd="3" destOrd="0" presId="urn:microsoft.com/office/officeart/2005/8/layout/hierarchy3"/>
    <dgm:cxn modelId="{AD386035-DDC2-424A-B009-AC5E155BEB71}" type="presParOf" srcId="{EDC59D2B-3E60-4A9C-B586-3C085B8075A6}" destId="{F81B5C55-CAF1-4FC5-9D1D-60E33EAEDAB3}" srcOrd="4" destOrd="0" presId="urn:microsoft.com/office/officeart/2005/8/layout/hierarchy3"/>
    <dgm:cxn modelId="{64EA4F6F-88EB-4992-86CF-450C3B4EB72B}" type="presParOf" srcId="{EDC59D2B-3E60-4A9C-B586-3C085B8075A6}" destId="{C818B22F-16AE-4570-A620-32027D9D1C72}" srcOrd="5" destOrd="0" presId="urn:microsoft.com/office/officeart/2005/8/layout/hierarchy3"/>
    <dgm:cxn modelId="{343ECCFF-AC5D-48FC-9829-BD2BAB19E308}" type="presParOf" srcId="{5E8863F9-18D5-451B-BD47-D364174899A7}" destId="{7A99422D-1AA4-48F9-BD1C-8B120D770064}" srcOrd="1" destOrd="0" presId="urn:microsoft.com/office/officeart/2005/8/layout/hierarchy3"/>
    <dgm:cxn modelId="{7CB34DB8-1C23-410E-A51A-1A4217E3DB69}" type="presParOf" srcId="{7A99422D-1AA4-48F9-BD1C-8B120D770064}" destId="{D667DF16-2118-4EAA-A127-B7D30F66FE12}" srcOrd="0" destOrd="0" presId="urn:microsoft.com/office/officeart/2005/8/layout/hierarchy3"/>
    <dgm:cxn modelId="{44A43EA2-1EDB-4F65-B3D7-C73DDDAA7C00}" type="presParOf" srcId="{D667DF16-2118-4EAA-A127-B7D30F66FE12}" destId="{75B618DB-7577-41F9-89A6-C61555378DBA}" srcOrd="0" destOrd="0" presId="urn:microsoft.com/office/officeart/2005/8/layout/hierarchy3"/>
    <dgm:cxn modelId="{B4B2971E-188A-495E-8CBA-2F1EE6557AAF}" type="presParOf" srcId="{D667DF16-2118-4EAA-A127-B7D30F66FE12}" destId="{AE9D3F12-5446-4B49-A86B-98B094EAD126}" srcOrd="1" destOrd="0" presId="urn:microsoft.com/office/officeart/2005/8/layout/hierarchy3"/>
    <dgm:cxn modelId="{0E9154C6-9D5C-40D1-87FA-CC43E82BA101}" type="presParOf" srcId="{7A99422D-1AA4-48F9-BD1C-8B120D770064}" destId="{6E326D68-F77B-4725-8C8C-6DFFF9CAE0F2}" srcOrd="1" destOrd="0" presId="urn:microsoft.com/office/officeart/2005/8/layout/hierarchy3"/>
    <dgm:cxn modelId="{ED2BA875-69A6-48C6-9FA6-9D882FF246D9}" type="presParOf" srcId="{6E326D68-F77B-4725-8C8C-6DFFF9CAE0F2}" destId="{14EA02B0-2D78-4674-9779-A9677DCD351C}" srcOrd="0" destOrd="0" presId="urn:microsoft.com/office/officeart/2005/8/layout/hierarchy3"/>
    <dgm:cxn modelId="{A2656A61-E57B-4CB4-B121-B2A4770D1276}" type="presParOf" srcId="{6E326D68-F77B-4725-8C8C-6DFFF9CAE0F2}" destId="{95F69C75-FFFA-4D23-9304-C6813BAE1923}" srcOrd="1" destOrd="0" presId="urn:microsoft.com/office/officeart/2005/8/layout/hierarchy3"/>
    <dgm:cxn modelId="{7573DB11-EF1D-4036-891B-FC5BC5DCE7FA}" type="presParOf" srcId="{6E326D68-F77B-4725-8C8C-6DFFF9CAE0F2}" destId="{5AFE9053-0283-4322-A8AF-FF2C5919CD04}" srcOrd="2" destOrd="0" presId="urn:microsoft.com/office/officeart/2005/8/layout/hierarchy3"/>
    <dgm:cxn modelId="{B79B5C8E-624F-4B69-8F75-9070BB3457B5}" type="presParOf" srcId="{6E326D68-F77B-4725-8C8C-6DFFF9CAE0F2}" destId="{A73B58B2-B572-47DB-B72C-527115E4FBC9}" srcOrd="3" destOrd="0" presId="urn:microsoft.com/office/officeart/2005/8/layout/hierarchy3"/>
    <dgm:cxn modelId="{84E26C37-40F6-4C07-AD80-6E94D4898781}" type="presParOf" srcId="{6E326D68-F77B-4725-8C8C-6DFFF9CAE0F2}" destId="{7092D9C8-040E-4D04-8587-64330D092EFD}" srcOrd="4" destOrd="0" presId="urn:microsoft.com/office/officeart/2005/8/layout/hierarchy3"/>
    <dgm:cxn modelId="{8B0F95D8-2F61-49A4-91A4-6700C655E817}" type="presParOf" srcId="{6E326D68-F77B-4725-8C8C-6DFFF9CAE0F2}" destId="{5BC3D4B7-8616-409B-B253-00D7F13ECBCD}" srcOrd="5" destOrd="0" presId="urn:microsoft.com/office/officeart/2005/8/layout/hierarchy3"/>
    <dgm:cxn modelId="{47207C88-FE53-4376-9E61-809A5FB865B1}" type="presParOf" srcId="{5E8863F9-18D5-451B-BD47-D364174899A7}" destId="{1A6CFE07-A784-4F32-A183-C3F88A6CFEF3}" srcOrd="2" destOrd="0" presId="urn:microsoft.com/office/officeart/2005/8/layout/hierarchy3"/>
    <dgm:cxn modelId="{BE1C6DE5-4ECC-4BE8-9D46-114D7400CEE2}" type="presParOf" srcId="{1A6CFE07-A784-4F32-A183-C3F88A6CFEF3}" destId="{3373A9F5-C383-4F9D-8FD9-32BDD49CD2A2}" srcOrd="0" destOrd="0" presId="urn:microsoft.com/office/officeart/2005/8/layout/hierarchy3"/>
    <dgm:cxn modelId="{ED7B5A82-88CF-4EFE-9FC0-94B6C3D662C2}" type="presParOf" srcId="{3373A9F5-C383-4F9D-8FD9-32BDD49CD2A2}" destId="{615236A0-90F2-470E-A07E-9D7B5CCB07DC}" srcOrd="0" destOrd="0" presId="urn:microsoft.com/office/officeart/2005/8/layout/hierarchy3"/>
    <dgm:cxn modelId="{2266A2D5-5AF0-46EC-9299-3336CDE70DD6}" type="presParOf" srcId="{3373A9F5-C383-4F9D-8FD9-32BDD49CD2A2}" destId="{AEA6113D-5690-459B-B90B-CF96421B6C4F}" srcOrd="1" destOrd="0" presId="urn:microsoft.com/office/officeart/2005/8/layout/hierarchy3"/>
    <dgm:cxn modelId="{FD48F9C2-FAD9-41AD-B8E8-B0AC0A4D5088}" type="presParOf" srcId="{1A6CFE07-A784-4F32-A183-C3F88A6CFEF3}" destId="{015E3667-13D3-498B-BA6E-25D4DBA9F580}" srcOrd="1" destOrd="0" presId="urn:microsoft.com/office/officeart/2005/8/layout/hierarchy3"/>
    <dgm:cxn modelId="{552C9A12-57EF-493A-A4ED-BD83E9E5E2BB}" type="presParOf" srcId="{015E3667-13D3-498B-BA6E-25D4DBA9F580}" destId="{27927BDA-6E26-4F0A-AAB3-96552585C67F}" srcOrd="0" destOrd="0" presId="urn:microsoft.com/office/officeart/2005/8/layout/hierarchy3"/>
    <dgm:cxn modelId="{ADEB6637-945D-4742-92B6-4F820A976DCE}" type="presParOf" srcId="{015E3667-13D3-498B-BA6E-25D4DBA9F580}" destId="{8325B991-E139-449B-A4C1-5296CCC1FF8D}" srcOrd="1" destOrd="0" presId="urn:microsoft.com/office/officeart/2005/8/layout/hierarchy3"/>
    <dgm:cxn modelId="{C3A3EFDC-7986-44D1-804E-FCD96CA83F8B}" type="presParOf" srcId="{015E3667-13D3-498B-BA6E-25D4DBA9F580}" destId="{BE9E8CAD-8826-40D7-80E4-C8A7B7C00965}" srcOrd="2" destOrd="0" presId="urn:microsoft.com/office/officeart/2005/8/layout/hierarchy3"/>
    <dgm:cxn modelId="{FC9CA3BB-C773-4E4A-9223-51D4A80996B6}" type="presParOf" srcId="{015E3667-13D3-498B-BA6E-25D4DBA9F580}" destId="{EFB1ADCE-A0D6-4753-939F-ADF207FB28B7}" srcOrd="3" destOrd="0" presId="urn:microsoft.com/office/officeart/2005/8/layout/hierarchy3"/>
    <dgm:cxn modelId="{9DECCDB7-58B4-413C-8E1F-97B409CCAAA3}" type="presParOf" srcId="{015E3667-13D3-498B-BA6E-25D4DBA9F580}" destId="{BCA5E755-BD81-42EE-995C-B44C183A2B9E}" srcOrd="4" destOrd="0" presId="urn:microsoft.com/office/officeart/2005/8/layout/hierarchy3"/>
    <dgm:cxn modelId="{034ED4C8-124B-49FA-BAFE-75B84141375A}" type="presParOf" srcId="{015E3667-13D3-498B-BA6E-25D4DBA9F580}" destId="{E3536F3B-4ADE-4E6E-85A1-B55D639B7476}" srcOrd="5" destOrd="0" presId="urn:microsoft.com/office/officeart/2005/8/layout/hierarchy3"/>
    <dgm:cxn modelId="{5CF1CB9D-5F3F-49A8-BE0B-0C979FB6C3B8}" type="presParOf" srcId="{5E8863F9-18D5-451B-BD47-D364174899A7}" destId="{74B28CC2-F842-47FF-AADB-84A1FD86A71A}" srcOrd="3" destOrd="0" presId="urn:microsoft.com/office/officeart/2005/8/layout/hierarchy3"/>
    <dgm:cxn modelId="{A2B46256-2AF6-4C6C-97BA-7B71A122EB60}" type="presParOf" srcId="{74B28CC2-F842-47FF-AADB-84A1FD86A71A}" destId="{3FB13551-D8D5-44EE-9508-290E2A825C9D}" srcOrd="0" destOrd="0" presId="urn:microsoft.com/office/officeart/2005/8/layout/hierarchy3"/>
    <dgm:cxn modelId="{21D70BC1-5F17-4226-AF3A-5A538B9E5D06}" type="presParOf" srcId="{3FB13551-D8D5-44EE-9508-290E2A825C9D}" destId="{0C6DBBD9-8163-4308-B4D4-15EBF4DB24EA}" srcOrd="0" destOrd="0" presId="urn:microsoft.com/office/officeart/2005/8/layout/hierarchy3"/>
    <dgm:cxn modelId="{7F38838E-6C1E-485A-9A31-A531AE69BE62}" type="presParOf" srcId="{3FB13551-D8D5-44EE-9508-290E2A825C9D}" destId="{01F687CC-FC6F-42A8-B6FA-ED91DD35BC70}" srcOrd="1" destOrd="0" presId="urn:microsoft.com/office/officeart/2005/8/layout/hierarchy3"/>
    <dgm:cxn modelId="{9650F52D-33E8-4C7C-87E6-1766931725AA}" type="presParOf" srcId="{74B28CC2-F842-47FF-AADB-84A1FD86A71A}" destId="{0D2211AA-1EBF-42D8-B427-CDADB4938E2C}" srcOrd="1" destOrd="0" presId="urn:microsoft.com/office/officeart/2005/8/layout/hierarchy3"/>
    <dgm:cxn modelId="{F516951D-FECD-4026-83CC-BA36E36F7F1D}" type="presParOf" srcId="{0D2211AA-1EBF-42D8-B427-CDADB4938E2C}" destId="{2FBF0D0D-E9D9-4740-8D74-F4E80F657949}" srcOrd="0" destOrd="0" presId="urn:microsoft.com/office/officeart/2005/8/layout/hierarchy3"/>
    <dgm:cxn modelId="{CAC0ED4B-8273-43C4-98DF-75FFB5B5203D}" type="presParOf" srcId="{0D2211AA-1EBF-42D8-B427-CDADB4938E2C}" destId="{BA91F84E-3203-4D67-86D7-09CEAE81C5FD}" srcOrd="1" destOrd="0" presId="urn:microsoft.com/office/officeart/2005/8/layout/hierarchy3"/>
    <dgm:cxn modelId="{E4948366-7F02-4448-9813-F561BA10D78D}" type="presParOf" srcId="{0D2211AA-1EBF-42D8-B427-CDADB4938E2C}" destId="{7B180CEA-C7B4-4B9C-B732-43DBED465697}" srcOrd="2" destOrd="0" presId="urn:microsoft.com/office/officeart/2005/8/layout/hierarchy3"/>
    <dgm:cxn modelId="{23C36E5F-3230-4F90-AD7D-EBCF2E41CD1D}" type="presParOf" srcId="{0D2211AA-1EBF-42D8-B427-CDADB4938E2C}" destId="{8BBD729D-6A1E-455F-A197-4355EA1AB9F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FC351E-882D-45EC-91CD-65C29769ED0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5C4FFE-9D8B-495A-92B1-9360EA714A28}">
      <dgm:prSet/>
      <dgm:spPr/>
      <dgm:t>
        <a:bodyPr/>
        <a:lstStyle/>
        <a:p>
          <a:pPr rtl="0"/>
          <a:r>
            <a:rPr lang="en-US" dirty="0"/>
            <a:t>Assumptions</a:t>
          </a:r>
        </a:p>
      </dgm:t>
    </dgm:pt>
    <dgm:pt modelId="{98643039-46D8-43AC-90C4-6A5FC4F881B5}" type="parTrans" cxnId="{3493A7EA-5F4C-4CD7-AD1E-992BDE6DEA9F}">
      <dgm:prSet/>
      <dgm:spPr/>
      <dgm:t>
        <a:bodyPr/>
        <a:lstStyle/>
        <a:p>
          <a:endParaRPr lang="en-US"/>
        </a:p>
      </dgm:t>
    </dgm:pt>
    <dgm:pt modelId="{35CD3875-5D4B-4005-B4A5-B43B0978F09A}" type="sibTrans" cxnId="{3493A7EA-5F4C-4CD7-AD1E-992BDE6DEA9F}">
      <dgm:prSet/>
      <dgm:spPr/>
      <dgm:t>
        <a:bodyPr/>
        <a:lstStyle/>
        <a:p>
          <a:endParaRPr lang="en-US"/>
        </a:p>
      </dgm:t>
    </dgm:pt>
    <dgm:pt modelId="{A6F4A18E-D8C0-4CC9-B688-AA4CE867D716}">
      <dgm:prSet/>
      <dgm:spPr/>
      <dgm:t>
        <a:bodyPr/>
        <a:lstStyle/>
        <a:p>
          <a:pPr rtl="0"/>
          <a:r>
            <a:rPr lang="en-US"/>
            <a:t>Key challenges and risks</a:t>
          </a:r>
        </a:p>
      </dgm:t>
    </dgm:pt>
    <dgm:pt modelId="{95C6984F-83AF-4F94-899A-92088EA7C761}" type="parTrans" cxnId="{AB8C8DEF-3800-4527-8931-0FA11238C9CD}">
      <dgm:prSet/>
      <dgm:spPr/>
      <dgm:t>
        <a:bodyPr/>
        <a:lstStyle/>
        <a:p>
          <a:endParaRPr lang="en-US"/>
        </a:p>
      </dgm:t>
    </dgm:pt>
    <dgm:pt modelId="{2B95145F-A8B9-4677-B571-905E99174477}" type="sibTrans" cxnId="{AB8C8DEF-3800-4527-8931-0FA11238C9CD}">
      <dgm:prSet/>
      <dgm:spPr/>
      <dgm:t>
        <a:bodyPr/>
        <a:lstStyle/>
        <a:p>
          <a:endParaRPr lang="en-US"/>
        </a:p>
      </dgm:t>
    </dgm:pt>
    <dgm:pt modelId="{7B2E78E0-CB9C-4B81-AD2C-0625D8E63D42}">
      <dgm:prSet/>
      <dgm:spPr/>
      <dgm:t>
        <a:bodyPr/>
        <a:lstStyle/>
        <a:p>
          <a:pPr rtl="0"/>
          <a:r>
            <a:rPr lang="en-US" dirty="0"/>
            <a:t>Assumptions and derivation of assumptions</a:t>
          </a:r>
        </a:p>
      </dgm:t>
    </dgm:pt>
    <dgm:pt modelId="{12DB7E17-45DC-47F0-BBBB-EB6A0D0522B7}" type="parTrans" cxnId="{7664003C-7DF6-42CA-95A7-A081A2316412}">
      <dgm:prSet/>
      <dgm:spPr/>
      <dgm:t>
        <a:bodyPr/>
        <a:lstStyle/>
        <a:p>
          <a:endParaRPr lang="en-US"/>
        </a:p>
      </dgm:t>
    </dgm:pt>
    <dgm:pt modelId="{9ACAE304-CBEE-4AF4-B31B-BFA75299B7F7}" type="sibTrans" cxnId="{7664003C-7DF6-42CA-95A7-A081A2316412}">
      <dgm:prSet/>
      <dgm:spPr/>
      <dgm:t>
        <a:bodyPr/>
        <a:lstStyle/>
        <a:p>
          <a:endParaRPr lang="en-US"/>
        </a:p>
      </dgm:t>
    </dgm:pt>
    <dgm:pt modelId="{55186839-DCC4-4DD0-A53C-8A5B054A89A5}">
      <dgm:prSet/>
      <dgm:spPr/>
      <dgm:t>
        <a:bodyPr/>
        <a:lstStyle/>
        <a:p>
          <a:pPr rtl="0"/>
          <a:r>
            <a:rPr lang="en-US" dirty="0"/>
            <a:t>Estimates</a:t>
          </a:r>
        </a:p>
      </dgm:t>
    </dgm:pt>
    <dgm:pt modelId="{703DBBDD-BE92-4B4B-A223-31D04B4716BD}" type="parTrans" cxnId="{23CB1316-360E-47E8-954D-1298D214539B}">
      <dgm:prSet/>
      <dgm:spPr/>
      <dgm:t>
        <a:bodyPr/>
        <a:lstStyle/>
        <a:p>
          <a:endParaRPr lang="en-US"/>
        </a:p>
      </dgm:t>
    </dgm:pt>
    <dgm:pt modelId="{47137B49-6E18-491B-9B3B-7BDF2C0F812A}" type="sibTrans" cxnId="{23CB1316-360E-47E8-954D-1298D214539B}">
      <dgm:prSet/>
      <dgm:spPr/>
      <dgm:t>
        <a:bodyPr/>
        <a:lstStyle/>
        <a:p>
          <a:endParaRPr lang="en-US"/>
        </a:p>
      </dgm:t>
    </dgm:pt>
    <dgm:pt modelId="{44CA172D-2B9F-48B3-8612-97BE4EC50DE7}">
      <dgm:prSet/>
      <dgm:spPr/>
      <dgm:t>
        <a:bodyPr/>
        <a:lstStyle/>
        <a:p>
          <a:pPr rtl="0"/>
          <a:r>
            <a:rPr lang="en-US"/>
            <a:t>Sales</a:t>
          </a:r>
        </a:p>
      </dgm:t>
    </dgm:pt>
    <dgm:pt modelId="{272B1897-6D3D-4E92-8A6C-1CEF0E815D38}" type="parTrans" cxnId="{53ABB758-843A-4D20-94A8-CE22C7A2685F}">
      <dgm:prSet/>
      <dgm:spPr/>
      <dgm:t>
        <a:bodyPr/>
        <a:lstStyle/>
        <a:p>
          <a:endParaRPr lang="en-US"/>
        </a:p>
      </dgm:t>
    </dgm:pt>
    <dgm:pt modelId="{BB9499CF-F77F-4FEF-8469-2428A6B5A4F3}" type="sibTrans" cxnId="{53ABB758-843A-4D20-94A8-CE22C7A2685F}">
      <dgm:prSet/>
      <dgm:spPr/>
      <dgm:t>
        <a:bodyPr/>
        <a:lstStyle/>
        <a:p>
          <a:endParaRPr lang="en-US"/>
        </a:p>
      </dgm:t>
    </dgm:pt>
    <dgm:pt modelId="{3173B95B-5161-42C1-9102-BDE8C4050C4C}">
      <dgm:prSet/>
      <dgm:spPr/>
      <dgm:t>
        <a:bodyPr/>
        <a:lstStyle/>
        <a:p>
          <a:pPr rtl="0"/>
          <a:r>
            <a:rPr lang="en-US" dirty="0"/>
            <a:t>Product preference – consumer</a:t>
          </a:r>
        </a:p>
      </dgm:t>
    </dgm:pt>
    <dgm:pt modelId="{30DD9C2C-4352-4436-A965-ED3F09A185A9}" type="parTrans" cxnId="{C6AA141B-0763-42FE-BBAF-462BF0C84128}">
      <dgm:prSet/>
      <dgm:spPr/>
      <dgm:t>
        <a:bodyPr/>
        <a:lstStyle/>
        <a:p>
          <a:endParaRPr lang="en-US"/>
        </a:p>
      </dgm:t>
    </dgm:pt>
    <dgm:pt modelId="{5D94FBE0-B2BB-4412-A25E-A44B08F045C5}" type="sibTrans" cxnId="{C6AA141B-0763-42FE-BBAF-462BF0C84128}">
      <dgm:prSet/>
      <dgm:spPr/>
      <dgm:t>
        <a:bodyPr/>
        <a:lstStyle/>
        <a:p>
          <a:endParaRPr lang="en-US"/>
        </a:p>
      </dgm:t>
    </dgm:pt>
    <dgm:pt modelId="{8239DBC0-0B88-434F-BAEB-8FB736993313}">
      <dgm:prSet/>
      <dgm:spPr/>
      <dgm:t>
        <a:bodyPr/>
        <a:lstStyle/>
        <a:p>
          <a:pPr rtl="0"/>
          <a:r>
            <a:rPr lang="en-US" dirty="0"/>
            <a:t>Product preference – company</a:t>
          </a:r>
        </a:p>
      </dgm:t>
    </dgm:pt>
    <dgm:pt modelId="{BCBEE741-CEDB-4021-9829-C9080CA8E2F5}" type="parTrans" cxnId="{48F6E99A-1A2A-4609-9849-55B16CD22053}">
      <dgm:prSet/>
      <dgm:spPr/>
      <dgm:t>
        <a:bodyPr/>
        <a:lstStyle/>
        <a:p>
          <a:endParaRPr lang="en-US"/>
        </a:p>
      </dgm:t>
    </dgm:pt>
    <dgm:pt modelId="{06F21A54-8B82-41A4-9A29-1419DBFC8749}" type="sibTrans" cxnId="{48F6E99A-1A2A-4609-9849-55B16CD22053}">
      <dgm:prSet/>
      <dgm:spPr/>
      <dgm:t>
        <a:bodyPr/>
        <a:lstStyle/>
        <a:p>
          <a:endParaRPr lang="en-US"/>
        </a:p>
      </dgm:t>
    </dgm:pt>
    <dgm:pt modelId="{F3A724B5-8613-446F-9BFC-697AE5CB6407}">
      <dgm:prSet/>
      <dgm:spPr/>
      <dgm:t>
        <a:bodyPr/>
        <a:lstStyle/>
        <a:p>
          <a:pPr rtl="0"/>
          <a:r>
            <a:rPr lang="en-US" dirty="0"/>
            <a:t>Product promotion – rationale</a:t>
          </a:r>
        </a:p>
      </dgm:t>
    </dgm:pt>
    <dgm:pt modelId="{B3611BD5-1412-49A9-9773-4E7CF75D150D}" type="parTrans" cxnId="{1771A481-DED8-41D1-928B-ED93B15C635F}">
      <dgm:prSet/>
      <dgm:spPr/>
      <dgm:t>
        <a:bodyPr/>
        <a:lstStyle/>
        <a:p>
          <a:endParaRPr lang="en-US"/>
        </a:p>
      </dgm:t>
    </dgm:pt>
    <dgm:pt modelId="{E46353A0-59B6-403B-8F52-7DDF96E6E520}" type="sibTrans" cxnId="{1771A481-DED8-41D1-928B-ED93B15C635F}">
      <dgm:prSet/>
      <dgm:spPr/>
      <dgm:t>
        <a:bodyPr/>
        <a:lstStyle/>
        <a:p>
          <a:endParaRPr lang="en-US"/>
        </a:p>
      </dgm:t>
    </dgm:pt>
    <dgm:pt modelId="{AAA55A4E-6D56-4842-B879-3465D83F68C9}">
      <dgm:prSet/>
      <dgm:spPr/>
      <dgm:t>
        <a:bodyPr/>
        <a:lstStyle/>
        <a:p>
          <a:pPr rtl="0"/>
          <a:r>
            <a:rPr lang="en-US" dirty="0"/>
            <a:t>Family floaters</a:t>
          </a:r>
        </a:p>
      </dgm:t>
    </dgm:pt>
    <dgm:pt modelId="{FF22D657-8E19-4E50-A21F-5A3AD629EBFF}" type="parTrans" cxnId="{5EF7BB9A-D7F3-4258-B979-7FD74D2E1721}">
      <dgm:prSet/>
      <dgm:spPr/>
      <dgm:t>
        <a:bodyPr/>
        <a:lstStyle/>
        <a:p>
          <a:endParaRPr lang="en-US"/>
        </a:p>
      </dgm:t>
    </dgm:pt>
    <dgm:pt modelId="{6D05769A-B7B0-41BA-9660-CA45D43C09A9}" type="sibTrans" cxnId="{5EF7BB9A-D7F3-4258-B979-7FD74D2E1721}">
      <dgm:prSet/>
      <dgm:spPr/>
      <dgm:t>
        <a:bodyPr/>
        <a:lstStyle/>
        <a:p>
          <a:endParaRPr lang="en-US"/>
        </a:p>
      </dgm:t>
    </dgm:pt>
    <dgm:pt modelId="{67D11AC0-5C8A-4CCB-AC24-09EF964D9A2A}">
      <dgm:prSet/>
      <dgm:spPr/>
      <dgm:t>
        <a:bodyPr/>
        <a:lstStyle/>
        <a:p>
          <a:pPr rtl="0"/>
          <a:r>
            <a:rPr lang="en-US" dirty="0"/>
            <a:t>Impact of selection</a:t>
          </a:r>
        </a:p>
      </dgm:t>
    </dgm:pt>
    <dgm:pt modelId="{4A38FA92-4117-460C-A4C4-5998632BAAD7}" type="parTrans" cxnId="{C9E536BE-FDA8-4BC0-9D6F-20D086AAD8F6}">
      <dgm:prSet/>
      <dgm:spPr/>
      <dgm:t>
        <a:bodyPr/>
        <a:lstStyle/>
        <a:p>
          <a:endParaRPr lang="en-US"/>
        </a:p>
      </dgm:t>
    </dgm:pt>
    <dgm:pt modelId="{7E9E6A24-F7AA-4C01-AFCF-38E4736D7099}" type="sibTrans" cxnId="{C9E536BE-FDA8-4BC0-9D6F-20D086AAD8F6}">
      <dgm:prSet/>
      <dgm:spPr/>
      <dgm:t>
        <a:bodyPr/>
        <a:lstStyle/>
        <a:p>
          <a:endParaRPr lang="en-US"/>
        </a:p>
      </dgm:t>
    </dgm:pt>
    <dgm:pt modelId="{398C4A0D-93D3-41D4-8DB8-236B11C5C607}">
      <dgm:prSet/>
      <dgm:spPr/>
      <dgm:t>
        <a:bodyPr/>
        <a:lstStyle/>
        <a:p>
          <a:pPr rtl="0"/>
          <a:r>
            <a:rPr lang="en-US" dirty="0"/>
            <a:t>Summary</a:t>
          </a:r>
        </a:p>
      </dgm:t>
    </dgm:pt>
    <dgm:pt modelId="{FD5D76DA-CDE3-4E6C-B6F2-CAEEAD047B27}" type="parTrans" cxnId="{3778CE22-015D-4AF5-884A-9F2A9C1783E4}">
      <dgm:prSet/>
      <dgm:spPr/>
      <dgm:t>
        <a:bodyPr/>
        <a:lstStyle/>
        <a:p>
          <a:endParaRPr lang="en-US"/>
        </a:p>
      </dgm:t>
    </dgm:pt>
    <dgm:pt modelId="{82F083E3-8DBD-4052-9803-F1ADC008ED5D}" type="sibTrans" cxnId="{3778CE22-015D-4AF5-884A-9F2A9C1783E4}">
      <dgm:prSet/>
      <dgm:spPr/>
      <dgm:t>
        <a:bodyPr/>
        <a:lstStyle/>
        <a:p>
          <a:endParaRPr lang="en-US"/>
        </a:p>
      </dgm:t>
    </dgm:pt>
    <dgm:pt modelId="{182F231E-A991-45AA-B854-9B9330991805}">
      <dgm:prSet/>
      <dgm:spPr/>
      <dgm:t>
        <a:bodyPr/>
        <a:lstStyle/>
        <a:p>
          <a:pPr rtl="0"/>
          <a:r>
            <a:rPr lang="en-US" dirty="0"/>
            <a:t>Q&amp;A</a:t>
          </a:r>
        </a:p>
      </dgm:t>
    </dgm:pt>
    <dgm:pt modelId="{638769A0-7C45-4703-BDE4-9FA02EBF17F8}" type="parTrans" cxnId="{DB2541F1-2D58-43A6-BC1C-74164454C001}">
      <dgm:prSet/>
      <dgm:spPr/>
      <dgm:t>
        <a:bodyPr/>
        <a:lstStyle/>
        <a:p>
          <a:endParaRPr lang="en-IN"/>
        </a:p>
      </dgm:t>
    </dgm:pt>
    <dgm:pt modelId="{3938F6B2-11FB-4F81-A77A-2FCDCB072C93}" type="sibTrans" cxnId="{DB2541F1-2D58-43A6-BC1C-74164454C001}">
      <dgm:prSet/>
      <dgm:spPr/>
      <dgm:t>
        <a:bodyPr/>
        <a:lstStyle/>
        <a:p>
          <a:endParaRPr lang="en-IN"/>
        </a:p>
      </dgm:t>
    </dgm:pt>
    <dgm:pt modelId="{22E2A1C7-19F0-4F61-9E2D-3681EE60178C}" type="pres">
      <dgm:prSet presAssocID="{83FC351E-882D-45EC-91CD-65C29769ED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EF82606-B769-4225-9419-2E7A275C3C2E}" type="pres">
      <dgm:prSet presAssocID="{EB5C4FFE-9D8B-495A-92B1-9360EA714A2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87AD42C-E9AC-47C0-81DB-9471174FD14F}" type="pres">
      <dgm:prSet presAssocID="{EB5C4FFE-9D8B-495A-92B1-9360EA714A28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D8AC969-4A55-4FD7-97D3-6F7F8E8BCC1B}" type="pres">
      <dgm:prSet presAssocID="{44CA172D-2B9F-48B3-8612-97BE4EC50DE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612F93-A680-4154-90FB-16B654D2F77D}" type="pres">
      <dgm:prSet presAssocID="{44CA172D-2B9F-48B3-8612-97BE4EC50DE7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3A80B6-0F00-4E57-87CA-B2607CF6D3DC}" type="pres">
      <dgm:prSet presAssocID="{AAA55A4E-6D56-4842-B879-3465D83F68C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F8CAEC8-860C-4B92-A8C7-AC2663F6E51D}" type="pres">
      <dgm:prSet presAssocID="{AAA55A4E-6D56-4842-B879-3465D83F68C9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305FF58-D599-4AEF-9754-4153DC599CA1}" type="pres">
      <dgm:prSet presAssocID="{398C4A0D-93D3-41D4-8DB8-236B11C5C60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E41D35-0355-4BBF-9951-AB30D2165351}" type="pres">
      <dgm:prSet presAssocID="{82F083E3-8DBD-4052-9803-F1ADC008ED5D}" presName="spacer" presStyleCnt="0"/>
      <dgm:spPr/>
    </dgm:pt>
    <dgm:pt modelId="{60B64E0A-B7FB-4575-80F6-3B9223D3A63B}" type="pres">
      <dgm:prSet presAssocID="{182F231E-A991-45AA-B854-9B933099180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3ABB758-843A-4D20-94A8-CE22C7A2685F}" srcId="{83FC351E-882D-45EC-91CD-65C29769ED06}" destId="{44CA172D-2B9F-48B3-8612-97BE4EC50DE7}" srcOrd="1" destOrd="0" parTransId="{272B1897-6D3D-4E92-8A6C-1CEF0E815D38}" sibTransId="{BB9499CF-F77F-4FEF-8469-2428A6B5A4F3}"/>
    <dgm:cxn modelId="{23CB1316-360E-47E8-954D-1298D214539B}" srcId="{EB5C4FFE-9D8B-495A-92B1-9360EA714A28}" destId="{55186839-DCC4-4DD0-A53C-8A5B054A89A5}" srcOrd="2" destOrd="0" parTransId="{703DBBDD-BE92-4B4B-A223-31D04B4716BD}" sibTransId="{47137B49-6E18-491B-9B3B-7BDF2C0F812A}"/>
    <dgm:cxn modelId="{A3EDF3F3-6EA4-4CB2-B171-97340B87B3D7}" type="presOf" srcId="{182F231E-A991-45AA-B854-9B9330991805}" destId="{60B64E0A-B7FB-4575-80F6-3B9223D3A63B}" srcOrd="0" destOrd="0" presId="urn:microsoft.com/office/officeart/2005/8/layout/vList2"/>
    <dgm:cxn modelId="{9ECAA714-FD55-46BB-B14A-14AF66A3AE3B}" type="presOf" srcId="{8239DBC0-0B88-434F-BAEB-8FB736993313}" destId="{82612F93-A680-4154-90FB-16B654D2F77D}" srcOrd="0" destOrd="1" presId="urn:microsoft.com/office/officeart/2005/8/layout/vList2"/>
    <dgm:cxn modelId="{3778CE22-015D-4AF5-884A-9F2A9C1783E4}" srcId="{83FC351E-882D-45EC-91CD-65C29769ED06}" destId="{398C4A0D-93D3-41D4-8DB8-236B11C5C607}" srcOrd="3" destOrd="0" parTransId="{FD5D76DA-CDE3-4E6C-B6F2-CAEEAD047B27}" sibTransId="{82F083E3-8DBD-4052-9803-F1ADC008ED5D}"/>
    <dgm:cxn modelId="{AB8C8DEF-3800-4527-8931-0FA11238C9CD}" srcId="{EB5C4FFE-9D8B-495A-92B1-9360EA714A28}" destId="{A6F4A18E-D8C0-4CC9-B688-AA4CE867D716}" srcOrd="0" destOrd="0" parTransId="{95C6984F-83AF-4F94-899A-92088EA7C761}" sibTransId="{2B95145F-A8B9-4677-B571-905E99174477}"/>
    <dgm:cxn modelId="{88BC0ECA-D9F5-43D0-BF73-05A5DC4C0BDD}" type="presOf" srcId="{7B2E78E0-CB9C-4B81-AD2C-0625D8E63D42}" destId="{E87AD42C-E9AC-47C0-81DB-9471174FD14F}" srcOrd="0" destOrd="1" presId="urn:microsoft.com/office/officeart/2005/8/layout/vList2"/>
    <dgm:cxn modelId="{48F6E99A-1A2A-4609-9849-55B16CD22053}" srcId="{44CA172D-2B9F-48B3-8612-97BE4EC50DE7}" destId="{8239DBC0-0B88-434F-BAEB-8FB736993313}" srcOrd="1" destOrd="0" parTransId="{BCBEE741-CEDB-4021-9829-C9080CA8E2F5}" sibTransId="{06F21A54-8B82-41A4-9A29-1419DBFC8749}"/>
    <dgm:cxn modelId="{DB2541F1-2D58-43A6-BC1C-74164454C001}" srcId="{83FC351E-882D-45EC-91CD-65C29769ED06}" destId="{182F231E-A991-45AA-B854-9B9330991805}" srcOrd="4" destOrd="0" parTransId="{638769A0-7C45-4703-BDE4-9FA02EBF17F8}" sibTransId="{3938F6B2-11FB-4F81-A77A-2FCDCB072C93}"/>
    <dgm:cxn modelId="{5EF7BB9A-D7F3-4258-B979-7FD74D2E1721}" srcId="{83FC351E-882D-45EC-91CD-65C29769ED06}" destId="{AAA55A4E-6D56-4842-B879-3465D83F68C9}" srcOrd="2" destOrd="0" parTransId="{FF22D657-8E19-4E50-A21F-5A3AD629EBFF}" sibTransId="{6D05769A-B7B0-41BA-9660-CA45D43C09A9}"/>
    <dgm:cxn modelId="{B8A4655C-93EA-4EEE-BE6D-189B6BC68D03}" type="presOf" srcId="{A6F4A18E-D8C0-4CC9-B688-AA4CE867D716}" destId="{E87AD42C-E9AC-47C0-81DB-9471174FD14F}" srcOrd="0" destOrd="0" presId="urn:microsoft.com/office/officeart/2005/8/layout/vList2"/>
    <dgm:cxn modelId="{9F0DBECA-AAC2-490C-AFCD-3065D1CDECF2}" type="presOf" srcId="{AAA55A4E-6D56-4842-B879-3465D83F68C9}" destId="{0A3A80B6-0F00-4E57-87CA-B2607CF6D3DC}" srcOrd="0" destOrd="0" presId="urn:microsoft.com/office/officeart/2005/8/layout/vList2"/>
    <dgm:cxn modelId="{1771A481-DED8-41D1-928B-ED93B15C635F}" srcId="{44CA172D-2B9F-48B3-8612-97BE4EC50DE7}" destId="{F3A724B5-8613-446F-9BFC-697AE5CB6407}" srcOrd="2" destOrd="0" parTransId="{B3611BD5-1412-49A9-9773-4E7CF75D150D}" sibTransId="{E46353A0-59B6-403B-8F52-7DDF96E6E520}"/>
    <dgm:cxn modelId="{2B217EEA-39B3-4CBC-9134-B188001115C4}" type="presOf" srcId="{67D11AC0-5C8A-4CCB-AC24-09EF964D9A2A}" destId="{6F8CAEC8-860C-4B92-A8C7-AC2663F6E51D}" srcOrd="0" destOrd="0" presId="urn:microsoft.com/office/officeart/2005/8/layout/vList2"/>
    <dgm:cxn modelId="{C6AA141B-0763-42FE-BBAF-462BF0C84128}" srcId="{44CA172D-2B9F-48B3-8612-97BE4EC50DE7}" destId="{3173B95B-5161-42C1-9102-BDE8C4050C4C}" srcOrd="0" destOrd="0" parTransId="{30DD9C2C-4352-4436-A965-ED3F09A185A9}" sibTransId="{5D94FBE0-B2BB-4412-A25E-A44B08F045C5}"/>
    <dgm:cxn modelId="{3493A7EA-5F4C-4CD7-AD1E-992BDE6DEA9F}" srcId="{83FC351E-882D-45EC-91CD-65C29769ED06}" destId="{EB5C4FFE-9D8B-495A-92B1-9360EA714A28}" srcOrd="0" destOrd="0" parTransId="{98643039-46D8-43AC-90C4-6A5FC4F881B5}" sibTransId="{35CD3875-5D4B-4005-B4A5-B43B0978F09A}"/>
    <dgm:cxn modelId="{76EC1D2D-7F4B-4345-A9DE-F1A16828BF87}" type="presOf" srcId="{398C4A0D-93D3-41D4-8DB8-236B11C5C607}" destId="{0305FF58-D599-4AEF-9754-4153DC599CA1}" srcOrd="0" destOrd="0" presId="urn:microsoft.com/office/officeart/2005/8/layout/vList2"/>
    <dgm:cxn modelId="{A7AD75DC-8B7E-46A0-A03A-89F5D92E06D7}" type="presOf" srcId="{EB5C4FFE-9D8B-495A-92B1-9360EA714A28}" destId="{1EF82606-B769-4225-9419-2E7A275C3C2E}" srcOrd="0" destOrd="0" presId="urn:microsoft.com/office/officeart/2005/8/layout/vList2"/>
    <dgm:cxn modelId="{7664003C-7DF6-42CA-95A7-A081A2316412}" srcId="{EB5C4FFE-9D8B-495A-92B1-9360EA714A28}" destId="{7B2E78E0-CB9C-4B81-AD2C-0625D8E63D42}" srcOrd="1" destOrd="0" parTransId="{12DB7E17-45DC-47F0-BBBB-EB6A0D0522B7}" sibTransId="{9ACAE304-CBEE-4AF4-B31B-BFA75299B7F7}"/>
    <dgm:cxn modelId="{A508E8C3-DBAA-47E2-9A07-068811507997}" type="presOf" srcId="{55186839-DCC4-4DD0-A53C-8A5B054A89A5}" destId="{E87AD42C-E9AC-47C0-81DB-9471174FD14F}" srcOrd="0" destOrd="2" presId="urn:microsoft.com/office/officeart/2005/8/layout/vList2"/>
    <dgm:cxn modelId="{3A49D142-70B1-4DD4-8138-7A45DACA48F5}" type="presOf" srcId="{83FC351E-882D-45EC-91CD-65C29769ED06}" destId="{22E2A1C7-19F0-4F61-9E2D-3681EE60178C}" srcOrd="0" destOrd="0" presId="urn:microsoft.com/office/officeart/2005/8/layout/vList2"/>
    <dgm:cxn modelId="{C9E536BE-FDA8-4BC0-9D6F-20D086AAD8F6}" srcId="{AAA55A4E-6D56-4842-B879-3465D83F68C9}" destId="{67D11AC0-5C8A-4CCB-AC24-09EF964D9A2A}" srcOrd="0" destOrd="0" parTransId="{4A38FA92-4117-460C-A4C4-5998632BAAD7}" sibTransId="{7E9E6A24-F7AA-4C01-AFCF-38E4736D7099}"/>
    <dgm:cxn modelId="{F68CFCB8-32CD-478E-9E14-D16A194A2087}" type="presOf" srcId="{3173B95B-5161-42C1-9102-BDE8C4050C4C}" destId="{82612F93-A680-4154-90FB-16B654D2F77D}" srcOrd="0" destOrd="0" presId="urn:microsoft.com/office/officeart/2005/8/layout/vList2"/>
    <dgm:cxn modelId="{2CAE1D8D-3B0D-4438-9EAC-4717DD9CCE6C}" type="presOf" srcId="{F3A724B5-8613-446F-9BFC-697AE5CB6407}" destId="{82612F93-A680-4154-90FB-16B654D2F77D}" srcOrd="0" destOrd="2" presId="urn:microsoft.com/office/officeart/2005/8/layout/vList2"/>
    <dgm:cxn modelId="{4A384574-8ACB-4174-8B0B-9DE82F15686D}" type="presOf" srcId="{44CA172D-2B9F-48B3-8612-97BE4EC50DE7}" destId="{7D8AC969-4A55-4FD7-97D3-6F7F8E8BCC1B}" srcOrd="0" destOrd="0" presId="urn:microsoft.com/office/officeart/2005/8/layout/vList2"/>
    <dgm:cxn modelId="{03564A95-734B-413E-98C4-B7DD8BDCEAB3}" type="presParOf" srcId="{22E2A1C7-19F0-4F61-9E2D-3681EE60178C}" destId="{1EF82606-B769-4225-9419-2E7A275C3C2E}" srcOrd="0" destOrd="0" presId="urn:microsoft.com/office/officeart/2005/8/layout/vList2"/>
    <dgm:cxn modelId="{64EB4388-4C1F-4172-8F30-D81975DA62FC}" type="presParOf" srcId="{22E2A1C7-19F0-4F61-9E2D-3681EE60178C}" destId="{E87AD42C-E9AC-47C0-81DB-9471174FD14F}" srcOrd="1" destOrd="0" presId="urn:microsoft.com/office/officeart/2005/8/layout/vList2"/>
    <dgm:cxn modelId="{673F8781-5A64-4456-84CA-684D96C527CC}" type="presParOf" srcId="{22E2A1C7-19F0-4F61-9E2D-3681EE60178C}" destId="{7D8AC969-4A55-4FD7-97D3-6F7F8E8BCC1B}" srcOrd="2" destOrd="0" presId="urn:microsoft.com/office/officeart/2005/8/layout/vList2"/>
    <dgm:cxn modelId="{42A2EDD7-B81C-4583-8A48-78236A9CD896}" type="presParOf" srcId="{22E2A1C7-19F0-4F61-9E2D-3681EE60178C}" destId="{82612F93-A680-4154-90FB-16B654D2F77D}" srcOrd="3" destOrd="0" presId="urn:microsoft.com/office/officeart/2005/8/layout/vList2"/>
    <dgm:cxn modelId="{F8E5FA5A-AC7A-42CE-B5C0-E772F09D14E6}" type="presParOf" srcId="{22E2A1C7-19F0-4F61-9E2D-3681EE60178C}" destId="{0A3A80B6-0F00-4E57-87CA-B2607CF6D3DC}" srcOrd="4" destOrd="0" presId="urn:microsoft.com/office/officeart/2005/8/layout/vList2"/>
    <dgm:cxn modelId="{443C3002-8E50-43A3-B7D9-17E9FDF74413}" type="presParOf" srcId="{22E2A1C7-19F0-4F61-9E2D-3681EE60178C}" destId="{6F8CAEC8-860C-4B92-A8C7-AC2663F6E51D}" srcOrd="5" destOrd="0" presId="urn:microsoft.com/office/officeart/2005/8/layout/vList2"/>
    <dgm:cxn modelId="{11C4F39A-5D7B-4CC7-914C-ACEF2200EF0C}" type="presParOf" srcId="{22E2A1C7-19F0-4F61-9E2D-3681EE60178C}" destId="{0305FF58-D599-4AEF-9754-4153DC599CA1}" srcOrd="6" destOrd="0" presId="urn:microsoft.com/office/officeart/2005/8/layout/vList2"/>
    <dgm:cxn modelId="{B9F1E147-DF83-444A-9AE0-216487F9BE49}" type="presParOf" srcId="{22E2A1C7-19F0-4F61-9E2D-3681EE60178C}" destId="{34E41D35-0355-4BBF-9951-AB30D2165351}" srcOrd="7" destOrd="0" presId="urn:microsoft.com/office/officeart/2005/8/layout/vList2"/>
    <dgm:cxn modelId="{44886290-B3F6-4495-BF96-76318186A6DF}" type="presParOf" srcId="{22E2A1C7-19F0-4F61-9E2D-3681EE60178C}" destId="{60B64E0A-B7FB-4575-80F6-3B9223D3A63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8DE8FD2-9727-4CA0-8F4E-DD427D5B7ABB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114191-FCB2-456A-8CD7-89CC146AC310}">
      <dgm:prSet/>
      <dgm:spPr/>
      <dgm:t>
        <a:bodyPr/>
        <a:lstStyle/>
        <a:p>
          <a:pPr rtl="0"/>
          <a:r>
            <a:rPr lang="en-US" dirty="0"/>
            <a:t>Design &amp; business</a:t>
          </a:r>
          <a:r>
            <a:rPr lang="en-US" baseline="0" dirty="0"/>
            <a:t> risks</a:t>
          </a:r>
          <a:endParaRPr lang="en-US" dirty="0"/>
        </a:p>
      </dgm:t>
    </dgm:pt>
    <dgm:pt modelId="{EC6378AF-EAFD-4CBC-B231-A830E70892B0}" type="parTrans" cxnId="{DC034C66-98CF-43B9-951D-8D0803038EDE}">
      <dgm:prSet/>
      <dgm:spPr/>
      <dgm:t>
        <a:bodyPr/>
        <a:lstStyle/>
        <a:p>
          <a:endParaRPr lang="en-IN"/>
        </a:p>
      </dgm:t>
    </dgm:pt>
    <dgm:pt modelId="{59D3C30A-50BD-46AE-B317-E1B703550E21}" type="sibTrans" cxnId="{DC034C66-98CF-43B9-951D-8D0803038EDE}">
      <dgm:prSet/>
      <dgm:spPr/>
      <dgm:t>
        <a:bodyPr/>
        <a:lstStyle/>
        <a:p>
          <a:endParaRPr lang="en-IN"/>
        </a:p>
      </dgm:t>
    </dgm:pt>
    <dgm:pt modelId="{73C3A405-DC76-42F1-B327-FE3CF9D60DD8}">
      <dgm:prSet/>
      <dgm:spPr/>
      <dgm:t>
        <a:bodyPr/>
        <a:lstStyle/>
        <a:p>
          <a:pPr rtl="0"/>
          <a:r>
            <a:rPr lang="en-US" dirty="0"/>
            <a:t>Other claims</a:t>
          </a:r>
        </a:p>
      </dgm:t>
    </dgm:pt>
    <dgm:pt modelId="{9AABA31E-1A1E-4C0F-98CB-8F6F8012D9F8}" type="parTrans" cxnId="{9A60C356-C207-418D-890A-0974C28790BE}">
      <dgm:prSet/>
      <dgm:spPr/>
      <dgm:t>
        <a:bodyPr/>
        <a:lstStyle/>
        <a:p>
          <a:endParaRPr lang="en-IN"/>
        </a:p>
      </dgm:t>
    </dgm:pt>
    <dgm:pt modelId="{58665C75-B827-4C55-8010-DE208FAB445D}" type="sibTrans" cxnId="{9A60C356-C207-418D-890A-0974C28790BE}">
      <dgm:prSet/>
      <dgm:spPr/>
      <dgm:t>
        <a:bodyPr/>
        <a:lstStyle/>
        <a:p>
          <a:endParaRPr lang="en-IN"/>
        </a:p>
      </dgm:t>
    </dgm:pt>
    <dgm:pt modelId="{EF679BCF-47A5-4F6D-8E66-CADBD07515B8}">
      <dgm:prSet/>
      <dgm:spPr/>
      <dgm:t>
        <a:bodyPr/>
        <a:lstStyle/>
        <a:p>
          <a:pPr rtl="0"/>
          <a:r>
            <a:rPr lang="en-US" dirty="0"/>
            <a:t>Surge in life insurance, health and other income related claims due to overall impact</a:t>
          </a:r>
        </a:p>
      </dgm:t>
    </dgm:pt>
    <dgm:pt modelId="{E44920D5-C010-4916-8C80-3BE041F0530F}" type="parTrans" cxnId="{2EAFF402-6755-47F7-9F7D-A5FB77836474}">
      <dgm:prSet/>
      <dgm:spPr/>
      <dgm:t>
        <a:bodyPr/>
        <a:lstStyle/>
        <a:p>
          <a:endParaRPr lang="en-IN"/>
        </a:p>
      </dgm:t>
    </dgm:pt>
    <dgm:pt modelId="{965009E3-7802-4B50-876E-EC6E466F1785}" type="sibTrans" cxnId="{2EAFF402-6755-47F7-9F7D-A5FB77836474}">
      <dgm:prSet/>
      <dgm:spPr/>
      <dgm:t>
        <a:bodyPr/>
        <a:lstStyle/>
        <a:p>
          <a:endParaRPr lang="en-IN"/>
        </a:p>
      </dgm:t>
    </dgm:pt>
    <dgm:pt modelId="{9B3B44F7-099F-4500-8A65-6C9B81EFDE31}">
      <dgm:prSet/>
      <dgm:spPr/>
      <dgm:t>
        <a:bodyPr/>
        <a:lstStyle/>
        <a:p>
          <a:pPr rtl="0"/>
          <a:r>
            <a:rPr lang="en-US" dirty="0"/>
            <a:t>Delay in other treatments may result in potential increase in non-COVID health claims in future</a:t>
          </a:r>
        </a:p>
      </dgm:t>
    </dgm:pt>
    <dgm:pt modelId="{FCF70098-F54B-479A-9BC5-D5C288CFBAB2}" type="parTrans" cxnId="{805E23F7-D9FF-4056-8C80-E55CB36AEE86}">
      <dgm:prSet/>
      <dgm:spPr/>
      <dgm:t>
        <a:bodyPr/>
        <a:lstStyle/>
        <a:p>
          <a:endParaRPr lang="en-IN"/>
        </a:p>
      </dgm:t>
    </dgm:pt>
    <dgm:pt modelId="{9CF256FE-6381-436E-9F04-FBA65443C83E}" type="sibTrans" cxnId="{805E23F7-D9FF-4056-8C80-E55CB36AEE86}">
      <dgm:prSet/>
      <dgm:spPr/>
      <dgm:t>
        <a:bodyPr/>
        <a:lstStyle/>
        <a:p>
          <a:endParaRPr lang="en-IN"/>
        </a:p>
      </dgm:t>
    </dgm:pt>
    <dgm:pt modelId="{37ECF66E-95E0-4345-9127-8131A29C84BD}">
      <dgm:prSet/>
      <dgm:spPr/>
      <dgm:t>
        <a:bodyPr/>
        <a:lstStyle/>
        <a:p>
          <a:pPr rtl="0"/>
          <a:r>
            <a:rPr lang="en-US" dirty="0"/>
            <a:t>Limited scope to allow for exclusions due to short time frame and standardized wording</a:t>
          </a:r>
        </a:p>
      </dgm:t>
    </dgm:pt>
    <dgm:pt modelId="{A2119411-7BB6-4AC5-B6C3-8308F2E6626E}" type="parTrans" cxnId="{AEF64CA9-41EF-4D34-8135-C1A158FBC900}">
      <dgm:prSet/>
      <dgm:spPr/>
      <dgm:t>
        <a:bodyPr/>
        <a:lstStyle/>
        <a:p>
          <a:endParaRPr lang="en-IN"/>
        </a:p>
      </dgm:t>
    </dgm:pt>
    <dgm:pt modelId="{FFDC25F9-44FA-4C37-9D7F-3921E4CB2DB5}" type="sibTrans" cxnId="{AEF64CA9-41EF-4D34-8135-C1A158FBC900}">
      <dgm:prSet/>
      <dgm:spPr/>
      <dgm:t>
        <a:bodyPr/>
        <a:lstStyle/>
        <a:p>
          <a:endParaRPr lang="en-IN"/>
        </a:p>
      </dgm:t>
    </dgm:pt>
    <dgm:pt modelId="{A89E1EB0-538F-4461-A165-DE741B80E739}">
      <dgm:prSet/>
      <dgm:spPr/>
      <dgm:t>
        <a:bodyPr/>
        <a:lstStyle/>
        <a:p>
          <a:pPr rtl="0"/>
          <a:r>
            <a:rPr lang="en-US" dirty="0"/>
            <a:t>Difficult to cross sell other policies or provide floaters</a:t>
          </a:r>
        </a:p>
      </dgm:t>
    </dgm:pt>
    <dgm:pt modelId="{0FC3D09A-F15A-4B6F-82A0-A528EA19C308}" type="parTrans" cxnId="{A5B067CB-354B-4DFF-A0AD-68FBCC3FBF80}">
      <dgm:prSet/>
      <dgm:spPr/>
      <dgm:t>
        <a:bodyPr/>
        <a:lstStyle/>
        <a:p>
          <a:endParaRPr lang="en-IN"/>
        </a:p>
      </dgm:t>
    </dgm:pt>
    <dgm:pt modelId="{42DEA23C-36B1-4132-B0FF-3DF50873DE6F}" type="sibTrans" cxnId="{A5B067CB-354B-4DFF-A0AD-68FBCC3FBF80}">
      <dgm:prSet/>
      <dgm:spPr/>
      <dgm:t>
        <a:bodyPr/>
        <a:lstStyle/>
        <a:p>
          <a:endParaRPr lang="en-IN"/>
        </a:p>
      </dgm:t>
    </dgm:pt>
    <dgm:pt modelId="{0797FC97-7314-474B-A4B3-4A7B692439AC}">
      <dgm:prSet/>
      <dgm:spPr/>
      <dgm:t>
        <a:bodyPr/>
        <a:lstStyle/>
        <a:p>
          <a:pPr rtl="0"/>
          <a:r>
            <a:rPr lang="en-US" dirty="0"/>
            <a:t>Economic indicators</a:t>
          </a:r>
        </a:p>
      </dgm:t>
    </dgm:pt>
    <dgm:pt modelId="{F81BF486-4187-47BB-A1A0-9113E5CDA54F}" type="parTrans" cxnId="{B4462EE6-5B17-4EC9-A1F9-D661719BFC42}">
      <dgm:prSet/>
      <dgm:spPr/>
      <dgm:t>
        <a:bodyPr/>
        <a:lstStyle/>
        <a:p>
          <a:endParaRPr lang="en-IN"/>
        </a:p>
      </dgm:t>
    </dgm:pt>
    <dgm:pt modelId="{03D7E401-BE85-4B1A-9F86-72C402E68F7A}" type="sibTrans" cxnId="{B4462EE6-5B17-4EC9-A1F9-D661719BFC42}">
      <dgm:prSet/>
      <dgm:spPr/>
      <dgm:t>
        <a:bodyPr/>
        <a:lstStyle/>
        <a:p>
          <a:endParaRPr lang="en-IN"/>
        </a:p>
      </dgm:t>
    </dgm:pt>
    <dgm:pt modelId="{233BF7FB-56CE-4F9D-B735-8111DACD3DFE}">
      <dgm:prSet/>
      <dgm:spPr/>
      <dgm:t>
        <a:bodyPr/>
        <a:lstStyle/>
        <a:p>
          <a:pPr rtl="0"/>
          <a:r>
            <a:rPr lang="en-US" dirty="0"/>
            <a:t>Poor investment outlook resulting in reduced returns </a:t>
          </a:r>
        </a:p>
      </dgm:t>
    </dgm:pt>
    <dgm:pt modelId="{45DA9F8F-AE5D-488B-BCDF-34D4EDA410D1}" type="parTrans" cxnId="{BEFC637A-CDA9-4E00-BE19-E1DEA2467D38}">
      <dgm:prSet/>
      <dgm:spPr/>
      <dgm:t>
        <a:bodyPr/>
        <a:lstStyle/>
        <a:p>
          <a:endParaRPr lang="en-IN"/>
        </a:p>
      </dgm:t>
    </dgm:pt>
    <dgm:pt modelId="{2CA1996C-D9A9-4C50-9B9C-3186F3617E9D}" type="sibTrans" cxnId="{BEFC637A-CDA9-4E00-BE19-E1DEA2467D38}">
      <dgm:prSet/>
      <dgm:spPr/>
      <dgm:t>
        <a:bodyPr/>
        <a:lstStyle/>
        <a:p>
          <a:endParaRPr lang="en-IN"/>
        </a:p>
      </dgm:t>
    </dgm:pt>
    <dgm:pt modelId="{5E8863F9-18D5-451B-BD47-D364174899A7}" type="pres">
      <dgm:prSet presAssocID="{08DE8FD2-9727-4CA0-8F4E-DD427D5B7AB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F1FDF1AE-3B1F-495E-A882-494E252553FC}" type="pres">
      <dgm:prSet presAssocID="{73C3A405-DC76-42F1-B327-FE3CF9D60DD8}" presName="root" presStyleCnt="0"/>
      <dgm:spPr/>
    </dgm:pt>
    <dgm:pt modelId="{C36F1A46-C811-414D-969B-47D850B4FCF9}" type="pres">
      <dgm:prSet presAssocID="{73C3A405-DC76-42F1-B327-FE3CF9D60DD8}" presName="rootComposite" presStyleCnt="0"/>
      <dgm:spPr/>
    </dgm:pt>
    <dgm:pt modelId="{AB1F4835-4E73-41D1-AC34-4BA664CE40E0}" type="pres">
      <dgm:prSet presAssocID="{73C3A405-DC76-42F1-B327-FE3CF9D60DD8}" presName="rootText" presStyleLbl="node1" presStyleIdx="0" presStyleCnt="3" custScaleX="85013" custScaleY="65499"/>
      <dgm:spPr/>
      <dgm:t>
        <a:bodyPr/>
        <a:lstStyle/>
        <a:p>
          <a:endParaRPr lang="en-IN"/>
        </a:p>
      </dgm:t>
    </dgm:pt>
    <dgm:pt modelId="{5F37CDB1-FDCB-4D75-8168-A3D5C9AC73CC}" type="pres">
      <dgm:prSet presAssocID="{73C3A405-DC76-42F1-B327-FE3CF9D60DD8}" presName="rootConnector" presStyleLbl="node1" presStyleIdx="0" presStyleCnt="3"/>
      <dgm:spPr/>
      <dgm:t>
        <a:bodyPr/>
        <a:lstStyle/>
        <a:p>
          <a:endParaRPr lang="en-IN"/>
        </a:p>
      </dgm:t>
    </dgm:pt>
    <dgm:pt modelId="{EDC59D2B-3E60-4A9C-B586-3C085B8075A6}" type="pres">
      <dgm:prSet presAssocID="{73C3A405-DC76-42F1-B327-FE3CF9D60DD8}" presName="childShape" presStyleCnt="0"/>
      <dgm:spPr/>
    </dgm:pt>
    <dgm:pt modelId="{6C30F0BB-A3F4-464E-B5A4-48FDAAFA2CB8}" type="pres">
      <dgm:prSet presAssocID="{E44920D5-C010-4916-8C80-3BE041F0530F}" presName="Name13" presStyleLbl="parChTrans1D2" presStyleIdx="0" presStyleCnt="5"/>
      <dgm:spPr/>
      <dgm:t>
        <a:bodyPr/>
        <a:lstStyle/>
        <a:p>
          <a:endParaRPr lang="en-IN"/>
        </a:p>
      </dgm:t>
    </dgm:pt>
    <dgm:pt modelId="{7A04A721-6F98-4200-83EE-47178719A09A}" type="pres">
      <dgm:prSet presAssocID="{EF679BCF-47A5-4F6D-8E66-CADBD07515B8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0BCF9F-5F29-4F98-B87D-68F445B29ACA}" type="pres">
      <dgm:prSet presAssocID="{FCF70098-F54B-479A-9BC5-D5C288CFBAB2}" presName="Name13" presStyleLbl="parChTrans1D2" presStyleIdx="1" presStyleCnt="5"/>
      <dgm:spPr/>
      <dgm:t>
        <a:bodyPr/>
        <a:lstStyle/>
        <a:p>
          <a:endParaRPr lang="en-IN"/>
        </a:p>
      </dgm:t>
    </dgm:pt>
    <dgm:pt modelId="{7EC37BB8-4777-44EE-A61D-85143FA93E7E}" type="pres">
      <dgm:prSet presAssocID="{9B3B44F7-099F-4500-8A65-6C9B81EFDE31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99422D-1AA4-48F9-BD1C-8B120D770064}" type="pres">
      <dgm:prSet presAssocID="{1D114191-FCB2-456A-8CD7-89CC146AC310}" presName="root" presStyleCnt="0"/>
      <dgm:spPr/>
    </dgm:pt>
    <dgm:pt modelId="{D667DF16-2118-4EAA-A127-B7D30F66FE12}" type="pres">
      <dgm:prSet presAssocID="{1D114191-FCB2-456A-8CD7-89CC146AC310}" presName="rootComposite" presStyleCnt="0"/>
      <dgm:spPr/>
    </dgm:pt>
    <dgm:pt modelId="{75B618DB-7577-41F9-89A6-C61555378DBA}" type="pres">
      <dgm:prSet presAssocID="{1D114191-FCB2-456A-8CD7-89CC146AC310}" presName="rootText" presStyleLbl="node1" presStyleIdx="1" presStyleCnt="3" custScaleX="85013" custScaleY="65499"/>
      <dgm:spPr/>
      <dgm:t>
        <a:bodyPr/>
        <a:lstStyle/>
        <a:p>
          <a:endParaRPr lang="en-IN"/>
        </a:p>
      </dgm:t>
    </dgm:pt>
    <dgm:pt modelId="{AE9D3F12-5446-4B49-A86B-98B094EAD126}" type="pres">
      <dgm:prSet presAssocID="{1D114191-FCB2-456A-8CD7-89CC146AC310}" presName="rootConnector" presStyleLbl="node1" presStyleIdx="1" presStyleCnt="3"/>
      <dgm:spPr/>
      <dgm:t>
        <a:bodyPr/>
        <a:lstStyle/>
        <a:p>
          <a:endParaRPr lang="en-IN"/>
        </a:p>
      </dgm:t>
    </dgm:pt>
    <dgm:pt modelId="{6E326D68-F77B-4725-8C8C-6DFFF9CAE0F2}" type="pres">
      <dgm:prSet presAssocID="{1D114191-FCB2-456A-8CD7-89CC146AC310}" presName="childShape" presStyleCnt="0"/>
      <dgm:spPr/>
    </dgm:pt>
    <dgm:pt modelId="{14EA02B0-2D78-4674-9779-A9677DCD351C}" type="pres">
      <dgm:prSet presAssocID="{A2119411-7BB6-4AC5-B6C3-8308F2E6626E}" presName="Name13" presStyleLbl="parChTrans1D2" presStyleIdx="2" presStyleCnt="5"/>
      <dgm:spPr/>
      <dgm:t>
        <a:bodyPr/>
        <a:lstStyle/>
        <a:p>
          <a:endParaRPr lang="en-IN"/>
        </a:p>
      </dgm:t>
    </dgm:pt>
    <dgm:pt modelId="{95F69C75-FFFA-4D23-9304-C6813BAE1923}" type="pres">
      <dgm:prSet presAssocID="{37ECF66E-95E0-4345-9127-8131A29C84BD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FE9053-0283-4322-A8AF-FF2C5919CD04}" type="pres">
      <dgm:prSet presAssocID="{0FC3D09A-F15A-4B6F-82A0-A528EA19C308}" presName="Name13" presStyleLbl="parChTrans1D2" presStyleIdx="3" presStyleCnt="5"/>
      <dgm:spPr/>
      <dgm:t>
        <a:bodyPr/>
        <a:lstStyle/>
        <a:p>
          <a:endParaRPr lang="en-IN"/>
        </a:p>
      </dgm:t>
    </dgm:pt>
    <dgm:pt modelId="{A73B58B2-B572-47DB-B72C-527115E4FBC9}" type="pres">
      <dgm:prSet presAssocID="{A89E1EB0-538F-4461-A165-DE741B80E739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A6CFE07-A784-4F32-A183-C3F88A6CFEF3}" type="pres">
      <dgm:prSet presAssocID="{0797FC97-7314-474B-A4B3-4A7B692439AC}" presName="root" presStyleCnt="0"/>
      <dgm:spPr/>
    </dgm:pt>
    <dgm:pt modelId="{3373A9F5-C383-4F9D-8FD9-32BDD49CD2A2}" type="pres">
      <dgm:prSet presAssocID="{0797FC97-7314-474B-A4B3-4A7B692439AC}" presName="rootComposite" presStyleCnt="0"/>
      <dgm:spPr/>
    </dgm:pt>
    <dgm:pt modelId="{615236A0-90F2-470E-A07E-9D7B5CCB07DC}" type="pres">
      <dgm:prSet presAssocID="{0797FC97-7314-474B-A4B3-4A7B692439AC}" presName="rootText" presStyleLbl="node1" presStyleIdx="2" presStyleCnt="3" custScaleX="87342" custScaleY="67805"/>
      <dgm:spPr/>
      <dgm:t>
        <a:bodyPr/>
        <a:lstStyle/>
        <a:p>
          <a:endParaRPr lang="en-IN"/>
        </a:p>
      </dgm:t>
    </dgm:pt>
    <dgm:pt modelId="{AEA6113D-5690-459B-B90B-CF96421B6C4F}" type="pres">
      <dgm:prSet presAssocID="{0797FC97-7314-474B-A4B3-4A7B692439AC}" presName="rootConnector" presStyleLbl="node1" presStyleIdx="2" presStyleCnt="3"/>
      <dgm:spPr/>
      <dgm:t>
        <a:bodyPr/>
        <a:lstStyle/>
        <a:p>
          <a:endParaRPr lang="en-IN"/>
        </a:p>
      </dgm:t>
    </dgm:pt>
    <dgm:pt modelId="{015E3667-13D3-498B-BA6E-25D4DBA9F580}" type="pres">
      <dgm:prSet presAssocID="{0797FC97-7314-474B-A4B3-4A7B692439AC}" presName="childShape" presStyleCnt="0"/>
      <dgm:spPr/>
    </dgm:pt>
    <dgm:pt modelId="{27927BDA-6E26-4F0A-AAB3-96552585C67F}" type="pres">
      <dgm:prSet presAssocID="{45DA9F8F-AE5D-488B-BCDF-34D4EDA410D1}" presName="Name13" presStyleLbl="parChTrans1D2" presStyleIdx="4" presStyleCnt="5"/>
      <dgm:spPr/>
      <dgm:t>
        <a:bodyPr/>
        <a:lstStyle/>
        <a:p>
          <a:endParaRPr lang="en-IN"/>
        </a:p>
      </dgm:t>
    </dgm:pt>
    <dgm:pt modelId="{8325B991-E139-449B-A4C1-5296CCC1FF8D}" type="pres">
      <dgm:prSet presAssocID="{233BF7FB-56CE-4F9D-B735-8111DACD3DFE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A6CC52D-7EE1-448F-BC56-FECD6F34986A}" type="presOf" srcId="{FCF70098-F54B-479A-9BC5-D5C288CFBAB2}" destId="{C20BCF9F-5F29-4F98-B87D-68F445B29ACA}" srcOrd="0" destOrd="0" presId="urn:microsoft.com/office/officeart/2005/8/layout/hierarchy3"/>
    <dgm:cxn modelId="{9AFFAF59-97AB-406C-BDB6-5186551CC2DB}" type="presOf" srcId="{1D114191-FCB2-456A-8CD7-89CC146AC310}" destId="{75B618DB-7577-41F9-89A6-C61555378DBA}" srcOrd="0" destOrd="0" presId="urn:microsoft.com/office/officeart/2005/8/layout/hierarchy3"/>
    <dgm:cxn modelId="{BEFC637A-CDA9-4E00-BE19-E1DEA2467D38}" srcId="{0797FC97-7314-474B-A4B3-4A7B692439AC}" destId="{233BF7FB-56CE-4F9D-B735-8111DACD3DFE}" srcOrd="0" destOrd="0" parTransId="{45DA9F8F-AE5D-488B-BCDF-34D4EDA410D1}" sibTransId="{2CA1996C-D9A9-4C50-9B9C-3186F3617E9D}"/>
    <dgm:cxn modelId="{2EAFF402-6755-47F7-9F7D-A5FB77836474}" srcId="{73C3A405-DC76-42F1-B327-FE3CF9D60DD8}" destId="{EF679BCF-47A5-4F6D-8E66-CADBD07515B8}" srcOrd="0" destOrd="0" parTransId="{E44920D5-C010-4916-8C80-3BE041F0530F}" sibTransId="{965009E3-7802-4B50-876E-EC6E466F1785}"/>
    <dgm:cxn modelId="{DC034C66-98CF-43B9-951D-8D0803038EDE}" srcId="{08DE8FD2-9727-4CA0-8F4E-DD427D5B7ABB}" destId="{1D114191-FCB2-456A-8CD7-89CC146AC310}" srcOrd="1" destOrd="0" parTransId="{EC6378AF-EAFD-4CBC-B231-A830E70892B0}" sibTransId="{59D3C30A-50BD-46AE-B317-E1B703550E21}"/>
    <dgm:cxn modelId="{A5B067CB-354B-4DFF-A0AD-68FBCC3FBF80}" srcId="{1D114191-FCB2-456A-8CD7-89CC146AC310}" destId="{A89E1EB0-538F-4461-A165-DE741B80E739}" srcOrd="1" destOrd="0" parTransId="{0FC3D09A-F15A-4B6F-82A0-A528EA19C308}" sibTransId="{42DEA23C-36B1-4132-B0FF-3DF50873DE6F}"/>
    <dgm:cxn modelId="{9A60C356-C207-418D-890A-0974C28790BE}" srcId="{08DE8FD2-9727-4CA0-8F4E-DD427D5B7ABB}" destId="{73C3A405-DC76-42F1-B327-FE3CF9D60DD8}" srcOrd="0" destOrd="0" parTransId="{9AABA31E-1A1E-4C0F-98CB-8F6F8012D9F8}" sibTransId="{58665C75-B827-4C55-8010-DE208FAB445D}"/>
    <dgm:cxn modelId="{805E23F7-D9FF-4056-8C80-E55CB36AEE86}" srcId="{73C3A405-DC76-42F1-B327-FE3CF9D60DD8}" destId="{9B3B44F7-099F-4500-8A65-6C9B81EFDE31}" srcOrd="1" destOrd="0" parTransId="{FCF70098-F54B-479A-9BC5-D5C288CFBAB2}" sibTransId="{9CF256FE-6381-436E-9F04-FBA65443C83E}"/>
    <dgm:cxn modelId="{B3257B77-8401-4A03-AF5C-8670567096CB}" type="presOf" srcId="{73C3A405-DC76-42F1-B327-FE3CF9D60DD8}" destId="{5F37CDB1-FDCB-4D75-8168-A3D5C9AC73CC}" srcOrd="1" destOrd="0" presId="urn:microsoft.com/office/officeart/2005/8/layout/hierarchy3"/>
    <dgm:cxn modelId="{113CF4D2-D4B1-4853-AF63-A0C312573B3F}" type="presOf" srcId="{0FC3D09A-F15A-4B6F-82A0-A528EA19C308}" destId="{5AFE9053-0283-4322-A8AF-FF2C5919CD04}" srcOrd="0" destOrd="0" presId="urn:microsoft.com/office/officeart/2005/8/layout/hierarchy3"/>
    <dgm:cxn modelId="{6735D9BF-6097-4384-80D3-29E54A979001}" type="presOf" srcId="{EF679BCF-47A5-4F6D-8E66-CADBD07515B8}" destId="{7A04A721-6F98-4200-83EE-47178719A09A}" srcOrd="0" destOrd="0" presId="urn:microsoft.com/office/officeart/2005/8/layout/hierarchy3"/>
    <dgm:cxn modelId="{0257D299-6361-480A-AA0F-2A27DEB99E1F}" type="presOf" srcId="{73C3A405-DC76-42F1-B327-FE3CF9D60DD8}" destId="{AB1F4835-4E73-41D1-AC34-4BA664CE40E0}" srcOrd="0" destOrd="0" presId="urn:microsoft.com/office/officeart/2005/8/layout/hierarchy3"/>
    <dgm:cxn modelId="{3F88B3B6-3E61-49AF-89C9-68E3A0C6F620}" type="presOf" srcId="{0797FC97-7314-474B-A4B3-4A7B692439AC}" destId="{615236A0-90F2-470E-A07E-9D7B5CCB07DC}" srcOrd="0" destOrd="0" presId="urn:microsoft.com/office/officeart/2005/8/layout/hierarchy3"/>
    <dgm:cxn modelId="{1EAA933F-5B2A-4925-B47E-18EB38240394}" type="presOf" srcId="{08DE8FD2-9727-4CA0-8F4E-DD427D5B7ABB}" destId="{5E8863F9-18D5-451B-BD47-D364174899A7}" srcOrd="0" destOrd="0" presId="urn:microsoft.com/office/officeart/2005/8/layout/hierarchy3"/>
    <dgm:cxn modelId="{AEF64CA9-41EF-4D34-8135-C1A158FBC900}" srcId="{1D114191-FCB2-456A-8CD7-89CC146AC310}" destId="{37ECF66E-95E0-4345-9127-8131A29C84BD}" srcOrd="0" destOrd="0" parTransId="{A2119411-7BB6-4AC5-B6C3-8308F2E6626E}" sibTransId="{FFDC25F9-44FA-4C37-9D7F-3921E4CB2DB5}"/>
    <dgm:cxn modelId="{D7AB7880-5E61-4912-858F-0D708C0CB883}" type="presOf" srcId="{E44920D5-C010-4916-8C80-3BE041F0530F}" destId="{6C30F0BB-A3F4-464E-B5A4-48FDAAFA2CB8}" srcOrd="0" destOrd="0" presId="urn:microsoft.com/office/officeart/2005/8/layout/hierarchy3"/>
    <dgm:cxn modelId="{768CAA05-943C-46A3-9F3F-D48A8FD4E408}" type="presOf" srcId="{233BF7FB-56CE-4F9D-B735-8111DACD3DFE}" destId="{8325B991-E139-449B-A4C1-5296CCC1FF8D}" srcOrd="0" destOrd="0" presId="urn:microsoft.com/office/officeart/2005/8/layout/hierarchy3"/>
    <dgm:cxn modelId="{19FEEB04-E5E2-4ADA-B5C4-7BBE7DD05A77}" type="presOf" srcId="{9B3B44F7-099F-4500-8A65-6C9B81EFDE31}" destId="{7EC37BB8-4777-44EE-A61D-85143FA93E7E}" srcOrd="0" destOrd="0" presId="urn:microsoft.com/office/officeart/2005/8/layout/hierarchy3"/>
    <dgm:cxn modelId="{19282FFE-2B32-4FCA-A40E-C819B7049A5C}" type="presOf" srcId="{45DA9F8F-AE5D-488B-BCDF-34D4EDA410D1}" destId="{27927BDA-6E26-4F0A-AAB3-96552585C67F}" srcOrd="0" destOrd="0" presId="urn:microsoft.com/office/officeart/2005/8/layout/hierarchy3"/>
    <dgm:cxn modelId="{E54FC37B-3DDD-4738-94D2-0D7DE89AE1D7}" type="presOf" srcId="{A2119411-7BB6-4AC5-B6C3-8308F2E6626E}" destId="{14EA02B0-2D78-4674-9779-A9677DCD351C}" srcOrd="0" destOrd="0" presId="urn:microsoft.com/office/officeart/2005/8/layout/hierarchy3"/>
    <dgm:cxn modelId="{24B6244A-80DE-4F20-A0E9-945E57D2FBFA}" type="presOf" srcId="{A89E1EB0-538F-4461-A165-DE741B80E739}" destId="{A73B58B2-B572-47DB-B72C-527115E4FBC9}" srcOrd="0" destOrd="0" presId="urn:microsoft.com/office/officeart/2005/8/layout/hierarchy3"/>
    <dgm:cxn modelId="{3E0C7DED-FF9D-4317-AB12-DD5061EC78C6}" type="presOf" srcId="{1D114191-FCB2-456A-8CD7-89CC146AC310}" destId="{AE9D3F12-5446-4B49-A86B-98B094EAD126}" srcOrd="1" destOrd="0" presId="urn:microsoft.com/office/officeart/2005/8/layout/hierarchy3"/>
    <dgm:cxn modelId="{B4462EE6-5B17-4EC9-A1F9-D661719BFC42}" srcId="{08DE8FD2-9727-4CA0-8F4E-DD427D5B7ABB}" destId="{0797FC97-7314-474B-A4B3-4A7B692439AC}" srcOrd="2" destOrd="0" parTransId="{F81BF486-4187-47BB-A1A0-9113E5CDA54F}" sibTransId="{03D7E401-BE85-4B1A-9F86-72C402E68F7A}"/>
    <dgm:cxn modelId="{D04825E7-E8D7-473F-B8EB-A6978C7BB20B}" type="presOf" srcId="{0797FC97-7314-474B-A4B3-4A7B692439AC}" destId="{AEA6113D-5690-459B-B90B-CF96421B6C4F}" srcOrd="1" destOrd="0" presId="urn:microsoft.com/office/officeart/2005/8/layout/hierarchy3"/>
    <dgm:cxn modelId="{4E01C6CE-E2A1-4A5C-8434-42D81B8D5E40}" type="presOf" srcId="{37ECF66E-95E0-4345-9127-8131A29C84BD}" destId="{95F69C75-FFFA-4D23-9304-C6813BAE1923}" srcOrd="0" destOrd="0" presId="urn:microsoft.com/office/officeart/2005/8/layout/hierarchy3"/>
    <dgm:cxn modelId="{9122D217-29A1-4874-8457-32A1DD2648E3}" type="presParOf" srcId="{5E8863F9-18D5-451B-BD47-D364174899A7}" destId="{F1FDF1AE-3B1F-495E-A882-494E252553FC}" srcOrd="0" destOrd="0" presId="urn:microsoft.com/office/officeart/2005/8/layout/hierarchy3"/>
    <dgm:cxn modelId="{E397B41A-314C-49CF-A445-8F4A7984D71F}" type="presParOf" srcId="{F1FDF1AE-3B1F-495E-A882-494E252553FC}" destId="{C36F1A46-C811-414D-969B-47D850B4FCF9}" srcOrd="0" destOrd="0" presId="urn:microsoft.com/office/officeart/2005/8/layout/hierarchy3"/>
    <dgm:cxn modelId="{9F1625C8-9B15-4F86-A031-E57634DA93EE}" type="presParOf" srcId="{C36F1A46-C811-414D-969B-47D850B4FCF9}" destId="{AB1F4835-4E73-41D1-AC34-4BA664CE40E0}" srcOrd="0" destOrd="0" presId="urn:microsoft.com/office/officeart/2005/8/layout/hierarchy3"/>
    <dgm:cxn modelId="{C08BC313-0883-46DC-9069-36D5886451BE}" type="presParOf" srcId="{C36F1A46-C811-414D-969B-47D850B4FCF9}" destId="{5F37CDB1-FDCB-4D75-8168-A3D5C9AC73CC}" srcOrd="1" destOrd="0" presId="urn:microsoft.com/office/officeart/2005/8/layout/hierarchy3"/>
    <dgm:cxn modelId="{22FD383E-70FB-41F6-BA34-A36C1D894EFE}" type="presParOf" srcId="{F1FDF1AE-3B1F-495E-A882-494E252553FC}" destId="{EDC59D2B-3E60-4A9C-B586-3C085B8075A6}" srcOrd="1" destOrd="0" presId="urn:microsoft.com/office/officeart/2005/8/layout/hierarchy3"/>
    <dgm:cxn modelId="{251B8F6F-F944-45F8-9F3F-4B9BBC1CFB88}" type="presParOf" srcId="{EDC59D2B-3E60-4A9C-B586-3C085B8075A6}" destId="{6C30F0BB-A3F4-464E-B5A4-48FDAAFA2CB8}" srcOrd="0" destOrd="0" presId="urn:microsoft.com/office/officeart/2005/8/layout/hierarchy3"/>
    <dgm:cxn modelId="{2E11D233-D84E-4687-A723-106A55E6294B}" type="presParOf" srcId="{EDC59D2B-3E60-4A9C-B586-3C085B8075A6}" destId="{7A04A721-6F98-4200-83EE-47178719A09A}" srcOrd="1" destOrd="0" presId="urn:microsoft.com/office/officeart/2005/8/layout/hierarchy3"/>
    <dgm:cxn modelId="{B6C12FE3-298A-4481-94E0-33387A6BB0C4}" type="presParOf" srcId="{EDC59D2B-3E60-4A9C-B586-3C085B8075A6}" destId="{C20BCF9F-5F29-4F98-B87D-68F445B29ACA}" srcOrd="2" destOrd="0" presId="urn:microsoft.com/office/officeart/2005/8/layout/hierarchy3"/>
    <dgm:cxn modelId="{670A5531-8B01-4D17-91D7-546725B38B05}" type="presParOf" srcId="{EDC59D2B-3E60-4A9C-B586-3C085B8075A6}" destId="{7EC37BB8-4777-44EE-A61D-85143FA93E7E}" srcOrd="3" destOrd="0" presId="urn:microsoft.com/office/officeart/2005/8/layout/hierarchy3"/>
    <dgm:cxn modelId="{61E1BE57-4AA3-4952-853F-0208205A42C8}" type="presParOf" srcId="{5E8863F9-18D5-451B-BD47-D364174899A7}" destId="{7A99422D-1AA4-48F9-BD1C-8B120D770064}" srcOrd="1" destOrd="0" presId="urn:microsoft.com/office/officeart/2005/8/layout/hierarchy3"/>
    <dgm:cxn modelId="{661B14D3-E4F4-416E-B0CC-090150FC8761}" type="presParOf" srcId="{7A99422D-1AA4-48F9-BD1C-8B120D770064}" destId="{D667DF16-2118-4EAA-A127-B7D30F66FE12}" srcOrd="0" destOrd="0" presId="urn:microsoft.com/office/officeart/2005/8/layout/hierarchy3"/>
    <dgm:cxn modelId="{9A7C9FB5-1EC4-4A9D-B507-556E6F5F005A}" type="presParOf" srcId="{D667DF16-2118-4EAA-A127-B7D30F66FE12}" destId="{75B618DB-7577-41F9-89A6-C61555378DBA}" srcOrd="0" destOrd="0" presId="urn:microsoft.com/office/officeart/2005/8/layout/hierarchy3"/>
    <dgm:cxn modelId="{F5FCFF0D-EB10-4724-BDC5-7916C5C3996C}" type="presParOf" srcId="{D667DF16-2118-4EAA-A127-B7D30F66FE12}" destId="{AE9D3F12-5446-4B49-A86B-98B094EAD126}" srcOrd="1" destOrd="0" presId="urn:microsoft.com/office/officeart/2005/8/layout/hierarchy3"/>
    <dgm:cxn modelId="{B74DD6EB-4F55-4F10-BAB2-75251F4CE8F2}" type="presParOf" srcId="{7A99422D-1AA4-48F9-BD1C-8B120D770064}" destId="{6E326D68-F77B-4725-8C8C-6DFFF9CAE0F2}" srcOrd="1" destOrd="0" presId="urn:microsoft.com/office/officeart/2005/8/layout/hierarchy3"/>
    <dgm:cxn modelId="{B575929B-4247-47FC-9146-A29C353A1EB4}" type="presParOf" srcId="{6E326D68-F77B-4725-8C8C-6DFFF9CAE0F2}" destId="{14EA02B0-2D78-4674-9779-A9677DCD351C}" srcOrd="0" destOrd="0" presId="urn:microsoft.com/office/officeart/2005/8/layout/hierarchy3"/>
    <dgm:cxn modelId="{DB2B49D8-D934-49C3-88DD-DDBB969BDD08}" type="presParOf" srcId="{6E326D68-F77B-4725-8C8C-6DFFF9CAE0F2}" destId="{95F69C75-FFFA-4D23-9304-C6813BAE1923}" srcOrd="1" destOrd="0" presId="urn:microsoft.com/office/officeart/2005/8/layout/hierarchy3"/>
    <dgm:cxn modelId="{294D21D9-7B6C-48BE-90EA-09E83FA941AC}" type="presParOf" srcId="{6E326D68-F77B-4725-8C8C-6DFFF9CAE0F2}" destId="{5AFE9053-0283-4322-A8AF-FF2C5919CD04}" srcOrd="2" destOrd="0" presId="urn:microsoft.com/office/officeart/2005/8/layout/hierarchy3"/>
    <dgm:cxn modelId="{78AF8F1C-650E-4543-8A21-C0FA6F04C9D5}" type="presParOf" srcId="{6E326D68-F77B-4725-8C8C-6DFFF9CAE0F2}" destId="{A73B58B2-B572-47DB-B72C-527115E4FBC9}" srcOrd="3" destOrd="0" presId="urn:microsoft.com/office/officeart/2005/8/layout/hierarchy3"/>
    <dgm:cxn modelId="{DF1B3D4A-CAC5-42BB-A10E-CC6E814403EA}" type="presParOf" srcId="{5E8863F9-18D5-451B-BD47-D364174899A7}" destId="{1A6CFE07-A784-4F32-A183-C3F88A6CFEF3}" srcOrd="2" destOrd="0" presId="urn:microsoft.com/office/officeart/2005/8/layout/hierarchy3"/>
    <dgm:cxn modelId="{908E1D0E-CCF6-4F02-A068-751484484A92}" type="presParOf" srcId="{1A6CFE07-A784-4F32-A183-C3F88A6CFEF3}" destId="{3373A9F5-C383-4F9D-8FD9-32BDD49CD2A2}" srcOrd="0" destOrd="0" presId="urn:microsoft.com/office/officeart/2005/8/layout/hierarchy3"/>
    <dgm:cxn modelId="{1145BD56-7668-4871-B3D1-696640A8B347}" type="presParOf" srcId="{3373A9F5-C383-4F9D-8FD9-32BDD49CD2A2}" destId="{615236A0-90F2-470E-A07E-9D7B5CCB07DC}" srcOrd="0" destOrd="0" presId="urn:microsoft.com/office/officeart/2005/8/layout/hierarchy3"/>
    <dgm:cxn modelId="{111147C2-C2D0-441C-8F15-D7FE6B85CF61}" type="presParOf" srcId="{3373A9F5-C383-4F9D-8FD9-32BDD49CD2A2}" destId="{AEA6113D-5690-459B-B90B-CF96421B6C4F}" srcOrd="1" destOrd="0" presId="urn:microsoft.com/office/officeart/2005/8/layout/hierarchy3"/>
    <dgm:cxn modelId="{A8CE6FFE-EAC3-4F1E-9DA3-C05419D1D896}" type="presParOf" srcId="{1A6CFE07-A784-4F32-A183-C3F88A6CFEF3}" destId="{015E3667-13D3-498B-BA6E-25D4DBA9F580}" srcOrd="1" destOrd="0" presId="urn:microsoft.com/office/officeart/2005/8/layout/hierarchy3"/>
    <dgm:cxn modelId="{DB51C128-3C53-458D-896D-7F32D6128539}" type="presParOf" srcId="{015E3667-13D3-498B-BA6E-25D4DBA9F580}" destId="{27927BDA-6E26-4F0A-AAB3-96552585C67F}" srcOrd="0" destOrd="0" presId="urn:microsoft.com/office/officeart/2005/8/layout/hierarchy3"/>
    <dgm:cxn modelId="{F01A16CC-D590-469E-BEFF-3219E2B1C7D0}" type="presParOf" srcId="{015E3667-13D3-498B-BA6E-25D4DBA9F580}" destId="{8325B991-E139-449B-A4C1-5296CCC1FF8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/>
      <dgm:spPr/>
      <dgm:t>
        <a:bodyPr/>
        <a:lstStyle/>
        <a:p>
          <a:pPr rtl="0"/>
          <a:r>
            <a:rPr lang="en-US" dirty="0"/>
            <a:t>Consumers’ perspective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260D91E9-A372-41B8-8405-D7AB0E828ACF}">
      <dgm:prSet/>
      <dgm:spPr/>
      <dgm:t>
        <a:bodyPr/>
        <a:lstStyle/>
        <a:p>
          <a:pPr rtl="0"/>
          <a:r>
            <a:rPr lang="en-US" dirty="0"/>
            <a:t>Already covered elsewhere?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52C04961-20E0-4268-9423-CF4E5A6026DB}">
      <dgm:prSet/>
      <dgm:spPr/>
      <dgm:t>
        <a:bodyPr/>
        <a:lstStyle/>
        <a:p>
          <a:pPr rtl="0"/>
          <a:r>
            <a:rPr lang="en-US" dirty="0"/>
            <a:t>Regulator intervention in COVID related claims</a:t>
          </a:r>
        </a:p>
      </dgm:t>
    </dgm:pt>
    <dgm:pt modelId="{7A3E1919-E40C-459B-89A9-C79223B91B8D}" type="parTrans" cxnId="{B6A4F19A-F544-4306-8FB8-2F0EC2C62E20}">
      <dgm:prSet/>
      <dgm:spPr/>
      <dgm:t>
        <a:bodyPr/>
        <a:lstStyle/>
        <a:p>
          <a:endParaRPr lang="en-US"/>
        </a:p>
      </dgm:t>
    </dgm:pt>
    <dgm:pt modelId="{7CB8537D-B1B5-44C7-AA3D-59DA8D59F8C2}" type="sibTrans" cxnId="{B6A4F19A-F544-4306-8FB8-2F0EC2C62E20}">
      <dgm:prSet/>
      <dgm:spPr/>
      <dgm:t>
        <a:bodyPr/>
        <a:lstStyle/>
        <a:p>
          <a:endParaRPr lang="en-US"/>
        </a:p>
      </dgm:t>
    </dgm:pt>
    <dgm:pt modelId="{BC8E90B1-F9D4-4C58-AF96-940E2FFA4EFD}">
      <dgm:prSet/>
      <dgm:spPr/>
      <dgm:t>
        <a:bodyPr/>
        <a:lstStyle/>
        <a:p>
          <a:pPr rtl="0"/>
          <a:r>
            <a:rPr lang="en-US" dirty="0"/>
            <a:t>Inadequacy of cover for lower SI people</a:t>
          </a:r>
        </a:p>
      </dgm:t>
    </dgm:pt>
    <dgm:pt modelId="{7DEEB006-0FA1-4755-BC5C-6E18D965E678}" type="parTrans" cxnId="{03863CF9-C642-4C90-B58F-307873FC51D7}">
      <dgm:prSet/>
      <dgm:spPr/>
      <dgm:t>
        <a:bodyPr/>
        <a:lstStyle/>
        <a:p>
          <a:endParaRPr lang="en-US"/>
        </a:p>
      </dgm:t>
    </dgm:pt>
    <dgm:pt modelId="{F0C78BE0-105D-4304-9159-E7322860E321}" type="sibTrans" cxnId="{03863CF9-C642-4C90-B58F-307873FC51D7}">
      <dgm:prSet/>
      <dgm:spPr/>
      <dgm:t>
        <a:bodyPr/>
        <a:lstStyle/>
        <a:p>
          <a:endParaRPr lang="en-US"/>
        </a:p>
      </dgm:t>
    </dgm:pt>
    <dgm:pt modelId="{5C71B3F9-19AD-44E5-84AA-A874B682FC33}">
      <dgm:prSet/>
      <dgm:spPr/>
      <dgm:t>
        <a:bodyPr/>
        <a:lstStyle/>
        <a:p>
          <a:pPr rtl="0"/>
          <a:r>
            <a:rPr lang="en-US" dirty="0"/>
            <a:t>Effect of Room rent/ICU limits and proportionate deduction</a:t>
          </a:r>
        </a:p>
      </dgm:t>
    </dgm:pt>
    <dgm:pt modelId="{A0B961F0-0F1E-4789-A799-59E7D9883107}" type="parTrans" cxnId="{F4B4756F-2278-4F25-8949-0081D0E57D78}">
      <dgm:prSet/>
      <dgm:spPr/>
      <dgm:t>
        <a:bodyPr/>
        <a:lstStyle/>
        <a:p>
          <a:endParaRPr lang="en-IN"/>
        </a:p>
      </dgm:t>
    </dgm:pt>
    <dgm:pt modelId="{B6391910-C4AC-45FA-B96D-3AC5664BFF56}" type="sibTrans" cxnId="{F4B4756F-2278-4F25-8949-0081D0E57D78}">
      <dgm:prSet/>
      <dgm:spPr/>
      <dgm:t>
        <a:bodyPr/>
        <a:lstStyle/>
        <a:p>
          <a:endParaRPr lang="en-IN"/>
        </a:p>
      </dgm:t>
    </dgm:pt>
    <dgm:pt modelId="{E7D5F97A-9647-477F-8CF1-717B6F461DD8}">
      <dgm:prSet/>
      <dgm:spPr/>
      <dgm:t>
        <a:bodyPr/>
        <a:lstStyle/>
        <a:p>
          <a:pPr rtl="0"/>
          <a:r>
            <a:rPr lang="en-US" dirty="0"/>
            <a:t>If yes then COVID related hospitalization expenses are often covered in mainstream products</a:t>
          </a:r>
        </a:p>
      </dgm:t>
    </dgm:pt>
    <dgm:pt modelId="{3B184C5C-2143-40F3-9090-FAC87D3299D4}" type="sibTrans" cxnId="{D55920F7-FA25-48BA-A6FB-16E222F50EE7}">
      <dgm:prSet/>
      <dgm:spPr/>
      <dgm:t>
        <a:bodyPr/>
        <a:lstStyle/>
        <a:p>
          <a:endParaRPr lang="en-US"/>
        </a:p>
      </dgm:t>
    </dgm:pt>
    <dgm:pt modelId="{048D92F8-DC14-4FC2-872E-4CA6D057A961}" type="parTrans" cxnId="{D55920F7-FA25-48BA-A6FB-16E222F50EE7}">
      <dgm:prSet/>
      <dgm:spPr/>
      <dgm:t>
        <a:bodyPr/>
        <a:lstStyle/>
        <a:p>
          <a:endParaRPr lang="en-US"/>
        </a:p>
      </dgm:t>
    </dgm:pt>
    <dgm:pt modelId="{1A878009-A8DC-48A7-A759-108217886861}">
      <dgm:prSet/>
      <dgm:spPr/>
      <dgm:t>
        <a:bodyPr/>
        <a:lstStyle/>
        <a:p>
          <a:pPr rtl="0"/>
          <a:r>
            <a:rPr lang="en-US" dirty="0"/>
            <a:t>Subject to exceptions like PPE kit related expenses, COVID tests and others</a:t>
          </a:r>
        </a:p>
      </dgm:t>
    </dgm:pt>
    <dgm:pt modelId="{123BC036-17C4-4A37-9342-F7FCC3CEF55B}" type="parTrans" cxnId="{D0E0A2F3-F3F3-445D-9527-C1E6F63A7187}">
      <dgm:prSet/>
      <dgm:spPr/>
      <dgm:t>
        <a:bodyPr/>
        <a:lstStyle/>
        <a:p>
          <a:endParaRPr lang="en-US"/>
        </a:p>
      </dgm:t>
    </dgm:pt>
    <dgm:pt modelId="{469D32A4-2AEF-462F-A415-421C44F1AE0C}" type="sibTrans" cxnId="{D0E0A2F3-F3F3-445D-9527-C1E6F63A7187}">
      <dgm:prSet/>
      <dgm:spPr/>
      <dgm:t>
        <a:bodyPr/>
        <a:lstStyle/>
        <a:p>
          <a:endParaRPr lang="en-US"/>
        </a:p>
      </dgm:t>
    </dgm:pt>
    <dgm:pt modelId="{F88D05D1-8BD4-42B3-9A39-2E19EE553690}">
      <dgm:prSet/>
      <dgm:spPr/>
      <dgm:t>
        <a:bodyPr/>
        <a:lstStyle/>
        <a:p>
          <a:pPr rtl="0"/>
          <a:r>
            <a:rPr lang="en-US" dirty="0"/>
            <a:t>Mainstream attractive – coverage for other illnesses, renewable after one year, coverage for higher SI(&gt;5L)</a:t>
          </a:r>
        </a:p>
      </dgm:t>
    </dgm:pt>
    <dgm:pt modelId="{BECE3065-A181-49B2-910A-3AD2B429F350}" type="parTrans" cxnId="{0D6E179A-95EF-42C0-AE45-6228FD59C3D6}">
      <dgm:prSet/>
      <dgm:spPr/>
      <dgm:t>
        <a:bodyPr/>
        <a:lstStyle/>
        <a:p>
          <a:endParaRPr lang="en-US"/>
        </a:p>
      </dgm:t>
    </dgm:pt>
    <dgm:pt modelId="{C4751817-1E45-4668-8737-4F1AB9A8F4DE}" type="sibTrans" cxnId="{0D6E179A-95EF-42C0-AE45-6228FD59C3D6}">
      <dgm:prSet/>
      <dgm:spPr/>
      <dgm:t>
        <a:bodyPr/>
        <a:lstStyle/>
        <a:p>
          <a:endParaRPr lang="en-US"/>
        </a:p>
      </dgm:t>
    </dgm:pt>
    <dgm:pt modelId="{2AA149AA-9495-4DB8-B426-5730D60416E1}">
      <dgm:prSet/>
      <dgm:spPr/>
      <dgm:t>
        <a:bodyPr/>
        <a:lstStyle/>
        <a:p>
          <a:pPr rtl="0"/>
          <a:r>
            <a:rPr lang="en-US" dirty="0"/>
            <a:t>Hence higher cost – affordability?</a:t>
          </a:r>
        </a:p>
      </dgm:t>
    </dgm:pt>
    <dgm:pt modelId="{E0A0CBB6-4966-46E0-A9E3-47CF4D077006}" type="parTrans" cxnId="{3C24684B-2D7D-4A56-89AB-4631F31FC986}">
      <dgm:prSet/>
      <dgm:spPr/>
      <dgm:t>
        <a:bodyPr/>
        <a:lstStyle/>
        <a:p>
          <a:endParaRPr lang="en-US"/>
        </a:p>
      </dgm:t>
    </dgm:pt>
    <dgm:pt modelId="{117A6426-17BD-4387-A37E-47E37013F1ED}" type="sibTrans" cxnId="{3C24684B-2D7D-4A56-89AB-4631F31FC986}">
      <dgm:prSet/>
      <dgm:spPr/>
      <dgm:t>
        <a:bodyPr/>
        <a:lstStyle/>
        <a:p>
          <a:endParaRPr lang="en-US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LinFactNeighborX="218" custLinFactNeighborY="-292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E5A48F-17D0-47D8-9B58-747E89B9BB29}" type="pres">
      <dgm:prSet presAssocID="{373DE6F9-EABB-4CFF-99D5-220217D4BF2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F6A8A6E-420D-4E9A-88C7-335AFB64D8E3}" type="presOf" srcId="{F88D05D1-8BD4-42B3-9A39-2E19EE553690}" destId="{FDE5A48F-17D0-47D8-9B58-747E89B9BB29}" srcOrd="0" destOrd="6" presId="urn:microsoft.com/office/officeart/2005/8/layout/vList2"/>
    <dgm:cxn modelId="{03863CF9-C642-4C90-B58F-307873FC51D7}" srcId="{373DE6F9-EABB-4CFF-99D5-220217D4BF25}" destId="{BC8E90B1-F9D4-4C58-AF96-940E2FFA4EFD}" srcOrd="4" destOrd="0" parTransId="{7DEEB006-0FA1-4755-BC5C-6E18D965E678}" sibTransId="{F0C78BE0-105D-4304-9159-E7322860E321}"/>
    <dgm:cxn modelId="{DE85C52C-1354-43EB-95C5-D4DD84ECC471}" type="presOf" srcId="{2AA149AA-9495-4DB8-B426-5730D60416E1}" destId="{FDE5A48F-17D0-47D8-9B58-747E89B9BB29}" srcOrd="0" destOrd="7" presId="urn:microsoft.com/office/officeart/2005/8/layout/vList2"/>
    <dgm:cxn modelId="{F4B4756F-2278-4F25-8949-0081D0E57D78}" srcId="{373DE6F9-EABB-4CFF-99D5-220217D4BF25}" destId="{5C71B3F9-19AD-44E5-84AA-A874B682FC33}" srcOrd="5" destOrd="0" parTransId="{A0B961F0-0F1E-4789-A799-59E7D9883107}" sibTransId="{B6391910-C4AC-45FA-B96D-3AC5664BFF56}"/>
    <dgm:cxn modelId="{670E1A67-10B4-45D3-AA26-393EEC265099}" type="presOf" srcId="{260D91E9-A372-41B8-8405-D7AB0E828ACF}" destId="{FDE5A48F-17D0-47D8-9B58-747E89B9BB29}" srcOrd="0" destOrd="0" presId="urn:microsoft.com/office/officeart/2005/8/layout/vList2"/>
    <dgm:cxn modelId="{B215CEB7-31E0-4315-A088-48FED3BA9B7F}" type="presOf" srcId="{1A878009-A8DC-48A7-A759-108217886861}" destId="{FDE5A48F-17D0-47D8-9B58-747E89B9BB29}" srcOrd="0" destOrd="2" presId="urn:microsoft.com/office/officeart/2005/8/layout/vList2"/>
    <dgm:cxn modelId="{B6A4F19A-F544-4306-8FB8-2F0EC2C62E20}" srcId="{373DE6F9-EABB-4CFF-99D5-220217D4BF25}" destId="{52C04961-20E0-4268-9423-CF4E5A6026DB}" srcOrd="3" destOrd="0" parTransId="{7A3E1919-E40C-459B-89A9-C79223B91B8D}" sibTransId="{7CB8537D-B1B5-44C7-AA3D-59DA8D59F8C2}"/>
    <dgm:cxn modelId="{0D6E179A-95EF-42C0-AE45-6228FD59C3D6}" srcId="{373DE6F9-EABB-4CFF-99D5-220217D4BF25}" destId="{F88D05D1-8BD4-42B3-9A39-2E19EE553690}" srcOrd="6" destOrd="0" parTransId="{BECE3065-A181-49B2-910A-3AD2B429F350}" sibTransId="{C4751817-1E45-4668-8737-4F1AB9A8F4DE}"/>
    <dgm:cxn modelId="{68F31BD4-8AB4-4436-B31D-46C96A081FA2}" type="presOf" srcId="{1D7443AF-F4BC-46CA-ACF5-EC0D966AA51D}" destId="{596DA2DA-531B-4EEE-A2D3-81ECBE290AF7}" srcOrd="0" destOrd="0" presId="urn:microsoft.com/office/officeart/2005/8/layout/vList2"/>
    <dgm:cxn modelId="{D0E0A2F3-F3F3-445D-9527-C1E6F63A7187}" srcId="{373DE6F9-EABB-4CFF-99D5-220217D4BF25}" destId="{1A878009-A8DC-48A7-A759-108217886861}" srcOrd="2" destOrd="0" parTransId="{123BC036-17C4-4A37-9342-F7FCC3CEF55B}" sibTransId="{469D32A4-2AEF-462F-A415-421C44F1AE0C}"/>
    <dgm:cxn modelId="{6F01A1A0-8C0A-4768-AB5F-6AD1F3DA52F8}" type="presOf" srcId="{5C71B3F9-19AD-44E5-84AA-A874B682FC33}" destId="{FDE5A48F-17D0-47D8-9B58-747E89B9BB29}" srcOrd="0" destOrd="5" presId="urn:microsoft.com/office/officeart/2005/8/layout/vList2"/>
    <dgm:cxn modelId="{3C24684B-2D7D-4A56-89AB-4631F31FC986}" srcId="{373DE6F9-EABB-4CFF-99D5-220217D4BF25}" destId="{2AA149AA-9495-4DB8-B426-5730D60416E1}" srcOrd="7" destOrd="0" parTransId="{E0A0CBB6-4966-46E0-A9E3-47CF4D077006}" sibTransId="{117A6426-17BD-4387-A37E-47E37013F1ED}"/>
    <dgm:cxn modelId="{D55920F7-FA25-48BA-A6FB-16E222F50EE7}" srcId="{373DE6F9-EABB-4CFF-99D5-220217D4BF25}" destId="{E7D5F97A-9647-477F-8CF1-717B6F461DD8}" srcOrd="1" destOrd="0" parTransId="{048D92F8-DC14-4FC2-872E-4CA6D057A961}" sibTransId="{3B184C5C-2143-40F3-9090-FAC87D3299D4}"/>
    <dgm:cxn modelId="{53AAB392-81C0-4071-BB9A-708FE9484517}" type="presOf" srcId="{E7D5F97A-9647-477F-8CF1-717B6F461DD8}" destId="{FDE5A48F-17D0-47D8-9B58-747E89B9BB29}" srcOrd="0" destOrd="1" presId="urn:microsoft.com/office/officeart/2005/8/layout/vList2"/>
    <dgm:cxn modelId="{66929CCE-5478-480E-9E49-C4120B40C8A1}" type="presOf" srcId="{373DE6F9-EABB-4CFF-99D5-220217D4BF25}" destId="{49BE6D75-DC7F-4FE6-A250-11248DA5D205}" srcOrd="0" destOrd="0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9FCF0CB6-C6E2-4E44-9033-B8913F2CC9F1}" type="presOf" srcId="{BC8E90B1-F9D4-4C58-AF96-940E2FFA4EFD}" destId="{FDE5A48F-17D0-47D8-9B58-747E89B9BB29}" srcOrd="0" destOrd="4" presId="urn:microsoft.com/office/officeart/2005/8/layout/vList2"/>
    <dgm:cxn modelId="{E3F658DE-B0E1-4CD9-AA8E-FDF624ECD2B6}" type="presOf" srcId="{52C04961-20E0-4268-9423-CF4E5A6026DB}" destId="{FDE5A48F-17D0-47D8-9B58-747E89B9BB29}" srcOrd="0" destOrd="3" presId="urn:microsoft.com/office/officeart/2005/8/layout/vList2"/>
    <dgm:cxn modelId="{0F5ED9EB-2FBD-4D42-B937-1E6B46A2C001}" srcId="{373DE6F9-EABB-4CFF-99D5-220217D4BF25}" destId="{260D91E9-A372-41B8-8405-D7AB0E828ACF}" srcOrd="0" destOrd="0" parTransId="{B0C5C010-0E30-4DC3-919C-ED9061C7EE80}" sibTransId="{74209BD8-4893-4371-ABCD-902375D7E0AD}"/>
    <dgm:cxn modelId="{9E2457AB-8CFD-40BD-A0A8-713D5335B21E}" type="presParOf" srcId="{596DA2DA-531B-4EEE-A2D3-81ECBE290AF7}" destId="{49BE6D75-DC7F-4FE6-A250-11248DA5D205}" srcOrd="0" destOrd="0" presId="urn:microsoft.com/office/officeart/2005/8/layout/vList2"/>
    <dgm:cxn modelId="{3E348F5B-1CCB-4BC7-805E-C7FFBCFA1A08}" type="presParOf" srcId="{596DA2DA-531B-4EEE-A2D3-81ECBE290AF7}" destId="{FDE5A48F-17D0-47D8-9B58-747E89B9BB29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/>
      <dgm:spPr/>
      <dgm:t>
        <a:bodyPr/>
        <a:lstStyle/>
        <a:p>
          <a:pPr rtl="0"/>
          <a:r>
            <a:rPr lang="en-US" dirty="0"/>
            <a:t>Consumers’ perspective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260D91E9-A372-41B8-8405-D7AB0E828ACF}">
      <dgm:prSet/>
      <dgm:spPr/>
      <dgm:t>
        <a:bodyPr/>
        <a:lstStyle/>
        <a:p>
          <a:pPr rtl="0"/>
          <a:r>
            <a:rPr lang="en-US" dirty="0"/>
            <a:t>Meet short term needs of the customer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FA9233D2-112B-4ED7-993F-637F86B167A8}">
      <dgm:prSet/>
      <dgm:spPr/>
      <dgm:t>
        <a:bodyPr/>
        <a:lstStyle/>
        <a:p>
          <a:pPr rtl="0"/>
          <a:r>
            <a:rPr lang="en-US" dirty="0"/>
            <a:t>Policy without room rent and ICU limits (mainstream products have 1% and 2% respective limits)</a:t>
          </a:r>
        </a:p>
      </dgm:t>
    </dgm:pt>
    <dgm:pt modelId="{65BA62A3-6EDC-470E-9664-8BDA1ADEAF53}" type="parTrans" cxnId="{366AA352-3B35-4E4E-819C-12DF3B44863A}">
      <dgm:prSet/>
      <dgm:spPr/>
      <dgm:t>
        <a:bodyPr/>
        <a:lstStyle/>
        <a:p>
          <a:endParaRPr lang="en-US"/>
        </a:p>
      </dgm:t>
    </dgm:pt>
    <dgm:pt modelId="{8D8FB160-B27B-4C24-AD0B-C6F092B0D725}" type="sibTrans" cxnId="{366AA352-3B35-4E4E-819C-12DF3B44863A}">
      <dgm:prSet/>
      <dgm:spPr/>
      <dgm:t>
        <a:bodyPr/>
        <a:lstStyle/>
        <a:p>
          <a:endParaRPr lang="en-US"/>
        </a:p>
      </dgm:t>
    </dgm:pt>
    <dgm:pt modelId="{C3C9ED23-60ED-4E78-9376-3ADBEC5F7876}">
      <dgm:prSet/>
      <dgm:spPr/>
      <dgm:t>
        <a:bodyPr/>
        <a:lstStyle/>
        <a:p>
          <a:pPr rtl="0"/>
          <a:r>
            <a:rPr lang="en-US" dirty="0"/>
            <a:t>Short term coverage (e.g. 3m, 6m etc.) - subject to permission by regulator</a:t>
          </a:r>
        </a:p>
      </dgm:t>
    </dgm:pt>
    <dgm:pt modelId="{CEC69B8C-C3D7-45F9-B331-89D03C49CAC6}" type="parTrans" cxnId="{724FB80E-D1A8-4040-A8FF-D35EF9E05D2C}">
      <dgm:prSet/>
      <dgm:spPr/>
      <dgm:t>
        <a:bodyPr/>
        <a:lstStyle/>
        <a:p>
          <a:endParaRPr lang="en-US"/>
        </a:p>
      </dgm:t>
    </dgm:pt>
    <dgm:pt modelId="{B07369C6-D988-4C8C-AC25-1B7343D98043}" type="sibTrans" cxnId="{724FB80E-D1A8-4040-A8FF-D35EF9E05D2C}">
      <dgm:prSet/>
      <dgm:spPr/>
      <dgm:t>
        <a:bodyPr/>
        <a:lstStyle/>
        <a:p>
          <a:endParaRPr lang="en-US"/>
        </a:p>
      </dgm:t>
    </dgm:pt>
    <dgm:pt modelId="{600223FA-951D-4760-8FE3-94C6BFC5A5F9}">
      <dgm:prSet/>
      <dgm:spPr/>
      <dgm:t>
        <a:bodyPr/>
        <a:lstStyle/>
        <a:p>
          <a:pPr rtl="0"/>
          <a:r>
            <a:rPr lang="en-US" dirty="0"/>
            <a:t>Pay what you want cover for </a:t>
          </a:r>
        </a:p>
      </dgm:t>
    </dgm:pt>
    <dgm:pt modelId="{93312462-175B-4902-9AC4-9E85277F823F}" type="parTrans" cxnId="{1D7C186C-E84C-4E0B-B136-DB678D2ACA24}">
      <dgm:prSet/>
      <dgm:spPr/>
      <dgm:t>
        <a:bodyPr/>
        <a:lstStyle/>
        <a:p>
          <a:endParaRPr lang="en-US"/>
        </a:p>
      </dgm:t>
    </dgm:pt>
    <dgm:pt modelId="{289FE593-360B-4462-A4A1-C23F1AE26748}" type="sibTrans" cxnId="{1D7C186C-E84C-4E0B-B136-DB678D2ACA24}">
      <dgm:prSet/>
      <dgm:spPr/>
      <dgm:t>
        <a:bodyPr/>
        <a:lstStyle/>
        <a:p>
          <a:endParaRPr lang="en-US"/>
        </a:p>
      </dgm:t>
    </dgm:pt>
    <dgm:pt modelId="{5CEB5AAF-8CE6-4110-AE03-2331D8ACA2F9}">
      <dgm:prSet/>
      <dgm:spPr/>
      <dgm:t>
        <a:bodyPr/>
        <a:lstStyle/>
        <a:p>
          <a:pPr rtl="0"/>
          <a:r>
            <a:rPr lang="en-US" dirty="0"/>
            <a:t>COVID product attractive to customers with no existing cover or inadequate cover against the risk</a:t>
          </a:r>
        </a:p>
      </dgm:t>
    </dgm:pt>
    <dgm:pt modelId="{A86755AB-FEC2-40E6-B55A-B97D3A13F4A3}" type="parTrans" cxnId="{AF6BC911-C31C-4293-8BA0-14732D1E8B3C}">
      <dgm:prSet/>
      <dgm:spPr/>
      <dgm:t>
        <a:bodyPr/>
        <a:lstStyle/>
        <a:p>
          <a:endParaRPr lang="en-IN"/>
        </a:p>
      </dgm:t>
    </dgm:pt>
    <dgm:pt modelId="{8AFE35D5-D21D-4C05-9936-77DBEF0D3DEF}" type="sibTrans" cxnId="{AF6BC911-C31C-4293-8BA0-14732D1E8B3C}">
      <dgm:prSet/>
      <dgm:spPr/>
      <dgm:t>
        <a:bodyPr/>
        <a:lstStyle/>
        <a:p>
          <a:endParaRPr lang="en-IN"/>
        </a:p>
      </dgm:t>
    </dgm:pt>
    <dgm:pt modelId="{DC1ED9ED-C150-4555-BB09-5ECAD233ADC3}">
      <dgm:prSet/>
      <dgm:spPr/>
      <dgm:t>
        <a:bodyPr/>
        <a:lstStyle/>
        <a:p>
          <a:pPr rtl="0"/>
          <a:r>
            <a:rPr lang="en-US" dirty="0"/>
            <a:t>Non-renewable after one year</a:t>
          </a:r>
        </a:p>
      </dgm:t>
    </dgm:pt>
    <dgm:pt modelId="{A06DE575-321E-4A19-BAC9-A6F85ADD773B}" type="parTrans" cxnId="{51B09BEC-6D32-4460-80A4-189E64CD216E}">
      <dgm:prSet/>
      <dgm:spPr/>
      <dgm:t>
        <a:bodyPr/>
        <a:lstStyle/>
        <a:p>
          <a:endParaRPr lang="en-IN"/>
        </a:p>
      </dgm:t>
    </dgm:pt>
    <dgm:pt modelId="{2FAD8DC3-E876-4417-BA21-6982E7DBD07B}" type="sibTrans" cxnId="{51B09BEC-6D32-4460-80A4-189E64CD216E}">
      <dgm:prSet/>
      <dgm:spPr/>
      <dgm:t>
        <a:bodyPr/>
        <a:lstStyle/>
        <a:p>
          <a:endParaRPr lang="en-IN"/>
        </a:p>
      </dgm:t>
    </dgm:pt>
    <dgm:pt modelId="{5D8CDD97-0E19-4F7D-BBBC-6DD5838AE601}">
      <dgm:prSet/>
      <dgm:spPr/>
      <dgm:t>
        <a:bodyPr/>
        <a:lstStyle/>
        <a:p>
          <a:pPr rtl="0"/>
          <a:r>
            <a:rPr lang="en-US" dirty="0"/>
            <a:t>Lower cost</a:t>
          </a:r>
        </a:p>
      </dgm:t>
    </dgm:pt>
    <dgm:pt modelId="{A4ABC903-A095-49B2-A651-1212B9CEF079}" type="parTrans" cxnId="{DFED05F7-CFDA-4AB0-8807-85B96830FF50}">
      <dgm:prSet/>
      <dgm:spPr/>
      <dgm:t>
        <a:bodyPr/>
        <a:lstStyle/>
        <a:p>
          <a:endParaRPr lang="en-IN"/>
        </a:p>
      </dgm:t>
    </dgm:pt>
    <dgm:pt modelId="{63F15260-1F8B-424E-A401-387A15820E3D}" type="sibTrans" cxnId="{DFED05F7-CFDA-4AB0-8807-85B96830FF50}">
      <dgm:prSet/>
      <dgm:spPr/>
      <dgm:t>
        <a:bodyPr/>
        <a:lstStyle/>
        <a:p>
          <a:endParaRPr lang="en-IN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LinFactNeighborX="218" custLinFactNeighborY="-292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E5A48F-17D0-47D8-9B58-747E89B9BB29}" type="pres">
      <dgm:prSet presAssocID="{373DE6F9-EABB-4CFF-99D5-220217D4BF2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FED05F7-CFDA-4AB0-8807-85B96830FF50}" srcId="{373DE6F9-EABB-4CFF-99D5-220217D4BF25}" destId="{5D8CDD97-0E19-4F7D-BBBC-6DD5838AE601}" srcOrd="5" destOrd="0" parTransId="{A4ABC903-A095-49B2-A651-1212B9CEF079}" sibTransId="{63F15260-1F8B-424E-A401-387A15820E3D}"/>
    <dgm:cxn modelId="{366AA352-3B35-4E4E-819C-12DF3B44863A}" srcId="{373DE6F9-EABB-4CFF-99D5-220217D4BF25}" destId="{FA9233D2-112B-4ED7-993F-637F86B167A8}" srcOrd="2" destOrd="0" parTransId="{65BA62A3-6EDC-470E-9664-8BDA1ADEAF53}" sibTransId="{8D8FB160-B27B-4C24-AD0B-C6F092B0D725}"/>
    <dgm:cxn modelId="{94B8123E-4F3F-475C-AA41-EB4422837551}" type="presOf" srcId="{C3C9ED23-60ED-4E78-9376-3ADBEC5F7876}" destId="{FDE5A48F-17D0-47D8-9B58-747E89B9BB29}" srcOrd="0" destOrd="3" presId="urn:microsoft.com/office/officeart/2005/8/layout/vList2"/>
    <dgm:cxn modelId="{C748416D-865F-45BE-A8CB-856109E5B62A}" type="presOf" srcId="{1D7443AF-F4BC-46CA-ACF5-EC0D966AA51D}" destId="{596DA2DA-531B-4EEE-A2D3-81ECBE290AF7}" srcOrd="0" destOrd="0" presId="urn:microsoft.com/office/officeart/2005/8/layout/vList2"/>
    <dgm:cxn modelId="{DD5D240F-CBAC-4824-ABD3-FB113532153B}" type="presOf" srcId="{373DE6F9-EABB-4CFF-99D5-220217D4BF25}" destId="{49BE6D75-DC7F-4FE6-A250-11248DA5D205}" srcOrd="0" destOrd="0" presId="urn:microsoft.com/office/officeart/2005/8/layout/vList2"/>
    <dgm:cxn modelId="{A649A4D5-7868-467F-AC09-7B289A4C6BDD}" type="presOf" srcId="{260D91E9-A372-41B8-8405-D7AB0E828ACF}" destId="{FDE5A48F-17D0-47D8-9B58-747E89B9BB29}" srcOrd="0" destOrd="1" presId="urn:microsoft.com/office/officeart/2005/8/layout/vList2"/>
    <dgm:cxn modelId="{0DDFAB53-27AF-41B8-AE75-7CB7A0B871CC}" type="presOf" srcId="{5D8CDD97-0E19-4F7D-BBBC-6DD5838AE601}" destId="{FDE5A48F-17D0-47D8-9B58-747E89B9BB29}" srcOrd="0" destOrd="5" presId="urn:microsoft.com/office/officeart/2005/8/layout/vList2"/>
    <dgm:cxn modelId="{0F5ED9EB-2FBD-4D42-B937-1E6B46A2C001}" srcId="{373DE6F9-EABB-4CFF-99D5-220217D4BF25}" destId="{260D91E9-A372-41B8-8405-D7AB0E828ACF}" srcOrd="1" destOrd="0" parTransId="{B0C5C010-0E30-4DC3-919C-ED9061C7EE80}" sibTransId="{74209BD8-4893-4371-ABCD-902375D7E0AD}"/>
    <dgm:cxn modelId="{AF6BC911-C31C-4293-8BA0-14732D1E8B3C}" srcId="{373DE6F9-EABB-4CFF-99D5-220217D4BF25}" destId="{5CEB5AAF-8CE6-4110-AE03-2331D8ACA2F9}" srcOrd="0" destOrd="0" parTransId="{A86755AB-FEC2-40E6-B55A-B97D3A13F4A3}" sibTransId="{8AFE35D5-D21D-4C05-9936-77DBEF0D3DEF}"/>
    <dgm:cxn modelId="{591345EC-BD1B-4B3A-AFCE-8DAD64A7B55B}" type="presOf" srcId="{5CEB5AAF-8CE6-4110-AE03-2331D8ACA2F9}" destId="{FDE5A48F-17D0-47D8-9B58-747E89B9BB29}" srcOrd="0" destOrd="0" presId="urn:microsoft.com/office/officeart/2005/8/layout/vList2"/>
    <dgm:cxn modelId="{F9F7E848-9322-4F27-AC25-CFCCFE9FCBA7}" type="presOf" srcId="{DC1ED9ED-C150-4555-BB09-5ECAD233ADC3}" destId="{FDE5A48F-17D0-47D8-9B58-747E89B9BB29}" srcOrd="0" destOrd="6" presId="urn:microsoft.com/office/officeart/2005/8/layout/vList2"/>
    <dgm:cxn modelId="{1D7C186C-E84C-4E0B-B136-DB678D2ACA24}" srcId="{373DE6F9-EABB-4CFF-99D5-220217D4BF25}" destId="{600223FA-951D-4760-8FE3-94C6BFC5A5F9}" srcOrd="4" destOrd="0" parTransId="{93312462-175B-4902-9AC4-9E85277F823F}" sibTransId="{289FE593-360B-4462-A4A1-C23F1AE26748}"/>
    <dgm:cxn modelId="{51B09BEC-6D32-4460-80A4-189E64CD216E}" srcId="{373DE6F9-EABB-4CFF-99D5-220217D4BF25}" destId="{DC1ED9ED-C150-4555-BB09-5ECAD233ADC3}" srcOrd="6" destOrd="0" parTransId="{A06DE575-321E-4A19-BAC9-A6F85ADD773B}" sibTransId="{2FAD8DC3-E876-4417-BA21-6982E7DBD07B}"/>
    <dgm:cxn modelId="{3417BBA9-3592-40AA-839D-220BB61BCCEB}" type="presOf" srcId="{600223FA-951D-4760-8FE3-94C6BFC5A5F9}" destId="{FDE5A48F-17D0-47D8-9B58-747E89B9BB29}" srcOrd="0" destOrd="4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724FB80E-D1A8-4040-A8FF-D35EF9E05D2C}" srcId="{373DE6F9-EABB-4CFF-99D5-220217D4BF25}" destId="{C3C9ED23-60ED-4E78-9376-3ADBEC5F7876}" srcOrd="3" destOrd="0" parTransId="{CEC69B8C-C3D7-45F9-B331-89D03C49CAC6}" sibTransId="{B07369C6-D988-4C8C-AC25-1B7343D98043}"/>
    <dgm:cxn modelId="{3C038A8A-898C-4B7C-8A29-3DEC1EAE03E5}" type="presOf" srcId="{FA9233D2-112B-4ED7-993F-637F86B167A8}" destId="{FDE5A48F-17D0-47D8-9B58-747E89B9BB29}" srcOrd="0" destOrd="2" presId="urn:microsoft.com/office/officeart/2005/8/layout/vList2"/>
    <dgm:cxn modelId="{EA849449-DE19-442B-ACFC-AF4CC5A97EA2}" type="presParOf" srcId="{596DA2DA-531B-4EEE-A2D3-81ECBE290AF7}" destId="{49BE6D75-DC7F-4FE6-A250-11248DA5D205}" srcOrd="0" destOrd="0" presId="urn:microsoft.com/office/officeart/2005/8/layout/vList2"/>
    <dgm:cxn modelId="{58C24F1F-ADF4-4300-A256-A72BFCFFE059}" type="presParOf" srcId="{596DA2DA-531B-4EEE-A2D3-81ECBE290AF7}" destId="{FDE5A48F-17D0-47D8-9B58-747E89B9BB29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 custT="1"/>
      <dgm:spPr/>
      <dgm:t>
        <a:bodyPr/>
        <a:lstStyle/>
        <a:p>
          <a:pPr rtl="0"/>
          <a:r>
            <a:rPr lang="en-US" sz="3000" dirty="0"/>
            <a:t>Company’s perspective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260D91E9-A372-41B8-8405-D7AB0E828ACF}">
      <dgm:prSet custT="1"/>
      <dgm:spPr/>
      <dgm:t>
        <a:bodyPr/>
        <a:lstStyle/>
        <a:p>
          <a:pPr rtl="0"/>
          <a:r>
            <a:rPr lang="en-US" sz="2300" dirty="0"/>
            <a:t>Mainstream products more preferable to sell?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FA9233D2-112B-4ED7-993F-637F86B167A8}">
      <dgm:prSet custT="1"/>
      <dgm:spPr/>
      <dgm:t>
        <a:bodyPr/>
        <a:lstStyle/>
        <a:p>
          <a:pPr rtl="0"/>
          <a:r>
            <a:rPr lang="en-US" sz="2300" dirty="0"/>
            <a:t>Long term relation with customer</a:t>
          </a:r>
        </a:p>
      </dgm:t>
    </dgm:pt>
    <dgm:pt modelId="{65BA62A3-6EDC-470E-9664-8BDA1ADEAF53}" type="parTrans" cxnId="{366AA352-3B35-4E4E-819C-12DF3B44863A}">
      <dgm:prSet/>
      <dgm:spPr/>
      <dgm:t>
        <a:bodyPr/>
        <a:lstStyle/>
        <a:p>
          <a:endParaRPr lang="en-US"/>
        </a:p>
      </dgm:t>
    </dgm:pt>
    <dgm:pt modelId="{8D8FB160-B27B-4C24-AD0B-C6F092B0D725}" type="sibTrans" cxnId="{366AA352-3B35-4E4E-819C-12DF3B44863A}">
      <dgm:prSet/>
      <dgm:spPr/>
      <dgm:t>
        <a:bodyPr/>
        <a:lstStyle/>
        <a:p>
          <a:endParaRPr lang="en-US"/>
        </a:p>
      </dgm:t>
    </dgm:pt>
    <dgm:pt modelId="{1F626FB9-5E4D-4E65-99AC-BF44C4B5AE34}">
      <dgm:prSet custT="1"/>
      <dgm:spPr/>
      <dgm:t>
        <a:bodyPr/>
        <a:lstStyle/>
        <a:p>
          <a:pPr rtl="0"/>
          <a:r>
            <a:rPr lang="en-US" sz="2300" dirty="0"/>
            <a:t>Creating long term value from customer – renewal premium, cross-sell </a:t>
          </a:r>
        </a:p>
      </dgm:t>
    </dgm:pt>
    <dgm:pt modelId="{92ECCF75-D33F-4687-BF4E-5F8FC67D3687}" type="parTrans" cxnId="{415E65A1-B17F-4E77-84FD-285150765E3D}">
      <dgm:prSet/>
      <dgm:spPr/>
      <dgm:t>
        <a:bodyPr/>
        <a:lstStyle/>
        <a:p>
          <a:endParaRPr lang="en-US"/>
        </a:p>
      </dgm:t>
    </dgm:pt>
    <dgm:pt modelId="{9B526D64-0C34-4681-AC94-517E89F3BD77}" type="sibTrans" cxnId="{415E65A1-B17F-4E77-84FD-285150765E3D}">
      <dgm:prSet/>
      <dgm:spPr/>
      <dgm:t>
        <a:bodyPr/>
        <a:lstStyle/>
        <a:p>
          <a:endParaRPr lang="en-US"/>
        </a:p>
      </dgm:t>
    </dgm:pt>
    <dgm:pt modelId="{AF8A2CD7-EB41-47E7-819C-E9D2F8923034}">
      <dgm:prSet custT="1"/>
      <dgm:spPr/>
      <dgm:t>
        <a:bodyPr/>
        <a:lstStyle/>
        <a:p>
          <a:pPr rtl="0"/>
          <a:r>
            <a:rPr lang="en-US" sz="2300" dirty="0"/>
            <a:t>Meet other needs of the customer – in the best interest of policyholders </a:t>
          </a:r>
        </a:p>
      </dgm:t>
    </dgm:pt>
    <dgm:pt modelId="{A4FAC452-8007-4615-8243-FA359F92B6CC}" type="parTrans" cxnId="{EF663ACB-BA1B-4973-987A-6B7EA8A64A12}">
      <dgm:prSet/>
      <dgm:spPr/>
      <dgm:t>
        <a:bodyPr/>
        <a:lstStyle/>
        <a:p>
          <a:endParaRPr lang="en-US"/>
        </a:p>
      </dgm:t>
    </dgm:pt>
    <dgm:pt modelId="{A12E9C3A-261A-4418-81D2-CCD0E7C6A3DA}" type="sibTrans" cxnId="{EF663ACB-BA1B-4973-987A-6B7EA8A64A12}">
      <dgm:prSet/>
      <dgm:spPr/>
      <dgm:t>
        <a:bodyPr/>
        <a:lstStyle/>
        <a:p>
          <a:endParaRPr lang="en-US"/>
        </a:p>
      </dgm:t>
    </dgm:pt>
    <dgm:pt modelId="{E7D04726-F8E4-4A52-86F5-99317DC538E0}">
      <dgm:prSet custT="1"/>
      <dgm:spPr/>
      <dgm:t>
        <a:bodyPr/>
        <a:lstStyle/>
        <a:p>
          <a:pPr rtl="0"/>
          <a:r>
            <a:rPr lang="en-US" sz="2300" dirty="0"/>
            <a:t>Inadequacy of premiums to cover COVID related expenses</a:t>
          </a:r>
        </a:p>
      </dgm:t>
    </dgm:pt>
    <dgm:pt modelId="{47AA098D-B37B-4E9D-B46E-7DFABBC6E3C0}" type="parTrans" cxnId="{09A897B5-2CA9-4C91-B58E-E86C1CD3C37D}">
      <dgm:prSet/>
      <dgm:spPr/>
      <dgm:t>
        <a:bodyPr/>
        <a:lstStyle/>
        <a:p>
          <a:endParaRPr lang="en-IN"/>
        </a:p>
      </dgm:t>
    </dgm:pt>
    <dgm:pt modelId="{17B72669-990E-4407-BC06-D581938EF8AF}" type="sibTrans" cxnId="{09A897B5-2CA9-4C91-B58E-E86C1CD3C37D}">
      <dgm:prSet/>
      <dgm:spPr/>
      <dgm:t>
        <a:bodyPr/>
        <a:lstStyle/>
        <a:p>
          <a:endParaRPr lang="en-IN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LinFactNeighborX="218" custLinFactNeighborY="-292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E5A48F-17D0-47D8-9B58-747E89B9BB29}" type="pres">
      <dgm:prSet presAssocID="{373DE6F9-EABB-4CFF-99D5-220217D4BF25}" presName="childText" presStyleLbl="revTx" presStyleIdx="0" presStyleCnt="1" custScaleY="11540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15E65A1-B17F-4E77-84FD-285150765E3D}" srcId="{373DE6F9-EABB-4CFF-99D5-220217D4BF25}" destId="{1F626FB9-5E4D-4E65-99AC-BF44C4B5AE34}" srcOrd="2" destOrd="0" parTransId="{92ECCF75-D33F-4687-BF4E-5F8FC67D3687}" sibTransId="{9B526D64-0C34-4681-AC94-517E89F3BD77}"/>
    <dgm:cxn modelId="{3B5350F8-C9AB-4667-88F0-B5C837013936}" type="presOf" srcId="{1D7443AF-F4BC-46CA-ACF5-EC0D966AA51D}" destId="{596DA2DA-531B-4EEE-A2D3-81ECBE290AF7}" srcOrd="0" destOrd="0" presId="urn:microsoft.com/office/officeart/2005/8/layout/vList2"/>
    <dgm:cxn modelId="{0F5ED9EB-2FBD-4D42-B937-1E6B46A2C001}" srcId="{373DE6F9-EABB-4CFF-99D5-220217D4BF25}" destId="{260D91E9-A372-41B8-8405-D7AB0E828ACF}" srcOrd="0" destOrd="0" parTransId="{B0C5C010-0E30-4DC3-919C-ED9061C7EE80}" sibTransId="{74209BD8-4893-4371-ABCD-902375D7E0AD}"/>
    <dgm:cxn modelId="{09A897B5-2CA9-4C91-B58E-E86C1CD3C37D}" srcId="{373DE6F9-EABB-4CFF-99D5-220217D4BF25}" destId="{E7D04726-F8E4-4A52-86F5-99317DC538E0}" srcOrd="4" destOrd="0" parTransId="{47AA098D-B37B-4E9D-B46E-7DFABBC6E3C0}" sibTransId="{17B72669-990E-4407-BC06-D581938EF8AF}"/>
    <dgm:cxn modelId="{96E8D878-6B3A-4469-966E-31C4FE5E856C}" type="presOf" srcId="{1F626FB9-5E4D-4E65-99AC-BF44C4B5AE34}" destId="{FDE5A48F-17D0-47D8-9B58-747E89B9BB29}" srcOrd="0" destOrd="2" presId="urn:microsoft.com/office/officeart/2005/8/layout/vList2"/>
    <dgm:cxn modelId="{366AA352-3B35-4E4E-819C-12DF3B44863A}" srcId="{373DE6F9-EABB-4CFF-99D5-220217D4BF25}" destId="{FA9233D2-112B-4ED7-993F-637F86B167A8}" srcOrd="1" destOrd="0" parTransId="{65BA62A3-6EDC-470E-9664-8BDA1ADEAF53}" sibTransId="{8D8FB160-B27B-4C24-AD0B-C6F092B0D725}"/>
    <dgm:cxn modelId="{227168FE-BFFC-4513-9444-442287333595}" type="presOf" srcId="{AF8A2CD7-EB41-47E7-819C-E9D2F8923034}" destId="{FDE5A48F-17D0-47D8-9B58-747E89B9BB29}" srcOrd="0" destOrd="3" presId="urn:microsoft.com/office/officeart/2005/8/layout/vList2"/>
    <dgm:cxn modelId="{8D18083F-A748-4B7F-993B-041F4E8CB1AA}" type="presOf" srcId="{373DE6F9-EABB-4CFF-99D5-220217D4BF25}" destId="{49BE6D75-DC7F-4FE6-A250-11248DA5D205}" srcOrd="0" destOrd="0" presId="urn:microsoft.com/office/officeart/2005/8/layout/vList2"/>
    <dgm:cxn modelId="{EF663ACB-BA1B-4973-987A-6B7EA8A64A12}" srcId="{373DE6F9-EABB-4CFF-99D5-220217D4BF25}" destId="{AF8A2CD7-EB41-47E7-819C-E9D2F8923034}" srcOrd="3" destOrd="0" parTransId="{A4FAC452-8007-4615-8243-FA359F92B6CC}" sibTransId="{A12E9C3A-261A-4418-81D2-CCD0E7C6A3DA}"/>
    <dgm:cxn modelId="{F01FA34D-875C-4DEB-BF10-0187DA523142}" type="presOf" srcId="{260D91E9-A372-41B8-8405-D7AB0E828ACF}" destId="{FDE5A48F-17D0-47D8-9B58-747E89B9BB29}" srcOrd="0" destOrd="0" presId="urn:microsoft.com/office/officeart/2005/8/layout/vList2"/>
    <dgm:cxn modelId="{9D162C5E-3C9E-4175-8B32-13BEF582F296}" type="presOf" srcId="{E7D04726-F8E4-4A52-86F5-99317DC538E0}" destId="{FDE5A48F-17D0-47D8-9B58-747E89B9BB29}" srcOrd="0" destOrd="4" presId="urn:microsoft.com/office/officeart/2005/8/layout/vList2"/>
    <dgm:cxn modelId="{57A78058-9DBE-4D47-8417-93CFD8B6BB1F}" type="presOf" srcId="{FA9233D2-112B-4ED7-993F-637F86B167A8}" destId="{FDE5A48F-17D0-47D8-9B58-747E89B9BB29}" srcOrd="0" destOrd="1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B4CDD67E-6936-4AFD-9C6D-C6B23B9A473D}" type="presParOf" srcId="{596DA2DA-531B-4EEE-A2D3-81ECBE290AF7}" destId="{49BE6D75-DC7F-4FE6-A250-11248DA5D205}" srcOrd="0" destOrd="0" presId="urn:microsoft.com/office/officeart/2005/8/layout/vList2"/>
    <dgm:cxn modelId="{FB86AF8B-4DC3-45BC-AE57-8C32433A1A60}" type="presParOf" srcId="{596DA2DA-531B-4EEE-A2D3-81ECBE290AF7}" destId="{FDE5A48F-17D0-47D8-9B58-747E89B9BB29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 custT="1"/>
      <dgm:spPr/>
      <dgm:t>
        <a:bodyPr/>
        <a:lstStyle/>
        <a:p>
          <a:pPr rtl="0"/>
          <a:r>
            <a:rPr lang="en-US" sz="3000" dirty="0"/>
            <a:t>Company’s perspective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260D91E9-A372-41B8-8405-D7AB0E828ACF}">
      <dgm:prSet custT="1"/>
      <dgm:spPr/>
      <dgm:t>
        <a:bodyPr/>
        <a:lstStyle/>
        <a:p>
          <a:pPr rtl="0"/>
          <a:r>
            <a:rPr lang="en-US" sz="2300" dirty="0"/>
            <a:t>Opportunity to provide need-based product like COVID policy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600223FA-951D-4760-8FE3-94C6BFC5A5F9}">
      <dgm:prSet custT="1"/>
      <dgm:spPr/>
      <dgm:t>
        <a:bodyPr/>
        <a:lstStyle/>
        <a:p>
          <a:pPr rtl="0"/>
          <a:r>
            <a:rPr lang="en-US" sz="2300" dirty="0"/>
            <a:t>Opportunity to price appropriately for covid related hospitalization expenses</a:t>
          </a:r>
        </a:p>
      </dgm:t>
    </dgm:pt>
    <dgm:pt modelId="{93312462-175B-4902-9AC4-9E85277F823F}" type="parTrans" cxnId="{1D7C186C-E84C-4E0B-B136-DB678D2ACA24}">
      <dgm:prSet/>
      <dgm:spPr/>
      <dgm:t>
        <a:bodyPr/>
        <a:lstStyle/>
        <a:p>
          <a:endParaRPr lang="en-US"/>
        </a:p>
      </dgm:t>
    </dgm:pt>
    <dgm:pt modelId="{289FE593-360B-4462-A4A1-C23F1AE26748}" type="sibTrans" cxnId="{1D7C186C-E84C-4E0B-B136-DB678D2ACA24}">
      <dgm:prSet/>
      <dgm:spPr/>
      <dgm:t>
        <a:bodyPr/>
        <a:lstStyle/>
        <a:p>
          <a:endParaRPr lang="en-US"/>
        </a:p>
      </dgm:t>
    </dgm:pt>
    <dgm:pt modelId="{78D50558-BB0A-4DBB-94A6-E7A3C6DAC9E5}">
      <dgm:prSet custT="1"/>
      <dgm:spPr/>
      <dgm:t>
        <a:bodyPr/>
        <a:lstStyle/>
        <a:p>
          <a:pPr rtl="0"/>
          <a:r>
            <a:rPr lang="en-US" sz="2300" dirty="0"/>
            <a:t>Very high risk – risk of anti-selection from vulnerable group </a:t>
          </a:r>
        </a:p>
      </dgm:t>
    </dgm:pt>
    <dgm:pt modelId="{D054530A-56EB-42F1-8516-0A064190D49D}" type="parTrans" cxnId="{E81F5046-7354-4D6A-8FA5-5569284E5EDD}">
      <dgm:prSet/>
      <dgm:spPr/>
      <dgm:t>
        <a:bodyPr/>
        <a:lstStyle/>
        <a:p>
          <a:endParaRPr lang="en-US"/>
        </a:p>
      </dgm:t>
    </dgm:pt>
    <dgm:pt modelId="{29C23AA7-434F-4595-A6C9-FCEE68E8D797}" type="sibTrans" cxnId="{E81F5046-7354-4D6A-8FA5-5569284E5EDD}">
      <dgm:prSet/>
      <dgm:spPr/>
      <dgm:t>
        <a:bodyPr/>
        <a:lstStyle/>
        <a:p>
          <a:endParaRPr lang="en-US"/>
        </a:p>
      </dgm:t>
    </dgm:pt>
    <dgm:pt modelId="{9BF1B857-67B4-44AC-A482-C16137B130EA}">
      <dgm:prSet custT="1"/>
      <dgm:spPr/>
      <dgm:t>
        <a:bodyPr/>
        <a:lstStyle/>
        <a:p>
          <a:pPr rtl="0"/>
          <a:r>
            <a:rPr lang="en-US" sz="2300" dirty="0"/>
            <a:t>Opportunity to capture untapped market</a:t>
          </a:r>
        </a:p>
      </dgm:t>
    </dgm:pt>
    <dgm:pt modelId="{DA7C7E7C-A76A-4F0B-AA05-5AAFA5CD41A2}" type="parTrans" cxnId="{2FE2B4AC-C5A1-4022-8F6A-FC22ABE7AAEA}">
      <dgm:prSet/>
      <dgm:spPr/>
      <dgm:t>
        <a:bodyPr/>
        <a:lstStyle/>
        <a:p>
          <a:endParaRPr lang="en-US"/>
        </a:p>
      </dgm:t>
    </dgm:pt>
    <dgm:pt modelId="{8DF73D25-FB61-47AF-AE59-3205E8A3C067}" type="sibTrans" cxnId="{2FE2B4AC-C5A1-4022-8F6A-FC22ABE7AAEA}">
      <dgm:prSet/>
      <dgm:spPr/>
      <dgm:t>
        <a:bodyPr/>
        <a:lstStyle/>
        <a:p>
          <a:endParaRPr lang="en-US"/>
        </a:p>
      </dgm:t>
    </dgm:pt>
    <dgm:pt modelId="{392CC772-D131-4F27-A82B-EDC8BACE6E6C}">
      <dgm:prSet custT="1"/>
      <dgm:spPr/>
      <dgm:t>
        <a:bodyPr/>
        <a:lstStyle/>
        <a:p>
          <a:pPr rtl="0"/>
          <a:r>
            <a:rPr lang="en-US" sz="2300" dirty="0"/>
            <a:t>But Limited data and information – unpredictability of trends</a:t>
          </a:r>
        </a:p>
      </dgm:t>
    </dgm:pt>
    <dgm:pt modelId="{36822595-9C07-4515-8252-78C3CBA6AB1F}" type="parTrans" cxnId="{FF58819B-1ECC-4685-B902-7B9926E043F5}">
      <dgm:prSet/>
      <dgm:spPr/>
      <dgm:t>
        <a:bodyPr/>
        <a:lstStyle/>
        <a:p>
          <a:endParaRPr lang="en-US"/>
        </a:p>
      </dgm:t>
    </dgm:pt>
    <dgm:pt modelId="{E522A58A-16D9-4EA7-BFC0-0D783DEF37A6}" type="sibTrans" cxnId="{FF58819B-1ECC-4685-B902-7B9926E043F5}">
      <dgm:prSet/>
      <dgm:spPr/>
      <dgm:t>
        <a:bodyPr/>
        <a:lstStyle/>
        <a:p>
          <a:endParaRPr lang="en-US"/>
        </a:p>
      </dgm:t>
    </dgm:pt>
    <dgm:pt modelId="{6A1B37AB-8035-4F3F-8635-987E270EAA30}">
      <dgm:prSet custT="1"/>
      <dgm:spPr/>
      <dgm:t>
        <a:bodyPr/>
        <a:lstStyle/>
        <a:p>
          <a:pPr rtl="0"/>
          <a:r>
            <a:rPr lang="en-US" sz="2300" dirty="0"/>
            <a:t>Depends on management attitude towards risk</a:t>
          </a:r>
        </a:p>
      </dgm:t>
    </dgm:pt>
    <dgm:pt modelId="{B48BD8F8-A7FF-45B5-988C-BF9F9B2DBB1B}" type="parTrans" cxnId="{75B24B29-73FA-4FE7-962F-A715B963EC49}">
      <dgm:prSet/>
      <dgm:spPr/>
      <dgm:t>
        <a:bodyPr/>
        <a:lstStyle/>
        <a:p>
          <a:endParaRPr lang="en-US"/>
        </a:p>
      </dgm:t>
    </dgm:pt>
    <dgm:pt modelId="{65C787C7-AF5B-4508-933C-BD8405536862}" type="sibTrans" cxnId="{75B24B29-73FA-4FE7-962F-A715B963EC49}">
      <dgm:prSet/>
      <dgm:spPr/>
      <dgm:t>
        <a:bodyPr/>
        <a:lstStyle/>
        <a:p>
          <a:endParaRPr lang="en-US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ScaleY="69757" custLinFactNeighborX="-1000" custLinFactNeighborY="-2169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E5A48F-17D0-47D8-9B58-747E89B9BB29}" type="pres">
      <dgm:prSet presAssocID="{373DE6F9-EABB-4CFF-99D5-220217D4BF25}" presName="childText" presStyleLbl="revTx" presStyleIdx="0" presStyleCnt="1" custScaleX="97564" custScaleY="16232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BF812C9-0889-4D68-9CB7-AB938AA85759}" type="presOf" srcId="{260D91E9-A372-41B8-8405-D7AB0E828ACF}" destId="{FDE5A48F-17D0-47D8-9B58-747E89B9BB29}" srcOrd="0" destOrd="0" presId="urn:microsoft.com/office/officeart/2005/8/layout/vList2"/>
    <dgm:cxn modelId="{EB612294-2729-4228-8D39-72192BC59700}" type="presOf" srcId="{600223FA-951D-4760-8FE3-94C6BFC5A5F9}" destId="{FDE5A48F-17D0-47D8-9B58-747E89B9BB29}" srcOrd="0" destOrd="3" presId="urn:microsoft.com/office/officeart/2005/8/layout/vList2"/>
    <dgm:cxn modelId="{75B24B29-73FA-4FE7-962F-A715B963EC49}" srcId="{373DE6F9-EABB-4CFF-99D5-220217D4BF25}" destId="{6A1B37AB-8035-4F3F-8635-987E270EAA30}" srcOrd="1" destOrd="0" parTransId="{B48BD8F8-A7FF-45B5-988C-BF9F9B2DBB1B}" sibTransId="{65C787C7-AF5B-4508-933C-BD8405536862}"/>
    <dgm:cxn modelId="{0F5ED9EB-2FBD-4D42-B937-1E6B46A2C001}" srcId="{373DE6F9-EABB-4CFF-99D5-220217D4BF25}" destId="{260D91E9-A372-41B8-8405-D7AB0E828ACF}" srcOrd="0" destOrd="0" parTransId="{B0C5C010-0E30-4DC3-919C-ED9061C7EE80}" sibTransId="{74209BD8-4893-4371-ABCD-902375D7E0AD}"/>
    <dgm:cxn modelId="{FA8F44CA-9B78-44E9-A944-1B22D5C2964F}" type="presOf" srcId="{78D50558-BB0A-4DBB-94A6-E7A3C6DAC9E5}" destId="{FDE5A48F-17D0-47D8-9B58-747E89B9BB29}" srcOrd="0" destOrd="5" presId="urn:microsoft.com/office/officeart/2005/8/layout/vList2"/>
    <dgm:cxn modelId="{FF58819B-1ECC-4685-B902-7B9926E043F5}" srcId="{373DE6F9-EABB-4CFF-99D5-220217D4BF25}" destId="{392CC772-D131-4F27-A82B-EDC8BACE6E6C}" srcOrd="4" destOrd="0" parTransId="{36822595-9C07-4515-8252-78C3CBA6AB1F}" sibTransId="{E522A58A-16D9-4EA7-BFC0-0D783DEF37A6}"/>
    <dgm:cxn modelId="{A55D09FD-E7E4-4A1C-8817-48FE533FCF14}" type="presOf" srcId="{9BF1B857-67B4-44AC-A482-C16137B130EA}" destId="{FDE5A48F-17D0-47D8-9B58-747E89B9BB29}" srcOrd="0" destOrd="2" presId="urn:microsoft.com/office/officeart/2005/8/layout/vList2"/>
    <dgm:cxn modelId="{1D7C186C-E84C-4E0B-B136-DB678D2ACA24}" srcId="{373DE6F9-EABB-4CFF-99D5-220217D4BF25}" destId="{600223FA-951D-4760-8FE3-94C6BFC5A5F9}" srcOrd="3" destOrd="0" parTransId="{93312462-175B-4902-9AC4-9E85277F823F}" sibTransId="{289FE593-360B-4462-A4A1-C23F1AE26748}"/>
    <dgm:cxn modelId="{E81F5046-7354-4D6A-8FA5-5569284E5EDD}" srcId="{373DE6F9-EABB-4CFF-99D5-220217D4BF25}" destId="{78D50558-BB0A-4DBB-94A6-E7A3C6DAC9E5}" srcOrd="5" destOrd="0" parTransId="{D054530A-56EB-42F1-8516-0A064190D49D}" sibTransId="{29C23AA7-434F-4595-A6C9-FCEE68E8D797}"/>
    <dgm:cxn modelId="{A5FF984C-BCBA-4228-BA81-3CEB7B7DD087}" type="presOf" srcId="{392CC772-D131-4F27-A82B-EDC8BACE6E6C}" destId="{FDE5A48F-17D0-47D8-9B58-747E89B9BB29}" srcOrd="0" destOrd="4" presId="urn:microsoft.com/office/officeart/2005/8/layout/vList2"/>
    <dgm:cxn modelId="{F500DFC9-AE88-4B2A-A918-EDE212BA207E}" type="presOf" srcId="{1D7443AF-F4BC-46CA-ACF5-EC0D966AA51D}" destId="{596DA2DA-531B-4EEE-A2D3-81ECBE290AF7}" srcOrd="0" destOrd="0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3D567241-B6FA-42AE-BA47-8D8C849AC495}" type="presOf" srcId="{6A1B37AB-8035-4F3F-8635-987E270EAA30}" destId="{FDE5A48F-17D0-47D8-9B58-747E89B9BB29}" srcOrd="0" destOrd="1" presId="urn:microsoft.com/office/officeart/2005/8/layout/vList2"/>
    <dgm:cxn modelId="{2FE2B4AC-C5A1-4022-8F6A-FC22ABE7AAEA}" srcId="{373DE6F9-EABB-4CFF-99D5-220217D4BF25}" destId="{9BF1B857-67B4-44AC-A482-C16137B130EA}" srcOrd="2" destOrd="0" parTransId="{DA7C7E7C-A76A-4F0B-AA05-5AAFA5CD41A2}" sibTransId="{8DF73D25-FB61-47AF-AE59-3205E8A3C067}"/>
    <dgm:cxn modelId="{64F3478D-1537-4D74-9625-2A390590C832}" type="presOf" srcId="{373DE6F9-EABB-4CFF-99D5-220217D4BF25}" destId="{49BE6D75-DC7F-4FE6-A250-11248DA5D205}" srcOrd="0" destOrd="0" presId="urn:microsoft.com/office/officeart/2005/8/layout/vList2"/>
    <dgm:cxn modelId="{0F516824-E1D5-4F70-81F6-49A5A9F0ECD0}" type="presParOf" srcId="{596DA2DA-531B-4EEE-A2D3-81ECBE290AF7}" destId="{49BE6D75-DC7F-4FE6-A250-11248DA5D205}" srcOrd="0" destOrd="0" presId="urn:microsoft.com/office/officeart/2005/8/layout/vList2"/>
    <dgm:cxn modelId="{ADCFBBAF-AA3C-483F-A9F0-67D8D0AF476B}" type="presParOf" srcId="{596DA2DA-531B-4EEE-A2D3-81ECBE290AF7}" destId="{FDE5A48F-17D0-47D8-9B58-747E89B9BB29}" srcOrd="1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 custT="1"/>
      <dgm:spPr/>
      <dgm:t>
        <a:bodyPr/>
        <a:lstStyle/>
        <a:p>
          <a:pPr rtl="0"/>
          <a:r>
            <a:rPr lang="en-US" sz="2800" dirty="0"/>
            <a:t>Promotion of Individual version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 sz="2000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 sz="2000"/>
        </a:p>
      </dgm:t>
    </dgm:pt>
    <dgm:pt modelId="{23815E0B-C40C-4A11-89CB-99F04B02AC5B}">
      <dgm:prSet custT="1"/>
      <dgm:spPr/>
      <dgm:t>
        <a:bodyPr/>
        <a:lstStyle/>
        <a:p>
          <a:pPr rtl="0"/>
          <a:endParaRPr lang="en-US" sz="1600" dirty="0"/>
        </a:p>
      </dgm:t>
    </dgm:pt>
    <dgm:pt modelId="{B369C8B0-DF8A-4E18-AB8A-AD0C13F547DD}" type="parTrans" cxnId="{22162D5E-5A0D-4720-8B99-7E82BDD861C0}">
      <dgm:prSet/>
      <dgm:spPr/>
      <dgm:t>
        <a:bodyPr/>
        <a:lstStyle/>
        <a:p>
          <a:endParaRPr lang="en-US" sz="2000"/>
        </a:p>
      </dgm:t>
    </dgm:pt>
    <dgm:pt modelId="{E27CA793-1F00-4ABA-92E7-E6242E7A4B05}" type="sibTrans" cxnId="{22162D5E-5A0D-4720-8B99-7E82BDD861C0}">
      <dgm:prSet/>
      <dgm:spPr/>
      <dgm:t>
        <a:bodyPr/>
        <a:lstStyle/>
        <a:p>
          <a:endParaRPr lang="en-US" sz="2000"/>
        </a:p>
      </dgm:t>
    </dgm:pt>
    <dgm:pt modelId="{FA9233D2-112B-4ED7-993F-637F86B167A8}">
      <dgm:prSet custT="1"/>
      <dgm:spPr/>
      <dgm:t>
        <a:bodyPr/>
        <a:lstStyle/>
        <a:p>
          <a:pPr rtl="0"/>
          <a:r>
            <a:rPr lang="en-US" sz="1900" dirty="0"/>
            <a:t>Ensures presence and market share </a:t>
          </a:r>
        </a:p>
      </dgm:t>
    </dgm:pt>
    <dgm:pt modelId="{65BA62A3-6EDC-470E-9664-8BDA1ADEAF53}" type="parTrans" cxnId="{366AA352-3B35-4E4E-819C-12DF3B44863A}">
      <dgm:prSet/>
      <dgm:spPr/>
      <dgm:t>
        <a:bodyPr/>
        <a:lstStyle/>
        <a:p>
          <a:endParaRPr lang="en-IN" sz="2000"/>
        </a:p>
      </dgm:t>
    </dgm:pt>
    <dgm:pt modelId="{8D8FB160-B27B-4C24-AD0B-C6F092B0D725}" type="sibTrans" cxnId="{366AA352-3B35-4E4E-819C-12DF3B44863A}">
      <dgm:prSet/>
      <dgm:spPr/>
      <dgm:t>
        <a:bodyPr/>
        <a:lstStyle/>
        <a:p>
          <a:endParaRPr lang="en-IN" sz="2000"/>
        </a:p>
      </dgm:t>
    </dgm:pt>
    <dgm:pt modelId="{1E79C1BD-063E-4A02-BE71-48D8C4994073}">
      <dgm:prSet custT="1"/>
      <dgm:spPr/>
      <dgm:t>
        <a:bodyPr/>
        <a:lstStyle/>
        <a:p>
          <a:pPr rtl="0"/>
          <a:endParaRPr lang="en-US" sz="1600" dirty="0"/>
        </a:p>
      </dgm:t>
    </dgm:pt>
    <dgm:pt modelId="{EE5712CB-F94A-4CCD-B5F2-BFE0C9725BA3}" type="parTrans" cxnId="{135B1AF9-1738-46E2-97DA-642192E5FB3E}">
      <dgm:prSet/>
      <dgm:spPr/>
      <dgm:t>
        <a:bodyPr/>
        <a:lstStyle/>
        <a:p>
          <a:endParaRPr lang="en-IN" sz="2000"/>
        </a:p>
      </dgm:t>
    </dgm:pt>
    <dgm:pt modelId="{C6B6D185-A2A9-43F1-88AE-1E055FC5C21B}" type="sibTrans" cxnId="{135B1AF9-1738-46E2-97DA-642192E5FB3E}">
      <dgm:prSet/>
      <dgm:spPr/>
      <dgm:t>
        <a:bodyPr/>
        <a:lstStyle/>
        <a:p>
          <a:endParaRPr lang="en-IN" sz="2000"/>
        </a:p>
      </dgm:t>
    </dgm:pt>
    <dgm:pt modelId="{64B08027-B1CC-49C9-90CD-289477B4FD23}">
      <dgm:prSet custT="1"/>
      <dgm:spPr/>
      <dgm:t>
        <a:bodyPr/>
        <a:lstStyle/>
        <a:p>
          <a:pPr rtl="0"/>
          <a:endParaRPr lang="en-US" sz="1600" dirty="0"/>
        </a:p>
      </dgm:t>
    </dgm:pt>
    <dgm:pt modelId="{40F56EE7-37B5-4F4A-A7F8-4688457B6723}" type="parTrans" cxnId="{13F728B4-31F5-473C-AE2A-4065297C0A3F}">
      <dgm:prSet/>
      <dgm:spPr/>
      <dgm:t>
        <a:bodyPr/>
        <a:lstStyle/>
        <a:p>
          <a:endParaRPr lang="en-IN" sz="2000"/>
        </a:p>
      </dgm:t>
    </dgm:pt>
    <dgm:pt modelId="{5FE1E73E-34E3-4B1C-85CE-C2925214EC40}" type="sibTrans" cxnId="{13F728B4-31F5-473C-AE2A-4065297C0A3F}">
      <dgm:prSet/>
      <dgm:spPr/>
      <dgm:t>
        <a:bodyPr/>
        <a:lstStyle/>
        <a:p>
          <a:endParaRPr lang="en-IN" sz="2000"/>
        </a:p>
      </dgm:t>
    </dgm:pt>
    <dgm:pt modelId="{1F626FB9-5E4D-4E65-99AC-BF44C4B5AE34}">
      <dgm:prSet custT="1"/>
      <dgm:spPr/>
      <dgm:t>
        <a:bodyPr/>
        <a:lstStyle/>
        <a:p>
          <a:pPr rtl="0"/>
          <a:r>
            <a:rPr lang="en-US" sz="1900" dirty="0"/>
            <a:t>Aggressive promotion means higher expenses  </a:t>
          </a:r>
        </a:p>
      </dgm:t>
    </dgm:pt>
    <dgm:pt modelId="{92ECCF75-D33F-4687-BF4E-5F8FC67D3687}" type="parTrans" cxnId="{415E65A1-B17F-4E77-84FD-285150765E3D}">
      <dgm:prSet/>
      <dgm:spPr/>
      <dgm:t>
        <a:bodyPr/>
        <a:lstStyle/>
        <a:p>
          <a:endParaRPr lang="en-IN" sz="2000"/>
        </a:p>
      </dgm:t>
    </dgm:pt>
    <dgm:pt modelId="{9B526D64-0C34-4681-AC94-517E89F3BD77}" type="sibTrans" cxnId="{415E65A1-B17F-4E77-84FD-285150765E3D}">
      <dgm:prSet/>
      <dgm:spPr/>
      <dgm:t>
        <a:bodyPr/>
        <a:lstStyle/>
        <a:p>
          <a:endParaRPr lang="en-IN" sz="2000"/>
        </a:p>
      </dgm:t>
    </dgm:pt>
    <dgm:pt modelId="{99B58C3C-7FCF-4EFF-9E1D-36BCE7A1E5AE}">
      <dgm:prSet custT="1"/>
      <dgm:spPr/>
      <dgm:t>
        <a:bodyPr/>
        <a:lstStyle/>
        <a:p>
          <a:pPr rtl="0"/>
          <a:r>
            <a:rPr lang="en-US" sz="1900" dirty="0"/>
            <a:t>Uncertainty, expected increasing strain on hospitals and its implications – means insurer may shy away from aggressive promotion</a:t>
          </a:r>
        </a:p>
      </dgm:t>
    </dgm:pt>
    <dgm:pt modelId="{F300CDAE-12A3-4557-94E9-69971B735F26}" type="parTrans" cxnId="{89B39D23-C856-42CC-B5D6-D9C9D0DF742A}">
      <dgm:prSet/>
      <dgm:spPr/>
      <dgm:t>
        <a:bodyPr/>
        <a:lstStyle/>
        <a:p>
          <a:endParaRPr lang="en-IN" sz="2000"/>
        </a:p>
      </dgm:t>
    </dgm:pt>
    <dgm:pt modelId="{AB23A741-BC79-47B1-B880-0829FF782C4C}" type="sibTrans" cxnId="{89B39D23-C856-42CC-B5D6-D9C9D0DF742A}">
      <dgm:prSet/>
      <dgm:spPr/>
      <dgm:t>
        <a:bodyPr/>
        <a:lstStyle/>
        <a:p>
          <a:endParaRPr lang="en-IN" sz="2000"/>
        </a:p>
      </dgm:t>
    </dgm:pt>
    <dgm:pt modelId="{AE124D77-AFE5-4E93-9C96-36AA6A03B541}">
      <dgm:prSet custT="1"/>
      <dgm:spPr/>
      <dgm:t>
        <a:bodyPr/>
        <a:lstStyle/>
        <a:p>
          <a:pPr rtl="0"/>
          <a:endParaRPr lang="en-US" sz="1600" dirty="0"/>
        </a:p>
      </dgm:t>
    </dgm:pt>
    <dgm:pt modelId="{0F2E784B-E884-4C27-804B-6C179408A947}" type="parTrans" cxnId="{D612DB52-D2F1-45D3-8981-40C119237727}">
      <dgm:prSet/>
      <dgm:spPr/>
      <dgm:t>
        <a:bodyPr/>
        <a:lstStyle/>
        <a:p>
          <a:endParaRPr lang="en-IN" sz="2000"/>
        </a:p>
      </dgm:t>
    </dgm:pt>
    <dgm:pt modelId="{B22D394F-3A88-4D64-AA37-9E9BBD7C123E}" type="sibTrans" cxnId="{D612DB52-D2F1-45D3-8981-40C119237727}">
      <dgm:prSet/>
      <dgm:spPr/>
      <dgm:t>
        <a:bodyPr/>
        <a:lstStyle/>
        <a:p>
          <a:endParaRPr lang="en-IN" sz="2000"/>
        </a:p>
      </dgm:t>
    </dgm:pt>
    <dgm:pt modelId="{4AD684C6-3242-4A3A-B2DC-9A6096E4D8B8}">
      <dgm:prSet custT="1"/>
      <dgm:spPr/>
      <dgm:t>
        <a:bodyPr/>
        <a:lstStyle/>
        <a:p>
          <a:pPr rtl="0"/>
          <a:r>
            <a:rPr lang="en-US" sz="1900" dirty="0"/>
            <a:t>Advertise moderately - just to make people aware of the COVID specific product</a:t>
          </a:r>
        </a:p>
      </dgm:t>
    </dgm:pt>
    <dgm:pt modelId="{2EB3F490-89B5-4BE3-878F-3D0821579601}" type="parTrans" cxnId="{5C278A44-2062-4E67-8FF7-12A2DC9EC94A}">
      <dgm:prSet/>
      <dgm:spPr/>
      <dgm:t>
        <a:bodyPr/>
        <a:lstStyle/>
        <a:p>
          <a:endParaRPr lang="en-IN" sz="2000"/>
        </a:p>
      </dgm:t>
    </dgm:pt>
    <dgm:pt modelId="{05244337-9692-4AD3-B428-D115A164FAF8}" type="sibTrans" cxnId="{5C278A44-2062-4E67-8FF7-12A2DC9EC94A}">
      <dgm:prSet/>
      <dgm:spPr/>
      <dgm:t>
        <a:bodyPr/>
        <a:lstStyle/>
        <a:p>
          <a:endParaRPr lang="en-IN" sz="2000"/>
        </a:p>
      </dgm:t>
    </dgm:pt>
    <dgm:pt modelId="{2EEADCD0-F14A-4A97-8013-A290D927A52D}">
      <dgm:prSet custT="1"/>
      <dgm:spPr/>
      <dgm:t>
        <a:bodyPr/>
        <a:lstStyle/>
        <a:p>
          <a:pPr rtl="0"/>
          <a:r>
            <a:rPr lang="en-US" sz="1900" dirty="0"/>
            <a:t>Advertise heavily on mainstream products highlighting that COVID related expenses are also covered</a:t>
          </a:r>
        </a:p>
      </dgm:t>
    </dgm:pt>
    <dgm:pt modelId="{04176774-2306-422E-A368-C0EA0FC19A07}" type="parTrans" cxnId="{B7B25F85-45A6-49F7-B702-558F9485DDB8}">
      <dgm:prSet/>
      <dgm:spPr/>
      <dgm:t>
        <a:bodyPr/>
        <a:lstStyle/>
        <a:p>
          <a:endParaRPr lang="en-IN" sz="2000"/>
        </a:p>
      </dgm:t>
    </dgm:pt>
    <dgm:pt modelId="{CC78CDCB-45AF-46EE-947C-26479859F90C}" type="sibTrans" cxnId="{B7B25F85-45A6-49F7-B702-558F9485DDB8}">
      <dgm:prSet/>
      <dgm:spPr/>
      <dgm:t>
        <a:bodyPr/>
        <a:lstStyle/>
        <a:p>
          <a:endParaRPr lang="en-IN" sz="2000"/>
        </a:p>
      </dgm:t>
    </dgm:pt>
    <dgm:pt modelId="{C5799BF2-53E0-42D4-89F1-8353F0D35DF0}">
      <dgm:prSet custT="1"/>
      <dgm:spPr/>
      <dgm:t>
        <a:bodyPr/>
        <a:lstStyle/>
        <a:p>
          <a:pPr rtl="0"/>
          <a:r>
            <a:rPr lang="en-US" sz="1900" dirty="0"/>
            <a:t>Increasing fear and increased awareness of the need of health insurance</a:t>
          </a:r>
        </a:p>
      </dgm:t>
    </dgm:pt>
    <dgm:pt modelId="{0CF3F746-3F42-4601-9A04-7B5E031A30C5}" type="parTrans" cxnId="{916325B9-D925-4DBE-A9E7-B0BB5FF057CE}">
      <dgm:prSet/>
      <dgm:spPr/>
      <dgm:t>
        <a:bodyPr/>
        <a:lstStyle/>
        <a:p>
          <a:endParaRPr lang="en-IN" sz="2000"/>
        </a:p>
      </dgm:t>
    </dgm:pt>
    <dgm:pt modelId="{97A6212B-61A1-4EFF-99CE-3B0455A05463}" type="sibTrans" cxnId="{916325B9-D925-4DBE-A9E7-B0BB5FF057CE}">
      <dgm:prSet/>
      <dgm:spPr/>
      <dgm:t>
        <a:bodyPr/>
        <a:lstStyle/>
        <a:p>
          <a:endParaRPr lang="en-IN" sz="2000"/>
        </a:p>
      </dgm:t>
    </dgm:pt>
    <dgm:pt modelId="{43501028-F6FC-4746-8611-0CD63CF4EB59}">
      <dgm:prSet custT="1"/>
      <dgm:spPr/>
      <dgm:t>
        <a:bodyPr/>
        <a:lstStyle/>
        <a:p>
          <a:pPr rtl="0"/>
          <a:r>
            <a:rPr lang="en-US" sz="1900" dirty="0"/>
            <a:t>Opportunity to increase penetration</a:t>
          </a:r>
        </a:p>
      </dgm:t>
    </dgm:pt>
    <dgm:pt modelId="{CBEE8D1B-0B82-43DA-A94D-A17F82770086}" type="parTrans" cxnId="{904CBFBF-971C-427A-BA51-91D34C6B8338}">
      <dgm:prSet/>
      <dgm:spPr/>
      <dgm:t>
        <a:bodyPr/>
        <a:lstStyle/>
        <a:p>
          <a:endParaRPr lang="en-IN" sz="2000"/>
        </a:p>
      </dgm:t>
    </dgm:pt>
    <dgm:pt modelId="{64C8395A-90D1-47D9-BFA8-B18B66C9BAC0}" type="sibTrans" cxnId="{904CBFBF-971C-427A-BA51-91D34C6B8338}">
      <dgm:prSet/>
      <dgm:spPr/>
      <dgm:t>
        <a:bodyPr/>
        <a:lstStyle/>
        <a:p>
          <a:endParaRPr lang="en-IN" sz="2000"/>
        </a:p>
      </dgm:t>
    </dgm:pt>
    <dgm:pt modelId="{A610A59F-E08B-403D-898C-15805CEB2653}">
      <dgm:prSet custT="1"/>
      <dgm:spPr/>
      <dgm:t>
        <a:bodyPr/>
        <a:lstStyle/>
        <a:p>
          <a:r>
            <a:rPr lang="en-IN" sz="1900" dirty="0"/>
            <a:t>Mainstream renewable after one year – hence preferable for both the company and consumer</a:t>
          </a:r>
        </a:p>
      </dgm:t>
    </dgm:pt>
    <dgm:pt modelId="{95DD9770-C4C9-4686-9C1E-15D5E212C6E8}" type="parTrans" cxnId="{FCB87B76-9BBA-4566-9FB4-A0E45A1C2329}">
      <dgm:prSet/>
      <dgm:spPr/>
      <dgm:t>
        <a:bodyPr/>
        <a:lstStyle/>
        <a:p>
          <a:endParaRPr lang="en-IN" sz="2000"/>
        </a:p>
      </dgm:t>
    </dgm:pt>
    <dgm:pt modelId="{7D3CF759-0889-480C-9AB4-57CC8281115C}" type="sibTrans" cxnId="{FCB87B76-9BBA-4566-9FB4-A0E45A1C2329}">
      <dgm:prSet/>
      <dgm:spPr/>
      <dgm:t>
        <a:bodyPr/>
        <a:lstStyle/>
        <a:p>
          <a:endParaRPr lang="en-IN" sz="2000"/>
        </a:p>
      </dgm:t>
    </dgm:pt>
    <dgm:pt modelId="{9B91AECF-A1C4-42D9-88E2-D9CE4A95B74B}">
      <dgm:prSet custT="1"/>
      <dgm:spPr/>
      <dgm:t>
        <a:bodyPr/>
        <a:lstStyle/>
        <a:p>
          <a:pPr rtl="0"/>
          <a:r>
            <a:rPr lang="en-US" sz="1900" dirty="0"/>
            <a:t>Competitive market - insurer may be forced to promote COVID specific product </a:t>
          </a:r>
        </a:p>
      </dgm:t>
    </dgm:pt>
    <dgm:pt modelId="{7D588D95-9B70-402F-8DE3-4D8E9E18642A}" type="parTrans" cxnId="{A4D6BEE8-39B1-4C55-A049-89CB6D7E0F44}">
      <dgm:prSet/>
      <dgm:spPr/>
      <dgm:t>
        <a:bodyPr/>
        <a:lstStyle/>
        <a:p>
          <a:endParaRPr lang="en-IN" sz="2000"/>
        </a:p>
      </dgm:t>
    </dgm:pt>
    <dgm:pt modelId="{8E34EF06-E4B9-4139-8C89-01B25AAD8656}" type="sibTrans" cxnId="{A4D6BEE8-39B1-4C55-A049-89CB6D7E0F44}">
      <dgm:prSet/>
      <dgm:spPr/>
      <dgm:t>
        <a:bodyPr/>
        <a:lstStyle/>
        <a:p>
          <a:endParaRPr lang="en-IN" sz="2000"/>
        </a:p>
      </dgm:t>
    </dgm:pt>
    <dgm:pt modelId="{B60BA4A4-1290-42FA-BDE8-8A96B2E8593E}">
      <dgm:prSet custT="1"/>
      <dgm:spPr/>
      <dgm:t>
        <a:bodyPr/>
        <a:lstStyle/>
        <a:p>
          <a:pPr rtl="0"/>
          <a:r>
            <a:rPr lang="en-US" sz="1900" dirty="0"/>
            <a:t>Product is also non-renewable after one year – Can insurer recoup its expenses?</a:t>
          </a:r>
        </a:p>
      </dgm:t>
    </dgm:pt>
    <dgm:pt modelId="{0F25EE27-B1B1-4B35-8A8B-92CCBC0D54BB}" type="parTrans" cxnId="{C8C3DE6F-45E6-4A0D-80BA-D090216896D9}">
      <dgm:prSet/>
      <dgm:spPr/>
      <dgm:t>
        <a:bodyPr/>
        <a:lstStyle/>
        <a:p>
          <a:endParaRPr lang="en-IN"/>
        </a:p>
      </dgm:t>
    </dgm:pt>
    <dgm:pt modelId="{761BF8A9-BF7D-4BAD-8A94-66802AF04A71}" type="sibTrans" cxnId="{C8C3DE6F-45E6-4A0D-80BA-D090216896D9}">
      <dgm:prSet/>
      <dgm:spPr/>
      <dgm:t>
        <a:bodyPr/>
        <a:lstStyle/>
        <a:p>
          <a:endParaRPr lang="en-IN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ScaleY="152047" custLinFactNeighborX="-3218" custLinFactNeighborY="-80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E5A48F-17D0-47D8-9B58-747E89B9BB29}" type="pres">
      <dgm:prSet presAssocID="{373DE6F9-EABB-4CFF-99D5-220217D4BF25}" presName="childText" presStyleLbl="revTx" presStyleIdx="0" presStyleCnt="1" custScaleY="10193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EFD4608-5BC2-4FD7-8C14-1DD033B24513}" type="presOf" srcId="{FA9233D2-112B-4ED7-993F-637F86B167A8}" destId="{FDE5A48F-17D0-47D8-9B58-747E89B9BB29}" srcOrd="0" destOrd="1" presId="urn:microsoft.com/office/officeart/2005/8/layout/vList2"/>
    <dgm:cxn modelId="{366AA352-3B35-4E4E-819C-12DF3B44863A}" srcId="{373DE6F9-EABB-4CFF-99D5-220217D4BF25}" destId="{FA9233D2-112B-4ED7-993F-637F86B167A8}" srcOrd="1" destOrd="0" parTransId="{65BA62A3-6EDC-470E-9664-8BDA1ADEAF53}" sibTransId="{8D8FB160-B27B-4C24-AD0B-C6F092B0D725}"/>
    <dgm:cxn modelId="{B2129AA2-0247-4BBD-90D1-F05A6448B429}" type="presOf" srcId="{1D7443AF-F4BC-46CA-ACF5-EC0D966AA51D}" destId="{596DA2DA-531B-4EEE-A2D3-81ECBE290AF7}" srcOrd="0" destOrd="0" presId="urn:microsoft.com/office/officeart/2005/8/layout/vList2"/>
    <dgm:cxn modelId="{C8C3DE6F-45E6-4A0D-80BA-D090216896D9}" srcId="{373DE6F9-EABB-4CFF-99D5-220217D4BF25}" destId="{B60BA4A4-1290-42FA-BDE8-8A96B2E8593E}" srcOrd="3" destOrd="0" parTransId="{0F25EE27-B1B1-4B35-8A8B-92CCBC0D54BB}" sibTransId="{761BF8A9-BF7D-4BAD-8A94-66802AF04A71}"/>
    <dgm:cxn modelId="{B7B25F85-45A6-49F7-B702-558F9485DDB8}" srcId="{373DE6F9-EABB-4CFF-99D5-220217D4BF25}" destId="{2EEADCD0-F14A-4A97-8013-A290D927A52D}" srcOrd="6" destOrd="0" parTransId="{04176774-2306-422E-A368-C0EA0FC19A07}" sibTransId="{CC78CDCB-45AF-46EE-947C-26479859F90C}"/>
    <dgm:cxn modelId="{B97D9049-1E21-4DB3-A24E-3427B240980F}" type="presOf" srcId="{9B91AECF-A1C4-42D9-88E2-D9CE4A95B74B}" destId="{FDE5A48F-17D0-47D8-9B58-747E89B9BB29}" srcOrd="0" destOrd="0" presId="urn:microsoft.com/office/officeart/2005/8/layout/vList2"/>
    <dgm:cxn modelId="{1DA4D4E0-95DD-4857-8B90-BB5F95D0EDD8}" type="presOf" srcId="{B60BA4A4-1290-42FA-BDE8-8A96B2E8593E}" destId="{FDE5A48F-17D0-47D8-9B58-747E89B9BB29}" srcOrd="0" destOrd="3" presId="urn:microsoft.com/office/officeart/2005/8/layout/vList2"/>
    <dgm:cxn modelId="{FCB87B76-9BBA-4566-9FB4-A0E45A1C2329}" srcId="{373DE6F9-EABB-4CFF-99D5-220217D4BF25}" destId="{A610A59F-E08B-403D-898C-15805CEB2653}" srcOrd="9" destOrd="0" parTransId="{95DD9770-C4C9-4686-9C1E-15D5E212C6E8}" sibTransId="{7D3CF759-0889-480C-9AB4-57CC8281115C}"/>
    <dgm:cxn modelId="{42928BBE-99C2-4C57-A4C4-93BE0576D41D}" type="presOf" srcId="{2EEADCD0-F14A-4A97-8013-A290D927A52D}" destId="{FDE5A48F-17D0-47D8-9B58-747E89B9BB29}" srcOrd="0" destOrd="6" presId="urn:microsoft.com/office/officeart/2005/8/layout/vList2"/>
    <dgm:cxn modelId="{65ED5CE7-73D7-4BE3-9801-C8446A1639C0}" type="presOf" srcId="{4AD684C6-3242-4A3A-B2DC-9A6096E4D8B8}" destId="{FDE5A48F-17D0-47D8-9B58-747E89B9BB29}" srcOrd="0" destOrd="5" presId="urn:microsoft.com/office/officeart/2005/8/layout/vList2"/>
    <dgm:cxn modelId="{B89BDB3C-4B24-40FE-AEDC-916ED5636666}" type="presOf" srcId="{373DE6F9-EABB-4CFF-99D5-220217D4BF25}" destId="{49BE6D75-DC7F-4FE6-A250-11248DA5D205}" srcOrd="0" destOrd="0" presId="urn:microsoft.com/office/officeart/2005/8/layout/vList2"/>
    <dgm:cxn modelId="{C29BD934-11C5-4FAA-9460-CE54C6AD6787}" type="presOf" srcId="{C5799BF2-53E0-42D4-89F1-8353F0D35DF0}" destId="{FDE5A48F-17D0-47D8-9B58-747E89B9BB29}" srcOrd="0" destOrd="7" presId="urn:microsoft.com/office/officeart/2005/8/layout/vList2"/>
    <dgm:cxn modelId="{F8645DC6-C0FC-4D06-8A74-FE8A8A150FB9}" type="presOf" srcId="{64B08027-B1CC-49C9-90CD-289477B4FD23}" destId="{FDE5A48F-17D0-47D8-9B58-747E89B9BB29}" srcOrd="0" destOrd="11" presId="urn:microsoft.com/office/officeart/2005/8/layout/vList2"/>
    <dgm:cxn modelId="{C069F9D8-9D45-4AE3-B5DD-76749A153579}" type="presOf" srcId="{1F626FB9-5E4D-4E65-99AC-BF44C4B5AE34}" destId="{FDE5A48F-17D0-47D8-9B58-747E89B9BB29}" srcOrd="0" destOrd="2" presId="urn:microsoft.com/office/officeart/2005/8/layout/vList2"/>
    <dgm:cxn modelId="{1FD5031A-5097-461B-8180-FDAD94FBB9EA}" type="presOf" srcId="{99B58C3C-7FCF-4EFF-9E1D-36BCE7A1E5AE}" destId="{FDE5A48F-17D0-47D8-9B58-747E89B9BB29}" srcOrd="0" destOrd="4" presId="urn:microsoft.com/office/officeart/2005/8/layout/vList2"/>
    <dgm:cxn modelId="{135B1AF9-1738-46E2-97DA-642192E5FB3E}" srcId="{373DE6F9-EABB-4CFF-99D5-220217D4BF25}" destId="{1E79C1BD-063E-4A02-BE71-48D8C4994073}" srcOrd="12" destOrd="0" parTransId="{EE5712CB-F94A-4CCD-B5F2-BFE0C9725BA3}" sibTransId="{C6B6D185-A2A9-43F1-88AE-1E055FC5C21B}"/>
    <dgm:cxn modelId="{D612DB52-D2F1-45D3-8981-40C119237727}" srcId="{373DE6F9-EABB-4CFF-99D5-220217D4BF25}" destId="{AE124D77-AFE5-4E93-9C96-36AA6A03B541}" srcOrd="10" destOrd="0" parTransId="{0F2E784B-E884-4C27-804B-6C179408A947}" sibTransId="{B22D394F-3A88-4D64-AA37-9E9BBD7C123E}"/>
    <dgm:cxn modelId="{8217F730-B897-4131-A793-97AFF0FA957B}" type="presOf" srcId="{A610A59F-E08B-403D-898C-15805CEB2653}" destId="{FDE5A48F-17D0-47D8-9B58-747E89B9BB29}" srcOrd="0" destOrd="9" presId="urn:microsoft.com/office/officeart/2005/8/layout/vList2"/>
    <dgm:cxn modelId="{76278F9A-4A15-47CA-AD05-BE8E81078E7F}" type="presOf" srcId="{23815E0B-C40C-4A11-89CB-99F04B02AC5B}" destId="{FDE5A48F-17D0-47D8-9B58-747E89B9BB29}" srcOrd="0" destOrd="13" presId="urn:microsoft.com/office/officeart/2005/8/layout/vList2"/>
    <dgm:cxn modelId="{DF7B8C35-4736-4609-8B3D-6BF6C2F429F8}" type="presOf" srcId="{43501028-F6FC-4746-8611-0CD63CF4EB59}" destId="{FDE5A48F-17D0-47D8-9B58-747E89B9BB29}" srcOrd="0" destOrd="8" presId="urn:microsoft.com/office/officeart/2005/8/layout/vList2"/>
    <dgm:cxn modelId="{89B39D23-C856-42CC-B5D6-D9C9D0DF742A}" srcId="{373DE6F9-EABB-4CFF-99D5-220217D4BF25}" destId="{99B58C3C-7FCF-4EFF-9E1D-36BCE7A1E5AE}" srcOrd="4" destOrd="0" parTransId="{F300CDAE-12A3-4557-94E9-69971B735F26}" sibTransId="{AB23A741-BC79-47B1-B880-0829FF782C4C}"/>
    <dgm:cxn modelId="{5C278A44-2062-4E67-8FF7-12A2DC9EC94A}" srcId="{373DE6F9-EABB-4CFF-99D5-220217D4BF25}" destId="{4AD684C6-3242-4A3A-B2DC-9A6096E4D8B8}" srcOrd="5" destOrd="0" parTransId="{2EB3F490-89B5-4BE3-878F-3D0821579601}" sibTransId="{05244337-9692-4AD3-B428-D115A164FAF8}"/>
    <dgm:cxn modelId="{415E65A1-B17F-4E77-84FD-285150765E3D}" srcId="{373DE6F9-EABB-4CFF-99D5-220217D4BF25}" destId="{1F626FB9-5E4D-4E65-99AC-BF44C4B5AE34}" srcOrd="2" destOrd="0" parTransId="{92ECCF75-D33F-4687-BF4E-5F8FC67D3687}" sibTransId="{9B526D64-0C34-4681-AC94-517E89F3BD77}"/>
    <dgm:cxn modelId="{7EE312A8-FF90-4FAD-A475-D1CD1C123544}" type="presOf" srcId="{1E79C1BD-063E-4A02-BE71-48D8C4994073}" destId="{FDE5A48F-17D0-47D8-9B58-747E89B9BB29}" srcOrd="0" destOrd="12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13F728B4-31F5-473C-AE2A-4065297C0A3F}" srcId="{373DE6F9-EABB-4CFF-99D5-220217D4BF25}" destId="{64B08027-B1CC-49C9-90CD-289477B4FD23}" srcOrd="11" destOrd="0" parTransId="{40F56EE7-37B5-4F4A-A7F8-4688457B6723}" sibTransId="{5FE1E73E-34E3-4B1C-85CE-C2925214EC40}"/>
    <dgm:cxn modelId="{22162D5E-5A0D-4720-8B99-7E82BDD861C0}" srcId="{373DE6F9-EABB-4CFF-99D5-220217D4BF25}" destId="{23815E0B-C40C-4A11-89CB-99F04B02AC5B}" srcOrd="13" destOrd="0" parTransId="{B369C8B0-DF8A-4E18-AB8A-AD0C13F547DD}" sibTransId="{E27CA793-1F00-4ABA-92E7-E6242E7A4B05}"/>
    <dgm:cxn modelId="{916325B9-D925-4DBE-A9E7-B0BB5FF057CE}" srcId="{373DE6F9-EABB-4CFF-99D5-220217D4BF25}" destId="{C5799BF2-53E0-42D4-89F1-8353F0D35DF0}" srcOrd="7" destOrd="0" parTransId="{0CF3F746-3F42-4601-9A04-7B5E031A30C5}" sibTransId="{97A6212B-61A1-4EFF-99CE-3B0455A05463}"/>
    <dgm:cxn modelId="{904CBFBF-971C-427A-BA51-91D34C6B8338}" srcId="{373DE6F9-EABB-4CFF-99D5-220217D4BF25}" destId="{43501028-F6FC-4746-8611-0CD63CF4EB59}" srcOrd="8" destOrd="0" parTransId="{CBEE8D1B-0B82-43DA-A94D-A17F82770086}" sibTransId="{64C8395A-90D1-47D9-BFA8-B18B66C9BAC0}"/>
    <dgm:cxn modelId="{3478016C-70FD-4780-922C-08C2C4C1FF0A}" type="presOf" srcId="{AE124D77-AFE5-4E93-9C96-36AA6A03B541}" destId="{FDE5A48F-17D0-47D8-9B58-747E89B9BB29}" srcOrd="0" destOrd="10" presId="urn:microsoft.com/office/officeart/2005/8/layout/vList2"/>
    <dgm:cxn modelId="{A4D6BEE8-39B1-4C55-A049-89CB6D7E0F44}" srcId="{373DE6F9-EABB-4CFF-99D5-220217D4BF25}" destId="{9B91AECF-A1C4-42D9-88E2-D9CE4A95B74B}" srcOrd="0" destOrd="0" parTransId="{7D588D95-9B70-402F-8DE3-4D8E9E18642A}" sibTransId="{8E34EF06-E4B9-4139-8C89-01B25AAD8656}"/>
    <dgm:cxn modelId="{E66FA7B4-C9C4-4653-8FE2-11BD565C7694}" type="presParOf" srcId="{596DA2DA-531B-4EEE-A2D3-81ECBE290AF7}" destId="{49BE6D75-DC7F-4FE6-A250-11248DA5D205}" srcOrd="0" destOrd="0" presId="urn:microsoft.com/office/officeart/2005/8/layout/vList2"/>
    <dgm:cxn modelId="{075170BD-FE08-4F9D-926E-300556A81383}" type="presParOf" srcId="{596DA2DA-531B-4EEE-A2D3-81ECBE290AF7}" destId="{FDE5A48F-17D0-47D8-9B58-747E89B9BB29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/>
      <dgm:spPr/>
      <dgm:t>
        <a:bodyPr/>
        <a:lstStyle/>
        <a:p>
          <a:pPr rtl="0"/>
          <a:r>
            <a:rPr lang="en-US" dirty="0"/>
            <a:t>Promotion of Family floater cover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260D91E9-A372-41B8-8405-D7AB0E828ACF}">
      <dgm:prSet/>
      <dgm:spPr/>
      <dgm:t>
        <a:bodyPr/>
        <a:lstStyle/>
        <a:p>
          <a:pPr rtl="0"/>
          <a:r>
            <a:rPr lang="en-US" dirty="0"/>
            <a:t>Not advisable to advertise floater cover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23815E0B-C40C-4A11-89CB-99F04B02AC5B}">
      <dgm:prSet/>
      <dgm:spPr/>
      <dgm:t>
        <a:bodyPr/>
        <a:lstStyle/>
        <a:p>
          <a:pPr rtl="0"/>
          <a:endParaRPr lang="en-US" dirty="0"/>
        </a:p>
      </dgm:t>
    </dgm:pt>
    <dgm:pt modelId="{B369C8B0-DF8A-4E18-AB8A-AD0C13F547DD}" type="parTrans" cxnId="{22162D5E-5A0D-4720-8B99-7E82BDD861C0}">
      <dgm:prSet/>
      <dgm:spPr/>
      <dgm:t>
        <a:bodyPr/>
        <a:lstStyle/>
        <a:p>
          <a:endParaRPr lang="en-US"/>
        </a:p>
      </dgm:t>
    </dgm:pt>
    <dgm:pt modelId="{E27CA793-1F00-4ABA-92E7-E6242E7A4B05}" type="sibTrans" cxnId="{22162D5E-5A0D-4720-8B99-7E82BDD861C0}">
      <dgm:prSet/>
      <dgm:spPr/>
      <dgm:t>
        <a:bodyPr/>
        <a:lstStyle/>
        <a:p>
          <a:endParaRPr lang="en-US"/>
        </a:p>
      </dgm:t>
    </dgm:pt>
    <dgm:pt modelId="{1E79C1BD-063E-4A02-BE71-48D8C4994073}">
      <dgm:prSet/>
      <dgm:spPr/>
      <dgm:t>
        <a:bodyPr/>
        <a:lstStyle/>
        <a:p>
          <a:pPr rtl="0"/>
          <a:endParaRPr lang="en-US" dirty="0"/>
        </a:p>
      </dgm:t>
    </dgm:pt>
    <dgm:pt modelId="{EE5712CB-F94A-4CCD-B5F2-BFE0C9725BA3}" type="parTrans" cxnId="{135B1AF9-1738-46E2-97DA-642192E5FB3E}">
      <dgm:prSet/>
      <dgm:spPr/>
      <dgm:t>
        <a:bodyPr/>
        <a:lstStyle/>
        <a:p>
          <a:endParaRPr lang="en-IN"/>
        </a:p>
      </dgm:t>
    </dgm:pt>
    <dgm:pt modelId="{C6B6D185-A2A9-43F1-88AE-1E055FC5C21B}" type="sibTrans" cxnId="{135B1AF9-1738-46E2-97DA-642192E5FB3E}">
      <dgm:prSet/>
      <dgm:spPr/>
      <dgm:t>
        <a:bodyPr/>
        <a:lstStyle/>
        <a:p>
          <a:endParaRPr lang="en-IN"/>
        </a:p>
      </dgm:t>
    </dgm:pt>
    <dgm:pt modelId="{DCD8A99D-315B-44D7-A308-AABBC08A58F8}">
      <dgm:prSet/>
      <dgm:spPr/>
      <dgm:t>
        <a:bodyPr/>
        <a:lstStyle/>
        <a:p>
          <a:pPr rtl="0"/>
          <a:r>
            <a:rPr lang="en-US" dirty="0"/>
            <a:t>At least for low SI</a:t>
          </a:r>
        </a:p>
      </dgm:t>
    </dgm:pt>
    <dgm:pt modelId="{4DDEA845-9A56-483B-B767-DEBFE2CBC091}" type="parTrans" cxnId="{4BA5FF7E-56BE-4CB0-9BC6-71949BA4E8BC}">
      <dgm:prSet/>
      <dgm:spPr/>
      <dgm:t>
        <a:bodyPr/>
        <a:lstStyle/>
        <a:p>
          <a:endParaRPr lang="en-IN"/>
        </a:p>
      </dgm:t>
    </dgm:pt>
    <dgm:pt modelId="{6163F232-03B4-4187-9F33-0953BAA41AB6}" type="sibTrans" cxnId="{4BA5FF7E-56BE-4CB0-9BC6-71949BA4E8BC}">
      <dgm:prSet/>
      <dgm:spPr/>
      <dgm:t>
        <a:bodyPr/>
        <a:lstStyle/>
        <a:p>
          <a:endParaRPr lang="en-IN"/>
        </a:p>
      </dgm:t>
    </dgm:pt>
    <dgm:pt modelId="{D49362EF-25EC-47D4-9968-9B5408CFBFBC}">
      <dgm:prSet/>
      <dgm:spPr/>
      <dgm:t>
        <a:bodyPr/>
        <a:lstStyle/>
        <a:p>
          <a:pPr rtl="0"/>
          <a:r>
            <a:rPr lang="en-US" dirty="0"/>
            <a:t>Utilization – adds value to customer?</a:t>
          </a:r>
        </a:p>
      </dgm:t>
    </dgm:pt>
    <dgm:pt modelId="{98E8443B-3782-4A71-B3AE-0F8E30B6F689}" type="parTrans" cxnId="{D560D646-3190-4621-B1B4-38A6C3BE96E7}">
      <dgm:prSet/>
      <dgm:spPr/>
      <dgm:t>
        <a:bodyPr/>
        <a:lstStyle/>
        <a:p>
          <a:endParaRPr lang="en-US"/>
        </a:p>
      </dgm:t>
    </dgm:pt>
    <dgm:pt modelId="{FB77A481-F987-4FDB-BCC5-596788DE5F5D}" type="sibTrans" cxnId="{D560D646-3190-4621-B1B4-38A6C3BE96E7}">
      <dgm:prSet/>
      <dgm:spPr/>
      <dgm:t>
        <a:bodyPr/>
        <a:lstStyle/>
        <a:p>
          <a:endParaRPr lang="en-US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LinFactNeighborX="218" custLinFactNeighborY="-292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E5A48F-17D0-47D8-9B58-747E89B9BB29}" type="pres">
      <dgm:prSet presAssocID="{373DE6F9-EABB-4CFF-99D5-220217D4BF2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E39EE5E-909C-4398-B3CD-A57E4AA78404}" type="presOf" srcId="{DCD8A99D-315B-44D7-A308-AABBC08A58F8}" destId="{FDE5A48F-17D0-47D8-9B58-747E89B9BB29}" srcOrd="0" destOrd="1" presId="urn:microsoft.com/office/officeart/2005/8/layout/vList2"/>
    <dgm:cxn modelId="{C31E2463-A4A5-468D-8CCB-7542FA7EE247}" type="presOf" srcId="{D49362EF-25EC-47D4-9968-9B5408CFBFBC}" destId="{FDE5A48F-17D0-47D8-9B58-747E89B9BB29}" srcOrd="0" destOrd="2" presId="urn:microsoft.com/office/officeart/2005/8/layout/vList2"/>
    <dgm:cxn modelId="{0F5ED9EB-2FBD-4D42-B937-1E6B46A2C001}" srcId="{373DE6F9-EABB-4CFF-99D5-220217D4BF25}" destId="{260D91E9-A372-41B8-8405-D7AB0E828ACF}" srcOrd="0" destOrd="0" parTransId="{B0C5C010-0E30-4DC3-919C-ED9061C7EE80}" sibTransId="{74209BD8-4893-4371-ABCD-902375D7E0AD}"/>
    <dgm:cxn modelId="{4BA5FF7E-56BE-4CB0-9BC6-71949BA4E8BC}" srcId="{373DE6F9-EABB-4CFF-99D5-220217D4BF25}" destId="{DCD8A99D-315B-44D7-A308-AABBC08A58F8}" srcOrd="1" destOrd="0" parTransId="{4DDEA845-9A56-483B-B767-DEBFE2CBC091}" sibTransId="{6163F232-03B4-4187-9F33-0953BAA41AB6}"/>
    <dgm:cxn modelId="{135B1AF9-1738-46E2-97DA-642192E5FB3E}" srcId="{373DE6F9-EABB-4CFF-99D5-220217D4BF25}" destId="{1E79C1BD-063E-4A02-BE71-48D8C4994073}" srcOrd="3" destOrd="0" parTransId="{EE5712CB-F94A-4CCD-B5F2-BFE0C9725BA3}" sibTransId="{C6B6D185-A2A9-43F1-88AE-1E055FC5C21B}"/>
    <dgm:cxn modelId="{B3E7DF78-231A-46A4-9B48-306EC7050549}" type="presOf" srcId="{23815E0B-C40C-4A11-89CB-99F04B02AC5B}" destId="{FDE5A48F-17D0-47D8-9B58-747E89B9BB29}" srcOrd="0" destOrd="4" presId="urn:microsoft.com/office/officeart/2005/8/layout/vList2"/>
    <dgm:cxn modelId="{ADD6FB43-10E4-4EC6-9417-2922706FD40F}" type="presOf" srcId="{1E79C1BD-063E-4A02-BE71-48D8C4994073}" destId="{FDE5A48F-17D0-47D8-9B58-747E89B9BB29}" srcOrd="0" destOrd="3" presId="urn:microsoft.com/office/officeart/2005/8/layout/vList2"/>
    <dgm:cxn modelId="{E55A4686-8867-4369-8CA3-193BF9271389}" type="presOf" srcId="{1D7443AF-F4BC-46CA-ACF5-EC0D966AA51D}" destId="{596DA2DA-531B-4EEE-A2D3-81ECBE290AF7}" srcOrd="0" destOrd="0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351B65A5-66E7-4873-B159-C19C52EA1DB5}" type="presOf" srcId="{373DE6F9-EABB-4CFF-99D5-220217D4BF25}" destId="{49BE6D75-DC7F-4FE6-A250-11248DA5D205}" srcOrd="0" destOrd="0" presId="urn:microsoft.com/office/officeart/2005/8/layout/vList2"/>
    <dgm:cxn modelId="{E57D8656-1444-49D5-A787-F1F445A95792}" type="presOf" srcId="{260D91E9-A372-41B8-8405-D7AB0E828ACF}" destId="{FDE5A48F-17D0-47D8-9B58-747E89B9BB29}" srcOrd="0" destOrd="0" presId="urn:microsoft.com/office/officeart/2005/8/layout/vList2"/>
    <dgm:cxn modelId="{22162D5E-5A0D-4720-8B99-7E82BDD861C0}" srcId="{373DE6F9-EABB-4CFF-99D5-220217D4BF25}" destId="{23815E0B-C40C-4A11-89CB-99F04B02AC5B}" srcOrd="4" destOrd="0" parTransId="{B369C8B0-DF8A-4E18-AB8A-AD0C13F547DD}" sibTransId="{E27CA793-1F00-4ABA-92E7-E6242E7A4B05}"/>
    <dgm:cxn modelId="{D560D646-3190-4621-B1B4-38A6C3BE96E7}" srcId="{373DE6F9-EABB-4CFF-99D5-220217D4BF25}" destId="{D49362EF-25EC-47D4-9968-9B5408CFBFBC}" srcOrd="2" destOrd="0" parTransId="{98E8443B-3782-4A71-B3AE-0F8E30B6F689}" sibTransId="{FB77A481-F987-4FDB-BCC5-596788DE5F5D}"/>
    <dgm:cxn modelId="{D73ADBA4-7F06-463F-903F-D32EBAB7CE96}" type="presParOf" srcId="{596DA2DA-531B-4EEE-A2D3-81ECBE290AF7}" destId="{49BE6D75-DC7F-4FE6-A250-11248DA5D205}" srcOrd="0" destOrd="0" presId="urn:microsoft.com/office/officeart/2005/8/layout/vList2"/>
    <dgm:cxn modelId="{4896F7E8-747B-45D8-9A82-5E57405CF9F2}" type="presParOf" srcId="{596DA2DA-531B-4EEE-A2D3-81ECBE290AF7}" destId="{FDE5A48F-17D0-47D8-9B58-747E89B9BB29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/>
      <dgm:spPr/>
      <dgm:t>
        <a:bodyPr/>
        <a:lstStyle/>
        <a:p>
          <a:pPr rtl="0"/>
          <a:r>
            <a:rPr lang="en-US" baseline="0" dirty="0"/>
            <a:t>Benefits of Family Floater to policyholder</a:t>
          </a:r>
          <a:endParaRPr lang="en-US" dirty="0"/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1E74801C-BF4F-6C4B-9000-FA19852E5E34}">
      <dgm:prSet/>
      <dgm:spPr/>
      <dgm:t>
        <a:bodyPr/>
        <a:lstStyle/>
        <a:p>
          <a:pPr rtl="0"/>
          <a:r>
            <a:rPr lang="en-US" dirty="0"/>
            <a:t>Covers an entire family under a single sum insured</a:t>
          </a:r>
        </a:p>
      </dgm:t>
    </dgm:pt>
    <dgm:pt modelId="{3CF8ABC2-DC3A-EB4D-A3E2-BD1B61645F4F}" type="parTrans" cxnId="{014EACF9-245F-9841-8343-3503CDA1FF6F}">
      <dgm:prSet/>
      <dgm:spPr/>
      <dgm:t>
        <a:bodyPr/>
        <a:lstStyle/>
        <a:p>
          <a:endParaRPr lang="en-US"/>
        </a:p>
      </dgm:t>
    </dgm:pt>
    <dgm:pt modelId="{A8132212-28D2-324F-A067-8FC72239FAC3}" type="sibTrans" cxnId="{014EACF9-245F-9841-8343-3503CDA1FF6F}">
      <dgm:prSet/>
      <dgm:spPr/>
      <dgm:t>
        <a:bodyPr/>
        <a:lstStyle/>
        <a:p>
          <a:endParaRPr lang="en-US"/>
        </a:p>
      </dgm:t>
    </dgm:pt>
    <dgm:pt modelId="{43887064-3784-C54E-AE8F-07EF3A651CC9}">
      <dgm:prSet/>
      <dgm:spPr/>
      <dgm:t>
        <a:bodyPr/>
        <a:lstStyle/>
        <a:p>
          <a:pPr rtl="0"/>
          <a:r>
            <a:rPr lang="en-US" dirty="0"/>
            <a:t>Covers multiple hospitalizations of all the members of family until the sum insured is exhausted</a:t>
          </a:r>
        </a:p>
      </dgm:t>
    </dgm:pt>
    <dgm:pt modelId="{D1248FAD-4951-4342-817B-4CA6840D5226}" type="parTrans" cxnId="{424212CF-0F36-C749-A345-EC610A909F0A}">
      <dgm:prSet/>
      <dgm:spPr/>
      <dgm:t>
        <a:bodyPr/>
        <a:lstStyle/>
        <a:p>
          <a:endParaRPr lang="en-US"/>
        </a:p>
      </dgm:t>
    </dgm:pt>
    <dgm:pt modelId="{B64C375C-30C5-024C-8C74-38E405F2AAE2}" type="sibTrans" cxnId="{424212CF-0F36-C749-A345-EC610A909F0A}">
      <dgm:prSet/>
      <dgm:spPr/>
      <dgm:t>
        <a:bodyPr/>
        <a:lstStyle/>
        <a:p>
          <a:endParaRPr lang="en-US"/>
        </a:p>
      </dgm:t>
    </dgm:pt>
    <dgm:pt modelId="{2343ED08-A302-A444-B413-A259132EDA95}">
      <dgm:prSet/>
      <dgm:spPr/>
      <dgm:t>
        <a:bodyPr/>
        <a:lstStyle/>
        <a:p>
          <a:pPr rtl="0"/>
          <a:r>
            <a:rPr lang="en-US" dirty="0"/>
            <a:t>Premium is calculated such that single premium charged is lesser than the sum of premium for each individual member covered in floater</a:t>
          </a:r>
        </a:p>
      </dgm:t>
    </dgm:pt>
    <dgm:pt modelId="{2BEFB630-4A4C-AF4B-A2AE-05B7FD609F36}" type="parTrans" cxnId="{6257760C-1C3C-3D4E-9090-5F43EF6A35B0}">
      <dgm:prSet/>
      <dgm:spPr/>
      <dgm:t>
        <a:bodyPr/>
        <a:lstStyle/>
        <a:p>
          <a:endParaRPr lang="en-US"/>
        </a:p>
      </dgm:t>
    </dgm:pt>
    <dgm:pt modelId="{2890E9CC-855B-1E48-944A-BCEF148EE3E1}" type="sibTrans" cxnId="{6257760C-1C3C-3D4E-9090-5F43EF6A35B0}">
      <dgm:prSet/>
      <dgm:spPr/>
      <dgm:t>
        <a:bodyPr/>
        <a:lstStyle/>
        <a:p>
          <a:endParaRPr lang="en-US"/>
        </a:p>
      </dgm:t>
    </dgm:pt>
    <dgm:pt modelId="{B7DA9884-A26E-914E-A186-BE5FC9E10267}">
      <dgm:prSet/>
      <dgm:spPr/>
      <dgm:t>
        <a:bodyPr/>
        <a:lstStyle/>
        <a:p>
          <a:pPr rtl="0"/>
          <a:r>
            <a:rPr lang="en-US" dirty="0"/>
            <a:t>Floater discount takes into account that the maximum liability of the Company is limited to sum insured and there are savings in operational and administrative costs</a:t>
          </a:r>
        </a:p>
      </dgm:t>
    </dgm:pt>
    <dgm:pt modelId="{BAE70C96-BEFA-B74C-8C8D-0D20B3C48B83}" type="parTrans" cxnId="{BBAF9DC2-5009-A441-89CB-517F21FE0828}">
      <dgm:prSet/>
      <dgm:spPr/>
      <dgm:t>
        <a:bodyPr/>
        <a:lstStyle/>
        <a:p>
          <a:endParaRPr lang="en-US"/>
        </a:p>
      </dgm:t>
    </dgm:pt>
    <dgm:pt modelId="{38A89ED9-3C50-5D42-9DC8-9CBA08676C90}" type="sibTrans" cxnId="{BBAF9DC2-5009-A441-89CB-517F21FE0828}">
      <dgm:prSet/>
      <dgm:spPr/>
      <dgm:t>
        <a:bodyPr/>
        <a:lstStyle/>
        <a:p>
          <a:endParaRPr lang="en-US"/>
        </a:p>
      </dgm:t>
    </dgm:pt>
    <dgm:pt modelId="{89F524E8-0921-0449-924F-A75BDC179774}">
      <dgm:prSet/>
      <dgm:spPr/>
      <dgm:t>
        <a:bodyPr/>
        <a:lstStyle/>
        <a:p>
          <a:pPr rtl="0"/>
          <a:r>
            <a:rPr lang="en-US" dirty="0"/>
            <a:t>Calculation of Floater discount for Insurer</a:t>
          </a:r>
        </a:p>
      </dgm:t>
    </dgm:pt>
    <dgm:pt modelId="{C5E3056C-6E60-E649-969A-000425F7C8E7}" type="parTrans" cxnId="{9421D977-8F6F-8748-984E-9F933DBBBE2A}">
      <dgm:prSet/>
      <dgm:spPr/>
      <dgm:t>
        <a:bodyPr/>
        <a:lstStyle/>
        <a:p>
          <a:endParaRPr lang="en-US"/>
        </a:p>
      </dgm:t>
    </dgm:pt>
    <dgm:pt modelId="{895DAF38-1D5A-6A41-852E-9FC9A7B293FF}" type="sibTrans" cxnId="{9421D977-8F6F-8748-984E-9F933DBBBE2A}">
      <dgm:prSet/>
      <dgm:spPr/>
      <dgm:t>
        <a:bodyPr/>
        <a:lstStyle/>
        <a:p>
          <a:endParaRPr lang="en-US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2" custScaleY="49318" custLinFactNeighborX="218" custLinFactNeighborY="-11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BFA4A9-6EB1-4E4C-8B83-D9D952E114FA}" type="pres">
      <dgm:prSet presAssocID="{373DE6F9-EABB-4CFF-99D5-220217D4BF25}" presName="childText" presStyleLbl="revTx" presStyleIdx="0" presStyleCnt="2" custScaleY="4822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1B1300E-8629-4E4B-90C3-FC58F9B07F79}" type="pres">
      <dgm:prSet presAssocID="{89F524E8-0921-0449-924F-A75BDC179774}" presName="parentText" presStyleLbl="node1" presStyleIdx="1" presStyleCnt="2" custScaleY="4892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C692C3-FBCE-1340-A4D8-20CB896CAE23}" type="pres">
      <dgm:prSet presAssocID="{89F524E8-0921-0449-924F-A75BDC17977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421D977-8F6F-8748-984E-9F933DBBBE2A}" srcId="{1D7443AF-F4BC-46CA-ACF5-EC0D966AA51D}" destId="{89F524E8-0921-0449-924F-A75BDC179774}" srcOrd="1" destOrd="0" parTransId="{C5E3056C-6E60-E649-969A-000425F7C8E7}" sibTransId="{895DAF38-1D5A-6A41-852E-9FC9A7B293FF}"/>
    <dgm:cxn modelId="{F70D03B7-4167-45DA-B95A-3FF108C8AED5}" type="presOf" srcId="{373DE6F9-EABB-4CFF-99D5-220217D4BF25}" destId="{49BE6D75-DC7F-4FE6-A250-11248DA5D205}" srcOrd="0" destOrd="0" presId="urn:microsoft.com/office/officeart/2005/8/layout/vList2"/>
    <dgm:cxn modelId="{424212CF-0F36-C749-A345-EC610A909F0A}" srcId="{373DE6F9-EABB-4CFF-99D5-220217D4BF25}" destId="{43887064-3784-C54E-AE8F-07EF3A651CC9}" srcOrd="1" destOrd="0" parTransId="{D1248FAD-4951-4342-817B-4CA6840D5226}" sibTransId="{B64C375C-30C5-024C-8C74-38E405F2AAE2}"/>
    <dgm:cxn modelId="{BBAF9DC2-5009-A441-89CB-517F21FE0828}" srcId="{89F524E8-0921-0449-924F-A75BDC179774}" destId="{B7DA9884-A26E-914E-A186-BE5FC9E10267}" srcOrd="1" destOrd="0" parTransId="{BAE70C96-BEFA-B74C-8C8D-0D20B3C48B83}" sibTransId="{38A89ED9-3C50-5D42-9DC8-9CBA08676C90}"/>
    <dgm:cxn modelId="{AA9B375A-32D6-804C-A87C-E9DF01C95A53}" type="presOf" srcId="{1E74801C-BF4F-6C4B-9000-FA19852E5E34}" destId="{91BFA4A9-6EB1-4E4C-8B83-D9D952E114FA}" srcOrd="0" destOrd="0" presId="urn:microsoft.com/office/officeart/2005/8/layout/vList2"/>
    <dgm:cxn modelId="{59F93FF3-D9D2-DE4E-847F-09873C535AA8}" type="presOf" srcId="{B7DA9884-A26E-914E-A186-BE5FC9E10267}" destId="{3EC692C3-FBCE-1340-A4D8-20CB896CAE23}" srcOrd="0" destOrd="1" presId="urn:microsoft.com/office/officeart/2005/8/layout/vList2"/>
    <dgm:cxn modelId="{FD4D2887-BBF7-5241-82C1-51C16C6CD0EE}" type="presOf" srcId="{43887064-3784-C54E-AE8F-07EF3A651CC9}" destId="{91BFA4A9-6EB1-4E4C-8B83-D9D952E114FA}" srcOrd="0" destOrd="1" presId="urn:microsoft.com/office/officeart/2005/8/layout/vList2"/>
    <dgm:cxn modelId="{6257760C-1C3C-3D4E-9090-5F43EF6A35B0}" srcId="{89F524E8-0921-0449-924F-A75BDC179774}" destId="{2343ED08-A302-A444-B413-A259132EDA95}" srcOrd="0" destOrd="0" parTransId="{2BEFB630-4A4C-AF4B-A2AE-05B7FD609F36}" sibTransId="{2890E9CC-855B-1E48-944A-BCEF148EE3E1}"/>
    <dgm:cxn modelId="{EACC4D6E-A957-E749-B899-D6B3A70786F8}" type="presOf" srcId="{2343ED08-A302-A444-B413-A259132EDA95}" destId="{3EC692C3-FBCE-1340-A4D8-20CB896CAE23}" srcOrd="0" destOrd="0" presId="urn:microsoft.com/office/officeart/2005/8/layout/vList2"/>
    <dgm:cxn modelId="{02BF2334-AE11-6A44-9F41-CC4F8523BFB5}" type="presOf" srcId="{89F524E8-0921-0449-924F-A75BDC179774}" destId="{01B1300E-8629-4E4B-90C3-FC58F9B07F79}" srcOrd="0" destOrd="0" presId="urn:microsoft.com/office/officeart/2005/8/layout/vList2"/>
    <dgm:cxn modelId="{014EACF9-245F-9841-8343-3503CDA1FF6F}" srcId="{373DE6F9-EABB-4CFF-99D5-220217D4BF25}" destId="{1E74801C-BF4F-6C4B-9000-FA19852E5E34}" srcOrd="0" destOrd="0" parTransId="{3CF8ABC2-DC3A-EB4D-A3E2-BD1B61645F4F}" sibTransId="{A8132212-28D2-324F-A067-8FC72239FAC3}"/>
    <dgm:cxn modelId="{8A820614-634C-4E48-A2F8-E8A65641674E}" type="presOf" srcId="{1D7443AF-F4BC-46CA-ACF5-EC0D966AA51D}" destId="{596DA2DA-531B-4EEE-A2D3-81ECBE290AF7}" srcOrd="0" destOrd="0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029DA256-CCD6-4540-8F8D-A4B50A38D5C7}" type="presParOf" srcId="{596DA2DA-531B-4EEE-A2D3-81ECBE290AF7}" destId="{49BE6D75-DC7F-4FE6-A250-11248DA5D205}" srcOrd="0" destOrd="0" presId="urn:microsoft.com/office/officeart/2005/8/layout/vList2"/>
    <dgm:cxn modelId="{08732D3E-5DE7-5B4B-B6C6-2B9723B4272B}" type="presParOf" srcId="{596DA2DA-531B-4EEE-A2D3-81ECBE290AF7}" destId="{91BFA4A9-6EB1-4E4C-8B83-D9D952E114FA}" srcOrd="1" destOrd="0" presId="urn:microsoft.com/office/officeart/2005/8/layout/vList2"/>
    <dgm:cxn modelId="{C87C181F-4219-8547-B703-77E219144B1A}" type="presParOf" srcId="{596DA2DA-531B-4EEE-A2D3-81ECBE290AF7}" destId="{01B1300E-8629-4E4B-90C3-FC58F9B07F79}" srcOrd="2" destOrd="0" presId="urn:microsoft.com/office/officeart/2005/8/layout/vList2"/>
    <dgm:cxn modelId="{BD129C94-C372-4448-B91B-82653A09A8A2}" type="presParOf" srcId="{596DA2DA-531B-4EEE-A2D3-81ECBE290AF7}" destId="{3EC692C3-FBCE-1340-A4D8-20CB896CAE23}" srcOrd="3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DE6F9-EABB-4CFF-99D5-220217D4BF25}">
      <dgm:prSet/>
      <dgm:spPr/>
      <dgm:t>
        <a:bodyPr/>
        <a:lstStyle/>
        <a:p>
          <a:pPr rtl="0"/>
          <a:r>
            <a:rPr lang="en-US" dirty="0"/>
            <a:t>Concern from Policyholder’s Perspective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1E74801C-BF4F-6C4B-9000-FA19852E5E34}">
      <dgm:prSet/>
      <dgm:spPr/>
      <dgm:t>
        <a:bodyPr/>
        <a:lstStyle/>
        <a:p>
          <a:pPr rtl="0"/>
          <a:r>
            <a:rPr lang="en-US" dirty="0"/>
            <a:t>High average severity of around 2 to 2.5 lakhs (incl. severe cases)*</a:t>
          </a:r>
        </a:p>
      </dgm:t>
    </dgm:pt>
    <dgm:pt modelId="{3CF8ABC2-DC3A-EB4D-A3E2-BD1B61645F4F}" type="parTrans" cxnId="{014EACF9-245F-9841-8343-3503CDA1FF6F}">
      <dgm:prSet/>
      <dgm:spPr/>
      <dgm:t>
        <a:bodyPr/>
        <a:lstStyle/>
        <a:p>
          <a:endParaRPr lang="en-US"/>
        </a:p>
      </dgm:t>
    </dgm:pt>
    <dgm:pt modelId="{A8132212-28D2-324F-A067-8FC72239FAC3}" type="sibTrans" cxnId="{014EACF9-245F-9841-8343-3503CDA1FF6F}">
      <dgm:prSet/>
      <dgm:spPr/>
      <dgm:t>
        <a:bodyPr/>
        <a:lstStyle/>
        <a:p>
          <a:endParaRPr lang="en-US"/>
        </a:p>
      </dgm:t>
    </dgm:pt>
    <dgm:pt modelId="{2343ED08-A302-A444-B413-A259132EDA95}">
      <dgm:prSet/>
      <dgm:spPr/>
      <dgm:t>
        <a:bodyPr/>
        <a:lstStyle/>
        <a:p>
          <a:pPr rtl="0"/>
          <a:r>
            <a:rPr lang="en-US" dirty="0"/>
            <a:t>Not adequate cover for members of family-Prejudice the interests of policyholders</a:t>
          </a:r>
        </a:p>
      </dgm:t>
    </dgm:pt>
    <dgm:pt modelId="{2BEFB630-4A4C-AF4B-A2AE-05B7FD609F36}" type="parTrans" cxnId="{6257760C-1C3C-3D4E-9090-5F43EF6A35B0}">
      <dgm:prSet/>
      <dgm:spPr/>
      <dgm:t>
        <a:bodyPr/>
        <a:lstStyle/>
        <a:p>
          <a:endParaRPr lang="en-US"/>
        </a:p>
      </dgm:t>
    </dgm:pt>
    <dgm:pt modelId="{2890E9CC-855B-1E48-944A-BCEF148EE3E1}" type="sibTrans" cxnId="{6257760C-1C3C-3D4E-9090-5F43EF6A35B0}">
      <dgm:prSet/>
      <dgm:spPr/>
      <dgm:t>
        <a:bodyPr/>
        <a:lstStyle/>
        <a:p>
          <a:endParaRPr lang="en-US"/>
        </a:p>
      </dgm:t>
    </dgm:pt>
    <dgm:pt modelId="{D692B63B-793B-EE46-A217-0331C6A97F78}">
      <dgm:prSet/>
      <dgm:spPr/>
      <dgm:t>
        <a:bodyPr/>
        <a:lstStyle/>
        <a:p>
          <a:pPr rtl="0"/>
          <a:r>
            <a:rPr lang="en-US" dirty="0"/>
            <a:t>Likelihood of being utilized by one member defeats the purpose of floater</a:t>
          </a:r>
        </a:p>
      </dgm:t>
    </dgm:pt>
    <dgm:pt modelId="{59FF99D9-0025-C649-A471-7DC8260F00B3}" type="parTrans" cxnId="{04DF240B-A017-F343-A62B-ABD7C695B3BB}">
      <dgm:prSet/>
      <dgm:spPr/>
      <dgm:t>
        <a:bodyPr/>
        <a:lstStyle/>
        <a:p>
          <a:endParaRPr lang="en-US"/>
        </a:p>
      </dgm:t>
    </dgm:pt>
    <dgm:pt modelId="{4881351A-B330-7A4C-B958-BDC5DACC7EE1}" type="sibTrans" cxnId="{04DF240B-A017-F343-A62B-ABD7C695B3BB}">
      <dgm:prSet/>
      <dgm:spPr/>
      <dgm:t>
        <a:bodyPr/>
        <a:lstStyle/>
        <a:p>
          <a:endParaRPr lang="en-US"/>
        </a:p>
      </dgm:t>
    </dgm:pt>
    <dgm:pt modelId="{65C05708-D03C-F848-B624-82F007A35465}">
      <dgm:prSet/>
      <dgm:spPr/>
      <dgm:t>
        <a:bodyPr/>
        <a:lstStyle/>
        <a:p>
          <a:pPr rtl="0"/>
          <a:r>
            <a:rPr lang="en-US" dirty="0"/>
            <a:t>Value addition to customer is lesser esp. for lower sum insureds</a:t>
          </a:r>
        </a:p>
      </dgm:t>
    </dgm:pt>
    <dgm:pt modelId="{D374F26A-A20D-1D42-834A-E4FEFE38EB2B}" type="parTrans" cxnId="{6FFF8797-A7D3-9045-B82B-668E16711F8A}">
      <dgm:prSet/>
      <dgm:spPr/>
      <dgm:t>
        <a:bodyPr/>
        <a:lstStyle/>
        <a:p>
          <a:endParaRPr lang="en-US"/>
        </a:p>
      </dgm:t>
    </dgm:pt>
    <dgm:pt modelId="{19208772-3421-824F-A23A-AA922D50835C}" type="sibTrans" cxnId="{6FFF8797-A7D3-9045-B82B-668E16711F8A}">
      <dgm:prSet/>
      <dgm:spPr/>
      <dgm:t>
        <a:bodyPr/>
        <a:lstStyle/>
        <a:p>
          <a:endParaRPr lang="en-US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1" custScaleY="49318" custLinFactNeighborX="218" custLinFactNeighborY="-11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BFA4A9-6EB1-4E4C-8B83-D9D952E114FA}" type="pres">
      <dgm:prSet presAssocID="{373DE6F9-EABB-4CFF-99D5-220217D4BF25}" presName="childText" presStyleLbl="revTx" presStyleIdx="0" presStyleCnt="1" custScaleY="4822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FC77C63-2864-0E4B-B033-6733E3C9DA40}" type="presOf" srcId="{65C05708-D03C-F848-B624-82F007A35465}" destId="{91BFA4A9-6EB1-4E4C-8B83-D9D952E114FA}" srcOrd="0" destOrd="3" presId="urn:microsoft.com/office/officeart/2005/8/layout/vList2"/>
    <dgm:cxn modelId="{04DF240B-A017-F343-A62B-ABD7C695B3BB}" srcId="{373DE6F9-EABB-4CFF-99D5-220217D4BF25}" destId="{D692B63B-793B-EE46-A217-0331C6A97F78}" srcOrd="1" destOrd="0" parTransId="{59FF99D9-0025-C649-A471-7DC8260F00B3}" sibTransId="{4881351A-B330-7A4C-B958-BDC5DACC7EE1}"/>
    <dgm:cxn modelId="{6FFF8797-A7D3-9045-B82B-668E16711F8A}" srcId="{373DE6F9-EABB-4CFF-99D5-220217D4BF25}" destId="{65C05708-D03C-F848-B624-82F007A35465}" srcOrd="3" destOrd="0" parTransId="{D374F26A-A20D-1D42-834A-E4FEFE38EB2B}" sibTransId="{19208772-3421-824F-A23A-AA922D50835C}"/>
    <dgm:cxn modelId="{F70D03B7-4167-45DA-B95A-3FF108C8AED5}" type="presOf" srcId="{373DE6F9-EABB-4CFF-99D5-220217D4BF25}" destId="{49BE6D75-DC7F-4FE6-A250-11248DA5D205}" srcOrd="0" destOrd="0" presId="urn:microsoft.com/office/officeart/2005/8/layout/vList2"/>
    <dgm:cxn modelId="{38501905-6091-4143-89ED-2044DACA4361}" type="presOf" srcId="{D692B63B-793B-EE46-A217-0331C6A97F78}" destId="{91BFA4A9-6EB1-4E4C-8B83-D9D952E114FA}" srcOrd="0" destOrd="1" presId="urn:microsoft.com/office/officeart/2005/8/layout/vList2"/>
    <dgm:cxn modelId="{AA9B375A-32D6-804C-A87C-E9DF01C95A53}" type="presOf" srcId="{1E74801C-BF4F-6C4B-9000-FA19852E5E34}" destId="{91BFA4A9-6EB1-4E4C-8B83-D9D952E114FA}" srcOrd="0" destOrd="0" presId="urn:microsoft.com/office/officeart/2005/8/layout/vList2"/>
    <dgm:cxn modelId="{C0D92B65-DE7B-4F43-BAF9-5DB43AE45299}" type="presOf" srcId="{2343ED08-A302-A444-B413-A259132EDA95}" destId="{91BFA4A9-6EB1-4E4C-8B83-D9D952E114FA}" srcOrd="0" destOrd="2" presId="urn:microsoft.com/office/officeart/2005/8/layout/vList2"/>
    <dgm:cxn modelId="{6257760C-1C3C-3D4E-9090-5F43EF6A35B0}" srcId="{373DE6F9-EABB-4CFF-99D5-220217D4BF25}" destId="{2343ED08-A302-A444-B413-A259132EDA95}" srcOrd="2" destOrd="0" parTransId="{2BEFB630-4A4C-AF4B-A2AE-05B7FD609F36}" sibTransId="{2890E9CC-855B-1E48-944A-BCEF148EE3E1}"/>
    <dgm:cxn modelId="{014EACF9-245F-9841-8343-3503CDA1FF6F}" srcId="{373DE6F9-EABB-4CFF-99D5-220217D4BF25}" destId="{1E74801C-BF4F-6C4B-9000-FA19852E5E34}" srcOrd="0" destOrd="0" parTransId="{3CF8ABC2-DC3A-EB4D-A3E2-BD1B61645F4F}" sibTransId="{A8132212-28D2-324F-A067-8FC72239FAC3}"/>
    <dgm:cxn modelId="{8A820614-634C-4E48-A2F8-E8A65641674E}" type="presOf" srcId="{1D7443AF-F4BC-46CA-ACF5-EC0D966AA51D}" destId="{596DA2DA-531B-4EEE-A2D3-81ECBE290AF7}" srcOrd="0" destOrd="0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029DA256-CCD6-4540-8F8D-A4B50A38D5C7}" type="presParOf" srcId="{596DA2DA-531B-4EEE-A2D3-81ECBE290AF7}" destId="{49BE6D75-DC7F-4FE6-A250-11248DA5D205}" srcOrd="0" destOrd="0" presId="urn:microsoft.com/office/officeart/2005/8/layout/vList2"/>
    <dgm:cxn modelId="{08732D3E-5DE7-5B4B-B6C6-2B9723B4272B}" type="presParOf" srcId="{596DA2DA-531B-4EEE-A2D3-81ECBE290AF7}" destId="{91BFA4A9-6EB1-4E4C-8B83-D9D952E114FA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91C494B1-172B-B64B-A0CB-96EAB9B8AF18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77F76854-824D-4946-A744-9F6BA9423F98}">
      <dgm:prSet phldrT="[Tex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 b="0" dirty="0">
              <a:solidFill>
                <a:schemeClr val="tx1"/>
              </a:solidFill>
            </a:rPr>
            <a:t>“Steps to be taken to ensure that during policy solicitation and sale stages, the prospects are fully informed and made aware of the benefits of the product being sold vis-à-vis the product features attached thereto and the terms and conditions of the product so that the </a:t>
          </a:r>
          <a:r>
            <a:rPr lang="en-US" b="0" u="sng" dirty="0">
              <a:solidFill>
                <a:schemeClr val="tx1"/>
              </a:solidFill>
            </a:rPr>
            <a:t>benefits/returns of the product are not mis-stated/mis-represented.</a:t>
          </a:r>
          <a:r>
            <a:rPr lang="en-US" b="0" dirty="0">
              <a:solidFill>
                <a:schemeClr val="tx1"/>
              </a:solidFill>
            </a:rPr>
            <a:t>”</a:t>
          </a:r>
        </a:p>
      </dgm:t>
    </dgm:pt>
    <dgm:pt modelId="{80671175-501A-0C49-B40D-C924D9447F6F}" type="parTrans" cxnId="{C91AB6EC-657E-F043-B468-1B74D6549DDC}">
      <dgm:prSet/>
      <dgm:spPr/>
      <dgm:t>
        <a:bodyPr/>
        <a:lstStyle/>
        <a:p>
          <a:endParaRPr lang="en-US"/>
        </a:p>
      </dgm:t>
    </dgm:pt>
    <dgm:pt modelId="{69C13ED3-0E2D-834D-8F17-1DE8317C987D}" type="sibTrans" cxnId="{C91AB6EC-657E-F043-B468-1B74D6549DDC}">
      <dgm:prSet/>
      <dgm:spPr/>
      <dgm:t>
        <a:bodyPr/>
        <a:lstStyle/>
        <a:p>
          <a:endParaRPr lang="en-US"/>
        </a:p>
      </dgm:t>
    </dgm:pt>
    <dgm:pt modelId="{0A136389-DDEE-8044-8D22-2C4F23C92484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100" dirty="0">
              <a:solidFill>
                <a:schemeClr val="tx1"/>
              </a:solidFill>
            </a:rPr>
            <a:t>“</a:t>
          </a:r>
          <a:r>
            <a:rPr lang="en-US" sz="1400" dirty="0">
              <a:solidFill>
                <a:schemeClr val="tx1"/>
              </a:solidFill>
            </a:rPr>
            <a:t>An insurer or its agent or other intermediary shall provide all material information in respect of a proposed cover to the prospect to enable the prospect to decide on the </a:t>
          </a:r>
          <a:r>
            <a:rPr lang="en-US" sz="1400" u="sng" dirty="0">
              <a:solidFill>
                <a:schemeClr val="tx1"/>
              </a:solidFill>
            </a:rPr>
            <a:t>best cover that would be in his or her interest</a:t>
          </a:r>
        </a:p>
      </dgm:t>
    </dgm:pt>
    <dgm:pt modelId="{151A1248-D725-0942-8132-BD442A125F8E}" type="parTrans" cxnId="{E87412CE-1216-8140-BC9D-D559E4A6E26A}">
      <dgm:prSet/>
      <dgm:spPr/>
      <dgm:t>
        <a:bodyPr/>
        <a:lstStyle/>
        <a:p>
          <a:endParaRPr lang="en-US"/>
        </a:p>
      </dgm:t>
    </dgm:pt>
    <dgm:pt modelId="{56D0F97F-A309-1C4E-B5D6-8E4EE4356BFE}" type="sibTrans" cxnId="{E87412CE-1216-8140-BC9D-D559E4A6E26A}">
      <dgm:prSet/>
      <dgm:spPr/>
      <dgm:t>
        <a:bodyPr/>
        <a:lstStyle/>
        <a:p>
          <a:endParaRPr lang="en-US"/>
        </a:p>
      </dgm:t>
    </dgm:pt>
    <dgm:pt modelId="{8D00AB57-197F-5848-B39F-9010251ACAF0}" type="pres">
      <dgm:prSet presAssocID="{91C494B1-172B-B64B-A0CB-96EAB9B8AF18}" presName="compositeShape" presStyleCnt="0">
        <dgm:presLayoutVars>
          <dgm:dir/>
          <dgm:resizeHandles/>
        </dgm:presLayoutVars>
      </dgm:prSet>
      <dgm:spPr/>
    </dgm:pt>
    <dgm:pt modelId="{C5BBF368-60AC-AF4E-B5DC-2105BBB533C4}" type="pres">
      <dgm:prSet presAssocID="{91C494B1-172B-B64B-A0CB-96EAB9B8AF18}" presName="pyramid" presStyleLbl="node1" presStyleIdx="0" presStyleCnt="1" custScaleX="115022" custScaleY="60503" custLinFactNeighborX="97343" custLinFactNeighborY="-11401"/>
      <dgm:spPr>
        <a:prstGeom prst="leftArrow">
          <a:avLst/>
        </a:prstGeom>
      </dgm:spPr>
    </dgm:pt>
    <dgm:pt modelId="{F5796FC4-5465-C845-A69E-8FA2025F063F}" type="pres">
      <dgm:prSet presAssocID="{91C494B1-172B-B64B-A0CB-96EAB9B8AF18}" presName="theList" presStyleCnt="0"/>
      <dgm:spPr/>
    </dgm:pt>
    <dgm:pt modelId="{D2193F06-47B1-8C4E-99AF-241959C17C20}" type="pres">
      <dgm:prSet presAssocID="{77F76854-824D-4946-A744-9F6BA9423F98}" presName="aNode" presStyleLbl="fgAcc1" presStyleIdx="0" presStyleCnt="2" custScaleX="206996" custLinFactX="-5458" custLinFactY="-1422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92E305-4074-D24E-9EF9-3E746859ED1D}" type="pres">
      <dgm:prSet presAssocID="{77F76854-824D-4946-A744-9F6BA9423F98}" presName="aSpace" presStyleCnt="0"/>
      <dgm:spPr/>
    </dgm:pt>
    <dgm:pt modelId="{7F90B2CA-067D-A640-996E-B7CD1193099A}" type="pres">
      <dgm:prSet presAssocID="{0A136389-DDEE-8044-8D22-2C4F23C92484}" presName="aNode" presStyleLbl="fgAcc1" presStyleIdx="1" presStyleCnt="2" custScaleX="189500" custScaleY="87796" custLinFactX="-858" custLinFactY="-4844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F6DC0AF-50CA-BD49-A85F-040312F4EBB6}" type="pres">
      <dgm:prSet presAssocID="{0A136389-DDEE-8044-8D22-2C4F23C92484}" presName="aSpace" presStyleCnt="0"/>
      <dgm:spPr/>
    </dgm:pt>
  </dgm:ptLst>
  <dgm:cxnLst>
    <dgm:cxn modelId="{FD5F4C41-8FD7-F943-A309-2E30632F8341}" type="presOf" srcId="{77F76854-824D-4946-A744-9F6BA9423F98}" destId="{D2193F06-47B1-8C4E-99AF-241959C17C20}" srcOrd="0" destOrd="0" presId="urn:microsoft.com/office/officeart/2005/8/layout/pyramid2"/>
    <dgm:cxn modelId="{E87412CE-1216-8140-BC9D-D559E4A6E26A}" srcId="{91C494B1-172B-B64B-A0CB-96EAB9B8AF18}" destId="{0A136389-DDEE-8044-8D22-2C4F23C92484}" srcOrd="1" destOrd="0" parTransId="{151A1248-D725-0942-8132-BD442A125F8E}" sibTransId="{56D0F97F-A309-1C4E-B5D6-8E4EE4356BFE}"/>
    <dgm:cxn modelId="{FEF9F37F-86AF-6D40-B55B-9CB2AC3E107A}" type="presOf" srcId="{0A136389-DDEE-8044-8D22-2C4F23C92484}" destId="{7F90B2CA-067D-A640-996E-B7CD1193099A}" srcOrd="0" destOrd="0" presId="urn:microsoft.com/office/officeart/2005/8/layout/pyramid2"/>
    <dgm:cxn modelId="{EB6F231E-7C2D-2C4A-BABB-1DBA5A3E77D8}" type="presOf" srcId="{91C494B1-172B-B64B-A0CB-96EAB9B8AF18}" destId="{8D00AB57-197F-5848-B39F-9010251ACAF0}" srcOrd="0" destOrd="0" presId="urn:microsoft.com/office/officeart/2005/8/layout/pyramid2"/>
    <dgm:cxn modelId="{C91AB6EC-657E-F043-B468-1B74D6549DDC}" srcId="{91C494B1-172B-B64B-A0CB-96EAB9B8AF18}" destId="{77F76854-824D-4946-A744-9F6BA9423F98}" srcOrd="0" destOrd="0" parTransId="{80671175-501A-0C49-B40D-C924D9447F6F}" sibTransId="{69C13ED3-0E2D-834D-8F17-1DE8317C987D}"/>
    <dgm:cxn modelId="{58E05042-43A7-4F4C-9A66-4EAF5118AEE8}" type="presParOf" srcId="{8D00AB57-197F-5848-B39F-9010251ACAF0}" destId="{C5BBF368-60AC-AF4E-B5DC-2105BBB533C4}" srcOrd="0" destOrd="0" presId="urn:microsoft.com/office/officeart/2005/8/layout/pyramid2"/>
    <dgm:cxn modelId="{1853ADFE-1C74-984F-B452-4983BB6276A7}" type="presParOf" srcId="{8D00AB57-197F-5848-B39F-9010251ACAF0}" destId="{F5796FC4-5465-C845-A69E-8FA2025F063F}" srcOrd="1" destOrd="0" presId="urn:microsoft.com/office/officeart/2005/8/layout/pyramid2"/>
    <dgm:cxn modelId="{DD7A999F-AD43-E941-A0D7-6C67AC8F2253}" type="presParOf" srcId="{F5796FC4-5465-C845-A69E-8FA2025F063F}" destId="{D2193F06-47B1-8C4E-99AF-241959C17C20}" srcOrd="0" destOrd="0" presId="urn:microsoft.com/office/officeart/2005/8/layout/pyramid2"/>
    <dgm:cxn modelId="{0A50F4BD-5BCB-D848-973D-F9F0F9985766}" type="presParOf" srcId="{F5796FC4-5465-C845-A69E-8FA2025F063F}" destId="{A992E305-4074-D24E-9EF9-3E746859ED1D}" srcOrd="1" destOrd="0" presId="urn:microsoft.com/office/officeart/2005/8/layout/pyramid2"/>
    <dgm:cxn modelId="{3DF56EE5-F63E-FD4F-8FCC-5D54A86056D0}" type="presParOf" srcId="{F5796FC4-5465-C845-A69E-8FA2025F063F}" destId="{7F90B2CA-067D-A640-996E-B7CD1193099A}" srcOrd="2" destOrd="0" presId="urn:microsoft.com/office/officeart/2005/8/layout/pyramid2"/>
    <dgm:cxn modelId="{9F5EE7D8-F40A-7A45-8008-9A2B53FC42A2}" type="presParOf" srcId="{F5796FC4-5465-C845-A69E-8FA2025F063F}" destId="{6F6DC0AF-50CA-BD49-A85F-040312F4EBB6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8C91C9-9DA2-4F83-9DE9-ADEB1A1B65F5}">
      <dgm:prSet/>
      <dgm:spPr/>
      <dgm:t>
        <a:bodyPr/>
        <a:lstStyle/>
        <a:p>
          <a:pPr rtl="0"/>
          <a:r>
            <a:rPr lang="en-US" dirty="0"/>
            <a:t>Shareholders’ perspective</a:t>
          </a:r>
        </a:p>
      </dgm:t>
    </dgm:pt>
    <dgm:pt modelId="{78F468F3-2D8A-4953-BC62-CCBF9DF6051A}" type="parTrans" cxnId="{DD253C19-9871-4DD9-B7F1-CDB5D5EB64FB}">
      <dgm:prSet/>
      <dgm:spPr/>
      <dgm:t>
        <a:bodyPr/>
        <a:lstStyle/>
        <a:p>
          <a:endParaRPr lang="en-IN"/>
        </a:p>
      </dgm:t>
    </dgm:pt>
    <dgm:pt modelId="{A1B344B9-D42B-48F3-B193-010B8910A7A8}" type="sibTrans" cxnId="{DD253C19-9871-4DD9-B7F1-CDB5D5EB64FB}">
      <dgm:prSet/>
      <dgm:spPr/>
      <dgm:t>
        <a:bodyPr/>
        <a:lstStyle/>
        <a:p>
          <a:endParaRPr lang="en-IN"/>
        </a:p>
      </dgm:t>
    </dgm:pt>
    <dgm:pt modelId="{3EFE6B97-DA9E-4F15-AEA1-73FDAE03F58E}">
      <dgm:prSet/>
      <dgm:spPr/>
      <dgm:t>
        <a:bodyPr/>
        <a:lstStyle/>
        <a:p>
          <a:pPr rtl="0"/>
          <a:r>
            <a:rPr lang="en-US" dirty="0"/>
            <a:t>Risk appetite of the company for a product catering to a global health emergency</a:t>
          </a:r>
        </a:p>
      </dgm:t>
    </dgm:pt>
    <dgm:pt modelId="{CAA29710-9ED3-49A1-8116-7610C5D81CFD}" type="parTrans" cxnId="{0B6F3FC7-9761-418C-B73F-8EB9B1B2D65A}">
      <dgm:prSet/>
      <dgm:spPr/>
      <dgm:t>
        <a:bodyPr/>
        <a:lstStyle/>
        <a:p>
          <a:endParaRPr lang="en-IN"/>
        </a:p>
      </dgm:t>
    </dgm:pt>
    <dgm:pt modelId="{ACB169F2-42B4-4F28-945F-98F50AF35F92}" type="sibTrans" cxnId="{0B6F3FC7-9761-418C-B73F-8EB9B1B2D65A}">
      <dgm:prSet/>
      <dgm:spPr/>
      <dgm:t>
        <a:bodyPr/>
        <a:lstStyle/>
        <a:p>
          <a:endParaRPr lang="en-IN"/>
        </a:p>
      </dgm:t>
    </dgm:pt>
    <dgm:pt modelId="{02C696A0-E1B3-4466-89E7-D7084F7C417E}">
      <dgm:prSet/>
      <dgm:spPr/>
      <dgm:t>
        <a:bodyPr/>
        <a:lstStyle/>
        <a:p>
          <a:pPr rtl="0"/>
          <a:r>
            <a:rPr lang="en-US" dirty="0"/>
            <a:t>Customers</a:t>
          </a:r>
        </a:p>
      </dgm:t>
    </dgm:pt>
    <dgm:pt modelId="{3591B21E-E5E6-4372-858A-B8132910EF41}" type="parTrans" cxnId="{86C192E5-1BE1-4543-B781-F5E5B9669334}">
      <dgm:prSet/>
      <dgm:spPr/>
      <dgm:t>
        <a:bodyPr/>
        <a:lstStyle/>
        <a:p>
          <a:endParaRPr lang="en-IN"/>
        </a:p>
      </dgm:t>
    </dgm:pt>
    <dgm:pt modelId="{73576F64-6EBA-4E1D-B30F-17E44219AC34}" type="sibTrans" cxnId="{86C192E5-1BE1-4543-B781-F5E5B9669334}">
      <dgm:prSet/>
      <dgm:spPr/>
      <dgm:t>
        <a:bodyPr/>
        <a:lstStyle/>
        <a:p>
          <a:endParaRPr lang="en-IN"/>
        </a:p>
      </dgm:t>
    </dgm:pt>
    <dgm:pt modelId="{B03E5E54-5A51-4B88-8C98-1E5CBFBF70FD}">
      <dgm:prSet/>
      <dgm:spPr/>
      <dgm:t>
        <a:bodyPr/>
        <a:lstStyle/>
        <a:p>
          <a:pPr rtl="0"/>
          <a:r>
            <a:rPr lang="en-US" dirty="0"/>
            <a:t>Interests of customers</a:t>
          </a:r>
        </a:p>
      </dgm:t>
    </dgm:pt>
    <dgm:pt modelId="{54E6AD5C-9C61-45AA-87E1-7CF74AE59232}" type="parTrans" cxnId="{CB716CFA-81CA-4269-9560-DE4B88590F63}">
      <dgm:prSet/>
      <dgm:spPr/>
      <dgm:t>
        <a:bodyPr/>
        <a:lstStyle/>
        <a:p>
          <a:endParaRPr lang="en-IN"/>
        </a:p>
      </dgm:t>
    </dgm:pt>
    <dgm:pt modelId="{D3E4E042-D223-4AA3-8969-59D4D0ADB05C}" type="sibTrans" cxnId="{CB716CFA-81CA-4269-9560-DE4B88590F63}">
      <dgm:prSet/>
      <dgm:spPr/>
      <dgm:t>
        <a:bodyPr/>
        <a:lstStyle/>
        <a:p>
          <a:endParaRPr lang="en-IN"/>
        </a:p>
      </dgm:t>
    </dgm:pt>
    <dgm:pt modelId="{7DA3A69F-518D-4339-B822-7FE8E6F54D40}">
      <dgm:prSet/>
      <dgm:spPr/>
      <dgm:t>
        <a:bodyPr/>
        <a:lstStyle/>
        <a:p>
          <a:pPr rtl="0"/>
          <a:r>
            <a:rPr lang="en-US" dirty="0"/>
            <a:t>Meet specific customer needs</a:t>
          </a:r>
        </a:p>
      </dgm:t>
    </dgm:pt>
    <dgm:pt modelId="{192FD8F7-06A0-4622-9D70-D5C0107204E8}" type="parTrans" cxnId="{DCE09CD9-8652-4740-B537-FE92DF6BAFCC}">
      <dgm:prSet/>
      <dgm:spPr/>
      <dgm:t>
        <a:bodyPr/>
        <a:lstStyle/>
        <a:p>
          <a:endParaRPr lang="en-IN"/>
        </a:p>
      </dgm:t>
    </dgm:pt>
    <dgm:pt modelId="{4158EC7B-E484-45FD-81F8-FF65F64B5D44}" type="sibTrans" cxnId="{DCE09CD9-8652-4740-B537-FE92DF6BAFCC}">
      <dgm:prSet/>
      <dgm:spPr/>
      <dgm:t>
        <a:bodyPr/>
        <a:lstStyle/>
        <a:p>
          <a:endParaRPr lang="en-IN"/>
        </a:p>
      </dgm:t>
    </dgm:pt>
    <dgm:pt modelId="{E7BE3336-CD90-481C-B670-FD3BFBAE5221}">
      <dgm:prSet/>
      <dgm:spPr/>
      <dgm:t>
        <a:bodyPr/>
        <a:lstStyle/>
        <a:p>
          <a:pPr rtl="0"/>
          <a:r>
            <a:rPr lang="en-US" dirty="0"/>
            <a:t>Urgent medical attention</a:t>
          </a:r>
        </a:p>
      </dgm:t>
    </dgm:pt>
    <dgm:pt modelId="{003B800C-92B7-4725-AA2F-77E1DF10F58E}" type="parTrans" cxnId="{FC132A5E-62F0-4536-A34C-962602A56745}">
      <dgm:prSet/>
      <dgm:spPr/>
      <dgm:t>
        <a:bodyPr/>
        <a:lstStyle/>
        <a:p>
          <a:endParaRPr lang="en-IN"/>
        </a:p>
      </dgm:t>
    </dgm:pt>
    <dgm:pt modelId="{59482BA9-1144-4C5C-BA3A-C95DE8B935A0}" type="sibTrans" cxnId="{FC132A5E-62F0-4536-A34C-962602A56745}">
      <dgm:prSet/>
      <dgm:spPr/>
      <dgm:t>
        <a:bodyPr/>
        <a:lstStyle/>
        <a:p>
          <a:endParaRPr lang="en-IN"/>
        </a:p>
      </dgm:t>
    </dgm:pt>
    <dgm:pt modelId="{D18A5758-F5FB-4111-940F-D3C22E0B8BBA}">
      <dgm:prSet/>
      <dgm:spPr/>
      <dgm:t>
        <a:bodyPr/>
        <a:lstStyle/>
        <a:p>
          <a:pPr rtl="0"/>
          <a:r>
            <a:rPr lang="en-US" dirty="0"/>
            <a:t>Contactless claim procedures and Grievance redressal system</a:t>
          </a:r>
        </a:p>
      </dgm:t>
    </dgm:pt>
    <dgm:pt modelId="{C13F908B-AE92-4C48-BCC1-D0480B7C6EC4}" type="parTrans" cxnId="{47E7D62B-5B62-4D73-900D-B7F142A34B87}">
      <dgm:prSet/>
      <dgm:spPr/>
      <dgm:t>
        <a:bodyPr/>
        <a:lstStyle/>
        <a:p>
          <a:endParaRPr lang="en-IN"/>
        </a:p>
      </dgm:t>
    </dgm:pt>
    <dgm:pt modelId="{90B559AB-9284-48D6-964E-5CBA4D6DA817}" type="sibTrans" cxnId="{47E7D62B-5B62-4D73-900D-B7F142A34B87}">
      <dgm:prSet/>
      <dgm:spPr/>
      <dgm:t>
        <a:bodyPr/>
        <a:lstStyle/>
        <a:p>
          <a:endParaRPr lang="en-IN"/>
        </a:p>
      </dgm:t>
    </dgm:pt>
    <dgm:pt modelId="{183944A3-A02D-417D-9DD7-E027F7663015}">
      <dgm:prSet/>
      <dgm:spPr/>
      <dgm:t>
        <a:bodyPr/>
        <a:lstStyle/>
        <a:p>
          <a:pPr rtl="0"/>
          <a:r>
            <a:rPr lang="en-US" dirty="0"/>
            <a:t>Choice of hospitals and medical networks</a:t>
          </a:r>
        </a:p>
      </dgm:t>
    </dgm:pt>
    <dgm:pt modelId="{AD706790-D58B-489F-8C9B-BDFF40FA551D}" type="parTrans" cxnId="{C2F229E6-40C1-4527-99D4-F328978564B7}">
      <dgm:prSet/>
      <dgm:spPr/>
      <dgm:t>
        <a:bodyPr/>
        <a:lstStyle/>
        <a:p>
          <a:endParaRPr lang="en-IN"/>
        </a:p>
      </dgm:t>
    </dgm:pt>
    <dgm:pt modelId="{5D0D74F4-2EBB-45A4-9873-64AE8E0C0E9F}" type="sibTrans" cxnId="{C2F229E6-40C1-4527-99D4-F328978564B7}">
      <dgm:prSet/>
      <dgm:spPr/>
      <dgm:t>
        <a:bodyPr/>
        <a:lstStyle/>
        <a:p>
          <a:endParaRPr lang="en-IN"/>
        </a:p>
      </dgm:t>
    </dgm:pt>
    <dgm:pt modelId="{4B77B4AF-71BA-48C4-92B7-0C91DA965EDC}">
      <dgm:prSet/>
      <dgm:spPr/>
      <dgm:t>
        <a:bodyPr/>
        <a:lstStyle/>
        <a:p>
          <a:pPr rtl="0"/>
          <a:r>
            <a:rPr lang="en-US" dirty="0"/>
            <a:t>Adequate profits and return on capital</a:t>
          </a:r>
        </a:p>
      </dgm:t>
    </dgm:pt>
    <dgm:pt modelId="{A09E3669-21EC-4102-A47B-49CE9F874378}" type="parTrans" cxnId="{8A86CB89-D33B-4D42-A1C1-2F39E42D0D4E}">
      <dgm:prSet/>
      <dgm:spPr/>
      <dgm:t>
        <a:bodyPr/>
        <a:lstStyle/>
        <a:p>
          <a:endParaRPr lang="en-IN"/>
        </a:p>
      </dgm:t>
    </dgm:pt>
    <dgm:pt modelId="{F15FFEF1-32E4-4810-BD8A-7E10C31FCDC8}" type="sibTrans" cxnId="{8A86CB89-D33B-4D42-A1C1-2F39E42D0D4E}">
      <dgm:prSet/>
      <dgm:spPr/>
      <dgm:t>
        <a:bodyPr/>
        <a:lstStyle/>
        <a:p>
          <a:endParaRPr lang="en-IN"/>
        </a:p>
      </dgm:t>
    </dgm:pt>
    <dgm:pt modelId="{C92BF689-89CD-4E9B-B102-7163C5435F58}">
      <dgm:prSet/>
      <dgm:spPr/>
      <dgm:t>
        <a:bodyPr/>
        <a:lstStyle/>
        <a:p>
          <a:pPr rtl="0"/>
          <a:r>
            <a:rPr lang="en-US" dirty="0"/>
            <a:t>Marketability and sales volumes</a:t>
          </a:r>
        </a:p>
      </dgm:t>
    </dgm:pt>
    <dgm:pt modelId="{BE8B6025-130A-46C8-8A72-90D7F002E072}" type="parTrans" cxnId="{C6BE7F64-F8EA-48A6-9363-52EB4A8C985B}">
      <dgm:prSet/>
      <dgm:spPr/>
      <dgm:t>
        <a:bodyPr/>
        <a:lstStyle/>
        <a:p>
          <a:endParaRPr lang="en-IN"/>
        </a:p>
      </dgm:t>
    </dgm:pt>
    <dgm:pt modelId="{4AB6AA2D-662F-4E6B-BC86-11AA20163360}" type="sibTrans" cxnId="{C6BE7F64-F8EA-48A6-9363-52EB4A8C985B}">
      <dgm:prSet/>
      <dgm:spPr/>
      <dgm:t>
        <a:bodyPr/>
        <a:lstStyle/>
        <a:p>
          <a:endParaRPr lang="en-IN"/>
        </a:p>
      </dgm:t>
    </dgm:pt>
    <dgm:pt modelId="{DEB325EA-3DA4-4BD8-A9B0-41DE43FED34A}">
      <dgm:prSet/>
      <dgm:spPr/>
      <dgm:t>
        <a:bodyPr/>
        <a:lstStyle/>
        <a:p>
          <a:pPr rtl="0"/>
          <a:r>
            <a:rPr lang="en-US" dirty="0"/>
            <a:t>Competitive pricing</a:t>
          </a:r>
        </a:p>
      </dgm:t>
    </dgm:pt>
    <dgm:pt modelId="{5F785EB9-0CC5-4D1A-9521-D59FC2B26C65}" type="parTrans" cxnId="{11EB5876-2CE6-4477-BACA-BFB79CAF1A21}">
      <dgm:prSet/>
      <dgm:spPr/>
      <dgm:t>
        <a:bodyPr/>
        <a:lstStyle/>
        <a:p>
          <a:endParaRPr lang="en-IN"/>
        </a:p>
      </dgm:t>
    </dgm:pt>
    <dgm:pt modelId="{15873EAC-5063-4BA7-AFF5-DBDDE32EB216}" type="sibTrans" cxnId="{11EB5876-2CE6-4477-BACA-BFB79CAF1A21}">
      <dgm:prSet/>
      <dgm:spPr/>
      <dgm:t>
        <a:bodyPr/>
        <a:lstStyle/>
        <a:p>
          <a:endParaRPr lang="en-IN"/>
        </a:p>
      </dgm:t>
    </dgm:pt>
    <dgm:pt modelId="{C7C698BD-8D03-4352-84A9-E4CD357FD9F9}">
      <dgm:prSet/>
      <dgm:spPr/>
      <dgm:t>
        <a:bodyPr/>
        <a:lstStyle/>
        <a:p>
          <a:pPr rtl="0"/>
          <a:r>
            <a:rPr lang="en-US" dirty="0"/>
            <a:t>Insurer’s philosophy</a:t>
          </a:r>
        </a:p>
      </dgm:t>
    </dgm:pt>
    <dgm:pt modelId="{BDE7A654-D7F4-462F-95A8-2857AE47DB30}" type="parTrans" cxnId="{4F5FC2A6-6920-49F3-864B-3215D91E3C9F}">
      <dgm:prSet/>
      <dgm:spPr/>
      <dgm:t>
        <a:bodyPr/>
        <a:lstStyle/>
        <a:p>
          <a:endParaRPr lang="en-IN"/>
        </a:p>
      </dgm:t>
    </dgm:pt>
    <dgm:pt modelId="{4BF611B0-6FC0-4529-A0CA-6B5A63961B34}" type="sibTrans" cxnId="{4F5FC2A6-6920-49F3-864B-3215D91E3C9F}">
      <dgm:prSet/>
      <dgm:spPr/>
      <dgm:t>
        <a:bodyPr/>
        <a:lstStyle/>
        <a:p>
          <a:endParaRPr lang="en-IN"/>
        </a:p>
      </dgm:t>
    </dgm:pt>
    <dgm:pt modelId="{A485CE96-D990-48B9-B5F0-E337E4E714DC}">
      <dgm:prSet/>
      <dgm:spPr/>
      <dgm:t>
        <a:bodyPr/>
        <a:lstStyle/>
        <a:p>
          <a:pPr rtl="0"/>
          <a:r>
            <a:rPr lang="en-US" dirty="0"/>
            <a:t>Consistency with other health products</a:t>
          </a:r>
        </a:p>
      </dgm:t>
    </dgm:pt>
    <dgm:pt modelId="{08525644-94E5-45CD-9B23-99038F0483CA}" type="parTrans" cxnId="{877D6C2E-F64F-475A-94D2-6B39BAD2B535}">
      <dgm:prSet/>
      <dgm:spPr/>
      <dgm:t>
        <a:bodyPr/>
        <a:lstStyle/>
        <a:p>
          <a:endParaRPr lang="en-IN"/>
        </a:p>
      </dgm:t>
    </dgm:pt>
    <dgm:pt modelId="{53DAE1EB-E80C-48BC-AEFF-69E5ECE23A85}" type="sibTrans" cxnId="{877D6C2E-F64F-475A-94D2-6B39BAD2B535}">
      <dgm:prSet/>
      <dgm:spPr/>
      <dgm:t>
        <a:bodyPr/>
        <a:lstStyle/>
        <a:p>
          <a:endParaRPr lang="en-IN"/>
        </a:p>
      </dgm:t>
    </dgm:pt>
    <dgm:pt modelId="{287236CC-0956-42AA-BC5E-5D43D5B31408}">
      <dgm:prSet/>
      <dgm:spPr/>
      <dgm:t>
        <a:bodyPr/>
        <a:lstStyle/>
        <a:p>
          <a:pPr rtl="0"/>
          <a:r>
            <a:rPr lang="en-US" dirty="0"/>
            <a:t>Underwriting consideration at initial and claims stage</a:t>
          </a:r>
        </a:p>
      </dgm:t>
    </dgm:pt>
    <dgm:pt modelId="{54558982-E450-41A6-A065-5E9E8AAFCA39}" type="parTrans" cxnId="{1D33768D-9D57-4287-B5B1-23E685E192D1}">
      <dgm:prSet/>
      <dgm:spPr/>
      <dgm:t>
        <a:bodyPr/>
        <a:lstStyle/>
        <a:p>
          <a:endParaRPr lang="en-IN"/>
        </a:p>
      </dgm:t>
    </dgm:pt>
    <dgm:pt modelId="{6FD3BA70-93B0-4015-BA35-2C0244756CD4}" type="sibTrans" cxnId="{1D33768D-9D57-4287-B5B1-23E685E192D1}">
      <dgm:prSet/>
      <dgm:spPr/>
      <dgm:t>
        <a:bodyPr/>
        <a:lstStyle/>
        <a:p>
          <a:endParaRPr lang="en-IN"/>
        </a:p>
      </dgm:t>
    </dgm:pt>
    <dgm:pt modelId="{590D7194-94D3-434D-8623-20DA4FF48DB8}">
      <dgm:prSet/>
      <dgm:spPr/>
      <dgm:t>
        <a:bodyPr/>
        <a:lstStyle/>
        <a:p>
          <a:pPr rtl="0"/>
          <a:r>
            <a:rPr lang="en-US" dirty="0"/>
            <a:t>Availability of reinsurance</a:t>
          </a:r>
        </a:p>
      </dgm:t>
    </dgm:pt>
    <dgm:pt modelId="{50889C41-2C4C-4A94-9920-29E44EDA1BC9}" type="parTrans" cxnId="{C663D925-E5A7-4FF8-ACA2-42BC77B61B9F}">
      <dgm:prSet/>
      <dgm:spPr/>
      <dgm:t>
        <a:bodyPr/>
        <a:lstStyle/>
        <a:p>
          <a:endParaRPr lang="en-IN"/>
        </a:p>
      </dgm:t>
    </dgm:pt>
    <dgm:pt modelId="{FDCDD9E1-4498-4E40-9849-68DED203432C}" type="sibTrans" cxnId="{C663D925-E5A7-4FF8-ACA2-42BC77B61B9F}">
      <dgm:prSet/>
      <dgm:spPr/>
      <dgm:t>
        <a:bodyPr/>
        <a:lstStyle/>
        <a:p>
          <a:endParaRPr lang="en-IN"/>
        </a:p>
      </dgm:t>
    </dgm:pt>
    <dgm:pt modelId="{95F972C3-9271-49E4-90F4-087381AFF65C}">
      <dgm:prSet/>
      <dgm:spPr/>
      <dgm:t>
        <a:bodyPr/>
        <a:lstStyle/>
        <a:p>
          <a:pPr rtl="0"/>
          <a:r>
            <a:rPr lang="en-US" dirty="0"/>
            <a:t>Financing requirement for new product</a:t>
          </a:r>
        </a:p>
      </dgm:t>
    </dgm:pt>
    <dgm:pt modelId="{93634FAC-B114-436F-AB65-8ABAEFEFB880}" type="parTrans" cxnId="{F6A7987A-394A-43B0-AB19-1CF5147D3B92}">
      <dgm:prSet/>
      <dgm:spPr/>
      <dgm:t>
        <a:bodyPr/>
        <a:lstStyle/>
        <a:p>
          <a:endParaRPr lang="en-IN"/>
        </a:p>
      </dgm:t>
    </dgm:pt>
    <dgm:pt modelId="{F50EA124-D977-4B6B-9FEC-5C0F69DF23C5}" type="sibTrans" cxnId="{F6A7987A-394A-43B0-AB19-1CF5147D3B92}">
      <dgm:prSet/>
      <dgm:spPr/>
      <dgm:t>
        <a:bodyPr/>
        <a:lstStyle/>
        <a:p>
          <a:endParaRPr lang="en-IN"/>
        </a:p>
      </dgm:t>
    </dgm:pt>
    <dgm:pt modelId="{B5856397-A83A-44B0-948F-3CFD4169EC5C}">
      <dgm:prSet/>
      <dgm:spPr/>
      <dgm:t>
        <a:bodyPr/>
        <a:lstStyle/>
        <a:p>
          <a:pPr rtl="0"/>
          <a:r>
            <a:rPr lang="en-US" dirty="0"/>
            <a:t>Accurate pricing</a:t>
          </a:r>
        </a:p>
      </dgm:t>
    </dgm:pt>
    <dgm:pt modelId="{74C8DF7E-D451-4927-A849-85984E9A8063}" type="parTrans" cxnId="{DDEE64E4-362F-4EA8-ADEA-6ECC4154AF26}">
      <dgm:prSet/>
      <dgm:spPr/>
      <dgm:t>
        <a:bodyPr/>
        <a:lstStyle/>
        <a:p>
          <a:endParaRPr lang="en-IN"/>
        </a:p>
      </dgm:t>
    </dgm:pt>
    <dgm:pt modelId="{D82D6527-90AD-4E3B-BB5F-112BA01D007B}" type="sibTrans" cxnId="{DDEE64E4-362F-4EA8-ADEA-6ECC4154AF26}">
      <dgm:prSet/>
      <dgm:spPr/>
      <dgm:t>
        <a:bodyPr/>
        <a:lstStyle/>
        <a:p>
          <a:endParaRPr lang="en-IN"/>
        </a:p>
      </dgm:t>
    </dgm:pt>
    <dgm:pt modelId="{F9A9FBA4-5C98-4B53-A4F6-E2162973B080}">
      <dgm:prSet/>
      <dgm:spPr/>
      <dgm:t>
        <a:bodyPr/>
        <a:lstStyle/>
        <a:p>
          <a:pPr rtl="0"/>
          <a:r>
            <a:rPr lang="en-US" dirty="0"/>
            <a:t>Comply with regulation and professional guidelines</a:t>
          </a:r>
        </a:p>
      </dgm:t>
    </dgm:pt>
    <dgm:pt modelId="{9D1C7744-A605-481F-AE03-75EDAD24B60D}" type="parTrans" cxnId="{9EE63533-D592-4A8B-8C08-6DD40ADCB7BB}">
      <dgm:prSet/>
      <dgm:spPr/>
      <dgm:t>
        <a:bodyPr/>
        <a:lstStyle/>
        <a:p>
          <a:endParaRPr lang="en-IN"/>
        </a:p>
      </dgm:t>
    </dgm:pt>
    <dgm:pt modelId="{9D92F80D-3E08-4C53-8A53-D2C254B72A73}" type="sibTrans" cxnId="{9EE63533-D592-4A8B-8C08-6DD40ADCB7BB}">
      <dgm:prSet/>
      <dgm:spPr/>
      <dgm:t>
        <a:bodyPr/>
        <a:lstStyle/>
        <a:p>
          <a:endParaRPr lang="en-IN"/>
        </a:p>
      </dgm:t>
    </dgm:pt>
    <dgm:pt modelId="{ADBD5F70-4B2A-4B2E-9DF8-810F3F41F243}" type="pres">
      <dgm:prSet presAssocID="{1D7443AF-F4BC-46CA-ACF5-EC0D966AA5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2154205-7B67-492A-A656-097B12771D70}" type="pres">
      <dgm:prSet presAssocID="{02C696A0-E1B3-4466-89E7-D7084F7C417E}" presName="composite" presStyleCnt="0"/>
      <dgm:spPr/>
    </dgm:pt>
    <dgm:pt modelId="{81AA3B40-B704-402C-8BC7-78ADCBC05B11}" type="pres">
      <dgm:prSet presAssocID="{02C696A0-E1B3-4466-89E7-D7084F7C417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D524BC-289B-4163-B85C-9C68C933AD4D}" type="pres">
      <dgm:prSet presAssocID="{02C696A0-E1B3-4466-89E7-D7084F7C417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3CAC19-B1D6-4A3B-98D5-27AE0644BAFE}" type="pres">
      <dgm:prSet presAssocID="{73576F64-6EBA-4E1D-B30F-17E44219AC34}" presName="space" presStyleCnt="0"/>
      <dgm:spPr/>
    </dgm:pt>
    <dgm:pt modelId="{552A9D70-8FE8-4892-991B-D2B86CCAD1DC}" type="pres">
      <dgm:prSet presAssocID="{E28C91C9-9DA2-4F83-9DE9-ADEB1A1B65F5}" presName="composite" presStyleCnt="0"/>
      <dgm:spPr/>
    </dgm:pt>
    <dgm:pt modelId="{FD5FE4AE-21A6-41E8-A282-BB5A2EF52F14}" type="pres">
      <dgm:prSet presAssocID="{E28C91C9-9DA2-4F83-9DE9-ADEB1A1B65F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B3CAA7-B783-4C57-870A-5975A083270C}" type="pres">
      <dgm:prSet presAssocID="{E28C91C9-9DA2-4F83-9DE9-ADEB1A1B65F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2A71CD-C8FD-428C-A01D-402EFADB327D}" type="pres">
      <dgm:prSet presAssocID="{A1B344B9-D42B-48F3-B193-010B8910A7A8}" presName="space" presStyleCnt="0"/>
      <dgm:spPr/>
    </dgm:pt>
    <dgm:pt modelId="{000CD210-A6AB-480F-B715-6909676BB171}" type="pres">
      <dgm:prSet presAssocID="{C7C698BD-8D03-4352-84A9-E4CD357FD9F9}" presName="composite" presStyleCnt="0"/>
      <dgm:spPr/>
    </dgm:pt>
    <dgm:pt modelId="{0B252A27-53DE-4710-B7B6-5921C52D22F8}" type="pres">
      <dgm:prSet presAssocID="{C7C698BD-8D03-4352-84A9-E4CD357FD9F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0E84DD4-42F7-4024-819E-6AA4CC4D9DA4}" type="pres">
      <dgm:prSet presAssocID="{C7C698BD-8D03-4352-84A9-E4CD357FD9F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4B0005C-9097-4049-939B-9D9A10E32BC0}" type="presOf" srcId="{D18A5758-F5FB-4111-940F-D3C22E0B8BBA}" destId="{48D524BC-289B-4163-B85C-9C68C933AD4D}" srcOrd="0" destOrd="3" presId="urn:microsoft.com/office/officeart/2005/8/layout/hList1"/>
    <dgm:cxn modelId="{50157F89-3A3A-4B8F-BDE8-B912CB5F23F2}" type="presOf" srcId="{3EFE6B97-DA9E-4F15-AEA1-73FDAE03F58E}" destId="{E4B3CAA7-B783-4C57-870A-5975A083270C}" srcOrd="0" destOrd="0" presId="urn:microsoft.com/office/officeart/2005/8/layout/hList1"/>
    <dgm:cxn modelId="{C6BE7F64-F8EA-48A6-9363-52EB4A8C985B}" srcId="{E28C91C9-9DA2-4F83-9DE9-ADEB1A1B65F5}" destId="{C92BF689-89CD-4E9B-B102-7163C5435F58}" srcOrd="3" destOrd="0" parTransId="{BE8B6025-130A-46C8-8A72-90D7F002E072}" sibTransId="{4AB6AA2D-662F-4E6B-BC86-11AA20163360}"/>
    <dgm:cxn modelId="{6E6E58F5-33EE-4335-ABEC-D9D8F5A9294C}" type="presOf" srcId="{B03E5E54-5A51-4B88-8C98-1E5CBFBF70FD}" destId="{48D524BC-289B-4163-B85C-9C68C933AD4D}" srcOrd="0" destOrd="0" presId="urn:microsoft.com/office/officeart/2005/8/layout/hList1"/>
    <dgm:cxn modelId="{8A86CB89-D33B-4D42-A1C1-2F39E42D0D4E}" srcId="{E28C91C9-9DA2-4F83-9DE9-ADEB1A1B65F5}" destId="{4B77B4AF-71BA-48C4-92B7-0C91DA965EDC}" srcOrd="1" destOrd="0" parTransId="{A09E3669-21EC-4102-A47B-49CE9F874378}" sibTransId="{F15FFEF1-32E4-4810-BD8A-7E10C31FCDC8}"/>
    <dgm:cxn modelId="{86C192E5-1BE1-4543-B781-F5E5B9669334}" srcId="{1D7443AF-F4BC-46CA-ACF5-EC0D966AA51D}" destId="{02C696A0-E1B3-4466-89E7-D7084F7C417E}" srcOrd="0" destOrd="0" parTransId="{3591B21E-E5E6-4372-858A-B8132910EF41}" sibTransId="{73576F64-6EBA-4E1D-B30F-17E44219AC34}"/>
    <dgm:cxn modelId="{1D33768D-9D57-4287-B5B1-23E685E192D1}" srcId="{C7C698BD-8D03-4352-84A9-E4CD357FD9F9}" destId="{287236CC-0956-42AA-BC5E-5D43D5B31408}" srcOrd="1" destOrd="0" parTransId="{54558982-E450-41A6-A065-5E9E8AAFCA39}" sibTransId="{6FD3BA70-93B0-4015-BA35-2C0244756CD4}"/>
    <dgm:cxn modelId="{96AE8733-C744-495A-B67D-B0A39FEF68DF}" type="presOf" srcId="{B5856397-A83A-44B0-948F-3CFD4169EC5C}" destId="{90E84DD4-42F7-4024-819E-6AA4CC4D9DA4}" srcOrd="0" destOrd="4" presId="urn:microsoft.com/office/officeart/2005/8/layout/hList1"/>
    <dgm:cxn modelId="{DDEE64E4-362F-4EA8-ADEA-6ECC4154AF26}" srcId="{C7C698BD-8D03-4352-84A9-E4CD357FD9F9}" destId="{B5856397-A83A-44B0-948F-3CFD4169EC5C}" srcOrd="4" destOrd="0" parTransId="{74C8DF7E-D451-4927-A849-85984E9A8063}" sibTransId="{D82D6527-90AD-4E3B-BB5F-112BA01D007B}"/>
    <dgm:cxn modelId="{4F5FC2A6-6920-49F3-864B-3215D91E3C9F}" srcId="{1D7443AF-F4BC-46CA-ACF5-EC0D966AA51D}" destId="{C7C698BD-8D03-4352-84A9-E4CD357FD9F9}" srcOrd="2" destOrd="0" parTransId="{BDE7A654-D7F4-462F-95A8-2857AE47DB30}" sibTransId="{4BF611B0-6FC0-4529-A0CA-6B5A63961B34}"/>
    <dgm:cxn modelId="{72B418DE-7AE6-4396-BDF7-3808B07A7F1A}" type="presOf" srcId="{E7BE3336-CD90-481C-B670-FD3BFBAE5221}" destId="{48D524BC-289B-4163-B85C-9C68C933AD4D}" srcOrd="0" destOrd="2" presId="urn:microsoft.com/office/officeart/2005/8/layout/hList1"/>
    <dgm:cxn modelId="{FC132A5E-62F0-4536-A34C-962602A56745}" srcId="{7DA3A69F-518D-4339-B822-7FE8E6F54D40}" destId="{E7BE3336-CD90-481C-B670-FD3BFBAE5221}" srcOrd="0" destOrd="0" parTransId="{003B800C-92B7-4725-AA2F-77E1DF10F58E}" sibTransId="{59482BA9-1144-4C5C-BA3A-C95DE8B935A0}"/>
    <dgm:cxn modelId="{3FA020CC-9C31-4149-9EAC-852B5BAFF6A1}" type="presOf" srcId="{7DA3A69F-518D-4339-B822-7FE8E6F54D40}" destId="{48D524BC-289B-4163-B85C-9C68C933AD4D}" srcOrd="0" destOrd="1" presId="urn:microsoft.com/office/officeart/2005/8/layout/hList1"/>
    <dgm:cxn modelId="{CC2869B9-700C-4190-9A37-AF2A092A73B2}" type="presOf" srcId="{4B77B4AF-71BA-48C4-92B7-0C91DA965EDC}" destId="{E4B3CAA7-B783-4C57-870A-5975A083270C}" srcOrd="0" destOrd="1" presId="urn:microsoft.com/office/officeart/2005/8/layout/hList1"/>
    <dgm:cxn modelId="{CB716CFA-81CA-4269-9560-DE4B88590F63}" srcId="{02C696A0-E1B3-4466-89E7-D7084F7C417E}" destId="{B03E5E54-5A51-4B88-8C98-1E5CBFBF70FD}" srcOrd="0" destOrd="0" parTransId="{54E6AD5C-9C61-45AA-87E1-7CF74AE59232}" sibTransId="{D3E4E042-D223-4AA3-8969-59D4D0ADB05C}"/>
    <dgm:cxn modelId="{CC801038-9FC7-4C1A-8886-15B94C54F8A5}" type="presOf" srcId="{E28C91C9-9DA2-4F83-9DE9-ADEB1A1B65F5}" destId="{FD5FE4AE-21A6-41E8-A282-BB5A2EF52F14}" srcOrd="0" destOrd="0" presId="urn:microsoft.com/office/officeart/2005/8/layout/hList1"/>
    <dgm:cxn modelId="{7D8691D1-43C8-4C84-996F-CCD2074DD761}" type="presOf" srcId="{A485CE96-D990-48B9-B5F0-E337E4E714DC}" destId="{90E84DD4-42F7-4024-819E-6AA4CC4D9DA4}" srcOrd="0" destOrd="0" presId="urn:microsoft.com/office/officeart/2005/8/layout/hList1"/>
    <dgm:cxn modelId="{FD311740-1F6C-4356-8679-C7432745DAC7}" type="presOf" srcId="{F9A9FBA4-5C98-4B53-A4F6-E2162973B080}" destId="{90E84DD4-42F7-4024-819E-6AA4CC4D9DA4}" srcOrd="0" destOrd="5" presId="urn:microsoft.com/office/officeart/2005/8/layout/hList1"/>
    <dgm:cxn modelId="{9EE63533-D592-4A8B-8C08-6DD40ADCB7BB}" srcId="{C7C698BD-8D03-4352-84A9-E4CD357FD9F9}" destId="{F9A9FBA4-5C98-4B53-A4F6-E2162973B080}" srcOrd="5" destOrd="0" parTransId="{9D1C7744-A605-481F-AE03-75EDAD24B60D}" sibTransId="{9D92F80D-3E08-4C53-8A53-D2C254B72A73}"/>
    <dgm:cxn modelId="{877D6C2E-F64F-475A-94D2-6B39BAD2B535}" srcId="{C7C698BD-8D03-4352-84A9-E4CD357FD9F9}" destId="{A485CE96-D990-48B9-B5F0-E337E4E714DC}" srcOrd="0" destOrd="0" parTransId="{08525644-94E5-45CD-9B23-99038F0483CA}" sibTransId="{53DAE1EB-E80C-48BC-AEFF-69E5ECE23A85}"/>
    <dgm:cxn modelId="{15B32F67-35F4-4060-A109-DE69B8B15672}" type="presOf" srcId="{02C696A0-E1B3-4466-89E7-D7084F7C417E}" destId="{81AA3B40-B704-402C-8BC7-78ADCBC05B11}" srcOrd="0" destOrd="0" presId="urn:microsoft.com/office/officeart/2005/8/layout/hList1"/>
    <dgm:cxn modelId="{0B6F3FC7-9761-418C-B73F-8EB9B1B2D65A}" srcId="{E28C91C9-9DA2-4F83-9DE9-ADEB1A1B65F5}" destId="{3EFE6B97-DA9E-4F15-AEA1-73FDAE03F58E}" srcOrd="0" destOrd="0" parTransId="{CAA29710-9ED3-49A1-8116-7610C5D81CFD}" sibTransId="{ACB169F2-42B4-4F28-945F-98F50AF35F92}"/>
    <dgm:cxn modelId="{564A6BB4-99CA-48D6-AB66-314FEBF77FFB}" type="presOf" srcId="{DEB325EA-3DA4-4BD8-A9B0-41DE43FED34A}" destId="{E4B3CAA7-B783-4C57-870A-5975A083270C}" srcOrd="0" destOrd="2" presId="urn:microsoft.com/office/officeart/2005/8/layout/hList1"/>
    <dgm:cxn modelId="{DCE09CD9-8652-4740-B537-FE92DF6BAFCC}" srcId="{02C696A0-E1B3-4466-89E7-D7084F7C417E}" destId="{7DA3A69F-518D-4339-B822-7FE8E6F54D40}" srcOrd="1" destOrd="0" parTransId="{192FD8F7-06A0-4622-9D70-D5C0107204E8}" sibTransId="{4158EC7B-E484-45FD-81F8-FF65F64B5D44}"/>
    <dgm:cxn modelId="{18CAAF2B-39BB-41BC-9EA2-CBF1592FF26B}" type="presOf" srcId="{287236CC-0956-42AA-BC5E-5D43D5B31408}" destId="{90E84DD4-42F7-4024-819E-6AA4CC4D9DA4}" srcOrd="0" destOrd="1" presId="urn:microsoft.com/office/officeart/2005/8/layout/hList1"/>
    <dgm:cxn modelId="{5F11CB23-9206-41BD-B0E1-47C6F98CE1A9}" type="presOf" srcId="{C92BF689-89CD-4E9B-B102-7163C5435F58}" destId="{E4B3CAA7-B783-4C57-870A-5975A083270C}" srcOrd="0" destOrd="3" presId="urn:microsoft.com/office/officeart/2005/8/layout/hList1"/>
    <dgm:cxn modelId="{11EB5876-2CE6-4477-BACA-BFB79CAF1A21}" srcId="{E28C91C9-9DA2-4F83-9DE9-ADEB1A1B65F5}" destId="{DEB325EA-3DA4-4BD8-A9B0-41DE43FED34A}" srcOrd="2" destOrd="0" parTransId="{5F785EB9-0CC5-4D1A-9521-D59FC2B26C65}" sibTransId="{15873EAC-5063-4BA7-AFF5-DBDDE32EB216}"/>
    <dgm:cxn modelId="{C2F229E6-40C1-4527-99D4-F328978564B7}" srcId="{02C696A0-E1B3-4466-89E7-D7084F7C417E}" destId="{183944A3-A02D-417D-9DD7-E027F7663015}" srcOrd="2" destOrd="0" parTransId="{AD706790-D58B-489F-8C9B-BDFF40FA551D}" sibTransId="{5D0D74F4-2EBB-45A4-9873-64AE8E0C0E9F}"/>
    <dgm:cxn modelId="{DD253C19-9871-4DD9-B7F1-CDB5D5EB64FB}" srcId="{1D7443AF-F4BC-46CA-ACF5-EC0D966AA51D}" destId="{E28C91C9-9DA2-4F83-9DE9-ADEB1A1B65F5}" srcOrd="1" destOrd="0" parTransId="{78F468F3-2D8A-4953-BC62-CCBF9DF6051A}" sibTransId="{A1B344B9-D42B-48F3-B193-010B8910A7A8}"/>
    <dgm:cxn modelId="{F6A7987A-394A-43B0-AB19-1CF5147D3B92}" srcId="{C7C698BD-8D03-4352-84A9-E4CD357FD9F9}" destId="{95F972C3-9271-49E4-90F4-087381AFF65C}" srcOrd="3" destOrd="0" parTransId="{93634FAC-B114-436F-AB65-8ABAEFEFB880}" sibTransId="{F50EA124-D977-4B6B-9FEC-5C0F69DF23C5}"/>
    <dgm:cxn modelId="{77682847-9A0B-4404-AF53-A7C417B9BFF1}" type="presOf" srcId="{1D7443AF-F4BC-46CA-ACF5-EC0D966AA51D}" destId="{ADBD5F70-4B2A-4B2E-9DF8-810F3F41F243}" srcOrd="0" destOrd="0" presId="urn:microsoft.com/office/officeart/2005/8/layout/hList1"/>
    <dgm:cxn modelId="{C663D925-E5A7-4FF8-ACA2-42BC77B61B9F}" srcId="{C7C698BD-8D03-4352-84A9-E4CD357FD9F9}" destId="{590D7194-94D3-434D-8623-20DA4FF48DB8}" srcOrd="2" destOrd="0" parTransId="{50889C41-2C4C-4A94-9920-29E44EDA1BC9}" sibTransId="{FDCDD9E1-4498-4E40-9849-68DED203432C}"/>
    <dgm:cxn modelId="{E67E788E-0095-4350-85A8-88A3F0E9052C}" type="presOf" srcId="{590D7194-94D3-434D-8623-20DA4FF48DB8}" destId="{90E84DD4-42F7-4024-819E-6AA4CC4D9DA4}" srcOrd="0" destOrd="2" presId="urn:microsoft.com/office/officeart/2005/8/layout/hList1"/>
    <dgm:cxn modelId="{1CA6BBC5-4459-468C-919B-79C98E336017}" type="presOf" srcId="{183944A3-A02D-417D-9DD7-E027F7663015}" destId="{48D524BC-289B-4163-B85C-9C68C933AD4D}" srcOrd="0" destOrd="4" presId="urn:microsoft.com/office/officeart/2005/8/layout/hList1"/>
    <dgm:cxn modelId="{BAF42F9D-B5C1-473E-B55D-987FCE19590C}" type="presOf" srcId="{95F972C3-9271-49E4-90F4-087381AFF65C}" destId="{90E84DD4-42F7-4024-819E-6AA4CC4D9DA4}" srcOrd="0" destOrd="3" presId="urn:microsoft.com/office/officeart/2005/8/layout/hList1"/>
    <dgm:cxn modelId="{5A586832-AE7D-4CCB-A62B-ACC037E4378F}" type="presOf" srcId="{C7C698BD-8D03-4352-84A9-E4CD357FD9F9}" destId="{0B252A27-53DE-4710-B7B6-5921C52D22F8}" srcOrd="0" destOrd="0" presId="urn:microsoft.com/office/officeart/2005/8/layout/hList1"/>
    <dgm:cxn modelId="{47E7D62B-5B62-4D73-900D-B7F142A34B87}" srcId="{7DA3A69F-518D-4339-B822-7FE8E6F54D40}" destId="{D18A5758-F5FB-4111-940F-D3C22E0B8BBA}" srcOrd="1" destOrd="0" parTransId="{C13F908B-AE92-4C48-BCC1-D0480B7C6EC4}" sibTransId="{90B559AB-9284-48D6-964E-5CBA4D6DA817}"/>
    <dgm:cxn modelId="{FB7435BD-7E59-4D0C-811F-5E9E9328C663}" type="presParOf" srcId="{ADBD5F70-4B2A-4B2E-9DF8-810F3F41F243}" destId="{A2154205-7B67-492A-A656-097B12771D70}" srcOrd="0" destOrd="0" presId="urn:microsoft.com/office/officeart/2005/8/layout/hList1"/>
    <dgm:cxn modelId="{A554C24D-BFE7-4756-908B-EC20431BC3CC}" type="presParOf" srcId="{A2154205-7B67-492A-A656-097B12771D70}" destId="{81AA3B40-B704-402C-8BC7-78ADCBC05B11}" srcOrd="0" destOrd="0" presId="urn:microsoft.com/office/officeart/2005/8/layout/hList1"/>
    <dgm:cxn modelId="{15FBDB59-7226-41E8-8A69-069A2570CE51}" type="presParOf" srcId="{A2154205-7B67-492A-A656-097B12771D70}" destId="{48D524BC-289B-4163-B85C-9C68C933AD4D}" srcOrd="1" destOrd="0" presId="urn:microsoft.com/office/officeart/2005/8/layout/hList1"/>
    <dgm:cxn modelId="{0E54947C-34D4-43C2-A714-1FE52EDF3D94}" type="presParOf" srcId="{ADBD5F70-4B2A-4B2E-9DF8-810F3F41F243}" destId="{9F3CAC19-B1D6-4A3B-98D5-27AE0644BAFE}" srcOrd="1" destOrd="0" presId="urn:microsoft.com/office/officeart/2005/8/layout/hList1"/>
    <dgm:cxn modelId="{72DE80CD-A60A-42CD-8D95-F22DFE38C832}" type="presParOf" srcId="{ADBD5F70-4B2A-4B2E-9DF8-810F3F41F243}" destId="{552A9D70-8FE8-4892-991B-D2B86CCAD1DC}" srcOrd="2" destOrd="0" presId="urn:microsoft.com/office/officeart/2005/8/layout/hList1"/>
    <dgm:cxn modelId="{0D9ADE7F-9A41-466F-A72E-8C1996DBAD55}" type="presParOf" srcId="{552A9D70-8FE8-4892-991B-D2B86CCAD1DC}" destId="{FD5FE4AE-21A6-41E8-A282-BB5A2EF52F14}" srcOrd="0" destOrd="0" presId="urn:microsoft.com/office/officeart/2005/8/layout/hList1"/>
    <dgm:cxn modelId="{B11DB209-0E72-41D8-B6C9-5E83D510D2C6}" type="presParOf" srcId="{552A9D70-8FE8-4892-991B-D2B86CCAD1DC}" destId="{E4B3CAA7-B783-4C57-870A-5975A083270C}" srcOrd="1" destOrd="0" presId="urn:microsoft.com/office/officeart/2005/8/layout/hList1"/>
    <dgm:cxn modelId="{6CB1760B-F00F-4840-84FF-31A6AD0EED81}" type="presParOf" srcId="{ADBD5F70-4B2A-4B2E-9DF8-810F3F41F243}" destId="{892A71CD-C8FD-428C-A01D-402EFADB327D}" srcOrd="3" destOrd="0" presId="urn:microsoft.com/office/officeart/2005/8/layout/hList1"/>
    <dgm:cxn modelId="{55F0D138-D056-4240-8BD4-704712DA6AD5}" type="presParOf" srcId="{ADBD5F70-4B2A-4B2E-9DF8-810F3F41F243}" destId="{000CD210-A6AB-480F-B715-6909676BB171}" srcOrd="4" destOrd="0" presId="urn:microsoft.com/office/officeart/2005/8/layout/hList1"/>
    <dgm:cxn modelId="{7CA4D14C-CB40-43B1-BD58-3B3111355CD9}" type="presParOf" srcId="{000CD210-A6AB-480F-B715-6909676BB171}" destId="{0B252A27-53DE-4710-B7B6-5921C52D22F8}" srcOrd="0" destOrd="0" presId="urn:microsoft.com/office/officeart/2005/8/layout/hList1"/>
    <dgm:cxn modelId="{917690F7-B04E-4132-8820-70D78C33EF5A}" type="presParOf" srcId="{000CD210-A6AB-480F-B715-6909676BB171}" destId="{90E84DD4-42F7-4024-819E-6AA4CC4D9DA4}" srcOrd="1" destOrd="0" presId="urn:microsoft.com/office/officeart/2005/8/layout/h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0B668C-FA6F-3E49-B163-6039DC338B47}">
      <dgm:prSet/>
      <dgm:spPr/>
      <dgm:t>
        <a:bodyPr/>
        <a:lstStyle/>
        <a:p>
          <a:pPr rtl="0"/>
          <a:r>
            <a:rPr lang="en-US" dirty="0"/>
            <a:t>Formula </a:t>
          </a:r>
          <a:r>
            <a:rPr lang="en-US" dirty="0" err="1"/>
            <a:t>Dependants</a:t>
          </a:r>
          <a:endParaRPr lang="en-US" dirty="0"/>
        </a:p>
      </dgm:t>
    </dgm:pt>
    <dgm:pt modelId="{014624B9-D911-D14A-8F23-3E0D1A5CF5AB}" type="parTrans" cxnId="{43FE4BAC-D34D-CB45-9DA3-DE8392D785CD}">
      <dgm:prSet/>
      <dgm:spPr/>
      <dgm:t>
        <a:bodyPr/>
        <a:lstStyle/>
        <a:p>
          <a:endParaRPr lang="en-US"/>
        </a:p>
      </dgm:t>
    </dgm:pt>
    <dgm:pt modelId="{068D7AC7-7E88-F846-B8DD-0A409965755D}" type="sibTrans" cxnId="{43FE4BAC-D34D-CB45-9DA3-DE8392D785CD}">
      <dgm:prSet/>
      <dgm:spPr/>
      <dgm:t>
        <a:bodyPr/>
        <a:lstStyle/>
        <a:p>
          <a:endParaRPr lang="en-US"/>
        </a:p>
      </dgm:t>
    </dgm:pt>
    <dgm:pt modelId="{46EABABD-08ED-324D-B7A5-2DE30D780C73}">
      <dgm:prSet/>
      <dgm:spPr/>
      <dgm:t>
        <a:bodyPr/>
        <a:lstStyle/>
        <a:p>
          <a:pPr rtl="0"/>
          <a:r>
            <a:rPr lang="en-US" dirty="0"/>
            <a:t>For higher sum insureds, &gt;3lakhs</a:t>
          </a:r>
        </a:p>
      </dgm:t>
    </dgm:pt>
    <dgm:pt modelId="{E1F7BF7A-59C0-4D47-B9E0-0809B176CF94}" type="parTrans" cxnId="{895E32D9-1C7C-E64B-A8EA-FE5AA09BDCF9}">
      <dgm:prSet/>
      <dgm:spPr/>
      <dgm:t>
        <a:bodyPr/>
        <a:lstStyle/>
        <a:p>
          <a:endParaRPr lang="en-US"/>
        </a:p>
      </dgm:t>
    </dgm:pt>
    <dgm:pt modelId="{036367FD-F3A7-FD48-B70D-4C5DBCD9FBFF}" type="sibTrans" cxnId="{895E32D9-1C7C-E64B-A8EA-FE5AA09BDCF9}">
      <dgm:prSet/>
      <dgm:spPr/>
      <dgm:t>
        <a:bodyPr/>
        <a:lstStyle/>
        <a:p>
          <a:endParaRPr lang="en-US"/>
        </a:p>
      </dgm:t>
    </dgm:pt>
    <dgm:pt modelId="{D7B1AF31-4F25-6148-9C01-B2ED797B5737}">
      <dgm:prSet/>
      <dgm:spPr/>
      <dgm:t>
        <a:bodyPr/>
        <a:lstStyle/>
        <a:p>
          <a:pPr rtl="0"/>
          <a:r>
            <a:rPr lang="en-US" dirty="0"/>
            <a:t>In lieu of savings in issuance expenses and operational costs</a:t>
          </a:r>
        </a:p>
      </dgm:t>
    </dgm:pt>
    <dgm:pt modelId="{3E08517E-A15B-A141-935B-713981A655E0}" type="parTrans" cxnId="{A35B9EC3-69B6-B542-9FBE-14BEB4509EAA}">
      <dgm:prSet/>
      <dgm:spPr/>
      <dgm:t>
        <a:bodyPr/>
        <a:lstStyle/>
        <a:p>
          <a:endParaRPr lang="en-US"/>
        </a:p>
      </dgm:t>
    </dgm:pt>
    <dgm:pt modelId="{B3D28C84-1D40-7044-8F5E-FBB7460FDACA}" type="sibTrans" cxnId="{A35B9EC3-69B6-B542-9FBE-14BEB4509EAA}">
      <dgm:prSet/>
      <dgm:spPr/>
      <dgm:t>
        <a:bodyPr/>
        <a:lstStyle/>
        <a:p>
          <a:endParaRPr lang="en-US"/>
        </a:p>
      </dgm:t>
    </dgm:pt>
    <dgm:pt modelId="{A330D59C-01C3-1D44-BA76-A48D26968B1D}">
      <dgm:prSet/>
      <dgm:spPr/>
      <dgm:t>
        <a:bodyPr/>
        <a:lstStyle/>
        <a:p>
          <a:pPr rtl="0"/>
          <a:r>
            <a:rPr lang="en-US" dirty="0"/>
            <a:t>Number of members, independent of the relative ages</a:t>
          </a:r>
        </a:p>
      </dgm:t>
    </dgm:pt>
    <dgm:pt modelId="{50E88919-BDA6-D344-85EA-AD66E774FB88}" type="parTrans" cxnId="{7AED60F0-38CC-9643-979A-02F6F6A48A2A}">
      <dgm:prSet/>
      <dgm:spPr/>
      <dgm:t>
        <a:bodyPr/>
        <a:lstStyle/>
        <a:p>
          <a:endParaRPr lang="en-US"/>
        </a:p>
      </dgm:t>
    </dgm:pt>
    <dgm:pt modelId="{C201E314-F542-BF43-B349-72AE3F548437}" type="sibTrans" cxnId="{7AED60F0-38CC-9643-979A-02F6F6A48A2A}">
      <dgm:prSet/>
      <dgm:spPr/>
      <dgm:t>
        <a:bodyPr/>
        <a:lstStyle/>
        <a:p>
          <a:endParaRPr lang="en-US"/>
        </a:p>
      </dgm:t>
    </dgm:pt>
    <dgm:pt modelId="{B9DF45C0-BBFB-784F-81BE-C856B809AB90}">
      <dgm:prSet/>
      <dgm:spPr/>
      <dgm:t>
        <a:bodyPr/>
        <a:lstStyle/>
        <a:p>
          <a:pPr rtl="0"/>
          <a:r>
            <a:rPr lang="en-US" dirty="0"/>
            <a:t>Liability being limited to floater sum insured for entire family</a:t>
          </a:r>
        </a:p>
      </dgm:t>
    </dgm:pt>
    <dgm:pt modelId="{DE2D81EA-971D-C64B-9310-07E88BC7880A}" type="parTrans" cxnId="{9DC61A5C-14E2-8B4E-A9B2-3D2E5CBCB99C}">
      <dgm:prSet/>
      <dgm:spPr/>
      <dgm:t>
        <a:bodyPr/>
        <a:lstStyle/>
        <a:p>
          <a:endParaRPr lang="en-US"/>
        </a:p>
      </dgm:t>
    </dgm:pt>
    <dgm:pt modelId="{12D6EC3C-C005-794F-8746-3DF6497C9364}" type="sibTrans" cxnId="{9DC61A5C-14E2-8B4E-A9B2-3D2E5CBCB99C}">
      <dgm:prSet/>
      <dgm:spPr/>
      <dgm:t>
        <a:bodyPr/>
        <a:lstStyle/>
        <a:p>
          <a:endParaRPr lang="en-US"/>
        </a:p>
      </dgm:t>
    </dgm:pt>
    <dgm:pt modelId="{6CDE503E-DE48-684F-AAD6-A3486FEDE9C6}">
      <dgm:prSet/>
      <dgm:spPr/>
      <dgm:t>
        <a:bodyPr/>
        <a:lstStyle/>
        <a:p>
          <a:pPr rtl="0"/>
          <a:r>
            <a:rPr lang="en-US" dirty="0"/>
            <a:t>Formula</a:t>
          </a:r>
        </a:p>
      </dgm:t>
    </dgm:pt>
    <dgm:pt modelId="{900729C3-E076-6242-A789-5FF02E6780DC}" type="parTrans" cxnId="{EFA854BF-AC36-7941-A306-F267D92D418A}">
      <dgm:prSet/>
      <dgm:spPr/>
      <dgm:t>
        <a:bodyPr/>
        <a:lstStyle/>
        <a:p>
          <a:endParaRPr lang="en-US"/>
        </a:p>
      </dgm:t>
    </dgm:pt>
    <dgm:pt modelId="{7E4CB8ED-8CED-9541-A1FE-D77BA3D1F1A7}" type="sibTrans" cxnId="{EFA854BF-AC36-7941-A306-F267D92D418A}">
      <dgm:prSet/>
      <dgm:spPr/>
      <dgm:t>
        <a:bodyPr/>
        <a:lstStyle/>
        <a:p>
          <a:endParaRPr lang="en-US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8AA117B-7116-504D-B705-2C7356C27CFE}" type="pres">
      <dgm:prSet presAssocID="{D70B668C-FA6F-3E49-B163-6039DC338B4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57DCE4-11E5-C34A-818D-721FDDA8F095}" type="pres">
      <dgm:prSet presAssocID="{D70B668C-FA6F-3E49-B163-6039DC338B4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3D5D810-4F7D-6C4B-9E48-87E2CB7CAB44}" type="pres">
      <dgm:prSet presAssocID="{6CDE503E-DE48-684F-AAD6-A3486FEDE9C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4BDD75B-2683-CB4F-8CC5-D7EC3F0262FA}" type="presOf" srcId="{D70B668C-FA6F-3E49-B163-6039DC338B47}" destId="{B8AA117B-7116-504D-B705-2C7356C27CFE}" srcOrd="0" destOrd="0" presId="urn:microsoft.com/office/officeart/2005/8/layout/vList2"/>
    <dgm:cxn modelId="{43FE4BAC-D34D-CB45-9DA3-DE8392D785CD}" srcId="{1D7443AF-F4BC-46CA-ACF5-EC0D966AA51D}" destId="{D70B668C-FA6F-3E49-B163-6039DC338B47}" srcOrd="0" destOrd="0" parTransId="{014624B9-D911-D14A-8F23-3E0D1A5CF5AB}" sibTransId="{068D7AC7-7E88-F846-B8DD-0A409965755D}"/>
    <dgm:cxn modelId="{7AED60F0-38CC-9643-979A-02F6F6A48A2A}" srcId="{D70B668C-FA6F-3E49-B163-6039DC338B47}" destId="{A330D59C-01C3-1D44-BA76-A48D26968B1D}" srcOrd="3" destOrd="0" parTransId="{50E88919-BDA6-D344-85EA-AD66E774FB88}" sibTransId="{C201E314-F542-BF43-B349-72AE3F548437}"/>
    <dgm:cxn modelId="{067FF693-CA47-FD4E-95A3-338C4F18DC94}" type="presOf" srcId="{B9DF45C0-BBFB-784F-81BE-C856B809AB90}" destId="{C257DCE4-11E5-C34A-818D-721FDDA8F095}" srcOrd="0" destOrd="2" presId="urn:microsoft.com/office/officeart/2005/8/layout/vList2"/>
    <dgm:cxn modelId="{26AB0323-167D-6241-B819-9D8224F8A803}" type="presOf" srcId="{6CDE503E-DE48-684F-AAD6-A3486FEDE9C6}" destId="{43D5D810-4F7D-6C4B-9E48-87E2CB7CAB44}" srcOrd="0" destOrd="0" presId="urn:microsoft.com/office/officeart/2005/8/layout/vList2"/>
    <dgm:cxn modelId="{A35B9EC3-69B6-B542-9FBE-14BEB4509EAA}" srcId="{D70B668C-FA6F-3E49-B163-6039DC338B47}" destId="{D7B1AF31-4F25-6148-9C01-B2ED797B5737}" srcOrd="1" destOrd="0" parTransId="{3E08517E-A15B-A141-935B-713981A655E0}" sibTransId="{B3D28C84-1D40-7044-8F5E-FBB7460FDACA}"/>
    <dgm:cxn modelId="{895E32D9-1C7C-E64B-A8EA-FE5AA09BDCF9}" srcId="{D70B668C-FA6F-3E49-B163-6039DC338B47}" destId="{46EABABD-08ED-324D-B7A5-2DE30D780C73}" srcOrd="0" destOrd="0" parTransId="{E1F7BF7A-59C0-4D47-B9E0-0809B176CF94}" sibTransId="{036367FD-F3A7-FD48-B70D-4C5DBCD9FBFF}"/>
    <dgm:cxn modelId="{9DC61A5C-14E2-8B4E-A9B2-3D2E5CBCB99C}" srcId="{D70B668C-FA6F-3E49-B163-6039DC338B47}" destId="{B9DF45C0-BBFB-784F-81BE-C856B809AB90}" srcOrd="2" destOrd="0" parTransId="{DE2D81EA-971D-C64B-9310-07E88BC7880A}" sibTransId="{12D6EC3C-C005-794F-8746-3DF6497C9364}"/>
    <dgm:cxn modelId="{F22DB24E-E9C6-564B-BB13-408FEE65BBA4}" type="presOf" srcId="{A330D59C-01C3-1D44-BA76-A48D26968B1D}" destId="{C257DCE4-11E5-C34A-818D-721FDDA8F095}" srcOrd="0" destOrd="3" presId="urn:microsoft.com/office/officeart/2005/8/layout/vList2"/>
    <dgm:cxn modelId="{2598E3B7-9FAA-884C-A530-33F757651333}" type="presOf" srcId="{46EABABD-08ED-324D-B7A5-2DE30D780C73}" destId="{C257DCE4-11E5-C34A-818D-721FDDA8F095}" srcOrd="0" destOrd="0" presId="urn:microsoft.com/office/officeart/2005/8/layout/vList2"/>
    <dgm:cxn modelId="{EFA854BF-AC36-7941-A306-F267D92D418A}" srcId="{1D7443AF-F4BC-46CA-ACF5-EC0D966AA51D}" destId="{6CDE503E-DE48-684F-AAD6-A3486FEDE9C6}" srcOrd="1" destOrd="0" parTransId="{900729C3-E076-6242-A789-5FF02E6780DC}" sibTransId="{7E4CB8ED-8CED-9541-A1FE-D77BA3D1F1A7}"/>
    <dgm:cxn modelId="{8A820614-634C-4E48-A2F8-E8A65641674E}" type="presOf" srcId="{1D7443AF-F4BC-46CA-ACF5-EC0D966AA51D}" destId="{596DA2DA-531B-4EEE-A2D3-81ECBE290AF7}" srcOrd="0" destOrd="0" presId="urn:microsoft.com/office/officeart/2005/8/layout/vList2"/>
    <dgm:cxn modelId="{C5A2D935-9D97-D24C-9688-4820536A9B17}" type="presOf" srcId="{D7B1AF31-4F25-6148-9C01-B2ED797B5737}" destId="{C257DCE4-11E5-C34A-818D-721FDDA8F095}" srcOrd="0" destOrd="1" presId="urn:microsoft.com/office/officeart/2005/8/layout/vList2"/>
    <dgm:cxn modelId="{AC69BE16-512A-4743-868E-AF48E6F536DE}" type="presParOf" srcId="{596DA2DA-531B-4EEE-A2D3-81ECBE290AF7}" destId="{B8AA117B-7116-504D-B705-2C7356C27CFE}" srcOrd="0" destOrd="0" presId="urn:microsoft.com/office/officeart/2005/8/layout/vList2"/>
    <dgm:cxn modelId="{16F124A2-7476-CF45-94DE-DE5ACBBC7B25}" type="presParOf" srcId="{596DA2DA-531B-4EEE-A2D3-81ECBE290AF7}" destId="{C257DCE4-11E5-C34A-818D-721FDDA8F095}" srcOrd="1" destOrd="0" presId="urn:microsoft.com/office/officeart/2005/8/layout/vList2"/>
    <dgm:cxn modelId="{FDEF3923-A23E-DD4A-8CF2-443A811C1CD9}" type="presParOf" srcId="{596DA2DA-531B-4EEE-A2D3-81ECBE290AF7}" destId="{43D5D810-4F7D-6C4B-9E48-87E2CB7CAB44}" srcOrd="2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516AA64-797D-304A-91B3-176AB0C3EF72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9B0AC5-12E7-8C4A-B97E-FF9D9191C48B}">
      <dgm:prSet phldrT="[Text]"/>
      <dgm:spPr/>
      <dgm:t>
        <a:bodyPr/>
        <a:lstStyle/>
        <a:p>
          <a:r>
            <a:rPr lang="en-US" b="1" u="sng" dirty="0">
              <a:solidFill>
                <a:schemeClr val="tx1"/>
              </a:solidFill>
            </a:rPr>
            <a:t>COVID</a:t>
          </a:r>
          <a:r>
            <a:rPr lang="en-US" dirty="0"/>
            <a:t> </a:t>
          </a:r>
        </a:p>
      </dgm:t>
    </dgm:pt>
    <dgm:pt modelId="{B58DFBF4-BD43-4748-9132-140D1387A059}" type="parTrans" cxnId="{3C0C2624-324C-3944-A689-671D8E1D9AE3}">
      <dgm:prSet/>
      <dgm:spPr/>
      <dgm:t>
        <a:bodyPr/>
        <a:lstStyle/>
        <a:p>
          <a:endParaRPr lang="en-US"/>
        </a:p>
      </dgm:t>
    </dgm:pt>
    <dgm:pt modelId="{6CBDFC0F-10AC-4E47-A627-B52EB280C290}" type="sibTrans" cxnId="{3C0C2624-324C-3944-A689-671D8E1D9AE3}">
      <dgm:prSet/>
      <dgm:spPr/>
      <dgm:t>
        <a:bodyPr/>
        <a:lstStyle/>
        <a:p>
          <a:endParaRPr lang="en-US"/>
        </a:p>
      </dgm:t>
    </dgm:pt>
    <dgm:pt modelId="{87DF5532-1424-624D-A76F-F32BE441CFCA}">
      <dgm:prSet phldrT="[Text]"/>
      <dgm:spPr/>
      <dgm:t>
        <a:bodyPr/>
        <a:lstStyle/>
        <a:p>
          <a:r>
            <a:rPr lang="en-US" dirty="0"/>
            <a:t>Less discount</a:t>
          </a:r>
        </a:p>
      </dgm:t>
    </dgm:pt>
    <dgm:pt modelId="{0C404186-71F6-DE49-8FB0-C4C95FF41A8A}" type="parTrans" cxnId="{CC3DBA53-ECF0-0E41-9BF3-0251922BBA99}">
      <dgm:prSet/>
      <dgm:spPr/>
      <dgm:t>
        <a:bodyPr/>
        <a:lstStyle/>
        <a:p>
          <a:endParaRPr lang="en-US"/>
        </a:p>
      </dgm:t>
    </dgm:pt>
    <dgm:pt modelId="{BD56DD67-859D-404B-98FB-8122653FC9FE}" type="sibTrans" cxnId="{CC3DBA53-ECF0-0E41-9BF3-0251922BBA99}">
      <dgm:prSet/>
      <dgm:spPr/>
      <dgm:t>
        <a:bodyPr/>
        <a:lstStyle/>
        <a:p>
          <a:endParaRPr lang="en-US"/>
        </a:p>
      </dgm:t>
    </dgm:pt>
    <dgm:pt modelId="{AC1E07EA-60E1-A748-A082-3316D0B7A4AE}">
      <dgm:prSet phldrT="[Text]"/>
      <dgm:spPr/>
      <dgm:t>
        <a:bodyPr/>
        <a:lstStyle/>
        <a:p>
          <a:r>
            <a:rPr lang="en-US" dirty="0"/>
            <a:t>Contagious disease so increased likelihood of utilization</a:t>
          </a:r>
        </a:p>
      </dgm:t>
    </dgm:pt>
    <dgm:pt modelId="{A6751DC2-22C9-2148-A94E-D66E787AA5EB}" type="parTrans" cxnId="{F06E8016-843B-AA4D-B579-8AB21CBD594E}">
      <dgm:prSet/>
      <dgm:spPr/>
      <dgm:t>
        <a:bodyPr/>
        <a:lstStyle/>
        <a:p>
          <a:endParaRPr lang="en-US"/>
        </a:p>
      </dgm:t>
    </dgm:pt>
    <dgm:pt modelId="{338872B7-0FCF-8C40-B9E1-8F0C68386852}" type="sibTrans" cxnId="{F06E8016-843B-AA4D-B579-8AB21CBD594E}">
      <dgm:prSet/>
      <dgm:spPr/>
      <dgm:t>
        <a:bodyPr/>
        <a:lstStyle/>
        <a:p>
          <a:endParaRPr lang="en-US"/>
        </a:p>
      </dgm:t>
    </dgm:pt>
    <dgm:pt modelId="{56145D67-9879-C143-B6E8-A5E47145C890}">
      <dgm:prSet phldrT="[Text]"/>
      <dgm:spPr/>
      <dgm:t>
        <a:bodyPr/>
        <a:lstStyle/>
        <a:p>
          <a:r>
            <a:rPr lang="en-US" b="1" u="sng" dirty="0">
              <a:solidFill>
                <a:schemeClr val="tx1"/>
              </a:solidFill>
            </a:rPr>
            <a:t>Mainstream</a:t>
          </a:r>
        </a:p>
      </dgm:t>
    </dgm:pt>
    <dgm:pt modelId="{2E7BBC8B-1A14-6D4C-ABE4-D6F65657FF1E}" type="parTrans" cxnId="{78183A5A-8C5B-8A49-A4FD-70566697A1ED}">
      <dgm:prSet/>
      <dgm:spPr/>
      <dgm:t>
        <a:bodyPr/>
        <a:lstStyle/>
        <a:p>
          <a:endParaRPr lang="en-US"/>
        </a:p>
      </dgm:t>
    </dgm:pt>
    <dgm:pt modelId="{9296A675-13DF-4B43-A42F-E4836A93A9CD}" type="sibTrans" cxnId="{78183A5A-8C5B-8A49-A4FD-70566697A1ED}">
      <dgm:prSet/>
      <dgm:spPr/>
      <dgm:t>
        <a:bodyPr/>
        <a:lstStyle/>
        <a:p>
          <a:endParaRPr lang="en-US"/>
        </a:p>
      </dgm:t>
    </dgm:pt>
    <dgm:pt modelId="{028FB309-2E53-BB45-8967-F31D77EE7D07}">
      <dgm:prSet phldrT="[Text]"/>
      <dgm:spPr/>
      <dgm:t>
        <a:bodyPr/>
        <a:lstStyle/>
        <a:p>
          <a:r>
            <a:rPr lang="en-US" dirty="0"/>
            <a:t>More discount</a:t>
          </a:r>
        </a:p>
      </dgm:t>
    </dgm:pt>
    <dgm:pt modelId="{7918A4FA-E13F-D440-AFC8-D4DDDE5F14B4}" type="parTrans" cxnId="{E11C8432-2FA5-9246-B4B0-6A1FF035994A}">
      <dgm:prSet/>
      <dgm:spPr/>
      <dgm:t>
        <a:bodyPr/>
        <a:lstStyle/>
        <a:p>
          <a:endParaRPr lang="en-US"/>
        </a:p>
      </dgm:t>
    </dgm:pt>
    <dgm:pt modelId="{C4B2CED4-3649-0B4A-8D67-D08C98040B0C}" type="sibTrans" cxnId="{E11C8432-2FA5-9246-B4B0-6A1FF035994A}">
      <dgm:prSet/>
      <dgm:spPr/>
      <dgm:t>
        <a:bodyPr/>
        <a:lstStyle/>
        <a:p>
          <a:endParaRPr lang="en-US"/>
        </a:p>
      </dgm:t>
    </dgm:pt>
    <dgm:pt modelId="{9C7ED4B8-BECE-EB4E-956D-88775A762D92}">
      <dgm:prSet phldrT="[Text]"/>
      <dgm:spPr/>
      <dgm:t>
        <a:bodyPr/>
        <a:lstStyle/>
        <a:p>
          <a:r>
            <a:rPr lang="en-US" dirty="0"/>
            <a:t>Lesser chance of more than one individual contracting</a:t>
          </a:r>
        </a:p>
      </dgm:t>
    </dgm:pt>
    <dgm:pt modelId="{F4B099CF-DDD3-3948-9683-2E2F4D1AD719}" type="parTrans" cxnId="{A309643F-8D90-B04C-980B-87969933A7A7}">
      <dgm:prSet/>
      <dgm:spPr/>
      <dgm:t>
        <a:bodyPr/>
        <a:lstStyle/>
        <a:p>
          <a:endParaRPr lang="en-US"/>
        </a:p>
      </dgm:t>
    </dgm:pt>
    <dgm:pt modelId="{010A0151-FA47-6847-A35F-45B6A4590392}" type="sibTrans" cxnId="{A309643F-8D90-B04C-980B-87969933A7A7}">
      <dgm:prSet/>
      <dgm:spPr/>
      <dgm:t>
        <a:bodyPr/>
        <a:lstStyle/>
        <a:p>
          <a:endParaRPr lang="en-US"/>
        </a:p>
      </dgm:t>
    </dgm:pt>
    <dgm:pt modelId="{B16C0D36-ED1C-504B-A1A3-338C88B6EAE6}">
      <dgm:prSet phldrT="[Text]"/>
      <dgm:spPr/>
      <dgm:t>
        <a:bodyPr/>
        <a:lstStyle/>
        <a:p>
          <a:endParaRPr lang="en-US" dirty="0"/>
        </a:p>
      </dgm:t>
    </dgm:pt>
    <dgm:pt modelId="{2BDF07B9-605F-FC41-A15D-7F09E9F83C9A}" type="parTrans" cxnId="{B82159E8-DE89-7644-BA0F-31F62284FF7A}">
      <dgm:prSet/>
      <dgm:spPr/>
      <dgm:t>
        <a:bodyPr/>
        <a:lstStyle/>
        <a:p>
          <a:endParaRPr lang="en-US"/>
        </a:p>
      </dgm:t>
    </dgm:pt>
    <dgm:pt modelId="{B3C7BB0E-0694-0042-BFC9-ED0F24BB345A}" type="sibTrans" cxnId="{B82159E8-DE89-7644-BA0F-31F62284FF7A}">
      <dgm:prSet/>
      <dgm:spPr/>
      <dgm:t>
        <a:bodyPr/>
        <a:lstStyle/>
        <a:p>
          <a:endParaRPr lang="en-US"/>
        </a:p>
      </dgm:t>
    </dgm:pt>
    <dgm:pt modelId="{A6434C7B-80FE-BF4E-A2F0-E7E6034FF2A1}">
      <dgm:prSet phldrT="[Text]"/>
      <dgm:spPr/>
      <dgm:t>
        <a:bodyPr/>
        <a:lstStyle/>
        <a:p>
          <a:r>
            <a:rPr lang="en-US" dirty="0"/>
            <a:t>Risk of selling to families who are more susceptible </a:t>
          </a:r>
        </a:p>
      </dgm:t>
    </dgm:pt>
    <dgm:pt modelId="{AE007B58-F0AE-EA48-8055-424CBDD0054B}" type="parTrans" cxnId="{A78DBB42-F343-EE4F-8F9A-F8CF2563A2F7}">
      <dgm:prSet/>
      <dgm:spPr/>
      <dgm:t>
        <a:bodyPr/>
        <a:lstStyle/>
        <a:p>
          <a:endParaRPr lang="en-US"/>
        </a:p>
      </dgm:t>
    </dgm:pt>
    <dgm:pt modelId="{AA650113-CF2B-B344-BBFA-24541DA619E3}" type="sibTrans" cxnId="{A78DBB42-F343-EE4F-8F9A-F8CF2563A2F7}">
      <dgm:prSet/>
      <dgm:spPr/>
      <dgm:t>
        <a:bodyPr/>
        <a:lstStyle/>
        <a:p>
          <a:endParaRPr lang="en-US"/>
        </a:p>
      </dgm:t>
    </dgm:pt>
    <dgm:pt modelId="{2FD35F02-A9CD-2C45-B68D-E319983984AF}">
      <dgm:prSet phldrT="[Text]"/>
      <dgm:spPr/>
      <dgm:t>
        <a:bodyPr/>
        <a:lstStyle/>
        <a:p>
          <a:r>
            <a:rPr lang="en-US" dirty="0"/>
            <a:t>Generally bought by people who do not have any health cover</a:t>
          </a:r>
        </a:p>
      </dgm:t>
    </dgm:pt>
    <dgm:pt modelId="{A9813BFB-31D8-F64F-8F39-A1F136264780}" type="parTrans" cxnId="{FF8016EA-987E-414D-9CD0-76AFC8A05A19}">
      <dgm:prSet/>
      <dgm:spPr/>
      <dgm:t>
        <a:bodyPr/>
        <a:lstStyle/>
        <a:p>
          <a:endParaRPr lang="en-US"/>
        </a:p>
      </dgm:t>
    </dgm:pt>
    <dgm:pt modelId="{16F97DD5-3670-CC4E-98DC-10F1E9633F0E}" type="sibTrans" cxnId="{FF8016EA-987E-414D-9CD0-76AFC8A05A19}">
      <dgm:prSet/>
      <dgm:spPr/>
      <dgm:t>
        <a:bodyPr/>
        <a:lstStyle/>
        <a:p>
          <a:endParaRPr lang="en-US"/>
        </a:p>
      </dgm:t>
    </dgm:pt>
    <dgm:pt modelId="{526148BE-EB51-F84F-8ABD-1CE3977C1C1F}">
      <dgm:prSet phldrT="[Text]"/>
      <dgm:spPr/>
      <dgm:t>
        <a:bodyPr/>
        <a:lstStyle/>
        <a:p>
          <a:r>
            <a:rPr lang="en-US" dirty="0"/>
            <a:t>Lockdown has led people to live with their families, than away from them</a:t>
          </a:r>
        </a:p>
      </dgm:t>
    </dgm:pt>
    <dgm:pt modelId="{712A96D4-E106-184A-A209-97E00CD83944}" type="parTrans" cxnId="{2E588652-3E1C-EE48-B488-33443B684E3A}">
      <dgm:prSet/>
      <dgm:spPr/>
      <dgm:t>
        <a:bodyPr/>
        <a:lstStyle/>
        <a:p>
          <a:endParaRPr lang="en-US"/>
        </a:p>
      </dgm:t>
    </dgm:pt>
    <dgm:pt modelId="{81CD5514-CA72-F04A-B082-5012846C147B}" type="sibTrans" cxnId="{2E588652-3E1C-EE48-B488-33443B684E3A}">
      <dgm:prSet/>
      <dgm:spPr/>
      <dgm:t>
        <a:bodyPr/>
        <a:lstStyle/>
        <a:p>
          <a:endParaRPr lang="en-US"/>
        </a:p>
      </dgm:t>
    </dgm:pt>
    <dgm:pt modelId="{47856A4D-0FE3-9E4F-8D9B-6DF0DF84474D}" type="pres">
      <dgm:prSet presAssocID="{0516AA64-797D-304A-91B3-176AB0C3EF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81BC427-CA0F-4C4E-876B-24CF8030DC2B}" type="pres">
      <dgm:prSet presAssocID="{0A9B0AC5-12E7-8C4A-B97E-FF9D9191C48B}" presName="composite" presStyleCnt="0"/>
      <dgm:spPr/>
    </dgm:pt>
    <dgm:pt modelId="{6D11F41D-D3AF-6041-8037-0DA44693DCFD}" type="pres">
      <dgm:prSet presAssocID="{0A9B0AC5-12E7-8C4A-B97E-FF9D9191C48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F065BD-155E-1B41-9682-F64E3A3502F5}" type="pres">
      <dgm:prSet presAssocID="{0A9B0AC5-12E7-8C4A-B97E-FF9D9191C48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184562-5880-F242-B167-DC7F0888AEA9}" type="pres">
      <dgm:prSet presAssocID="{6CBDFC0F-10AC-4E47-A627-B52EB280C290}" presName="space" presStyleCnt="0"/>
      <dgm:spPr/>
    </dgm:pt>
    <dgm:pt modelId="{5DD50183-2C45-E14F-960A-9A1659E276F7}" type="pres">
      <dgm:prSet presAssocID="{56145D67-9879-C143-B6E8-A5E47145C890}" presName="composite" presStyleCnt="0"/>
      <dgm:spPr/>
    </dgm:pt>
    <dgm:pt modelId="{6FD8FDA4-9C46-1149-A948-3E8B006F82AE}" type="pres">
      <dgm:prSet presAssocID="{56145D67-9879-C143-B6E8-A5E47145C89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CED5D8B-7406-344F-A1AB-F8089A278E8E}" type="pres">
      <dgm:prSet presAssocID="{56145D67-9879-C143-B6E8-A5E47145C89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C3DBA53-ECF0-0E41-9BF3-0251922BBA99}" srcId="{0A9B0AC5-12E7-8C4A-B97E-FF9D9191C48B}" destId="{87DF5532-1424-624D-A76F-F32BE441CFCA}" srcOrd="0" destOrd="0" parTransId="{0C404186-71F6-DE49-8FB0-C4C95FF41A8A}" sibTransId="{BD56DD67-859D-404B-98FB-8122653FC9FE}"/>
    <dgm:cxn modelId="{3C0C2624-324C-3944-A689-671D8E1D9AE3}" srcId="{0516AA64-797D-304A-91B3-176AB0C3EF72}" destId="{0A9B0AC5-12E7-8C4A-B97E-FF9D9191C48B}" srcOrd="0" destOrd="0" parTransId="{B58DFBF4-BD43-4748-9132-140D1387A059}" sibTransId="{6CBDFC0F-10AC-4E47-A627-B52EB280C290}"/>
    <dgm:cxn modelId="{B82159E8-DE89-7644-BA0F-31F62284FF7A}" srcId="{56145D67-9879-C143-B6E8-A5E47145C890}" destId="{B16C0D36-ED1C-504B-A1A3-338C88B6EAE6}" srcOrd="2" destOrd="0" parTransId="{2BDF07B9-605F-FC41-A15D-7F09E9F83C9A}" sibTransId="{B3C7BB0E-0694-0042-BFC9-ED0F24BB345A}"/>
    <dgm:cxn modelId="{F06E8016-843B-AA4D-B579-8AB21CBD594E}" srcId="{0A9B0AC5-12E7-8C4A-B97E-FF9D9191C48B}" destId="{AC1E07EA-60E1-A748-A082-3316D0B7A4AE}" srcOrd="1" destOrd="0" parTransId="{A6751DC2-22C9-2148-A94E-D66E787AA5EB}" sibTransId="{338872B7-0FCF-8C40-B9E1-8F0C68386852}"/>
    <dgm:cxn modelId="{2DDAF371-167A-964C-9635-4CAB3993BC3C}" type="presOf" srcId="{9C7ED4B8-BECE-EB4E-956D-88775A762D92}" destId="{0CED5D8B-7406-344F-A1AB-F8089A278E8E}" srcOrd="0" destOrd="1" presId="urn:microsoft.com/office/officeart/2005/8/layout/hList1"/>
    <dgm:cxn modelId="{2E588652-3E1C-EE48-B488-33443B684E3A}" srcId="{0A9B0AC5-12E7-8C4A-B97E-FF9D9191C48B}" destId="{526148BE-EB51-F84F-8ABD-1CE3977C1C1F}" srcOrd="4" destOrd="0" parTransId="{712A96D4-E106-184A-A209-97E00CD83944}" sibTransId="{81CD5514-CA72-F04A-B082-5012846C147B}"/>
    <dgm:cxn modelId="{78183A5A-8C5B-8A49-A4FD-70566697A1ED}" srcId="{0516AA64-797D-304A-91B3-176AB0C3EF72}" destId="{56145D67-9879-C143-B6E8-A5E47145C890}" srcOrd="1" destOrd="0" parTransId="{2E7BBC8B-1A14-6D4C-ABE4-D6F65657FF1E}" sibTransId="{9296A675-13DF-4B43-A42F-E4836A93A9CD}"/>
    <dgm:cxn modelId="{A309643F-8D90-B04C-980B-87969933A7A7}" srcId="{56145D67-9879-C143-B6E8-A5E47145C890}" destId="{9C7ED4B8-BECE-EB4E-956D-88775A762D92}" srcOrd="1" destOrd="0" parTransId="{F4B099CF-DDD3-3948-9683-2E2F4D1AD719}" sibTransId="{010A0151-FA47-6847-A35F-45B6A4590392}"/>
    <dgm:cxn modelId="{2AB7E44C-BC1A-584B-988C-1D75BD567E3D}" type="presOf" srcId="{A6434C7B-80FE-BF4E-A2F0-E7E6034FF2A1}" destId="{EEF065BD-155E-1B41-9682-F64E3A3502F5}" srcOrd="0" destOrd="2" presId="urn:microsoft.com/office/officeart/2005/8/layout/hList1"/>
    <dgm:cxn modelId="{5A49441B-BA80-CD4E-AC4D-434E46EED2BA}" type="presOf" srcId="{56145D67-9879-C143-B6E8-A5E47145C890}" destId="{6FD8FDA4-9C46-1149-A948-3E8B006F82AE}" srcOrd="0" destOrd="0" presId="urn:microsoft.com/office/officeart/2005/8/layout/hList1"/>
    <dgm:cxn modelId="{C617E5A7-D48B-7549-B12C-8279748F668B}" type="presOf" srcId="{AC1E07EA-60E1-A748-A082-3316D0B7A4AE}" destId="{EEF065BD-155E-1B41-9682-F64E3A3502F5}" srcOrd="0" destOrd="1" presId="urn:microsoft.com/office/officeart/2005/8/layout/hList1"/>
    <dgm:cxn modelId="{D581838E-225C-4840-9F8D-C72FD2983AB6}" type="presOf" srcId="{B16C0D36-ED1C-504B-A1A3-338C88B6EAE6}" destId="{0CED5D8B-7406-344F-A1AB-F8089A278E8E}" srcOrd="0" destOrd="2" presId="urn:microsoft.com/office/officeart/2005/8/layout/hList1"/>
    <dgm:cxn modelId="{13C89E27-1031-FB44-A0A6-2BC002EF7AA1}" type="presOf" srcId="{0A9B0AC5-12E7-8C4A-B97E-FF9D9191C48B}" destId="{6D11F41D-D3AF-6041-8037-0DA44693DCFD}" srcOrd="0" destOrd="0" presId="urn:microsoft.com/office/officeart/2005/8/layout/hList1"/>
    <dgm:cxn modelId="{3D520D29-D8F1-5045-A8A1-813B85BA5733}" type="presOf" srcId="{87DF5532-1424-624D-A76F-F32BE441CFCA}" destId="{EEF065BD-155E-1B41-9682-F64E3A3502F5}" srcOrd="0" destOrd="0" presId="urn:microsoft.com/office/officeart/2005/8/layout/hList1"/>
    <dgm:cxn modelId="{695E4D82-59BA-DC48-8578-5F4260E5694B}" type="presOf" srcId="{526148BE-EB51-F84F-8ABD-1CE3977C1C1F}" destId="{EEF065BD-155E-1B41-9682-F64E3A3502F5}" srcOrd="0" destOrd="4" presId="urn:microsoft.com/office/officeart/2005/8/layout/hList1"/>
    <dgm:cxn modelId="{014A9F66-B270-6A46-A92C-02916FC5A805}" type="presOf" srcId="{2FD35F02-A9CD-2C45-B68D-E319983984AF}" destId="{EEF065BD-155E-1B41-9682-F64E3A3502F5}" srcOrd="0" destOrd="3" presId="urn:microsoft.com/office/officeart/2005/8/layout/hList1"/>
    <dgm:cxn modelId="{E11C8432-2FA5-9246-B4B0-6A1FF035994A}" srcId="{56145D67-9879-C143-B6E8-A5E47145C890}" destId="{028FB309-2E53-BB45-8967-F31D77EE7D07}" srcOrd="0" destOrd="0" parTransId="{7918A4FA-E13F-D440-AFC8-D4DDDE5F14B4}" sibTransId="{C4B2CED4-3649-0B4A-8D67-D08C98040B0C}"/>
    <dgm:cxn modelId="{805C1050-207B-6E4D-83DA-2FA768DFF452}" type="presOf" srcId="{0516AA64-797D-304A-91B3-176AB0C3EF72}" destId="{47856A4D-0FE3-9E4F-8D9B-6DF0DF84474D}" srcOrd="0" destOrd="0" presId="urn:microsoft.com/office/officeart/2005/8/layout/hList1"/>
    <dgm:cxn modelId="{A78DBB42-F343-EE4F-8F9A-F8CF2563A2F7}" srcId="{0A9B0AC5-12E7-8C4A-B97E-FF9D9191C48B}" destId="{A6434C7B-80FE-BF4E-A2F0-E7E6034FF2A1}" srcOrd="2" destOrd="0" parTransId="{AE007B58-F0AE-EA48-8055-424CBDD0054B}" sibTransId="{AA650113-CF2B-B344-BBFA-24541DA619E3}"/>
    <dgm:cxn modelId="{FF8016EA-987E-414D-9CD0-76AFC8A05A19}" srcId="{0A9B0AC5-12E7-8C4A-B97E-FF9D9191C48B}" destId="{2FD35F02-A9CD-2C45-B68D-E319983984AF}" srcOrd="3" destOrd="0" parTransId="{A9813BFB-31D8-F64F-8F39-A1F136264780}" sibTransId="{16F97DD5-3670-CC4E-98DC-10F1E9633F0E}"/>
    <dgm:cxn modelId="{A0B695F4-9529-B149-AB70-D5092B4FA853}" type="presOf" srcId="{028FB309-2E53-BB45-8967-F31D77EE7D07}" destId="{0CED5D8B-7406-344F-A1AB-F8089A278E8E}" srcOrd="0" destOrd="0" presId="urn:microsoft.com/office/officeart/2005/8/layout/hList1"/>
    <dgm:cxn modelId="{6B2E2E34-EAE7-B041-B198-5D730AB5DDF0}" type="presParOf" srcId="{47856A4D-0FE3-9E4F-8D9B-6DF0DF84474D}" destId="{381BC427-CA0F-4C4E-876B-24CF8030DC2B}" srcOrd="0" destOrd="0" presId="urn:microsoft.com/office/officeart/2005/8/layout/hList1"/>
    <dgm:cxn modelId="{8CA083B7-DE19-1E46-AE61-825962B6E3D4}" type="presParOf" srcId="{381BC427-CA0F-4C4E-876B-24CF8030DC2B}" destId="{6D11F41D-D3AF-6041-8037-0DA44693DCFD}" srcOrd="0" destOrd="0" presId="urn:microsoft.com/office/officeart/2005/8/layout/hList1"/>
    <dgm:cxn modelId="{6D59F240-491A-4A49-BFF1-CA1F142E2BA2}" type="presParOf" srcId="{381BC427-CA0F-4C4E-876B-24CF8030DC2B}" destId="{EEF065BD-155E-1B41-9682-F64E3A3502F5}" srcOrd="1" destOrd="0" presId="urn:microsoft.com/office/officeart/2005/8/layout/hList1"/>
    <dgm:cxn modelId="{1B6EB1E1-9F41-5F4D-AA7A-2FBADEA56FD4}" type="presParOf" srcId="{47856A4D-0FE3-9E4F-8D9B-6DF0DF84474D}" destId="{65184562-5880-F242-B167-DC7F0888AEA9}" srcOrd="1" destOrd="0" presId="urn:microsoft.com/office/officeart/2005/8/layout/hList1"/>
    <dgm:cxn modelId="{3F8AB673-AE2A-BB40-90F8-9C5C9904BC62}" type="presParOf" srcId="{47856A4D-0FE3-9E4F-8D9B-6DF0DF84474D}" destId="{5DD50183-2C45-E14F-960A-9A1659E276F7}" srcOrd="2" destOrd="0" presId="urn:microsoft.com/office/officeart/2005/8/layout/hList1"/>
    <dgm:cxn modelId="{D63904FE-CB00-1A43-B872-81C8CBEA524F}" type="presParOf" srcId="{5DD50183-2C45-E14F-960A-9A1659E276F7}" destId="{6FD8FDA4-9C46-1149-A948-3E8B006F82AE}" srcOrd="0" destOrd="0" presId="urn:microsoft.com/office/officeart/2005/8/layout/hList1"/>
    <dgm:cxn modelId="{BC42B0AE-E37D-BB44-959B-9DDC4EBDE1D5}" type="presParOf" srcId="{5DD50183-2C45-E14F-960A-9A1659E276F7}" destId="{0CED5D8B-7406-344F-A1AB-F8089A278E8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73DE6F9-EABB-4CFF-99D5-220217D4BF25}">
      <dgm:prSet custT="1"/>
      <dgm:spPr/>
      <dgm:t>
        <a:bodyPr/>
        <a:lstStyle/>
        <a:p>
          <a:pPr rtl="0"/>
          <a:r>
            <a:rPr lang="en-US" sz="1800" dirty="0"/>
            <a:t>Accumulation of Risk due to COVID being contagious disease</a:t>
          </a:r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 sz="2000"/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 sz="2000"/>
        </a:p>
      </dgm:t>
    </dgm:pt>
    <dgm:pt modelId="{D8C36E0C-C91F-164F-B494-3F92BCF8B002}">
      <dgm:prSet custT="1"/>
      <dgm:spPr/>
      <dgm:t>
        <a:bodyPr/>
        <a:lstStyle/>
        <a:p>
          <a:pPr rtl="0"/>
          <a:r>
            <a:rPr lang="en-US" sz="1800" dirty="0"/>
            <a:t>Due to Protection of policyholders interests, Floater discount not offered for lower sum insureds till 3 lakhs where according to us, providing floater does not add to value for the customer</a:t>
          </a:r>
        </a:p>
      </dgm:t>
    </dgm:pt>
    <dgm:pt modelId="{6255FACB-EAEC-8146-8DB8-D2ED4DB6F03E}" type="parTrans" cxnId="{DFF8D702-BA0C-B044-81E2-FB273CD87432}">
      <dgm:prSet/>
      <dgm:spPr/>
      <dgm:t>
        <a:bodyPr/>
        <a:lstStyle/>
        <a:p>
          <a:endParaRPr lang="en-US" sz="2000"/>
        </a:p>
      </dgm:t>
    </dgm:pt>
    <dgm:pt modelId="{D53FD271-5A0D-2446-970D-4EC54AA096D0}" type="sibTrans" cxnId="{DFF8D702-BA0C-B044-81E2-FB273CD87432}">
      <dgm:prSet/>
      <dgm:spPr/>
      <dgm:t>
        <a:bodyPr/>
        <a:lstStyle/>
        <a:p>
          <a:endParaRPr lang="en-US" sz="2000"/>
        </a:p>
      </dgm:t>
    </dgm:pt>
    <dgm:pt modelId="{CE3E397C-D05B-BB49-BE02-CD35950D6C1A}">
      <dgm:prSet custT="1"/>
      <dgm:spPr/>
      <dgm:t>
        <a:bodyPr/>
        <a:lstStyle/>
        <a:p>
          <a:pPr rtl="0"/>
          <a:r>
            <a:rPr lang="en-US" sz="1800" dirty="0"/>
            <a:t>Risk of utilizing the sum insured is higher</a:t>
          </a:r>
        </a:p>
      </dgm:t>
    </dgm:pt>
    <dgm:pt modelId="{9800995A-4FC4-1943-BE5C-A41120853527}" type="parTrans" cxnId="{B40BBA38-F432-3045-ADD1-04682F82F399}">
      <dgm:prSet/>
      <dgm:spPr/>
      <dgm:t>
        <a:bodyPr/>
        <a:lstStyle/>
        <a:p>
          <a:endParaRPr lang="en-US" sz="2000"/>
        </a:p>
      </dgm:t>
    </dgm:pt>
    <dgm:pt modelId="{A802476B-0286-844B-A7A8-26AD445298B6}" type="sibTrans" cxnId="{B40BBA38-F432-3045-ADD1-04682F82F399}">
      <dgm:prSet/>
      <dgm:spPr/>
      <dgm:t>
        <a:bodyPr/>
        <a:lstStyle/>
        <a:p>
          <a:endParaRPr lang="en-US" sz="2000"/>
        </a:p>
      </dgm:t>
    </dgm:pt>
    <dgm:pt modelId="{D51B13E6-58F5-2748-8DB7-D920B08DE069}">
      <dgm:prSet custT="1"/>
      <dgm:spPr/>
      <dgm:t>
        <a:bodyPr/>
        <a:lstStyle/>
        <a:p>
          <a:pPr rtl="0"/>
          <a:r>
            <a:rPr lang="en-US" sz="1800" dirty="0"/>
            <a:t>Floater discount is only for savings in operational costs and administrative expenses</a:t>
          </a:r>
        </a:p>
      </dgm:t>
    </dgm:pt>
    <dgm:pt modelId="{494F7514-AB3F-774D-BE3D-BC245DA1B312}" type="parTrans" cxnId="{8FA2299C-683E-B347-89FE-5780955D97DF}">
      <dgm:prSet/>
      <dgm:spPr/>
      <dgm:t>
        <a:bodyPr/>
        <a:lstStyle/>
        <a:p>
          <a:endParaRPr lang="en-US" sz="2000"/>
        </a:p>
      </dgm:t>
    </dgm:pt>
    <dgm:pt modelId="{7A40CB2D-9DCC-F34B-87BC-5BA383E02B27}" type="sibTrans" cxnId="{8FA2299C-683E-B347-89FE-5780955D97DF}">
      <dgm:prSet/>
      <dgm:spPr/>
      <dgm:t>
        <a:bodyPr/>
        <a:lstStyle/>
        <a:p>
          <a:endParaRPr lang="en-US" sz="2000"/>
        </a:p>
      </dgm:t>
    </dgm:pt>
    <dgm:pt modelId="{F7BE8CF5-34B7-D84D-B860-7F52D4CC9499}">
      <dgm:prSet custT="1"/>
      <dgm:spPr/>
      <dgm:t>
        <a:bodyPr/>
        <a:lstStyle/>
        <a:p>
          <a:pPr rtl="0"/>
          <a:r>
            <a:rPr lang="en-US" sz="1800" dirty="0"/>
            <a:t>Higher risk of anti-selection by families living in communities where there are greater number of COVID cases</a:t>
          </a:r>
        </a:p>
      </dgm:t>
    </dgm:pt>
    <dgm:pt modelId="{CA5FE596-F6C8-2148-8E51-54A6BFC6CB72}" type="parTrans" cxnId="{66E0360E-67A1-7A40-837E-8C0EF4209117}">
      <dgm:prSet/>
      <dgm:spPr/>
      <dgm:t>
        <a:bodyPr/>
        <a:lstStyle/>
        <a:p>
          <a:endParaRPr lang="en-US" sz="2000"/>
        </a:p>
      </dgm:t>
    </dgm:pt>
    <dgm:pt modelId="{09D47640-371A-104C-BB3C-E64B5A914CB8}" type="sibTrans" cxnId="{66E0360E-67A1-7A40-837E-8C0EF4209117}">
      <dgm:prSet/>
      <dgm:spPr/>
      <dgm:t>
        <a:bodyPr/>
        <a:lstStyle/>
        <a:p>
          <a:endParaRPr lang="en-US" sz="2000"/>
        </a:p>
      </dgm:t>
    </dgm:pt>
    <dgm:pt modelId="{805259F7-0CD6-A94E-9B40-F7B8D841EA03}">
      <dgm:prSet custT="1"/>
      <dgm:spPr/>
      <dgm:t>
        <a:bodyPr/>
        <a:lstStyle/>
        <a:p>
          <a:pPr rtl="0"/>
          <a:r>
            <a:rPr lang="en-US" sz="1800" dirty="0"/>
            <a:t>Lack of data to accurately predict the impact on frequency and severity so prudent assumption of low discount</a:t>
          </a:r>
        </a:p>
      </dgm:t>
    </dgm:pt>
    <dgm:pt modelId="{194ECE50-C411-B740-9910-94443CD54B07}" type="parTrans" cxnId="{BB7CF21A-BB0A-5248-9E5E-6B1BD7982E97}">
      <dgm:prSet/>
      <dgm:spPr/>
      <dgm:t>
        <a:bodyPr/>
        <a:lstStyle/>
        <a:p>
          <a:endParaRPr lang="en-US" sz="2000"/>
        </a:p>
      </dgm:t>
    </dgm:pt>
    <dgm:pt modelId="{68AFC863-DD72-794B-84A4-F8F514AE9D70}" type="sibTrans" cxnId="{BB7CF21A-BB0A-5248-9E5E-6B1BD7982E97}">
      <dgm:prSet/>
      <dgm:spPr/>
      <dgm:t>
        <a:bodyPr/>
        <a:lstStyle/>
        <a:p>
          <a:endParaRPr lang="en-US" sz="2000"/>
        </a:p>
      </dgm:t>
    </dgm:pt>
    <dgm:pt modelId="{0E04D17A-3115-4475-8419-CC40734B69D9}">
      <dgm:prSet custT="1"/>
      <dgm:spPr/>
      <dgm:t>
        <a:bodyPr/>
        <a:lstStyle/>
        <a:p>
          <a:pPr rtl="0"/>
          <a:r>
            <a:rPr lang="en-US" sz="1800" dirty="0"/>
            <a:t>Increase in likelihood of being infected if one member of the family is infected </a:t>
          </a:r>
        </a:p>
      </dgm:t>
    </dgm:pt>
    <dgm:pt modelId="{C86879A3-EC25-4B89-B208-8FED3816269E}" type="parTrans" cxnId="{00CD3BEE-36C9-4DD0-A584-39928147588D}">
      <dgm:prSet/>
      <dgm:spPr/>
      <dgm:t>
        <a:bodyPr/>
        <a:lstStyle/>
        <a:p>
          <a:endParaRPr lang="en-US" sz="2000"/>
        </a:p>
      </dgm:t>
    </dgm:pt>
    <dgm:pt modelId="{DC85CA6A-A920-48CF-95D6-3A9219C8D9C8}" type="sibTrans" cxnId="{00CD3BEE-36C9-4DD0-A584-39928147588D}">
      <dgm:prSet/>
      <dgm:spPr/>
      <dgm:t>
        <a:bodyPr/>
        <a:lstStyle/>
        <a:p>
          <a:endParaRPr lang="en-US" sz="2000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9BE6D75-DC7F-4FE6-A250-11248DA5D205}" type="pres">
      <dgm:prSet presAssocID="{373DE6F9-EABB-4CFF-99D5-220217D4BF25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171568-8EBD-9743-85D8-95F1381E9BA5}" type="pres">
      <dgm:prSet presAssocID="{FE7B2635-E16F-4909-8D55-79A223EFF909}" presName="spacer" presStyleCnt="0"/>
      <dgm:spPr/>
    </dgm:pt>
    <dgm:pt modelId="{EBD4177C-6946-42BE-B64D-21915A67B480}" type="pres">
      <dgm:prSet presAssocID="{0E04D17A-3115-4475-8419-CC40734B69D9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57BE041-1224-466C-BEC5-329CB8439DAD}" type="pres">
      <dgm:prSet presAssocID="{DC85CA6A-A920-48CF-95D6-3A9219C8D9C8}" presName="spacer" presStyleCnt="0"/>
      <dgm:spPr/>
    </dgm:pt>
    <dgm:pt modelId="{138528A1-DA6C-B74D-98D3-EB1295FB550B}" type="pres">
      <dgm:prSet presAssocID="{CE3E397C-D05B-BB49-BE02-CD35950D6C1A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A35572-4B2D-9D47-B1D9-12BE12F4E16A}" type="pres">
      <dgm:prSet presAssocID="{A802476B-0286-844B-A7A8-26AD445298B6}" presName="spacer" presStyleCnt="0"/>
      <dgm:spPr/>
    </dgm:pt>
    <dgm:pt modelId="{B07FB64C-8796-5B44-9649-997941D7F0B6}" type="pres">
      <dgm:prSet presAssocID="{D51B13E6-58F5-2748-8DB7-D920B08DE06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0C2206E-9634-1D45-91A6-2BC876975D85}" type="pres">
      <dgm:prSet presAssocID="{7A40CB2D-9DCC-F34B-87BC-5BA383E02B27}" presName="spacer" presStyleCnt="0"/>
      <dgm:spPr/>
    </dgm:pt>
    <dgm:pt modelId="{665A6C6A-B1ED-1842-AFEF-819E794C56AB}" type="pres">
      <dgm:prSet presAssocID="{F7BE8CF5-34B7-D84D-B860-7F52D4CC949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88C1780-178C-9C40-9C46-B53864399515}" type="pres">
      <dgm:prSet presAssocID="{09D47640-371A-104C-BB3C-E64B5A914CB8}" presName="spacer" presStyleCnt="0"/>
      <dgm:spPr/>
    </dgm:pt>
    <dgm:pt modelId="{6058FD3B-655F-7644-9321-A7A931836C8F}" type="pres">
      <dgm:prSet presAssocID="{805259F7-0CD6-A94E-9B40-F7B8D841EA0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39E88F-7FA2-6042-BDCA-CF262729F010}" type="pres">
      <dgm:prSet presAssocID="{68AFC863-DD72-794B-84A4-F8F514AE9D70}" presName="spacer" presStyleCnt="0"/>
      <dgm:spPr/>
    </dgm:pt>
    <dgm:pt modelId="{F6C55D4A-E59E-244C-A9B3-EB9297795206}" type="pres">
      <dgm:prSet presAssocID="{D8C36E0C-C91F-164F-B494-3F92BCF8B002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3F747A8-2C9C-784E-8AED-B2D9952F4767}" type="presOf" srcId="{D8C36E0C-C91F-164F-B494-3F92BCF8B002}" destId="{F6C55D4A-E59E-244C-A9B3-EB9297795206}" srcOrd="0" destOrd="0" presId="urn:microsoft.com/office/officeart/2005/8/layout/vList2"/>
    <dgm:cxn modelId="{BB7CF21A-BB0A-5248-9E5E-6B1BD7982E97}" srcId="{1D7443AF-F4BC-46CA-ACF5-EC0D966AA51D}" destId="{805259F7-0CD6-A94E-9B40-F7B8D841EA03}" srcOrd="5" destOrd="0" parTransId="{194ECE50-C411-B740-9910-94443CD54B07}" sibTransId="{68AFC863-DD72-794B-84A4-F8F514AE9D70}"/>
    <dgm:cxn modelId="{B40BBA38-F432-3045-ADD1-04682F82F399}" srcId="{1D7443AF-F4BC-46CA-ACF5-EC0D966AA51D}" destId="{CE3E397C-D05B-BB49-BE02-CD35950D6C1A}" srcOrd="2" destOrd="0" parTransId="{9800995A-4FC4-1943-BE5C-A41120853527}" sibTransId="{A802476B-0286-844B-A7A8-26AD445298B6}"/>
    <dgm:cxn modelId="{8FA2299C-683E-B347-89FE-5780955D97DF}" srcId="{1D7443AF-F4BC-46CA-ACF5-EC0D966AA51D}" destId="{D51B13E6-58F5-2748-8DB7-D920B08DE069}" srcOrd="3" destOrd="0" parTransId="{494F7514-AB3F-774D-BE3D-BC245DA1B312}" sibTransId="{7A40CB2D-9DCC-F34B-87BC-5BA383E02B27}"/>
    <dgm:cxn modelId="{8228E009-199D-8D4E-9E2F-636644811598}" type="presOf" srcId="{F7BE8CF5-34B7-D84D-B860-7F52D4CC9499}" destId="{665A6C6A-B1ED-1842-AFEF-819E794C56AB}" srcOrd="0" destOrd="0" presId="urn:microsoft.com/office/officeart/2005/8/layout/vList2"/>
    <dgm:cxn modelId="{F70D03B7-4167-45DA-B95A-3FF108C8AED5}" type="presOf" srcId="{373DE6F9-EABB-4CFF-99D5-220217D4BF25}" destId="{49BE6D75-DC7F-4FE6-A250-11248DA5D205}" srcOrd="0" destOrd="0" presId="urn:microsoft.com/office/officeart/2005/8/layout/vList2"/>
    <dgm:cxn modelId="{EE647020-8FC6-C04E-BF9B-12F14B03F0A1}" type="presOf" srcId="{805259F7-0CD6-A94E-9B40-F7B8D841EA03}" destId="{6058FD3B-655F-7644-9321-A7A931836C8F}" srcOrd="0" destOrd="0" presId="urn:microsoft.com/office/officeart/2005/8/layout/vList2"/>
    <dgm:cxn modelId="{8A820614-634C-4E48-A2F8-E8A65641674E}" type="presOf" srcId="{1D7443AF-F4BC-46CA-ACF5-EC0D966AA51D}" destId="{596DA2DA-531B-4EEE-A2D3-81ECBE290AF7}" srcOrd="0" destOrd="0" presId="urn:microsoft.com/office/officeart/2005/8/layout/vList2"/>
    <dgm:cxn modelId="{DFF8D702-BA0C-B044-81E2-FB273CD87432}" srcId="{1D7443AF-F4BC-46CA-ACF5-EC0D966AA51D}" destId="{D8C36E0C-C91F-164F-B494-3F92BCF8B002}" srcOrd="6" destOrd="0" parTransId="{6255FACB-EAEC-8146-8DB8-D2ED4DB6F03E}" sibTransId="{D53FD271-5A0D-2446-970D-4EC54AA096D0}"/>
    <dgm:cxn modelId="{66E0360E-67A1-7A40-837E-8C0EF4209117}" srcId="{1D7443AF-F4BC-46CA-ACF5-EC0D966AA51D}" destId="{F7BE8CF5-34B7-D84D-B860-7F52D4CC9499}" srcOrd="4" destOrd="0" parTransId="{CA5FE596-F6C8-2148-8E51-54A6BFC6CB72}" sibTransId="{09D47640-371A-104C-BB3C-E64B5A914CB8}"/>
    <dgm:cxn modelId="{FC30234D-FC15-094E-B1AD-075E32F2A878}" type="presOf" srcId="{CE3E397C-D05B-BB49-BE02-CD35950D6C1A}" destId="{138528A1-DA6C-B74D-98D3-EB1295FB550B}" srcOrd="0" destOrd="0" presId="urn:microsoft.com/office/officeart/2005/8/layout/vList2"/>
    <dgm:cxn modelId="{76A5B64F-5D3C-4271-92AD-FD5497CE7937}" srcId="{1D7443AF-F4BC-46CA-ACF5-EC0D966AA51D}" destId="{373DE6F9-EABB-4CFF-99D5-220217D4BF25}" srcOrd="0" destOrd="0" parTransId="{D4A84853-F29E-4C02-BCA0-0D93584F9977}" sibTransId="{FE7B2635-E16F-4909-8D55-79A223EFF909}"/>
    <dgm:cxn modelId="{BF302112-E5C9-4F19-91A9-1A343BB674D4}" type="presOf" srcId="{0E04D17A-3115-4475-8419-CC40734B69D9}" destId="{EBD4177C-6946-42BE-B64D-21915A67B480}" srcOrd="0" destOrd="0" presId="urn:microsoft.com/office/officeart/2005/8/layout/vList2"/>
    <dgm:cxn modelId="{00CD3BEE-36C9-4DD0-A584-39928147588D}" srcId="{1D7443AF-F4BC-46CA-ACF5-EC0D966AA51D}" destId="{0E04D17A-3115-4475-8419-CC40734B69D9}" srcOrd="1" destOrd="0" parTransId="{C86879A3-EC25-4B89-B208-8FED3816269E}" sibTransId="{DC85CA6A-A920-48CF-95D6-3A9219C8D9C8}"/>
    <dgm:cxn modelId="{7E83DC11-F053-AA49-8EBB-C3D321BB46A8}" type="presOf" srcId="{D51B13E6-58F5-2748-8DB7-D920B08DE069}" destId="{B07FB64C-8796-5B44-9649-997941D7F0B6}" srcOrd="0" destOrd="0" presId="urn:microsoft.com/office/officeart/2005/8/layout/vList2"/>
    <dgm:cxn modelId="{029DA256-CCD6-4540-8F8D-A4B50A38D5C7}" type="presParOf" srcId="{596DA2DA-531B-4EEE-A2D3-81ECBE290AF7}" destId="{49BE6D75-DC7F-4FE6-A250-11248DA5D205}" srcOrd="0" destOrd="0" presId="urn:microsoft.com/office/officeart/2005/8/layout/vList2"/>
    <dgm:cxn modelId="{E7701CA6-CA5A-1048-882E-71815C7912EB}" type="presParOf" srcId="{596DA2DA-531B-4EEE-A2D3-81ECBE290AF7}" destId="{8A171568-8EBD-9743-85D8-95F1381E9BA5}" srcOrd="1" destOrd="0" presId="urn:microsoft.com/office/officeart/2005/8/layout/vList2"/>
    <dgm:cxn modelId="{65662297-2CA8-4278-95ED-98FD712BB45E}" type="presParOf" srcId="{596DA2DA-531B-4EEE-A2D3-81ECBE290AF7}" destId="{EBD4177C-6946-42BE-B64D-21915A67B480}" srcOrd="2" destOrd="0" presId="urn:microsoft.com/office/officeart/2005/8/layout/vList2"/>
    <dgm:cxn modelId="{1F7D1E4A-ECB6-4E3B-B87C-B933EFC12AE6}" type="presParOf" srcId="{596DA2DA-531B-4EEE-A2D3-81ECBE290AF7}" destId="{C57BE041-1224-466C-BEC5-329CB8439DAD}" srcOrd="3" destOrd="0" presId="urn:microsoft.com/office/officeart/2005/8/layout/vList2"/>
    <dgm:cxn modelId="{9D26617B-F618-3C41-8B6F-E9FE084E8F0B}" type="presParOf" srcId="{596DA2DA-531B-4EEE-A2D3-81ECBE290AF7}" destId="{138528A1-DA6C-B74D-98D3-EB1295FB550B}" srcOrd="4" destOrd="0" presId="urn:microsoft.com/office/officeart/2005/8/layout/vList2"/>
    <dgm:cxn modelId="{B718BA1D-9A85-EF43-9EF4-EF1E3A6E7A02}" type="presParOf" srcId="{596DA2DA-531B-4EEE-A2D3-81ECBE290AF7}" destId="{2EA35572-4B2D-9D47-B1D9-12BE12F4E16A}" srcOrd="5" destOrd="0" presId="urn:microsoft.com/office/officeart/2005/8/layout/vList2"/>
    <dgm:cxn modelId="{77D832F2-CBDB-6B48-9549-C242EDDE7888}" type="presParOf" srcId="{596DA2DA-531B-4EEE-A2D3-81ECBE290AF7}" destId="{B07FB64C-8796-5B44-9649-997941D7F0B6}" srcOrd="6" destOrd="0" presId="urn:microsoft.com/office/officeart/2005/8/layout/vList2"/>
    <dgm:cxn modelId="{FE9FB10D-C96A-2441-8F60-2E2C99D4E672}" type="presParOf" srcId="{596DA2DA-531B-4EEE-A2D3-81ECBE290AF7}" destId="{00C2206E-9634-1D45-91A6-2BC876975D85}" srcOrd="7" destOrd="0" presId="urn:microsoft.com/office/officeart/2005/8/layout/vList2"/>
    <dgm:cxn modelId="{77C2FB0C-D4BE-A941-B33F-5EC8C3B181D3}" type="presParOf" srcId="{596DA2DA-531B-4EEE-A2D3-81ECBE290AF7}" destId="{665A6C6A-B1ED-1842-AFEF-819E794C56AB}" srcOrd="8" destOrd="0" presId="urn:microsoft.com/office/officeart/2005/8/layout/vList2"/>
    <dgm:cxn modelId="{26A253B6-71FE-2D4A-B6E7-95CC7582F6FE}" type="presParOf" srcId="{596DA2DA-531B-4EEE-A2D3-81ECBE290AF7}" destId="{B88C1780-178C-9C40-9C46-B53864399515}" srcOrd="9" destOrd="0" presId="urn:microsoft.com/office/officeart/2005/8/layout/vList2"/>
    <dgm:cxn modelId="{4227008E-95D0-8546-A659-7AA3FB791EA5}" type="presParOf" srcId="{596DA2DA-531B-4EEE-A2D3-81ECBE290AF7}" destId="{6058FD3B-655F-7644-9321-A7A931836C8F}" srcOrd="10" destOrd="0" presId="urn:microsoft.com/office/officeart/2005/8/layout/vList2"/>
    <dgm:cxn modelId="{AB828A84-8D2D-EF4C-BE7E-41296D248CE3}" type="presParOf" srcId="{596DA2DA-531B-4EEE-A2D3-81ECBE290AF7}" destId="{9739E88F-7FA2-6042-BDCA-CF262729F010}" srcOrd="11" destOrd="0" presId="urn:microsoft.com/office/officeart/2005/8/layout/vList2"/>
    <dgm:cxn modelId="{C3298689-1A97-B145-8D27-5948E3E21A87}" type="presParOf" srcId="{596DA2DA-531B-4EEE-A2D3-81ECBE290AF7}" destId="{F6C55D4A-E59E-244C-A9B3-EB9297795206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F29F7C-779C-41E0-A7D9-FA551ADA62FB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>
              <a:solidFill>
                <a:schemeClr val="tx1"/>
              </a:solidFill>
            </a:rPr>
            <a:t>Initial stage of COVID in India - exorbitantly high uncertainty</a:t>
          </a:r>
        </a:p>
      </dgm:t>
    </dgm:pt>
    <dgm:pt modelId="{C099E6DB-98F0-4D23-83A2-469D170E42F3}" type="sibTrans" cxnId="{20F2BB24-81C8-424C-8AD8-AA2699E3F590}">
      <dgm:prSet/>
      <dgm:spPr/>
      <dgm:t>
        <a:bodyPr/>
        <a:lstStyle/>
        <a:p>
          <a:endParaRPr lang="en-IN"/>
        </a:p>
      </dgm:t>
    </dgm:pt>
    <dgm:pt modelId="{94B043FD-471A-41C0-8381-7E3AA2883920}" type="parTrans" cxnId="{20F2BB24-81C8-424C-8AD8-AA2699E3F590}">
      <dgm:prSet/>
      <dgm:spPr/>
      <dgm:t>
        <a:bodyPr/>
        <a:lstStyle/>
        <a:p>
          <a:endParaRPr lang="en-IN"/>
        </a:p>
      </dgm:t>
    </dgm:pt>
    <dgm:pt modelId="{373DE6F9-EABB-4CFF-99D5-220217D4BF25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>
              <a:solidFill>
                <a:schemeClr val="tx1"/>
              </a:solidFill>
            </a:rPr>
            <a:t>Limited data available to price the product</a:t>
          </a:r>
        </a:p>
      </dgm:t>
    </dgm:pt>
    <dgm:pt modelId="{FE7B2635-E16F-4909-8D55-79A223EFF909}" type="sibTrans" cxnId="{76A5B64F-5D3C-4271-92AD-FD5497CE7937}">
      <dgm:prSet/>
      <dgm:spPr/>
      <dgm:t>
        <a:bodyPr/>
        <a:lstStyle/>
        <a:p>
          <a:endParaRPr lang="en-US"/>
        </a:p>
      </dgm:t>
    </dgm:pt>
    <dgm:pt modelId="{D4A84853-F29E-4C02-BCA0-0D93584F9977}" type="parTrans" cxnId="{76A5B64F-5D3C-4271-92AD-FD5497CE7937}">
      <dgm:prSet/>
      <dgm:spPr/>
      <dgm:t>
        <a:bodyPr/>
        <a:lstStyle/>
        <a:p>
          <a:endParaRPr lang="en-US"/>
        </a:p>
      </dgm:t>
    </dgm:pt>
    <dgm:pt modelId="{FA157082-4043-4CD9-809A-29E073DF28C0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>
              <a:solidFill>
                <a:schemeClr val="tx1"/>
              </a:solidFill>
            </a:rPr>
            <a:t>Challenges for actuaries in terms of data, assumptions setting, model selection and pricing</a:t>
          </a:r>
        </a:p>
      </dgm:t>
    </dgm:pt>
    <dgm:pt modelId="{116BC669-DB4D-4306-838D-E4B95ABC05FB}" type="sibTrans" cxnId="{9DA3D4CA-181A-4C11-A5A6-15D9BA3479EC}">
      <dgm:prSet/>
      <dgm:spPr/>
      <dgm:t>
        <a:bodyPr/>
        <a:lstStyle/>
        <a:p>
          <a:endParaRPr lang="en-IN"/>
        </a:p>
      </dgm:t>
    </dgm:pt>
    <dgm:pt modelId="{77DAFB43-2393-46A4-B3C3-3427B87B78CE}" type="parTrans" cxnId="{9DA3D4CA-181A-4C11-A5A6-15D9BA3479EC}">
      <dgm:prSet/>
      <dgm:spPr/>
      <dgm:t>
        <a:bodyPr/>
        <a:lstStyle/>
        <a:p>
          <a:endParaRPr lang="en-IN"/>
        </a:p>
      </dgm:t>
    </dgm:pt>
    <dgm:pt modelId="{163F9CA4-56A0-4EFC-BBD0-2978118691B9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sz="1800" dirty="0">
              <a:solidFill>
                <a:schemeClr val="tx1"/>
              </a:solidFill>
            </a:rPr>
            <a:t>Special risks, </a:t>
          </a:r>
          <a:r>
            <a:rPr lang="en-IN" sz="1800" dirty="0" err="1">
              <a:solidFill>
                <a:schemeClr val="tx1"/>
              </a:solidFill>
            </a:rPr>
            <a:t>e.g</a:t>
          </a:r>
          <a:r>
            <a:rPr lang="en-IN" sz="1800" dirty="0">
              <a:solidFill>
                <a:schemeClr val="tx1"/>
              </a:solidFill>
            </a:rPr>
            <a:t> Chances of lockdown, likely increased strain on hospitals</a:t>
          </a:r>
          <a:endParaRPr lang="en-US" sz="1800" dirty="0">
            <a:solidFill>
              <a:schemeClr val="tx1"/>
            </a:solidFill>
          </a:endParaRPr>
        </a:p>
      </dgm:t>
    </dgm:pt>
    <dgm:pt modelId="{ACB890F2-DD9F-4BFA-8E3B-38A14DC12368}" type="sibTrans" cxnId="{9797A2E5-BCD6-4C54-A162-1949F202F655}">
      <dgm:prSet/>
      <dgm:spPr/>
      <dgm:t>
        <a:bodyPr/>
        <a:lstStyle/>
        <a:p>
          <a:endParaRPr lang="en-IN"/>
        </a:p>
      </dgm:t>
    </dgm:pt>
    <dgm:pt modelId="{9E91E308-4265-4D3C-83E9-565D78F7EC8A}" type="parTrans" cxnId="{9797A2E5-BCD6-4C54-A162-1949F202F655}">
      <dgm:prSet/>
      <dgm:spPr/>
      <dgm:t>
        <a:bodyPr/>
        <a:lstStyle/>
        <a:p>
          <a:endParaRPr lang="en-IN"/>
        </a:p>
      </dgm:t>
    </dgm:pt>
    <dgm:pt modelId="{C9BBEA5B-5CA3-4C56-A7F4-16AA93830DE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>
              <a:solidFill>
                <a:schemeClr val="tx1"/>
              </a:solidFill>
            </a:rPr>
            <a:t>Operational challenges due to nature of the health hazard. </a:t>
          </a:r>
        </a:p>
      </dgm:t>
    </dgm:pt>
    <dgm:pt modelId="{503122FE-A1E3-4874-901A-1711890A3734}" type="sibTrans" cxnId="{3FA2A7B9-F928-4F8A-A9AE-69803CF47411}">
      <dgm:prSet/>
      <dgm:spPr/>
      <dgm:t>
        <a:bodyPr/>
        <a:lstStyle/>
        <a:p>
          <a:endParaRPr lang="en-IN"/>
        </a:p>
      </dgm:t>
    </dgm:pt>
    <dgm:pt modelId="{C6C1ABB1-A749-463A-BD9E-85A9D9842204}" type="parTrans" cxnId="{3FA2A7B9-F928-4F8A-A9AE-69803CF47411}">
      <dgm:prSet/>
      <dgm:spPr/>
      <dgm:t>
        <a:bodyPr/>
        <a:lstStyle/>
        <a:p>
          <a:endParaRPr lang="en-IN"/>
        </a:p>
      </dgm:t>
    </dgm:pt>
    <dgm:pt modelId="{927034C4-EE86-439B-836E-592C6BE8E93D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sz="1800" dirty="0">
              <a:solidFill>
                <a:schemeClr val="tx1"/>
              </a:solidFill>
            </a:rPr>
            <a:t>Challenges in sales and promotion – Mainstream products vs COVID specific product</a:t>
          </a:r>
          <a:endParaRPr lang="en-US" sz="1800" dirty="0">
            <a:solidFill>
              <a:schemeClr val="tx1"/>
            </a:solidFill>
          </a:endParaRPr>
        </a:p>
      </dgm:t>
    </dgm:pt>
    <dgm:pt modelId="{D81B2695-3863-4024-B843-D3EDC971CED4}" type="parTrans" cxnId="{ED00B35B-DD14-41CD-9854-EDE4C61B2431}">
      <dgm:prSet/>
      <dgm:spPr/>
      <dgm:t>
        <a:bodyPr/>
        <a:lstStyle/>
        <a:p>
          <a:endParaRPr lang="en-IN"/>
        </a:p>
      </dgm:t>
    </dgm:pt>
    <dgm:pt modelId="{D923BFDF-3DCB-4D6C-AB77-6F3588A92AE7}" type="sibTrans" cxnId="{ED00B35B-DD14-41CD-9854-EDE4C61B2431}">
      <dgm:prSet/>
      <dgm:spPr/>
      <dgm:t>
        <a:bodyPr/>
        <a:lstStyle/>
        <a:p>
          <a:endParaRPr lang="en-IN"/>
        </a:p>
      </dgm:t>
    </dgm:pt>
    <dgm:pt modelId="{5C2D3CBE-BD0F-46FC-A3E9-1D015EC7B26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sz="1800" dirty="0">
              <a:solidFill>
                <a:schemeClr val="tx1"/>
              </a:solidFill>
            </a:rPr>
            <a:t>Insurers’ perspective and consumers’ perspective </a:t>
          </a:r>
          <a:endParaRPr lang="en-US" sz="1800" dirty="0">
            <a:solidFill>
              <a:schemeClr val="tx1"/>
            </a:solidFill>
          </a:endParaRPr>
        </a:p>
      </dgm:t>
    </dgm:pt>
    <dgm:pt modelId="{57232DA7-289D-471A-AAC1-E3D0E8D7C51B}" type="parTrans" cxnId="{6D2B64C0-B1A2-4E85-AB95-63401C26BEF5}">
      <dgm:prSet/>
      <dgm:spPr/>
      <dgm:t>
        <a:bodyPr/>
        <a:lstStyle/>
        <a:p>
          <a:endParaRPr lang="en-IN"/>
        </a:p>
      </dgm:t>
    </dgm:pt>
    <dgm:pt modelId="{BC42B03B-B8BC-4717-96A1-0827166324A2}" type="sibTrans" cxnId="{6D2B64C0-B1A2-4E85-AB95-63401C26BEF5}">
      <dgm:prSet/>
      <dgm:spPr/>
      <dgm:t>
        <a:bodyPr/>
        <a:lstStyle/>
        <a:p>
          <a:endParaRPr lang="en-IN"/>
        </a:p>
      </dgm:t>
    </dgm:pt>
    <dgm:pt modelId="{98132190-52F3-49C9-9939-67DB1DED7550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sz="1800" dirty="0">
              <a:solidFill>
                <a:schemeClr val="tx1"/>
              </a:solidFill>
            </a:rPr>
            <a:t>Floater cover – level of discount, selection risk by families, value addition for customers?</a:t>
          </a:r>
          <a:endParaRPr lang="en-US" sz="1800" dirty="0">
            <a:solidFill>
              <a:schemeClr val="tx1"/>
            </a:solidFill>
          </a:endParaRPr>
        </a:p>
      </dgm:t>
    </dgm:pt>
    <dgm:pt modelId="{452A6634-789B-44C6-A198-C13834F45060}" type="sibTrans" cxnId="{36D66F31-18D2-4F5A-947D-FD44CE85BD25}">
      <dgm:prSet/>
      <dgm:spPr/>
      <dgm:t>
        <a:bodyPr/>
        <a:lstStyle/>
        <a:p>
          <a:endParaRPr lang="en-IN"/>
        </a:p>
      </dgm:t>
    </dgm:pt>
    <dgm:pt modelId="{E8EF1BEB-D737-45D1-98CC-FF8463589BEA}" type="parTrans" cxnId="{36D66F31-18D2-4F5A-947D-FD44CE85BD25}">
      <dgm:prSet/>
      <dgm:spPr/>
      <dgm:t>
        <a:bodyPr/>
        <a:lstStyle/>
        <a:p>
          <a:endParaRPr lang="en-IN"/>
        </a:p>
      </dgm:t>
    </dgm:pt>
    <dgm:pt modelId="{596DA2DA-531B-4EEE-A2D3-81ECBE290AF7}" type="pres">
      <dgm:prSet presAssocID="{1D7443AF-F4BC-46CA-ACF5-EC0D966AA5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52C90ED-9D50-4328-A1B9-90DD8A31278E}" type="pres">
      <dgm:prSet presAssocID="{C5F29F7C-779C-41E0-A7D9-FA551ADA62FB}" presName="parentText" presStyleLbl="node1" presStyleIdx="0" presStyleCnt="8" custScaleY="105109" custLinFactY="-114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A6F743-1EB8-4227-A095-BCB980588D07}" type="pres">
      <dgm:prSet presAssocID="{C099E6DB-98F0-4D23-83A2-469D170E42F3}" presName="spacer" presStyleCnt="0"/>
      <dgm:spPr/>
    </dgm:pt>
    <dgm:pt modelId="{49BE6D75-DC7F-4FE6-A250-11248DA5D205}" type="pres">
      <dgm:prSet presAssocID="{373DE6F9-EABB-4CFF-99D5-220217D4BF25}" presName="parentText" presStyleLbl="node1" presStyleIdx="1" presStyleCnt="8" custScaleY="88028" custLinFactNeighborX="393" custLinFactNeighborY="-783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171568-8EBD-9743-85D8-95F1381E9BA5}" type="pres">
      <dgm:prSet presAssocID="{FE7B2635-E16F-4909-8D55-79A223EFF909}" presName="spacer" presStyleCnt="0"/>
      <dgm:spPr/>
    </dgm:pt>
    <dgm:pt modelId="{67B7E581-502A-4ED7-AF43-3FCBCAD8A047}" type="pres">
      <dgm:prSet presAssocID="{FA157082-4043-4CD9-809A-29E073DF28C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2ED404C-002B-4FDE-9500-2474242DC484}" type="pres">
      <dgm:prSet presAssocID="{116BC669-DB4D-4306-838D-E4B95ABC05FB}" presName="spacer" presStyleCnt="0"/>
      <dgm:spPr/>
    </dgm:pt>
    <dgm:pt modelId="{43030732-7E49-4950-910D-DE008CC32A4F}" type="pres">
      <dgm:prSet presAssocID="{163F9CA4-56A0-4EFC-BBD0-2978118691B9}" presName="parentText" presStyleLbl="node1" presStyleIdx="3" presStyleCnt="8" custScaleY="9740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5B47F68-E4B1-46B2-804E-50BF131F053B}" type="pres">
      <dgm:prSet presAssocID="{ACB890F2-DD9F-4BFA-8E3B-38A14DC12368}" presName="spacer" presStyleCnt="0"/>
      <dgm:spPr/>
    </dgm:pt>
    <dgm:pt modelId="{6EE7F934-B3A1-494B-867A-59BF2DD7166D}" type="pres">
      <dgm:prSet presAssocID="{C9BBEA5B-5CA3-4C56-A7F4-16AA93830DE8}" presName="parentText" presStyleLbl="node1" presStyleIdx="4" presStyleCnt="8" custScaleY="9583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95CF45F-BD40-4C3D-82CE-526E5B453D5E}" type="pres">
      <dgm:prSet presAssocID="{503122FE-A1E3-4874-901A-1711890A3734}" presName="spacer" presStyleCnt="0"/>
      <dgm:spPr/>
    </dgm:pt>
    <dgm:pt modelId="{5EE0FB4F-AAD0-48DF-BD09-403F99ADBAFD}" type="pres">
      <dgm:prSet presAssocID="{927034C4-EE86-439B-836E-592C6BE8E93D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8A07C20-0E4A-4C37-91D8-9C5497E10AF4}" type="pres">
      <dgm:prSet presAssocID="{D923BFDF-3DCB-4D6C-AB77-6F3588A92AE7}" presName="spacer" presStyleCnt="0"/>
      <dgm:spPr/>
    </dgm:pt>
    <dgm:pt modelId="{1E848CCD-49E1-4D6B-992A-3FB50E80D143}" type="pres">
      <dgm:prSet presAssocID="{5C2D3CBE-BD0F-46FC-A3E9-1D015EC7B268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A8CE7B-5639-4F45-8A22-7A5C17C2F6BE}" type="pres">
      <dgm:prSet presAssocID="{BC42B03B-B8BC-4717-96A1-0827166324A2}" presName="spacer" presStyleCnt="0"/>
      <dgm:spPr/>
    </dgm:pt>
    <dgm:pt modelId="{8E49F062-1A37-471B-8C30-B316B90206F7}" type="pres">
      <dgm:prSet presAssocID="{98132190-52F3-49C9-9939-67DB1DED7550}" presName="parentText" presStyleLbl="node1" presStyleIdx="7" presStyleCnt="8" custLinFactY="-83237" custLinFactNeighborX="14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7F54BA3-106F-48B5-AE03-CE56F8C78337}" type="presOf" srcId="{FA157082-4043-4CD9-809A-29E073DF28C0}" destId="{67B7E581-502A-4ED7-AF43-3FCBCAD8A047}" srcOrd="0" destOrd="0" presId="urn:microsoft.com/office/officeart/2005/8/layout/vList2"/>
    <dgm:cxn modelId="{8EB5DC24-51C5-413F-913D-CC9FD64B45EB}" type="presOf" srcId="{927034C4-EE86-439B-836E-592C6BE8E93D}" destId="{5EE0FB4F-AAD0-48DF-BD09-403F99ADBAFD}" srcOrd="0" destOrd="0" presId="urn:microsoft.com/office/officeart/2005/8/layout/vList2"/>
    <dgm:cxn modelId="{A6E82CC1-BC4F-4E6B-87D3-2EC02E698151}" type="presOf" srcId="{98132190-52F3-49C9-9939-67DB1DED7550}" destId="{8E49F062-1A37-471B-8C30-B316B90206F7}" srcOrd="0" destOrd="0" presId="urn:microsoft.com/office/officeart/2005/8/layout/vList2"/>
    <dgm:cxn modelId="{AC3E3123-A64B-4313-BFD7-D6E65B721869}" type="presOf" srcId="{1D7443AF-F4BC-46CA-ACF5-EC0D966AA51D}" destId="{596DA2DA-531B-4EEE-A2D3-81ECBE290AF7}" srcOrd="0" destOrd="0" presId="urn:microsoft.com/office/officeart/2005/8/layout/vList2"/>
    <dgm:cxn modelId="{BC3F1AA2-67A3-4160-8AD1-A1A5B0B030A4}" type="presOf" srcId="{C5F29F7C-779C-41E0-A7D9-FA551ADA62FB}" destId="{552C90ED-9D50-4328-A1B9-90DD8A31278E}" srcOrd="0" destOrd="0" presId="urn:microsoft.com/office/officeart/2005/8/layout/vList2"/>
    <dgm:cxn modelId="{6D2B64C0-B1A2-4E85-AB95-63401C26BEF5}" srcId="{1D7443AF-F4BC-46CA-ACF5-EC0D966AA51D}" destId="{5C2D3CBE-BD0F-46FC-A3E9-1D015EC7B268}" srcOrd="6" destOrd="0" parTransId="{57232DA7-289D-471A-AAC1-E3D0E8D7C51B}" sibTransId="{BC42B03B-B8BC-4717-96A1-0827166324A2}"/>
    <dgm:cxn modelId="{3B3FA031-C9C6-414B-B397-4041BE254591}" type="presOf" srcId="{C9BBEA5B-5CA3-4C56-A7F4-16AA93830DE8}" destId="{6EE7F934-B3A1-494B-867A-59BF2DD7166D}" srcOrd="0" destOrd="0" presId="urn:microsoft.com/office/officeart/2005/8/layout/vList2"/>
    <dgm:cxn modelId="{6505738C-4CB7-4F0D-8D49-B3D9396926DD}" type="presOf" srcId="{5C2D3CBE-BD0F-46FC-A3E9-1D015EC7B268}" destId="{1E848CCD-49E1-4D6B-992A-3FB50E80D143}" srcOrd="0" destOrd="0" presId="urn:microsoft.com/office/officeart/2005/8/layout/vList2"/>
    <dgm:cxn modelId="{20F2BB24-81C8-424C-8AD8-AA2699E3F590}" srcId="{1D7443AF-F4BC-46CA-ACF5-EC0D966AA51D}" destId="{C5F29F7C-779C-41E0-A7D9-FA551ADA62FB}" srcOrd="0" destOrd="0" parTransId="{94B043FD-471A-41C0-8381-7E3AA2883920}" sibTransId="{C099E6DB-98F0-4D23-83A2-469D170E42F3}"/>
    <dgm:cxn modelId="{ED00B35B-DD14-41CD-9854-EDE4C61B2431}" srcId="{1D7443AF-F4BC-46CA-ACF5-EC0D966AA51D}" destId="{927034C4-EE86-439B-836E-592C6BE8E93D}" srcOrd="5" destOrd="0" parTransId="{D81B2695-3863-4024-B843-D3EDC971CED4}" sibTransId="{D923BFDF-3DCB-4D6C-AB77-6F3588A92AE7}"/>
    <dgm:cxn modelId="{9797A2E5-BCD6-4C54-A162-1949F202F655}" srcId="{1D7443AF-F4BC-46CA-ACF5-EC0D966AA51D}" destId="{163F9CA4-56A0-4EFC-BBD0-2978118691B9}" srcOrd="3" destOrd="0" parTransId="{9E91E308-4265-4D3C-83E9-565D78F7EC8A}" sibTransId="{ACB890F2-DD9F-4BFA-8E3B-38A14DC12368}"/>
    <dgm:cxn modelId="{76A5B64F-5D3C-4271-92AD-FD5497CE7937}" srcId="{1D7443AF-F4BC-46CA-ACF5-EC0D966AA51D}" destId="{373DE6F9-EABB-4CFF-99D5-220217D4BF25}" srcOrd="1" destOrd="0" parTransId="{D4A84853-F29E-4C02-BCA0-0D93584F9977}" sibTransId="{FE7B2635-E16F-4909-8D55-79A223EFF909}"/>
    <dgm:cxn modelId="{9DA3D4CA-181A-4C11-A5A6-15D9BA3479EC}" srcId="{1D7443AF-F4BC-46CA-ACF5-EC0D966AA51D}" destId="{FA157082-4043-4CD9-809A-29E073DF28C0}" srcOrd="2" destOrd="0" parTransId="{77DAFB43-2393-46A4-B3C3-3427B87B78CE}" sibTransId="{116BC669-DB4D-4306-838D-E4B95ABC05FB}"/>
    <dgm:cxn modelId="{FE87C51D-9C56-46C7-B21D-9ED1BCF4FF68}" type="presOf" srcId="{163F9CA4-56A0-4EFC-BBD0-2978118691B9}" destId="{43030732-7E49-4950-910D-DE008CC32A4F}" srcOrd="0" destOrd="0" presId="urn:microsoft.com/office/officeart/2005/8/layout/vList2"/>
    <dgm:cxn modelId="{36D66F31-18D2-4F5A-947D-FD44CE85BD25}" srcId="{1D7443AF-F4BC-46CA-ACF5-EC0D966AA51D}" destId="{98132190-52F3-49C9-9939-67DB1DED7550}" srcOrd="7" destOrd="0" parTransId="{E8EF1BEB-D737-45D1-98CC-FF8463589BEA}" sibTransId="{452A6634-789B-44C6-A198-C13834F45060}"/>
    <dgm:cxn modelId="{E65ADBEA-8266-43A5-9FE2-3A8309EE004B}" type="presOf" srcId="{373DE6F9-EABB-4CFF-99D5-220217D4BF25}" destId="{49BE6D75-DC7F-4FE6-A250-11248DA5D205}" srcOrd="0" destOrd="0" presId="urn:microsoft.com/office/officeart/2005/8/layout/vList2"/>
    <dgm:cxn modelId="{3FA2A7B9-F928-4F8A-A9AE-69803CF47411}" srcId="{1D7443AF-F4BC-46CA-ACF5-EC0D966AA51D}" destId="{C9BBEA5B-5CA3-4C56-A7F4-16AA93830DE8}" srcOrd="4" destOrd="0" parTransId="{C6C1ABB1-A749-463A-BD9E-85A9D9842204}" sibTransId="{503122FE-A1E3-4874-901A-1711890A3734}"/>
    <dgm:cxn modelId="{55EABD5C-5A4F-4904-91DE-DB2A4D9DEB97}" type="presParOf" srcId="{596DA2DA-531B-4EEE-A2D3-81ECBE290AF7}" destId="{552C90ED-9D50-4328-A1B9-90DD8A31278E}" srcOrd="0" destOrd="0" presId="urn:microsoft.com/office/officeart/2005/8/layout/vList2"/>
    <dgm:cxn modelId="{6438CB93-172C-4D61-9C80-D63103132F79}" type="presParOf" srcId="{596DA2DA-531B-4EEE-A2D3-81ECBE290AF7}" destId="{82A6F743-1EB8-4227-A095-BCB980588D07}" srcOrd="1" destOrd="0" presId="urn:microsoft.com/office/officeart/2005/8/layout/vList2"/>
    <dgm:cxn modelId="{86DDA050-9A2F-41EF-9E66-17BAC2DF7A2C}" type="presParOf" srcId="{596DA2DA-531B-4EEE-A2D3-81ECBE290AF7}" destId="{49BE6D75-DC7F-4FE6-A250-11248DA5D205}" srcOrd="2" destOrd="0" presId="urn:microsoft.com/office/officeart/2005/8/layout/vList2"/>
    <dgm:cxn modelId="{5F004371-F9A2-4989-85CB-302A3E323424}" type="presParOf" srcId="{596DA2DA-531B-4EEE-A2D3-81ECBE290AF7}" destId="{8A171568-8EBD-9743-85D8-95F1381E9BA5}" srcOrd="3" destOrd="0" presId="urn:microsoft.com/office/officeart/2005/8/layout/vList2"/>
    <dgm:cxn modelId="{290AD7E1-11E7-42BA-934B-0F74A0EC646F}" type="presParOf" srcId="{596DA2DA-531B-4EEE-A2D3-81ECBE290AF7}" destId="{67B7E581-502A-4ED7-AF43-3FCBCAD8A047}" srcOrd="4" destOrd="0" presId="urn:microsoft.com/office/officeart/2005/8/layout/vList2"/>
    <dgm:cxn modelId="{875493B0-90A0-40EC-9DDD-A633C695F2DF}" type="presParOf" srcId="{596DA2DA-531B-4EEE-A2D3-81ECBE290AF7}" destId="{02ED404C-002B-4FDE-9500-2474242DC484}" srcOrd="5" destOrd="0" presId="urn:microsoft.com/office/officeart/2005/8/layout/vList2"/>
    <dgm:cxn modelId="{34F42CB8-4A9E-4DFA-B934-31683216D8EA}" type="presParOf" srcId="{596DA2DA-531B-4EEE-A2D3-81ECBE290AF7}" destId="{43030732-7E49-4950-910D-DE008CC32A4F}" srcOrd="6" destOrd="0" presId="urn:microsoft.com/office/officeart/2005/8/layout/vList2"/>
    <dgm:cxn modelId="{00FEB6D1-4A0E-4709-9B5C-ADC3C85EB4BC}" type="presParOf" srcId="{596DA2DA-531B-4EEE-A2D3-81ECBE290AF7}" destId="{35B47F68-E4B1-46B2-804E-50BF131F053B}" srcOrd="7" destOrd="0" presId="urn:microsoft.com/office/officeart/2005/8/layout/vList2"/>
    <dgm:cxn modelId="{C756036B-844C-4759-B92F-CA0ADDAC6754}" type="presParOf" srcId="{596DA2DA-531B-4EEE-A2D3-81ECBE290AF7}" destId="{6EE7F934-B3A1-494B-867A-59BF2DD7166D}" srcOrd="8" destOrd="0" presId="urn:microsoft.com/office/officeart/2005/8/layout/vList2"/>
    <dgm:cxn modelId="{91551BA3-E81E-4044-ADBD-50E669296659}" type="presParOf" srcId="{596DA2DA-531B-4EEE-A2D3-81ECBE290AF7}" destId="{495CF45F-BD40-4C3D-82CE-526E5B453D5E}" srcOrd="9" destOrd="0" presId="urn:microsoft.com/office/officeart/2005/8/layout/vList2"/>
    <dgm:cxn modelId="{00E90407-D343-4A11-80E4-F68EE1886B95}" type="presParOf" srcId="{596DA2DA-531B-4EEE-A2D3-81ECBE290AF7}" destId="{5EE0FB4F-AAD0-48DF-BD09-403F99ADBAFD}" srcOrd="10" destOrd="0" presId="urn:microsoft.com/office/officeart/2005/8/layout/vList2"/>
    <dgm:cxn modelId="{84886814-AADB-48D0-AF57-9A8338FFE20A}" type="presParOf" srcId="{596DA2DA-531B-4EEE-A2D3-81ECBE290AF7}" destId="{18A07C20-0E4A-4C37-91D8-9C5497E10AF4}" srcOrd="11" destOrd="0" presId="urn:microsoft.com/office/officeart/2005/8/layout/vList2"/>
    <dgm:cxn modelId="{A1D4E913-3F19-4645-BD70-2B9A36863230}" type="presParOf" srcId="{596DA2DA-531B-4EEE-A2D3-81ECBE290AF7}" destId="{1E848CCD-49E1-4D6B-992A-3FB50E80D143}" srcOrd="12" destOrd="0" presId="urn:microsoft.com/office/officeart/2005/8/layout/vList2"/>
    <dgm:cxn modelId="{E941E499-7FC2-4B62-B608-8196D385DAEB}" type="presParOf" srcId="{596DA2DA-531B-4EEE-A2D3-81ECBE290AF7}" destId="{60A8CE7B-5639-4F45-8A22-7A5C17C2F6BE}" srcOrd="13" destOrd="0" presId="urn:microsoft.com/office/officeart/2005/8/layout/vList2"/>
    <dgm:cxn modelId="{3E278CD7-DE96-4A55-926E-0567C8D8775F}" type="presParOf" srcId="{596DA2DA-531B-4EEE-A2D3-81ECBE290AF7}" destId="{8E49F062-1A37-471B-8C30-B316B90206F7}" srcOrd="14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0D91E9-A372-41B8-8405-D7AB0E828ACF}">
      <dgm:prSet/>
      <dgm:spPr/>
      <dgm:t>
        <a:bodyPr/>
        <a:lstStyle/>
        <a:p>
          <a:pPr rtl="0"/>
          <a:r>
            <a:rPr lang="en-US" dirty="0"/>
            <a:t>Terms and conditions - Simplicity and clarity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350E74B8-DBC9-4943-A0F1-09FB713C7808}">
      <dgm:prSet/>
      <dgm:spPr/>
      <dgm:t>
        <a:bodyPr/>
        <a:lstStyle/>
        <a:p>
          <a:pPr rtl="0"/>
          <a:r>
            <a:rPr lang="en-US" dirty="0"/>
            <a:t>Anti selection – Comorbidity, vulnerable groups</a:t>
          </a:r>
        </a:p>
      </dgm:t>
    </dgm:pt>
    <dgm:pt modelId="{0141DF0A-DB95-481E-A0E2-8CEF89DC8D78}" type="parTrans" cxnId="{A7D69836-92DB-447A-A361-305BFDFC30DD}">
      <dgm:prSet/>
      <dgm:spPr/>
      <dgm:t>
        <a:bodyPr/>
        <a:lstStyle/>
        <a:p>
          <a:endParaRPr lang="en-IN"/>
        </a:p>
      </dgm:t>
    </dgm:pt>
    <dgm:pt modelId="{E5C36341-5DFF-4F50-BA04-4BC1BB179051}" type="sibTrans" cxnId="{A7D69836-92DB-447A-A361-305BFDFC30DD}">
      <dgm:prSet/>
      <dgm:spPr/>
      <dgm:t>
        <a:bodyPr/>
        <a:lstStyle/>
        <a:p>
          <a:endParaRPr lang="en-IN"/>
        </a:p>
      </dgm:t>
    </dgm:pt>
    <dgm:pt modelId="{DB7B80AE-D5CC-495D-929C-CE5286833F4E}">
      <dgm:prSet/>
      <dgm:spPr/>
      <dgm:t>
        <a:bodyPr/>
        <a:lstStyle/>
        <a:p>
          <a:pPr rtl="0"/>
          <a:r>
            <a:rPr lang="en-US" dirty="0"/>
            <a:t>Moral hazard</a:t>
          </a:r>
        </a:p>
      </dgm:t>
    </dgm:pt>
    <dgm:pt modelId="{5D4B45B1-F650-438B-8028-322D358F3EF5}" type="parTrans" cxnId="{7AF25C69-8BA2-46CB-921B-49245E15BF52}">
      <dgm:prSet/>
      <dgm:spPr/>
      <dgm:t>
        <a:bodyPr/>
        <a:lstStyle/>
        <a:p>
          <a:endParaRPr lang="en-IN"/>
        </a:p>
      </dgm:t>
    </dgm:pt>
    <dgm:pt modelId="{19B8D965-445D-496B-A42D-628631160C25}" type="sibTrans" cxnId="{7AF25C69-8BA2-46CB-921B-49245E15BF52}">
      <dgm:prSet/>
      <dgm:spPr/>
      <dgm:t>
        <a:bodyPr/>
        <a:lstStyle/>
        <a:p>
          <a:endParaRPr lang="en-IN"/>
        </a:p>
      </dgm:t>
    </dgm:pt>
    <dgm:pt modelId="{B5461AD9-BCAF-4D1D-A494-722D581841DF}">
      <dgm:prSet/>
      <dgm:spPr/>
      <dgm:t>
        <a:bodyPr/>
        <a:lstStyle/>
        <a:p>
          <a:pPr rtl="0"/>
          <a:r>
            <a:rPr lang="en-US" dirty="0"/>
            <a:t>Introduction of exclusions – cost of COVID test?</a:t>
          </a:r>
        </a:p>
      </dgm:t>
    </dgm:pt>
    <dgm:pt modelId="{10D4C5A8-2BAB-48A6-858D-7280DF7ECCC6}" type="parTrans" cxnId="{49AD9BB8-9356-40B9-9EF3-AE2983FF031D}">
      <dgm:prSet/>
      <dgm:spPr/>
      <dgm:t>
        <a:bodyPr/>
        <a:lstStyle/>
        <a:p>
          <a:endParaRPr lang="en-IN"/>
        </a:p>
      </dgm:t>
    </dgm:pt>
    <dgm:pt modelId="{F6E39044-D077-44C6-9152-1743C54DA3A6}" type="sibTrans" cxnId="{49AD9BB8-9356-40B9-9EF3-AE2983FF031D}">
      <dgm:prSet/>
      <dgm:spPr/>
      <dgm:t>
        <a:bodyPr/>
        <a:lstStyle/>
        <a:p>
          <a:endParaRPr lang="en-IN"/>
        </a:p>
      </dgm:t>
    </dgm:pt>
    <dgm:pt modelId="{379C488D-3767-427D-98E1-12D23F48615A}">
      <dgm:prSet/>
      <dgm:spPr/>
      <dgm:t>
        <a:bodyPr/>
        <a:lstStyle/>
        <a:p>
          <a:pPr rtl="0"/>
          <a:r>
            <a:rPr lang="en-US" dirty="0"/>
            <a:t>Marketing and Sales</a:t>
          </a:r>
        </a:p>
      </dgm:t>
    </dgm:pt>
    <dgm:pt modelId="{9FA4197D-AD56-4C0C-8E44-148076216C47}" type="parTrans" cxnId="{922AD791-3DB3-4E5C-9F3C-8F27CB43567B}">
      <dgm:prSet/>
      <dgm:spPr/>
      <dgm:t>
        <a:bodyPr/>
        <a:lstStyle/>
        <a:p>
          <a:endParaRPr lang="en-IN"/>
        </a:p>
      </dgm:t>
    </dgm:pt>
    <dgm:pt modelId="{ABFD5045-C803-4F13-8A2E-76E136322EB7}" type="sibTrans" cxnId="{922AD791-3DB3-4E5C-9F3C-8F27CB43567B}">
      <dgm:prSet/>
      <dgm:spPr/>
      <dgm:t>
        <a:bodyPr/>
        <a:lstStyle/>
        <a:p>
          <a:endParaRPr lang="en-IN"/>
        </a:p>
      </dgm:t>
    </dgm:pt>
    <dgm:pt modelId="{84184E38-D495-4DF1-8C5D-A27C37B8C4D2}">
      <dgm:prSet/>
      <dgm:spPr/>
      <dgm:t>
        <a:bodyPr/>
        <a:lstStyle/>
        <a:p>
          <a:pPr rtl="0"/>
          <a:r>
            <a:rPr lang="en-US" dirty="0"/>
            <a:t>Product Design</a:t>
          </a:r>
        </a:p>
      </dgm:t>
    </dgm:pt>
    <dgm:pt modelId="{8BBEDF59-0BD8-4DA0-A46C-2AB19963C2E1}" type="parTrans" cxnId="{7069B050-6931-438C-9E8E-38522899868A}">
      <dgm:prSet/>
      <dgm:spPr/>
      <dgm:t>
        <a:bodyPr/>
        <a:lstStyle/>
        <a:p>
          <a:endParaRPr lang="en-IN"/>
        </a:p>
      </dgm:t>
    </dgm:pt>
    <dgm:pt modelId="{2D776B45-AAF9-4A8A-BE72-A8F941C61922}" type="sibTrans" cxnId="{7069B050-6931-438C-9E8E-38522899868A}">
      <dgm:prSet/>
      <dgm:spPr/>
      <dgm:t>
        <a:bodyPr/>
        <a:lstStyle/>
        <a:p>
          <a:endParaRPr lang="en-IN"/>
        </a:p>
      </dgm:t>
    </dgm:pt>
    <dgm:pt modelId="{EDC577B2-4AC1-44D7-9426-30C58574F658}">
      <dgm:prSet/>
      <dgm:spPr/>
      <dgm:t>
        <a:bodyPr/>
        <a:lstStyle/>
        <a:p>
          <a:pPr rtl="0"/>
          <a:r>
            <a:rPr lang="en-US" dirty="0"/>
            <a:t>Family floater option</a:t>
          </a:r>
        </a:p>
      </dgm:t>
    </dgm:pt>
    <dgm:pt modelId="{C1FC8EE2-B600-4C2A-B51F-E0CC55D3AFAF}" type="parTrans" cxnId="{45818CAA-2FFF-4714-9539-178B44AD95B4}">
      <dgm:prSet/>
      <dgm:spPr/>
      <dgm:t>
        <a:bodyPr/>
        <a:lstStyle/>
        <a:p>
          <a:endParaRPr lang="en-IN"/>
        </a:p>
      </dgm:t>
    </dgm:pt>
    <dgm:pt modelId="{DF3AFA9C-8569-47ED-9935-1E4A306F981C}" type="sibTrans" cxnId="{45818CAA-2FFF-4714-9539-178B44AD95B4}">
      <dgm:prSet/>
      <dgm:spPr/>
      <dgm:t>
        <a:bodyPr/>
        <a:lstStyle/>
        <a:p>
          <a:endParaRPr lang="en-IN"/>
        </a:p>
      </dgm:t>
    </dgm:pt>
    <dgm:pt modelId="{88DAE8B6-4EC9-4CCB-A8D3-9B71E127281C}">
      <dgm:prSet/>
      <dgm:spPr/>
      <dgm:t>
        <a:bodyPr/>
        <a:lstStyle/>
        <a:p>
          <a:pPr rtl="0"/>
          <a:r>
            <a:rPr lang="en-US" dirty="0"/>
            <a:t>Operational</a:t>
          </a:r>
        </a:p>
      </dgm:t>
    </dgm:pt>
    <dgm:pt modelId="{90DF5C0D-E971-4E50-8F4B-011EF1ED2AEE}" type="parTrans" cxnId="{6B6A1287-3536-4AA2-B3F7-5483F8B590CE}">
      <dgm:prSet/>
      <dgm:spPr/>
      <dgm:t>
        <a:bodyPr/>
        <a:lstStyle/>
        <a:p>
          <a:endParaRPr lang="en-IN"/>
        </a:p>
      </dgm:t>
    </dgm:pt>
    <dgm:pt modelId="{7040DD20-057F-4E29-AAE6-A793AAEBF571}" type="sibTrans" cxnId="{6B6A1287-3536-4AA2-B3F7-5483F8B590CE}">
      <dgm:prSet/>
      <dgm:spPr/>
      <dgm:t>
        <a:bodyPr/>
        <a:lstStyle/>
        <a:p>
          <a:endParaRPr lang="en-IN"/>
        </a:p>
      </dgm:t>
    </dgm:pt>
    <dgm:pt modelId="{AA108687-01D9-4095-A09F-25EB97F2E6DE}">
      <dgm:prSet/>
      <dgm:spPr/>
      <dgm:t>
        <a:bodyPr/>
        <a:lstStyle/>
        <a:p>
          <a:pPr rtl="0"/>
          <a:r>
            <a:rPr lang="en-US" dirty="0"/>
            <a:t>Administration systems adequate to cope with:</a:t>
          </a:r>
        </a:p>
      </dgm:t>
    </dgm:pt>
    <dgm:pt modelId="{CC288D13-CBC8-42D1-B973-39F50F6181E7}" type="parTrans" cxnId="{570AAABD-16BE-4002-A47E-6F693FD8DD3D}">
      <dgm:prSet/>
      <dgm:spPr/>
      <dgm:t>
        <a:bodyPr/>
        <a:lstStyle/>
        <a:p>
          <a:endParaRPr lang="en-IN"/>
        </a:p>
      </dgm:t>
    </dgm:pt>
    <dgm:pt modelId="{89D7C08A-5D4B-414F-B83D-E68667FB026E}" type="sibTrans" cxnId="{570AAABD-16BE-4002-A47E-6F693FD8DD3D}">
      <dgm:prSet/>
      <dgm:spPr/>
      <dgm:t>
        <a:bodyPr/>
        <a:lstStyle/>
        <a:p>
          <a:endParaRPr lang="en-IN"/>
        </a:p>
      </dgm:t>
    </dgm:pt>
    <dgm:pt modelId="{65683876-9FC4-4271-B999-301A808F7B6D}">
      <dgm:prSet/>
      <dgm:spPr/>
      <dgm:t>
        <a:bodyPr/>
        <a:lstStyle/>
        <a:p>
          <a:pPr rtl="0"/>
          <a:r>
            <a:rPr lang="en-US" dirty="0"/>
            <a:t>Further developments resulting in a change in regulatory requirements</a:t>
          </a:r>
        </a:p>
      </dgm:t>
    </dgm:pt>
    <dgm:pt modelId="{B2DD40DB-7863-4553-BD7F-6A4DE0EBC4C5}" type="parTrans" cxnId="{EEE7A51B-BE4F-4616-82F2-265EA1C7E63A}">
      <dgm:prSet/>
      <dgm:spPr/>
      <dgm:t>
        <a:bodyPr/>
        <a:lstStyle/>
        <a:p>
          <a:endParaRPr lang="en-IN"/>
        </a:p>
      </dgm:t>
    </dgm:pt>
    <dgm:pt modelId="{1B3529BE-50A6-46B0-B719-C713629791DB}" type="sibTrans" cxnId="{EEE7A51B-BE4F-4616-82F2-265EA1C7E63A}">
      <dgm:prSet/>
      <dgm:spPr/>
      <dgm:t>
        <a:bodyPr/>
        <a:lstStyle/>
        <a:p>
          <a:endParaRPr lang="en-IN"/>
        </a:p>
      </dgm:t>
    </dgm:pt>
    <dgm:pt modelId="{48C9873D-648E-4184-A6C7-8FE816949024}">
      <dgm:prSet/>
      <dgm:spPr/>
      <dgm:t>
        <a:bodyPr/>
        <a:lstStyle/>
        <a:p>
          <a:pPr rtl="0"/>
          <a:r>
            <a:rPr lang="en-US" dirty="0"/>
            <a:t>significant increase in customer queries and grievances</a:t>
          </a:r>
        </a:p>
      </dgm:t>
    </dgm:pt>
    <dgm:pt modelId="{E8F25FBF-3153-41C9-A8B8-15DDCFF3F166}" type="parTrans" cxnId="{34EADB02-D7A7-4E36-8477-568DB51B421E}">
      <dgm:prSet/>
      <dgm:spPr/>
      <dgm:t>
        <a:bodyPr/>
        <a:lstStyle/>
        <a:p>
          <a:endParaRPr lang="en-IN"/>
        </a:p>
      </dgm:t>
    </dgm:pt>
    <dgm:pt modelId="{D3E436E2-5FCB-4593-B530-12160E1EA23E}" type="sibTrans" cxnId="{34EADB02-D7A7-4E36-8477-568DB51B421E}">
      <dgm:prSet/>
      <dgm:spPr/>
      <dgm:t>
        <a:bodyPr/>
        <a:lstStyle/>
        <a:p>
          <a:endParaRPr lang="en-IN"/>
        </a:p>
      </dgm:t>
    </dgm:pt>
    <dgm:pt modelId="{30940532-80FD-4932-BF7B-00257628BF96}">
      <dgm:prSet/>
      <dgm:spPr/>
      <dgm:t>
        <a:bodyPr/>
        <a:lstStyle/>
        <a:p>
          <a:pPr rtl="0"/>
          <a:r>
            <a:rPr lang="en-US" dirty="0"/>
            <a:t>the product design</a:t>
          </a:r>
        </a:p>
      </dgm:t>
    </dgm:pt>
    <dgm:pt modelId="{449A094F-41AA-4702-B908-3CC97BAA1549}" type="parTrans" cxnId="{164B48F0-80B0-4E35-A308-31603B19289C}">
      <dgm:prSet/>
      <dgm:spPr/>
      <dgm:t>
        <a:bodyPr/>
        <a:lstStyle/>
        <a:p>
          <a:endParaRPr lang="en-IN"/>
        </a:p>
      </dgm:t>
    </dgm:pt>
    <dgm:pt modelId="{58A856EE-D5C3-49D6-B9A9-6D891D78FB14}" type="sibTrans" cxnId="{164B48F0-80B0-4E35-A308-31603B19289C}">
      <dgm:prSet/>
      <dgm:spPr/>
      <dgm:t>
        <a:bodyPr/>
        <a:lstStyle/>
        <a:p>
          <a:endParaRPr lang="en-IN"/>
        </a:p>
      </dgm:t>
    </dgm:pt>
    <dgm:pt modelId="{DCB56511-9C68-4FD4-BC10-F55F05E85EA4}">
      <dgm:prSet/>
      <dgm:spPr/>
      <dgm:t>
        <a:bodyPr/>
        <a:lstStyle/>
        <a:p>
          <a:pPr rtl="0"/>
          <a:r>
            <a:rPr lang="en-US" dirty="0"/>
            <a:t>potentially high number of claims</a:t>
          </a:r>
        </a:p>
      </dgm:t>
    </dgm:pt>
    <dgm:pt modelId="{4A85EE18-8B46-4907-925A-248626BECA94}" type="parTrans" cxnId="{97050D3D-47CC-44F2-B732-E1840C644F2C}">
      <dgm:prSet/>
      <dgm:spPr/>
      <dgm:t>
        <a:bodyPr/>
        <a:lstStyle/>
        <a:p>
          <a:endParaRPr lang="en-IN"/>
        </a:p>
      </dgm:t>
    </dgm:pt>
    <dgm:pt modelId="{19CB5285-4990-44F8-B5D7-414AC90D5803}" type="sibTrans" cxnId="{97050D3D-47CC-44F2-B732-E1840C644F2C}">
      <dgm:prSet/>
      <dgm:spPr/>
      <dgm:t>
        <a:bodyPr/>
        <a:lstStyle/>
        <a:p>
          <a:endParaRPr lang="en-IN"/>
        </a:p>
      </dgm:t>
    </dgm:pt>
    <dgm:pt modelId="{121EE998-BE68-45BC-8098-DE329B282007}">
      <dgm:prSet/>
      <dgm:spPr/>
      <dgm:t>
        <a:bodyPr/>
        <a:lstStyle/>
        <a:p>
          <a:pPr rtl="0"/>
          <a:r>
            <a:rPr lang="en-US" dirty="0"/>
            <a:t>Regulatory</a:t>
          </a:r>
        </a:p>
      </dgm:t>
    </dgm:pt>
    <dgm:pt modelId="{F850465A-37D1-40B1-9049-A3EFA49780B1}" type="parTrans" cxnId="{CB5BD2F5-B238-4FF7-A7E2-438334BE2F3C}">
      <dgm:prSet/>
      <dgm:spPr/>
      <dgm:t>
        <a:bodyPr/>
        <a:lstStyle/>
        <a:p>
          <a:endParaRPr lang="en-IN"/>
        </a:p>
      </dgm:t>
    </dgm:pt>
    <dgm:pt modelId="{343F3999-F019-44C7-8B00-D1FB1847522B}" type="sibTrans" cxnId="{CB5BD2F5-B238-4FF7-A7E2-438334BE2F3C}">
      <dgm:prSet/>
      <dgm:spPr/>
      <dgm:t>
        <a:bodyPr/>
        <a:lstStyle/>
        <a:p>
          <a:endParaRPr lang="en-IN"/>
        </a:p>
      </dgm:t>
    </dgm:pt>
    <dgm:pt modelId="{4723880C-E346-4E5A-8B37-8423B48DE923}">
      <dgm:prSet/>
      <dgm:spPr/>
      <dgm:t>
        <a:bodyPr/>
        <a:lstStyle/>
        <a:p>
          <a:pPr rtl="0"/>
          <a:r>
            <a:rPr lang="en-US" dirty="0"/>
            <a:t>Call for additional information and reports, should the health situation deteriorate further</a:t>
          </a:r>
        </a:p>
      </dgm:t>
    </dgm:pt>
    <dgm:pt modelId="{6AEABCCA-0BC1-4544-AB2A-465B47931E5C}" type="parTrans" cxnId="{6319E183-70DB-49F0-88D1-493026110552}">
      <dgm:prSet/>
      <dgm:spPr/>
      <dgm:t>
        <a:bodyPr/>
        <a:lstStyle/>
        <a:p>
          <a:endParaRPr lang="en-IN"/>
        </a:p>
      </dgm:t>
    </dgm:pt>
    <dgm:pt modelId="{38CA0CDA-FB1C-428B-8ABD-25581D0BED53}" type="sibTrans" cxnId="{6319E183-70DB-49F0-88D1-493026110552}">
      <dgm:prSet/>
      <dgm:spPr/>
      <dgm:t>
        <a:bodyPr/>
        <a:lstStyle/>
        <a:p>
          <a:endParaRPr lang="en-IN"/>
        </a:p>
      </dgm:t>
    </dgm:pt>
    <dgm:pt modelId="{ADBD5F70-4B2A-4B2E-9DF8-810F3F41F243}" type="pres">
      <dgm:prSet presAssocID="{1D7443AF-F4BC-46CA-ACF5-EC0D966AA5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DACE769-6AF0-4759-ABC8-6CAC8617214F}" type="pres">
      <dgm:prSet presAssocID="{84184E38-D495-4DF1-8C5D-A27C37B8C4D2}" presName="composite" presStyleCnt="0"/>
      <dgm:spPr/>
    </dgm:pt>
    <dgm:pt modelId="{B44A00B5-4A70-42BE-8D15-D320AD990E71}" type="pres">
      <dgm:prSet presAssocID="{84184E38-D495-4DF1-8C5D-A27C37B8C4D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06CD447-DF3E-4C03-ADA8-083CC8E046EB}" type="pres">
      <dgm:prSet presAssocID="{84184E38-D495-4DF1-8C5D-A27C37B8C4D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1BB64E0-3E76-472D-A4DE-CAC7E436C5B4}" type="pres">
      <dgm:prSet presAssocID="{2D776B45-AAF9-4A8A-BE72-A8F941C61922}" presName="space" presStyleCnt="0"/>
      <dgm:spPr/>
    </dgm:pt>
    <dgm:pt modelId="{75080E32-3FC7-45F7-9278-8550C40D40B0}" type="pres">
      <dgm:prSet presAssocID="{88DAE8B6-4EC9-4CCB-A8D3-9B71E127281C}" presName="composite" presStyleCnt="0"/>
      <dgm:spPr/>
    </dgm:pt>
    <dgm:pt modelId="{7250312E-19BF-4411-AD39-7FB7634B7B20}" type="pres">
      <dgm:prSet presAssocID="{88DAE8B6-4EC9-4CCB-A8D3-9B71E127281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5D1D0E3-D7BE-48AD-81BE-3713F6E19DE0}" type="pres">
      <dgm:prSet presAssocID="{88DAE8B6-4EC9-4CCB-A8D3-9B71E127281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881021F-86F4-4F15-95E6-5AF1A8CE65A1}" type="pres">
      <dgm:prSet presAssocID="{7040DD20-057F-4E29-AAE6-A793AAEBF571}" presName="space" presStyleCnt="0"/>
      <dgm:spPr/>
    </dgm:pt>
    <dgm:pt modelId="{1DBB2865-B9EC-4DFB-98CE-280FE1DCEE7E}" type="pres">
      <dgm:prSet presAssocID="{121EE998-BE68-45BC-8098-DE329B282007}" presName="composite" presStyleCnt="0"/>
      <dgm:spPr/>
    </dgm:pt>
    <dgm:pt modelId="{583A35D6-426D-4F91-981E-37FFB3258732}" type="pres">
      <dgm:prSet presAssocID="{121EE998-BE68-45BC-8098-DE329B28200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B348383-AFC4-4053-AE5F-5EAFD6820AD6}" type="pres">
      <dgm:prSet presAssocID="{121EE998-BE68-45BC-8098-DE329B28200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F5ED9EB-2FBD-4D42-B937-1E6B46A2C001}" srcId="{84184E38-D495-4DF1-8C5D-A27C37B8C4D2}" destId="{260D91E9-A372-41B8-8405-D7AB0E828ACF}" srcOrd="0" destOrd="0" parTransId="{B0C5C010-0E30-4DC3-919C-ED9061C7EE80}" sibTransId="{74209BD8-4893-4371-ABCD-902375D7E0AD}"/>
    <dgm:cxn modelId="{45818CAA-2FFF-4714-9539-178B44AD95B4}" srcId="{84184E38-D495-4DF1-8C5D-A27C37B8C4D2}" destId="{EDC577B2-4AC1-44D7-9426-30C58574F658}" srcOrd="3" destOrd="0" parTransId="{C1FC8EE2-B600-4C2A-B51F-E0CC55D3AFAF}" sibTransId="{DF3AFA9C-8569-47ED-9935-1E4A306F981C}"/>
    <dgm:cxn modelId="{164B48F0-80B0-4E35-A308-31603B19289C}" srcId="{AA108687-01D9-4095-A09F-25EB97F2E6DE}" destId="{30940532-80FD-4932-BF7B-00257628BF96}" srcOrd="0" destOrd="0" parTransId="{449A094F-41AA-4702-B908-3CC97BAA1549}" sibTransId="{58A856EE-D5C3-49D6-B9A9-6D891D78FB14}"/>
    <dgm:cxn modelId="{49AD9BB8-9356-40B9-9EF3-AE2983FF031D}" srcId="{84184E38-D495-4DF1-8C5D-A27C37B8C4D2}" destId="{B5461AD9-BCAF-4D1D-A494-722D581841DF}" srcOrd="4" destOrd="0" parTransId="{10D4C5A8-2BAB-48A6-858D-7280DF7ECCC6}" sibTransId="{F6E39044-D077-44C6-9152-1743C54DA3A6}"/>
    <dgm:cxn modelId="{146188DF-B0E3-4CAB-A1C3-0529296EEA4F}" type="presOf" srcId="{DB7B80AE-D5CC-495D-929C-CE5286833F4E}" destId="{F06CD447-DF3E-4C03-ADA8-083CC8E046EB}" srcOrd="0" destOrd="2" presId="urn:microsoft.com/office/officeart/2005/8/layout/hList1"/>
    <dgm:cxn modelId="{7069B050-6931-438C-9E8E-38522899868A}" srcId="{1D7443AF-F4BC-46CA-ACF5-EC0D966AA51D}" destId="{84184E38-D495-4DF1-8C5D-A27C37B8C4D2}" srcOrd="0" destOrd="0" parTransId="{8BBEDF59-0BD8-4DA0-A46C-2AB19963C2E1}" sibTransId="{2D776B45-AAF9-4A8A-BE72-A8F941C61922}"/>
    <dgm:cxn modelId="{3BA7AADA-3205-470A-9F71-041F00B56E53}" type="presOf" srcId="{4723880C-E346-4E5A-8B37-8423B48DE923}" destId="{CB348383-AFC4-4053-AE5F-5EAFD6820AD6}" srcOrd="0" destOrd="1" presId="urn:microsoft.com/office/officeart/2005/8/layout/hList1"/>
    <dgm:cxn modelId="{900CB214-4013-4E8B-A35A-A9416410F2C3}" type="presOf" srcId="{1D7443AF-F4BC-46CA-ACF5-EC0D966AA51D}" destId="{ADBD5F70-4B2A-4B2E-9DF8-810F3F41F243}" srcOrd="0" destOrd="0" presId="urn:microsoft.com/office/officeart/2005/8/layout/hList1"/>
    <dgm:cxn modelId="{C10AC8DF-8E5A-40F1-A27D-710E95AA0BFE}" type="presOf" srcId="{84184E38-D495-4DF1-8C5D-A27C37B8C4D2}" destId="{B44A00B5-4A70-42BE-8D15-D320AD990E71}" srcOrd="0" destOrd="0" presId="urn:microsoft.com/office/officeart/2005/8/layout/hList1"/>
    <dgm:cxn modelId="{1C7E84E3-5D03-4D24-B202-6D8653B5272C}" type="presOf" srcId="{DCB56511-9C68-4FD4-BC10-F55F05E85EA4}" destId="{A5D1D0E3-D7BE-48AD-81BE-3713F6E19DE0}" srcOrd="0" destOrd="2" presId="urn:microsoft.com/office/officeart/2005/8/layout/hList1"/>
    <dgm:cxn modelId="{EEE7A51B-BE4F-4616-82F2-265EA1C7E63A}" srcId="{121EE998-BE68-45BC-8098-DE329B282007}" destId="{65683876-9FC4-4271-B999-301A808F7B6D}" srcOrd="0" destOrd="0" parTransId="{B2DD40DB-7863-4553-BD7F-6A4DE0EBC4C5}" sibTransId="{1B3529BE-50A6-46B0-B719-C713629791DB}"/>
    <dgm:cxn modelId="{7B6B9436-FAE9-4DDC-90B2-4431CE03E7AA}" type="presOf" srcId="{EDC577B2-4AC1-44D7-9426-30C58574F658}" destId="{F06CD447-DF3E-4C03-ADA8-083CC8E046EB}" srcOrd="0" destOrd="3" presId="urn:microsoft.com/office/officeart/2005/8/layout/hList1"/>
    <dgm:cxn modelId="{DAD56485-9F6E-40C5-86D2-8AE11B40EEC5}" type="presOf" srcId="{379C488D-3767-427D-98E1-12D23F48615A}" destId="{F06CD447-DF3E-4C03-ADA8-083CC8E046EB}" srcOrd="0" destOrd="5" presId="urn:microsoft.com/office/officeart/2005/8/layout/hList1"/>
    <dgm:cxn modelId="{6B6A1287-3536-4AA2-B3F7-5483F8B590CE}" srcId="{1D7443AF-F4BC-46CA-ACF5-EC0D966AA51D}" destId="{88DAE8B6-4EC9-4CCB-A8D3-9B71E127281C}" srcOrd="1" destOrd="0" parTransId="{90DF5C0D-E971-4E50-8F4B-011EF1ED2AEE}" sibTransId="{7040DD20-057F-4E29-AAE6-A793AAEBF571}"/>
    <dgm:cxn modelId="{6319E183-70DB-49F0-88D1-493026110552}" srcId="{121EE998-BE68-45BC-8098-DE329B282007}" destId="{4723880C-E346-4E5A-8B37-8423B48DE923}" srcOrd="1" destOrd="0" parTransId="{6AEABCCA-0BC1-4544-AB2A-465B47931E5C}" sibTransId="{38CA0CDA-FB1C-428B-8ABD-25581D0BED53}"/>
    <dgm:cxn modelId="{CB5BD2F5-B238-4FF7-A7E2-438334BE2F3C}" srcId="{1D7443AF-F4BC-46CA-ACF5-EC0D966AA51D}" destId="{121EE998-BE68-45BC-8098-DE329B282007}" srcOrd="2" destOrd="0" parTransId="{F850465A-37D1-40B1-9049-A3EFA49780B1}" sibTransId="{343F3999-F019-44C7-8B00-D1FB1847522B}"/>
    <dgm:cxn modelId="{9833142D-FDBE-4C35-82A6-D3C6BB45AF07}" type="presOf" srcId="{260D91E9-A372-41B8-8405-D7AB0E828ACF}" destId="{F06CD447-DF3E-4C03-ADA8-083CC8E046EB}" srcOrd="0" destOrd="0" presId="urn:microsoft.com/office/officeart/2005/8/layout/hList1"/>
    <dgm:cxn modelId="{A0A74245-DB2F-4D96-99A5-163DE5EA6FC8}" type="presOf" srcId="{121EE998-BE68-45BC-8098-DE329B282007}" destId="{583A35D6-426D-4F91-981E-37FFB3258732}" srcOrd="0" destOrd="0" presId="urn:microsoft.com/office/officeart/2005/8/layout/hList1"/>
    <dgm:cxn modelId="{B675C629-5861-4917-B678-969555F55083}" type="presOf" srcId="{65683876-9FC4-4271-B999-301A808F7B6D}" destId="{CB348383-AFC4-4053-AE5F-5EAFD6820AD6}" srcOrd="0" destOrd="0" presId="urn:microsoft.com/office/officeart/2005/8/layout/hList1"/>
    <dgm:cxn modelId="{A7D69836-92DB-447A-A361-305BFDFC30DD}" srcId="{84184E38-D495-4DF1-8C5D-A27C37B8C4D2}" destId="{350E74B8-DBC9-4943-A0F1-09FB713C7808}" srcOrd="1" destOrd="0" parTransId="{0141DF0A-DB95-481E-A0E2-8CEF89DC8D78}" sibTransId="{E5C36341-5DFF-4F50-BA04-4BC1BB179051}"/>
    <dgm:cxn modelId="{570AAABD-16BE-4002-A47E-6F693FD8DD3D}" srcId="{88DAE8B6-4EC9-4CCB-A8D3-9B71E127281C}" destId="{AA108687-01D9-4095-A09F-25EB97F2E6DE}" srcOrd="0" destOrd="0" parTransId="{CC288D13-CBC8-42D1-B973-39F50F6181E7}" sibTransId="{89D7C08A-5D4B-414F-B83D-E68667FB026E}"/>
    <dgm:cxn modelId="{922AD791-3DB3-4E5C-9F3C-8F27CB43567B}" srcId="{84184E38-D495-4DF1-8C5D-A27C37B8C4D2}" destId="{379C488D-3767-427D-98E1-12D23F48615A}" srcOrd="5" destOrd="0" parTransId="{9FA4197D-AD56-4C0C-8E44-148076216C47}" sibTransId="{ABFD5045-C803-4F13-8A2E-76E136322EB7}"/>
    <dgm:cxn modelId="{E9B5F0F6-846E-4B8A-B048-6B35852EB847}" type="presOf" srcId="{AA108687-01D9-4095-A09F-25EB97F2E6DE}" destId="{A5D1D0E3-D7BE-48AD-81BE-3713F6E19DE0}" srcOrd="0" destOrd="0" presId="urn:microsoft.com/office/officeart/2005/8/layout/hList1"/>
    <dgm:cxn modelId="{7AF25C69-8BA2-46CB-921B-49245E15BF52}" srcId="{84184E38-D495-4DF1-8C5D-A27C37B8C4D2}" destId="{DB7B80AE-D5CC-495D-929C-CE5286833F4E}" srcOrd="2" destOrd="0" parTransId="{5D4B45B1-F650-438B-8028-322D358F3EF5}" sibTransId="{19B8D965-445D-496B-A42D-628631160C25}"/>
    <dgm:cxn modelId="{691638B5-96BE-407A-B53E-166762F08063}" type="presOf" srcId="{350E74B8-DBC9-4943-A0F1-09FB713C7808}" destId="{F06CD447-DF3E-4C03-ADA8-083CC8E046EB}" srcOrd="0" destOrd="1" presId="urn:microsoft.com/office/officeart/2005/8/layout/hList1"/>
    <dgm:cxn modelId="{34EADB02-D7A7-4E36-8477-568DB51B421E}" srcId="{AA108687-01D9-4095-A09F-25EB97F2E6DE}" destId="{48C9873D-648E-4184-A6C7-8FE816949024}" srcOrd="2" destOrd="0" parTransId="{E8F25FBF-3153-41C9-A8B8-15DDCFF3F166}" sibTransId="{D3E436E2-5FCB-4593-B530-12160E1EA23E}"/>
    <dgm:cxn modelId="{FABD6E9B-3590-4997-AEA5-0E28864668B4}" type="presOf" srcId="{30940532-80FD-4932-BF7B-00257628BF96}" destId="{A5D1D0E3-D7BE-48AD-81BE-3713F6E19DE0}" srcOrd="0" destOrd="1" presId="urn:microsoft.com/office/officeart/2005/8/layout/hList1"/>
    <dgm:cxn modelId="{1456F83C-19AF-4043-A478-99714EB59F25}" type="presOf" srcId="{48C9873D-648E-4184-A6C7-8FE816949024}" destId="{A5D1D0E3-D7BE-48AD-81BE-3713F6E19DE0}" srcOrd="0" destOrd="3" presId="urn:microsoft.com/office/officeart/2005/8/layout/hList1"/>
    <dgm:cxn modelId="{231099AF-0765-4D16-964B-7ACD5BD8F423}" type="presOf" srcId="{B5461AD9-BCAF-4D1D-A494-722D581841DF}" destId="{F06CD447-DF3E-4C03-ADA8-083CC8E046EB}" srcOrd="0" destOrd="4" presId="urn:microsoft.com/office/officeart/2005/8/layout/hList1"/>
    <dgm:cxn modelId="{F289C1BD-46C8-44FB-893B-4B3E3F38FFF5}" type="presOf" srcId="{88DAE8B6-4EC9-4CCB-A8D3-9B71E127281C}" destId="{7250312E-19BF-4411-AD39-7FB7634B7B20}" srcOrd="0" destOrd="0" presId="urn:microsoft.com/office/officeart/2005/8/layout/hList1"/>
    <dgm:cxn modelId="{97050D3D-47CC-44F2-B732-E1840C644F2C}" srcId="{AA108687-01D9-4095-A09F-25EB97F2E6DE}" destId="{DCB56511-9C68-4FD4-BC10-F55F05E85EA4}" srcOrd="1" destOrd="0" parTransId="{4A85EE18-8B46-4907-925A-248626BECA94}" sibTransId="{19CB5285-4990-44F8-B5D7-414AC90D5803}"/>
    <dgm:cxn modelId="{0B7DFD86-B4CC-4519-A941-1F1B200B6DCF}" type="presParOf" srcId="{ADBD5F70-4B2A-4B2E-9DF8-810F3F41F243}" destId="{ADACE769-6AF0-4759-ABC8-6CAC8617214F}" srcOrd="0" destOrd="0" presId="urn:microsoft.com/office/officeart/2005/8/layout/hList1"/>
    <dgm:cxn modelId="{87702589-D199-4F28-86DF-CD0001881EEC}" type="presParOf" srcId="{ADACE769-6AF0-4759-ABC8-6CAC8617214F}" destId="{B44A00B5-4A70-42BE-8D15-D320AD990E71}" srcOrd="0" destOrd="0" presId="urn:microsoft.com/office/officeart/2005/8/layout/hList1"/>
    <dgm:cxn modelId="{9266E475-DDAD-461B-89C3-F13D9797DC67}" type="presParOf" srcId="{ADACE769-6AF0-4759-ABC8-6CAC8617214F}" destId="{F06CD447-DF3E-4C03-ADA8-083CC8E046EB}" srcOrd="1" destOrd="0" presId="urn:microsoft.com/office/officeart/2005/8/layout/hList1"/>
    <dgm:cxn modelId="{4DC8BA57-3DE5-4977-8C0B-5D3E297F504C}" type="presParOf" srcId="{ADBD5F70-4B2A-4B2E-9DF8-810F3F41F243}" destId="{61BB64E0-3E76-472D-A4DE-CAC7E436C5B4}" srcOrd="1" destOrd="0" presId="urn:microsoft.com/office/officeart/2005/8/layout/hList1"/>
    <dgm:cxn modelId="{17734182-D944-4F62-9190-2B65D8F9D69D}" type="presParOf" srcId="{ADBD5F70-4B2A-4B2E-9DF8-810F3F41F243}" destId="{75080E32-3FC7-45F7-9278-8550C40D40B0}" srcOrd="2" destOrd="0" presId="urn:microsoft.com/office/officeart/2005/8/layout/hList1"/>
    <dgm:cxn modelId="{82F7F118-E3CA-4A59-8F81-7174219B1E63}" type="presParOf" srcId="{75080E32-3FC7-45F7-9278-8550C40D40B0}" destId="{7250312E-19BF-4411-AD39-7FB7634B7B20}" srcOrd="0" destOrd="0" presId="urn:microsoft.com/office/officeart/2005/8/layout/hList1"/>
    <dgm:cxn modelId="{7D71F55B-3016-418F-9F53-09E1E0936C7A}" type="presParOf" srcId="{75080E32-3FC7-45F7-9278-8550C40D40B0}" destId="{A5D1D0E3-D7BE-48AD-81BE-3713F6E19DE0}" srcOrd="1" destOrd="0" presId="urn:microsoft.com/office/officeart/2005/8/layout/hList1"/>
    <dgm:cxn modelId="{98400072-ED14-4DE9-926B-890E17DA996D}" type="presParOf" srcId="{ADBD5F70-4B2A-4B2E-9DF8-810F3F41F243}" destId="{5881021F-86F4-4F15-95E6-5AF1A8CE65A1}" srcOrd="3" destOrd="0" presId="urn:microsoft.com/office/officeart/2005/8/layout/hList1"/>
    <dgm:cxn modelId="{F732BE0F-C464-4A26-B38A-ECF1A5150DC9}" type="presParOf" srcId="{ADBD5F70-4B2A-4B2E-9DF8-810F3F41F243}" destId="{1DBB2865-B9EC-4DFB-98CE-280FE1DCEE7E}" srcOrd="4" destOrd="0" presId="urn:microsoft.com/office/officeart/2005/8/layout/hList1"/>
    <dgm:cxn modelId="{0BDFCB70-8BA8-49E5-885E-8E300F049E3F}" type="presParOf" srcId="{1DBB2865-B9EC-4DFB-98CE-280FE1DCEE7E}" destId="{583A35D6-426D-4F91-981E-37FFB3258732}" srcOrd="0" destOrd="0" presId="urn:microsoft.com/office/officeart/2005/8/layout/hList1"/>
    <dgm:cxn modelId="{C3408C26-C1A8-4C94-9316-B3D5B114B89E}" type="presParOf" srcId="{1DBB2865-B9EC-4DFB-98CE-280FE1DCEE7E}" destId="{CB348383-AFC4-4053-AE5F-5EAFD6820AD6}" srcOrd="1" destOrd="0" presId="urn:microsoft.com/office/officeart/2005/8/layout/h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7443AF-F4BC-46CA-ACF5-EC0D966AA51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0D91E9-A372-41B8-8405-D7AB0E828ACF}">
      <dgm:prSet/>
      <dgm:spPr/>
      <dgm:t>
        <a:bodyPr/>
        <a:lstStyle/>
        <a:p>
          <a:pPr rtl="0"/>
          <a:r>
            <a:rPr lang="en-US" dirty="0"/>
            <a:t>Limited data availability</a:t>
          </a:r>
        </a:p>
      </dgm:t>
    </dgm:pt>
    <dgm:pt modelId="{B0C5C010-0E30-4DC3-919C-ED9061C7EE80}" type="parTrans" cxnId="{0F5ED9EB-2FBD-4D42-B937-1E6B46A2C001}">
      <dgm:prSet/>
      <dgm:spPr/>
      <dgm:t>
        <a:bodyPr/>
        <a:lstStyle/>
        <a:p>
          <a:endParaRPr lang="en-US"/>
        </a:p>
      </dgm:t>
    </dgm:pt>
    <dgm:pt modelId="{74209BD8-4893-4371-ABCD-902375D7E0AD}" type="sibTrans" cxnId="{0F5ED9EB-2FBD-4D42-B937-1E6B46A2C001}">
      <dgm:prSet/>
      <dgm:spPr/>
      <dgm:t>
        <a:bodyPr/>
        <a:lstStyle/>
        <a:p>
          <a:endParaRPr lang="en-US"/>
        </a:p>
      </dgm:t>
    </dgm:pt>
    <dgm:pt modelId="{350E74B8-DBC9-4943-A0F1-09FB713C7808}">
      <dgm:prSet/>
      <dgm:spPr/>
      <dgm:t>
        <a:bodyPr/>
        <a:lstStyle/>
        <a:p>
          <a:pPr rtl="0"/>
          <a:r>
            <a:rPr lang="en-US" dirty="0"/>
            <a:t>Increased emphasis on actuarial  expert judgment</a:t>
          </a:r>
        </a:p>
      </dgm:t>
    </dgm:pt>
    <dgm:pt modelId="{0141DF0A-DB95-481E-A0E2-8CEF89DC8D78}" type="parTrans" cxnId="{A7D69836-92DB-447A-A361-305BFDFC30DD}">
      <dgm:prSet/>
      <dgm:spPr/>
      <dgm:t>
        <a:bodyPr/>
        <a:lstStyle/>
        <a:p>
          <a:endParaRPr lang="en-IN"/>
        </a:p>
      </dgm:t>
    </dgm:pt>
    <dgm:pt modelId="{E5C36341-5DFF-4F50-BA04-4BC1BB179051}" type="sibTrans" cxnId="{A7D69836-92DB-447A-A361-305BFDFC30DD}">
      <dgm:prSet/>
      <dgm:spPr/>
      <dgm:t>
        <a:bodyPr/>
        <a:lstStyle/>
        <a:p>
          <a:endParaRPr lang="en-IN"/>
        </a:p>
      </dgm:t>
    </dgm:pt>
    <dgm:pt modelId="{84184E38-D495-4DF1-8C5D-A27C37B8C4D2}">
      <dgm:prSet/>
      <dgm:spPr/>
      <dgm:t>
        <a:bodyPr/>
        <a:lstStyle/>
        <a:p>
          <a:pPr rtl="0"/>
          <a:r>
            <a:rPr lang="en-US" dirty="0"/>
            <a:t>Actuarial pricing &amp; reserving</a:t>
          </a:r>
        </a:p>
      </dgm:t>
    </dgm:pt>
    <dgm:pt modelId="{8BBEDF59-0BD8-4DA0-A46C-2AB19963C2E1}" type="parTrans" cxnId="{7069B050-6931-438C-9E8E-38522899868A}">
      <dgm:prSet/>
      <dgm:spPr/>
      <dgm:t>
        <a:bodyPr/>
        <a:lstStyle/>
        <a:p>
          <a:endParaRPr lang="en-IN"/>
        </a:p>
      </dgm:t>
    </dgm:pt>
    <dgm:pt modelId="{2D776B45-AAF9-4A8A-BE72-A8F941C61922}" type="sibTrans" cxnId="{7069B050-6931-438C-9E8E-38522899868A}">
      <dgm:prSet/>
      <dgm:spPr/>
      <dgm:t>
        <a:bodyPr/>
        <a:lstStyle/>
        <a:p>
          <a:endParaRPr lang="en-IN"/>
        </a:p>
      </dgm:t>
    </dgm:pt>
    <dgm:pt modelId="{072BBA6B-1FAE-4FDC-9EB1-0347A6F3A8EB}">
      <dgm:prSet/>
      <dgm:spPr/>
      <dgm:t>
        <a:bodyPr/>
        <a:lstStyle/>
        <a:p>
          <a:pPr rtl="0"/>
          <a:r>
            <a:rPr lang="en-US" dirty="0"/>
            <a:t>Uncertainty of how future experience unfolds</a:t>
          </a:r>
        </a:p>
      </dgm:t>
    </dgm:pt>
    <dgm:pt modelId="{016C19A2-CE27-4F6A-A14D-DB814E6A80D5}" type="parTrans" cxnId="{A5FE7229-51D2-4743-85B9-3A96F6E4C72B}">
      <dgm:prSet/>
      <dgm:spPr/>
      <dgm:t>
        <a:bodyPr/>
        <a:lstStyle/>
        <a:p>
          <a:endParaRPr lang="en-IN"/>
        </a:p>
      </dgm:t>
    </dgm:pt>
    <dgm:pt modelId="{3B9DEE35-99EA-4777-A721-13613F40A499}" type="sibTrans" cxnId="{A5FE7229-51D2-4743-85B9-3A96F6E4C72B}">
      <dgm:prSet/>
      <dgm:spPr/>
      <dgm:t>
        <a:bodyPr/>
        <a:lstStyle/>
        <a:p>
          <a:endParaRPr lang="en-IN"/>
        </a:p>
      </dgm:t>
    </dgm:pt>
    <dgm:pt modelId="{BED265E6-6439-435A-8ADC-08A465B0A008}">
      <dgm:prSet/>
      <dgm:spPr/>
      <dgm:t>
        <a:bodyPr/>
        <a:lstStyle/>
        <a:p>
          <a:pPr rtl="0"/>
          <a:r>
            <a:rPr lang="en-US" dirty="0"/>
            <a:t>Challenges in setting assumptions for economic indicators due to financial impact</a:t>
          </a:r>
        </a:p>
      </dgm:t>
    </dgm:pt>
    <dgm:pt modelId="{64ED0A54-7F40-4935-880F-39659E7E3727}" type="parTrans" cxnId="{908F6291-8B30-4848-84AC-EC600948C8FD}">
      <dgm:prSet/>
      <dgm:spPr/>
      <dgm:t>
        <a:bodyPr/>
        <a:lstStyle/>
        <a:p>
          <a:endParaRPr lang="en-IN"/>
        </a:p>
      </dgm:t>
    </dgm:pt>
    <dgm:pt modelId="{7179270E-D8B6-411D-B82D-BB705B31AB20}" type="sibTrans" cxnId="{908F6291-8B30-4848-84AC-EC600948C8FD}">
      <dgm:prSet/>
      <dgm:spPr/>
      <dgm:t>
        <a:bodyPr/>
        <a:lstStyle/>
        <a:p>
          <a:endParaRPr lang="en-IN"/>
        </a:p>
      </dgm:t>
    </dgm:pt>
    <dgm:pt modelId="{244A8B1E-11E6-4441-933F-DA0BE17D81DD}">
      <dgm:prSet/>
      <dgm:spPr/>
      <dgm:t>
        <a:bodyPr/>
        <a:lstStyle/>
        <a:p>
          <a:pPr rtl="0"/>
          <a:r>
            <a:rPr lang="en-US" dirty="0"/>
            <a:t>Other challenges</a:t>
          </a:r>
        </a:p>
      </dgm:t>
    </dgm:pt>
    <dgm:pt modelId="{67C01BF2-4B59-432E-94C1-52C4AD604D19}" type="parTrans" cxnId="{39EA20E9-5BE9-4A1E-B127-4D51E1067F53}">
      <dgm:prSet/>
      <dgm:spPr/>
      <dgm:t>
        <a:bodyPr/>
        <a:lstStyle/>
        <a:p>
          <a:endParaRPr lang="en-IN"/>
        </a:p>
      </dgm:t>
    </dgm:pt>
    <dgm:pt modelId="{232960C5-6BA2-4629-968C-500C71E94D1E}" type="sibTrans" cxnId="{39EA20E9-5BE9-4A1E-B127-4D51E1067F53}">
      <dgm:prSet/>
      <dgm:spPr/>
      <dgm:t>
        <a:bodyPr/>
        <a:lstStyle/>
        <a:p>
          <a:endParaRPr lang="en-IN"/>
        </a:p>
      </dgm:t>
    </dgm:pt>
    <dgm:pt modelId="{74FD7626-134E-4272-B404-FB65DBDF041D}">
      <dgm:prSet/>
      <dgm:spPr/>
      <dgm:t>
        <a:bodyPr/>
        <a:lstStyle/>
        <a:p>
          <a:pPr rtl="0"/>
          <a:r>
            <a:rPr lang="en-US" dirty="0"/>
            <a:t>Short time-frame for product design with limited scope for alterations</a:t>
          </a:r>
        </a:p>
      </dgm:t>
    </dgm:pt>
    <dgm:pt modelId="{2BBE44DF-84B9-445F-AD83-F552D996A7D5}" type="parTrans" cxnId="{EB42A18F-6559-4C49-87F5-6F1EA695FAE5}">
      <dgm:prSet/>
      <dgm:spPr/>
      <dgm:t>
        <a:bodyPr/>
        <a:lstStyle/>
        <a:p>
          <a:endParaRPr lang="en-IN"/>
        </a:p>
      </dgm:t>
    </dgm:pt>
    <dgm:pt modelId="{0D606875-38CD-47D8-A245-DB75DD24300A}" type="sibTrans" cxnId="{EB42A18F-6559-4C49-87F5-6F1EA695FAE5}">
      <dgm:prSet/>
      <dgm:spPr/>
      <dgm:t>
        <a:bodyPr/>
        <a:lstStyle/>
        <a:p>
          <a:endParaRPr lang="en-IN"/>
        </a:p>
      </dgm:t>
    </dgm:pt>
    <dgm:pt modelId="{C0A1E161-6249-45EC-AE0A-C419988EBD82}">
      <dgm:prSet/>
      <dgm:spPr/>
      <dgm:t>
        <a:bodyPr/>
        <a:lstStyle/>
        <a:p>
          <a:pPr rtl="0"/>
          <a:r>
            <a:rPr lang="en-US" dirty="0"/>
            <a:t>Potential delays due to:</a:t>
          </a:r>
        </a:p>
      </dgm:t>
    </dgm:pt>
    <dgm:pt modelId="{1E9A91A8-5CA6-47F1-86F2-0661856346D0}" type="parTrans" cxnId="{FAE9046B-139B-4C9E-9C0F-67E63E154071}">
      <dgm:prSet/>
      <dgm:spPr/>
      <dgm:t>
        <a:bodyPr/>
        <a:lstStyle/>
        <a:p>
          <a:endParaRPr lang="en-IN"/>
        </a:p>
      </dgm:t>
    </dgm:pt>
    <dgm:pt modelId="{ACD0056B-5A40-4EFA-AE3E-21C6A4F65371}" type="sibTrans" cxnId="{FAE9046B-139B-4C9E-9C0F-67E63E154071}">
      <dgm:prSet/>
      <dgm:spPr/>
      <dgm:t>
        <a:bodyPr/>
        <a:lstStyle/>
        <a:p>
          <a:endParaRPr lang="en-IN"/>
        </a:p>
      </dgm:t>
    </dgm:pt>
    <dgm:pt modelId="{194C443C-DD24-48F8-9479-CC4A2DDC009B}">
      <dgm:prSet/>
      <dgm:spPr/>
      <dgm:t>
        <a:bodyPr/>
        <a:lstStyle/>
        <a:p>
          <a:pPr rtl="0"/>
          <a:r>
            <a:rPr lang="en-US" dirty="0"/>
            <a:t>Choice of distribution channels</a:t>
          </a:r>
        </a:p>
      </dgm:t>
    </dgm:pt>
    <dgm:pt modelId="{E4AF6DCA-E393-437F-B713-13B93D013EA2}" type="parTrans" cxnId="{959712C0-71E5-4E0C-A09E-D3542451CA11}">
      <dgm:prSet/>
      <dgm:spPr/>
      <dgm:t>
        <a:bodyPr/>
        <a:lstStyle/>
        <a:p>
          <a:endParaRPr lang="en-IN"/>
        </a:p>
      </dgm:t>
    </dgm:pt>
    <dgm:pt modelId="{C50D881E-C22C-43F6-864A-C09B80A16A11}" type="sibTrans" cxnId="{959712C0-71E5-4E0C-A09E-D3542451CA11}">
      <dgm:prSet/>
      <dgm:spPr/>
      <dgm:t>
        <a:bodyPr/>
        <a:lstStyle/>
        <a:p>
          <a:endParaRPr lang="en-IN"/>
        </a:p>
      </dgm:t>
    </dgm:pt>
    <dgm:pt modelId="{354F0726-B2AD-4A3C-8297-EF93558160EA}">
      <dgm:prSet/>
      <dgm:spPr/>
      <dgm:t>
        <a:bodyPr/>
        <a:lstStyle/>
        <a:p>
          <a:pPr rtl="0"/>
          <a:r>
            <a:rPr lang="en-US" dirty="0"/>
            <a:t>Other challenges (contd.)</a:t>
          </a:r>
        </a:p>
      </dgm:t>
    </dgm:pt>
    <dgm:pt modelId="{ACFCECAC-B0A9-4B4D-B7CB-F918D929350D}" type="parTrans" cxnId="{CEE30F1F-ED84-4945-A2A0-3D137F5179A6}">
      <dgm:prSet/>
      <dgm:spPr/>
      <dgm:t>
        <a:bodyPr/>
        <a:lstStyle/>
        <a:p>
          <a:endParaRPr lang="en-IN"/>
        </a:p>
      </dgm:t>
    </dgm:pt>
    <dgm:pt modelId="{AD41ACB6-FE2E-43AC-8411-D4A36799FB63}" type="sibTrans" cxnId="{CEE30F1F-ED84-4945-A2A0-3D137F5179A6}">
      <dgm:prSet/>
      <dgm:spPr/>
      <dgm:t>
        <a:bodyPr/>
        <a:lstStyle/>
        <a:p>
          <a:endParaRPr lang="en-IN"/>
        </a:p>
      </dgm:t>
    </dgm:pt>
    <dgm:pt modelId="{FD1837A9-12DE-440D-A398-ACBF46790FE7}">
      <dgm:prSet/>
      <dgm:spPr/>
      <dgm:t>
        <a:bodyPr/>
        <a:lstStyle/>
        <a:p>
          <a:pPr rtl="0"/>
          <a:r>
            <a:rPr lang="en-US" dirty="0"/>
            <a:t>Management in hospitals</a:t>
          </a:r>
        </a:p>
      </dgm:t>
    </dgm:pt>
    <dgm:pt modelId="{E359DA75-EED2-4DC0-B606-8622D9DA81D8}" type="parTrans" cxnId="{47DCCFA3-B00C-49EB-A45B-1957107B5CD2}">
      <dgm:prSet/>
      <dgm:spPr/>
      <dgm:t>
        <a:bodyPr/>
        <a:lstStyle/>
        <a:p>
          <a:endParaRPr lang="en-IN"/>
        </a:p>
      </dgm:t>
    </dgm:pt>
    <dgm:pt modelId="{79533931-E4B6-4EE1-8304-27BCD964DCA9}" type="sibTrans" cxnId="{47DCCFA3-B00C-49EB-A45B-1957107B5CD2}">
      <dgm:prSet/>
      <dgm:spPr/>
      <dgm:t>
        <a:bodyPr/>
        <a:lstStyle/>
        <a:p>
          <a:endParaRPr lang="en-IN"/>
        </a:p>
      </dgm:t>
    </dgm:pt>
    <dgm:pt modelId="{7D74A229-D46D-4D62-9C68-3348610F738C}">
      <dgm:prSet/>
      <dgm:spPr/>
      <dgm:t>
        <a:bodyPr/>
        <a:lstStyle/>
        <a:p>
          <a:pPr rtl="0"/>
          <a:r>
            <a:rPr lang="en-US" dirty="0"/>
            <a:t>Soft frauds – exaggeration of claim amounts</a:t>
          </a:r>
        </a:p>
      </dgm:t>
    </dgm:pt>
    <dgm:pt modelId="{3B8CB6C1-8098-4337-A697-FA170ED1BCFB}" type="parTrans" cxnId="{F7060A31-914F-486F-9B1C-763B40D862AF}">
      <dgm:prSet/>
      <dgm:spPr/>
      <dgm:t>
        <a:bodyPr/>
        <a:lstStyle/>
        <a:p>
          <a:endParaRPr lang="en-IN"/>
        </a:p>
      </dgm:t>
    </dgm:pt>
    <dgm:pt modelId="{F55D1AC8-FC5E-4A4E-9B05-48553E2CF8DF}" type="sibTrans" cxnId="{F7060A31-914F-486F-9B1C-763B40D862AF}">
      <dgm:prSet/>
      <dgm:spPr/>
      <dgm:t>
        <a:bodyPr/>
        <a:lstStyle/>
        <a:p>
          <a:endParaRPr lang="en-IN"/>
        </a:p>
      </dgm:t>
    </dgm:pt>
    <dgm:pt modelId="{8BBCF6FD-9B51-47B7-82D0-39EE0D67B80C}">
      <dgm:prSet/>
      <dgm:spPr/>
      <dgm:t>
        <a:bodyPr/>
        <a:lstStyle/>
        <a:p>
          <a:pPr rtl="0"/>
          <a:r>
            <a:rPr lang="en-US" dirty="0"/>
            <a:t>Hospitals listed likely running above their capacity</a:t>
          </a:r>
        </a:p>
      </dgm:t>
    </dgm:pt>
    <dgm:pt modelId="{8D853FB8-A54E-4463-BADC-A90CB2FDC82D}" type="parTrans" cxnId="{16E35D42-4DCD-470B-B337-FC7BA0D5200B}">
      <dgm:prSet/>
      <dgm:spPr/>
      <dgm:t>
        <a:bodyPr/>
        <a:lstStyle/>
        <a:p>
          <a:endParaRPr lang="en-IN"/>
        </a:p>
      </dgm:t>
    </dgm:pt>
    <dgm:pt modelId="{03195030-B67C-46A6-8263-7CA5353C8FF5}" type="sibTrans" cxnId="{16E35D42-4DCD-470B-B337-FC7BA0D5200B}">
      <dgm:prSet/>
      <dgm:spPr/>
      <dgm:t>
        <a:bodyPr/>
        <a:lstStyle/>
        <a:p>
          <a:endParaRPr lang="en-IN"/>
        </a:p>
      </dgm:t>
    </dgm:pt>
    <dgm:pt modelId="{9DEA66EF-CEDF-4F37-BF1D-A8116051BAC2}">
      <dgm:prSet/>
      <dgm:spPr/>
      <dgm:t>
        <a:bodyPr/>
        <a:lstStyle/>
        <a:p>
          <a:pPr rtl="0"/>
          <a:r>
            <a:rPr lang="en-US" dirty="0"/>
            <a:t>Social distancing &amp; sanitization procedures</a:t>
          </a:r>
        </a:p>
      </dgm:t>
    </dgm:pt>
    <dgm:pt modelId="{313A9A8B-D6CF-4A10-B6CD-E8A75B8F3DDC}" type="parTrans" cxnId="{F228F23C-A8E9-44EE-99D0-C79C953854F8}">
      <dgm:prSet/>
      <dgm:spPr/>
      <dgm:t>
        <a:bodyPr/>
        <a:lstStyle/>
        <a:p>
          <a:endParaRPr lang="en-IN"/>
        </a:p>
      </dgm:t>
    </dgm:pt>
    <dgm:pt modelId="{8E6D156B-DB32-430E-B198-B56F76D25BE9}" type="sibTrans" cxnId="{F228F23C-A8E9-44EE-99D0-C79C953854F8}">
      <dgm:prSet/>
      <dgm:spPr/>
      <dgm:t>
        <a:bodyPr/>
        <a:lstStyle/>
        <a:p>
          <a:endParaRPr lang="en-IN"/>
        </a:p>
      </dgm:t>
    </dgm:pt>
    <dgm:pt modelId="{05036599-A51D-4B61-BE8C-B8A5756EC0DD}">
      <dgm:prSet/>
      <dgm:spPr/>
      <dgm:t>
        <a:bodyPr/>
        <a:lstStyle/>
        <a:p>
          <a:pPr rtl="0"/>
          <a:r>
            <a:rPr lang="en-US" dirty="0"/>
            <a:t>Change in work pattern in case of a lockdown</a:t>
          </a:r>
        </a:p>
      </dgm:t>
    </dgm:pt>
    <dgm:pt modelId="{9835B3C3-AD68-479C-982F-53C334066D34}" type="parTrans" cxnId="{70C1F3B9-5E73-4BB2-8B34-EFAE27C9F830}">
      <dgm:prSet/>
      <dgm:spPr/>
      <dgm:t>
        <a:bodyPr/>
        <a:lstStyle/>
        <a:p>
          <a:endParaRPr lang="en-IN"/>
        </a:p>
      </dgm:t>
    </dgm:pt>
    <dgm:pt modelId="{DF472134-A059-4BC8-9F91-33E2B23C61D6}" type="sibTrans" cxnId="{70C1F3B9-5E73-4BB2-8B34-EFAE27C9F830}">
      <dgm:prSet/>
      <dgm:spPr/>
      <dgm:t>
        <a:bodyPr/>
        <a:lstStyle/>
        <a:p>
          <a:endParaRPr lang="en-IN"/>
        </a:p>
      </dgm:t>
    </dgm:pt>
    <dgm:pt modelId="{0AB8EE05-AF4C-44F8-8C79-9DDB3CC4EF2F}">
      <dgm:prSet/>
      <dgm:spPr/>
      <dgm:t>
        <a:bodyPr/>
        <a:lstStyle/>
        <a:p>
          <a:pPr rtl="0"/>
          <a:r>
            <a:rPr lang="en-US" dirty="0"/>
            <a:t>Choice of model</a:t>
          </a:r>
        </a:p>
      </dgm:t>
    </dgm:pt>
    <dgm:pt modelId="{DB5A6A2A-BFB4-4269-AFB4-1FDDB470DA89}" type="parTrans" cxnId="{18669C17-D3B0-4042-B9AA-A82C47395908}">
      <dgm:prSet/>
      <dgm:spPr/>
      <dgm:t>
        <a:bodyPr/>
        <a:lstStyle/>
        <a:p>
          <a:endParaRPr lang="en-IN"/>
        </a:p>
      </dgm:t>
    </dgm:pt>
    <dgm:pt modelId="{FACD5AC2-60E2-49FE-B0AE-7A3975AD34EE}" type="sibTrans" cxnId="{18669C17-D3B0-4042-B9AA-A82C47395908}">
      <dgm:prSet/>
      <dgm:spPr/>
      <dgm:t>
        <a:bodyPr/>
        <a:lstStyle/>
        <a:p>
          <a:endParaRPr lang="en-IN"/>
        </a:p>
      </dgm:t>
    </dgm:pt>
    <dgm:pt modelId="{ADBD5F70-4B2A-4B2E-9DF8-810F3F41F243}" type="pres">
      <dgm:prSet presAssocID="{1D7443AF-F4BC-46CA-ACF5-EC0D966AA5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DACE769-6AF0-4759-ABC8-6CAC8617214F}" type="pres">
      <dgm:prSet presAssocID="{84184E38-D495-4DF1-8C5D-A27C37B8C4D2}" presName="composite" presStyleCnt="0"/>
      <dgm:spPr/>
    </dgm:pt>
    <dgm:pt modelId="{B44A00B5-4A70-42BE-8D15-D320AD990E71}" type="pres">
      <dgm:prSet presAssocID="{84184E38-D495-4DF1-8C5D-A27C37B8C4D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06CD447-DF3E-4C03-ADA8-083CC8E046EB}" type="pres">
      <dgm:prSet presAssocID="{84184E38-D495-4DF1-8C5D-A27C37B8C4D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1BB64E0-3E76-472D-A4DE-CAC7E436C5B4}" type="pres">
      <dgm:prSet presAssocID="{2D776B45-AAF9-4A8A-BE72-A8F941C61922}" presName="space" presStyleCnt="0"/>
      <dgm:spPr/>
    </dgm:pt>
    <dgm:pt modelId="{404CB7AE-AA6C-4185-BBAA-8EEB987B25FA}" type="pres">
      <dgm:prSet presAssocID="{244A8B1E-11E6-4441-933F-DA0BE17D81DD}" presName="composite" presStyleCnt="0"/>
      <dgm:spPr/>
    </dgm:pt>
    <dgm:pt modelId="{FFF7BFA0-582F-4CC0-8B8B-F5F5AB213D9E}" type="pres">
      <dgm:prSet presAssocID="{244A8B1E-11E6-4441-933F-DA0BE17D81D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3924E9-AD4B-46AA-9CA1-7C11B2D8B4A7}" type="pres">
      <dgm:prSet presAssocID="{244A8B1E-11E6-4441-933F-DA0BE17D81D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9F9629-AD9E-4316-AEC1-4D72A7FDB786}" type="pres">
      <dgm:prSet presAssocID="{232960C5-6BA2-4629-968C-500C71E94D1E}" presName="space" presStyleCnt="0"/>
      <dgm:spPr/>
    </dgm:pt>
    <dgm:pt modelId="{7E8D105A-69DF-43BE-BCCC-9429249E6AB0}" type="pres">
      <dgm:prSet presAssocID="{354F0726-B2AD-4A3C-8297-EF93558160EA}" presName="composite" presStyleCnt="0"/>
      <dgm:spPr/>
    </dgm:pt>
    <dgm:pt modelId="{3B4C55DC-29CA-4950-81A8-3A1C6B880E84}" type="pres">
      <dgm:prSet presAssocID="{354F0726-B2AD-4A3C-8297-EF93558160E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9364687-6AF6-4EEF-8DA5-F6CAE939FAC6}" type="pres">
      <dgm:prSet presAssocID="{354F0726-B2AD-4A3C-8297-EF93558160E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245894A-859D-4C70-97C8-58AA6280241A}" type="presOf" srcId="{072BBA6B-1FAE-4FDC-9EB1-0347A6F3A8EB}" destId="{F06CD447-DF3E-4C03-ADA8-083CC8E046EB}" srcOrd="0" destOrd="1" presId="urn:microsoft.com/office/officeart/2005/8/layout/hList1"/>
    <dgm:cxn modelId="{0F5ED9EB-2FBD-4D42-B937-1E6B46A2C001}" srcId="{84184E38-D495-4DF1-8C5D-A27C37B8C4D2}" destId="{260D91E9-A372-41B8-8405-D7AB0E828ACF}" srcOrd="0" destOrd="0" parTransId="{B0C5C010-0E30-4DC3-919C-ED9061C7EE80}" sibTransId="{74209BD8-4893-4371-ABCD-902375D7E0AD}"/>
    <dgm:cxn modelId="{CF996AA6-3704-4F10-9468-004A60926436}" type="presOf" srcId="{350E74B8-DBC9-4943-A0F1-09FB713C7808}" destId="{F06CD447-DF3E-4C03-ADA8-083CC8E046EB}" srcOrd="0" destOrd="2" presId="urn:microsoft.com/office/officeart/2005/8/layout/hList1"/>
    <dgm:cxn modelId="{DE36D79C-5EA0-40F3-813A-F4E74B15328C}" type="presOf" srcId="{FD1837A9-12DE-440D-A398-ACBF46790FE7}" destId="{CE3924E9-AD4B-46AA-9CA1-7C11B2D8B4A7}" srcOrd="0" destOrd="2" presId="urn:microsoft.com/office/officeart/2005/8/layout/hList1"/>
    <dgm:cxn modelId="{5E6171BB-003A-4D4E-973F-CF683BDC729B}" type="presOf" srcId="{05036599-A51D-4B61-BE8C-B8A5756EC0DD}" destId="{59364687-6AF6-4EEF-8DA5-F6CAE939FAC6}" srcOrd="0" destOrd="2" presId="urn:microsoft.com/office/officeart/2005/8/layout/hList1"/>
    <dgm:cxn modelId="{1F95E627-DDC4-43FA-ACC2-E123F1FA6848}" type="presOf" srcId="{84184E38-D495-4DF1-8C5D-A27C37B8C4D2}" destId="{B44A00B5-4A70-42BE-8D15-D320AD990E71}" srcOrd="0" destOrd="0" presId="urn:microsoft.com/office/officeart/2005/8/layout/hList1"/>
    <dgm:cxn modelId="{427CDA48-E46F-4D71-AB7D-507B22D79AE0}" type="presOf" srcId="{1D7443AF-F4BC-46CA-ACF5-EC0D966AA51D}" destId="{ADBD5F70-4B2A-4B2E-9DF8-810F3F41F243}" srcOrd="0" destOrd="0" presId="urn:microsoft.com/office/officeart/2005/8/layout/hList1"/>
    <dgm:cxn modelId="{7069B050-6931-438C-9E8E-38522899868A}" srcId="{1D7443AF-F4BC-46CA-ACF5-EC0D966AA51D}" destId="{84184E38-D495-4DF1-8C5D-A27C37B8C4D2}" srcOrd="0" destOrd="0" parTransId="{8BBEDF59-0BD8-4DA0-A46C-2AB19963C2E1}" sibTransId="{2D776B45-AAF9-4A8A-BE72-A8F941C61922}"/>
    <dgm:cxn modelId="{908F6291-8B30-4848-84AC-EC600948C8FD}" srcId="{84184E38-D495-4DF1-8C5D-A27C37B8C4D2}" destId="{BED265E6-6439-435A-8ADC-08A465B0A008}" srcOrd="3" destOrd="0" parTransId="{64ED0A54-7F40-4935-880F-39659E7E3727}" sibTransId="{7179270E-D8B6-411D-B82D-BB705B31AB20}"/>
    <dgm:cxn modelId="{959712C0-71E5-4E0C-A09E-D3542451CA11}" srcId="{244A8B1E-11E6-4441-933F-DA0BE17D81DD}" destId="{194C443C-DD24-48F8-9479-CC4A2DDC009B}" srcOrd="1" destOrd="0" parTransId="{E4AF6DCA-E393-437F-B713-13B93D013EA2}" sibTransId="{C50D881E-C22C-43F6-864A-C09B80A16A11}"/>
    <dgm:cxn modelId="{A5FE7229-51D2-4743-85B9-3A96F6E4C72B}" srcId="{84184E38-D495-4DF1-8C5D-A27C37B8C4D2}" destId="{072BBA6B-1FAE-4FDC-9EB1-0347A6F3A8EB}" srcOrd="1" destOrd="0" parTransId="{016C19A2-CE27-4F6A-A14D-DB814E6A80D5}" sibTransId="{3B9DEE35-99EA-4777-A721-13613F40A499}"/>
    <dgm:cxn modelId="{EDEEA559-1E84-496E-A44D-BB698E831E98}" type="presOf" srcId="{C0A1E161-6249-45EC-AE0A-C419988EBD82}" destId="{59364687-6AF6-4EEF-8DA5-F6CAE939FAC6}" srcOrd="0" destOrd="0" presId="urn:microsoft.com/office/officeart/2005/8/layout/hList1"/>
    <dgm:cxn modelId="{0C46FF6D-A9A8-4896-B642-E66FCA627BE2}" type="presOf" srcId="{354F0726-B2AD-4A3C-8297-EF93558160EA}" destId="{3B4C55DC-29CA-4950-81A8-3A1C6B880E84}" srcOrd="0" destOrd="0" presId="urn:microsoft.com/office/officeart/2005/8/layout/hList1"/>
    <dgm:cxn modelId="{EB42A18F-6559-4C49-87F5-6F1EA695FAE5}" srcId="{244A8B1E-11E6-4441-933F-DA0BE17D81DD}" destId="{74FD7626-134E-4272-B404-FB65DBDF041D}" srcOrd="0" destOrd="0" parTransId="{2BBE44DF-84B9-445F-AD83-F552D996A7D5}" sibTransId="{0D606875-38CD-47D8-A245-DB75DD24300A}"/>
    <dgm:cxn modelId="{BE535AB4-82DB-476B-8112-FAF9090759E8}" type="presOf" srcId="{BED265E6-6439-435A-8ADC-08A465B0A008}" destId="{F06CD447-DF3E-4C03-ADA8-083CC8E046EB}" srcOrd="0" destOrd="3" presId="urn:microsoft.com/office/officeart/2005/8/layout/hList1"/>
    <dgm:cxn modelId="{A7D69836-92DB-447A-A361-305BFDFC30DD}" srcId="{84184E38-D495-4DF1-8C5D-A27C37B8C4D2}" destId="{350E74B8-DBC9-4943-A0F1-09FB713C7808}" srcOrd="2" destOrd="0" parTransId="{0141DF0A-DB95-481E-A0E2-8CEF89DC8D78}" sibTransId="{E5C36341-5DFF-4F50-BA04-4BC1BB179051}"/>
    <dgm:cxn modelId="{20EAF63D-C838-4C03-95C7-3516AD639686}" type="presOf" srcId="{244A8B1E-11E6-4441-933F-DA0BE17D81DD}" destId="{FFF7BFA0-582F-4CC0-8B8B-F5F5AB213D9E}" srcOrd="0" destOrd="0" presId="urn:microsoft.com/office/officeart/2005/8/layout/hList1"/>
    <dgm:cxn modelId="{38478640-7B64-432C-A98A-F14005860D6B}" type="presOf" srcId="{7D74A229-D46D-4D62-9C68-3348610F738C}" destId="{CE3924E9-AD4B-46AA-9CA1-7C11B2D8B4A7}" srcOrd="0" destOrd="3" presId="urn:microsoft.com/office/officeart/2005/8/layout/hList1"/>
    <dgm:cxn modelId="{381A7666-4BF3-4486-9EEE-823650AAD02B}" type="presOf" srcId="{260D91E9-A372-41B8-8405-D7AB0E828ACF}" destId="{F06CD447-DF3E-4C03-ADA8-083CC8E046EB}" srcOrd="0" destOrd="0" presId="urn:microsoft.com/office/officeart/2005/8/layout/hList1"/>
    <dgm:cxn modelId="{360CD692-6BCC-4943-9DC4-39B476D45F0C}" type="presOf" srcId="{74FD7626-134E-4272-B404-FB65DBDF041D}" destId="{CE3924E9-AD4B-46AA-9CA1-7C11B2D8B4A7}" srcOrd="0" destOrd="0" presId="urn:microsoft.com/office/officeart/2005/8/layout/hList1"/>
    <dgm:cxn modelId="{47DCCFA3-B00C-49EB-A45B-1957107B5CD2}" srcId="{244A8B1E-11E6-4441-933F-DA0BE17D81DD}" destId="{FD1837A9-12DE-440D-A398-ACBF46790FE7}" srcOrd="2" destOrd="0" parTransId="{E359DA75-EED2-4DC0-B606-8622D9DA81D8}" sibTransId="{79533931-E4B6-4EE1-8304-27BCD964DCA9}"/>
    <dgm:cxn modelId="{16E35D42-4DCD-470B-B337-FC7BA0D5200B}" srcId="{FD1837A9-12DE-440D-A398-ACBF46790FE7}" destId="{8BBCF6FD-9B51-47B7-82D0-39EE0D67B80C}" srcOrd="1" destOrd="0" parTransId="{8D853FB8-A54E-4463-BADC-A90CB2FDC82D}" sibTransId="{03195030-B67C-46A6-8263-7CA5353C8FF5}"/>
    <dgm:cxn modelId="{18669C17-D3B0-4042-B9AA-A82C47395908}" srcId="{84184E38-D495-4DF1-8C5D-A27C37B8C4D2}" destId="{0AB8EE05-AF4C-44F8-8C79-9DDB3CC4EF2F}" srcOrd="4" destOrd="0" parTransId="{DB5A6A2A-BFB4-4269-AFB4-1FDDB470DA89}" sibTransId="{FACD5AC2-60E2-49FE-B0AE-7A3975AD34EE}"/>
    <dgm:cxn modelId="{0936A0A0-9F9F-45D0-9A61-1CB202415D9A}" type="presOf" srcId="{9DEA66EF-CEDF-4F37-BF1D-A8116051BAC2}" destId="{59364687-6AF6-4EEF-8DA5-F6CAE939FAC6}" srcOrd="0" destOrd="1" presId="urn:microsoft.com/office/officeart/2005/8/layout/hList1"/>
    <dgm:cxn modelId="{F7060A31-914F-486F-9B1C-763B40D862AF}" srcId="{FD1837A9-12DE-440D-A398-ACBF46790FE7}" destId="{7D74A229-D46D-4D62-9C68-3348610F738C}" srcOrd="0" destOrd="0" parTransId="{3B8CB6C1-8098-4337-A697-FA170ED1BCFB}" sibTransId="{F55D1AC8-FC5E-4A4E-9B05-48553E2CF8DF}"/>
    <dgm:cxn modelId="{F2810192-F0E0-4B2E-8E66-C33504DF9256}" type="presOf" srcId="{8BBCF6FD-9B51-47B7-82D0-39EE0D67B80C}" destId="{CE3924E9-AD4B-46AA-9CA1-7C11B2D8B4A7}" srcOrd="0" destOrd="4" presId="urn:microsoft.com/office/officeart/2005/8/layout/hList1"/>
    <dgm:cxn modelId="{FAE9046B-139B-4C9E-9C0F-67E63E154071}" srcId="{354F0726-B2AD-4A3C-8297-EF93558160EA}" destId="{C0A1E161-6249-45EC-AE0A-C419988EBD82}" srcOrd="0" destOrd="0" parTransId="{1E9A91A8-5CA6-47F1-86F2-0661856346D0}" sibTransId="{ACD0056B-5A40-4EFA-AE3E-21C6A4F65371}"/>
    <dgm:cxn modelId="{0950BC30-1CCA-4865-94CF-840DA5104681}" type="presOf" srcId="{194C443C-DD24-48F8-9479-CC4A2DDC009B}" destId="{CE3924E9-AD4B-46AA-9CA1-7C11B2D8B4A7}" srcOrd="0" destOrd="1" presId="urn:microsoft.com/office/officeart/2005/8/layout/hList1"/>
    <dgm:cxn modelId="{CEE30F1F-ED84-4945-A2A0-3D137F5179A6}" srcId="{1D7443AF-F4BC-46CA-ACF5-EC0D966AA51D}" destId="{354F0726-B2AD-4A3C-8297-EF93558160EA}" srcOrd="2" destOrd="0" parTransId="{ACFCECAC-B0A9-4B4D-B7CB-F918D929350D}" sibTransId="{AD41ACB6-FE2E-43AC-8411-D4A36799FB63}"/>
    <dgm:cxn modelId="{39EA20E9-5BE9-4A1E-B127-4D51E1067F53}" srcId="{1D7443AF-F4BC-46CA-ACF5-EC0D966AA51D}" destId="{244A8B1E-11E6-4441-933F-DA0BE17D81DD}" srcOrd="1" destOrd="0" parTransId="{67C01BF2-4B59-432E-94C1-52C4AD604D19}" sibTransId="{232960C5-6BA2-4629-968C-500C71E94D1E}"/>
    <dgm:cxn modelId="{F228F23C-A8E9-44EE-99D0-C79C953854F8}" srcId="{C0A1E161-6249-45EC-AE0A-C419988EBD82}" destId="{9DEA66EF-CEDF-4F37-BF1D-A8116051BAC2}" srcOrd="0" destOrd="0" parTransId="{313A9A8B-D6CF-4A10-B6CD-E8A75B8F3DDC}" sibTransId="{8E6D156B-DB32-430E-B198-B56F76D25BE9}"/>
    <dgm:cxn modelId="{70C1F3B9-5E73-4BB2-8B34-EFAE27C9F830}" srcId="{C0A1E161-6249-45EC-AE0A-C419988EBD82}" destId="{05036599-A51D-4B61-BE8C-B8A5756EC0DD}" srcOrd="1" destOrd="0" parTransId="{9835B3C3-AD68-479C-982F-53C334066D34}" sibTransId="{DF472134-A059-4BC8-9F91-33E2B23C61D6}"/>
    <dgm:cxn modelId="{2BE17077-E582-44E1-9D52-B767DAAE1513}" type="presOf" srcId="{0AB8EE05-AF4C-44F8-8C79-9DDB3CC4EF2F}" destId="{F06CD447-DF3E-4C03-ADA8-083CC8E046EB}" srcOrd="0" destOrd="4" presId="urn:microsoft.com/office/officeart/2005/8/layout/hList1"/>
    <dgm:cxn modelId="{E3E34268-E494-49DA-BA98-F650D51A255C}" type="presParOf" srcId="{ADBD5F70-4B2A-4B2E-9DF8-810F3F41F243}" destId="{ADACE769-6AF0-4759-ABC8-6CAC8617214F}" srcOrd="0" destOrd="0" presId="urn:microsoft.com/office/officeart/2005/8/layout/hList1"/>
    <dgm:cxn modelId="{F88547E4-635C-410C-BACF-8A4FB026FB1B}" type="presParOf" srcId="{ADACE769-6AF0-4759-ABC8-6CAC8617214F}" destId="{B44A00B5-4A70-42BE-8D15-D320AD990E71}" srcOrd="0" destOrd="0" presId="urn:microsoft.com/office/officeart/2005/8/layout/hList1"/>
    <dgm:cxn modelId="{5262E50F-3DAC-40B4-AE5E-BB8230EB54CE}" type="presParOf" srcId="{ADACE769-6AF0-4759-ABC8-6CAC8617214F}" destId="{F06CD447-DF3E-4C03-ADA8-083CC8E046EB}" srcOrd="1" destOrd="0" presId="urn:microsoft.com/office/officeart/2005/8/layout/hList1"/>
    <dgm:cxn modelId="{D1989A6E-C88F-48DB-84D7-2F9C9898E82B}" type="presParOf" srcId="{ADBD5F70-4B2A-4B2E-9DF8-810F3F41F243}" destId="{61BB64E0-3E76-472D-A4DE-CAC7E436C5B4}" srcOrd="1" destOrd="0" presId="urn:microsoft.com/office/officeart/2005/8/layout/hList1"/>
    <dgm:cxn modelId="{533AFBF0-E7D8-46F3-B446-FEDF3D1B68E8}" type="presParOf" srcId="{ADBD5F70-4B2A-4B2E-9DF8-810F3F41F243}" destId="{404CB7AE-AA6C-4185-BBAA-8EEB987B25FA}" srcOrd="2" destOrd="0" presId="urn:microsoft.com/office/officeart/2005/8/layout/hList1"/>
    <dgm:cxn modelId="{2C25C5D1-DA6B-46F7-87CD-A0C5BF04E0A3}" type="presParOf" srcId="{404CB7AE-AA6C-4185-BBAA-8EEB987B25FA}" destId="{FFF7BFA0-582F-4CC0-8B8B-F5F5AB213D9E}" srcOrd="0" destOrd="0" presId="urn:microsoft.com/office/officeart/2005/8/layout/hList1"/>
    <dgm:cxn modelId="{3FE3F199-0AF5-4C8E-90A7-9FFB4B026B3A}" type="presParOf" srcId="{404CB7AE-AA6C-4185-BBAA-8EEB987B25FA}" destId="{CE3924E9-AD4B-46AA-9CA1-7C11B2D8B4A7}" srcOrd="1" destOrd="0" presId="urn:microsoft.com/office/officeart/2005/8/layout/hList1"/>
    <dgm:cxn modelId="{990DD4C0-2877-4314-854A-6AC637429ADF}" type="presParOf" srcId="{ADBD5F70-4B2A-4B2E-9DF8-810F3F41F243}" destId="{5A9F9629-AD9E-4316-AEC1-4D72A7FDB786}" srcOrd="3" destOrd="0" presId="urn:microsoft.com/office/officeart/2005/8/layout/hList1"/>
    <dgm:cxn modelId="{73350626-C9F9-4F79-9CB3-C5858FCC4B16}" type="presParOf" srcId="{ADBD5F70-4B2A-4B2E-9DF8-810F3F41F243}" destId="{7E8D105A-69DF-43BE-BCCC-9429249E6AB0}" srcOrd="4" destOrd="0" presId="urn:microsoft.com/office/officeart/2005/8/layout/hList1"/>
    <dgm:cxn modelId="{EB0E9158-3A66-4C54-95D5-1411C46CD9EE}" type="presParOf" srcId="{7E8D105A-69DF-43BE-BCCC-9429249E6AB0}" destId="{3B4C55DC-29CA-4950-81A8-3A1C6B880E84}" srcOrd="0" destOrd="0" presId="urn:microsoft.com/office/officeart/2005/8/layout/hList1"/>
    <dgm:cxn modelId="{B1F99EA2-D3B5-438C-9ED6-F68C26364C8C}" type="presParOf" srcId="{7E8D105A-69DF-43BE-BCCC-9429249E6AB0}" destId="{59364687-6AF6-4EEF-8DA5-F6CAE939FAC6}" srcOrd="1" destOrd="0" presId="urn:microsoft.com/office/officeart/2005/8/layout/h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AB4019-4580-4371-BC1A-75AF62C558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E23F3F4-FB6F-45E6-A2C6-BD1D1065AD7F}">
      <dgm:prSet phldrT="[Text]"/>
      <dgm:spPr/>
      <dgm:t>
        <a:bodyPr/>
        <a:lstStyle/>
        <a:p>
          <a:r>
            <a:rPr lang="en-US" dirty="0"/>
            <a:t>General</a:t>
          </a:r>
          <a:endParaRPr lang="en-IN" dirty="0"/>
        </a:p>
      </dgm:t>
    </dgm:pt>
    <dgm:pt modelId="{9B81602F-6F49-4D01-8DE4-B65A19D1747E}" type="parTrans" cxnId="{DCC95398-9576-442D-97FC-91405069DCAF}">
      <dgm:prSet/>
      <dgm:spPr/>
      <dgm:t>
        <a:bodyPr/>
        <a:lstStyle/>
        <a:p>
          <a:endParaRPr lang="en-IN"/>
        </a:p>
      </dgm:t>
    </dgm:pt>
    <dgm:pt modelId="{B77333A8-2700-468A-A7DD-2B17E262E36F}" type="sibTrans" cxnId="{DCC95398-9576-442D-97FC-91405069DCAF}">
      <dgm:prSet/>
      <dgm:spPr/>
      <dgm:t>
        <a:bodyPr/>
        <a:lstStyle/>
        <a:p>
          <a:endParaRPr lang="en-IN"/>
        </a:p>
      </dgm:t>
    </dgm:pt>
    <dgm:pt modelId="{3C54F698-B407-4E44-9603-FE6ADC30A67B}">
      <dgm:prSet phldrT="[Text]"/>
      <dgm:spPr/>
      <dgm:t>
        <a:bodyPr/>
        <a:lstStyle/>
        <a:p>
          <a:r>
            <a:rPr lang="en-US" dirty="0"/>
            <a:t>Expenses</a:t>
          </a:r>
          <a:endParaRPr lang="en-IN" dirty="0"/>
        </a:p>
      </dgm:t>
    </dgm:pt>
    <dgm:pt modelId="{EFAAE994-A05C-4C5F-BFFD-5F8E506F2C87}" type="parTrans" cxnId="{37C7D841-136C-4184-8388-28110C4F88E1}">
      <dgm:prSet/>
      <dgm:spPr/>
      <dgm:t>
        <a:bodyPr/>
        <a:lstStyle/>
        <a:p>
          <a:endParaRPr lang="en-IN"/>
        </a:p>
      </dgm:t>
    </dgm:pt>
    <dgm:pt modelId="{9EBFDC64-E351-41DB-92D4-760329530A94}" type="sibTrans" cxnId="{37C7D841-136C-4184-8388-28110C4F88E1}">
      <dgm:prSet/>
      <dgm:spPr/>
      <dgm:t>
        <a:bodyPr/>
        <a:lstStyle/>
        <a:p>
          <a:endParaRPr lang="en-IN"/>
        </a:p>
      </dgm:t>
    </dgm:pt>
    <dgm:pt modelId="{CB20A855-8707-4E1A-B901-8C2E9A483A96}">
      <dgm:prSet phldrT="[Text]"/>
      <dgm:spPr/>
      <dgm:t>
        <a:bodyPr/>
        <a:lstStyle/>
        <a:p>
          <a:r>
            <a:rPr lang="en-US" dirty="0"/>
            <a:t>Claim administration</a:t>
          </a:r>
          <a:endParaRPr lang="en-IN" dirty="0"/>
        </a:p>
      </dgm:t>
    </dgm:pt>
    <dgm:pt modelId="{742E0653-1F5C-4B25-AC14-90746B86218D}" type="parTrans" cxnId="{95640F2E-264F-4C93-B12C-3E12F5AC7CE4}">
      <dgm:prSet/>
      <dgm:spPr/>
      <dgm:t>
        <a:bodyPr/>
        <a:lstStyle/>
        <a:p>
          <a:endParaRPr lang="en-US"/>
        </a:p>
      </dgm:t>
    </dgm:pt>
    <dgm:pt modelId="{5F2F56FC-3550-4C18-8913-8973899D260C}" type="sibTrans" cxnId="{95640F2E-264F-4C93-B12C-3E12F5AC7CE4}">
      <dgm:prSet/>
      <dgm:spPr/>
      <dgm:t>
        <a:bodyPr/>
        <a:lstStyle/>
        <a:p>
          <a:endParaRPr lang="en-US"/>
        </a:p>
      </dgm:t>
    </dgm:pt>
    <dgm:pt modelId="{1EE9856D-9047-4765-9368-163B3A02FC6C}">
      <dgm:prSet phldrT="[Text]"/>
      <dgm:spPr/>
      <dgm:t>
        <a:bodyPr/>
        <a:lstStyle/>
        <a:p>
          <a:r>
            <a:rPr lang="en-US" dirty="0"/>
            <a:t>Initial administration</a:t>
          </a:r>
          <a:endParaRPr lang="en-IN" dirty="0"/>
        </a:p>
      </dgm:t>
    </dgm:pt>
    <dgm:pt modelId="{0DC01B42-DEA8-4C23-AAA0-DFB57C2D1C12}" type="parTrans" cxnId="{774E958B-E983-49DE-9AD0-74BF366B394C}">
      <dgm:prSet/>
      <dgm:spPr/>
      <dgm:t>
        <a:bodyPr/>
        <a:lstStyle/>
        <a:p>
          <a:endParaRPr lang="en-US"/>
        </a:p>
      </dgm:t>
    </dgm:pt>
    <dgm:pt modelId="{22531D3D-C784-4334-AF21-48B66BBCD5A7}" type="sibTrans" cxnId="{774E958B-E983-49DE-9AD0-74BF366B394C}">
      <dgm:prSet/>
      <dgm:spPr/>
      <dgm:t>
        <a:bodyPr/>
        <a:lstStyle/>
        <a:p>
          <a:endParaRPr lang="en-US"/>
        </a:p>
      </dgm:t>
    </dgm:pt>
    <dgm:pt modelId="{7D5BE4C4-8200-4298-88F5-F3FF00D4FF80}">
      <dgm:prSet phldrT="[Text]"/>
      <dgm:spPr/>
      <dgm:t>
        <a:bodyPr/>
        <a:lstStyle/>
        <a:p>
          <a:r>
            <a:rPr lang="en-US" dirty="0"/>
            <a:t>Medical underwriting</a:t>
          </a:r>
          <a:endParaRPr lang="en-IN" dirty="0"/>
        </a:p>
      </dgm:t>
    </dgm:pt>
    <dgm:pt modelId="{A323191C-53E8-41BF-A72E-6C825B3EFF3D}" type="parTrans" cxnId="{7376F122-C24F-4660-A825-442550D17701}">
      <dgm:prSet/>
      <dgm:spPr/>
      <dgm:t>
        <a:bodyPr/>
        <a:lstStyle/>
        <a:p>
          <a:endParaRPr lang="en-US"/>
        </a:p>
      </dgm:t>
    </dgm:pt>
    <dgm:pt modelId="{4D4BEC91-36DB-4F69-BBAA-29DEEA7A9A48}" type="sibTrans" cxnId="{7376F122-C24F-4660-A825-442550D17701}">
      <dgm:prSet/>
      <dgm:spPr/>
      <dgm:t>
        <a:bodyPr/>
        <a:lstStyle/>
        <a:p>
          <a:endParaRPr lang="en-US"/>
        </a:p>
      </dgm:t>
    </dgm:pt>
    <dgm:pt modelId="{6538980E-CC3A-4374-8DA0-9B2EE0F7EF48}">
      <dgm:prSet phldrT="[Text]"/>
      <dgm:spPr/>
      <dgm:t>
        <a:bodyPr/>
        <a:lstStyle/>
        <a:p>
          <a:r>
            <a:rPr lang="en-US" dirty="0"/>
            <a:t>Commission</a:t>
          </a:r>
          <a:endParaRPr lang="en-IN" dirty="0"/>
        </a:p>
      </dgm:t>
    </dgm:pt>
    <dgm:pt modelId="{279D4D4F-F1D9-4DC7-B255-78BED7CE4044}" type="parTrans" cxnId="{F7260809-26EF-4494-9F10-E4BF17C5459B}">
      <dgm:prSet/>
      <dgm:spPr/>
      <dgm:t>
        <a:bodyPr/>
        <a:lstStyle/>
        <a:p>
          <a:endParaRPr lang="en-US"/>
        </a:p>
      </dgm:t>
    </dgm:pt>
    <dgm:pt modelId="{0E845710-192D-4D99-9FE0-AB5948B762D7}" type="sibTrans" cxnId="{F7260809-26EF-4494-9F10-E4BF17C5459B}">
      <dgm:prSet/>
      <dgm:spPr/>
      <dgm:t>
        <a:bodyPr/>
        <a:lstStyle/>
        <a:p>
          <a:endParaRPr lang="en-US"/>
        </a:p>
      </dgm:t>
    </dgm:pt>
    <dgm:pt modelId="{77B5E327-94B5-423D-8071-BF1CF8DADA6A}">
      <dgm:prSet phldrT="[Text]"/>
      <dgm:spPr/>
      <dgm:t>
        <a:bodyPr/>
        <a:lstStyle/>
        <a:p>
          <a:r>
            <a:rPr lang="en-US" dirty="0"/>
            <a:t>Taxes</a:t>
          </a:r>
          <a:endParaRPr lang="en-IN" dirty="0"/>
        </a:p>
      </dgm:t>
    </dgm:pt>
    <dgm:pt modelId="{A3F7EA64-141E-4D2B-BC3B-1A8167020EA7}" type="parTrans" cxnId="{33BDA4DC-9093-4991-8867-85F8B4B0F19C}">
      <dgm:prSet/>
      <dgm:spPr/>
      <dgm:t>
        <a:bodyPr/>
        <a:lstStyle/>
        <a:p>
          <a:endParaRPr lang="en-US"/>
        </a:p>
      </dgm:t>
    </dgm:pt>
    <dgm:pt modelId="{AABB125F-8154-4664-BAB1-7861077FE65F}" type="sibTrans" cxnId="{33BDA4DC-9093-4991-8867-85F8B4B0F19C}">
      <dgm:prSet/>
      <dgm:spPr/>
      <dgm:t>
        <a:bodyPr/>
        <a:lstStyle/>
        <a:p>
          <a:endParaRPr lang="en-US"/>
        </a:p>
      </dgm:t>
    </dgm:pt>
    <dgm:pt modelId="{8FB3038D-AD2E-4D4B-8E9D-AEB3EDCE9140}">
      <dgm:prSet phldrT="[Text]"/>
      <dgm:spPr/>
      <dgm:t>
        <a:bodyPr/>
        <a:lstStyle/>
        <a:p>
          <a:r>
            <a:rPr lang="en-US" dirty="0"/>
            <a:t>Rate of investment return and discount rate</a:t>
          </a:r>
          <a:endParaRPr lang="en-IN" dirty="0"/>
        </a:p>
      </dgm:t>
    </dgm:pt>
    <dgm:pt modelId="{68FD50E7-8765-461B-82C2-46B360C1BC0B}" type="parTrans" cxnId="{1F6E4E4B-2EFF-498B-B7F5-90BAA911E44C}">
      <dgm:prSet/>
      <dgm:spPr/>
      <dgm:t>
        <a:bodyPr/>
        <a:lstStyle/>
        <a:p>
          <a:endParaRPr lang="en-US"/>
        </a:p>
      </dgm:t>
    </dgm:pt>
    <dgm:pt modelId="{ECB9CC1C-0F77-4073-9F37-F12D64EFF471}" type="sibTrans" cxnId="{1F6E4E4B-2EFF-498B-B7F5-90BAA911E44C}">
      <dgm:prSet/>
      <dgm:spPr/>
      <dgm:t>
        <a:bodyPr/>
        <a:lstStyle/>
        <a:p>
          <a:endParaRPr lang="en-US"/>
        </a:p>
      </dgm:t>
    </dgm:pt>
    <dgm:pt modelId="{92EDA39A-856F-4C42-8C45-F26CE8F16AA4}">
      <dgm:prSet phldrT="[Text]"/>
      <dgm:spPr/>
      <dgm:t>
        <a:bodyPr/>
        <a:lstStyle/>
        <a:p>
          <a:r>
            <a:rPr lang="en-US" dirty="0"/>
            <a:t>New business volume</a:t>
          </a:r>
          <a:endParaRPr lang="en-IN" dirty="0"/>
        </a:p>
      </dgm:t>
    </dgm:pt>
    <dgm:pt modelId="{DEDE85BA-792E-4CF3-853C-23C640040966}" type="parTrans" cxnId="{24E395B3-4031-48C1-8A40-9F3AD5C389FB}">
      <dgm:prSet/>
      <dgm:spPr/>
      <dgm:t>
        <a:bodyPr/>
        <a:lstStyle/>
        <a:p>
          <a:endParaRPr lang="en-US"/>
        </a:p>
      </dgm:t>
    </dgm:pt>
    <dgm:pt modelId="{B7F902CE-F848-4B8B-8985-B6ACDE7F1D1D}" type="sibTrans" cxnId="{24E395B3-4031-48C1-8A40-9F3AD5C389FB}">
      <dgm:prSet/>
      <dgm:spPr/>
      <dgm:t>
        <a:bodyPr/>
        <a:lstStyle/>
        <a:p>
          <a:endParaRPr lang="en-US"/>
        </a:p>
      </dgm:t>
    </dgm:pt>
    <dgm:pt modelId="{F3C6C498-24F7-4366-9478-B69B880378BF}">
      <dgm:prSet phldrT="[Text]"/>
      <dgm:spPr/>
      <dgm:t>
        <a:bodyPr/>
        <a:lstStyle/>
        <a:p>
          <a:r>
            <a:rPr lang="en-US" dirty="0"/>
            <a:t>New business mix</a:t>
          </a:r>
          <a:endParaRPr lang="en-IN" dirty="0"/>
        </a:p>
      </dgm:t>
    </dgm:pt>
    <dgm:pt modelId="{56E1CFDF-D995-4F54-A04E-58889573D777}" type="parTrans" cxnId="{F09B65DF-AD78-440E-B313-4889C8983E83}">
      <dgm:prSet/>
      <dgm:spPr/>
      <dgm:t>
        <a:bodyPr/>
        <a:lstStyle/>
        <a:p>
          <a:endParaRPr lang="en-US"/>
        </a:p>
      </dgm:t>
    </dgm:pt>
    <dgm:pt modelId="{FAD8105F-9E77-4BA6-BD4B-5B7004D5BF47}" type="sibTrans" cxnId="{F09B65DF-AD78-440E-B313-4889C8983E83}">
      <dgm:prSet/>
      <dgm:spPr/>
      <dgm:t>
        <a:bodyPr/>
        <a:lstStyle/>
        <a:p>
          <a:endParaRPr lang="en-US"/>
        </a:p>
      </dgm:t>
    </dgm:pt>
    <dgm:pt modelId="{C925A8D5-5EB1-4582-8107-E61C0D85EF14}">
      <dgm:prSet phldrT="[Text]"/>
      <dgm:spPr/>
      <dgm:t>
        <a:bodyPr/>
        <a:lstStyle/>
        <a:p>
          <a:r>
            <a:rPr lang="en-US" dirty="0"/>
            <a:t>By occupation</a:t>
          </a:r>
          <a:endParaRPr lang="en-IN" dirty="0"/>
        </a:p>
      </dgm:t>
    </dgm:pt>
    <dgm:pt modelId="{31D490B7-2160-47FA-93FA-161459577AFE}" type="parTrans" cxnId="{162E9741-227D-4CE5-89E6-9D61828852BB}">
      <dgm:prSet/>
      <dgm:spPr/>
      <dgm:t>
        <a:bodyPr/>
        <a:lstStyle/>
        <a:p>
          <a:endParaRPr lang="en-US"/>
        </a:p>
      </dgm:t>
    </dgm:pt>
    <dgm:pt modelId="{D6149F46-9DCB-4673-AA10-16F8153A52EC}" type="sibTrans" cxnId="{162E9741-227D-4CE5-89E6-9D61828852BB}">
      <dgm:prSet/>
      <dgm:spPr/>
      <dgm:t>
        <a:bodyPr/>
        <a:lstStyle/>
        <a:p>
          <a:endParaRPr lang="en-US"/>
        </a:p>
      </dgm:t>
    </dgm:pt>
    <dgm:pt modelId="{5EC201E6-B826-451B-9CFF-8577569853CE}">
      <dgm:prSet phldrT="[Text]"/>
      <dgm:spPr/>
      <dgm:t>
        <a:bodyPr/>
        <a:lstStyle/>
        <a:p>
          <a:r>
            <a:rPr lang="en-US" dirty="0"/>
            <a:t>Age group</a:t>
          </a:r>
          <a:endParaRPr lang="en-IN" dirty="0"/>
        </a:p>
      </dgm:t>
    </dgm:pt>
    <dgm:pt modelId="{332C0A42-CF5E-4B62-B926-ABA25E14B77B}" type="parTrans" cxnId="{7AAED941-EA8F-41AA-843F-A689723977C4}">
      <dgm:prSet/>
      <dgm:spPr/>
      <dgm:t>
        <a:bodyPr/>
        <a:lstStyle/>
        <a:p>
          <a:endParaRPr lang="en-US"/>
        </a:p>
      </dgm:t>
    </dgm:pt>
    <dgm:pt modelId="{D6622E0F-5C34-4888-8CB8-63006089257C}" type="sibTrans" cxnId="{7AAED941-EA8F-41AA-843F-A689723977C4}">
      <dgm:prSet/>
      <dgm:spPr/>
      <dgm:t>
        <a:bodyPr/>
        <a:lstStyle/>
        <a:p>
          <a:endParaRPr lang="en-US"/>
        </a:p>
      </dgm:t>
    </dgm:pt>
    <dgm:pt modelId="{2A5AC300-AB00-4EEC-958E-96ECECA459B7}">
      <dgm:prSet phldrT="[Text]"/>
      <dgm:spPr/>
      <dgm:t>
        <a:bodyPr/>
        <a:lstStyle/>
        <a:p>
          <a:r>
            <a:rPr lang="en-US" dirty="0"/>
            <a:t>Area / state </a:t>
          </a:r>
          <a:endParaRPr lang="en-IN" dirty="0"/>
        </a:p>
      </dgm:t>
    </dgm:pt>
    <dgm:pt modelId="{9CD8FA39-1CBF-48DD-94FE-DF44F2EA284C}" type="parTrans" cxnId="{FCB71F53-40CD-4B65-B079-2F83597B517C}">
      <dgm:prSet/>
      <dgm:spPr/>
      <dgm:t>
        <a:bodyPr/>
        <a:lstStyle/>
        <a:p>
          <a:endParaRPr lang="en-US"/>
        </a:p>
      </dgm:t>
    </dgm:pt>
    <dgm:pt modelId="{A3FACB5A-AF66-46A3-9BB2-7F7A820AFC88}" type="sibTrans" cxnId="{FCB71F53-40CD-4B65-B079-2F83597B517C}">
      <dgm:prSet/>
      <dgm:spPr/>
      <dgm:t>
        <a:bodyPr/>
        <a:lstStyle/>
        <a:p>
          <a:endParaRPr lang="en-US"/>
        </a:p>
      </dgm:t>
    </dgm:pt>
    <dgm:pt modelId="{76C78097-FD97-48A3-8718-57ACBBD6739C}" type="pres">
      <dgm:prSet presAssocID="{60AB4019-4580-4371-BC1A-75AF62C558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6CB48B3F-9108-48B4-9CAC-CA43D5CA2632}" type="pres">
      <dgm:prSet presAssocID="{4E23F3F4-FB6F-45E6-A2C6-BD1D1065AD7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8E99D1-9AFC-4A88-9B85-53FFD915F990}" type="pres">
      <dgm:prSet presAssocID="{4E23F3F4-FB6F-45E6-A2C6-BD1D1065AD7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71CBF98-1645-4AB5-8E67-7F8D41C15D76}" type="presOf" srcId="{5EC201E6-B826-451B-9CFF-8577569853CE}" destId="{2E8E99D1-9AFC-4A88-9B85-53FFD915F990}" srcOrd="0" destOrd="10" presId="urn:microsoft.com/office/officeart/2005/8/layout/vList2"/>
    <dgm:cxn modelId="{3E2266E1-E627-4ADC-9000-5CB594475D07}" type="presOf" srcId="{C925A8D5-5EB1-4582-8107-E61C0D85EF14}" destId="{2E8E99D1-9AFC-4A88-9B85-53FFD915F990}" srcOrd="0" destOrd="9" presId="urn:microsoft.com/office/officeart/2005/8/layout/vList2"/>
    <dgm:cxn modelId="{6419A6BD-810F-47A9-9774-B17E68C963DC}" type="presOf" srcId="{3C54F698-B407-4E44-9603-FE6ADC30A67B}" destId="{2E8E99D1-9AFC-4A88-9B85-53FFD915F990}" srcOrd="0" destOrd="0" presId="urn:microsoft.com/office/officeart/2005/8/layout/vList2"/>
    <dgm:cxn modelId="{DAC5EB19-6D95-40CE-957D-DD4B113B1389}" type="presOf" srcId="{8FB3038D-AD2E-4D4B-8E9D-AEB3EDCE9140}" destId="{2E8E99D1-9AFC-4A88-9B85-53FFD915F990}" srcOrd="0" destOrd="6" presId="urn:microsoft.com/office/officeart/2005/8/layout/vList2"/>
    <dgm:cxn modelId="{37C7D841-136C-4184-8388-28110C4F88E1}" srcId="{4E23F3F4-FB6F-45E6-A2C6-BD1D1065AD7F}" destId="{3C54F698-B407-4E44-9603-FE6ADC30A67B}" srcOrd="0" destOrd="0" parTransId="{EFAAE994-A05C-4C5F-BFFD-5F8E506F2C87}" sibTransId="{9EBFDC64-E351-41DB-92D4-760329530A94}"/>
    <dgm:cxn modelId="{7AAED941-EA8F-41AA-843F-A689723977C4}" srcId="{F3C6C498-24F7-4366-9478-B69B880378BF}" destId="{5EC201E6-B826-451B-9CFF-8577569853CE}" srcOrd="1" destOrd="0" parTransId="{332C0A42-CF5E-4B62-B926-ABA25E14B77B}" sibTransId="{D6622E0F-5C34-4888-8CB8-63006089257C}"/>
    <dgm:cxn modelId="{4DCB7110-9135-4C20-BE85-5CD15E3501C6}" type="presOf" srcId="{CB20A855-8707-4E1A-B901-8C2E9A483A96}" destId="{2E8E99D1-9AFC-4A88-9B85-53FFD915F990}" srcOrd="0" destOrd="1" presId="urn:microsoft.com/office/officeart/2005/8/layout/vList2"/>
    <dgm:cxn modelId="{7376F122-C24F-4660-A825-442550D17701}" srcId="{3C54F698-B407-4E44-9603-FE6ADC30A67B}" destId="{7D5BE4C4-8200-4298-88F5-F3FF00D4FF80}" srcOrd="2" destOrd="0" parTransId="{A323191C-53E8-41BF-A72E-6C825B3EFF3D}" sibTransId="{4D4BEC91-36DB-4F69-BBAA-29DEEA7A9A48}"/>
    <dgm:cxn modelId="{162E9741-227D-4CE5-89E6-9D61828852BB}" srcId="{F3C6C498-24F7-4366-9478-B69B880378BF}" destId="{C925A8D5-5EB1-4582-8107-E61C0D85EF14}" srcOrd="0" destOrd="0" parTransId="{31D490B7-2160-47FA-93FA-161459577AFE}" sibTransId="{D6149F46-9DCB-4673-AA10-16F8153A52EC}"/>
    <dgm:cxn modelId="{E4DD1290-C4B6-4359-82B9-25568387AB2C}" type="presOf" srcId="{7D5BE4C4-8200-4298-88F5-F3FF00D4FF80}" destId="{2E8E99D1-9AFC-4A88-9B85-53FFD915F990}" srcOrd="0" destOrd="3" presId="urn:microsoft.com/office/officeart/2005/8/layout/vList2"/>
    <dgm:cxn modelId="{036128E1-FEA6-4767-B727-212A0CED0004}" type="presOf" srcId="{4E23F3F4-FB6F-45E6-A2C6-BD1D1065AD7F}" destId="{6CB48B3F-9108-48B4-9CAC-CA43D5CA2632}" srcOrd="0" destOrd="0" presId="urn:microsoft.com/office/officeart/2005/8/layout/vList2"/>
    <dgm:cxn modelId="{BCA016F1-A695-42A9-A4E2-C9E2D42D040C}" type="presOf" srcId="{F3C6C498-24F7-4366-9478-B69B880378BF}" destId="{2E8E99D1-9AFC-4A88-9B85-53FFD915F990}" srcOrd="0" destOrd="8" presId="urn:microsoft.com/office/officeart/2005/8/layout/vList2"/>
    <dgm:cxn modelId="{F7260809-26EF-4494-9F10-E4BF17C5459B}" srcId="{4E23F3F4-FB6F-45E6-A2C6-BD1D1065AD7F}" destId="{6538980E-CC3A-4374-8DA0-9B2EE0F7EF48}" srcOrd="1" destOrd="0" parTransId="{279D4D4F-F1D9-4DC7-B255-78BED7CE4044}" sibTransId="{0E845710-192D-4D99-9FE0-AB5948B762D7}"/>
    <dgm:cxn modelId="{B2CF973F-EE94-4B2D-A1FF-0576A244A861}" type="presOf" srcId="{6538980E-CC3A-4374-8DA0-9B2EE0F7EF48}" destId="{2E8E99D1-9AFC-4A88-9B85-53FFD915F990}" srcOrd="0" destOrd="4" presId="urn:microsoft.com/office/officeart/2005/8/layout/vList2"/>
    <dgm:cxn modelId="{0747D33F-18BB-4913-BB70-823B6E8688EA}" type="presOf" srcId="{92EDA39A-856F-4C42-8C45-F26CE8F16AA4}" destId="{2E8E99D1-9AFC-4A88-9B85-53FFD915F990}" srcOrd="0" destOrd="7" presId="urn:microsoft.com/office/officeart/2005/8/layout/vList2"/>
    <dgm:cxn modelId="{D48C730C-A534-4675-803F-CD50515DC07D}" type="presOf" srcId="{2A5AC300-AB00-4EEC-958E-96ECECA459B7}" destId="{2E8E99D1-9AFC-4A88-9B85-53FFD915F990}" srcOrd="0" destOrd="11" presId="urn:microsoft.com/office/officeart/2005/8/layout/vList2"/>
    <dgm:cxn modelId="{33BDA4DC-9093-4991-8867-85F8B4B0F19C}" srcId="{4E23F3F4-FB6F-45E6-A2C6-BD1D1065AD7F}" destId="{77B5E327-94B5-423D-8071-BF1CF8DADA6A}" srcOrd="2" destOrd="0" parTransId="{A3F7EA64-141E-4D2B-BC3B-1A8167020EA7}" sibTransId="{AABB125F-8154-4664-BAB1-7861077FE65F}"/>
    <dgm:cxn modelId="{95640F2E-264F-4C93-B12C-3E12F5AC7CE4}" srcId="{3C54F698-B407-4E44-9603-FE6ADC30A67B}" destId="{CB20A855-8707-4E1A-B901-8C2E9A483A96}" srcOrd="0" destOrd="0" parTransId="{742E0653-1F5C-4B25-AC14-90746B86218D}" sibTransId="{5F2F56FC-3550-4C18-8913-8973899D260C}"/>
    <dgm:cxn modelId="{774E958B-E983-49DE-9AD0-74BF366B394C}" srcId="{3C54F698-B407-4E44-9603-FE6ADC30A67B}" destId="{1EE9856D-9047-4765-9368-163B3A02FC6C}" srcOrd="1" destOrd="0" parTransId="{0DC01B42-DEA8-4C23-AAA0-DFB57C2D1C12}" sibTransId="{22531D3D-C784-4334-AF21-48B66BBCD5A7}"/>
    <dgm:cxn modelId="{BD6B0524-913E-420B-866A-6B933C83B250}" type="presOf" srcId="{60AB4019-4580-4371-BC1A-75AF62C55811}" destId="{76C78097-FD97-48A3-8718-57ACBBD6739C}" srcOrd="0" destOrd="0" presId="urn:microsoft.com/office/officeart/2005/8/layout/vList2"/>
    <dgm:cxn modelId="{EA73AAED-81E1-474F-9054-C0636AD2CDD5}" type="presOf" srcId="{1EE9856D-9047-4765-9368-163B3A02FC6C}" destId="{2E8E99D1-9AFC-4A88-9B85-53FFD915F990}" srcOrd="0" destOrd="2" presId="urn:microsoft.com/office/officeart/2005/8/layout/vList2"/>
    <dgm:cxn modelId="{FCB71F53-40CD-4B65-B079-2F83597B517C}" srcId="{F3C6C498-24F7-4366-9478-B69B880378BF}" destId="{2A5AC300-AB00-4EEC-958E-96ECECA459B7}" srcOrd="2" destOrd="0" parTransId="{9CD8FA39-1CBF-48DD-94FE-DF44F2EA284C}" sibTransId="{A3FACB5A-AF66-46A3-9BB2-7F7A820AFC88}"/>
    <dgm:cxn modelId="{8AEC2764-8186-4D73-B5AC-8A2FDE240139}" type="presOf" srcId="{77B5E327-94B5-423D-8071-BF1CF8DADA6A}" destId="{2E8E99D1-9AFC-4A88-9B85-53FFD915F990}" srcOrd="0" destOrd="5" presId="urn:microsoft.com/office/officeart/2005/8/layout/vList2"/>
    <dgm:cxn modelId="{F09B65DF-AD78-440E-B313-4889C8983E83}" srcId="{4E23F3F4-FB6F-45E6-A2C6-BD1D1065AD7F}" destId="{F3C6C498-24F7-4366-9478-B69B880378BF}" srcOrd="5" destOrd="0" parTransId="{56E1CFDF-D995-4F54-A04E-58889573D777}" sibTransId="{FAD8105F-9E77-4BA6-BD4B-5B7004D5BF47}"/>
    <dgm:cxn modelId="{24E395B3-4031-48C1-8A40-9F3AD5C389FB}" srcId="{4E23F3F4-FB6F-45E6-A2C6-BD1D1065AD7F}" destId="{92EDA39A-856F-4C42-8C45-F26CE8F16AA4}" srcOrd="4" destOrd="0" parTransId="{DEDE85BA-792E-4CF3-853C-23C640040966}" sibTransId="{B7F902CE-F848-4B8B-8985-B6ACDE7F1D1D}"/>
    <dgm:cxn modelId="{1F6E4E4B-2EFF-498B-B7F5-90BAA911E44C}" srcId="{4E23F3F4-FB6F-45E6-A2C6-BD1D1065AD7F}" destId="{8FB3038D-AD2E-4D4B-8E9D-AEB3EDCE9140}" srcOrd="3" destOrd="0" parTransId="{68FD50E7-8765-461B-82C2-46B360C1BC0B}" sibTransId="{ECB9CC1C-0F77-4073-9F37-F12D64EFF471}"/>
    <dgm:cxn modelId="{DCC95398-9576-442D-97FC-91405069DCAF}" srcId="{60AB4019-4580-4371-BC1A-75AF62C55811}" destId="{4E23F3F4-FB6F-45E6-A2C6-BD1D1065AD7F}" srcOrd="0" destOrd="0" parTransId="{9B81602F-6F49-4D01-8DE4-B65A19D1747E}" sibTransId="{B77333A8-2700-468A-A7DD-2B17E262E36F}"/>
    <dgm:cxn modelId="{98A5AD95-8238-4940-86AF-8B56AA6BF881}" type="presParOf" srcId="{76C78097-FD97-48A3-8718-57ACBBD6739C}" destId="{6CB48B3F-9108-48B4-9CAC-CA43D5CA2632}" srcOrd="0" destOrd="0" presId="urn:microsoft.com/office/officeart/2005/8/layout/vList2"/>
    <dgm:cxn modelId="{AE016542-8306-44EA-A416-9CBA4EB38034}" type="presParOf" srcId="{76C78097-FD97-48A3-8718-57ACBBD6739C}" destId="{2E8E99D1-9AFC-4A88-9B85-53FFD915F99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3FACF9-4CA0-4ABE-A4E5-6EDD6088948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2778F2-7189-4057-8378-03E8E2782724}">
      <dgm:prSet/>
      <dgm:spPr/>
      <dgm:t>
        <a:bodyPr/>
        <a:lstStyle/>
        <a:p>
          <a:pPr rtl="0"/>
          <a:r>
            <a:rPr lang="en-US" dirty="0"/>
            <a:t>COVID</a:t>
          </a:r>
        </a:p>
      </dgm:t>
    </dgm:pt>
    <dgm:pt modelId="{8839AD0E-0236-4FA2-B22B-83BDFF06D090}" type="parTrans" cxnId="{8587CF5D-81A1-4051-91C6-7592D940BC7D}">
      <dgm:prSet/>
      <dgm:spPr/>
      <dgm:t>
        <a:bodyPr/>
        <a:lstStyle/>
        <a:p>
          <a:endParaRPr lang="en-US"/>
        </a:p>
      </dgm:t>
    </dgm:pt>
    <dgm:pt modelId="{715DB25E-499C-4DCB-A642-0899A0AF073F}" type="sibTrans" cxnId="{8587CF5D-81A1-4051-91C6-7592D940BC7D}">
      <dgm:prSet/>
      <dgm:spPr/>
      <dgm:t>
        <a:bodyPr/>
        <a:lstStyle/>
        <a:p>
          <a:endParaRPr lang="en-US"/>
        </a:p>
      </dgm:t>
    </dgm:pt>
    <dgm:pt modelId="{154BDC20-6C2A-4DCF-B2BF-A2E2815EF114}">
      <dgm:prSet/>
      <dgm:spPr/>
      <dgm:t>
        <a:bodyPr/>
        <a:lstStyle/>
        <a:p>
          <a:pPr rtl="0"/>
          <a:r>
            <a:rPr lang="en-US" dirty="0"/>
            <a:t>Infection rate</a:t>
          </a:r>
        </a:p>
      </dgm:t>
    </dgm:pt>
    <dgm:pt modelId="{144C533D-F80E-4837-B7A5-94DA65343054}" type="parTrans" cxnId="{A4EEB764-8221-45F1-8381-D73729FFC3B4}">
      <dgm:prSet/>
      <dgm:spPr/>
      <dgm:t>
        <a:bodyPr/>
        <a:lstStyle/>
        <a:p>
          <a:endParaRPr lang="en-US"/>
        </a:p>
      </dgm:t>
    </dgm:pt>
    <dgm:pt modelId="{D8A2B199-767F-4DE5-B350-54B73769CDF2}" type="sibTrans" cxnId="{A4EEB764-8221-45F1-8381-D73729FFC3B4}">
      <dgm:prSet/>
      <dgm:spPr/>
      <dgm:t>
        <a:bodyPr/>
        <a:lstStyle/>
        <a:p>
          <a:endParaRPr lang="en-US"/>
        </a:p>
      </dgm:t>
    </dgm:pt>
    <dgm:pt modelId="{8B6AE6E2-F1CE-4D26-960C-99169FA8C2F2}">
      <dgm:prSet/>
      <dgm:spPr/>
      <dgm:t>
        <a:bodyPr/>
        <a:lstStyle/>
        <a:p>
          <a:pPr rtl="0"/>
          <a:r>
            <a:rPr lang="en-US"/>
            <a:t>Mutation rate – for projections</a:t>
          </a:r>
        </a:p>
      </dgm:t>
    </dgm:pt>
    <dgm:pt modelId="{09FBCF2E-1492-47F8-8866-9537AA47F98C}" type="parTrans" cxnId="{F207F4BC-DE03-4798-8FF8-F6224FC92B71}">
      <dgm:prSet/>
      <dgm:spPr/>
      <dgm:t>
        <a:bodyPr/>
        <a:lstStyle/>
        <a:p>
          <a:endParaRPr lang="en-US"/>
        </a:p>
      </dgm:t>
    </dgm:pt>
    <dgm:pt modelId="{B63664DA-99CB-4202-A74F-D91574485BE9}" type="sibTrans" cxnId="{F207F4BC-DE03-4798-8FF8-F6224FC92B71}">
      <dgm:prSet/>
      <dgm:spPr/>
      <dgm:t>
        <a:bodyPr/>
        <a:lstStyle/>
        <a:p>
          <a:endParaRPr lang="en-US"/>
        </a:p>
      </dgm:t>
    </dgm:pt>
    <dgm:pt modelId="{EEB546F8-9459-49F9-AF3B-7C203386B6B6}">
      <dgm:prSet/>
      <dgm:spPr/>
      <dgm:t>
        <a:bodyPr/>
        <a:lstStyle/>
        <a:p>
          <a:pPr rtl="0"/>
          <a:r>
            <a:rPr lang="en-US" dirty="0"/>
            <a:t>Rate of hospitalization</a:t>
          </a:r>
        </a:p>
      </dgm:t>
    </dgm:pt>
    <dgm:pt modelId="{55122A48-CF95-4326-92FB-36A792EAFD76}" type="parTrans" cxnId="{A8243929-281A-4F52-B7A9-E0F791644229}">
      <dgm:prSet/>
      <dgm:spPr/>
      <dgm:t>
        <a:bodyPr/>
        <a:lstStyle/>
        <a:p>
          <a:endParaRPr lang="en-US"/>
        </a:p>
      </dgm:t>
    </dgm:pt>
    <dgm:pt modelId="{B35F03A4-BE1F-4D2E-9DC6-3B3D5B3882DD}" type="sibTrans" cxnId="{A8243929-281A-4F52-B7A9-E0F791644229}">
      <dgm:prSet/>
      <dgm:spPr/>
      <dgm:t>
        <a:bodyPr/>
        <a:lstStyle/>
        <a:p>
          <a:endParaRPr lang="en-US"/>
        </a:p>
      </dgm:t>
    </dgm:pt>
    <dgm:pt modelId="{52DBA4F0-8C22-4209-9AF6-6520A02A69E6}">
      <dgm:prSet/>
      <dgm:spPr/>
      <dgm:t>
        <a:bodyPr/>
        <a:lstStyle/>
        <a:p>
          <a:pPr rtl="0"/>
          <a:r>
            <a:rPr lang="en-US" dirty="0"/>
            <a:t>Mortality rate</a:t>
          </a:r>
        </a:p>
      </dgm:t>
    </dgm:pt>
    <dgm:pt modelId="{562647F3-9C6A-42EE-8FF0-6D9E21E0AF60}" type="parTrans" cxnId="{3D9B48C0-5A8B-424F-AC5B-2E437B3C2802}">
      <dgm:prSet/>
      <dgm:spPr/>
      <dgm:t>
        <a:bodyPr/>
        <a:lstStyle/>
        <a:p>
          <a:endParaRPr lang="en-US"/>
        </a:p>
      </dgm:t>
    </dgm:pt>
    <dgm:pt modelId="{FFDA7AC2-71D1-4870-BA5D-E9F83403DA03}" type="sibTrans" cxnId="{3D9B48C0-5A8B-424F-AC5B-2E437B3C2802}">
      <dgm:prSet/>
      <dgm:spPr/>
      <dgm:t>
        <a:bodyPr/>
        <a:lstStyle/>
        <a:p>
          <a:endParaRPr lang="en-US"/>
        </a:p>
      </dgm:t>
    </dgm:pt>
    <dgm:pt modelId="{AA9AE1CD-13F8-45FF-A557-881B7416C1E2}">
      <dgm:prSet/>
      <dgm:spPr/>
      <dgm:t>
        <a:bodyPr/>
        <a:lstStyle/>
        <a:p>
          <a:pPr rtl="0"/>
          <a:r>
            <a:rPr lang="en-US" dirty="0"/>
            <a:t>Recovery rate</a:t>
          </a:r>
        </a:p>
      </dgm:t>
    </dgm:pt>
    <dgm:pt modelId="{D79C250F-2A71-41E7-B883-195F77C11435}" type="parTrans" cxnId="{B21BEADD-2C73-49AE-B1E5-522EEB04F3F3}">
      <dgm:prSet/>
      <dgm:spPr/>
      <dgm:t>
        <a:bodyPr/>
        <a:lstStyle/>
        <a:p>
          <a:endParaRPr lang="en-US"/>
        </a:p>
      </dgm:t>
    </dgm:pt>
    <dgm:pt modelId="{3DCF8594-4F71-4D6E-9D81-DA03BCA80372}" type="sibTrans" cxnId="{B21BEADD-2C73-49AE-B1E5-522EEB04F3F3}">
      <dgm:prSet/>
      <dgm:spPr/>
      <dgm:t>
        <a:bodyPr/>
        <a:lstStyle/>
        <a:p>
          <a:endParaRPr lang="en-US"/>
        </a:p>
      </dgm:t>
    </dgm:pt>
    <dgm:pt modelId="{89E284B4-562B-408D-BC46-64ABD278E167}">
      <dgm:prSet/>
      <dgm:spPr/>
      <dgm:t>
        <a:bodyPr/>
        <a:lstStyle/>
        <a:p>
          <a:pPr rtl="0"/>
          <a:r>
            <a:rPr lang="en-US" dirty="0"/>
            <a:t>Claim size</a:t>
          </a:r>
        </a:p>
      </dgm:t>
    </dgm:pt>
    <dgm:pt modelId="{55E029F2-CE56-42CE-80A3-69FFB758C717}" type="parTrans" cxnId="{EF9FE6E3-B018-479B-BE6B-A5F121E2D55B}">
      <dgm:prSet/>
      <dgm:spPr/>
      <dgm:t>
        <a:bodyPr/>
        <a:lstStyle/>
        <a:p>
          <a:endParaRPr lang="en-US"/>
        </a:p>
      </dgm:t>
    </dgm:pt>
    <dgm:pt modelId="{964496BF-AD53-4AA7-B4DC-81D2D741FE09}" type="sibTrans" cxnId="{EF9FE6E3-B018-479B-BE6B-A5F121E2D55B}">
      <dgm:prSet/>
      <dgm:spPr/>
      <dgm:t>
        <a:bodyPr/>
        <a:lstStyle/>
        <a:p>
          <a:endParaRPr lang="en-US"/>
        </a:p>
      </dgm:t>
    </dgm:pt>
    <dgm:pt modelId="{A1E8EB7D-AAB1-4BE3-A346-F5D6DE317A6B}">
      <dgm:prSet/>
      <dgm:spPr/>
      <dgm:t>
        <a:bodyPr/>
        <a:lstStyle/>
        <a:p>
          <a:pPr rtl="0"/>
          <a:r>
            <a:rPr lang="en-US" dirty="0"/>
            <a:t>Severity mix and duration of hospitalization</a:t>
          </a:r>
        </a:p>
      </dgm:t>
    </dgm:pt>
    <dgm:pt modelId="{9840341D-555A-4F97-BD8C-E136DB1E0B17}" type="parTrans" cxnId="{5CD97EEE-ECB4-493A-BF55-665F31D43EB2}">
      <dgm:prSet/>
      <dgm:spPr/>
      <dgm:t>
        <a:bodyPr/>
        <a:lstStyle/>
        <a:p>
          <a:endParaRPr lang="en-US"/>
        </a:p>
      </dgm:t>
    </dgm:pt>
    <dgm:pt modelId="{31C33F16-4B9A-4BF1-BD78-30F1ED9E89D1}" type="sibTrans" cxnId="{5CD97EEE-ECB4-493A-BF55-665F31D43EB2}">
      <dgm:prSet/>
      <dgm:spPr/>
      <dgm:t>
        <a:bodyPr/>
        <a:lstStyle/>
        <a:p>
          <a:endParaRPr lang="en-US"/>
        </a:p>
      </dgm:t>
    </dgm:pt>
    <dgm:pt modelId="{1C7A5B59-05DA-4DE4-A76B-BAC3FF9E2E90}" type="pres">
      <dgm:prSet presAssocID="{613FACF9-4CA0-4ABE-A4E5-6EDD608894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44F3A74-0EA1-45B2-90C5-1CF38CCD874C}" type="pres">
      <dgm:prSet presAssocID="{652778F2-7189-4057-8378-03E8E2782724}" presName="parentText" presStyleLbl="node1" presStyleIdx="0" presStyleCnt="1" custScaleX="100000" custScaleY="101187" custLinFactNeighborY="-153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8D607F-2D04-4815-9320-F269C29D8F14}" type="pres">
      <dgm:prSet presAssocID="{652778F2-7189-4057-8378-03E8E278272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CD97EEE-ECB4-493A-BF55-665F31D43EB2}" srcId="{652778F2-7189-4057-8378-03E8E2782724}" destId="{A1E8EB7D-AAB1-4BE3-A346-F5D6DE317A6B}" srcOrd="6" destOrd="0" parTransId="{9840341D-555A-4F97-BD8C-E136DB1E0B17}" sibTransId="{31C33F16-4B9A-4BF1-BD78-30F1ED9E89D1}"/>
    <dgm:cxn modelId="{EF9FE6E3-B018-479B-BE6B-A5F121E2D55B}" srcId="{652778F2-7189-4057-8378-03E8E2782724}" destId="{89E284B4-562B-408D-BC46-64ABD278E167}" srcOrd="5" destOrd="0" parTransId="{55E029F2-CE56-42CE-80A3-69FFB758C717}" sibTransId="{964496BF-AD53-4AA7-B4DC-81D2D741FE09}"/>
    <dgm:cxn modelId="{51197F30-0EFC-4FA0-ACE0-8DB7EE47183B}" type="presOf" srcId="{613FACF9-4CA0-4ABE-A4E5-6EDD60889488}" destId="{1C7A5B59-05DA-4DE4-A76B-BAC3FF9E2E90}" srcOrd="0" destOrd="0" presId="urn:microsoft.com/office/officeart/2005/8/layout/vList2"/>
    <dgm:cxn modelId="{A4EEB764-8221-45F1-8381-D73729FFC3B4}" srcId="{652778F2-7189-4057-8378-03E8E2782724}" destId="{154BDC20-6C2A-4DCF-B2BF-A2E2815EF114}" srcOrd="0" destOrd="0" parTransId="{144C533D-F80E-4837-B7A5-94DA65343054}" sibTransId="{D8A2B199-767F-4DE5-B350-54B73769CDF2}"/>
    <dgm:cxn modelId="{D22686A9-0DB7-4904-BEFA-5815DA6E2F04}" type="presOf" srcId="{AA9AE1CD-13F8-45FF-A557-881B7416C1E2}" destId="{EF8D607F-2D04-4815-9320-F269C29D8F14}" srcOrd="0" destOrd="4" presId="urn:microsoft.com/office/officeart/2005/8/layout/vList2"/>
    <dgm:cxn modelId="{B21BEADD-2C73-49AE-B1E5-522EEB04F3F3}" srcId="{652778F2-7189-4057-8378-03E8E2782724}" destId="{AA9AE1CD-13F8-45FF-A557-881B7416C1E2}" srcOrd="4" destOrd="0" parTransId="{D79C250F-2A71-41E7-B883-195F77C11435}" sibTransId="{3DCF8594-4F71-4D6E-9D81-DA03BCA80372}"/>
    <dgm:cxn modelId="{25FF8799-2BE2-4075-89FF-D243D3737EA6}" type="presOf" srcId="{652778F2-7189-4057-8378-03E8E2782724}" destId="{844F3A74-0EA1-45B2-90C5-1CF38CCD874C}" srcOrd="0" destOrd="0" presId="urn:microsoft.com/office/officeart/2005/8/layout/vList2"/>
    <dgm:cxn modelId="{F207F4BC-DE03-4798-8FF8-F6224FC92B71}" srcId="{652778F2-7189-4057-8378-03E8E2782724}" destId="{8B6AE6E2-F1CE-4D26-960C-99169FA8C2F2}" srcOrd="1" destOrd="0" parTransId="{09FBCF2E-1492-47F8-8866-9537AA47F98C}" sibTransId="{B63664DA-99CB-4202-A74F-D91574485BE9}"/>
    <dgm:cxn modelId="{A8243929-281A-4F52-B7A9-E0F791644229}" srcId="{652778F2-7189-4057-8378-03E8E2782724}" destId="{EEB546F8-9459-49F9-AF3B-7C203386B6B6}" srcOrd="2" destOrd="0" parTransId="{55122A48-CF95-4326-92FB-36A792EAFD76}" sibTransId="{B35F03A4-BE1F-4D2E-9DC6-3B3D5B3882DD}"/>
    <dgm:cxn modelId="{8587CF5D-81A1-4051-91C6-7592D940BC7D}" srcId="{613FACF9-4CA0-4ABE-A4E5-6EDD60889488}" destId="{652778F2-7189-4057-8378-03E8E2782724}" srcOrd="0" destOrd="0" parTransId="{8839AD0E-0236-4FA2-B22B-83BDFF06D090}" sibTransId="{715DB25E-499C-4DCB-A642-0899A0AF073F}"/>
    <dgm:cxn modelId="{8A5C3C48-740C-4654-8256-1394E5FBB96E}" type="presOf" srcId="{A1E8EB7D-AAB1-4BE3-A346-F5D6DE317A6B}" destId="{EF8D607F-2D04-4815-9320-F269C29D8F14}" srcOrd="0" destOrd="6" presId="urn:microsoft.com/office/officeart/2005/8/layout/vList2"/>
    <dgm:cxn modelId="{F1666145-F2F3-4E3A-8671-3F486824431D}" type="presOf" srcId="{52DBA4F0-8C22-4209-9AF6-6520A02A69E6}" destId="{EF8D607F-2D04-4815-9320-F269C29D8F14}" srcOrd="0" destOrd="3" presId="urn:microsoft.com/office/officeart/2005/8/layout/vList2"/>
    <dgm:cxn modelId="{57460F02-96E4-4FA2-BF83-68E2FC65C203}" type="presOf" srcId="{EEB546F8-9459-49F9-AF3B-7C203386B6B6}" destId="{EF8D607F-2D04-4815-9320-F269C29D8F14}" srcOrd="0" destOrd="2" presId="urn:microsoft.com/office/officeart/2005/8/layout/vList2"/>
    <dgm:cxn modelId="{5C67DE53-A952-4D62-80CF-109600B79879}" type="presOf" srcId="{154BDC20-6C2A-4DCF-B2BF-A2E2815EF114}" destId="{EF8D607F-2D04-4815-9320-F269C29D8F14}" srcOrd="0" destOrd="0" presId="urn:microsoft.com/office/officeart/2005/8/layout/vList2"/>
    <dgm:cxn modelId="{14239CE2-7FC2-4453-BD32-AE4C19F51135}" type="presOf" srcId="{8B6AE6E2-F1CE-4D26-960C-99169FA8C2F2}" destId="{EF8D607F-2D04-4815-9320-F269C29D8F14}" srcOrd="0" destOrd="1" presId="urn:microsoft.com/office/officeart/2005/8/layout/vList2"/>
    <dgm:cxn modelId="{3D9B48C0-5A8B-424F-AC5B-2E437B3C2802}" srcId="{652778F2-7189-4057-8378-03E8E2782724}" destId="{52DBA4F0-8C22-4209-9AF6-6520A02A69E6}" srcOrd="3" destOrd="0" parTransId="{562647F3-9C6A-42EE-8FF0-6D9E21E0AF60}" sibTransId="{FFDA7AC2-71D1-4870-BA5D-E9F83403DA03}"/>
    <dgm:cxn modelId="{F987CA4E-1589-4B25-8987-36A2289FB05D}" type="presOf" srcId="{89E284B4-562B-408D-BC46-64ABD278E167}" destId="{EF8D607F-2D04-4815-9320-F269C29D8F14}" srcOrd="0" destOrd="5" presId="urn:microsoft.com/office/officeart/2005/8/layout/vList2"/>
    <dgm:cxn modelId="{075385B7-095F-491B-BFDF-BC9BBC35983A}" type="presParOf" srcId="{1C7A5B59-05DA-4DE4-A76B-BAC3FF9E2E90}" destId="{844F3A74-0EA1-45B2-90C5-1CF38CCD874C}" srcOrd="0" destOrd="0" presId="urn:microsoft.com/office/officeart/2005/8/layout/vList2"/>
    <dgm:cxn modelId="{2FD1F64F-48E6-4491-BDB1-F25A244186D9}" type="presParOf" srcId="{1C7A5B59-05DA-4DE4-A76B-BAC3FF9E2E90}" destId="{EF8D607F-2D04-4815-9320-F269C29D8F1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B0C40C-B663-4C94-B5E2-9E296BE4A39A}" type="doc">
      <dgm:prSet loTypeId="urn:microsoft.com/office/officeart/2008/layout/Lin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E90E78BF-8F7C-4DF1-8F07-C429380662D2}">
      <dgm:prSet phldrT="[Text]"/>
      <dgm:spPr/>
      <dgm:t>
        <a:bodyPr/>
        <a:lstStyle/>
        <a:p>
          <a:r>
            <a:rPr lang="en-US" dirty="0"/>
            <a:t>Assumption setting </a:t>
          </a:r>
          <a:endParaRPr lang="en-IN" dirty="0"/>
        </a:p>
      </dgm:t>
    </dgm:pt>
    <dgm:pt modelId="{E6137CDA-4C8B-43AF-89CE-F5B5A8B96C7B}" type="parTrans" cxnId="{0CF017DE-3833-4B20-8CA5-55026B6FB81E}">
      <dgm:prSet/>
      <dgm:spPr/>
      <dgm:t>
        <a:bodyPr/>
        <a:lstStyle/>
        <a:p>
          <a:endParaRPr lang="en-IN"/>
        </a:p>
      </dgm:t>
    </dgm:pt>
    <dgm:pt modelId="{F78B47B6-74E0-477D-8ABF-538159B94FA9}" type="sibTrans" cxnId="{0CF017DE-3833-4B20-8CA5-55026B6FB81E}">
      <dgm:prSet/>
      <dgm:spPr/>
      <dgm:t>
        <a:bodyPr/>
        <a:lstStyle/>
        <a:p>
          <a:endParaRPr lang="en-IN"/>
        </a:p>
      </dgm:t>
    </dgm:pt>
    <dgm:pt modelId="{57C18194-0486-4FD7-B6B5-E47FFA9DF7DC}">
      <dgm:prSet phldrT="[Text]"/>
      <dgm:spPr/>
      <dgm:t>
        <a:bodyPr/>
        <a:lstStyle/>
        <a:p>
          <a:r>
            <a:rPr lang="en-US" dirty="0"/>
            <a:t>Use initial data to set assumptions and develop a decrement model for future projections</a:t>
          </a:r>
          <a:endParaRPr lang="en-IN" dirty="0"/>
        </a:p>
      </dgm:t>
    </dgm:pt>
    <dgm:pt modelId="{BEFC4D95-C367-4653-8FE8-D702129FE3CF}" type="parTrans" cxnId="{9412E252-943B-4A34-BC44-88E7394CECC7}">
      <dgm:prSet/>
      <dgm:spPr/>
      <dgm:t>
        <a:bodyPr/>
        <a:lstStyle/>
        <a:p>
          <a:endParaRPr lang="en-IN"/>
        </a:p>
      </dgm:t>
    </dgm:pt>
    <dgm:pt modelId="{D696618D-DC9E-48BC-9D22-81F1CB8CC2AB}" type="sibTrans" cxnId="{9412E252-943B-4A34-BC44-88E7394CECC7}">
      <dgm:prSet/>
      <dgm:spPr/>
      <dgm:t>
        <a:bodyPr/>
        <a:lstStyle/>
        <a:p>
          <a:endParaRPr lang="en-IN"/>
        </a:p>
      </dgm:t>
    </dgm:pt>
    <dgm:pt modelId="{7E714C0F-2A65-4463-91CA-602A9109D08B}">
      <dgm:prSet phldrT="[Text]"/>
      <dgm:spPr/>
      <dgm:t>
        <a:bodyPr/>
        <a:lstStyle/>
        <a:p>
          <a:r>
            <a:rPr lang="en-US" dirty="0"/>
            <a:t>Use different time series models (including historical models used to project for a pandemic) to estimate percentage of active cases with respect to total population</a:t>
          </a:r>
          <a:endParaRPr lang="en-IN" dirty="0"/>
        </a:p>
      </dgm:t>
    </dgm:pt>
    <dgm:pt modelId="{4262309E-E876-436A-8A95-314889DAD51C}" type="parTrans" cxnId="{3D8B1641-E9E9-4ED2-BC55-862787EA4A07}">
      <dgm:prSet/>
      <dgm:spPr/>
      <dgm:t>
        <a:bodyPr/>
        <a:lstStyle/>
        <a:p>
          <a:endParaRPr lang="en-IN"/>
        </a:p>
      </dgm:t>
    </dgm:pt>
    <dgm:pt modelId="{FDA2084F-DF80-4746-9778-6C5E05A902F3}" type="sibTrans" cxnId="{3D8B1641-E9E9-4ED2-BC55-862787EA4A07}">
      <dgm:prSet/>
      <dgm:spPr/>
      <dgm:t>
        <a:bodyPr/>
        <a:lstStyle/>
        <a:p>
          <a:endParaRPr lang="en-IN"/>
        </a:p>
      </dgm:t>
    </dgm:pt>
    <dgm:pt modelId="{6C184F2D-D884-4F6C-80BE-053DAA2E62BA}">
      <dgm:prSet phldrT="[Text]"/>
      <dgm:spPr/>
      <dgm:t>
        <a:bodyPr/>
        <a:lstStyle/>
        <a:p>
          <a:r>
            <a:rPr lang="en-US" dirty="0"/>
            <a:t>Considering the level of uncertainty, allow for sufficient prudence within the assumptions </a:t>
          </a:r>
          <a:endParaRPr lang="en-IN" dirty="0"/>
        </a:p>
      </dgm:t>
    </dgm:pt>
    <dgm:pt modelId="{E8C5C81D-C2FE-4403-AC9B-6A23BC7E5C20}" type="parTrans" cxnId="{CC68A27C-BA3F-4774-BF62-A1CC88B6BB48}">
      <dgm:prSet/>
      <dgm:spPr/>
      <dgm:t>
        <a:bodyPr/>
        <a:lstStyle/>
        <a:p>
          <a:endParaRPr lang="en-IN"/>
        </a:p>
      </dgm:t>
    </dgm:pt>
    <dgm:pt modelId="{E54FA600-D6FE-48E9-B493-89276F5CE78B}" type="sibTrans" cxnId="{CC68A27C-BA3F-4774-BF62-A1CC88B6BB48}">
      <dgm:prSet/>
      <dgm:spPr/>
      <dgm:t>
        <a:bodyPr/>
        <a:lstStyle/>
        <a:p>
          <a:endParaRPr lang="en-IN"/>
        </a:p>
      </dgm:t>
    </dgm:pt>
    <dgm:pt modelId="{31ED63E8-CD5B-4707-9434-FECE3139FFCC}">
      <dgm:prSet phldrT="[Text]"/>
      <dgm:spPr/>
      <dgm:t>
        <a:bodyPr/>
        <a:lstStyle/>
        <a:p>
          <a:r>
            <a:rPr lang="en-US" dirty="0"/>
            <a:t>Use overseas experience for future projections</a:t>
          </a:r>
          <a:endParaRPr lang="en-IN" dirty="0"/>
        </a:p>
      </dgm:t>
    </dgm:pt>
    <dgm:pt modelId="{9F64AFD4-1B16-4ECD-A218-9C20449D7863}" type="parTrans" cxnId="{3287EFAE-1448-4390-8D5D-42305611FEF3}">
      <dgm:prSet/>
      <dgm:spPr/>
      <dgm:t>
        <a:bodyPr/>
        <a:lstStyle/>
        <a:p>
          <a:endParaRPr lang="en-IN"/>
        </a:p>
      </dgm:t>
    </dgm:pt>
    <dgm:pt modelId="{A9DC056C-CB21-40DA-A80A-F8BA87EF470C}" type="sibTrans" cxnId="{3287EFAE-1448-4390-8D5D-42305611FEF3}">
      <dgm:prSet/>
      <dgm:spPr/>
      <dgm:t>
        <a:bodyPr/>
        <a:lstStyle/>
        <a:p>
          <a:endParaRPr lang="en-IN"/>
        </a:p>
      </dgm:t>
    </dgm:pt>
    <dgm:pt modelId="{90A0BE60-1490-4965-A03A-818190C9F73C}">
      <dgm:prSet phldrT="[Text]"/>
      <dgm:spPr/>
      <dgm:t>
        <a:bodyPr/>
        <a:lstStyle/>
        <a:p>
          <a:r>
            <a:rPr lang="en-US" dirty="0"/>
            <a:t>Consistency with other health products covering COVID</a:t>
          </a:r>
          <a:endParaRPr lang="en-IN" dirty="0"/>
        </a:p>
      </dgm:t>
    </dgm:pt>
    <dgm:pt modelId="{16186BE4-09DE-4CCC-916B-B41DE46C89ED}" type="parTrans" cxnId="{00E082F8-BECC-47B3-ADB4-BB9ACDE64CEB}">
      <dgm:prSet/>
      <dgm:spPr/>
      <dgm:t>
        <a:bodyPr/>
        <a:lstStyle/>
        <a:p>
          <a:endParaRPr lang="en-IN"/>
        </a:p>
      </dgm:t>
    </dgm:pt>
    <dgm:pt modelId="{280B0229-08EB-4A97-B7EF-D53879DB17C5}" type="sibTrans" cxnId="{00E082F8-BECC-47B3-ADB4-BB9ACDE64CEB}">
      <dgm:prSet/>
      <dgm:spPr/>
      <dgm:t>
        <a:bodyPr/>
        <a:lstStyle/>
        <a:p>
          <a:endParaRPr lang="en-IN"/>
        </a:p>
      </dgm:t>
    </dgm:pt>
    <dgm:pt modelId="{75E5BB1A-73E0-4584-9C05-6BBB6706B7EC}">
      <dgm:prSet phldrT="[Text]"/>
      <dgm:spPr/>
      <dgm:t>
        <a:bodyPr/>
        <a:lstStyle/>
        <a:p>
          <a:r>
            <a:rPr lang="en-US" dirty="0"/>
            <a:t>Test appropriateness of assumptions using global benchmarks from countries where the pandemic may have progressed to the next stage</a:t>
          </a:r>
          <a:endParaRPr lang="en-IN" dirty="0"/>
        </a:p>
      </dgm:t>
    </dgm:pt>
    <dgm:pt modelId="{8D0F3060-F135-471F-8D28-A19090CC37FA}" type="parTrans" cxnId="{C0B65C55-671B-46CD-BE37-A0B3F41C28EA}">
      <dgm:prSet/>
      <dgm:spPr/>
      <dgm:t>
        <a:bodyPr/>
        <a:lstStyle/>
        <a:p>
          <a:endParaRPr lang="en-IN"/>
        </a:p>
      </dgm:t>
    </dgm:pt>
    <dgm:pt modelId="{F86161D6-F939-4036-AE36-7778CD9BB135}" type="sibTrans" cxnId="{C0B65C55-671B-46CD-BE37-A0B3F41C28EA}">
      <dgm:prSet/>
      <dgm:spPr/>
      <dgm:t>
        <a:bodyPr/>
        <a:lstStyle/>
        <a:p>
          <a:endParaRPr lang="en-IN"/>
        </a:p>
      </dgm:t>
    </dgm:pt>
    <dgm:pt modelId="{5F20F29A-6E62-4708-B829-4272220CD536}">
      <dgm:prSet phldrT="[Text]"/>
      <dgm:spPr/>
      <dgm:t>
        <a:bodyPr/>
        <a:lstStyle/>
        <a:p>
          <a:r>
            <a:rPr lang="en-US" dirty="0"/>
            <a:t>Discuss and work with reinsurers, actuarial working groups and government agencies</a:t>
          </a:r>
          <a:endParaRPr lang="en-IN" dirty="0"/>
        </a:p>
      </dgm:t>
    </dgm:pt>
    <dgm:pt modelId="{0DFD7FC2-673A-4F72-9AC1-ECFC324C7F5E}" type="parTrans" cxnId="{138650C3-CFDB-4FAC-A404-61616F75E788}">
      <dgm:prSet/>
      <dgm:spPr/>
      <dgm:t>
        <a:bodyPr/>
        <a:lstStyle/>
        <a:p>
          <a:endParaRPr lang="en-IN"/>
        </a:p>
      </dgm:t>
    </dgm:pt>
    <dgm:pt modelId="{2DF58AFD-F6CE-405B-8092-DBFFD5953BB7}" type="sibTrans" cxnId="{138650C3-CFDB-4FAC-A404-61616F75E788}">
      <dgm:prSet/>
      <dgm:spPr/>
      <dgm:t>
        <a:bodyPr/>
        <a:lstStyle/>
        <a:p>
          <a:endParaRPr lang="en-IN"/>
        </a:p>
      </dgm:t>
    </dgm:pt>
    <dgm:pt modelId="{4C842A3D-2A90-4263-9E99-1618770C8E91}">
      <dgm:prSet phldrT="[Text]"/>
      <dgm:spPr/>
      <dgm:t>
        <a:bodyPr/>
        <a:lstStyle/>
        <a:p>
          <a:r>
            <a:rPr lang="en-US" dirty="0"/>
            <a:t>For more general assumptions, use existing assumptions as a benchmark to scale on the side of prudence for magnified impact, should this result in a pandemic</a:t>
          </a:r>
          <a:endParaRPr lang="en-IN" dirty="0"/>
        </a:p>
      </dgm:t>
    </dgm:pt>
    <dgm:pt modelId="{E9A70DFD-7528-464B-AAC0-41CC361D0B9C}" type="parTrans" cxnId="{79A5A204-CF86-4CE6-827E-5BEC8EAE3D68}">
      <dgm:prSet/>
      <dgm:spPr/>
      <dgm:t>
        <a:bodyPr/>
        <a:lstStyle/>
        <a:p>
          <a:endParaRPr lang="en-IN"/>
        </a:p>
      </dgm:t>
    </dgm:pt>
    <dgm:pt modelId="{F075016F-8DF7-4726-8A8A-F99CFBAE38D3}" type="sibTrans" cxnId="{79A5A204-CF86-4CE6-827E-5BEC8EAE3D68}">
      <dgm:prSet/>
      <dgm:spPr/>
      <dgm:t>
        <a:bodyPr/>
        <a:lstStyle/>
        <a:p>
          <a:endParaRPr lang="en-IN"/>
        </a:p>
      </dgm:t>
    </dgm:pt>
    <dgm:pt modelId="{EBF34419-04FC-4191-AC6E-80FEF1C6FC39}" type="pres">
      <dgm:prSet presAssocID="{08B0C40C-B663-4C94-B5E2-9E296BE4A39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90E0674B-3513-4633-8C27-41B724847042}" type="pres">
      <dgm:prSet presAssocID="{E90E78BF-8F7C-4DF1-8F07-C429380662D2}" presName="thickLine" presStyleLbl="alignNode1" presStyleIdx="0" presStyleCnt="1"/>
      <dgm:spPr/>
    </dgm:pt>
    <dgm:pt modelId="{080B41B9-71A0-4E5E-9AB6-35BBA04CB0B8}" type="pres">
      <dgm:prSet presAssocID="{E90E78BF-8F7C-4DF1-8F07-C429380662D2}" presName="horz1" presStyleCnt="0"/>
      <dgm:spPr/>
    </dgm:pt>
    <dgm:pt modelId="{9E47F3C2-FB43-4031-9B44-6B1E65A22DE4}" type="pres">
      <dgm:prSet presAssocID="{E90E78BF-8F7C-4DF1-8F07-C429380662D2}" presName="tx1" presStyleLbl="revTx" presStyleIdx="0" presStyleCnt="9"/>
      <dgm:spPr/>
      <dgm:t>
        <a:bodyPr/>
        <a:lstStyle/>
        <a:p>
          <a:endParaRPr lang="en-IN"/>
        </a:p>
      </dgm:t>
    </dgm:pt>
    <dgm:pt modelId="{50263DDC-315A-4CDA-A03F-C3AD230357C9}" type="pres">
      <dgm:prSet presAssocID="{E90E78BF-8F7C-4DF1-8F07-C429380662D2}" presName="vert1" presStyleCnt="0"/>
      <dgm:spPr/>
    </dgm:pt>
    <dgm:pt modelId="{21FB534A-E347-4C42-8074-73433AA77501}" type="pres">
      <dgm:prSet presAssocID="{57C18194-0486-4FD7-B6B5-E47FFA9DF7DC}" presName="vertSpace2a" presStyleCnt="0"/>
      <dgm:spPr/>
    </dgm:pt>
    <dgm:pt modelId="{FF82E4E4-425C-44EB-9C9F-EE6A8C347843}" type="pres">
      <dgm:prSet presAssocID="{57C18194-0486-4FD7-B6B5-E47FFA9DF7DC}" presName="horz2" presStyleCnt="0"/>
      <dgm:spPr/>
    </dgm:pt>
    <dgm:pt modelId="{59A974DA-F393-4CAE-BEEC-E01B6183385F}" type="pres">
      <dgm:prSet presAssocID="{57C18194-0486-4FD7-B6B5-E47FFA9DF7DC}" presName="horzSpace2" presStyleCnt="0"/>
      <dgm:spPr/>
    </dgm:pt>
    <dgm:pt modelId="{8E124600-A59F-4B44-8EDC-4C4AD12B07FC}" type="pres">
      <dgm:prSet presAssocID="{57C18194-0486-4FD7-B6B5-E47FFA9DF7DC}" presName="tx2" presStyleLbl="revTx" presStyleIdx="1" presStyleCnt="9"/>
      <dgm:spPr/>
      <dgm:t>
        <a:bodyPr/>
        <a:lstStyle/>
        <a:p>
          <a:endParaRPr lang="en-IN"/>
        </a:p>
      </dgm:t>
    </dgm:pt>
    <dgm:pt modelId="{A261EC7A-DAA6-4931-A5F3-D9CB0A81CF43}" type="pres">
      <dgm:prSet presAssocID="{57C18194-0486-4FD7-B6B5-E47FFA9DF7DC}" presName="vert2" presStyleCnt="0"/>
      <dgm:spPr/>
    </dgm:pt>
    <dgm:pt modelId="{54A6FBF5-2B28-4CB6-85D4-7556079DF7E2}" type="pres">
      <dgm:prSet presAssocID="{57C18194-0486-4FD7-B6B5-E47FFA9DF7DC}" presName="thinLine2b" presStyleLbl="callout" presStyleIdx="0" presStyleCnt="8"/>
      <dgm:spPr/>
    </dgm:pt>
    <dgm:pt modelId="{A2F54691-B254-4686-9D49-E225D92F0CDE}" type="pres">
      <dgm:prSet presAssocID="{57C18194-0486-4FD7-B6B5-E47FFA9DF7DC}" presName="vertSpace2b" presStyleCnt="0"/>
      <dgm:spPr/>
    </dgm:pt>
    <dgm:pt modelId="{485E5DF4-588D-40A7-803F-E4A1333AA80B}" type="pres">
      <dgm:prSet presAssocID="{31ED63E8-CD5B-4707-9434-FECE3139FFCC}" presName="horz2" presStyleCnt="0"/>
      <dgm:spPr/>
    </dgm:pt>
    <dgm:pt modelId="{DFF1044E-3B1F-4580-AA7D-6A4BDD1D8655}" type="pres">
      <dgm:prSet presAssocID="{31ED63E8-CD5B-4707-9434-FECE3139FFCC}" presName="horzSpace2" presStyleCnt="0"/>
      <dgm:spPr/>
    </dgm:pt>
    <dgm:pt modelId="{F87A986E-0D83-4038-AB1E-9904C5108365}" type="pres">
      <dgm:prSet presAssocID="{31ED63E8-CD5B-4707-9434-FECE3139FFCC}" presName="tx2" presStyleLbl="revTx" presStyleIdx="2" presStyleCnt="9"/>
      <dgm:spPr/>
      <dgm:t>
        <a:bodyPr/>
        <a:lstStyle/>
        <a:p>
          <a:endParaRPr lang="en-IN"/>
        </a:p>
      </dgm:t>
    </dgm:pt>
    <dgm:pt modelId="{B5BCF92B-B8B0-4F00-B015-E370E51AD754}" type="pres">
      <dgm:prSet presAssocID="{31ED63E8-CD5B-4707-9434-FECE3139FFCC}" presName="vert2" presStyleCnt="0"/>
      <dgm:spPr/>
    </dgm:pt>
    <dgm:pt modelId="{F093D7DD-9510-48D5-9197-D872492F55C8}" type="pres">
      <dgm:prSet presAssocID="{31ED63E8-CD5B-4707-9434-FECE3139FFCC}" presName="thinLine2b" presStyleLbl="callout" presStyleIdx="1" presStyleCnt="8"/>
      <dgm:spPr/>
    </dgm:pt>
    <dgm:pt modelId="{8A5FF1F9-2D8A-4192-BEF4-0F0C8DB55099}" type="pres">
      <dgm:prSet presAssocID="{31ED63E8-CD5B-4707-9434-FECE3139FFCC}" presName="vertSpace2b" presStyleCnt="0"/>
      <dgm:spPr/>
    </dgm:pt>
    <dgm:pt modelId="{276C3B02-532A-41BD-91DB-0F57F16CB34E}" type="pres">
      <dgm:prSet presAssocID="{90A0BE60-1490-4965-A03A-818190C9F73C}" presName="horz2" presStyleCnt="0"/>
      <dgm:spPr/>
    </dgm:pt>
    <dgm:pt modelId="{F71CC991-864B-4E5E-ABC3-38F8E068F3FD}" type="pres">
      <dgm:prSet presAssocID="{90A0BE60-1490-4965-A03A-818190C9F73C}" presName="horzSpace2" presStyleCnt="0"/>
      <dgm:spPr/>
    </dgm:pt>
    <dgm:pt modelId="{F9243CA2-00AA-45BA-9623-9E59E33FBB6F}" type="pres">
      <dgm:prSet presAssocID="{90A0BE60-1490-4965-A03A-818190C9F73C}" presName="tx2" presStyleLbl="revTx" presStyleIdx="3" presStyleCnt="9"/>
      <dgm:spPr/>
      <dgm:t>
        <a:bodyPr/>
        <a:lstStyle/>
        <a:p>
          <a:endParaRPr lang="en-IN"/>
        </a:p>
      </dgm:t>
    </dgm:pt>
    <dgm:pt modelId="{B9B946DE-71BE-4FD7-9DBE-8B1D9C484552}" type="pres">
      <dgm:prSet presAssocID="{90A0BE60-1490-4965-A03A-818190C9F73C}" presName="vert2" presStyleCnt="0"/>
      <dgm:spPr/>
    </dgm:pt>
    <dgm:pt modelId="{87C26577-12A8-46E1-AA45-0548EE025073}" type="pres">
      <dgm:prSet presAssocID="{90A0BE60-1490-4965-A03A-818190C9F73C}" presName="thinLine2b" presStyleLbl="callout" presStyleIdx="2" presStyleCnt="8"/>
      <dgm:spPr/>
    </dgm:pt>
    <dgm:pt modelId="{741EC01C-2E71-4930-96E0-91B31AC1F6C2}" type="pres">
      <dgm:prSet presAssocID="{90A0BE60-1490-4965-A03A-818190C9F73C}" presName="vertSpace2b" presStyleCnt="0"/>
      <dgm:spPr/>
    </dgm:pt>
    <dgm:pt modelId="{B7ABF85F-B680-4D33-A80A-F2B7FA0641DF}" type="pres">
      <dgm:prSet presAssocID="{75E5BB1A-73E0-4584-9C05-6BBB6706B7EC}" presName="horz2" presStyleCnt="0"/>
      <dgm:spPr/>
    </dgm:pt>
    <dgm:pt modelId="{2C45A189-5015-4794-8B79-C95FF1D40720}" type="pres">
      <dgm:prSet presAssocID="{75E5BB1A-73E0-4584-9C05-6BBB6706B7EC}" presName="horzSpace2" presStyleCnt="0"/>
      <dgm:spPr/>
    </dgm:pt>
    <dgm:pt modelId="{A7869DDA-A961-4047-9DA7-D6C58FF4EE73}" type="pres">
      <dgm:prSet presAssocID="{75E5BB1A-73E0-4584-9C05-6BBB6706B7EC}" presName="tx2" presStyleLbl="revTx" presStyleIdx="4" presStyleCnt="9"/>
      <dgm:spPr/>
      <dgm:t>
        <a:bodyPr/>
        <a:lstStyle/>
        <a:p>
          <a:endParaRPr lang="en-IN"/>
        </a:p>
      </dgm:t>
    </dgm:pt>
    <dgm:pt modelId="{33B6DB74-A2A6-4BD7-B8A2-11F91FD180F6}" type="pres">
      <dgm:prSet presAssocID="{75E5BB1A-73E0-4584-9C05-6BBB6706B7EC}" presName="vert2" presStyleCnt="0"/>
      <dgm:spPr/>
    </dgm:pt>
    <dgm:pt modelId="{2CE92A1A-A5FA-4E71-A07C-A864C24DB05E}" type="pres">
      <dgm:prSet presAssocID="{75E5BB1A-73E0-4584-9C05-6BBB6706B7EC}" presName="thinLine2b" presStyleLbl="callout" presStyleIdx="3" presStyleCnt="8"/>
      <dgm:spPr/>
    </dgm:pt>
    <dgm:pt modelId="{B73BE55B-30EB-44A3-BDE7-9E340E102CC7}" type="pres">
      <dgm:prSet presAssocID="{75E5BB1A-73E0-4584-9C05-6BBB6706B7EC}" presName="vertSpace2b" presStyleCnt="0"/>
      <dgm:spPr/>
    </dgm:pt>
    <dgm:pt modelId="{6EBEF3CC-3FA3-4CA2-859B-ABE631949287}" type="pres">
      <dgm:prSet presAssocID="{7E714C0F-2A65-4463-91CA-602A9109D08B}" presName="horz2" presStyleCnt="0"/>
      <dgm:spPr/>
    </dgm:pt>
    <dgm:pt modelId="{60B02549-134E-4B9C-8500-1FFEE9E9EFB8}" type="pres">
      <dgm:prSet presAssocID="{7E714C0F-2A65-4463-91CA-602A9109D08B}" presName="horzSpace2" presStyleCnt="0"/>
      <dgm:spPr/>
    </dgm:pt>
    <dgm:pt modelId="{A01C3C76-68D4-494D-98B9-350BBE1DBAD5}" type="pres">
      <dgm:prSet presAssocID="{7E714C0F-2A65-4463-91CA-602A9109D08B}" presName="tx2" presStyleLbl="revTx" presStyleIdx="5" presStyleCnt="9"/>
      <dgm:spPr/>
      <dgm:t>
        <a:bodyPr/>
        <a:lstStyle/>
        <a:p>
          <a:endParaRPr lang="en-IN"/>
        </a:p>
      </dgm:t>
    </dgm:pt>
    <dgm:pt modelId="{C833E025-9625-486C-AB2C-78BC8E0B72EA}" type="pres">
      <dgm:prSet presAssocID="{7E714C0F-2A65-4463-91CA-602A9109D08B}" presName="vert2" presStyleCnt="0"/>
      <dgm:spPr/>
    </dgm:pt>
    <dgm:pt modelId="{0FCFA577-9066-4F7A-A378-6A6DBF419443}" type="pres">
      <dgm:prSet presAssocID="{7E714C0F-2A65-4463-91CA-602A9109D08B}" presName="thinLine2b" presStyleLbl="callout" presStyleIdx="4" presStyleCnt="8"/>
      <dgm:spPr/>
    </dgm:pt>
    <dgm:pt modelId="{0FAB4C38-8FB7-45DD-AD61-B96117850590}" type="pres">
      <dgm:prSet presAssocID="{7E714C0F-2A65-4463-91CA-602A9109D08B}" presName="vertSpace2b" presStyleCnt="0"/>
      <dgm:spPr/>
    </dgm:pt>
    <dgm:pt modelId="{CA096C58-484F-478C-8CD8-BB09E3F1E048}" type="pres">
      <dgm:prSet presAssocID="{6C184F2D-D884-4F6C-80BE-053DAA2E62BA}" presName="horz2" presStyleCnt="0"/>
      <dgm:spPr/>
    </dgm:pt>
    <dgm:pt modelId="{A0B023CD-1963-4C33-9142-96AF30CEC006}" type="pres">
      <dgm:prSet presAssocID="{6C184F2D-D884-4F6C-80BE-053DAA2E62BA}" presName="horzSpace2" presStyleCnt="0"/>
      <dgm:spPr/>
    </dgm:pt>
    <dgm:pt modelId="{EFFFBF9D-04CD-45CC-8D4E-B3C64CFBFE7B}" type="pres">
      <dgm:prSet presAssocID="{6C184F2D-D884-4F6C-80BE-053DAA2E62BA}" presName="tx2" presStyleLbl="revTx" presStyleIdx="6" presStyleCnt="9"/>
      <dgm:spPr/>
      <dgm:t>
        <a:bodyPr/>
        <a:lstStyle/>
        <a:p>
          <a:endParaRPr lang="en-IN"/>
        </a:p>
      </dgm:t>
    </dgm:pt>
    <dgm:pt modelId="{DF23913C-9267-41E2-9616-3A6C5EFC675E}" type="pres">
      <dgm:prSet presAssocID="{6C184F2D-D884-4F6C-80BE-053DAA2E62BA}" presName="vert2" presStyleCnt="0"/>
      <dgm:spPr/>
    </dgm:pt>
    <dgm:pt modelId="{5D3C6AD7-6175-4D5E-88D7-ACBD8E8B63DC}" type="pres">
      <dgm:prSet presAssocID="{6C184F2D-D884-4F6C-80BE-053DAA2E62BA}" presName="thinLine2b" presStyleLbl="callout" presStyleIdx="5" presStyleCnt="8"/>
      <dgm:spPr/>
    </dgm:pt>
    <dgm:pt modelId="{A5416FC1-4C46-4481-9F48-7B79BA652C84}" type="pres">
      <dgm:prSet presAssocID="{6C184F2D-D884-4F6C-80BE-053DAA2E62BA}" presName="vertSpace2b" presStyleCnt="0"/>
      <dgm:spPr/>
    </dgm:pt>
    <dgm:pt modelId="{04D547A5-1E45-4B08-B118-208D344C2BFB}" type="pres">
      <dgm:prSet presAssocID="{5F20F29A-6E62-4708-B829-4272220CD536}" presName="horz2" presStyleCnt="0"/>
      <dgm:spPr/>
    </dgm:pt>
    <dgm:pt modelId="{3628D213-592F-492B-8FF4-7C341B0CA1C0}" type="pres">
      <dgm:prSet presAssocID="{5F20F29A-6E62-4708-B829-4272220CD536}" presName="horzSpace2" presStyleCnt="0"/>
      <dgm:spPr/>
    </dgm:pt>
    <dgm:pt modelId="{0138AA01-1AEF-41A5-9094-F6D3F2F4DAD6}" type="pres">
      <dgm:prSet presAssocID="{5F20F29A-6E62-4708-B829-4272220CD536}" presName="tx2" presStyleLbl="revTx" presStyleIdx="7" presStyleCnt="9"/>
      <dgm:spPr/>
      <dgm:t>
        <a:bodyPr/>
        <a:lstStyle/>
        <a:p>
          <a:endParaRPr lang="en-IN"/>
        </a:p>
      </dgm:t>
    </dgm:pt>
    <dgm:pt modelId="{742CD0DA-55AC-450A-BDD0-5A41CDC15E2C}" type="pres">
      <dgm:prSet presAssocID="{5F20F29A-6E62-4708-B829-4272220CD536}" presName="vert2" presStyleCnt="0"/>
      <dgm:spPr/>
    </dgm:pt>
    <dgm:pt modelId="{9BB3176D-2759-4136-8058-E45064F7C717}" type="pres">
      <dgm:prSet presAssocID="{5F20F29A-6E62-4708-B829-4272220CD536}" presName="thinLine2b" presStyleLbl="callout" presStyleIdx="6" presStyleCnt="8"/>
      <dgm:spPr/>
    </dgm:pt>
    <dgm:pt modelId="{A248A185-2BB1-4D14-9A4C-16F1D68847C1}" type="pres">
      <dgm:prSet presAssocID="{5F20F29A-6E62-4708-B829-4272220CD536}" presName="vertSpace2b" presStyleCnt="0"/>
      <dgm:spPr/>
    </dgm:pt>
    <dgm:pt modelId="{ACE77E9F-B514-491D-9505-8A6F621E31AF}" type="pres">
      <dgm:prSet presAssocID="{4C842A3D-2A90-4263-9E99-1618770C8E91}" presName="horz2" presStyleCnt="0"/>
      <dgm:spPr/>
    </dgm:pt>
    <dgm:pt modelId="{37ABC4C2-21E8-495D-8770-FC404774F7CB}" type="pres">
      <dgm:prSet presAssocID="{4C842A3D-2A90-4263-9E99-1618770C8E91}" presName="horzSpace2" presStyleCnt="0"/>
      <dgm:spPr/>
    </dgm:pt>
    <dgm:pt modelId="{87F7CA84-254D-49AF-ADF5-0B54E9F4878F}" type="pres">
      <dgm:prSet presAssocID="{4C842A3D-2A90-4263-9E99-1618770C8E91}" presName="tx2" presStyleLbl="revTx" presStyleIdx="8" presStyleCnt="9"/>
      <dgm:spPr/>
      <dgm:t>
        <a:bodyPr/>
        <a:lstStyle/>
        <a:p>
          <a:endParaRPr lang="en-IN"/>
        </a:p>
      </dgm:t>
    </dgm:pt>
    <dgm:pt modelId="{C2A6961C-80EE-40CB-8567-0C000115809C}" type="pres">
      <dgm:prSet presAssocID="{4C842A3D-2A90-4263-9E99-1618770C8E91}" presName="vert2" presStyleCnt="0"/>
      <dgm:spPr/>
    </dgm:pt>
    <dgm:pt modelId="{273DB05A-23C7-4F54-A062-581AF10159A1}" type="pres">
      <dgm:prSet presAssocID="{4C842A3D-2A90-4263-9E99-1618770C8E91}" presName="thinLine2b" presStyleLbl="callout" presStyleIdx="7" presStyleCnt="8"/>
      <dgm:spPr/>
    </dgm:pt>
    <dgm:pt modelId="{742B2EA9-B319-4D72-902A-76E4F1D16DF3}" type="pres">
      <dgm:prSet presAssocID="{4C842A3D-2A90-4263-9E99-1618770C8E91}" presName="vertSpace2b" presStyleCnt="0"/>
      <dgm:spPr/>
    </dgm:pt>
  </dgm:ptLst>
  <dgm:cxnLst>
    <dgm:cxn modelId="{6D6E392B-25BF-4FBD-A896-AFFF7B6DE716}" type="presOf" srcId="{75E5BB1A-73E0-4584-9C05-6BBB6706B7EC}" destId="{A7869DDA-A961-4047-9DA7-D6C58FF4EE73}" srcOrd="0" destOrd="0" presId="urn:microsoft.com/office/officeart/2008/layout/LinedList"/>
    <dgm:cxn modelId="{9412E252-943B-4A34-BC44-88E7394CECC7}" srcId="{E90E78BF-8F7C-4DF1-8F07-C429380662D2}" destId="{57C18194-0486-4FD7-B6B5-E47FFA9DF7DC}" srcOrd="0" destOrd="0" parTransId="{BEFC4D95-C367-4653-8FE8-D702129FE3CF}" sibTransId="{D696618D-DC9E-48BC-9D22-81F1CB8CC2AB}"/>
    <dgm:cxn modelId="{4B70EF03-122C-49F0-8E35-F1FBECCF996D}" type="presOf" srcId="{31ED63E8-CD5B-4707-9434-FECE3139FFCC}" destId="{F87A986E-0D83-4038-AB1E-9904C5108365}" srcOrd="0" destOrd="0" presId="urn:microsoft.com/office/officeart/2008/layout/LinedList"/>
    <dgm:cxn modelId="{138650C3-CFDB-4FAC-A404-61616F75E788}" srcId="{E90E78BF-8F7C-4DF1-8F07-C429380662D2}" destId="{5F20F29A-6E62-4708-B829-4272220CD536}" srcOrd="6" destOrd="0" parTransId="{0DFD7FC2-673A-4F72-9AC1-ECFC324C7F5E}" sibTransId="{2DF58AFD-F6CE-405B-8092-DBFFD5953BB7}"/>
    <dgm:cxn modelId="{87C307E6-9217-4466-88BE-C99F17F8AF74}" type="presOf" srcId="{90A0BE60-1490-4965-A03A-818190C9F73C}" destId="{F9243CA2-00AA-45BA-9623-9E59E33FBB6F}" srcOrd="0" destOrd="0" presId="urn:microsoft.com/office/officeart/2008/layout/LinedList"/>
    <dgm:cxn modelId="{CC68A27C-BA3F-4774-BF62-A1CC88B6BB48}" srcId="{E90E78BF-8F7C-4DF1-8F07-C429380662D2}" destId="{6C184F2D-D884-4F6C-80BE-053DAA2E62BA}" srcOrd="5" destOrd="0" parTransId="{E8C5C81D-C2FE-4403-AC9B-6A23BC7E5C20}" sibTransId="{E54FA600-D6FE-48E9-B493-89276F5CE78B}"/>
    <dgm:cxn modelId="{00E082F8-BECC-47B3-ADB4-BB9ACDE64CEB}" srcId="{E90E78BF-8F7C-4DF1-8F07-C429380662D2}" destId="{90A0BE60-1490-4965-A03A-818190C9F73C}" srcOrd="2" destOrd="0" parTransId="{16186BE4-09DE-4CCC-916B-B41DE46C89ED}" sibTransId="{280B0229-08EB-4A97-B7EF-D53879DB17C5}"/>
    <dgm:cxn modelId="{C0B65C55-671B-46CD-BE37-A0B3F41C28EA}" srcId="{E90E78BF-8F7C-4DF1-8F07-C429380662D2}" destId="{75E5BB1A-73E0-4584-9C05-6BBB6706B7EC}" srcOrd="3" destOrd="0" parTransId="{8D0F3060-F135-471F-8D28-A19090CC37FA}" sibTransId="{F86161D6-F939-4036-AE36-7778CD9BB135}"/>
    <dgm:cxn modelId="{E0AC2C93-879D-475E-87A6-7F9A5CD122BA}" type="presOf" srcId="{5F20F29A-6E62-4708-B829-4272220CD536}" destId="{0138AA01-1AEF-41A5-9094-F6D3F2F4DAD6}" srcOrd="0" destOrd="0" presId="urn:microsoft.com/office/officeart/2008/layout/LinedList"/>
    <dgm:cxn modelId="{79A5A204-CF86-4CE6-827E-5BEC8EAE3D68}" srcId="{E90E78BF-8F7C-4DF1-8F07-C429380662D2}" destId="{4C842A3D-2A90-4263-9E99-1618770C8E91}" srcOrd="7" destOrd="0" parTransId="{E9A70DFD-7528-464B-AAC0-41CC361D0B9C}" sibTransId="{F075016F-8DF7-4726-8A8A-F99CFBAE38D3}"/>
    <dgm:cxn modelId="{A604487A-9C51-4F52-8037-384610A5F578}" type="presOf" srcId="{4C842A3D-2A90-4263-9E99-1618770C8E91}" destId="{87F7CA84-254D-49AF-ADF5-0B54E9F4878F}" srcOrd="0" destOrd="0" presId="urn:microsoft.com/office/officeart/2008/layout/LinedList"/>
    <dgm:cxn modelId="{3287EFAE-1448-4390-8D5D-42305611FEF3}" srcId="{E90E78BF-8F7C-4DF1-8F07-C429380662D2}" destId="{31ED63E8-CD5B-4707-9434-FECE3139FFCC}" srcOrd="1" destOrd="0" parTransId="{9F64AFD4-1B16-4ECD-A218-9C20449D7863}" sibTransId="{A9DC056C-CB21-40DA-A80A-F8BA87EF470C}"/>
    <dgm:cxn modelId="{70574F21-8105-49F0-88D3-BC55A808A609}" type="presOf" srcId="{E90E78BF-8F7C-4DF1-8F07-C429380662D2}" destId="{9E47F3C2-FB43-4031-9B44-6B1E65A22DE4}" srcOrd="0" destOrd="0" presId="urn:microsoft.com/office/officeart/2008/layout/LinedList"/>
    <dgm:cxn modelId="{0CF017DE-3833-4B20-8CA5-55026B6FB81E}" srcId="{08B0C40C-B663-4C94-B5E2-9E296BE4A39A}" destId="{E90E78BF-8F7C-4DF1-8F07-C429380662D2}" srcOrd="0" destOrd="0" parTransId="{E6137CDA-4C8B-43AF-89CE-F5B5A8B96C7B}" sibTransId="{F78B47B6-74E0-477D-8ABF-538159B94FA9}"/>
    <dgm:cxn modelId="{8C954C5F-ECB6-449A-A122-0D4962539A8A}" type="presOf" srcId="{57C18194-0486-4FD7-B6B5-E47FFA9DF7DC}" destId="{8E124600-A59F-4B44-8EDC-4C4AD12B07FC}" srcOrd="0" destOrd="0" presId="urn:microsoft.com/office/officeart/2008/layout/LinedList"/>
    <dgm:cxn modelId="{5C7C5872-5BFE-4553-ACA7-127955F77348}" type="presOf" srcId="{7E714C0F-2A65-4463-91CA-602A9109D08B}" destId="{A01C3C76-68D4-494D-98B9-350BBE1DBAD5}" srcOrd="0" destOrd="0" presId="urn:microsoft.com/office/officeart/2008/layout/LinedList"/>
    <dgm:cxn modelId="{6CD8E903-78F4-409F-887A-139625B66EE8}" type="presOf" srcId="{6C184F2D-D884-4F6C-80BE-053DAA2E62BA}" destId="{EFFFBF9D-04CD-45CC-8D4E-B3C64CFBFE7B}" srcOrd="0" destOrd="0" presId="urn:microsoft.com/office/officeart/2008/layout/LinedList"/>
    <dgm:cxn modelId="{3D8B1641-E9E9-4ED2-BC55-862787EA4A07}" srcId="{E90E78BF-8F7C-4DF1-8F07-C429380662D2}" destId="{7E714C0F-2A65-4463-91CA-602A9109D08B}" srcOrd="4" destOrd="0" parTransId="{4262309E-E876-436A-8A95-314889DAD51C}" sibTransId="{FDA2084F-DF80-4746-9778-6C5E05A902F3}"/>
    <dgm:cxn modelId="{EFE4D0EF-766B-445C-B1D0-3F581CFD824E}" type="presOf" srcId="{08B0C40C-B663-4C94-B5E2-9E296BE4A39A}" destId="{EBF34419-04FC-4191-AC6E-80FEF1C6FC39}" srcOrd="0" destOrd="0" presId="urn:microsoft.com/office/officeart/2008/layout/LinedList"/>
    <dgm:cxn modelId="{CBD5478F-84E1-4E9C-B986-C743378DEF68}" type="presParOf" srcId="{EBF34419-04FC-4191-AC6E-80FEF1C6FC39}" destId="{90E0674B-3513-4633-8C27-41B724847042}" srcOrd="0" destOrd="0" presId="urn:microsoft.com/office/officeart/2008/layout/LinedList"/>
    <dgm:cxn modelId="{F1AB8B20-C3DC-4182-9F42-CB32A2552DF9}" type="presParOf" srcId="{EBF34419-04FC-4191-AC6E-80FEF1C6FC39}" destId="{080B41B9-71A0-4E5E-9AB6-35BBA04CB0B8}" srcOrd="1" destOrd="0" presId="urn:microsoft.com/office/officeart/2008/layout/LinedList"/>
    <dgm:cxn modelId="{F8437C2C-F295-4543-A371-6E3D02A4C902}" type="presParOf" srcId="{080B41B9-71A0-4E5E-9AB6-35BBA04CB0B8}" destId="{9E47F3C2-FB43-4031-9B44-6B1E65A22DE4}" srcOrd="0" destOrd="0" presId="urn:microsoft.com/office/officeart/2008/layout/LinedList"/>
    <dgm:cxn modelId="{25821D91-BD1A-460E-B1CB-8E7D358713ED}" type="presParOf" srcId="{080B41B9-71A0-4E5E-9AB6-35BBA04CB0B8}" destId="{50263DDC-315A-4CDA-A03F-C3AD230357C9}" srcOrd="1" destOrd="0" presId="urn:microsoft.com/office/officeart/2008/layout/LinedList"/>
    <dgm:cxn modelId="{02457E07-A0F6-452D-9AB3-A6F9C93AA119}" type="presParOf" srcId="{50263DDC-315A-4CDA-A03F-C3AD230357C9}" destId="{21FB534A-E347-4C42-8074-73433AA77501}" srcOrd="0" destOrd="0" presId="urn:microsoft.com/office/officeart/2008/layout/LinedList"/>
    <dgm:cxn modelId="{5A5BE04C-6061-4A6D-8E53-7109564E4E4A}" type="presParOf" srcId="{50263DDC-315A-4CDA-A03F-C3AD230357C9}" destId="{FF82E4E4-425C-44EB-9C9F-EE6A8C347843}" srcOrd="1" destOrd="0" presId="urn:microsoft.com/office/officeart/2008/layout/LinedList"/>
    <dgm:cxn modelId="{E507DB16-BA2E-4ED6-BEF0-C784F042260A}" type="presParOf" srcId="{FF82E4E4-425C-44EB-9C9F-EE6A8C347843}" destId="{59A974DA-F393-4CAE-BEEC-E01B6183385F}" srcOrd="0" destOrd="0" presId="urn:microsoft.com/office/officeart/2008/layout/LinedList"/>
    <dgm:cxn modelId="{65449791-3972-4153-8707-51755F7678D7}" type="presParOf" srcId="{FF82E4E4-425C-44EB-9C9F-EE6A8C347843}" destId="{8E124600-A59F-4B44-8EDC-4C4AD12B07FC}" srcOrd="1" destOrd="0" presId="urn:microsoft.com/office/officeart/2008/layout/LinedList"/>
    <dgm:cxn modelId="{BF512E49-4284-4643-B3A1-BAB36444F608}" type="presParOf" srcId="{FF82E4E4-425C-44EB-9C9F-EE6A8C347843}" destId="{A261EC7A-DAA6-4931-A5F3-D9CB0A81CF43}" srcOrd="2" destOrd="0" presId="urn:microsoft.com/office/officeart/2008/layout/LinedList"/>
    <dgm:cxn modelId="{E3E093BA-0D22-404B-8674-CE26D04F96AD}" type="presParOf" srcId="{50263DDC-315A-4CDA-A03F-C3AD230357C9}" destId="{54A6FBF5-2B28-4CB6-85D4-7556079DF7E2}" srcOrd="2" destOrd="0" presId="urn:microsoft.com/office/officeart/2008/layout/LinedList"/>
    <dgm:cxn modelId="{374DA7A4-7C9A-41F6-B9CC-CD0977FE2B99}" type="presParOf" srcId="{50263DDC-315A-4CDA-A03F-C3AD230357C9}" destId="{A2F54691-B254-4686-9D49-E225D92F0CDE}" srcOrd="3" destOrd="0" presId="urn:microsoft.com/office/officeart/2008/layout/LinedList"/>
    <dgm:cxn modelId="{033FFCBF-36C2-4FAC-A271-4C60189B5B63}" type="presParOf" srcId="{50263DDC-315A-4CDA-A03F-C3AD230357C9}" destId="{485E5DF4-588D-40A7-803F-E4A1333AA80B}" srcOrd="4" destOrd="0" presId="urn:microsoft.com/office/officeart/2008/layout/LinedList"/>
    <dgm:cxn modelId="{782DE808-E46E-48C7-BF73-31F79D200AE1}" type="presParOf" srcId="{485E5DF4-588D-40A7-803F-E4A1333AA80B}" destId="{DFF1044E-3B1F-4580-AA7D-6A4BDD1D8655}" srcOrd="0" destOrd="0" presId="urn:microsoft.com/office/officeart/2008/layout/LinedList"/>
    <dgm:cxn modelId="{EC1B1728-E426-4185-AF4B-3F77C66EB217}" type="presParOf" srcId="{485E5DF4-588D-40A7-803F-E4A1333AA80B}" destId="{F87A986E-0D83-4038-AB1E-9904C5108365}" srcOrd="1" destOrd="0" presId="urn:microsoft.com/office/officeart/2008/layout/LinedList"/>
    <dgm:cxn modelId="{21E00D32-B697-43CA-9357-F2F5B811202A}" type="presParOf" srcId="{485E5DF4-588D-40A7-803F-E4A1333AA80B}" destId="{B5BCF92B-B8B0-4F00-B015-E370E51AD754}" srcOrd="2" destOrd="0" presId="urn:microsoft.com/office/officeart/2008/layout/LinedList"/>
    <dgm:cxn modelId="{1142263A-5EDA-49EB-9FD6-562CEB3DF6BF}" type="presParOf" srcId="{50263DDC-315A-4CDA-A03F-C3AD230357C9}" destId="{F093D7DD-9510-48D5-9197-D872492F55C8}" srcOrd="5" destOrd="0" presId="urn:microsoft.com/office/officeart/2008/layout/LinedList"/>
    <dgm:cxn modelId="{38638094-C338-49CC-A3A9-204CC354FD62}" type="presParOf" srcId="{50263DDC-315A-4CDA-A03F-C3AD230357C9}" destId="{8A5FF1F9-2D8A-4192-BEF4-0F0C8DB55099}" srcOrd="6" destOrd="0" presId="urn:microsoft.com/office/officeart/2008/layout/LinedList"/>
    <dgm:cxn modelId="{F8EC644C-C237-474A-9F97-D3846064D84B}" type="presParOf" srcId="{50263DDC-315A-4CDA-A03F-C3AD230357C9}" destId="{276C3B02-532A-41BD-91DB-0F57F16CB34E}" srcOrd="7" destOrd="0" presId="urn:microsoft.com/office/officeart/2008/layout/LinedList"/>
    <dgm:cxn modelId="{7DE9135F-8B21-4BF9-AB1C-196953897D98}" type="presParOf" srcId="{276C3B02-532A-41BD-91DB-0F57F16CB34E}" destId="{F71CC991-864B-4E5E-ABC3-38F8E068F3FD}" srcOrd="0" destOrd="0" presId="urn:microsoft.com/office/officeart/2008/layout/LinedList"/>
    <dgm:cxn modelId="{29D59B12-095E-48E5-9C83-178E61C72243}" type="presParOf" srcId="{276C3B02-532A-41BD-91DB-0F57F16CB34E}" destId="{F9243CA2-00AA-45BA-9623-9E59E33FBB6F}" srcOrd="1" destOrd="0" presId="urn:microsoft.com/office/officeart/2008/layout/LinedList"/>
    <dgm:cxn modelId="{A7C2E04C-EC57-4506-ACE6-31BE12C0E4C0}" type="presParOf" srcId="{276C3B02-532A-41BD-91DB-0F57F16CB34E}" destId="{B9B946DE-71BE-4FD7-9DBE-8B1D9C484552}" srcOrd="2" destOrd="0" presId="urn:microsoft.com/office/officeart/2008/layout/LinedList"/>
    <dgm:cxn modelId="{4F666A99-A413-4C92-B5F4-DF1C245919D3}" type="presParOf" srcId="{50263DDC-315A-4CDA-A03F-C3AD230357C9}" destId="{87C26577-12A8-46E1-AA45-0548EE025073}" srcOrd="8" destOrd="0" presId="urn:microsoft.com/office/officeart/2008/layout/LinedList"/>
    <dgm:cxn modelId="{845E5489-8482-4053-B1E2-2C3E3BDB08A8}" type="presParOf" srcId="{50263DDC-315A-4CDA-A03F-C3AD230357C9}" destId="{741EC01C-2E71-4930-96E0-91B31AC1F6C2}" srcOrd="9" destOrd="0" presId="urn:microsoft.com/office/officeart/2008/layout/LinedList"/>
    <dgm:cxn modelId="{E6BEF38B-98E2-444C-A646-5E24CA2FC051}" type="presParOf" srcId="{50263DDC-315A-4CDA-A03F-C3AD230357C9}" destId="{B7ABF85F-B680-4D33-A80A-F2B7FA0641DF}" srcOrd="10" destOrd="0" presId="urn:microsoft.com/office/officeart/2008/layout/LinedList"/>
    <dgm:cxn modelId="{DC63E3FA-3528-4008-8C5A-9C015767F4FA}" type="presParOf" srcId="{B7ABF85F-B680-4D33-A80A-F2B7FA0641DF}" destId="{2C45A189-5015-4794-8B79-C95FF1D40720}" srcOrd="0" destOrd="0" presId="urn:microsoft.com/office/officeart/2008/layout/LinedList"/>
    <dgm:cxn modelId="{F3EBA205-A054-4E7E-8898-5BA6AA66676F}" type="presParOf" srcId="{B7ABF85F-B680-4D33-A80A-F2B7FA0641DF}" destId="{A7869DDA-A961-4047-9DA7-D6C58FF4EE73}" srcOrd="1" destOrd="0" presId="urn:microsoft.com/office/officeart/2008/layout/LinedList"/>
    <dgm:cxn modelId="{67DB7AC9-E80B-4270-9E92-0850CEAC6FF5}" type="presParOf" srcId="{B7ABF85F-B680-4D33-A80A-F2B7FA0641DF}" destId="{33B6DB74-A2A6-4BD7-B8A2-11F91FD180F6}" srcOrd="2" destOrd="0" presId="urn:microsoft.com/office/officeart/2008/layout/LinedList"/>
    <dgm:cxn modelId="{18983070-19FB-42BD-9468-4BC19D9B4F1B}" type="presParOf" srcId="{50263DDC-315A-4CDA-A03F-C3AD230357C9}" destId="{2CE92A1A-A5FA-4E71-A07C-A864C24DB05E}" srcOrd="11" destOrd="0" presId="urn:microsoft.com/office/officeart/2008/layout/LinedList"/>
    <dgm:cxn modelId="{72405931-8058-450C-8732-7DBF0B1560C0}" type="presParOf" srcId="{50263DDC-315A-4CDA-A03F-C3AD230357C9}" destId="{B73BE55B-30EB-44A3-BDE7-9E340E102CC7}" srcOrd="12" destOrd="0" presId="urn:microsoft.com/office/officeart/2008/layout/LinedList"/>
    <dgm:cxn modelId="{72B5FC43-C5A0-4395-9DB6-CBF3FADA6502}" type="presParOf" srcId="{50263DDC-315A-4CDA-A03F-C3AD230357C9}" destId="{6EBEF3CC-3FA3-4CA2-859B-ABE631949287}" srcOrd="13" destOrd="0" presId="urn:microsoft.com/office/officeart/2008/layout/LinedList"/>
    <dgm:cxn modelId="{F8978CF6-5C1C-41AD-8D5A-DB0AD566108F}" type="presParOf" srcId="{6EBEF3CC-3FA3-4CA2-859B-ABE631949287}" destId="{60B02549-134E-4B9C-8500-1FFEE9E9EFB8}" srcOrd="0" destOrd="0" presId="urn:microsoft.com/office/officeart/2008/layout/LinedList"/>
    <dgm:cxn modelId="{298B4D46-A8E9-450B-AD34-FE555CF5B63E}" type="presParOf" srcId="{6EBEF3CC-3FA3-4CA2-859B-ABE631949287}" destId="{A01C3C76-68D4-494D-98B9-350BBE1DBAD5}" srcOrd="1" destOrd="0" presId="urn:microsoft.com/office/officeart/2008/layout/LinedList"/>
    <dgm:cxn modelId="{23AC6EF6-832A-4AFA-BD9C-00594FCE1357}" type="presParOf" srcId="{6EBEF3CC-3FA3-4CA2-859B-ABE631949287}" destId="{C833E025-9625-486C-AB2C-78BC8E0B72EA}" srcOrd="2" destOrd="0" presId="urn:microsoft.com/office/officeart/2008/layout/LinedList"/>
    <dgm:cxn modelId="{7D407108-DD5F-4E1C-9564-2AEE5181BF4C}" type="presParOf" srcId="{50263DDC-315A-4CDA-A03F-C3AD230357C9}" destId="{0FCFA577-9066-4F7A-A378-6A6DBF419443}" srcOrd="14" destOrd="0" presId="urn:microsoft.com/office/officeart/2008/layout/LinedList"/>
    <dgm:cxn modelId="{3C1ED919-ABCA-49F4-9D22-73AA6B09C889}" type="presParOf" srcId="{50263DDC-315A-4CDA-A03F-C3AD230357C9}" destId="{0FAB4C38-8FB7-45DD-AD61-B96117850590}" srcOrd="15" destOrd="0" presId="urn:microsoft.com/office/officeart/2008/layout/LinedList"/>
    <dgm:cxn modelId="{0BED95E3-12DE-438C-8133-F05E92831F22}" type="presParOf" srcId="{50263DDC-315A-4CDA-A03F-C3AD230357C9}" destId="{CA096C58-484F-478C-8CD8-BB09E3F1E048}" srcOrd="16" destOrd="0" presId="urn:microsoft.com/office/officeart/2008/layout/LinedList"/>
    <dgm:cxn modelId="{D14FA348-BDBF-49BE-A39C-454A925E1921}" type="presParOf" srcId="{CA096C58-484F-478C-8CD8-BB09E3F1E048}" destId="{A0B023CD-1963-4C33-9142-96AF30CEC006}" srcOrd="0" destOrd="0" presId="urn:microsoft.com/office/officeart/2008/layout/LinedList"/>
    <dgm:cxn modelId="{D80605C3-8F2E-48C5-A383-DBAF1B8858FF}" type="presParOf" srcId="{CA096C58-484F-478C-8CD8-BB09E3F1E048}" destId="{EFFFBF9D-04CD-45CC-8D4E-B3C64CFBFE7B}" srcOrd="1" destOrd="0" presId="urn:microsoft.com/office/officeart/2008/layout/LinedList"/>
    <dgm:cxn modelId="{4238354A-48B5-4277-86F3-5F32DF4AE420}" type="presParOf" srcId="{CA096C58-484F-478C-8CD8-BB09E3F1E048}" destId="{DF23913C-9267-41E2-9616-3A6C5EFC675E}" srcOrd="2" destOrd="0" presId="urn:microsoft.com/office/officeart/2008/layout/LinedList"/>
    <dgm:cxn modelId="{AF140BDB-7FDD-44CC-886D-69A017F4B691}" type="presParOf" srcId="{50263DDC-315A-4CDA-A03F-C3AD230357C9}" destId="{5D3C6AD7-6175-4D5E-88D7-ACBD8E8B63DC}" srcOrd="17" destOrd="0" presId="urn:microsoft.com/office/officeart/2008/layout/LinedList"/>
    <dgm:cxn modelId="{B9F98E94-2A91-4A90-A9CD-923A0DE52545}" type="presParOf" srcId="{50263DDC-315A-4CDA-A03F-C3AD230357C9}" destId="{A5416FC1-4C46-4481-9F48-7B79BA652C84}" srcOrd="18" destOrd="0" presId="urn:microsoft.com/office/officeart/2008/layout/LinedList"/>
    <dgm:cxn modelId="{E19BF3FF-21B3-4B2A-92FA-B874C93BADA6}" type="presParOf" srcId="{50263DDC-315A-4CDA-A03F-C3AD230357C9}" destId="{04D547A5-1E45-4B08-B118-208D344C2BFB}" srcOrd="19" destOrd="0" presId="urn:microsoft.com/office/officeart/2008/layout/LinedList"/>
    <dgm:cxn modelId="{AF4DC628-F231-4549-9324-B824A0CA677E}" type="presParOf" srcId="{04D547A5-1E45-4B08-B118-208D344C2BFB}" destId="{3628D213-592F-492B-8FF4-7C341B0CA1C0}" srcOrd="0" destOrd="0" presId="urn:microsoft.com/office/officeart/2008/layout/LinedList"/>
    <dgm:cxn modelId="{D416D921-DD29-484D-A87D-268A94411936}" type="presParOf" srcId="{04D547A5-1E45-4B08-B118-208D344C2BFB}" destId="{0138AA01-1AEF-41A5-9094-F6D3F2F4DAD6}" srcOrd="1" destOrd="0" presId="urn:microsoft.com/office/officeart/2008/layout/LinedList"/>
    <dgm:cxn modelId="{E2BDAF10-6B04-4940-954C-CDABCD5E1365}" type="presParOf" srcId="{04D547A5-1E45-4B08-B118-208D344C2BFB}" destId="{742CD0DA-55AC-450A-BDD0-5A41CDC15E2C}" srcOrd="2" destOrd="0" presId="urn:microsoft.com/office/officeart/2008/layout/LinedList"/>
    <dgm:cxn modelId="{469840E3-90F3-45FE-B0C7-93E56A3B06A9}" type="presParOf" srcId="{50263DDC-315A-4CDA-A03F-C3AD230357C9}" destId="{9BB3176D-2759-4136-8058-E45064F7C717}" srcOrd="20" destOrd="0" presId="urn:microsoft.com/office/officeart/2008/layout/LinedList"/>
    <dgm:cxn modelId="{B7FC85D2-4BD0-42BD-B27F-E53B28DF49A9}" type="presParOf" srcId="{50263DDC-315A-4CDA-A03F-C3AD230357C9}" destId="{A248A185-2BB1-4D14-9A4C-16F1D68847C1}" srcOrd="21" destOrd="0" presId="urn:microsoft.com/office/officeart/2008/layout/LinedList"/>
    <dgm:cxn modelId="{C149F67C-C36D-41B6-9DB5-1080644A61FD}" type="presParOf" srcId="{50263DDC-315A-4CDA-A03F-C3AD230357C9}" destId="{ACE77E9F-B514-491D-9505-8A6F621E31AF}" srcOrd="22" destOrd="0" presId="urn:microsoft.com/office/officeart/2008/layout/LinedList"/>
    <dgm:cxn modelId="{F8162581-AEDE-4FED-83E6-B66709BB98C5}" type="presParOf" srcId="{ACE77E9F-B514-491D-9505-8A6F621E31AF}" destId="{37ABC4C2-21E8-495D-8770-FC404774F7CB}" srcOrd="0" destOrd="0" presId="urn:microsoft.com/office/officeart/2008/layout/LinedList"/>
    <dgm:cxn modelId="{EA1E6477-FBEA-444E-B6A2-E5F6E2FD8B36}" type="presParOf" srcId="{ACE77E9F-B514-491D-9505-8A6F621E31AF}" destId="{87F7CA84-254D-49AF-ADF5-0B54E9F4878F}" srcOrd="1" destOrd="0" presId="urn:microsoft.com/office/officeart/2008/layout/LinedList"/>
    <dgm:cxn modelId="{3C763F6E-1599-4FCE-B1CC-AB9676DC6AA3}" type="presParOf" srcId="{ACE77E9F-B514-491D-9505-8A6F621E31AF}" destId="{C2A6961C-80EE-40CB-8567-0C000115809C}" srcOrd="2" destOrd="0" presId="urn:microsoft.com/office/officeart/2008/layout/LinedList"/>
    <dgm:cxn modelId="{7D22BAD4-A230-453D-8C74-9133B834079C}" type="presParOf" srcId="{50263DDC-315A-4CDA-A03F-C3AD230357C9}" destId="{273DB05A-23C7-4F54-A062-581AF10159A1}" srcOrd="23" destOrd="0" presId="urn:microsoft.com/office/officeart/2008/layout/LinedList"/>
    <dgm:cxn modelId="{2051B8E6-CF04-4750-9BD7-DBF209B3C911}" type="presParOf" srcId="{50263DDC-315A-4CDA-A03F-C3AD230357C9}" destId="{742B2EA9-B319-4D72-902A-76E4F1D16DF3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68EE28-A1AB-44A0-B010-C007FFBD798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ECBD66F-B771-4639-B2F1-80B0C096F89A}">
      <dgm:prSet/>
      <dgm:spPr/>
      <dgm:t>
        <a:bodyPr/>
        <a:lstStyle/>
        <a:p>
          <a:pPr rtl="0"/>
          <a:r>
            <a:rPr lang="en-US" dirty="0"/>
            <a:t>From an actuarial point of view, we can model using the following:</a:t>
          </a:r>
        </a:p>
      </dgm:t>
    </dgm:pt>
    <dgm:pt modelId="{F760F246-1EF3-45C0-9E8C-36A54A23B353}" type="parTrans" cxnId="{CE5B95EF-B917-4109-A90B-7DD846CCFB7F}">
      <dgm:prSet/>
      <dgm:spPr/>
      <dgm:t>
        <a:bodyPr/>
        <a:lstStyle/>
        <a:p>
          <a:endParaRPr lang="en-US"/>
        </a:p>
      </dgm:t>
    </dgm:pt>
    <dgm:pt modelId="{C3B5EDBA-1792-48FE-A8D2-990530A7C8BF}" type="sibTrans" cxnId="{CE5B95EF-B917-4109-A90B-7DD846CCFB7F}">
      <dgm:prSet/>
      <dgm:spPr/>
      <dgm:t>
        <a:bodyPr/>
        <a:lstStyle/>
        <a:p>
          <a:endParaRPr lang="en-US"/>
        </a:p>
      </dgm:t>
    </dgm:pt>
    <dgm:pt modelId="{0587A58D-32E9-41EA-9424-99068D24ABAA}">
      <dgm:prSet/>
      <dgm:spPr/>
      <dgm:t>
        <a:bodyPr/>
        <a:lstStyle/>
        <a:p>
          <a:pPr rtl="0"/>
          <a:r>
            <a:rPr lang="en-US"/>
            <a:t>Time Series approach</a:t>
          </a:r>
        </a:p>
      </dgm:t>
    </dgm:pt>
    <dgm:pt modelId="{E8165F51-B2CD-4170-9E0E-B6CB5F7FDFF1}" type="parTrans" cxnId="{8CA64B42-7463-43FB-B519-F76E262EF255}">
      <dgm:prSet/>
      <dgm:spPr/>
      <dgm:t>
        <a:bodyPr/>
        <a:lstStyle/>
        <a:p>
          <a:endParaRPr lang="en-US"/>
        </a:p>
      </dgm:t>
    </dgm:pt>
    <dgm:pt modelId="{926FDC91-CFF6-43D0-8638-6B0AD18D67D9}" type="sibTrans" cxnId="{8CA64B42-7463-43FB-B519-F76E262EF255}">
      <dgm:prSet/>
      <dgm:spPr/>
      <dgm:t>
        <a:bodyPr/>
        <a:lstStyle/>
        <a:p>
          <a:endParaRPr lang="en-US"/>
        </a:p>
      </dgm:t>
    </dgm:pt>
    <dgm:pt modelId="{2C6F1C55-EA84-416D-A825-42413DD0935B}">
      <dgm:prSet/>
      <dgm:spPr/>
      <dgm:t>
        <a:bodyPr/>
        <a:lstStyle/>
        <a:p>
          <a:pPr rtl="0"/>
          <a:r>
            <a:rPr lang="en-US" dirty="0"/>
            <a:t>Frequency Severity approach</a:t>
          </a:r>
        </a:p>
      </dgm:t>
    </dgm:pt>
    <dgm:pt modelId="{FF8C2D88-551B-4481-9F00-4C590CEAACC4}" type="parTrans" cxnId="{3BFCD63E-2628-48CD-AD01-FF19C56F9C40}">
      <dgm:prSet/>
      <dgm:spPr/>
      <dgm:t>
        <a:bodyPr/>
        <a:lstStyle/>
        <a:p>
          <a:endParaRPr lang="en-US"/>
        </a:p>
      </dgm:t>
    </dgm:pt>
    <dgm:pt modelId="{B11B2EE0-C11B-4D83-A67E-85CA4C8D65E0}" type="sibTrans" cxnId="{3BFCD63E-2628-48CD-AD01-FF19C56F9C40}">
      <dgm:prSet/>
      <dgm:spPr/>
      <dgm:t>
        <a:bodyPr/>
        <a:lstStyle/>
        <a:p>
          <a:endParaRPr lang="en-US"/>
        </a:p>
      </dgm:t>
    </dgm:pt>
    <dgm:pt modelId="{C47A49E4-D544-4FAC-8DEC-353B67D19EEE}">
      <dgm:prSet/>
      <dgm:spPr/>
      <dgm:t>
        <a:bodyPr/>
        <a:lstStyle/>
        <a:p>
          <a:pPr rtl="0"/>
          <a:r>
            <a:rPr lang="en-US"/>
            <a:t>Burning cost approach</a:t>
          </a:r>
        </a:p>
      </dgm:t>
    </dgm:pt>
    <dgm:pt modelId="{FA6FEE89-7878-4B52-803B-8B2A068393E4}" type="parTrans" cxnId="{07327568-080A-43EB-9ACC-D40CA303D459}">
      <dgm:prSet/>
      <dgm:spPr/>
      <dgm:t>
        <a:bodyPr/>
        <a:lstStyle/>
        <a:p>
          <a:endParaRPr lang="en-US"/>
        </a:p>
      </dgm:t>
    </dgm:pt>
    <dgm:pt modelId="{44BAF80A-B05F-4870-8307-E992BA884D44}" type="sibTrans" cxnId="{07327568-080A-43EB-9ACC-D40CA303D459}">
      <dgm:prSet/>
      <dgm:spPr/>
      <dgm:t>
        <a:bodyPr/>
        <a:lstStyle/>
        <a:p>
          <a:endParaRPr lang="en-US"/>
        </a:p>
      </dgm:t>
    </dgm:pt>
    <dgm:pt modelId="{2E3A4002-A513-4772-A50C-DDDE1AC045EA}">
      <dgm:prSet/>
      <dgm:spPr/>
      <dgm:t>
        <a:bodyPr/>
        <a:lstStyle/>
        <a:p>
          <a:pPr rtl="0"/>
          <a:r>
            <a:rPr lang="en-US" dirty="0"/>
            <a:t>We adapt a Time series approach developed by </a:t>
          </a:r>
          <a:r>
            <a:rPr lang="en-US" dirty="0" err="1"/>
            <a:t>Wilkie</a:t>
          </a:r>
          <a:r>
            <a:rPr lang="en-US" dirty="0"/>
            <a:t> as Health-Infectious–Dead Model inspired from standard SIR model. Rationale for using this approach is to analyze trends, seasonality, cyclicity and irregularities:</a:t>
          </a:r>
        </a:p>
      </dgm:t>
    </dgm:pt>
    <dgm:pt modelId="{AB1B126E-66F8-4D78-B975-2E59A7DB45C9}" type="parTrans" cxnId="{F8A5EB52-8B14-4EE1-B9F7-3F916E158A54}">
      <dgm:prSet/>
      <dgm:spPr/>
      <dgm:t>
        <a:bodyPr/>
        <a:lstStyle/>
        <a:p>
          <a:endParaRPr lang="en-US"/>
        </a:p>
      </dgm:t>
    </dgm:pt>
    <dgm:pt modelId="{68AE5E5B-34E2-48EF-8F3D-424AEDD8A5B3}" type="sibTrans" cxnId="{F8A5EB52-8B14-4EE1-B9F7-3F916E158A54}">
      <dgm:prSet/>
      <dgm:spPr/>
      <dgm:t>
        <a:bodyPr/>
        <a:lstStyle/>
        <a:p>
          <a:endParaRPr lang="en-US"/>
        </a:p>
      </dgm:t>
    </dgm:pt>
    <dgm:pt modelId="{29672A38-5047-485F-B671-0E70C920C00D}" type="pres">
      <dgm:prSet presAssocID="{AF68EE28-A1AB-44A0-B010-C007FFBD79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D4A5020-2FF4-4237-81B1-4C34DF0CDF0A}" type="pres">
      <dgm:prSet presAssocID="{1ECBD66F-B771-4639-B2F1-80B0C096F89A}" presName="parentText" presStyleLbl="node1" presStyleIdx="0" presStyleCnt="2" custScaleY="6649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1481359-1D2C-41BE-A7CD-5EAD9BB22256}" type="pres">
      <dgm:prSet presAssocID="{1ECBD66F-B771-4639-B2F1-80B0C096F89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7E8C9D-B24A-4760-8218-B6B3D75587A6}" type="pres">
      <dgm:prSet presAssocID="{2E3A4002-A513-4772-A50C-DDDE1AC045E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CA64B42-7463-43FB-B519-F76E262EF255}" srcId="{1ECBD66F-B771-4639-B2F1-80B0C096F89A}" destId="{0587A58D-32E9-41EA-9424-99068D24ABAA}" srcOrd="0" destOrd="0" parTransId="{E8165F51-B2CD-4170-9E0E-B6CB5F7FDFF1}" sibTransId="{926FDC91-CFF6-43D0-8638-6B0AD18D67D9}"/>
    <dgm:cxn modelId="{72F5B733-57B0-406C-A8BF-506349DF94A6}" type="presOf" srcId="{AF68EE28-A1AB-44A0-B010-C007FFBD798E}" destId="{29672A38-5047-485F-B671-0E70C920C00D}" srcOrd="0" destOrd="0" presId="urn:microsoft.com/office/officeart/2005/8/layout/vList2"/>
    <dgm:cxn modelId="{CE5B95EF-B917-4109-A90B-7DD846CCFB7F}" srcId="{AF68EE28-A1AB-44A0-B010-C007FFBD798E}" destId="{1ECBD66F-B771-4639-B2F1-80B0C096F89A}" srcOrd="0" destOrd="0" parTransId="{F760F246-1EF3-45C0-9E8C-36A54A23B353}" sibTransId="{C3B5EDBA-1792-48FE-A8D2-990530A7C8BF}"/>
    <dgm:cxn modelId="{A8F53D4A-5B17-43AB-BE86-668516708C57}" type="presOf" srcId="{2E3A4002-A513-4772-A50C-DDDE1AC045EA}" destId="{AD7E8C9D-B24A-4760-8218-B6B3D75587A6}" srcOrd="0" destOrd="0" presId="urn:microsoft.com/office/officeart/2005/8/layout/vList2"/>
    <dgm:cxn modelId="{3BFCD63E-2628-48CD-AD01-FF19C56F9C40}" srcId="{1ECBD66F-B771-4639-B2F1-80B0C096F89A}" destId="{2C6F1C55-EA84-416D-A825-42413DD0935B}" srcOrd="1" destOrd="0" parTransId="{FF8C2D88-551B-4481-9F00-4C590CEAACC4}" sibTransId="{B11B2EE0-C11B-4D83-A67E-85CA4C8D65E0}"/>
    <dgm:cxn modelId="{F6B19ED0-E173-4276-8285-4370F360A369}" type="presOf" srcId="{0587A58D-32E9-41EA-9424-99068D24ABAA}" destId="{11481359-1D2C-41BE-A7CD-5EAD9BB22256}" srcOrd="0" destOrd="0" presId="urn:microsoft.com/office/officeart/2005/8/layout/vList2"/>
    <dgm:cxn modelId="{4B3B3723-B2CA-432C-B24C-D42E31FA0450}" type="presOf" srcId="{1ECBD66F-B771-4639-B2F1-80B0C096F89A}" destId="{ED4A5020-2FF4-4237-81B1-4C34DF0CDF0A}" srcOrd="0" destOrd="0" presId="urn:microsoft.com/office/officeart/2005/8/layout/vList2"/>
    <dgm:cxn modelId="{07327568-080A-43EB-9ACC-D40CA303D459}" srcId="{1ECBD66F-B771-4639-B2F1-80B0C096F89A}" destId="{C47A49E4-D544-4FAC-8DEC-353B67D19EEE}" srcOrd="2" destOrd="0" parTransId="{FA6FEE89-7878-4B52-803B-8B2A068393E4}" sibTransId="{44BAF80A-B05F-4870-8307-E992BA884D44}"/>
    <dgm:cxn modelId="{600F2A0E-B62B-43FB-A4AC-D395D78F1CAE}" type="presOf" srcId="{2C6F1C55-EA84-416D-A825-42413DD0935B}" destId="{11481359-1D2C-41BE-A7CD-5EAD9BB22256}" srcOrd="0" destOrd="1" presId="urn:microsoft.com/office/officeart/2005/8/layout/vList2"/>
    <dgm:cxn modelId="{F8A5EB52-8B14-4EE1-B9F7-3F916E158A54}" srcId="{AF68EE28-A1AB-44A0-B010-C007FFBD798E}" destId="{2E3A4002-A513-4772-A50C-DDDE1AC045EA}" srcOrd="1" destOrd="0" parTransId="{AB1B126E-66F8-4D78-B975-2E59A7DB45C9}" sibTransId="{68AE5E5B-34E2-48EF-8F3D-424AEDD8A5B3}"/>
    <dgm:cxn modelId="{F967038C-184C-4FDC-B3EF-FD9EA5BB16B1}" type="presOf" srcId="{C47A49E4-D544-4FAC-8DEC-353B67D19EEE}" destId="{11481359-1D2C-41BE-A7CD-5EAD9BB22256}" srcOrd="0" destOrd="2" presId="urn:microsoft.com/office/officeart/2005/8/layout/vList2"/>
    <dgm:cxn modelId="{7BCC51A0-E5F8-4A24-9023-523A2E01B1B5}" type="presParOf" srcId="{29672A38-5047-485F-B671-0E70C920C00D}" destId="{ED4A5020-2FF4-4237-81B1-4C34DF0CDF0A}" srcOrd="0" destOrd="0" presId="urn:microsoft.com/office/officeart/2005/8/layout/vList2"/>
    <dgm:cxn modelId="{3446E731-1EF2-4976-9E86-6685928AF21F}" type="presParOf" srcId="{29672A38-5047-485F-B671-0E70C920C00D}" destId="{11481359-1D2C-41BE-A7CD-5EAD9BB22256}" srcOrd="1" destOrd="0" presId="urn:microsoft.com/office/officeart/2005/8/layout/vList2"/>
    <dgm:cxn modelId="{444C23A5-0362-46EB-997B-0585940A287F}" type="presParOf" srcId="{29672A38-5047-485F-B671-0E70C920C00D}" destId="{AD7E8C9D-B24A-4760-8218-B6B3D75587A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8EFE5-030F-4C83-998A-F42816708442}">
      <dsp:nvSpPr>
        <dsp:cNvPr id="0" name=""/>
        <dsp:cNvSpPr/>
      </dsp:nvSpPr>
      <dsp:spPr>
        <a:xfrm>
          <a:off x="0" y="263823"/>
          <a:ext cx="9848345" cy="1900080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</a:rPr>
            <a:t>The regulator instructs all insurers to issue a mandatory Covid health product within a month that covers hospital costs of up to 5 lakhs if hospitalized after a 2-week waiting period. The product is non-renewable after a year</a:t>
          </a:r>
          <a:r>
            <a:rPr lang="en-US" sz="2800" kern="1200" dirty="0"/>
            <a:t>. </a:t>
          </a:r>
        </a:p>
      </dsp:txBody>
      <dsp:txXfrm>
        <a:off x="92754" y="356577"/>
        <a:ext cx="9662837" cy="17145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7D515-15AB-4D9E-954E-F53354C640AC}">
      <dsp:nvSpPr>
        <dsp:cNvPr id="0" name=""/>
        <dsp:cNvSpPr/>
      </dsp:nvSpPr>
      <dsp:spPr>
        <a:xfrm>
          <a:off x="0" y="1802"/>
          <a:ext cx="7162801" cy="2429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Transitions are straightforward except infections:</a:t>
          </a:r>
          <a:endParaRPr lang="en-US" sz="2400" kern="1200" dirty="0"/>
        </a:p>
      </dsp:txBody>
      <dsp:txXfrm>
        <a:off x="11858" y="13660"/>
        <a:ext cx="7139085" cy="219187"/>
      </dsp:txXfrm>
    </dsp:sp>
    <dsp:sp modelId="{19E41D73-EBE8-4B2A-B6A4-7040A0E45C3F}">
      <dsp:nvSpPr>
        <dsp:cNvPr id="0" name=""/>
        <dsp:cNvSpPr/>
      </dsp:nvSpPr>
      <dsp:spPr>
        <a:xfrm>
          <a:off x="0" y="244706"/>
          <a:ext cx="7162801" cy="2194157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19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/>
            <a:t>Healthy to infected on day t from those infected for d days:</a:t>
          </a:r>
          <a:endParaRPr lang="en-US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i="1" kern="1200" dirty="0"/>
            <a:t>HI(</a:t>
          </a:r>
          <a:r>
            <a:rPr lang="en-GB" sz="2000" i="1" kern="1200" dirty="0" err="1"/>
            <a:t>t,d</a:t>
          </a:r>
          <a:r>
            <a:rPr lang="en-GB" sz="2000" i="1" kern="1200" dirty="0"/>
            <a:t>)</a:t>
          </a:r>
          <a:r>
            <a:rPr lang="en-GB" sz="2000" kern="1200" dirty="0"/>
            <a:t> = r(t)*j(d)*g(t)*I(</a:t>
          </a:r>
          <a:r>
            <a:rPr lang="en-GB" sz="2000" kern="1200" dirty="0" err="1"/>
            <a:t>t,d</a:t>
          </a:r>
          <a:r>
            <a:rPr lang="en-GB" sz="2000" kern="1200" dirty="0"/>
            <a:t>), where g(t) = H(t)/(H(t) + I(t))</a:t>
          </a:r>
          <a:endParaRPr lang="en-US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sz="2000" i="1" kern="1200" smtClean="0">
                  <a:latin typeface="Cambria Math" panose="02040503050406030204" pitchFamily="18" charset="0"/>
                </a:rPr>
                <m:t>𝐻𝐼</m:t>
              </m:r>
              <m:d>
                <m:dPr>
                  <m:ctrlPr>
                    <a:rPr lang="en-US" sz="2000" i="1" kern="1200"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en-US" sz="2000" i="1" kern="1200">
                      <a:latin typeface="Cambria Math" panose="02040503050406030204" pitchFamily="18" charset="0"/>
                    </a:rPr>
                    <m:t>𝑡</m:t>
                  </m:r>
                </m:e>
              </m:d>
              <m:r>
                <a:rPr lang="pt-BR" sz="2000" i="1" kern="1200">
                  <a:latin typeface="Cambria Math" panose="02040503050406030204" pitchFamily="18" charset="0"/>
                </a:rPr>
                <m:t>=</m:t>
              </m:r>
              <m:nary>
                <m:naryPr>
                  <m:chr m:val="∑"/>
                  <m:ctrlPr>
                    <a:rPr lang="pt-BR" sz="2000" i="1" kern="1200">
                      <a:latin typeface="Cambria Math" panose="02040503050406030204" pitchFamily="18" charset="0"/>
                    </a:rPr>
                  </m:ctrlPr>
                </m:naryPr>
                <m:sub>
                  <m:r>
                    <m:rPr>
                      <m:brk m:alnAt="23"/>
                    </m:rPr>
                    <a:rPr lang="en-US" sz="2000" i="1" kern="1200">
                      <a:latin typeface="Cambria Math" panose="02040503050406030204" pitchFamily="18" charset="0"/>
                    </a:rPr>
                    <m:t>𝑑</m:t>
                  </m:r>
                </m:sub>
                <m:sup/>
                <m:e>
                  <m:r>
                    <a:rPr lang="en-US" sz="2000" i="1" kern="1200">
                      <a:latin typeface="Cambria Math" panose="02040503050406030204" pitchFamily="18" charset="0"/>
                    </a:rPr>
                    <m:t>𝐻𝐼</m:t>
                  </m:r>
                  <m:d>
                    <m:dPr>
                      <m:ctrlPr>
                        <a:rPr lang="en-US" sz="2000" i="1" kern="1200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en-US" sz="2000" i="1" kern="120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i="1" kern="120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 kern="1200">
                          <a:latin typeface="Cambria Math" panose="02040503050406030204" pitchFamily="18" charset="0"/>
                        </a:rPr>
                        <m:t>𝑑</m:t>
                      </m:r>
                    </m:e>
                  </m:d>
                </m:e>
              </m:nary>
            </m:oMath>
          </a14:m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/>
            <a:t>The next day number of infections should be:</a:t>
          </a: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/>
            <a:t>I(t+1,1) = HI(t)</a:t>
          </a:r>
        </a:p>
      </dsp:txBody>
      <dsp:txXfrm>
        <a:off x="0" y="244706"/>
        <a:ext cx="7162801" cy="219415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28-01-2021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1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48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84571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7683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86066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47900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20260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81056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68413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37204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38159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2399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452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553865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02136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57057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26064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307381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22914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18316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609127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242048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08857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661659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7613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513649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063126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11593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348474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267461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042506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17523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1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347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2810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85087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96252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98740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63942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5134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5431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1F497D"/>
                  </a:solidFill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lang="en-US" sz="4000" b="1" dirty="0" smtClean="0">
                <a:solidFill>
                  <a:srgbClr val="000000"/>
                </a:solidFill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00"/>
                </a:solidFill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00"/>
                </a:solidFill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105742121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7488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96172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05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096000"/>
            <a:ext cx="2540000" cy="457200"/>
          </a:xfrm>
          <a:ln/>
        </p:spPr>
        <p:txBody>
          <a:bodyPr/>
          <a:lstStyle>
            <a:lvl1pPr>
              <a:defRPr sz="1800" b="1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814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91816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3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8.xml"/><Relationship Id="rId5" Type="http://schemas.openxmlformats.org/officeDocument/2006/relationships/image" Target="../media/image4.png"/><Relationship Id="rId10" Type="http://schemas.microsoft.com/office/2007/relationships/diagramDrawing" Target="../diagrams/drawing8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9.xml"/><Relationship Id="rId5" Type="http://schemas.openxmlformats.org/officeDocument/2006/relationships/image" Target="../media/image4.png"/><Relationship Id="rId10" Type="http://schemas.microsoft.com/office/2007/relationships/diagramDrawing" Target="../diagrams/drawing9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13" Type="http://schemas.openxmlformats.org/officeDocument/2006/relationships/diagramQuickStyle" Target="../diagrams/quickStyle10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0.xml"/><Relationship Id="rId12" Type="http://schemas.openxmlformats.org/officeDocument/2006/relationships/diagramLayout" Target="../diagrams/layou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0.xml"/><Relationship Id="rId11" Type="http://schemas.openxmlformats.org/officeDocument/2006/relationships/diagramData" Target="../diagrams/data11.xml"/><Relationship Id="rId5" Type="http://schemas.openxmlformats.org/officeDocument/2006/relationships/image" Target="../media/image4.png"/><Relationship Id="rId10" Type="http://schemas.microsoft.com/office/2007/relationships/diagramDrawing" Target="../diagrams/drawing10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0.xml"/><Relationship Id="rId14" Type="http://schemas.openxmlformats.org/officeDocument/2006/relationships/diagramColors" Target="../diagrams/colors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2.xml"/><Relationship Id="rId5" Type="http://schemas.openxmlformats.org/officeDocument/2006/relationships/image" Target="../media/image4.png"/><Relationship Id="rId10" Type="http://schemas.microsoft.com/office/2007/relationships/diagramDrawing" Target="../diagrams/drawing1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3.xml"/><Relationship Id="rId5" Type="http://schemas.openxmlformats.org/officeDocument/2006/relationships/image" Target="../media/image4.png"/><Relationship Id="rId10" Type="http://schemas.microsoft.com/office/2007/relationships/diagramDrawing" Target="../diagrams/drawing1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4.xml"/><Relationship Id="rId5" Type="http://schemas.openxmlformats.org/officeDocument/2006/relationships/image" Target="../media/image4.png"/><Relationship Id="rId10" Type="http://schemas.microsoft.com/office/2007/relationships/diagramDrawing" Target="../diagrams/drawing13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5.xml"/><Relationship Id="rId5" Type="http://schemas.openxmlformats.org/officeDocument/2006/relationships/image" Target="../media/image4.png"/><Relationship Id="rId10" Type="http://schemas.microsoft.com/office/2007/relationships/diagramDrawing" Target="../diagrams/drawing14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6.xml"/><Relationship Id="rId5" Type="http://schemas.openxmlformats.org/officeDocument/2006/relationships/image" Target="../media/image4.png"/><Relationship Id="rId10" Type="http://schemas.microsoft.com/office/2007/relationships/diagramDrawing" Target="../diagrams/drawing15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6.xml"/><Relationship Id="rId12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7.xml"/><Relationship Id="rId11" Type="http://schemas.openxmlformats.org/officeDocument/2006/relationships/chart" Target="../charts/chart1.xml"/><Relationship Id="rId5" Type="http://schemas.openxmlformats.org/officeDocument/2006/relationships/image" Target="../media/image4.png"/><Relationship Id="rId10" Type="http://schemas.microsoft.com/office/2007/relationships/diagramDrawing" Target="../diagrams/drawing16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8.xml"/><Relationship Id="rId5" Type="http://schemas.openxmlformats.org/officeDocument/2006/relationships/image" Target="../media/image4.png"/><Relationship Id="rId10" Type="http://schemas.microsoft.com/office/2007/relationships/diagramDrawing" Target="../diagrams/drawing17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9.xml"/><Relationship Id="rId5" Type="http://schemas.openxmlformats.org/officeDocument/2006/relationships/image" Target="../media/image4.png"/><Relationship Id="rId10" Type="http://schemas.microsoft.com/office/2007/relationships/diagramDrawing" Target="../diagrams/drawing18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0.xml"/><Relationship Id="rId5" Type="http://schemas.openxmlformats.org/officeDocument/2006/relationships/image" Target="../media/image4.png"/><Relationship Id="rId10" Type="http://schemas.microsoft.com/office/2007/relationships/diagramDrawing" Target="../diagrams/drawing19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1.xml"/><Relationship Id="rId5" Type="http://schemas.openxmlformats.org/officeDocument/2006/relationships/image" Target="../media/image4.png"/><Relationship Id="rId10" Type="http://schemas.microsoft.com/office/2007/relationships/diagramDrawing" Target="../diagrams/drawing20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2.xml"/><Relationship Id="rId5" Type="http://schemas.openxmlformats.org/officeDocument/2006/relationships/image" Target="../media/image4.png"/><Relationship Id="rId10" Type="http://schemas.microsoft.com/office/2007/relationships/diagramDrawing" Target="../diagrams/drawing2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3.xml"/><Relationship Id="rId5" Type="http://schemas.openxmlformats.org/officeDocument/2006/relationships/image" Target="../media/image4.png"/><Relationship Id="rId10" Type="http://schemas.microsoft.com/office/2007/relationships/diagramDrawing" Target="../diagrams/drawing2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4.xml"/><Relationship Id="rId5" Type="http://schemas.openxmlformats.org/officeDocument/2006/relationships/image" Target="../media/image4.png"/><Relationship Id="rId10" Type="http://schemas.microsoft.com/office/2007/relationships/diagramDrawing" Target="../diagrams/drawing23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5.xml"/><Relationship Id="rId5" Type="http://schemas.openxmlformats.org/officeDocument/2006/relationships/image" Target="../media/image4.png"/><Relationship Id="rId10" Type="http://schemas.microsoft.com/office/2007/relationships/diagramDrawing" Target="../diagrams/drawing24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6.xml"/><Relationship Id="rId5" Type="http://schemas.openxmlformats.org/officeDocument/2006/relationships/image" Target="../media/image4.png"/><Relationship Id="rId10" Type="http://schemas.microsoft.com/office/2007/relationships/diagramDrawing" Target="../diagrams/drawing25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7.xml"/><Relationship Id="rId5" Type="http://schemas.openxmlformats.org/officeDocument/2006/relationships/image" Target="../media/image4.png"/><Relationship Id="rId10" Type="http://schemas.microsoft.com/office/2007/relationships/diagramDrawing" Target="../diagrams/drawing26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13" Type="http://schemas.openxmlformats.org/officeDocument/2006/relationships/diagramQuickStyle" Target="../diagrams/quickStyle28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7.xml"/><Relationship Id="rId12" Type="http://schemas.openxmlformats.org/officeDocument/2006/relationships/diagramLayout" Target="../diagrams/layout28.xml"/><Relationship Id="rId2" Type="http://schemas.openxmlformats.org/officeDocument/2006/relationships/notesSlide" Target="../notesSlides/notesSlide31.xml"/><Relationship Id="rId16" Type="http://schemas.openxmlformats.org/officeDocument/2006/relationships/hyperlink" Target="https://www.hindustantimes.com/india-news/what-does-it-cost-to-treat-a-coronavirus-patient-here-s-a-break-up/story-qwOzwoaJKj39AAxb2U58oO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8.xml"/><Relationship Id="rId11" Type="http://schemas.openxmlformats.org/officeDocument/2006/relationships/diagramData" Target="../diagrams/data29.xml"/><Relationship Id="rId5" Type="http://schemas.openxmlformats.org/officeDocument/2006/relationships/image" Target="../media/image4.png"/><Relationship Id="rId15" Type="http://schemas.microsoft.com/office/2007/relationships/diagramDrawing" Target="../diagrams/drawing28.xml"/><Relationship Id="rId10" Type="http://schemas.microsoft.com/office/2007/relationships/diagramDrawing" Target="../diagrams/drawing27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7.xml"/><Relationship Id="rId14" Type="http://schemas.openxmlformats.org/officeDocument/2006/relationships/diagramColors" Target="../diagrams/colors2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0.xml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microsoft.com/office/2007/relationships/diagramDrawing" Target="../diagrams/drawing29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30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1.xml"/><Relationship Id="rId5" Type="http://schemas.openxmlformats.org/officeDocument/2006/relationships/image" Target="../media/image4.png"/><Relationship Id="rId10" Type="http://schemas.microsoft.com/office/2007/relationships/diagramDrawing" Target="../diagrams/drawing30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3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3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2.xml"/><Relationship Id="rId5" Type="http://schemas.openxmlformats.org/officeDocument/2006/relationships/image" Target="../media/image4.png"/><Relationship Id="rId10" Type="http://schemas.microsoft.com/office/2007/relationships/diagramDrawing" Target="../diagrams/drawing3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3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3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3.xml"/><Relationship Id="rId5" Type="http://schemas.openxmlformats.org/officeDocument/2006/relationships/image" Target="../media/image4.png"/><Relationship Id="rId10" Type="http://schemas.microsoft.com/office/2007/relationships/diagramDrawing" Target="../diagrams/drawing3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4.pn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image" Target="../media/image4.png"/><Relationship Id="rId10" Type="http://schemas.microsoft.com/office/2007/relationships/diagramDrawing" Target="../diagrams/drawing3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4.xml"/><Relationship Id="rId5" Type="http://schemas.openxmlformats.org/officeDocument/2006/relationships/image" Target="../media/image4.png"/><Relationship Id="rId10" Type="http://schemas.microsoft.com/office/2007/relationships/diagramDrawing" Target="../diagrams/drawing4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5" Type="http://schemas.openxmlformats.org/officeDocument/2006/relationships/image" Target="../media/image4.png"/><Relationship Id="rId10" Type="http://schemas.microsoft.com/office/2007/relationships/diagramDrawing" Target="../diagrams/drawing5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diagramQuickStyle" Target="../diagrams/quickStyle7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.xml"/><Relationship Id="rId11" Type="http://schemas.openxmlformats.org/officeDocument/2006/relationships/diagramData" Target="../diagrams/data7.xml"/><Relationship Id="rId5" Type="http://schemas.openxmlformats.org/officeDocument/2006/relationships/image" Target="../media/image4.png"/><Relationship Id="rId15" Type="http://schemas.microsoft.com/office/2007/relationships/diagramDrawing" Target="../diagrams/drawing7.xml"/><Relationship Id="rId10" Type="http://schemas.microsoft.com/office/2007/relationships/diagramDrawing" Target="../diagrams/drawing6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6.xml"/><Relationship Id="rId14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 smtClean="0">
                <a:solidFill>
                  <a:srgbClr val="000000"/>
                </a:solidFill>
              </a:rPr>
              <a:t>Opening Remarks</a:t>
            </a:r>
            <a:endParaRPr lang="en-US" altLang="en-US" kern="0" dirty="0">
              <a:solidFill>
                <a:srgbClr val="000000"/>
              </a:solidFill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www.actuariesindia.org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F916314-502A-4158-B06C-FFCAB2550DE3}"/>
              </a:ext>
            </a:extLst>
          </p:cNvPr>
          <p:cNvSpPr/>
          <p:nvPr/>
        </p:nvSpPr>
        <p:spPr>
          <a:xfrm>
            <a:off x="5867400" y="2680675"/>
            <a:ext cx="4419600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25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Archana Anoor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25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25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Member, AGPEC, IAI</a:t>
            </a:r>
            <a:endParaRPr lang="en-IN" sz="25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22" y="2133600"/>
            <a:ext cx="2150778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2286000" y="71547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500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Proportion of Policyholders to get COVID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13196337"/>
              </p:ext>
            </p:extLst>
          </p:nvPr>
        </p:nvGraphicFramePr>
        <p:xfrm>
          <a:off x="2133600" y="1355502"/>
          <a:ext cx="9220200" cy="2248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3581400" y="3886200"/>
            <a:ext cx="6629400" cy="2046271"/>
            <a:chOff x="3048000" y="3744929"/>
            <a:chExt cx="6629400" cy="2046271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294BB9C0-111C-4695-9453-CA855A33F88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38800" y="4087008"/>
              <a:ext cx="1257299" cy="0"/>
            </a:xfrm>
            <a:prstGeom prst="line">
              <a:avLst/>
            </a:prstGeom>
            <a:ln w="254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FA616543-39C2-4CA6-BA03-0CA78456C77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638800" y="4350497"/>
              <a:ext cx="1257299" cy="0"/>
            </a:xfrm>
            <a:prstGeom prst="line">
              <a:avLst/>
            </a:prstGeom>
            <a:ln w="254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54BA3A99-1AAE-4D86-B8C7-6A8B1436A064}"/>
                </a:ext>
              </a:extLst>
            </p:cNvPr>
            <p:cNvCxnSpPr>
              <a:cxnSpLocks/>
              <a:stCxn id="8" idx="2"/>
              <a:endCxn id="10" idx="0"/>
            </p:cNvCxnSpPr>
            <p:nvPr/>
          </p:nvCxnSpPr>
          <p:spPr bwMode="auto">
            <a:xfrm flipH="1">
              <a:off x="4343400" y="4679967"/>
              <a:ext cx="1" cy="529068"/>
            </a:xfrm>
            <a:prstGeom prst="line">
              <a:avLst/>
            </a:prstGeom>
            <a:ln w="254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4613189D-F774-43FF-948F-8F3E951B2444}"/>
                </a:ext>
              </a:extLst>
            </p:cNvPr>
            <p:cNvCxnSpPr>
              <a:cxnSpLocks/>
              <a:stCxn id="9" idx="2"/>
              <a:endCxn id="11" idx="0"/>
            </p:cNvCxnSpPr>
            <p:nvPr/>
          </p:nvCxnSpPr>
          <p:spPr bwMode="auto">
            <a:xfrm>
              <a:off x="8286750" y="4679967"/>
              <a:ext cx="0" cy="529068"/>
            </a:xfrm>
            <a:prstGeom prst="line">
              <a:avLst/>
            </a:prstGeom>
            <a:ln w="254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9A16F02-2506-412E-83E7-F4BD13ABC857}"/>
                </a:ext>
              </a:extLst>
            </p:cNvPr>
            <p:cNvSpPr/>
            <p:nvPr/>
          </p:nvSpPr>
          <p:spPr bwMode="auto">
            <a:xfrm>
              <a:off x="3048000" y="3744929"/>
              <a:ext cx="2590801" cy="93503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Healthy state age, x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D5074179-1E0A-408D-B2C2-20C75B15760B}"/>
                </a:ext>
              </a:extLst>
            </p:cNvPr>
            <p:cNvSpPr/>
            <p:nvPr/>
          </p:nvSpPr>
          <p:spPr bwMode="auto">
            <a:xfrm>
              <a:off x="6896100" y="3744929"/>
              <a:ext cx="2781300" cy="93503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Infectious state, x, duration d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B6D5B0C-DCD1-4B89-B16C-30AA70E05982}"/>
                </a:ext>
              </a:extLst>
            </p:cNvPr>
            <p:cNvSpPr/>
            <p:nvPr/>
          </p:nvSpPr>
          <p:spPr bwMode="auto">
            <a:xfrm>
              <a:off x="3390900" y="5209035"/>
              <a:ext cx="1905000" cy="5821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    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Dead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8CE24F8-287D-46C8-A3B5-9EB04C877875}"/>
                </a:ext>
              </a:extLst>
            </p:cNvPr>
            <p:cNvSpPr/>
            <p:nvPr/>
          </p:nvSpPr>
          <p:spPr bwMode="auto">
            <a:xfrm>
              <a:off x="7334250" y="5209035"/>
              <a:ext cx="1905000" cy="5821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    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Dead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833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981200" y="1245747"/>
            <a:ext cx="9829800" cy="26563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xmlns="" id="{A4FFF915-A054-47E2-870F-F0EA847710D7}"/>
              </a:ext>
            </a:extLst>
          </p:cNvPr>
          <p:cNvSpPr txBox="1">
            <a:spLocks noChangeArrowheads="1"/>
          </p:cNvSpPr>
          <p:nvPr/>
        </p:nvSpPr>
        <p:spPr>
          <a:xfrm>
            <a:off x="2329113" y="1438981"/>
            <a:ext cx="4605087" cy="179590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H(t) healthy at time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I(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t,d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) time and duration infected, 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D(t) dead at time t.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r(t) basic rate of infection time t per day.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j(d) relative infectiousness of infected at duration 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Diagram 5"/>
              <p:cNvGraphicFramePr/>
              <p:nvPr>
                <p:extLst>
                  <p:ext uri="{D42A27DB-BD31-4B8C-83A1-F6EECF244321}">
                    <p14:modId xmlns:p14="http://schemas.microsoft.com/office/powerpoint/2010/main" val="1131154947"/>
                  </p:ext>
                </p:extLst>
              </p:nvPr>
            </p:nvGraphicFramePr>
            <p:xfrm>
              <a:off x="3200400" y="3959012"/>
              <a:ext cx="7162801" cy="244066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Choice>
        <mc:Fallback xmlns="">
          <p:graphicFrame>
            <p:nvGraphicFramePr>
              <p:cNvPr id="6" name="Diagram 5"/>
              <p:cNvGraphicFramePr/>
              <p:nvPr>
                <p:extLst>
                  <p:ext uri="{D42A27DB-BD31-4B8C-83A1-F6EECF244321}">
                    <p14:modId xmlns:p14="http://schemas.microsoft.com/office/powerpoint/2010/main" val="1131154947"/>
                  </p:ext>
                </p:extLst>
              </p:nvPr>
            </p:nvGraphicFramePr>
            <p:xfrm>
              <a:off x="3200400" y="3959012"/>
              <a:ext cx="7162801" cy="244066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1" r:lo="rId12" r:qs="rId13" r:cs="rId14"/>
              </a:graphicData>
            </a:graphic>
          </p:graphicFrame>
        </mc:Fallback>
      </mc:AlternateContent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Proportion of Policyholders to get COVID</a:t>
            </a:r>
          </a:p>
        </p:txBody>
      </p:sp>
      <p:sp>
        <p:nvSpPr>
          <p:cNvPr id="4" name="Rectangle 3"/>
          <p:cNvSpPr/>
          <p:nvPr/>
        </p:nvSpPr>
        <p:spPr>
          <a:xfrm>
            <a:off x="7133973" y="1438981"/>
            <a:ext cx="4381500" cy="2115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m(d) mortality rate for infected at duration d per day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f(t) fraction of infection who are recorded as new cases at duration day K (e.g. 6)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New cases recorded day t: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NCR(t) = f(t).I(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t,k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146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graphicFrame>
        <p:nvGraphicFramePr>
          <p:cNvPr id="7" name="Diagram 6"/>
          <p:cNvGraphicFramePr/>
          <p:nvPr>
            <p:extLst/>
          </p:nvPr>
        </p:nvGraphicFramePr>
        <p:xfrm>
          <a:off x="2057400" y="1295400"/>
          <a:ext cx="9220200" cy="5255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Proportion of Policyholders to get COVID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111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73466" y="463109"/>
            <a:ext cx="899933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Given COVID is contracted – Number of Hospitalization cases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371984" y="2819400"/>
            <a:ext cx="8829416" cy="3592800"/>
            <a:chOff x="1866842" y="2262600"/>
            <a:chExt cx="8829416" cy="3592800"/>
          </a:xfrm>
        </p:grpSpPr>
        <p:cxnSp>
          <p:nvCxnSpPr>
            <p:cNvPr id="6" name="Connector: Elbow 124">
              <a:extLst>
                <a:ext uri="{FF2B5EF4-FFF2-40B4-BE49-F238E27FC236}">
                  <a16:creationId xmlns:a16="http://schemas.microsoft.com/office/drawing/2014/main" xmlns="" id="{287823A7-A1E9-4AA2-A3C0-C0DE5AEE2C02}"/>
                </a:ext>
              </a:extLst>
            </p:cNvPr>
            <p:cNvCxnSpPr>
              <a:cxnSpLocks/>
              <a:stCxn id="21" idx="3"/>
              <a:endCxn id="19" idx="0"/>
            </p:cNvCxnSpPr>
            <p:nvPr/>
          </p:nvCxnSpPr>
          <p:spPr>
            <a:xfrm flipH="1" flipV="1">
              <a:off x="5307941" y="2635430"/>
              <a:ext cx="970825" cy="1045569"/>
            </a:xfrm>
            <a:prstGeom prst="bentConnector4">
              <a:avLst>
                <a:gd name="adj1" fmla="val -23547"/>
                <a:gd name="adj2" fmla="val 121864"/>
              </a:avLst>
            </a:prstGeom>
            <a:noFill/>
            <a:ln w="50800" cap="flat" cmpd="sng" algn="ctr">
              <a:solidFill>
                <a:srgbClr val="42BA97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7" name="Connector: Elbow 124">
              <a:extLst>
                <a:ext uri="{FF2B5EF4-FFF2-40B4-BE49-F238E27FC236}">
                  <a16:creationId xmlns:a16="http://schemas.microsoft.com/office/drawing/2014/main" xmlns="" id="{572CDE38-0D65-4EEA-B94B-1F42DADAC5F5}"/>
                </a:ext>
              </a:extLst>
            </p:cNvPr>
            <p:cNvCxnSpPr>
              <a:cxnSpLocks/>
              <a:stCxn id="16" idx="0"/>
              <a:endCxn id="15" idx="2"/>
            </p:cNvCxnSpPr>
            <p:nvPr/>
          </p:nvCxnSpPr>
          <p:spPr>
            <a:xfrm rot="16200000" flipV="1">
              <a:off x="8611748" y="4447979"/>
              <a:ext cx="482725" cy="1281568"/>
            </a:xfrm>
            <a:prstGeom prst="bentConnector3">
              <a:avLst>
                <a:gd name="adj1" fmla="val 50000"/>
              </a:avLst>
            </a:prstGeom>
            <a:noFill/>
            <a:ln w="50800" cap="flat" cmpd="sng" algn="ctr">
              <a:solidFill>
                <a:srgbClr val="62A39F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8" name="Connector: Elbow 124">
              <a:extLst>
                <a:ext uri="{FF2B5EF4-FFF2-40B4-BE49-F238E27FC236}">
                  <a16:creationId xmlns:a16="http://schemas.microsoft.com/office/drawing/2014/main" xmlns="" id="{8C5C746A-E5F9-4394-849C-6DC29B1C3888}"/>
                </a:ext>
              </a:extLst>
            </p:cNvPr>
            <p:cNvCxnSpPr>
              <a:cxnSpLocks/>
              <a:stCxn id="17" idx="0"/>
              <a:endCxn id="15" idx="2"/>
            </p:cNvCxnSpPr>
            <p:nvPr/>
          </p:nvCxnSpPr>
          <p:spPr>
            <a:xfrm flipV="1">
              <a:off x="8198494" y="4847401"/>
              <a:ext cx="13832" cy="482725"/>
            </a:xfrm>
            <a:prstGeom prst="straightConnector1">
              <a:avLst/>
            </a:prstGeom>
            <a:noFill/>
            <a:ln w="50800" cap="flat" cmpd="sng" algn="ctr">
              <a:solidFill>
                <a:srgbClr val="62A39F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9" name="Connector: Elbow 124">
              <a:extLst>
                <a:ext uri="{FF2B5EF4-FFF2-40B4-BE49-F238E27FC236}">
                  <a16:creationId xmlns:a16="http://schemas.microsoft.com/office/drawing/2014/main" xmlns="" id="{C55C0157-7EE2-469A-86A7-1143751270B0}"/>
                </a:ext>
              </a:extLst>
            </p:cNvPr>
            <p:cNvCxnSpPr>
              <a:cxnSpLocks/>
              <a:stCxn id="18" idx="0"/>
              <a:endCxn id="15" idx="2"/>
            </p:cNvCxnSpPr>
            <p:nvPr/>
          </p:nvCxnSpPr>
          <p:spPr>
            <a:xfrm rot="5400000" flipH="1" flipV="1">
              <a:off x="7395742" y="4534816"/>
              <a:ext cx="504000" cy="1129168"/>
            </a:xfrm>
            <a:prstGeom prst="bentConnector3">
              <a:avLst>
                <a:gd name="adj1" fmla="val 50000"/>
              </a:avLst>
            </a:prstGeom>
            <a:noFill/>
            <a:ln w="50800" cap="flat" cmpd="sng" algn="ctr">
              <a:solidFill>
                <a:srgbClr val="62A39F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0" name="Connector: Elbow 124">
              <a:extLst>
                <a:ext uri="{FF2B5EF4-FFF2-40B4-BE49-F238E27FC236}">
                  <a16:creationId xmlns:a16="http://schemas.microsoft.com/office/drawing/2014/main" xmlns="" id="{7DC0C9DD-636C-4A99-91C8-3F559BB16F2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554933" y="2686007"/>
              <a:ext cx="410401" cy="2904385"/>
            </a:xfrm>
            <a:prstGeom prst="bentConnector3">
              <a:avLst>
                <a:gd name="adj1" fmla="val 50000"/>
              </a:avLst>
            </a:prstGeom>
            <a:noFill/>
            <a:ln w="50800" cap="flat" cmpd="sng" algn="ctr">
              <a:solidFill>
                <a:srgbClr val="42BA97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1" name="Connector: Elbow 124">
              <a:extLst>
                <a:ext uri="{FF2B5EF4-FFF2-40B4-BE49-F238E27FC236}">
                  <a16:creationId xmlns:a16="http://schemas.microsoft.com/office/drawing/2014/main" xmlns="" id="{C9668378-52C6-4760-AF6A-A2DCF65A3981}"/>
                </a:ext>
              </a:extLst>
            </p:cNvPr>
            <p:cNvCxnSpPr>
              <a:cxnSpLocks/>
              <a:stCxn id="21" idx="1"/>
              <a:endCxn id="25" idx="6"/>
            </p:cNvCxnSpPr>
            <p:nvPr/>
          </p:nvCxnSpPr>
          <p:spPr>
            <a:xfrm rot="10800000">
              <a:off x="3761874" y="3320402"/>
              <a:ext cx="575242" cy="360599"/>
            </a:xfrm>
            <a:prstGeom prst="bentConnector3">
              <a:avLst>
                <a:gd name="adj1" fmla="val 50000"/>
              </a:avLst>
            </a:prstGeom>
            <a:noFill/>
            <a:ln w="50800" cap="flat" cmpd="sng" algn="ctr">
              <a:solidFill>
                <a:srgbClr val="27CED7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2" name="Connector: Elbow 124">
              <a:extLst>
                <a:ext uri="{FF2B5EF4-FFF2-40B4-BE49-F238E27FC236}">
                  <a16:creationId xmlns:a16="http://schemas.microsoft.com/office/drawing/2014/main" xmlns="" id="{C7AF9056-85E5-47EB-A990-618E0F19AF26}"/>
                </a:ext>
              </a:extLst>
            </p:cNvPr>
            <p:cNvCxnSpPr>
              <a:cxnSpLocks/>
              <a:stCxn id="19" idx="1"/>
              <a:endCxn id="25" idx="6"/>
            </p:cNvCxnSpPr>
            <p:nvPr/>
          </p:nvCxnSpPr>
          <p:spPr>
            <a:xfrm rot="10800000" flipV="1">
              <a:off x="3761874" y="2887430"/>
              <a:ext cx="575242" cy="432970"/>
            </a:xfrm>
            <a:prstGeom prst="bentConnector3">
              <a:avLst>
                <a:gd name="adj1" fmla="val 50000"/>
              </a:avLst>
            </a:prstGeom>
            <a:noFill/>
            <a:ln w="50800" cap="flat" cmpd="sng" algn="ctr">
              <a:solidFill>
                <a:srgbClr val="27CED7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3" name="Connector: Elbow 124">
              <a:extLst>
                <a:ext uri="{FF2B5EF4-FFF2-40B4-BE49-F238E27FC236}">
                  <a16:creationId xmlns:a16="http://schemas.microsoft.com/office/drawing/2014/main" xmlns="" id="{AC578F0E-97EE-44FB-8F11-77B1FD970622}"/>
                </a:ext>
              </a:extLst>
            </p:cNvPr>
            <p:cNvCxnSpPr>
              <a:cxnSpLocks/>
              <a:stCxn id="14" idx="2"/>
              <a:endCxn id="19" idx="0"/>
            </p:cNvCxnSpPr>
            <p:nvPr/>
          </p:nvCxnSpPr>
          <p:spPr>
            <a:xfrm rot="5400000" flipH="1">
              <a:off x="7385301" y="558071"/>
              <a:ext cx="131170" cy="4285889"/>
            </a:xfrm>
            <a:prstGeom prst="bentConnector5">
              <a:avLst>
                <a:gd name="adj1" fmla="val -174278"/>
                <a:gd name="adj2" fmla="val 51535"/>
                <a:gd name="adj3" fmla="val 274278"/>
              </a:avLst>
            </a:prstGeom>
            <a:noFill/>
            <a:ln w="50800" cap="flat" cmpd="sng" algn="ctr">
              <a:solidFill>
                <a:srgbClr val="42BA97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58B3297-BE56-4B5A-B6F1-B27CC7CD6962}"/>
                </a:ext>
              </a:extLst>
            </p:cNvPr>
            <p:cNvSpPr txBox="1"/>
            <p:nvPr/>
          </p:nvSpPr>
          <p:spPr>
            <a:xfrm>
              <a:off x="8491402" y="2262600"/>
              <a:ext cx="2204856" cy="504000"/>
            </a:xfrm>
            <a:prstGeom prst="roundRect">
              <a:avLst>
                <a:gd name="adj" fmla="val 9676"/>
              </a:avLst>
            </a:prstGeom>
            <a:solidFill>
              <a:srgbClr val="42BA97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Recovered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F9B0E1E-EAC1-4270-AFEE-72F607F8273A}"/>
                </a:ext>
              </a:extLst>
            </p:cNvPr>
            <p:cNvSpPr txBox="1"/>
            <p:nvPr/>
          </p:nvSpPr>
          <p:spPr>
            <a:xfrm>
              <a:off x="7109898" y="4343400"/>
              <a:ext cx="2204856" cy="504000"/>
            </a:xfrm>
            <a:prstGeom prst="roundRect">
              <a:avLst>
                <a:gd name="adj" fmla="val 9676"/>
              </a:avLst>
            </a:prstGeom>
            <a:solidFill>
              <a:srgbClr val="42BA97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Intensive Care Unit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49EAE97-09FF-4DE5-BE6C-757786012001}"/>
                </a:ext>
              </a:extLst>
            </p:cNvPr>
            <p:cNvSpPr txBox="1"/>
            <p:nvPr/>
          </p:nvSpPr>
          <p:spPr>
            <a:xfrm>
              <a:off x="8929388" y="5330125"/>
              <a:ext cx="1129012" cy="504000"/>
            </a:xfrm>
            <a:prstGeom prst="roundRect">
              <a:avLst>
                <a:gd name="adj" fmla="val 9676"/>
              </a:avLst>
            </a:prstGeom>
            <a:solidFill>
              <a:srgbClr val="62A39F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More Severe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lt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EF9637A-7843-4E5B-A43D-DDC187AD1FEA}"/>
                </a:ext>
              </a:extLst>
            </p:cNvPr>
            <p:cNvSpPr txBox="1"/>
            <p:nvPr/>
          </p:nvSpPr>
          <p:spPr>
            <a:xfrm>
              <a:off x="7786388" y="5330125"/>
              <a:ext cx="824212" cy="504000"/>
            </a:xfrm>
            <a:prstGeom prst="roundRect">
              <a:avLst>
                <a:gd name="adj" fmla="val 9676"/>
              </a:avLst>
            </a:prstGeom>
            <a:solidFill>
              <a:srgbClr val="62A39F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Severe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lt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36D67E7-5DCF-4CA9-9D83-282A28AA7BF5}"/>
                </a:ext>
              </a:extLst>
            </p:cNvPr>
            <p:cNvSpPr txBox="1"/>
            <p:nvPr/>
          </p:nvSpPr>
          <p:spPr>
            <a:xfrm>
              <a:off x="6671052" y="5351400"/>
              <a:ext cx="824212" cy="504000"/>
            </a:xfrm>
            <a:prstGeom prst="roundRect">
              <a:avLst>
                <a:gd name="adj" fmla="val 9676"/>
              </a:avLst>
            </a:prstGeom>
            <a:solidFill>
              <a:srgbClr val="62A39F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Low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j-lt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74BA5B7-4991-4ADD-9F1A-422EEDFB9212}"/>
                </a:ext>
              </a:extLst>
            </p:cNvPr>
            <p:cNvSpPr txBox="1"/>
            <p:nvPr/>
          </p:nvSpPr>
          <p:spPr>
            <a:xfrm>
              <a:off x="4337116" y="2635430"/>
              <a:ext cx="1941650" cy="504000"/>
            </a:xfrm>
            <a:prstGeom prst="roundRect">
              <a:avLst>
                <a:gd name="adj" fmla="val 9676"/>
              </a:avLst>
            </a:prstGeom>
            <a:solidFill>
              <a:srgbClr val="27CED7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Quarantined</a:t>
              </a:r>
            </a:p>
          </p:txBody>
        </p:sp>
        <p:cxnSp>
          <p:nvCxnSpPr>
            <p:cNvPr id="20" name="Connector: Elbow 124">
              <a:extLst>
                <a:ext uri="{FF2B5EF4-FFF2-40B4-BE49-F238E27FC236}">
                  <a16:creationId xmlns:a16="http://schemas.microsoft.com/office/drawing/2014/main" xmlns="" id="{6D121467-BD31-49E6-BB0E-91916047AF2A}"/>
                </a:ext>
              </a:extLst>
            </p:cNvPr>
            <p:cNvCxnSpPr>
              <a:cxnSpLocks/>
              <a:stCxn id="22" idx="0"/>
              <a:endCxn id="21" idx="2"/>
            </p:cNvCxnSpPr>
            <p:nvPr/>
          </p:nvCxnSpPr>
          <p:spPr>
            <a:xfrm rot="5400000" flipH="1" flipV="1">
              <a:off x="4905785" y="3941245"/>
              <a:ext cx="410401" cy="393913"/>
            </a:xfrm>
            <a:prstGeom prst="bentConnector3">
              <a:avLst>
                <a:gd name="adj1" fmla="val 50000"/>
              </a:avLst>
            </a:prstGeom>
            <a:noFill/>
            <a:ln w="50800" cap="flat" cmpd="sng" algn="ctr">
              <a:solidFill>
                <a:srgbClr val="42BA97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4923A0B-9528-4220-9815-411FA19ABEE6}"/>
                </a:ext>
              </a:extLst>
            </p:cNvPr>
            <p:cNvSpPr txBox="1"/>
            <p:nvPr/>
          </p:nvSpPr>
          <p:spPr>
            <a:xfrm>
              <a:off x="4337116" y="3428999"/>
              <a:ext cx="1941650" cy="504000"/>
            </a:xfrm>
            <a:prstGeom prst="roundRect">
              <a:avLst>
                <a:gd name="adj" fmla="val 9676"/>
              </a:avLst>
            </a:prstGeom>
            <a:solidFill>
              <a:srgbClr val="27CED7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Hospitalized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552D4DB-7DE9-4475-A48F-54B281F12F47}"/>
                </a:ext>
              </a:extLst>
            </p:cNvPr>
            <p:cNvSpPr txBox="1"/>
            <p:nvPr/>
          </p:nvSpPr>
          <p:spPr>
            <a:xfrm>
              <a:off x="3811600" y="4343400"/>
              <a:ext cx="2204856" cy="504000"/>
            </a:xfrm>
            <a:prstGeom prst="roundRect">
              <a:avLst>
                <a:gd name="adj" fmla="val 9676"/>
              </a:avLst>
            </a:prstGeom>
            <a:solidFill>
              <a:srgbClr val="42BA97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No ICU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C6F16E3F-43E1-48BB-91E6-6BE1242DB727}"/>
                </a:ext>
              </a:extLst>
            </p:cNvPr>
            <p:cNvGrpSpPr/>
            <p:nvPr/>
          </p:nvGrpSpPr>
          <p:grpSpPr>
            <a:xfrm>
              <a:off x="1866842" y="2373600"/>
              <a:ext cx="1895033" cy="1893600"/>
              <a:chOff x="458989" y="2681351"/>
              <a:chExt cx="1683608" cy="168360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xmlns="" id="{62FA1364-3F11-4375-B8F6-F6A84815604C}"/>
                  </a:ext>
                </a:extLst>
              </p:cNvPr>
              <p:cNvSpPr/>
              <p:nvPr/>
            </p:nvSpPr>
            <p:spPr>
              <a:xfrm>
                <a:off x="605087" y="2827449"/>
                <a:ext cx="1391412" cy="1391408"/>
              </a:xfrm>
              <a:prstGeom prst="ellipse">
                <a:avLst/>
              </a:prstGeom>
              <a:solidFill>
                <a:srgbClr val="2683C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68DB5EA8-3305-437F-97CB-870BF3E83906}"/>
                  </a:ext>
                </a:extLst>
              </p:cNvPr>
              <p:cNvSpPr/>
              <p:nvPr/>
            </p:nvSpPr>
            <p:spPr>
              <a:xfrm>
                <a:off x="458989" y="2681351"/>
                <a:ext cx="1683608" cy="1683604"/>
              </a:xfrm>
              <a:prstGeom prst="ellipse">
                <a:avLst/>
              </a:prstGeom>
              <a:noFill/>
              <a:ln w="1270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DE7A82C4-F4B5-4686-BC26-508ADBD44F02}"/>
                  </a:ext>
                </a:extLst>
              </p:cNvPr>
              <p:cNvSpPr txBox="1"/>
              <p:nvPr/>
            </p:nvSpPr>
            <p:spPr>
              <a:xfrm>
                <a:off x="668332" y="3366749"/>
                <a:ext cx="126492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lt"/>
                    <a:ea typeface="+mn-ea"/>
                    <a:cs typeface="Segoe UI" panose="020B0502040204020203" pitchFamily="34" charset="0"/>
                  </a:rPr>
                  <a:t>Infectious</a:t>
                </a:r>
              </a:p>
            </p:txBody>
          </p:sp>
        </p:grpSp>
      </p:grpSp>
      <p:graphicFrame>
        <p:nvGraphicFramePr>
          <p:cNvPr id="28" name="Diagram 27"/>
          <p:cNvGraphicFramePr/>
          <p:nvPr>
            <p:extLst/>
          </p:nvPr>
        </p:nvGraphicFramePr>
        <p:xfrm>
          <a:off x="2179805" y="1932730"/>
          <a:ext cx="9208205" cy="545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3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057400" y="1752600"/>
          <a:ext cx="9372600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973466" y="463109"/>
            <a:ext cx="899933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Given COVID is contracted – Number of Hospitalization cases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528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19449" y="236390"/>
            <a:ext cx="9749969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Given COVID is contracted – Number of Hospitalization cases (as at November 2020)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23811989"/>
              </p:ext>
            </p:extLst>
          </p:nvPr>
        </p:nvGraphicFramePr>
        <p:xfrm>
          <a:off x="1981200" y="1625755"/>
          <a:ext cx="9399941" cy="4672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4EDE853-8BA7-4E03-8297-2FABECC5C83E}"/>
              </a:ext>
            </a:extLst>
          </p:cNvPr>
          <p:cNvSpPr txBox="1"/>
          <p:nvPr/>
        </p:nvSpPr>
        <p:spPr>
          <a:xfrm>
            <a:off x="1783081" y="6236069"/>
            <a:ext cx="10275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https://indianexpress.com/article/business/economy/insurers-receive-covid-claims-worth-rs-7700-cr-premiums-jump-up-to-100-7001708/</a:t>
            </a:r>
          </a:p>
        </p:txBody>
      </p:sp>
    </p:spTree>
    <p:extLst>
      <p:ext uri="{BB962C8B-B14F-4D97-AF65-F5344CB8AC3E}">
        <p14:creationId xmlns:p14="http://schemas.microsoft.com/office/powerpoint/2010/main" val="197000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46388" y="490120"/>
            <a:ext cx="943344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Expected Claims Cost relative to Normal Health Claims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2057400" y="2286000"/>
          <a:ext cx="9710811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440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463109"/>
            <a:ext cx="90678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Loss Ratios of Health Insurance in India – Pre-COVID 19 Scenario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403A1970-E622-4FBE-8DEA-6A69B166A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115056"/>
              </p:ext>
            </p:extLst>
          </p:nvPr>
        </p:nvGraphicFramePr>
        <p:xfrm>
          <a:off x="6349649" y="4525495"/>
          <a:ext cx="5814953" cy="1114425"/>
        </p:xfrm>
        <a:graphic>
          <a:graphicData uri="http://schemas.openxmlformats.org/drawingml/2006/table">
            <a:tbl>
              <a:tblPr firstRow="1" lastRow="1"/>
              <a:tblGrid>
                <a:gridCol w="1728769">
                  <a:extLst>
                    <a:ext uri="{9D8B030D-6E8A-4147-A177-3AD203B41FA5}">
                      <a16:colId xmlns:a16="http://schemas.microsoft.com/office/drawing/2014/main" xmlns="" val="2924167378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591549302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2800714096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2524368144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3665029694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3497498322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2725924713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2775156056"/>
                    </a:ext>
                  </a:extLst>
                </a:gridCol>
                <a:gridCol w="510773">
                  <a:extLst>
                    <a:ext uri="{9D8B030D-6E8A-4147-A177-3AD203B41FA5}">
                      <a16:colId xmlns:a16="http://schemas.microsoft.com/office/drawing/2014/main" xmlns="" val="3225854940"/>
                    </a:ext>
                  </a:extLst>
                </a:gridCol>
              </a:tblGrid>
              <a:tr h="721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FY 19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7112106"/>
                  </a:ext>
                </a:extLst>
              </a:tr>
              <a:tr h="721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Govt. Business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122%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115%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113%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9223044"/>
                  </a:ext>
                </a:extLst>
              </a:tr>
              <a:tr h="721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Group Business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110%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116%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120%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125%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0584702"/>
                  </a:ext>
                </a:extLst>
              </a:tr>
              <a:tr h="721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Individual Business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1076579"/>
                  </a:ext>
                </a:extLst>
              </a:tr>
              <a:tr h="721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Industry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916067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5D4E449E-DE81-47B8-8A05-899ED85E3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450337"/>
              </p:ext>
            </p:extLst>
          </p:nvPr>
        </p:nvGraphicFramePr>
        <p:xfrm>
          <a:off x="1822637" y="1900891"/>
          <a:ext cx="5558863" cy="1114425"/>
        </p:xfrm>
        <a:graphic>
          <a:graphicData uri="http://schemas.openxmlformats.org/drawingml/2006/table">
            <a:tbl>
              <a:tblPr firstRow="1" lastRow="1"/>
              <a:tblGrid>
                <a:gridCol w="1321815">
                  <a:extLst>
                    <a:ext uri="{9D8B030D-6E8A-4147-A177-3AD203B41FA5}">
                      <a16:colId xmlns:a16="http://schemas.microsoft.com/office/drawing/2014/main" xmlns="" val="1127341918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1366928370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2664069022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2281892379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3955598767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3004934915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1209802152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1194489023"/>
                    </a:ext>
                  </a:extLst>
                </a:gridCol>
                <a:gridCol w="529631">
                  <a:extLst>
                    <a:ext uri="{9D8B030D-6E8A-4147-A177-3AD203B41FA5}">
                      <a16:colId xmlns:a16="http://schemas.microsoft.com/office/drawing/2014/main" xmlns="" val="2176246482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Sector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FY 19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2847080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Public sector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112%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117%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122%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900853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Private Sector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78%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78%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87%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84%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81%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84%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80%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84%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997340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Stand-alone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58%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63%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0520740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Industry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93%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95%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97%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106%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94%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91%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A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5389964"/>
                  </a:ext>
                </a:extLst>
              </a:tr>
            </a:tbl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xmlns="" id="{74E89255-CDC0-41FD-BCA7-774DAAF5D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0946573"/>
              </p:ext>
            </p:extLst>
          </p:nvPr>
        </p:nvGraphicFramePr>
        <p:xfrm>
          <a:off x="6349650" y="5778499"/>
          <a:ext cx="5814952" cy="63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xmlns="" id="{DBF3E7B8-B5A0-43CD-B6C4-938DA592C7C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87381" y="1600200"/>
          <a:ext cx="5061810" cy="29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E65F2202-0A24-44C2-8C80-76602AB0255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47800" y="3428725"/>
          <a:ext cx="5418296" cy="2970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AEFA9A4-5232-4FF2-BB97-9CA00E31C2D8}"/>
              </a:ext>
            </a:extLst>
          </p:cNvPr>
          <p:cNvSpPr txBox="1"/>
          <p:nvPr/>
        </p:nvSpPr>
        <p:spPr>
          <a:xfrm>
            <a:off x="1797808" y="6400800"/>
            <a:ext cx="3331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Source: Annual Reports, IRDAI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3813" y="152400"/>
            <a:ext cx="1531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SCENARIO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15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67000" y="463109"/>
            <a:ext cx="806184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Impact of Health Claims – COVID 19 (Example of AB scheme)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EB68B5C5-67B9-47B2-B0DA-AE9CB9CA0A6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752600" y="1737496"/>
          <a:ext cx="10305547" cy="4195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966DBFD-981B-4BA1-B0AC-84F48EE3771C}"/>
              </a:ext>
            </a:extLst>
          </p:cNvPr>
          <p:cNvSpPr/>
          <p:nvPr/>
        </p:nvSpPr>
        <p:spPr>
          <a:xfrm>
            <a:off x="1752600" y="6073040"/>
            <a:ext cx="824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Source: Webinar on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Ayushman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Bharat Health Insurance Scheme, Institute of Actuaries of India, July 24,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86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199" y="2019371"/>
            <a:ext cx="1024304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COVID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health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product</a:t>
            </a:r>
            <a:r>
              <a:rPr kumimoji="0" lang="es-E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 – </a:t>
            </a:r>
            <a:r>
              <a:rPr kumimoji="0" lang="es-E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Challenges</a:t>
            </a:r>
            <a:r>
              <a:rPr kumimoji="0" lang="es-E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, </a:t>
            </a:r>
            <a:r>
              <a:rPr kumimoji="0" lang="es-E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Pricing</a:t>
            </a:r>
            <a:r>
              <a:rPr kumimoji="0" lang="es-E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> and Marketing</a:t>
            </a:r>
            <a:endParaRPr kumimoji="0" lang="es-UY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Guide :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Gopal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V Kumar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Presented By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Phani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Kandala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Mohit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Arora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Shruti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Shirhatti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4. Twinkle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Agarwal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endParaRPr kumimoji="0" lang="es-E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34th India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Fellowship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Webinar</a:t>
            </a:r>
            <a:endParaRPr kumimoji="0" lang="es-UY" altLang="en-US" sz="2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2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Date:29th January 2021</a:t>
            </a:r>
            <a:endParaRPr kumimoji="0" lang="es-ES" altLang="en-US" sz="2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3628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635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Expected Claims Cost - Summary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981200" y="1447800"/>
          <a:ext cx="9677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671B1EC-4EA0-4F4A-9119-A3EF805A9EE7}"/>
              </a:ext>
            </a:extLst>
          </p:cNvPr>
          <p:cNvSpPr txBox="1"/>
          <p:nvPr/>
        </p:nvSpPr>
        <p:spPr>
          <a:xfrm flipH="1">
            <a:off x="1874377" y="6311334"/>
            <a:ext cx="964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https://www.asiainsurancereview.com/News/View-NewsLetter-Article/id/74016/type/eDaily/India-Health-portfolio-loss-ratio-could-increase-by-10-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813" y="152400"/>
            <a:ext cx="1531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SCENARIO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02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80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63996" y="463109"/>
            <a:ext cx="9233422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Special Risks that need consideration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057400" y="1143000"/>
          <a:ext cx="9458073" cy="535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522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63996" y="463109"/>
            <a:ext cx="9233422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Special Risks that need consideration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057400" y="1143000"/>
          <a:ext cx="9458073" cy="535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497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751770" y="911741"/>
            <a:ext cx="9650247" cy="4889964"/>
            <a:chOff x="1751770" y="911741"/>
            <a:chExt cx="9650247" cy="4889964"/>
          </a:xfrm>
        </p:grpSpPr>
        <p:sp>
          <p:nvSpPr>
            <p:cNvPr id="4" name="Rectangle 3"/>
            <p:cNvSpPr txBox="1">
              <a:spLocks noChangeArrowheads="1"/>
            </p:cNvSpPr>
            <p:nvPr/>
          </p:nvSpPr>
          <p:spPr>
            <a:xfrm rot="359993">
              <a:off x="2924730" y="911741"/>
              <a:ext cx="7505700" cy="4889964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344F514E-6308-4754-B9A1-F7690AEDC9DD}"/>
                </a:ext>
              </a:extLst>
            </p:cNvPr>
            <p:cNvCxnSpPr/>
            <p:nvPr/>
          </p:nvCxnSpPr>
          <p:spPr>
            <a:xfrm rot="21571992">
              <a:off x="2897724" y="1203067"/>
              <a:ext cx="4095750" cy="0"/>
            </a:xfrm>
            <a:prstGeom prst="line">
              <a:avLst/>
            </a:prstGeom>
            <a:ln w="28575">
              <a:solidFill>
                <a:srgbClr val="393E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AAFB05FC-18C0-4E13-85F9-CACFDB57DF53}"/>
                </a:ext>
              </a:extLst>
            </p:cNvPr>
            <p:cNvCxnSpPr/>
            <p:nvPr/>
          </p:nvCxnSpPr>
          <p:spPr>
            <a:xfrm rot="21571992">
              <a:off x="4118987" y="1451304"/>
              <a:ext cx="4095750" cy="0"/>
            </a:xfrm>
            <a:prstGeom prst="line">
              <a:avLst/>
            </a:prstGeom>
            <a:ln w="28575">
              <a:solidFill>
                <a:srgbClr val="393E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xmlns="" id="{BA33C69E-2467-4B0A-9626-83857135318F}"/>
                </a:ext>
              </a:extLst>
            </p:cNvPr>
            <p:cNvSpPr/>
            <p:nvPr/>
          </p:nvSpPr>
          <p:spPr>
            <a:xfrm rot="21571992">
              <a:off x="3355421" y="1711934"/>
              <a:ext cx="6978316" cy="1844842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SECTION</a:t>
              </a: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xmlns="" id="{3F6BCB4B-C121-459E-BE8D-E6E332BEFD8B}"/>
                </a:ext>
              </a:extLst>
            </p:cNvPr>
            <p:cNvSpPr/>
            <p:nvPr/>
          </p:nvSpPr>
          <p:spPr>
            <a:xfrm>
              <a:off x="5769733" y="3907070"/>
              <a:ext cx="5632284" cy="97809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93E46"/>
                  </a:solidFill>
                  <a:effectLst/>
                  <a:uLnTx/>
                  <a:uFillTx/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Sales</a:t>
              </a:r>
            </a:p>
          </p:txBody>
        </p:sp>
        <p:sp>
          <p:nvSpPr>
            <p:cNvPr id="24" name="Arrow: Pentagon 7">
              <a:extLst>
                <a:ext uri="{FF2B5EF4-FFF2-40B4-BE49-F238E27FC236}">
                  <a16:creationId xmlns:a16="http://schemas.microsoft.com/office/drawing/2014/main" xmlns="" id="{BD9D5FEC-BF74-4616-AC5D-F8D6B46A5E5C}"/>
                </a:ext>
              </a:extLst>
            </p:cNvPr>
            <p:cNvSpPr/>
            <p:nvPr/>
          </p:nvSpPr>
          <p:spPr>
            <a:xfrm rot="21571992" flipH="1">
              <a:off x="1751770" y="4033533"/>
              <a:ext cx="4267201" cy="1301416"/>
            </a:xfrm>
            <a:custGeom>
              <a:avLst/>
              <a:gdLst>
                <a:gd name="connsiteX0" fmla="*/ 0 w 3801979"/>
                <a:gd name="connsiteY0" fmla="*/ 0 h 1851138"/>
                <a:gd name="connsiteX1" fmla="*/ 2876410 w 3801979"/>
                <a:gd name="connsiteY1" fmla="*/ 0 h 1851138"/>
                <a:gd name="connsiteX2" fmla="*/ 3801979 w 3801979"/>
                <a:gd name="connsiteY2" fmla="*/ 925569 h 1851138"/>
                <a:gd name="connsiteX3" fmla="*/ 2876410 w 3801979"/>
                <a:gd name="connsiteY3" fmla="*/ 1851138 h 1851138"/>
                <a:gd name="connsiteX4" fmla="*/ 0 w 3801979"/>
                <a:gd name="connsiteY4" fmla="*/ 1851138 h 1851138"/>
                <a:gd name="connsiteX5" fmla="*/ 0 w 3801979"/>
                <a:gd name="connsiteY5" fmla="*/ 0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465222 w 4267201"/>
                <a:gd name="connsiteY4" fmla="*/ 1851138 h 1851138"/>
                <a:gd name="connsiteX5" fmla="*/ 0 w 4267201"/>
                <a:gd name="connsiteY5" fmla="*/ 16042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433138 w 4267201"/>
                <a:gd name="connsiteY4" fmla="*/ 1851138 h 1851138"/>
                <a:gd name="connsiteX5" fmla="*/ 0 w 4267201"/>
                <a:gd name="connsiteY5" fmla="*/ 16042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304801 w 4267201"/>
                <a:gd name="connsiteY4" fmla="*/ 1851138 h 1851138"/>
                <a:gd name="connsiteX5" fmla="*/ 0 w 4267201"/>
                <a:gd name="connsiteY5" fmla="*/ 16042 h 18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7201" h="1851138">
                  <a:moveTo>
                    <a:pt x="0" y="16042"/>
                  </a:moveTo>
                  <a:lnTo>
                    <a:pt x="3341632" y="0"/>
                  </a:lnTo>
                  <a:lnTo>
                    <a:pt x="4267201" y="925569"/>
                  </a:lnTo>
                  <a:lnTo>
                    <a:pt x="3341632" y="1851138"/>
                  </a:lnTo>
                  <a:lnTo>
                    <a:pt x="304801" y="1851138"/>
                  </a:lnTo>
                  <a:lnTo>
                    <a:pt x="0" y="1604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tIns="457200" rIns="457200" bIns="4572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34</a:t>
              </a:r>
              <a:r>
                <a:rPr kumimoji="0" lang="en-US" sz="2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th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 IFS</a:t>
              </a: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xmlns="" id="{C006DB63-34CE-4A6D-B586-30B4BA447E3B}"/>
                </a:ext>
              </a:extLst>
            </p:cNvPr>
            <p:cNvSpPr/>
            <p:nvPr/>
          </p:nvSpPr>
          <p:spPr>
            <a:xfrm rot="21571992" flipV="1">
              <a:off x="3364895" y="3574381"/>
              <a:ext cx="2646948" cy="463214"/>
            </a:xfrm>
            <a:prstGeom prst="parallelogram">
              <a:avLst>
                <a:gd name="adj" fmla="val 166992"/>
              </a:avLst>
            </a:prstGeom>
            <a:solidFill>
              <a:srgbClr val="393E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81E90D34-2A63-4290-BCF1-6310301950A2}"/>
                </a:ext>
              </a:extLst>
            </p:cNvPr>
            <p:cNvCxnSpPr>
              <a:cxnSpLocks/>
            </p:cNvCxnSpPr>
            <p:nvPr/>
          </p:nvCxnSpPr>
          <p:spPr>
            <a:xfrm rot="21571992">
              <a:off x="7773708" y="5179004"/>
              <a:ext cx="311467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D2423EE1-7D12-4E20-B5A6-62022747C88B}"/>
                </a:ext>
              </a:extLst>
            </p:cNvPr>
            <p:cNvCxnSpPr>
              <a:cxnSpLocks/>
            </p:cNvCxnSpPr>
            <p:nvPr/>
          </p:nvCxnSpPr>
          <p:spPr>
            <a:xfrm rot="21571992">
              <a:off x="6317823" y="5363940"/>
              <a:ext cx="196215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xmlns="" id="{2B553B74-DF69-477E-8ECE-FEAA166E0DC8}"/>
                </a:ext>
              </a:extLst>
            </p:cNvPr>
            <p:cNvSpPr/>
            <p:nvPr/>
          </p:nvSpPr>
          <p:spPr>
            <a:xfrm rot="21571992">
              <a:off x="2140753" y="1944722"/>
              <a:ext cx="1503733" cy="1305935"/>
            </a:xfrm>
            <a:prstGeom prst="parallelogram">
              <a:avLst>
                <a:gd name="adj" fmla="val 298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02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318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304801"/>
            <a:ext cx="9220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Mainstream product or special purpose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53931729"/>
              </p:ext>
            </p:extLst>
          </p:nvPr>
        </p:nvGraphicFramePr>
        <p:xfrm>
          <a:off x="2514600" y="1463219"/>
          <a:ext cx="8342141" cy="4861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431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304801"/>
            <a:ext cx="9220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Mainstream product or special purpose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79796463"/>
              </p:ext>
            </p:extLst>
          </p:nvPr>
        </p:nvGraphicFramePr>
        <p:xfrm>
          <a:off x="2514600" y="1449021"/>
          <a:ext cx="8342141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469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304801"/>
            <a:ext cx="9220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Mainstream product or special purpose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18135340"/>
              </p:ext>
            </p:extLst>
          </p:nvPr>
        </p:nvGraphicFramePr>
        <p:xfrm>
          <a:off x="2313159" y="1668211"/>
          <a:ext cx="8850141" cy="3818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246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304801"/>
            <a:ext cx="9220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Mainstream product or special purpose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93492956"/>
              </p:ext>
            </p:extLst>
          </p:nvPr>
        </p:nvGraphicFramePr>
        <p:xfrm>
          <a:off x="2275059" y="1504911"/>
          <a:ext cx="8888241" cy="4640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887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304801"/>
            <a:ext cx="9220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Mainstream product or special purpose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19317672"/>
              </p:ext>
            </p:extLst>
          </p:nvPr>
        </p:nvGraphicFramePr>
        <p:xfrm>
          <a:off x="2133600" y="1676399"/>
          <a:ext cx="9372600" cy="4824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800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304801"/>
            <a:ext cx="92202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Mainstream product or special purpose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18485352"/>
              </p:ext>
            </p:extLst>
          </p:nvPr>
        </p:nvGraphicFramePr>
        <p:xfrm>
          <a:off x="2209800" y="1882547"/>
          <a:ext cx="9296400" cy="2994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457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Problem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statement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07961613"/>
              </p:ext>
            </p:extLst>
          </p:nvPr>
        </p:nvGraphicFramePr>
        <p:xfrm>
          <a:off x="2057400" y="1676400"/>
          <a:ext cx="9848346" cy="2427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240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751770" y="911741"/>
            <a:ext cx="9411253" cy="4889964"/>
            <a:chOff x="1751770" y="911741"/>
            <a:chExt cx="9411253" cy="4889964"/>
          </a:xfrm>
        </p:grpSpPr>
        <p:sp>
          <p:nvSpPr>
            <p:cNvPr id="4" name="Rectangle 3"/>
            <p:cNvSpPr txBox="1">
              <a:spLocks noChangeArrowheads="1"/>
            </p:cNvSpPr>
            <p:nvPr/>
          </p:nvSpPr>
          <p:spPr>
            <a:xfrm rot="359993">
              <a:off x="2924730" y="911741"/>
              <a:ext cx="7505700" cy="4889964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endParaRPr lang="en-US" altLang="en-US" sz="2000" kern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344F514E-6308-4754-B9A1-F7690AEDC9DD}"/>
                </a:ext>
              </a:extLst>
            </p:cNvPr>
            <p:cNvCxnSpPr/>
            <p:nvPr/>
          </p:nvCxnSpPr>
          <p:spPr>
            <a:xfrm rot="21571992">
              <a:off x="2897724" y="1203067"/>
              <a:ext cx="4095750" cy="0"/>
            </a:xfrm>
            <a:prstGeom prst="line">
              <a:avLst/>
            </a:prstGeom>
            <a:ln w="28575">
              <a:solidFill>
                <a:srgbClr val="393E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AAFB05FC-18C0-4E13-85F9-CACFDB57DF53}"/>
                </a:ext>
              </a:extLst>
            </p:cNvPr>
            <p:cNvCxnSpPr/>
            <p:nvPr/>
          </p:nvCxnSpPr>
          <p:spPr>
            <a:xfrm rot="21571992">
              <a:off x="4118987" y="1451304"/>
              <a:ext cx="4095750" cy="0"/>
            </a:xfrm>
            <a:prstGeom prst="line">
              <a:avLst/>
            </a:prstGeom>
            <a:ln w="28575">
              <a:solidFill>
                <a:srgbClr val="393E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xmlns="" id="{BA33C69E-2467-4B0A-9626-83857135318F}"/>
                </a:ext>
              </a:extLst>
            </p:cNvPr>
            <p:cNvSpPr/>
            <p:nvPr/>
          </p:nvSpPr>
          <p:spPr>
            <a:xfrm rot="21571992">
              <a:off x="3355421" y="1711934"/>
              <a:ext cx="6978316" cy="1844842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SECTION</a:t>
              </a: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xmlns="" id="{3F6BCB4B-C121-459E-BE8D-E6E332BEFD8B}"/>
                </a:ext>
              </a:extLst>
            </p:cNvPr>
            <p:cNvSpPr/>
            <p:nvPr/>
          </p:nvSpPr>
          <p:spPr>
            <a:xfrm>
              <a:off x="6008727" y="3907070"/>
              <a:ext cx="5154296" cy="97809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800" b="1" dirty="0">
                  <a:solidFill>
                    <a:srgbClr val="393E46"/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Family Floater</a:t>
              </a:r>
            </a:p>
          </p:txBody>
        </p:sp>
        <p:sp>
          <p:nvSpPr>
            <p:cNvPr id="24" name="Arrow: Pentagon 7">
              <a:extLst>
                <a:ext uri="{FF2B5EF4-FFF2-40B4-BE49-F238E27FC236}">
                  <a16:creationId xmlns:a16="http://schemas.microsoft.com/office/drawing/2014/main" xmlns="" id="{BD9D5FEC-BF74-4616-AC5D-F8D6B46A5E5C}"/>
                </a:ext>
              </a:extLst>
            </p:cNvPr>
            <p:cNvSpPr/>
            <p:nvPr/>
          </p:nvSpPr>
          <p:spPr>
            <a:xfrm rot="21571992" flipH="1">
              <a:off x="1751770" y="4033533"/>
              <a:ext cx="4267201" cy="1301416"/>
            </a:xfrm>
            <a:custGeom>
              <a:avLst/>
              <a:gdLst>
                <a:gd name="connsiteX0" fmla="*/ 0 w 3801979"/>
                <a:gd name="connsiteY0" fmla="*/ 0 h 1851138"/>
                <a:gd name="connsiteX1" fmla="*/ 2876410 w 3801979"/>
                <a:gd name="connsiteY1" fmla="*/ 0 h 1851138"/>
                <a:gd name="connsiteX2" fmla="*/ 3801979 w 3801979"/>
                <a:gd name="connsiteY2" fmla="*/ 925569 h 1851138"/>
                <a:gd name="connsiteX3" fmla="*/ 2876410 w 3801979"/>
                <a:gd name="connsiteY3" fmla="*/ 1851138 h 1851138"/>
                <a:gd name="connsiteX4" fmla="*/ 0 w 3801979"/>
                <a:gd name="connsiteY4" fmla="*/ 1851138 h 1851138"/>
                <a:gd name="connsiteX5" fmla="*/ 0 w 3801979"/>
                <a:gd name="connsiteY5" fmla="*/ 0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465222 w 4267201"/>
                <a:gd name="connsiteY4" fmla="*/ 1851138 h 1851138"/>
                <a:gd name="connsiteX5" fmla="*/ 0 w 4267201"/>
                <a:gd name="connsiteY5" fmla="*/ 16042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433138 w 4267201"/>
                <a:gd name="connsiteY4" fmla="*/ 1851138 h 1851138"/>
                <a:gd name="connsiteX5" fmla="*/ 0 w 4267201"/>
                <a:gd name="connsiteY5" fmla="*/ 16042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304801 w 4267201"/>
                <a:gd name="connsiteY4" fmla="*/ 1851138 h 1851138"/>
                <a:gd name="connsiteX5" fmla="*/ 0 w 4267201"/>
                <a:gd name="connsiteY5" fmla="*/ 16042 h 18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7201" h="1851138">
                  <a:moveTo>
                    <a:pt x="0" y="16042"/>
                  </a:moveTo>
                  <a:lnTo>
                    <a:pt x="3341632" y="0"/>
                  </a:lnTo>
                  <a:lnTo>
                    <a:pt x="4267201" y="925569"/>
                  </a:lnTo>
                  <a:lnTo>
                    <a:pt x="3341632" y="1851138"/>
                  </a:lnTo>
                  <a:lnTo>
                    <a:pt x="304801" y="1851138"/>
                  </a:lnTo>
                  <a:lnTo>
                    <a:pt x="0" y="1604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tIns="457200" rIns="457200" bIns="457200"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cs typeface="Segoe UI" panose="020B0502040204020203" pitchFamily="34" charset="0"/>
                </a:rPr>
                <a:t>34</a:t>
              </a:r>
              <a:r>
                <a:rPr lang="en-US" sz="2800" baseline="30000" dirty="0">
                  <a:solidFill>
                    <a:schemeClr val="bg1"/>
                  </a:solidFill>
                  <a:cs typeface="Segoe UI" panose="020B0502040204020203" pitchFamily="34" charset="0"/>
                </a:rPr>
                <a:t>th</a:t>
              </a:r>
              <a:r>
                <a:rPr lang="en-US" sz="2800" dirty="0">
                  <a:solidFill>
                    <a:schemeClr val="bg1"/>
                  </a:solidFill>
                  <a:cs typeface="Segoe UI" panose="020B0502040204020203" pitchFamily="34" charset="0"/>
                </a:rPr>
                <a:t> IFS</a:t>
              </a: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xmlns="" id="{C006DB63-34CE-4A6D-B586-30B4BA447E3B}"/>
                </a:ext>
              </a:extLst>
            </p:cNvPr>
            <p:cNvSpPr/>
            <p:nvPr/>
          </p:nvSpPr>
          <p:spPr>
            <a:xfrm rot="21571992" flipV="1">
              <a:off x="3364895" y="3574381"/>
              <a:ext cx="2646948" cy="463214"/>
            </a:xfrm>
            <a:prstGeom prst="parallelogram">
              <a:avLst>
                <a:gd name="adj" fmla="val 166992"/>
              </a:avLst>
            </a:prstGeom>
            <a:solidFill>
              <a:srgbClr val="393E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81E90D34-2A63-4290-BCF1-6310301950A2}"/>
                </a:ext>
              </a:extLst>
            </p:cNvPr>
            <p:cNvCxnSpPr>
              <a:cxnSpLocks/>
            </p:cNvCxnSpPr>
            <p:nvPr/>
          </p:nvCxnSpPr>
          <p:spPr>
            <a:xfrm rot="21571992">
              <a:off x="7773708" y="5179004"/>
              <a:ext cx="311467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D2423EE1-7D12-4E20-B5A6-62022747C88B}"/>
                </a:ext>
              </a:extLst>
            </p:cNvPr>
            <p:cNvCxnSpPr>
              <a:cxnSpLocks/>
            </p:cNvCxnSpPr>
            <p:nvPr/>
          </p:nvCxnSpPr>
          <p:spPr>
            <a:xfrm rot="21571992">
              <a:off x="6317823" y="5363940"/>
              <a:ext cx="196215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xmlns="" id="{2B553B74-DF69-477E-8ECE-FEAA166E0DC8}"/>
                </a:ext>
              </a:extLst>
            </p:cNvPr>
            <p:cNvSpPr/>
            <p:nvPr/>
          </p:nvSpPr>
          <p:spPr>
            <a:xfrm rot="21571992">
              <a:off x="2140753" y="1944722"/>
              <a:ext cx="1503733" cy="1305935"/>
            </a:xfrm>
            <a:prstGeom prst="parallelogram">
              <a:avLst>
                <a:gd name="adj" fmla="val 298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6000" dirty="0">
                  <a:solidFill>
                    <a:srgbClr val="002060"/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03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983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95077255"/>
              </p:ext>
            </p:extLst>
          </p:nvPr>
        </p:nvGraphicFramePr>
        <p:xfrm>
          <a:off x="2133600" y="1354479"/>
          <a:ext cx="9256542" cy="514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B27C8D30-FB76-8F4C-9FC2-768401A5C139}"/>
              </a:ext>
            </a:extLst>
          </p:cNvPr>
          <p:cNvSpPr txBox="1">
            <a:spLocks noChangeArrowheads="1"/>
          </p:cNvSpPr>
          <p:nvPr/>
        </p:nvSpPr>
        <p:spPr>
          <a:xfrm>
            <a:off x="1783080" y="381622"/>
            <a:ext cx="9220200" cy="85943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3600" b="1" kern="0" dirty="0">
                <a:solidFill>
                  <a:srgbClr val="002060"/>
                </a:solidFill>
              </a:rPr>
              <a:t>Coverage and Benefits of Family Floater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510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44175670"/>
              </p:ext>
            </p:extLst>
          </p:nvPr>
        </p:nvGraphicFramePr>
        <p:xfrm>
          <a:off x="2144255" y="1372590"/>
          <a:ext cx="9485142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6D0B643B-CB8B-9C48-A149-EA156E4C9C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872647"/>
              </p:ext>
            </p:extLst>
          </p:nvPr>
        </p:nvGraphicFramePr>
        <p:xfrm>
          <a:off x="1810253" y="2963838"/>
          <a:ext cx="10153147" cy="3513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702771-553B-064A-B896-386A99B370AD}"/>
              </a:ext>
            </a:extLst>
          </p:cNvPr>
          <p:cNvSpPr txBox="1"/>
          <p:nvPr/>
        </p:nvSpPr>
        <p:spPr>
          <a:xfrm>
            <a:off x="8458200" y="3887322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IRDAI REGULATIONS relating to Protection of Policyholder’s interests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B27C8D30-FB76-8F4C-9FC2-768401A5C139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152400"/>
            <a:ext cx="9220200" cy="109334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3600" b="1" kern="0" dirty="0">
                <a:solidFill>
                  <a:srgbClr val="002060"/>
                </a:solidFill>
              </a:rPr>
              <a:t>Whether to Offer Family Floater for Special purpose COVID Product?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D7F1895-CA20-BC4F-AA0D-92C9A6EC7879}"/>
              </a:ext>
            </a:extLst>
          </p:cNvPr>
          <p:cNvSpPr txBox="1"/>
          <p:nvPr/>
        </p:nvSpPr>
        <p:spPr>
          <a:xfrm>
            <a:off x="1905000" y="5981077"/>
            <a:ext cx="9258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*Calculated based on Report by GI Council-Proposed charges for COVID CASES</a:t>
            </a:r>
          </a:p>
          <a:p>
            <a:r>
              <a:rPr lang="en-US" sz="1400" dirty="0"/>
              <a:t>Article by Hindustan Times-</a:t>
            </a:r>
            <a:r>
              <a:rPr lang="en-IN" sz="1400" dirty="0"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https://www.hindustantimes.com/india-news/what-does-it-cost-to-treat-a-coronavirus-patient-here-s-a-break-up/story-qwOzwoaJKj39AAxb2U58oO.html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25782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152400"/>
            <a:ext cx="9220200" cy="109334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3600" b="1" kern="0" dirty="0">
                <a:solidFill>
                  <a:srgbClr val="002060"/>
                </a:solidFill>
              </a:rPr>
              <a:t>Algebraic Formula for claims savings due to Family Floater cap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25640281"/>
              </p:ext>
            </p:extLst>
          </p:nvPr>
        </p:nvGraphicFramePr>
        <p:xfrm>
          <a:off x="2173458" y="1302857"/>
          <a:ext cx="9180341" cy="2305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xmlns="" id="{EB849EFA-558F-0D40-B5F7-F2B5B93958B2}"/>
                  </a:ext>
                </a:extLst>
              </p:cNvPr>
              <p:cNvSpPr txBox="1"/>
              <p:nvPr/>
            </p:nvSpPr>
            <p:spPr>
              <a:xfrm>
                <a:off x="2173458" y="3664626"/>
                <a:ext cx="9332742" cy="984984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marL="0" lvl="0" indent="0" defTabSz="14224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kern="1200" dirty="0">
                    <a:solidFill>
                      <a:schemeClr val="tx1"/>
                    </a:solidFill>
                  </a:rPr>
                  <a:t>Family floater premium</a:t>
                </a:r>
                <a14:m>
                  <m:oMath xmlns:m="http://schemas.openxmlformats.org/officeDocument/2006/math">
                    <m:r>
                      <a:rPr lang="en-US" sz="200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000" i="1" kern="1200" dirty="0">
                  <a:solidFill>
                    <a:schemeClr val="tx1"/>
                  </a:solidFill>
                </a:endParaRPr>
              </a:p>
              <a:p>
                <a:pPr marL="0" lvl="0" indent="0" defTabSz="14224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𝑆𝑢𝑚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𝑝𝑟𝑒𝑚𝑖𝑢𝑚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𝑓𝑜𝑟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𝑎𝑙𝑙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𝑚𝑒𝑚𝑏𝑒𝑟𝑠</m:t>
                        </m:r>
                      </m:e>
                    </m:d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∗(1−</m:t>
                    </m:r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𝐹𝑎𝑚𝑖𝑙𝑦</m:t>
                    </m:r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𝐹𝑙𝑜𝑎𝑡𝑒𝑟</m:t>
                    </m:r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𝑑𝑖𝑠𝑐𝑜𝑢𝑛𝑡</m:t>
                    </m:r>
                    <m:r>
                      <a:rPr lang="en-US" sz="20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%)</m:t>
                    </m:r>
                  </m:oMath>
                </a14:m>
                <a:r>
                  <a:rPr lang="en-US" sz="2000" kern="1200" dirty="0">
                    <a:solidFill>
                      <a:schemeClr val="tx1"/>
                    </a:solidFill>
                  </a:rPr>
                  <a:t>, where family floater discount is as :</a:t>
                </a:r>
              </a:p>
            </p:txBody>
          </p:sp>
        </mc:Choice>
        <mc:Fallback xmlns=""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id="{EB849EFA-558F-0D40-B5F7-F2B5B9395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458" y="3664626"/>
                <a:ext cx="9332742" cy="984984"/>
              </a:xfrm>
              <a:prstGeom prst="rect">
                <a:avLst/>
              </a:prstGeom>
              <a:blipFill>
                <a:blip r:embed="rId11"/>
                <a:stretch>
                  <a:fillRect l="-272" t="-7692" b="-12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xmlns="" id="{E4470ACF-8F02-1047-BF22-C7CEF44D1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171599"/>
              </p:ext>
            </p:extLst>
          </p:nvPr>
        </p:nvGraphicFramePr>
        <p:xfrm>
          <a:off x="4457700" y="4637887"/>
          <a:ext cx="4152900" cy="1752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6450">
                  <a:extLst>
                    <a:ext uri="{9D8B030D-6E8A-4147-A177-3AD203B41FA5}">
                      <a16:colId xmlns:a16="http://schemas.microsoft.com/office/drawing/2014/main" xmlns="" val="516658626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xmlns="" val="716090638"/>
                    </a:ext>
                  </a:extLst>
                </a:gridCol>
              </a:tblGrid>
              <a:tr h="49832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No. of members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Family Floater discount*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266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 members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6614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members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2818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4+ members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213117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xmlns="" id="{DA9D481E-08FF-B744-953C-11FF8261F04B}"/>
              </a:ext>
            </a:extLst>
          </p:cNvPr>
          <p:cNvSpPr txBox="1"/>
          <p:nvPr/>
        </p:nvSpPr>
        <p:spPr>
          <a:xfrm>
            <a:off x="8957211" y="4961689"/>
            <a:ext cx="2425896" cy="98498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marL="0" lvl="0" indent="0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schemeClr val="tx1"/>
                </a:solidFill>
              </a:rPr>
              <a:t>*Discounts are estimates based on expected savings in issuance expenses and operational costs</a:t>
            </a:r>
          </a:p>
        </p:txBody>
      </p:sp>
    </p:spTree>
    <p:extLst>
      <p:ext uri="{BB962C8B-B14F-4D97-AF65-F5344CB8AC3E}">
        <p14:creationId xmlns:p14="http://schemas.microsoft.com/office/powerpoint/2010/main" val="1426709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152400"/>
            <a:ext cx="9220200" cy="109334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3600" b="1" kern="0" dirty="0">
                <a:solidFill>
                  <a:srgbClr val="002060"/>
                </a:solidFill>
              </a:rPr>
              <a:t>Algebraic Formula for claims savings due to Family Floater cap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4CAAE36-9C24-0743-AE3C-22A259D9E289}"/>
              </a:ext>
            </a:extLst>
          </p:cNvPr>
          <p:cNvGrpSpPr/>
          <p:nvPr/>
        </p:nvGrpSpPr>
        <p:grpSpPr>
          <a:xfrm>
            <a:off x="2209800" y="1524000"/>
            <a:ext cx="9182968" cy="815196"/>
            <a:chOff x="0" y="190251"/>
            <a:chExt cx="9182968" cy="74880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xmlns="" id="{FCD367B9-C69C-504F-9C55-D7AD7A3F6A02}"/>
                </a:ext>
              </a:extLst>
            </p:cNvPr>
            <p:cNvSpPr/>
            <p:nvPr/>
          </p:nvSpPr>
          <p:spPr>
            <a:xfrm>
              <a:off x="0" y="190251"/>
              <a:ext cx="9180341" cy="7488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xmlns="" id="{73903529-D816-6C4A-B39E-5CD7956716C2}"/>
                </a:ext>
              </a:extLst>
            </p:cNvPr>
            <p:cNvSpPr txBox="1"/>
            <p:nvPr/>
          </p:nvSpPr>
          <p:spPr>
            <a:xfrm>
              <a:off x="75733" y="201578"/>
              <a:ext cx="9107235" cy="6756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l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/>
                <a:t>Illustration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633E25-F142-5A47-BA20-B32E52C0547E}"/>
              </a:ext>
            </a:extLst>
          </p:cNvPr>
          <p:cNvSpPr txBox="1"/>
          <p:nvPr/>
        </p:nvSpPr>
        <p:spPr>
          <a:xfrm>
            <a:off x="2209800" y="2289582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sum insured for 5 lakhs covering 4 members: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93CA611B-CD61-4946-BBB2-CC1E113B0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661362"/>
              </p:ext>
            </p:extLst>
          </p:nvPr>
        </p:nvGraphicFramePr>
        <p:xfrm>
          <a:off x="2298700" y="2687127"/>
          <a:ext cx="40640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5798406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7410305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Age of member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Premium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1990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7660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5465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7660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9678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3419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7068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3419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769865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D8764460-44D9-DB4E-BF7B-134C4568A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862868"/>
              </p:ext>
            </p:extLst>
          </p:nvPr>
        </p:nvGraphicFramePr>
        <p:xfrm>
          <a:off x="2298700" y="4669546"/>
          <a:ext cx="8128000" cy="1752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83505234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15441651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premium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22,158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5465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Floater Discount % based on 4 members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4826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Premium according to formula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22,158*(1-25%)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711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Floater Premium charged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16,619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6986377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0425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B27C8D30-FB76-8F4C-9FC2-768401A5C139}"/>
              </a:ext>
            </a:extLst>
          </p:cNvPr>
          <p:cNvSpPr txBox="1">
            <a:spLocks noChangeArrowheads="1"/>
          </p:cNvSpPr>
          <p:nvPr/>
        </p:nvSpPr>
        <p:spPr>
          <a:xfrm>
            <a:off x="1768366" y="381000"/>
            <a:ext cx="9220200" cy="109334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2800" b="1" kern="0" dirty="0">
                <a:solidFill>
                  <a:srgbClr val="002060"/>
                </a:solidFill>
              </a:rPr>
              <a:t>Comparison of Favorable selection by families in COVID V/S Mainstream product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C629E726-620B-574A-9F98-9120148F50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9982437"/>
              </p:ext>
            </p:extLst>
          </p:nvPr>
        </p:nvGraphicFramePr>
        <p:xfrm>
          <a:off x="2406869" y="1702947"/>
          <a:ext cx="8610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91D013-8744-7645-89F2-DD96EB52F135}"/>
              </a:ext>
            </a:extLst>
          </p:cNvPr>
          <p:cNvSpPr txBox="1"/>
          <p:nvPr/>
        </p:nvSpPr>
        <p:spPr>
          <a:xfrm>
            <a:off x="2285999" y="5085671"/>
            <a:ext cx="8731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Based on this comparison, the factors of being contagious and risk of anti-selection in COVID product, we think that the impact of favorable selection by families will be more for COVID product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2365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02396125"/>
              </p:ext>
            </p:extLst>
          </p:nvPr>
        </p:nvGraphicFramePr>
        <p:xfrm>
          <a:off x="1925515" y="1371600"/>
          <a:ext cx="9504485" cy="5092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B27C8D30-FB76-8F4C-9FC2-768401A5C139}"/>
              </a:ext>
            </a:extLst>
          </p:cNvPr>
          <p:cNvSpPr txBox="1">
            <a:spLocks noChangeArrowheads="1"/>
          </p:cNvSpPr>
          <p:nvPr/>
        </p:nvSpPr>
        <p:spPr>
          <a:xfrm>
            <a:off x="1925515" y="507218"/>
            <a:ext cx="9220200" cy="109334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3600" b="1" kern="0" dirty="0">
                <a:solidFill>
                  <a:srgbClr val="002060"/>
                </a:solidFill>
              </a:rPr>
              <a:t>Floater discount low for COVID product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160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619873" y="6464974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B27C8D30-FB76-8F4C-9FC2-768401A5C139}"/>
              </a:ext>
            </a:extLst>
          </p:cNvPr>
          <p:cNvSpPr txBox="1">
            <a:spLocks noChangeArrowheads="1"/>
          </p:cNvSpPr>
          <p:nvPr/>
        </p:nvSpPr>
        <p:spPr>
          <a:xfrm>
            <a:off x="1943100" y="509651"/>
            <a:ext cx="9220200" cy="109334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xmlns="" id="{E1632762-A783-4109-976C-E50FA781CE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6784189"/>
              </p:ext>
            </p:extLst>
          </p:nvPr>
        </p:nvGraphicFramePr>
        <p:xfrm>
          <a:off x="1943100" y="1245747"/>
          <a:ext cx="9906000" cy="5149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04531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B27C8D30-FB76-8F4C-9FC2-768401A5C139}"/>
              </a:ext>
            </a:extLst>
          </p:cNvPr>
          <p:cNvSpPr txBox="1">
            <a:spLocks noChangeArrowheads="1"/>
          </p:cNvSpPr>
          <p:nvPr/>
        </p:nvSpPr>
        <p:spPr>
          <a:xfrm>
            <a:off x="1685673" y="2514600"/>
            <a:ext cx="9829800" cy="4648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6000" b="1" kern="0" dirty="0">
                <a:solidFill>
                  <a:srgbClr val="002060"/>
                </a:solidFill>
              </a:rPr>
              <a:t>THANK YOU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387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18197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en-US" altLang="en-US" sz="4000" kern="0" dirty="0">
                <a:solidFill>
                  <a:srgbClr val="000000"/>
                </a:solidFill>
              </a:rPr>
              <a:t>Wrap Up……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743200" y="1447800"/>
            <a:ext cx="7642746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00050" lvl="1" indent="0">
              <a:buFontTx/>
              <a:buNone/>
              <a:defRPr/>
            </a:pPr>
            <a:endParaRPr lang="en-US" altLang="en-US" sz="4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0">
              <a:buFontTx/>
              <a:buNone/>
              <a:defRPr/>
            </a:pPr>
            <a:r>
              <a:rPr lang="en-US" altLang="en-US" sz="4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Sessions</a:t>
            </a:r>
          </a:p>
          <a:p>
            <a:pPr marL="400050" lvl="1" indent="0">
              <a:buFontTx/>
              <a:buNone/>
              <a:defRPr/>
            </a:pPr>
            <a:endParaRPr lang="en-US" altLang="en-US" sz="4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0">
              <a:buFontTx/>
              <a:buNone/>
              <a:defRPr/>
            </a:pPr>
            <a:r>
              <a:rPr lang="en-US" altLang="en-US" sz="4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Feedback</a:t>
            </a:r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/>
            </a:r>
            <a:br>
              <a:rPr lang="en-US" altLang="en-US" kern="0" dirty="0">
                <a:solidFill>
                  <a:srgbClr val="000000"/>
                </a:solidFill>
                <a:latin typeface="Arial"/>
              </a:rPr>
            </a:br>
            <a:endParaRPr lang="en-US" altLang="en-US" kern="0" dirty="0">
              <a:solidFill>
                <a:srgbClr val="000000"/>
              </a:solidFill>
              <a:latin typeface="Arial"/>
            </a:endParaRPr>
          </a:p>
          <a:p>
            <a:pPr marL="0" indent="0">
              <a:buFontTx/>
              <a:buNone/>
            </a:pPr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lvl="1" indent="-342900">
              <a:buFontTx/>
              <a:buChar char="•"/>
            </a:pPr>
            <a:endParaRPr lang="en-US" altLang="en-US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www.actuariesindia.org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978A404-863D-4026-A3D1-C003912C5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200" y="3632641"/>
            <a:ext cx="2762250" cy="276225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8" name="Graphic 7" descr="Document">
            <a:extLst>
              <a:ext uri="{FF2B5EF4-FFF2-40B4-BE49-F238E27FC236}">
                <a16:creationId xmlns:a16="http://schemas.microsoft.com/office/drawing/2014/main" xmlns="" id="{A8D64C11-7852-454D-9DA9-EB55D1E845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105400" y="5357838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3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Agenda</a:t>
            </a:r>
          </a:p>
        </p:txBody>
      </p:sp>
      <p:graphicFrame>
        <p:nvGraphicFramePr>
          <p:cNvPr id="25" name="Diagram 24"/>
          <p:cNvGraphicFramePr/>
          <p:nvPr>
            <p:extLst/>
          </p:nvPr>
        </p:nvGraphicFramePr>
        <p:xfrm>
          <a:off x="2686665" y="1371601"/>
          <a:ext cx="8441999" cy="5129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69CAB708-290E-0B4E-AB50-AAA71A3ABF42}"/>
              </a:ext>
            </a:extLst>
          </p:cNvPr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25958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751770" y="911741"/>
            <a:ext cx="9857180" cy="4889964"/>
            <a:chOff x="1751770" y="911741"/>
            <a:chExt cx="9857180" cy="4889964"/>
          </a:xfrm>
        </p:grpSpPr>
        <p:sp>
          <p:nvSpPr>
            <p:cNvPr id="4" name="Rectangle 3"/>
            <p:cNvSpPr txBox="1">
              <a:spLocks noChangeArrowheads="1"/>
            </p:cNvSpPr>
            <p:nvPr/>
          </p:nvSpPr>
          <p:spPr>
            <a:xfrm rot="359993">
              <a:off x="2924730" y="911741"/>
              <a:ext cx="7505700" cy="4889964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344F514E-6308-4754-B9A1-F7690AEDC9DD}"/>
                </a:ext>
              </a:extLst>
            </p:cNvPr>
            <p:cNvCxnSpPr/>
            <p:nvPr/>
          </p:nvCxnSpPr>
          <p:spPr>
            <a:xfrm rot="21571992">
              <a:off x="2897724" y="1203067"/>
              <a:ext cx="4095750" cy="0"/>
            </a:xfrm>
            <a:prstGeom prst="line">
              <a:avLst/>
            </a:prstGeom>
            <a:ln w="28575">
              <a:solidFill>
                <a:srgbClr val="393E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AAFB05FC-18C0-4E13-85F9-CACFDB57DF53}"/>
                </a:ext>
              </a:extLst>
            </p:cNvPr>
            <p:cNvCxnSpPr/>
            <p:nvPr/>
          </p:nvCxnSpPr>
          <p:spPr>
            <a:xfrm rot="21571992">
              <a:off x="4118987" y="1451304"/>
              <a:ext cx="4095750" cy="0"/>
            </a:xfrm>
            <a:prstGeom prst="line">
              <a:avLst/>
            </a:prstGeom>
            <a:ln w="28575">
              <a:solidFill>
                <a:srgbClr val="393E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xmlns="" id="{BA33C69E-2467-4B0A-9626-83857135318F}"/>
                </a:ext>
              </a:extLst>
            </p:cNvPr>
            <p:cNvSpPr/>
            <p:nvPr/>
          </p:nvSpPr>
          <p:spPr>
            <a:xfrm rot="21571992">
              <a:off x="3355421" y="1711934"/>
              <a:ext cx="6978316" cy="1844842"/>
            </a:xfrm>
            <a:prstGeom prst="parallelogram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SECTION</a:t>
              </a: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xmlns="" id="{3F6BCB4B-C121-459E-BE8D-E6E332BEFD8B}"/>
                </a:ext>
              </a:extLst>
            </p:cNvPr>
            <p:cNvSpPr/>
            <p:nvPr/>
          </p:nvSpPr>
          <p:spPr>
            <a:xfrm>
              <a:off x="5562800" y="3907070"/>
              <a:ext cx="6046150" cy="97809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93E46"/>
                  </a:solidFill>
                  <a:effectLst/>
                  <a:uLnTx/>
                  <a:uFillTx/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Challenges, Risks and Assumptions</a:t>
              </a:r>
            </a:p>
          </p:txBody>
        </p:sp>
        <p:sp>
          <p:nvSpPr>
            <p:cNvPr id="24" name="Arrow: Pentagon 7">
              <a:extLst>
                <a:ext uri="{FF2B5EF4-FFF2-40B4-BE49-F238E27FC236}">
                  <a16:creationId xmlns:a16="http://schemas.microsoft.com/office/drawing/2014/main" xmlns="" id="{BD9D5FEC-BF74-4616-AC5D-F8D6B46A5E5C}"/>
                </a:ext>
              </a:extLst>
            </p:cNvPr>
            <p:cNvSpPr/>
            <p:nvPr/>
          </p:nvSpPr>
          <p:spPr>
            <a:xfrm rot="21571992" flipH="1">
              <a:off x="1751770" y="4033533"/>
              <a:ext cx="4267201" cy="1301416"/>
            </a:xfrm>
            <a:custGeom>
              <a:avLst/>
              <a:gdLst>
                <a:gd name="connsiteX0" fmla="*/ 0 w 3801979"/>
                <a:gd name="connsiteY0" fmla="*/ 0 h 1851138"/>
                <a:gd name="connsiteX1" fmla="*/ 2876410 w 3801979"/>
                <a:gd name="connsiteY1" fmla="*/ 0 h 1851138"/>
                <a:gd name="connsiteX2" fmla="*/ 3801979 w 3801979"/>
                <a:gd name="connsiteY2" fmla="*/ 925569 h 1851138"/>
                <a:gd name="connsiteX3" fmla="*/ 2876410 w 3801979"/>
                <a:gd name="connsiteY3" fmla="*/ 1851138 h 1851138"/>
                <a:gd name="connsiteX4" fmla="*/ 0 w 3801979"/>
                <a:gd name="connsiteY4" fmla="*/ 1851138 h 1851138"/>
                <a:gd name="connsiteX5" fmla="*/ 0 w 3801979"/>
                <a:gd name="connsiteY5" fmla="*/ 0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465222 w 4267201"/>
                <a:gd name="connsiteY4" fmla="*/ 1851138 h 1851138"/>
                <a:gd name="connsiteX5" fmla="*/ 0 w 4267201"/>
                <a:gd name="connsiteY5" fmla="*/ 16042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433138 w 4267201"/>
                <a:gd name="connsiteY4" fmla="*/ 1851138 h 1851138"/>
                <a:gd name="connsiteX5" fmla="*/ 0 w 4267201"/>
                <a:gd name="connsiteY5" fmla="*/ 16042 h 1851138"/>
                <a:gd name="connsiteX0" fmla="*/ 0 w 4267201"/>
                <a:gd name="connsiteY0" fmla="*/ 16042 h 1851138"/>
                <a:gd name="connsiteX1" fmla="*/ 3341632 w 4267201"/>
                <a:gd name="connsiteY1" fmla="*/ 0 h 1851138"/>
                <a:gd name="connsiteX2" fmla="*/ 4267201 w 4267201"/>
                <a:gd name="connsiteY2" fmla="*/ 925569 h 1851138"/>
                <a:gd name="connsiteX3" fmla="*/ 3341632 w 4267201"/>
                <a:gd name="connsiteY3" fmla="*/ 1851138 h 1851138"/>
                <a:gd name="connsiteX4" fmla="*/ 304801 w 4267201"/>
                <a:gd name="connsiteY4" fmla="*/ 1851138 h 1851138"/>
                <a:gd name="connsiteX5" fmla="*/ 0 w 4267201"/>
                <a:gd name="connsiteY5" fmla="*/ 16042 h 18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7201" h="1851138">
                  <a:moveTo>
                    <a:pt x="0" y="16042"/>
                  </a:moveTo>
                  <a:lnTo>
                    <a:pt x="3341632" y="0"/>
                  </a:lnTo>
                  <a:lnTo>
                    <a:pt x="4267201" y="925569"/>
                  </a:lnTo>
                  <a:lnTo>
                    <a:pt x="3341632" y="1851138"/>
                  </a:lnTo>
                  <a:lnTo>
                    <a:pt x="304801" y="1851138"/>
                  </a:lnTo>
                  <a:lnTo>
                    <a:pt x="0" y="1604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0" tIns="457200" rIns="457200" bIns="4572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34</a:t>
              </a:r>
              <a:r>
                <a:rPr kumimoji="0" lang="en-US" sz="2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th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Segoe UI" panose="020B0502040204020203" pitchFamily="34" charset="0"/>
                </a:rPr>
                <a:t> IFS</a:t>
              </a: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xmlns="" id="{C006DB63-34CE-4A6D-B586-30B4BA447E3B}"/>
                </a:ext>
              </a:extLst>
            </p:cNvPr>
            <p:cNvSpPr/>
            <p:nvPr/>
          </p:nvSpPr>
          <p:spPr>
            <a:xfrm rot="21571992" flipV="1">
              <a:off x="3364895" y="3574381"/>
              <a:ext cx="2646948" cy="463214"/>
            </a:xfrm>
            <a:prstGeom prst="parallelogram">
              <a:avLst>
                <a:gd name="adj" fmla="val 166992"/>
              </a:avLst>
            </a:prstGeom>
            <a:solidFill>
              <a:srgbClr val="393E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81E90D34-2A63-4290-BCF1-6310301950A2}"/>
                </a:ext>
              </a:extLst>
            </p:cNvPr>
            <p:cNvCxnSpPr>
              <a:cxnSpLocks/>
            </p:cNvCxnSpPr>
            <p:nvPr/>
          </p:nvCxnSpPr>
          <p:spPr>
            <a:xfrm rot="21571992">
              <a:off x="7773708" y="5179004"/>
              <a:ext cx="311467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D2423EE1-7D12-4E20-B5A6-62022747C88B}"/>
                </a:ext>
              </a:extLst>
            </p:cNvPr>
            <p:cNvCxnSpPr>
              <a:cxnSpLocks/>
            </p:cNvCxnSpPr>
            <p:nvPr/>
          </p:nvCxnSpPr>
          <p:spPr>
            <a:xfrm rot="21571992">
              <a:off x="6317823" y="5363940"/>
              <a:ext cx="196215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xmlns="" id="{2B553B74-DF69-477E-8ECE-FEAA166E0DC8}"/>
                </a:ext>
              </a:extLst>
            </p:cNvPr>
            <p:cNvSpPr/>
            <p:nvPr/>
          </p:nvSpPr>
          <p:spPr>
            <a:xfrm rot="21571992">
              <a:off x="2140753" y="1944722"/>
              <a:ext cx="1503733" cy="1305935"/>
            </a:xfrm>
            <a:prstGeom prst="parallelogram">
              <a:avLst>
                <a:gd name="adj" fmla="val 298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Segoe UI Black" panose="020B0A02040204020203" pitchFamily="34" charset="0"/>
                  <a:cs typeface="Segoe UI Black" panose="020B0A02040204020203" pitchFamily="34" charset="0"/>
                </a:rPr>
                <a:t>01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012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Key 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Challenges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– different stakeholders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8865223"/>
              </p:ext>
            </p:extLst>
          </p:nvPr>
        </p:nvGraphicFramePr>
        <p:xfrm>
          <a:off x="2362200" y="1302857"/>
          <a:ext cx="8342141" cy="525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460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Key 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Challenges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– different stakeholders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362200" y="1302857"/>
          <a:ext cx="8342141" cy="525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35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Key 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Challenges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– different stakeholders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362200" y="1302857"/>
          <a:ext cx="8342141" cy="525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27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Assumption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2286000" y="1371600"/>
          <a:ext cx="5223908" cy="4842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7772400" y="1295400"/>
          <a:ext cx="3505200" cy="4038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028699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3085</TotalTime>
  <Words>3074</Words>
  <Application>Microsoft Office PowerPoint</Application>
  <PresentationFormat>Widescreen</PresentationFormat>
  <Paragraphs>618</Paragraphs>
  <Slides>39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Arial</vt:lpstr>
      <vt:lpstr>Bahamas</vt:lpstr>
      <vt:lpstr>Calibri</vt:lpstr>
      <vt:lpstr>Cambria Math</vt:lpstr>
      <vt:lpstr>Garamond</vt:lpstr>
      <vt:lpstr>Segoe UI</vt:lpstr>
      <vt:lpstr>Segoe UI Black</vt:lpstr>
      <vt:lpstr>Shruti</vt:lpstr>
      <vt:lpstr>Times New Roman</vt:lpstr>
      <vt:lpstr>Trebuchet MS</vt:lpstr>
      <vt:lpstr>Verdana</vt:lpstr>
      <vt:lpstr>LifeConvBirm02</vt:lpstr>
      <vt:lpstr>1_LifeConvBirm02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Ambreen Surve</cp:lastModifiedBy>
  <cp:revision>379</cp:revision>
  <dcterms:created xsi:type="dcterms:W3CDTF">2011-07-20T12:11:57Z</dcterms:created>
  <dcterms:modified xsi:type="dcterms:W3CDTF">2021-01-28T06:35:31Z</dcterms:modified>
</cp:coreProperties>
</file>