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5"/>
  </p:sldMasterIdLst>
  <p:notesMasterIdLst>
    <p:notesMasterId r:id="rId39"/>
  </p:notesMasterIdLst>
  <p:handoutMasterIdLst>
    <p:handoutMasterId r:id="rId40"/>
  </p:handoutMasterIdLst>
  <p:sldIdLst>
    <p:sldId id="261" r:id="rId6"/>
    <p:sldId id="262" r:id="rId7"/>
    <p:sldId id="265" r:id="rId8"/>
    <p:sldId id="266" r:id="rId9"/>
    <p:sldId id="267" r:id="rId10"/>
    <p:sldId id="268" r:id="rId11"/>
    <p:sldId id="275" r:id="rId12"/>
    <p:sldId id="291" r:id="rId13"/>
    <p:sldId id="292" r:id="rId14"/>
    <p:sldId id="293" r:id="rId15"/>
    <p:sldId id="270" r:id="rId16"/>
    <p:sldId id="271" r:id="rId17"/>
    <p:sldId id="273" r:id="rId18"/>
    <p:sldId id="276" r:id="rId19"/>
    <p:sldId id="277" r:id="rId20"/>
    <p:sldId id="278" r:id="rId21"/>
    <p:sldId id="279" r:id="rId22"/>
    <p:sldId id="284" r:id="rId23"/>
    <p:sldId id="285" r:id="rId24"/>
    <p:sldId id="286" r:id="rId25"/>
    <p:sldId id="287" r:id="rId26"/>
    <p:sldId id="288" r:id="rId27"/>
    <p:sldId id="306" r:id="rId28"/>
    <p:sldId id="307" r:id="rId29"/>
    <p:sldId id="289" r:id="rId30"/>
    <p:sldId id="290" r:id="rId31"/>
    <p:sldId id="302" r:id="rId32"/>
    <p:sldId id="305" r:id="rId33"/>
    <p:sldId id="310" r:id="rId34"/>
    <p:sldId id="308" r:id="rId35"/>
    <p:sldId id="309" r:id="rId36"/>
    <p:sldId id="311" r:id="rId37"/>
    <p:sldId id="312"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3" d="100"/>
          <a:sy n="73" d="100"/>
        </p:scale>
        <p:origin x="308" y="48"/>
      </p:cViewPr>
      <p:guideLst>
        <p:guide orient="horz" pos="2160"/>
        <p:guide pos="384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notesMaster" Target="notesMasters/notesMaster1.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viewProps" Target="viewProp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handoutMaster" Target="handoutMasters/handoutMaster1.xml"/><Relationship Id="rId45" Type="http://schemas.microsoft.com/office/2016/11/relationships/changesInfo" Target="changesInfos/changesInfo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tableStyles" Target="tableStyle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theme" Target="theme/theme1.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20" Type="http://schemas.openxmlformats.org/officeDocument/2006/relationships/slide" Target="slides/slide15.xml"/><Relationship Id="rId41"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ridharan Madhusudhanan - Singapore-MR Life APAC" userId="2012e1ef-496f-401e-a87e-5731c5eb228e" providerId="ADAL" clId="{4316FF84-913E-485A-A0AE-211094276666}"/>
    <pc:docChg chg="undo custSel addSld delSld modSld sldOrd modMainMaster">
      <pc:chgData name="Sridharan Madhusudhanan - Singapore-MR Life APAC" userId="2012e1ef-496f-401e-a87e-5731c5eb228e" providerId="ADAL" clId="{4316FF84-913E-485A-A0AE-211094276666}" dt="2020-08-13T04:03:05.195" v="13496" actId="20577"/>
      <pc:docMkLst>
        <pc:docMk/>
      </pc:docMkLst>
      <pc:sldChg chg="modSp modAnim">
        <pc:chgData name="Sridharan Madhusudhanan - Singapore-MR Life APAC" userId="2012e1ef-496f-401e-a87e-5731c5eb228e" providerId="ADAL" clId="{4316FF84-913E-485A-A0AE-211094276666}" dt="2020-08-13T03:21:32.823" v="11159"/>
        <pc:sldMkLst>
          <pc:docMk/>
          <pc:sldMk cId="1600939351" sldId="262"/>
        </pc:sldMkLst>
        <pc:spChg chg="mod">
          <ac:chgData name="Sridharan Madhusudhanan - Singapore-MR Life APAC" userId="2012e1ef-496f-401e-a87e-5731c5eb228e" providerId="ADAL" clId="{4316FF84-913E-485A-A0AE-211094276666}" dt="2020-08-13T03:21:18.988" v="11157" actId="20577"/>
          <ac:spMkLst>
            <pc:docMk/>
            <pc:sldMk cId="1600939351" sldId="262"/>
            <ac:spMk id="3" creationId="{00000000-0000-0000-0000-000000000000}"/>
          </ac:spMkLst>
        </pc:spChg>
        <pc:spChg chg="mod">
          <ac:chgData name="Sridharan Madhusudhanan - Singapore-MR Life APAC" userId="2012e1ef-496f-401e-a87e-5731c5eb228e" providerId="ADAL" clId="{4316FF84-913E-485A-A0AE-211094276666}" dt="2020-08-12T21:50:48.762" v="448" actId="2711"/>
          <ac:spMkLst>
            <pc:docMk/>
            <pc:sldMk cId="1600939351" sldId="262"/>
            <ac:spMk id="4" creationId="{00000000-0000-0000-0000-000000000000}"/>
          </ac:spMkLst>
        </pc:spChg>
      </pc:sldChg>
      <pc:sldChg chg="modSp modAnim">
        <pc:chgData name="Sridharan Madhusudhanan - Singapore-MR Life APAC" userId="2012e1ef-496f-401e-a87e-5731c5eb228e" providerId="ADAL" clId="{4316FF84-913E-485A-A0AE-211094276666}" dt="2020-08-12T23:46:42.474" v="2217" actId="179"/>
        <pc:sldMkLst>
          <pc:docMk/>
          <pc:sldMk cId="993774720" sldId="265"/>
        </pc:sldMkLst>
        <pc:spChg chg="mod">
          <ac:chgData name="Sridharan Madhusudhanan - Singapore-MR Life APAC" userId="2012e1ef-496f-401e-a87e-5731c5eb228e" providerId="ADAL" clId="{4316FF84-913E-485A-A0AE-211094276666}" dt="2020-08-12T23:46:42.474" v="2217" actId="179"/>
          <ac:spMkLst>
            <pc:docMk/>
            <pc:sldMk cId="993774720" sldId="265"/>
            <ac:spMk id="4" creationId="{00000000-0000-0000-0000-000000000000}"/>
          </ac:spMkLst>
        </pc:spChg>
      </pc:sldChg>
      <pc:sldChg chg="modSp add modAnim">
        <pc:chgData name="Sridharan Madhusudhanan - Singapore-MR Life APAC" userId="2012e1ef-496f-401e-a87e-5731c5eb228e" providerId="ADAL" clId="{4316FF84-913E-485A-A0AE-211094276666}" dt="2020-08-13T03:22:10.334" v="11174" actId="6549"/>
        <pc:sldMkLst>
          <pc:docMk/>
          <pc:sldMk cId="274241506" sldId="266"/>
        </pc:sldMkLst>
        <pc:spChg chg="mod">
          <ac:chgData name="Sridharan Madhusudhanan - Singapore-MR Life APAC" userId="2012e1ef-496f-401e-a87e-5731c5eb228e" providerId="ADAL" clId="{4316FF84-913E-485A-A0AE-211094276666}" dt="2020-08-12T21:35:50.773" v="42" actId="20577"/>
          <ac:spMkLst>
            <pc:docMk/>
            <pc:sldMk cId="274241506" sldId="266"/>
            <ac:spMk id="3" creationId="{00000000-0000-0000-0000-000000000000}"/>
          </ac:spMkLst>
        </pc:spChg>
        <pc:spChg chg="mod">
          <ac:chgData name="Sridharan Madhusudhanan - Singapore-MR Life APAC" userId="2012e1ef-496f-401e-a87e-5731c5eb228e" providerId="ADAL" clId="{4316FF84-913E-485A-A0AE-211094276666}" dt="2020-08-13T03:22:10.334" v="11174" actId="6549"/>
          <ac:spMkLst>
            <pc:docMk/>
            <pc:sldMk cId="274241506" sldId="266"/>
            <ac:spMk id="4" creationId="{00000000-0000-0000-0000-000000000000}"/>
          </ac:spMkLst>
        </pc:spChg>
      </pc:sldChg>
      <pc:sldChg chg="add del">
        <pc:chgData name="Sridharan Madhusudhanan - Singapore-MR Life APAC" userId="2012e1ef-496f-401e-a87e-5731c5eb228e" providerId="ADAL" clId="{4316FF84-913E-485A-A0AE-211094276666}" dt="2020-08-12T21:33:33.193" v="6" actId="2696"/>
        <pc:sldMkLst>
          <pc:docMk/>
          <pc:sldMk cId="3652544872" sldId="266"/>
        </pc:sldMkLst>
      </pc:sldChg>
      <pc:sldChg chg="addSp delSp modSp add delAnim modAnim">
        <pc:chgData name="Sridharan Madhusudhanan - Singapore-MR Life APAC" userId="2012e1ef-496f-401e-a87e-5731c5eb228e" providerId="ADAL" clId="{4316FF84-913E-485A-A0AE-211094276666}" dt="2020-08-13T03:29:41.245" v="11409"/>
        <pc:sldMkLst>
          <pc:docMk/>
          <pc:sldMk cId="1971656732" sldId="267"/>
        </pc:sldMkLst>
        <pc:spChg chg="mod">
          <ac:chgData name="Sridharan Madhusudhanan - Singapore-MR Life APAC" userId="2012e1ef-496f-401e-a87e-5731c5eb228e" providerId="ADAL" clId="{4316FF84-913E-485A-A0AE-211094276666}" dt="2020-08-12T21:42:50.988" v="402" actId="20577"/>
          <ac:spMkLst>
            <pc:docMk/>
            <pc:sldMk cId="1971656732" sldId="267"/>
            <ac:spMk id="3" creationId="{00000000-0000-0000-0000-000000000000}"/>
          </ac:spMkLst>
        </pc:spChg>
        <pc:spChg chg="mod">
          <ac:chgData name="Sridharan Madhusudhanan - Singapore-MR Life APAC" userId="2012e1ef-496f-401e-a87e-5731c5eb228e" providerId="ADAL" clId="{4316FF84-913E-485A-A0AE-211094276666}" dt="2020-08-12T21:43:43.604" v="403" actId="20577"/>
          <ac:spMkLst>
            <pc:docMk/>
            <pc:sldMk cId="1971656732" sldId="267"/>
            <ac:spMk id="4" creationId="{00000000-0000-0000-0000-000000000000}"/>
          </ac:spMkLst>
        </pc:spChg>
        <pc:spChg chg="add del mod">
          <ac:chgData name="Sridharan Madhusudhanan - Singapore-MR Life APAC" userId="2012e1ef-496f-401e-a87e-5731c5eb228e" providerId="ADAL" clId="{4316FF84-913E-485A-A0AE-211094276666}" dt="2020-08-12T21:44:26.185" v="408" actId="478"/>
          <ac:spMkLst>
            <pc:docMk/>
            <pc:sldMk cId="1971656732" sldId="267"/>
            <ac:spMk id="9" creationId="{1339B1DA-4878-43C2-B56D-36A232C9DB9B}"/>
          </ac:spMkLst>
        </pc:spChg>
        <pc:spChg chg="add mod">
          <ac:chgData name="Sridharan Madhusudhanan - Singapore-MR Life APAC" userId="2012e1ef-496f-401e-a87e-5731c5eb228e" providerId="ADAL" clId="{4316FF84-913E-485A-A0AE-211094276666}" dt="2020-08-13T03:29:29.423" v="11407" actId="5793"/>
          <ac:spMkLst>
            <pc:docMk/>
            <pc:sldMk cId="1971656732" sldId="267"/>
            <ac:spMk id="11" creationId="{1A2213A6-E710-4FD4-9D65-E13B3418A8EE}"/>
          </ac:spMkLst>
        </pc:spChg>
        <pc:picChg chg="add mod">
          <ac:chgData name="Sridharan Madhusudhanan - Singapore-MR Life APAC" userId="2012e1ef-496f-401e-a87e-5731c5eb228e" providerId="ADAL" clId="{4316FF84-913E-485A-A0AE-211094276666}" dt="2020-08-12T21:47:13.845" v="439" actId="1076"/>
          <ac:picMkLst>
            <pc:docMk/>
            <pc:sldMk cId="1971656732" sldId="267"/>
            <ac:picMk id="6" creationId="{FA3E09A2-AD39-4E1E-B0C8-4B0DD10E239B}"/>
          </ac:picMkLst>
        </pc:picChg>
        <pc:picChg chg="add mod">
          <ac:chgData name="Sridharan Madhusudhanan - Singapore-MR Life APAC" userId="2012e1ef-496f-401e-a87e-5731c5eb228e" providerId="ADAL" clId="{4316FF84-913E-485A-A0AE-211094276666}" dt="2020-08-12T21:47:13.845" v="439" actId="1076"/>
          <ac:picMkLst>
            <pc:docMk/>
            <pc:sldMk cId="1971656732" sldId="267"/>
            <ac:picMk id="7" creationId="{84C9347A-DFDC-49ED-A409-0CFB46C83E47}"/>
          </ac:picMkLst>
        </pc:picChg>
        <pc:picChg chg="add mod">
          <ac:chgData name="Sridharan Madhusudhanan - Singapore-MR Life APAC" userId="2012e1ef-496f-401e-a87e-5731c5eb228e" providerId="ADAL" clId="{4316FF84-913E-485A-A0AE-211094276666}" dt="2020-08-12T21:47:13.845" v="439" actId="1076"/>
          <ac:picMkLst>
            <pc:docMk/>
            <pc:sldMk cId="1971656732" sldId="267"/>
            <ac:picMk id="8" creationId="{1968142A-536D-4845-AE03-C4806EB72D01}"/>
          </ac:picMkLst>
        </pc:picChg>
        <pc:picChg chg="add mod">
          <ac:chgData name="Sridharan Madhusudhanan - Singapore-MR Life APAC" userId="2012e1ef-496f-401e-a87e-5731c5eb228e" providerId="ADAL" clId="{4316FF84-913E-485A-A0AE-211094276666}" dt="2020-08-13T03:25:01.681" v="11177" actId="1076"/>
          <ac:picMkLst>
            <pc:docMk/>
            <pc:sldMk cId="1971656732" sldId="267"/>
            <ac:picMk id="10" creationId="{CC89F36A-9E6B-4DE2-8C15-AFDEC4B9BC2E}"/>
          </ac:picMkLst>
        </pc:picChg>
      </pc:sldChg>
      <pc:sldChg chg="addSp modSp add modAnim">
        <pc:chgData name="Sridharan Madhusudhanan - Singapore-MR Life APAC" userId="2012e1ef-496f-401e-a87e-5731c5eb228e" providerId="ADAL" clId="{4316FF84-913E-485A-A0AE-211094276666}" dt="2020-08-13T03:32:32.381" v="11439"/>
        <pc:sldMkLst>
          <pc:docMk/>
          <pc:sldMk cId="310612193" sldId="268"/>
        </pc:sldMkLst>
        <pc:spChg chg="mod">
          <ac:chgData name="Sridharan Madhusudhanan - Singapore-MR Life APAC" userId="2012e1ef-496f-401e-a87e-5731c5eb228e" providerId="ADAL" clId="{4316FF84-913E-485A-A0AE-211094276666}" dt="2020-08-12T21:52:46.169" v="500" actId="20577"/>
          <ac:spMkLst>
            <pc:docMk/>
            <pc:sldMk cId="310612193" sldId="268"/>
            <ac:spMk id="3" creationId="{00000000-0000-0000-0000-000000000000}"/>
          </ac:spMkLst>
        </pc:spChg>
        <pc:spChg chg="mod">
          <ac:chgData name="Sridharan Madhusudhanan - Singapore-MR Life APAC" userId="2012e1ef-496f-401e-a87e-5731c5eb228e" providerId="ADAL" clId="{4316FF84-913E-485A-A0AE-211094276666}" dt="2020-08-12T21:48:26.825" v="443" actId="20577"/>
          <ac:spMkLst>
            <pc:docMk/>
            <pc:sldMk cId="310612193" sldId="268"/>
            <ac:spMk id="4" creationId="{00000000-0000-0000-0000-000000000000}"/>
          </ac:spMkLst>
        </pc:spChg>
        <pc:spChg chg="add mod">
          <ac:chgData name="Sridharan Madhusudhanan - Singapore-MR Life APAC" userId="2012e1ef-496f-401e-a87e-5731c5eb228e" providerId="ADAL" clId="{4316FF84-913E-485A-A0AE-211094276666}" dt="2020-08-13T03:31:17.503" v="11418" actId="1035"/>
          <ac:spMkLst>
            <pc:docMk/>
            <pc:sldMk cId="310612193" sldId="268"/>
            <ac:spMk id="7" creationId="{B813AB58-5699-4A6A-AC8C-D1F62192F014}"/>
          </ac:spMkLst>
        </pc:spChg>
        <pc:spChg chg="add mod">
          <ac:chgData name="Sridharan Madhusudhanan - Singapore-MR Life APAC" userId="2012e1ef-496f-401e-a87e-5731c5eb228e" providerId="ADAL" clId="{4316FF84-913E-485A-A0AE-211094276666}" dt="2020-08-13T03:32:05.403" v="11436" actId="208"/>
          <ac:spMkLst>
            <pc:docMk/>
            <pc:sldMk cId="310612193" sldId="268"/>
            <ac:spMk id="8" creationId="{351A0C8B-930A-47A5-8414-B453AF6970C6}"/>
          </ac:spMkLst>
        </pc:spChg>
        <pc:picChg chg="add mod">
          <ac:chgData name="Sridharan Madhusudhanan - Singapore-MR Life APAC" userId="2012e1ef-496f-401e-a87e-5731c5eb228e" providerId="ADAL" clId="{4316FF84-913E-485A-A0AE-211094276666}" dt="2020-08-13T03:31:32.528" v="11421" actId="1076"/>
          <ac:picMkLst>
            <pc:docMk/>
            <pc:sldMk cId="310612193" sldId="268"/>
            <ac:picMk id="6" creationId="{BB39E119-9C24-4064-8159-903F2A518CE2}"/>
          </ac:picMkLst>
        </pc:picChg>
      </pc:sldChg>
      <pc:sldChg chg="addSp delSp modSp add del ord delAnim modAnim">
        <pc:chgData name="Sridharan Madhusudhanan - Singapore-MR Life APAC" userId="2012e1ef-496f-401e-a87e-5731c5eb228e" providerId="ADAL" clId="{4316FF84-913E-485A-A0AE-211094276666}" dt="2020-08-13T03:33:00.192" v="11440" actId="2696"/>
        <pc:sldMkLst>
          <pc:docMk/>
          <pc:sldMk cId="394549028" sldId="269"/>
        </pc:sldMkLst>
        <pc:spChg chg="mod">
          <ac:chgData name="Sridharan Madhusudhanan - Singapore-MR Life APAC" userId="2012e1ef-496f-401e-a87e-5731c5eb228e" providerId="ADAL" clId="{4316FF84-913E-485A-A0AE-211094276666}" dt="2020-08-12T21:53:39.328" v="552" actId="20577"/>
          <ac:spMkLst>
            <pc:docMk/>
            <pc:sldMk cId="394549028" sldId="269"/>
            <ac:spMk id="3" creationId="{00000000-0000-0000-0000-000000000000}"/>
          </ac:spMkLst>
        </pc:spChg>
        <pc:spChg chg="mod">
          <ac:chgData name="Sridharan Madhusudhanan - Singapore-MR Life APAC" userId="2012e1ef-496f-401e-a87e-5731c5eb228e" providerId="ADAL" clId="{4316FF84-913E-485A-A0AE-211094276666}" dt="2020-08-13T03:26:26.309" v="11193" actId="6549"/>
          <ac:spMkLst>
            <pc:docMk/>
            <pc:sldMk cId="394549028" sldId="269"/>
            <ac:spMk id="4" creationId="{00000000-0000-0000-0000-000000000000}"/>
          </ac:spMkLst>
        </pc:spChg>
        <pc:picChg chg="add del mod">
          <ac:chgData name="Sridharan Madhusudhanan - Singapore-MR Life APAC" userId="2012e1ef-496f-401e-a87e-5731c5eb228e" providerId="ADAL" clId="{4316FF84-913E-485A-A0AE-211094276666}" dt="2020-08-12T22:41:35.491" v="1234" actId="478"/>
          <ac:picMkLst>
            <pc:docMk/>
            <pc:sldMk cId="394549028" sldId="269"/>
            <ac:picMk id="6" creationId="{012CC778-3155-4E48-845E-737613B6B44B}"/>
          </ac:picMkLst>
        </pc:picChg>
      </pc:sldChg>
      <pc:sldChg chg="addSp delSp modSp add modAnim">
        <pc:chgData name="Sridharan Madhusudhanan - Singapore-MR Life APAC" userId="2012e1ef-496f-401e-a87e-5731c5eb228e" providerId="ADAL" clId="{4316FF84-913E-485A-A0AE-211094276666}" dt="2020-08-12T22:19:31.028" v="1031"/>
        <pc:sldMkLst>
          <pc:docMk/>
          <pc:sldMk cId="1744942085" sldId="270"/>
        </pc:sldMkLst>
        <pc:spChg chg="mod">
          <ac:chgData name="Sridharan Madhusudhanan - Singapore-MR Life APAC" userId="2012e1ef-496f-401e-a87e-5731c5eb228e" providerId="ADAL" clId="{4316FF84-913E-485A-A0AE-211094276666}" dt="2020-08-12T22:18:50.626" v="1025" actId="20577"/>
          <ac:spMkLst>
            <pc:docMk/>
            <pc:sldMk cId="1744942085" sldId="270"/>
            <ac:spMk id="3" creationId="{00000000-0000-0000-0000-000000000000}"/>
          </ac:spMkLst>
        </pc:spChg>
        <pc:spChg chg="mod">
          <ac:chgData name="Sridharan Madhusudhanan - Singapore-MR Life APAC" userId="2012e1ef-496f-401e-a87e-5731c5eb228e" providerId="ADAL" clId="{4316FF84-913E-485A-A0AE-211094276666}" dt="2020-08-12T22:14:09.619" v="995" actId="6549"/>
          <ac:spMkLst>
            <pc:docMk/>
            <pc:sldMk cId="1744942085" sldId="270"/>
            <ac:spMk id="4" creationId="{00000000-0000-0000-0000-000000000000}"/>
          </ac:spMkLst>
        </pc:spChg>
        <pc:picChg chg="add del mod">
          <ac:chgData name="Sridharan Madhusudhanan - Singapore-MR Life APAC" userId="2012e1ef-496f-401e-a87e-5731c5eb228e" providerId="ADAL" clId="{4316FF84-913E-485A-A0AE-211094276666}" dt="2020-08-12T22:16:02.735" v="1003" actId="478"/>
          <ac:picMkLst>
            <pc:docMk/>
            <pc:sldMk cId="1744942085" sldId="270"/>
            <ac:picMk id="6" creationId="{51C8BC5F-0FCC-4BDF-A79C-BCB169579198}"/>
          </ac:picMkLst>
        </pc:picChg>
        <pc:picChg chg="add del mod">
          <ac:chgData name="Sridharan Madhusudhanan - Singapore-MR Life APAC" userId="2012e1ef-496f-401e-a87e-5731c5eb228e" providerId="ADAL" clId="{4316FF84-913E-485A-A0AE-211094276666}" dt="2020-08-12T22:18:17.024" v="1019" actId="478"/>
          <ac:picMkLst>
            <pc:docMk/>
            <pc:sldMk cId="1744942085" sldId="270"/>
            <ac:picMk id="7" creationId="{2C3BA4DE-1DF1-4FFA-BCEB-1B3C6EA29679}"/>
          </ac:picMkLst>
        </pc:picChg>
        <pc:picChg chg="add mod">
          <ac:chgData name="Sridharan Madhusudhanan - Singapore-MR Life APAC" userId="2012e1ef-496f-401e-a87e-5731c5eb228e" providerId="ADAL" clId="{4316FF84-913E-485A-A0AE-211094276666}" dt="2020-08-12T22:18:38.411" v="1023" actId="1076"/>
          <ac:picMkLst>
            <pc:docMk/>
            <pc:sldMk cId="1744942085" sldId="270"/>
            <ac:picMk id="8" creationId="{6D1488F6-F4C9-43ED-856C-D1A11D697C9D}"/>
          </ac:picMkLst>
        </pc:picChg>
        <pc:picChg chg="add del mod">
          <ac:chgData name="Sridharan Madhusudhanan - Singapore-MR Life APAC" userId="2012e1ef-496f-401e-a87e-5731c5eb228e" providerId="ADAL" clId="{4316FF84-913E-485A-A0AE-211094276666}" dt="2020-08-12T22:17:13.022" v="1009" actId="478"/>
          <ac:picMkLst>
            <pc:docMk/>
            <pc:sldMk cId="1744942085" sldId="270"/>
            <ac:picMk id="9" creationId="{42B9D951-4347-4A29-B260-10E505EBA813}"/>
          </ac:picMkLst>
        </pc:picChg>
        <pc:picChg chg="add del">
          <ac:chgData name="Sridharan Madhusudhanan - Singapore-MR Life APAC" userId="2012e1ef-496f-401e-a87e-5731c5eb228e" providerId="ADAL" clId="{4316FF84-913E-485A-A0AE-211094276666}" dt="2020-08-12T22:16:52.423" v="1007" actId="478"/>
          <ac:picMkLst>
            <pc:docMk/>
            <pc:sldMk cId="1744942085" sldId="270"/>
            <ac:picMk id="10" creationId="{ABDF64D4-A58C-421E-A7E7-31B04969B80E}"/>
          </ac:picMkLst>
        </pc:picChg>
        <pc:picChg chg="add mod">
          <ac:chgData name="Sridharan Madhusudhanan - Singapore-MR Life APAC" userId="2012e1ef-496f-401e-a87e-5731c5eb228e" providerId="ADAL" clId="{4316FF84-913E-485A-A0AE-211094276666}" dt="2020-08-12T22:19:24.005" v="1030" actId="1035"/>
          <ac:picMkLst>
            <pc:docMk/>
            <pc:sldMk cId="1744942085" sldId="270"/>
            <ac:picMk id="11" creationId="{92EA68F3-936F-454C-9813-226A908CD17C}"/>
          </ac:picMkLst>
        </pc:picChg>
        <pc:picChg chg="add mod">
          <ac:chgData name="Sridharan Madhusudhanan - Singapore-MR Life APAC" userId="2012e1ef-496f-401e-a87e-5731c5eb228e" providerId="ADAL" clId="{4316FF84-913E-485A-A0AE-211094276666}" dt="2020-08-12T22:18:42.818" v="1024" actId="1076"/>
          <ac:picMkLst>
            <pc:docMk/>
            <pc:sldMk cId="1744942085" sldId="270"/>
            <ac:picMk id="12" creationId="{E10C39E0-70F2-483E-9E0F-DF6EC905E486}"/>
          </ac:picMkLst>
        </pc:picChg>
      </pc:sldChg>
      <pc:sldChg chg="addSp modSp add modAnim">
        <pc:chgData name="Sridharan Madhusudhanan - Singapore-MR Life APAC" userId="2012e1ef-496f-401e-a87e-5731c5eb228e" providerId="ADAL" clId="{4316FF84-913E-485A-A0AE-211094276666}" dt="2020-08-13T03:35:53.160" v="11454" actId="255"/>
        <pc:sldMkLst>
          <pc:docMk/>
          <pc:sldMk cId="3878060032" sldId="271"/>
        </pc:sldMkLst>
        <pc:spChg chg="mod">
          <ac:chgData name="Sridharan Madhusudhanan - Singapore-MR Life APAC" userId="2012e1ef-496f-401e-a87e-5731c5eb228e" providerId="ADAL" clId="{4316FF84-913E-485A-A0AE-211094276666}" dt="2020-08-12T22:28:50.424" v="1178" actId="20577"/>
          <ac:spMkLst>
            <pc:docMk/>
            <pc:sldMk cId="3878060032" sldId="271"/>
            <ac:spMk id="3" creationId="{00000000-0000-0000-0000-000000000000}"/>
          </ac:spMkLst>
        </pc:spChg>
        <pc:spChg chg="mod">
          <ac:chgData name="Sridharan Madhusudhanan - Singapore-MR Life APAC" userId="2012e1ef-496f-401e-a87e-5731c5eb228e" providerId="ADAL" clId="{4316FF84-913E-485A-A0AE-211094276666}" dt="2020-08-13T03:35:53.160" v="11454" actId="255"/>
          <ac:spMkLst>
            <pc:docMk/>
            <pc:sldMk cId="3878060032" sldId="271"/>
            <ac:spMk id="4" creationId="{00000000-0000-0000-0000-000000000000}"/>
          </ac:spMkLst>
        </pc:spChg>
        <pc:picChg chg="add mod">
          <ac:chgData name="Sridharan Madhusudhanan - Singapore-MR Life APAC" userId="2012e1ef-496f-401e-a87e-5731c5eb228e" providerId="ADAL" clId="{4316FF84-913E-485A-A0AE-211094276666}" dt="2020-08-12T22:25:40.837" v="1176" actId="1076"/>
          <ac:picMkLst>
            <pc:docMk/>
            <pc:sldMk cId="3878060032" sldId="271"/>
            <ac:picMk id="6" creationId="{F3073639-8883-411C-A439-7AF413283D40}"/>
          </ac:picMkLst>
        </pc:picChg>
        <pc:picChg chg="add mod">
          <ac:chgData name="Sridharan Madhusudhanan - Singapore-MR Life APAC" userId="2012e1ef-496f-401e-a87e-5731c5eb228e" providerId="ADAL" clId="{4316FF84-913E-485A-A0AE-211094276666}" dt="2020-08-12T22:36:36.216" v="1189" actId="1038"/>
          <ac:picMkLst>
            <pc:docMk/>
            <pc:sldMk cId="3878060032" sldId="271"/>
            <ac:picMk id="7" creationId="{E033DFB8-DC80-422F-9643-494DC1342100}"/>
          </ac:picMkLst>
        </pc:picChg>
      </pc:sldChg>
      <pc:sldChg chg="addSp delSp modSp add del modAnim">
        <pc:chgData name="Sridharan Madhusudhanan - Singapore-MR Life APAC" userId="2012e1ef-496f-401e-a87e-5731c5eb228e" providerId="ADAL" clId="{4316FF84-913E-485A-A0AE-211094276666}" dt="2020-08-12T22:43:57.330" v="1251" actId="2696"/>
        <pc:sldMkLst>
          <pc:docMk/>
          <pc:sldMk cId="1588802253" sldId="272"/>
        </pc:sldMkLst>
        <pc:spChg chg="mod">
          <ac:chgData name="Sridharan Madhusudhanan - Singapore-MR Life APAC" userId="2012e1ef-496f-401e-a87e-5731c5eb228e" providerId="ADAL" clId="{4316FF84-913E-485A-A0AE-211094276666}" dt="2020-08-12T22:40:35.273" v="1215" actId="20577"/>
          <ac:spMkLst>
            <pc:docMk/>
            <pc:sldMk cId="1588802253" sldId="272"/>
            <ac:spMk id="3" creationId="{00000000-0000-0000-0000-000000000000}"/>
          </ac:spMkLst>
        </pc:spChg>
        <pc:spChg chg="mod">
          <ac:chgData name="Sridharan Madhusudhanan - Singapore-MR Life APAC" userId="2012e1ef-496f-401e-a87e-5731c5eb228e" providerId="ADAL" clId="{4316FF84-913E-485A-A0AE-211094276666}" dt="2020-08-12T22:40:48.167" v="1230" actId="2711"/>
          <ac:spMkLst>
            <pc:docMk/>
            <pc:sldMk cId="1588802253" sldId="272"/>
            <ac:spMk id="4" creationId="{00000000-0000-0000-0000-000000000000}"/>
          </ac:spMkLst>
        </pc:spChg>
        <pc:picChg chg="add del">
          <ac:chgData name="Sridharan Madhusudhanan - Singapore-MR Life APAC" userId="2012e1ef-496f-401e-a87e-5731c5eb228e" providerId="ADAL" clId="{4316FF84-913E-485A-A0AE-211094276666}" dt="2020-08-12T22:43:53.822" v="1250"/>
          <ac:picMkLst>
            <pc:docMk/>
            <pc:sldMk cId="1588802253" sldId="272"/>
            <ac:picMk id="6" creationId="{782DEE22-9A0B-4B4E-B0D3-F03B786C5A3B}"/>
          </ac:picMkLst>
        </pc:picChg>
      </pc:sldChg>
      <pc:sldChg chg="modSp add modAnim">
        <pc:chgData name="Sridharan Madhusudhanan - Singapore-MR Life APAC" userId="2012e1ef-496f-401e-a87e-5731c5eb228e" providerId="ADAL" clId="{4316FF84-913E-485A-A0AE-211094276666}" dt="2020-08-13T03:36:35.142" v="11456"/>
        <pc:sldMkLst>
          <pc:docMk/>
          <pc:sldMk cId="2330075933" sldId="273"/>
        </pc:sldMkLst>
        <pc:spChg chg="mod">
          <ac:chgData name="Sridharan Madhusudhanan - Singapore-MR Life APAC" userId="2012e1ef-496f-401e-a87e-5731c5eb228e" providerId="ADAL" clId="{4316FF84-913E-485A-A0AE-211094276666}" dt="2020-08-12T22:44:41.284" v="1277" actId="20577"/>
          <ac:spMkLst>
            <pc:docMk/>
            <pc:sldMk cId="2330075933" sldId="273"/>
            <ac:spMk id="3" creationId="{00000000-0000-0000-0000-000000000000}"/>
          </ac:spMkLst>
        </pc:spChg>
        <pc:spChg chg="mod">
          <ac:chgData name="Sridharan Madhusudhanan - Singapore-MR Life APAC" userId="2012e1ef-496f-401e-a87e-5731c5eb228e" providerId="ADAL" clId="{4316FF84-913E-485A-A0AE-211094276666}" dt="2020-08-12T23:00:23.708" v="2120" actId="15"/>
          <ac:spMkLst>
            <pc:docMk/>
            <pc:sldMk cId="2330075933" sldId="273"/>
            <ac:spMk id="4" creationId="{00000000-0000-0000-0000-000000000000}"/>
          </ac:spMkLst>
        </pc:spChg>
      </pc:sldChg>
      <pc:sldChg chg="modSp add del setBg modAnim">
        <pc:chgData name="Sridharan Madhusudhanan - Singapore-MR Life APAC" userId="2012e1ef-496f-401e-a87e-5731c5eb228e" providerId="ADAL" clId="{4316FF84-913E-485A-A0AE-211094276666}" dt="2020-08-12T22:43:35.702" v="1247" actId="2696"/>
        <pc:sldMkLst>
          <pc:docMk/>
          <pc:sldMk cId="684229989" sldId="274"/>
        </pc:sldMkLst>
        <pc:spChg chg="mod">
          <ac:chgData name="Sridharan Madhusudhanan - Singapore-MR Life APAC" userId="2012e1ef-496f-401e-a87e-5731c5eb228e" providerId="ADAL" clId="{4316FF84-913E-485A-A0AE-211094276666}" dt="2020-08-12T22:41:41.869" v="1235" actId="6549"/>
          <ac:spMkLst>
            <pc:docMk/>
            <pc:sldMk cId="684229989" sldId="274"/>
            <ac:spMk id="4" creationId="{00000000-0000-0000-0000-000000000000}"/>
          </ac:spMkLst>
        </pc:spChg>
        <pc:picChg chg="mod">
          <ac:chgData name="Sridharan Madhusudhanan - Singapore-MR Life APAC" userId="2012e1ef-496f-401e-a87e-5731c5eb228e" providerId="ADAL" clId="{4316FF84-913E-485A-A0AE-211094276666}" dt="2020-08-12T22:41:51.527" v="1236" actId="1076"/>
          <ac:picMkLst>
            <pc:docMk/>
            <pc:sldMk cId="684229989" sldId="274"/>
            <ac:picMk id="6" creationId="{012CC778-3155-4E48-845E-737613B6B44B}"/>
          </ac:picMkLst>
        </pc:picChg>
      </pc:sldChg>
      <pc:sldChg chg="addSp delSp modSp add delAnim modAnim">
        <pc:chgData name="Sridharan Madhusudhanan - Singapore-MR Life APAC" userId="2012e1ef-496f-401e-a87e-5731c5eb228e" providerId="ADAL" clId="{4316FF84-913E-485A-A0AE-211094276666}" dt="2020-08-13T03:34:58.835" v="11446"/>
        <pc:sldMkLst>
          <pc:docMk/>
          <pc:sldMk cId="1504769607" sldId="275"/>
        </pc:sldMkLst>
        <pc:spChg chg="del">
          <ac:chgData name="Sridharan Madhusudhanan - Singapore-MR Life APAC" userId="2012e1ef-496f-401e-a87e-5731c5eb228e" providerId="ADAL" clId="{4316FF84-913E-485A-A0AE-211094276666}" dt="2020-08-12T22:42:28.922" v="1238" actId="478"/>
          <ac:spMkLst>
            <pc:docMk/>
            <pc:sldMk cId="1504769607" sldId="275"/>
            <ac:spMk id="4" creationId="{00000000-0000-0000-0000-000000000000}"/>
          </ac:spMkLst>
        </pc:spChg>
        <pc:spChg chg="add mod">
          <ac:chgData name="Sridharan Madhusudhanan - Singapore-MR Life APAC" userId="2012e1ef-496f-401e-a87e-5731c5eb228e" providerId="ADAL" clId="{4316FF84-913E-485A-A0AE-211094276666}" dt="2020-08-13T03:33:42.822" v="11441" actId="207"/>
          <ac:spMkLst>
            <pc:docMk/>
            <pc:sldMk cId="1504769607" sldId="275"/>
            <ac:spMk id="6" creationId="{2247F9CE-29C4-4408-B68F-AA0203AAD46B}"/>
          </ac:spMkLst>
        </pc:spChg>
        <pc:spChg chg="add mod">
          <ac:chgData name="Sridharan Madhusudhanan - Singapore-MR Life APAC" userId="2012e1ef-496f-401e-a87e-5731c5eb228e" providerId="ADAL" clId="{4316FF84-913E-485A-A0AE-211094276666}" dt="2020-08-12T23:48:09.965" v="2250" actId="20577"/>
          <ac:spMkLst>
            <pc:docMk/>
            <pc:sldMk cId="1504769607" sldId="275"/>
            <ac:spMk id="8" creationId="{2FF8054E-B9BB-466A-B607-0C1F11279D9D}"/>
          </ac:spMkLst>
        </pc:spChg>
        <pc:spChg chg="add mod">
          <ac:chgData name="Sridharan Madhusudhanan - Singapore-MR Life APAC" userId="2012e1ef-496f-401e-a87e-5731c5eb228e" providerId="ADAL" clId="{4316FF84-913E-485A-A0AE-211094276666}" dt="2020-08-12T23:49:03.695" v="2400" actId="1076"/>
          <ac:spMkLst>
            <pc:docMk/>
            <pc:sldMk cId="1504769607" sldId="275"/>
            <ac:spMk id="9" creationId="{8BE2F729-6B36-43F7-8865-E4809CCD4955}"/>
          </ac:spMkLst>
        </pc:spChg>
        <pc:picChg chg="add del mod">
          <ac:chgData name="Sridharan Madhusudhanan - Singapore-MR Life APAC" userId="2012e1ef-496f-401e-a87e-5731c5eb228e" providerId="ADAL" clId="{4316FF84-913E-485A-A0AE-211094276666}" dt="2020-08-12T23:47:31.480" v="2220" actId="478"/>
          <ac:picMkLst>
            <pc:docMk/>
            <pc:sldMk cId="1504769607" sldId="275"/>
            <ac:picMk id="7" creationId="{AC4BDB43-5E99-453B-BC4C-45E0F5816BDE}"/>
          </ac:picMkLst>
        </pc:picChg>
      </pc:sldChg>
      <pc:sldChg chg="modSp add">
        <pc:chgData name="Sridharan Madhusudhanan - Singapore-MR Life APAC" userId="2012e1ef-496f-401e-a87e-5731c5eb228e" providerId="ADAL" clId="{4316FF84-913E-485A-A0AE-211094276666}" dt="2020-08-13T01:27:51.936" v="2923" actId="20577"/>
        <pc:sldMkLst>
          <pc:docMk/>
          <pc:sldMk cId="3174818049" sldId="276"/>
        </pc:sldMkLst>
        <pc:spChg chg="mod">
          <ac:chgData name="Sridharan Madhusudhanan - Singapore-MR Life APAC" userId="2012e1ef-496f-401e-a87e-5731c5eb228e" providerId="ADAL" clId="{4316FF84-913E-485A-A0AE-211094276666}" dt="2020-08-12T22:58:13.179" v="2107" actId="20577"/>
          <ac:spMkLst>
            <pc:docMk/>
            <pc:sldMk cId="3174818049" sldId="276"/>
            <ac:spMk id="3" creationId="{00000000-0000-0000-0000-000000000000}"/>
          </ac:spMkLst>
        </pc:spChg>
        <pc:spChg chg="mod">
          <ac:chgData name="Sridharan Madhusudhanan - Singapore-MR Life APAC" userId="2012e1ef-496f-401e-a87e-5731c5eb228e" providerId="ADAL" clId="{4316FF84-913E-485A-A0AE-211094276666}" dt="2020-08-13T01:27:51.936" v="2923" actId="20577"/>
          <ac:spMkLst>
            <pc:docMk/>
            <pc:sldMk cId="3174818049" sldId="276"/>
            <ac:spMk id="4" creationId="{00000000-0000-0000-0000-000000000000}"/>
          </ac:spMkLst>
        </pc:spChg>
      </pc:sldChg>
      <pc:sldChg chg="modSp add">
        <pc:chgData name="Sridharan Madhusudhanan - Singapore-MR Life APAC" userId="2012e1ef-496f-401e-a87e-5731c5eb228e" providerId="ADAL" clId="{4316FF84-913E-485A-A0AE-211094276666}" dt="2020-08-13T01:51:47.043" v="4820" actId="108"/>
        <pc:sldMkLst>
          <pc:docMk/>
          <pc:sldMk cId="1786219863" sldId="277"/>
        </pc:sldMkLst>
        <pc:spChg chg="mod">
          <ac:chgData name="Sridharan Madhusudhanan - Singapore-MR Life APAC" userId="2012e1ef-496f-401e-a87e-5731c5eb228e" providerId="ADAL" clId="{4316FF84-913E-485A-A0AE-211094276666}" dt="2020-08-12T22:53:09.461" v="1838" actId="20577"/>
          <ac:spMkLst>
            <pc:docMk/>
            <pc:sldMk cId="1786219863" sldId="277"/>
            <ac:spMk id="3" creationId="{00000000-0000-0000-0000-000000000000}"/>
          </ac:spMkLst>
        </pc:spChg>
        <pc:spChg chg="mod">
          <ac:chgData name="Sridharan Madhusudhanan - Singapore-MR Life APAC" userId="2012e1ef-496f-401e-a87e-5731c5eb228e" providerId="ADAL" clId="{4316FF84-913E-485A-A0AE-211094276666}" dt="2020-08-13T01:51:47.043" v="4820" actId="108"/>
          <ac:spMkLst>
            <pc:docMk/>
            <pc:sldMk cId="1786219863" sldId="277"/>
            <ac:spMk id="4" creationId="{00000000-0000-0000-0000-000000000000}"/>
          </ac:spMkLst>
        </pc:spChg>
      </pc:sldChg>
      <pc:sldChg chg="modSp add">
        <pc:chgData name="Sridharan Madhusudhanan - Singapore-MR Life APAC" userId="2012e1ef-496f-401e-a87e-5731c5eb228e" providerId="ADAL" clId="{4316FF84-913E-485A-A0AE-211094276666}" dt="2020-08-13T01:28:51.895" v="2963" actId="255"/>
        <pc:sldMkLst>
          <pc:docMk/>
          <pc:sldMk cId="1764953335" sldId="278"/>
        </pc:sldMkLst>
        <pc:spChg chg="mod">
          <ac:chgData name="Sridharan Madhusudhanan - Singapore-MR Life APAC" userId="2012e1ef-496f-401e-a87e-5731c5eb228e" providerId="ADAL" clId="{4316FF84-913E-485A-A0AE-211094276666}" dt="2020-08-12T22:58:07.828" v="2105" actId="20577"/>
          <ac:spMkLst>
            <pc:docMk/>
            <pc:sldMk cId="1764953335" sldId="278"/>
            <ac:spMk id="3" creationId="{00000000-0000-0000-0000-000000000000}"/>
          </ac:spMkLst>
        </pc:spChg>
        <pc:spChg chg="mod">
          <ac:chgData name="Sridharan Madhusudhanan - Singapore-MR Life APAC" userId="2012e1ef-496f-401e-a87e-5731c5eb228e" providerId="ADAL" clId="{4316FF84-913E-485A-A0AE-211094276666}" dt="2020-08-13T01:28:51.895" v="2963" actId="255"/>
          <ac:spMkLst>
            <pc:docMk/>
            <pc:sldMk cId="1764953335" sldId="278"/>
            <ac:spMk id="4" creationId="{00000000-0000-0000-0000-000000000000}"/>
          </ac:spMkLst>
        </pc:spChg>
      </pc:sldChg>
      <pc:sldChg chg="modSp add">
        <pc:chgData name="Sridharan Madhusudhanan - Singapore-MR Life APAC" userId="2012e1ef-496f-401e-a87e-5731c5eb228e" providerId="ADAL" clId="{4316FF84-913E-485A-A0AE-211094276666}" dt="2020-08-13T01:30:15.002" v="2974" actId="255"/>
        <pc:sldMkLst>
          <pc:docMk/>
          <pc:sldMk cId="1767191564" sldId="279"/>
        </pc:sldMkLst>
        <pc:spChg chg="mod">
          <ac:chgData name="Sridharan Madhusudhanan - Singapore-MR Life APAC" userId="2012e1ef-496f-401e-a87e-5731c5eb228e" providerId="ADAL" clId="{4316FF84-913E-485A-A0AE-211094276666}" dt="2020-08-12T23:00:38.422" v="2139" actId="20577"/>
          <ac:spMkLst>
            <pc:docMk/>
            <pc:sldMk cId="1767191564" sldId="279"/>
            <ac:spMk id="3" creationId="{00000000-0000-0000-0000-000000000000}"/>
          </ac:spMkLst>
        </pc:spChg>
        <pc:spChg chg="mod">
          <ac:chgData name="Sridharan Madhusudhanan - Singapore-MR Life APAC" userId="2012e1ef-496f-401e-a87e-5731c5eb228e" providerId="ADAL" clId="{4316FF84-913E-485A-A0AE-211094276666}" dt="2020-08-13T01:30:15.002" v="2974" actId="255"/>
          <ac:spMkLst>
            <pc:docMk/>
            <pc:sldMk cId="1767191564" sldId="279"/>
            <ac:spMk id="4" creationId="{00000000-0000-0000-0000-000000000000}"/>
          </ac:spMkLst>
        </pc:spChg>
      </pc:sldChg>
      <pc:sldChg chg="addSp modSp add del">
        <pc:chgData name="Sridharan Madhusudhanan - Singapore-MR Life APAC" userId="2012e1ef-496f-401e-a87e-5731c5eb228e" providerId="ADAL" clId="{4316FF84-913E-485A-A0AE-211094276666}" dt="2020-08-12T23:55:52.518" v="2449" actId="2696"/>
        <pc:sldMkLst>
          <pc:docMk/>
          <pc:sldMk cId="192690222" sldId="280"/>
        </pc:sldMkLst>
        <pc:spChg chg="mod">
          <ac:chgData name="Sridharan Madhusudhanan - Singapore-MR Life APAC" userId="2012e1ef-496f-401e-a87e-5731c5eb228e" providerId="ADAL" clId="{4316FF84-913E-485A-A0AE-211094276666}" dt="2020-08-12T23:51:54.979" v="2416" actId="20577"/>
          <ac:spMkLst>
            <pc:docMk/>
            <pc:sldMk cId="192690222" sldId="280"/>
            <ac:spMk id="4" creationId="{00000000-0000-0000-0000-000000000000}"/>
          </ac:spMkLst>
        </pc:spChg>
        <pc:picChg chg="add mod">
          <ac:chgData name="Sridharan Madhusudhanan - Singapore-MR Life APAC" userId="2012e1ef-496f-401e-a87e-5731c5eb228e" providerId="ADAL" clId="{4316FF84-913E-485A-A0AE-211094276666}" dt="2020-08-12T23:51:50.059" v="2415" actId="1038"/>
          <ac:picMkLst>
            <pc:docMk/>
            <pc:sldMk cId="192690222" sldId="280"/>
            <ac:picMk id="6" creationId="{3FA56236-60EE-465A-B892-4EC8579CA310}"/>
          </ac:picMkLst>
        </pc:picChg>
      </pc:sldChg>
      <pc:sldChg chg="add del setBg">
        <pc:chgData name="Sridharan Madhusudhanan - Singapore-MR Life APAC" userId="2012e1ef-496f-401e-a87e-5731c5eb228e" providerId="ADAL" clId="{4316FF84-913E-485A-A0AE-211094276666}" dt="2020-08-13T00:01:15.658" v="2524" actId="2696"/>
        <pc:sldMkLst>
          <pc:docMk/>
          <pc:sldMk cId="1695588958" sldId="280"/>
        </pc:sldMkLst>
      </pc:sldChg>
      <pc:sldChg chg="addSp modSp add del ord">
        <pc:chgData name="Sridharan Madhusudhanan - Singapore-MR Life APAC" userId="2012e1ef-496f-401e-a87e-5731c5eb228e" providerId="ADAL" clId="{4316FF84-913E-485A-A0AE-211094276666}" dt="2020-08-12T23:55:52.509" v="2448" actId="2696"/>
        <pc:sldMkLst>
          <pc:docMk/>
          <pc:sldMk cId="1081837222" sldId="281"/>
        </pc:sldMkLst>
        <pc:spChg chg="mod">
          <ac:chgData name="Sridharan Madhusudhanan - Singapore-MR Life APAC" userId="2012e1ef-496f-401e-a87e-5731c5eb228e" providerId="ADAL" clId="{4316FF84-913E-485A-A0AE-211094276666}" dt="2020-08-12T23:53:15.567" v="2420" actId="20577"/>
          <ac:spMkLst>
            <pc:docMk/>
            <pc:sldMk cId="1081837222" sldId="281"/>
            <ac:spMk id="4" creationId="{00000000-0000-0000-0000-000000000000}"/>
          </ac:spMkLst>
        </pc:spChg>
        <pc:picChg chg="add mod">
          <ac:chgData name="Sridharan Madhusudhanan - Singapore-MR Life APAC" userId="2012e1ef-496f-401e-a87e-5731c5eb228e" providerId="ADAL" clId="{4316FF84-913E-485A-A0AE-211094276666}" dt="2020-08-12T23:55:39.323" v="2447" actId="1038"/>
          <ac:picMkLst>
            <pc:docMk/>
            <pc:sldMk cId="1081837222" sldId="281"/>
            <ac:picMk id="6" creationId="{3DE6839A-2187-456F-9E99-31E8264E0E11}"/>
          </ac:picMkLst>
        </pc:picChg>
      </pc:sldChg>
      <pc:sldChg chg="addSp delSp modSp add del setBg">
        <pc:chgData name="Sridharan Madhusudhanan - Singapore-MR Life APAC" userId="2012e1ef-496f-401e-a87e-5731c5eb228e" providerId="ADAL" clId="{4316FF84-913E-485A-A0AE-211094276666}" dt="2020-08-12T23:59:59.020" v="2512" actId="2696"/>
        <pc:sldMkLst>
          <pc:docMk/>
          <pc:sldMk cId="2532799394" sldId="281"/>
        </pc:sldMkLst>
        <pc:graphicFrameChg chg="add del modGraphic">
          <ac:chgData name="Sridharan Madhusudhanan - Singapore-MR Life APAC" userId="2012e1ef-496f-401e-a87e-5731c5eb228e" providerId="ADAL" clId="{4316FF84-913E-485A-A0AE-211094276666}" dt="2020-08-12T23:56:49.446" v="2460" actId="27309"/>
          <ac:graphicFrameMkLst>
            <pc:docMk/>
            <pc:sldMk cId="2532799394" sldId="281"/>
            <ac:graphicFrameMk id="8" creationId="{AD5EA28D-C3E5-4935-9AD1-B28E871234C0}"/>
          </ac:graphicFrameMkLst>
        </pc:graphicFrameChg>
        <pc:picChg chg="del">
          <ac:chgData name="Sridharan Madhusudhanan - Singapore-MR Life APAC" userId="2012e1ef-496f-401e-a87e-5731c5eb228e" providerId="ADAL" clId="{4316FF84-913E-485A-A0AE-211094276666}" dt="2020-08-12T23:56:44.682" v="2457"/>
          <ac:picMkLst>
            <pc:docMk/>
            <pc:sldMk cId="2532799394" sldId="281"/>
            <ac:picMk id="6" creationId="{3DE6839A-2187-456F-9E99-31E8264E0E11}"/>
          </ac:picMkLst>
        </pc:picChg>
        <pc:picChg chg="add">
          <ac:chgData name="Sridharan Madhusudhanan - Singapore-MR Life APAC" userId="2012e1ef-496f-401e-a87e-5731c5eb228e" providerId="ADAL" clId="{4316FF84-913E-485A-A0AE-211094276666}" dt="2020-08-12T23:56:52.806" v="2461"/>
          <ac:picMkLst>
            <pc:docMk/>
            <pc:sldMk cId="2532799394" sldId="281"/>
            <ac:picMk id="9" creationId="{97E2437C-7C7C-4832-86B0-238093689922}"/>
          </ac:picMkLst>
        </pc:picChg>
      </pc:sldChg>
      <pc:sldChg chg="add del setBg">
        <pc:chgData name="Sridharan Madhusudhanan - Singapore-MR Life APAC" userId="2012e1ef-496f-401e-a87e-5731c5eb228e" providerId="ADAL" clId="{4316FF84-913E-485A-A0AE-211094276666}" dt="2020-08-13T00:02:19.704" v="2533" actId="2696"/>
        <pc:sldMkLst>
          <pc:docMk/>
          <pc:sldMk cId="766710517" sldId="282"/>
        </pc:sldMkLst>
      </pc:sldChg>
      <pc:sldChg chg="addSp modSp add del">
        <pc:chgData name="Sridharan Madhusudhanan - Singapore-MR Life APAC" userId="2012e1ef-496f-401e-a87e-5731c5eb228e" providerId="ADAL" clId="{4316FF84-913E-485A-A0AE-211094276666}" dt="2020-08-12T23:55:52.525" v="2450" actId="2696"/>
        <pc:sldMkLst>
          <pc:docMk/>
          <pc:sldMk cId="1870190442" sldId="282"/>
        </pc:sldMkLst>
        <pc:spChg chg="mod">
          <ac:chgData name="Sridharan Madhusudhanan - Singapore-MR Life APAC" userId="2012e1ef-496f-401e-a87e-5731c5eb228e" providerId="ADAL" clId="{4316FF84-913E-485A-A0AE-211094276666}" dt="2020-08-12T23:55:04.099" v="2424" actId="20577"/>
          <ac:spMkLst>
            <pc:docMk/>
            <pc:sldMk cId="1870190442" sldId="282"/>
            <ac:spMk id="4" creationId="{00000000-0000-0000-0000-000000000000}"/>
          </ac:spMkLst>
        </pc:spChg>
        <pc:picChg chg="add mod">
          <ac:chgData name="Sridharan Madhusudhanan - Singapore-MR Life APAC" userId="2012e1ef-496f-401e-a87e-5731c5eb228e" providerId="ADAL" clId="{4316FF84-913E-485A-A0AE-211094276666}" dt="2020-08-12T23:55:17.037" v="2445" actId="1036"/>
          <ac:picMkLst>
            <pc:docMk/>
            <pc:sldMk cId="1870190442" sldId="282"/>
            <ac:picMk id="6" creationId="{CE918087-91C0-4494-9B3B-A5694DD1A749}"/>
          </ac:picMkLst>
        </pc:picChg>
      </pc:sldChg>
      <pc:sldChg chg="add del">
        <pc:chgData name="Sridharan Madhusudhanan - Singapore-MR Life APAC" userId="2012e1ef-496f-401e-a87e-5731c5eb228e" providerId="ADAL" clId="{4316FF84-913E-485A-A0AE-211094276666}" dt="2020-08-13T01:25:39.276" v="2872" actId="2696"/>
        <pc:sldMkLst>
          <pc:docMk/>
          <pc:sldMk cId="1263344886" sldId="283"/>
        </pc:sldMkLst>
      </pc:sldChg>
      <pc:sldChg chg="addSp modSp add modAnim">
        <pc:chgData name="Sridharan Madhusudhanan - Singapore-MR Life APAC" userId="2012e1ef-496f-401e-a87e-5731c5eb228e" providerId="ADAL" clId="{4316FF84-913E-485A-A0AE-211094276666}" dt="2020-08-13T03:38:05.280" v="11459"/>
        <pc:sldMkLst>
          <pc:docMk/>
          <pc:sldMk cId="3101860695" sldId="284"/>
        </pc:sldMkLst>
        <pc:spChg chg="mod">
          <ac:chgData name="Sridharan Madhusudhanan - Singapore-MR Life APAC" userId="2012e1ef-496f-401e-a87e-5731c5eb228e" providerId="ADAL" clId="{4316FF84-913E-485A-A0AE-211094276666}" dt="2020-08-13T01:26:34.992" v="2914" actId="5793"/>
          <ac:spMkLst>
            <pc:docMk/>
            <pc:sldMk cId="3101860695" sldId="284"/>
            <ac:spMk id="3" creationId="{00000000-0000-0000-0000-000000000000}"/>
          </ac:spMkLst>
        </pc:spChg>
        <pc:spChg chg="mod">
          <ac:chgData name="Sridharan Madhusudhanan - Singapore-MR Life APAC" userId="2012e1ef-496f-401e-a87e-5731c5eb228e" providerId="ADAL" clId="{4316FF84-913E-485A-A0AE-211094276666}" dt="2020-08-13T00:07:54.142" v="2543" actId="20577"/>
          <ac:spMkLst>
            <pc:docMk/>
            <pc:sldMk cId="3101860695" sldId="284"/>
            <ac:spMk id="4" creationId="{00000000-0000-0000-0000-000000000000}"/>
          </ac:spMkLst>
        </pc:spChg>
        <pc:spChg chg="add mod">
          <ac:chgData name="Sridharan Madhusudhanan - Singapore-MR Life APAC" userId="2012e1ef-496f-401e-a87e-5731c5eb228e" providerId="ADAL" clId="{4316FF84-913E-485A-A0AE-211094276666}" dt="2020-08-13T00:09:12.885" v="2552" actId="255"/>
          <ac:spMkLst>
            <pc:docMk/>
            <pc:sldMk cId="3101860695" sldId="284"/>
            <ac:spMk id="7" creationId="{1D1E88EE-F5E8-4DA1-939D-E23A6307841A}"/>
          </ac:spMkLst>
        </pc:spChg>
        <pc:picChg chg="add mod">
          <ac:chgData name="Sridharan Madhusudhanan - Singapore-MR Life APAC" userId="2012e1ef-496f-401e-a87e-5731c5eb228e" providerId="ADAL" clId="{4316FF84-913E-485A-A0AE-211094276666}" dt="2020-08-13T00:08:11.207" v="2546" actId="1076"/>
          <ac:picMkLst>
            <pc:docMk/>
            <pc:sldMk cId="3101860695" sldId="284"/>
            <ac:picMk id="6" creationId="{B5DCC31C-6C6E-4AC6-8FCC-16FFF4151FC6}"/>
          </ac:picMkLst>
        </pc:picChg>
      </pc:sldChg>
      <pc:sldChg chg="addSp delSp modSp add modAnim">
        <pc:chgData name="Sridharan Madhusudhanan - Singapore-MR Life APAC" userId="2012e1ef-496f-401e-a87e-5731c5eb228e" providerId="ADAL" clId="{4316FF84-913E-485A-A0AE-211094276666}" dt="2020-08-13T01:52:28.847" v="4824"/>
        <pc:sldMkLst>
          <pc:docMk/>
          <pc:sldMk cId="1820017282" sldId="285"/>
        </pc:sldMkLst>
        <pc:spChg chg="mod">
          <ac:chgData name="Sridharan Madhusudhanan - Singapore-MR Life APAC" userId="2012e1ef-496f-401e-a87e-5731c5eb228e" providerId="ADAL" clId="{4316FF84-913E-485A-A0AE-211094276666}" dt="2020-08-13T00:10:13.313" v="2578" actId="20577"/>
          <ac:spMkLst>
            <pc:docMk/>
            <pc:sldMk cId="1820017282" sldId="285"/>
            <ac:spMk id="3" creationId="{00000000-0000-0000-0000-000000000000}"/>
          </ac:spMkLst>
        </pc:spChg>
        <pc:spChg chg="mod">
          <ac:chgData name="Sridharan Madhusudhanan - Singapore-MR Life APAC" userId="2012e1ef-496f-401e-a87e-5731c5eb228e" providerId="ADAL" clId="{4316FF84-913E-485A-A0AE-211094276666}" dt="2020-08-13T01:24:36.310" v="2868" actId="255"/>
          <ac:spMkLst>
            <pc:docMk/>
            <pc:sldMk cId="1820017282" sldId="285"/>
            <ac:spMk id="4" creationId="{00000000-0000-0000-0000-000000000000}"/>
          </ac:spMkLst>
        </pc:spChg>
        <pc:picChg chg="add del mod">
          <ac:chgData name="Sridharan Madhusudhanan - Singapore-MR Life APAC" userId="2012e1ef-496f-401e-a87e-5731c5eb228e" providerId="ADAL" clId="{4316FF84-913E-485A-A0AE-211094276666}" dt="2020-08-13T00:12:47.133" v="2583"/>
          <ac:picMkLst>
            <pc:docMk/>
            <pc:sldMk cId="1820017282" sldId="285"/>
            <ac:picMk id="6" creationId="{5FA4A43C-E4A4-4884-8811-7D79794BFB3A}"/>
          </ac:picMkLst>
        </pc:picChg>
        <pc:picChg chg="add mod">
          <ac:chgData name="Sridharan Madhusudhanan - Singapore-MR Life APAC" userId="2012e1ef-496f-401e-a87e-5731c5eb228e" providerId="ADAL" clId="{4316FF84-913E-485A-A0AE-211094276666}" dt="2020-08-13T00:14:25.859" v="2598" actId="1036"/>
          <ac:picMkLst>
            <pc:docMk/>
            <pc:sldMk cId="1820017282" sldId="285"/>
            <ac:picMk id="7" creationId="{D1E3782B-E4FA-490B-BC0D-A8EDB53217E0}"/>
          </ac:picMkLst>
        </pc:picChg>
      </pc:sldChg>
      <pc:sldChg chg="modSp add modAnim">
        <pc:chgData name="Sridharan Madhusudhanan - Singapore-MR Life APAC" userId="2012e1ef-496f-401e-a87e-5731c5eb228e" providerId="ADAL" clId="{4316FF84-913E-485A-A0AE-211094276666}" dt="2020-08-13T03:40:33.622" v="11462"/>
        <pc:sldMkLst>
          <pc:docMk/>
          <pc:sldMk cId="2336122502" sldId="286"/>
        </pc:sldMkLst>
        <pc:spChg chg="mod">
          <ac:chgData name="Sridharan Madhusudhanan - Singapore-MR Life APAC" userId="2012e1ef-496f-401e-a87e-5731c5eb228e" providerId="ADAL" clId="{4316FF84-913E-485A-A0AE-211094276666}" dt="2020-08-13T01:30:50.901" v="2999" actId="14100"/>
          <ac:spMkLst>
            <pc:docMk/>
            <pc:sldMk cId="2336122502" sldId="286"/>
            <ac:spMk id="3" creationId="{00000000-0000-0000-0000-000000000000}"/>
          </ac:spMkLst>
        </pc:spChg>
        <pc:spChg chg="mod">
          <ac:chgData name="Sridharan Madhusudhanan - Singapore-MR Life APAC" userId="2012e1ef-496f-401e-a87e-5731c5eb228e" providerId="ADAL" clId="{4316FF84-913E-485A-A0AE-211094276666}" dt="2020-08-13T01:43:06.655" v="4818" actId="20577"/>
          <ac:spMkLst>
            <pc:docMk/>
            <pc:sldMk cId="2336122502" sldId="286"/>
            <ac:spMk id="4" creationId="{00000000-0000-0000-0000-000000000000}"/>
          </ac:spMkLst>
        </pc:spChg>
      </pc:sldChg>
      <pc:sldChg chg="modSp add">
        <pc:chgData name="Sridharan Madhusudhanan - Singapore-MR Life APAC" userId="2012e1ef-496f-401e-a87e-5731c5eb228e" providerId="ADAL" clId="{4316FF84-913E-485A-A0AE-211094276666}" dt="2020-08-13T01:55:22.579" v="5347" actId="20577"/>
        <pc:sldMkLst>
          <pc:docMk/>
          <pc:sldMk cId="1341272130" sldId="287"/>
        </pc:sldMkLst>
        <pc:spChg chg="mod">
          <ac:chgData name="Sridharan Madhusudhanan - Singapore-MR Life APAC" userId="2012e1ef-496f-401e-a87e-5731c5eb228e" providerId="ADAL" clId="{4316FF84-913E-485A-A0AE-211094276666}" dt="2020-08-13T01:53:12.737" v="4852" actId="14100"/>
          <ac:spMkLst>
            <pc:docMk/>
            <pc:sldMk cId="1341272130" sldId="287"/>
            <ac:spMk id="3" creationId="{00000000-0000-0000-0000-000000000000}"/>
          </ac:spMkLst>
        </pc:spChg>
        <pc:spChg chg="mod">
          <ac:chgData name="Sridharan Madhusudhanan - Singapore-MR Life APAC" userId="2012e1ef-496f-401e-a87e-5731c5eb228e" providerId="ADAL" clId="{4316FF84-913E-485A-A0AE-211094276666}" dt="2020-08-13T01:55:22.579" v="5347" actId="20577"/>
          <ac:spMkLst>
            <pc:docMk/>
            <pc:sldMk cId="1341272130" sldId="287"/>
            <ac:spMk id="4" creationId="{00000000-0000-0000-0000-000000000000}"/>
          </ac:spMkLst>
        </pc:spChg>
      </pc:sldChg>
      <pc:sldChg chg="modSp add modAnim">
        <pc:chgData name="Sridharan Madhusudhanan - Singapore-MR Life APAC" userId="2012e1ef-496f-401e-a87e-5731c5eb228e" providerId="ADAL" clId="{4316FF84-913E-485A-A0AE-211094276666}" dt="2020-08-13T02:36:53.445" v="8390"/>
        <pc:sldMkLst>
          <pc:docMk/>
          <pc:sldMk cId="4260371005" sldId="288"/>
        </pc:sldMkLst>
        <pc:spChg chg="mod">
          <ac:chgData name="Sridharan Madhusudhanan - Singapore-MR Life APAC" userId="2012e1ef-496f-401e-a87e-5731c5eb228e" providerId="ADAL" clId="{4316FF84-913E-485A-A0AE-211094276666}" dt="2020-08-13T01:55:56.978" v="5390" actId="14100"/>
          <ac:spMkLst>
            <pc:docMk/>
            <pc:sldMk cId="4260371005" sldId="288"/>
            <ac:spMk id="3" creationId="{00000000-0000-0000-0000-000000000000}"/>
          </ac:spMkLst>
        </pc:spChg>
        <pc:spChg chg="mod">
          <ac:chgData name="Sridharan Madhusudhanan - Singapore-MR Life APAC" userId="2012e1ef-496f-401e-a87e-5731c5eb228e" providerId="ADAL" clId="{4316FF84-913E-485A-A0AE-211094276666}" dt="2020-08-13T02:01:51.376" v="5884" actId="255"/>
          <ac:spMkLst>
            <pc:docMk/>
            <pc:sldMk cId="4260371005" sldId="288"/>
            <ac:spMk id="4" creationId="{00000000-0000-0000-0000-000000000000}"/>
          </ac:spMkLst>
        </pc:spChg>
      </pc:sldChg>
      <pc:sldChg chg="modSp add modAnim">
        <pc:chgData name="Sridharan Madhusudhanan - Singapore-MR Life APAC" userId="2012e1ef-496f-401e-a87e-5731c5eb228e" providerId="ADAL" clId="{4316FF84-913E-485A-A0AE-211094276666}" dt="2020-08-13T03:42:21.156" v="11562" actId="20577"/>
        <pc:sldMkLst>
          <pc:docMk/>
          <pc:sldMk cId="1437026070" sldId="289"/>
        </pc:sldMkLst>
        <pc:spChg chg="mod">
          <ac:chgData name="Sridharan Madhusudhanan - Singapore-MR Life APAC" userId="2012e1ef-496f-401e-a87e-5731c5eb228e" providerId="ADAL" clId="{4316FF84-913E-485A-A0AE-211094276666}" dt="2020-08-13T02:02:15.970" v="5905" actId="20577"/>
          <ac:spMkLst>
            <pc:docMk/>
            <pc:sldMk cId="1437026070" sldId="289"/>
            <ac:spMk id="3" creationId="{00000000-0000-0000-0000-000000000000}"/>
          </ac:spMkLst>
        </pc:spChg>
        <pc:spChg chg="mod">
          <ac:chgData name="Sridharan Madhusudhanan - Singapore-MR Life APAC" userId="2012e1ef-496f-401e-a87e-5731c5eb228e" providerId="ADAL" clId="{4316FF84-913E-485A-A0AE-211094276666}" dt="2020-08-13T03:42:21.156" v="11562" actId="20577"/>
          <ac:spMkLst>
            <pc:docMk/>
            <pc:sldMk cId="1437026070" sldId="289"/>
            <ac:spMk id="4" creationId="{00000000-0000-0000-0000-000000000000}"/>
          </ac:spMkLst>
        </pc:spChg>
      </pc:sldChg>
      <pc:sldChg chg="modSp add modAnim">
        <pc:chgData name="Sridharan Madhusudhanan - Singapore-MR Life APAC" userId="2012e1ef-496f-401e-a87e-5731c5eb228e" providerId="ADAL" clId="{4316FF84-913E-485A-A0AE-211094276666}" dt="2020-08-13T03:43:08.760" v="11564"/>
        <pc:sldMkLst>
          <pc:docMk/>
          <pc:sldMk cId="437991492" sldId="290"/>
        </pc:sldMkLst>
        <pc:spChg chg="mod">
          <ac:chgData name="Sridharan Madhusudhanan - Singapore-MR Life APAC" userId="2012e1ef-496f-401e-a87e-5731c5eb228e" providerId="ADAL" clId="{4316FF84-913E-485A-A0AE-211094276666}" dt="2020-08-13T02:05:48.251" v="6262" actId="20577"/>
          <ac:spMkLst>
            <pc:docMk/>
            <pc:sldMk cId="437991492" sldId="290"/>
            <ac:spMk id="3" creationId="{00000000-0000-0000-0000-000000000000}"/>
          </ac:spMkLst>
        </pc:spChg>
        <pc:spChg chg="mod">
          <ac:chgData name="Sridharan Madhusudhanan - Singapore-MR Life APAC" userId="2012e1ef-496f-401e-a87e-5731c5eb228e" providerId="ADAL" clId="{4316FF84-913E-485A-A0AE-211094276666}" dt="2020-08-13T02:09:43.178" v="6715" actId="20577"/>
          <ac:spMkLst>
            <pc:docMk/>
            <pc:sldMk cId="437991492" sldId="290"/>
            <ac:spMk id="4" creationId="{00000000-0000-0000-0000-000000000000}"/>
          </ac:spMkLst>
        </pc:spChg>
      </pc:sldChg>
      <pc:sldChg chg="addSp delSp modSp add delAnim modAnim">
        <pc:chgData name="Sridharan Madhusudhanan - Singapore-MR Life APAC" userId="2012e1ef-496f-401e-a87e-5731c5eb228e" providerId="ADAL" clId="{4316FF84-913E-485A-A0AE-211094276666}" dt="2020-08-13T00:03:07.945" v="2536"/>
        <pc:sldMkLst>
          <pc:docMk/>
          <pc:sldMk cId="2821587229" sldId="291"/>
        </pc:sldMkLst>
        <pc:spChg chg="mod">
          <ac:chgData name="Sridharan Madhusudhanan - Singapore-MR Life APAC" userId="2012e1ef-496f-401e-a87e-5731c5eb228e" providerId="ADAL" clId="{4316FF84-913E-485A-A0AE-211094276666}" dt="2020-08-12T23:57:32.888" v="2487" actId="20577"/>
          <ac:spMkLst>
            <pc:docMk/>
            <pc:sldMk cId="2821587229" sldId="291"/>
            <ac:spMk id="3" creationId="{00000000-0000-0000-0000-000000000000}"/>
          </ac:spMkLst>
        </pc:spChg>
        <pc:spChg chg="add mod">
          <ac:chgData name="Sridharan Madhusudhanan - Singapore-MR Life APAC" userId="2012e1ef-496f-401e-a87e-5731c5eb228e" providerId="ADAL" clId="{4316FF84-913E-485A-A0AE-211094276666}" dt="2020-08-13T00:01:02.080" v="2521" actId="208"/>
          <ac:spMkLst>
            <pc:docMk/>
            <pc:sldMk cId="2821587229" sldId="291"/>
            <ac:spMk id="4" creationId="{02D07604-F2C5-423C-AF08-F3440DBAA1F4}"/>
          </ac:spMkLst>
        </pc:spChg>
        <pc:spChg chg="del">
          <ac:chgData name="Sridharan Madhusudhanan - Singapore-MR Life APAC" userId="2012e1ef-496f-401e-a87e-5731c5eb228e" providerId="ADAL" clId="{4316FF84-913E-485A-A0AE-211094276666}" dt="2020-08-12T23:56:30.821" v="2453" actId="478"/>
          <ac:spMkLst>
            <pc:docMk/>
            <pc:sldMk cId="2821587229" sldId="291"/>
            <ac:spMk id="6" creationId="{2247F9CE-29C4-4408-B68F-AA0203AAD46B}"/>
          </ac:spMkLst>
        </pc:spChg>
        <pc:spChg chg="del mod">
          <ac:chgData name="Sridharan Madhusudhanan - Singapore-MR Life APAC" userId="2012e1ef-496f-401e-a87e-5731c5eb228e" providerId="ADAL" clId="{4316FF84-913E-485A-A0AE-211094276666}" dt="2020-08-12T23:56:36.207" v="2455" actId="478"/>
          <ac:spMkLst>
            <pc:docMk/>
            <pc:sldMk cId="2821587229" sldId="291"/>
            <ac:spMk id="8" creationId="{2FF8054E-B9BB-466A-B607-0C1F11279D9D}"/>
          </ac:spMkLst>
        </pc:spChg>
        <pc:spChg chg="del">
          <ac:chgData name="Sridharan Madhusudhanan - Singapore-MR Life APAC" userId="2012e1ef-496f-401e-a87e-5731c5eb228e" providerId="ADAL" clId="{4316FF84-913E-485A-A0AE-211094276666}" dt="2020-08-12T23:56:41.260" v="2456" actId="478"/>
          <ac:spMkLst>
            <pc:docMk/>
            <pc:sldMk cId="2821587229" sldId="291"/>
            <ac:spMk id="9" creationId="{8BE2F729-6B36-43F7-8865-E4809CCD4955}"/>
          </ac:spMkLst>
        </pc:spChg>
        <pc:picChg chg="add mod">
          <ac:chgData name="Sridharan Madhusudhanan - Singapore-MR Life APAC" userId="2012e1ef-496f-401e-a87e-5731c5eb228e" providerId="ADAL" clId="{4316FF84-913E-485A-A0AE-211094276666}" dt="2020-08-12T23:57:09.833" v="2463" actId="1076"/>
          <ac:picMkLst>
            <pc:docMk/>
            <pc:sldMk cId="2821587229" sldId="291"/>
            <ac:picMk id="10" creationId="{41C59EA8-C5B4-47BD-A17C-3402D20EFFCE}"/>
          </ac:picMkLst>
        </pc:picChg>
      </pc:sldChg>
      <pc:sldChg chg="addSp delSp modSp add modAnim">
        <pc:chgData name="Sridharan Madhusudhanan - Singapore-MR Life APAC" userId="2012e1ef-496f-401e-a87e-5731c5eb228e" providerId="ADAL" clId="{4316FF84-913E-485A-A0AE-211094276666}" dt="2020-08-13T00:03:16.336" v="2537"/>
        <pc:sldMkLst>
          <pc:docMk/>
          <pc:sldMk cId="1816099414" sldId="292"/>
        </pc:sldMkLst>
        <pc:spChg chg="mod">
          <ac:chgData name="Sridharan Madhusudhanan - Singapore-MR Life APAC" userId="2012e1ef-496f-401e-a87e-5731c5eb228e" providerId="ADAL" clId="{4316FF84-913E-485A-A0AE-211094276666}" dt="2020-08-13T00:01:09.353" v="2523" actId="20577"/>
          <ac:spMkLst>
            <pc:docMk/>
            <pc:sldMk cId="1816099414" sldId="292"/>
            <ac:spMk id="3" creationId="{00000000-0000-0000-0000-000000000000}"/>
          </ac:spMkLst>
        </pc:spChg>
        <pc:spChg chg="mod ord">
          <ac:chgData name="Sridharan Madhusudhanan - Singapore-MR Life APAC" userId="2012e1ef-496f-401e-a87e-5731c5eb228e" providerId="ADAL" clId="{4316FF84-913E-485A-A0AE-211094276666}" dt="2020-08-13T00:00:54.776" v="2520" actId="208"/>
          <ac:spMkLst>
            <pc:docMk/>
            <pc:sldMk cId="1816099414" sldId="292"/>
            <ac:spMk id="4" creationId="{02D07604-F2C5-423C-AF08-F3440DBAA1F4}"/>
          </ac:spMkLst>
        </pc:spChg>
        <pc:picChg chg="add del mod">
          <ac:chgData name="Sridharan Madhusudhanan - Singapore-MR Life APAC" userId="2012e1ef-496f-401e-a87e-5731c5eb228e" providerId="ADAL" clId="{4316FF84-913E-485A-A0AE-211094276666}" dt="2020-08-13T00:00:04.972" v="2513" actId="478"/>
          <ac:picMkLst>
            <pc:docMk/>
            <pc:sldMk cId="1816099414" sldId="292"/>
            <ac:picMk id="7" creationId="{781E72DE-9C4B-494D-AD0B-435EA01AE63D}"/>
          </ac:picMkLst>
        </pc:picChg>
        <pc:picChg chg="add mod">
          <ac:chgData name="Sridharan Madhusudhanan - Singapore-MR Life APAC" userId="2012e1ef-496f-401e-a87e-5731c5eb228e" providerId="ADAL" clId="{4316FF84-913E-485A-A0AE-211094276666}" dt="2020-08-13T00:00:21.450" v="2516" actId="1076"/>
          <ac:picMkLst>
            <pc:docMk/>
            <pc:sldMk cId="1816099414" sldId="292"/>
            <ac:picMk id="8" creationId="{25A5560D-530C-4FAE-9C4A-82E9C64FA08B}"/>
          </ac:picMkLst>
        </pc:picChg>
        <pc:picChg chg="del">
          <ac:chgData name="Sridharan Madhusudhanan - Singapore-MR Life APAC" userId="2012e1ef-496f-401e-a87e-5731c5eb228e" providerId="ADAL" clId="{4316FF84-913E-485A-A0AE-211094276666}" dt="2020-08-12T23:58:45.243" v="2495" actId="478"/>
          <ac:picMkLst>
            <pc:docMk/>
            <pc:sldMk cId="1816099414" sldId="292"/>
            <ac:picMk id="10" creationId="{41C59EA8-C5B4-47BD-A17C-3402D20EFFCE}"/>
          </ac:picMkLst>
        </pc:picChg>
      </pc:sldChg>
      <pc:sldChg chg="addSp delSp modSp add modAnim">
        <pc:chgData name="Sridharan Madhusudhanan - Singapore-MR Life APAC" userId="2012e1ef-496f-401e-a87e-5731c5eb228e" providerId="ADAL" clId="{4316FF84-913E-485A-A0AE-211094276666}" dt="2020-08-13T00:03:24.746" v="2538"/>
        <pc:sldMkLst>
          <pc:docMk/>
          <pc:sldMk cId="4220567877" sldId="293"/>
        </pc:sldMkLst>
        <pc:spChg chg="mod">
          <ac:chgData name="Sridharan Madhusudhanan - Singapore-MR Life APAC" userId="2012e1ef-496f-401e-a87e-5731c5eb228e" providerId="ADAL" clId="{4316FF84-913E-485A-A0AE-211094276666}" dt="2020-08-13T00:02:25.601" v="2535" actId="20577"/>
          <ac:spMkLst>
            <pc:docMk/>
            <pc:sldMk cId="4220567877" sldId="293"/>
            <ac:spMk id="3" creationId="{00000000-0000-0000-0000-000000000000}"/>
          </ac:spMkLst>
        </pc:spChg>
        <pc:spChg chg="mod ord">
          <ac:chgData name="Sridharan Madhusudhanan - Singapore-MR Life APAC" userId="2012e1ef-496f-401e-a87e-5731c5eb228e" providerId="ADAL" clId="{4316FF84-913E-485A-A0AE-211094276666}" dt="2020-08-13T00:02:06.572" v="2532" actId="1076"/>
          <ac:spMkLst>
            <pc:docMk/>
            <pc:sldMk cId="4220567877" sldId="293"/>
            <ac:spMk id="4" creationId="{02D07604-F2C5-423C-AF08-F3440DBAA1F4}"/>
          </ac:spMkLst>
        </pc:spChg>
        <pc:picChg chg="add mod">
          <ac:chgData name="Sridharan Madhusudhanan - Singapore-MR Life APAC" userId="2012e1ef-496f-401e-a87e-5731c5eb228e" providerId="ADAL" clId="{4316FF84-913E-485A-A0AE-211094276666}" dt="2020-08-13T00:01:53.765" v="2530" actId="14100"/>
          <ac:picMkLst>
            <pc:docMk/>
            <pc:sldMk cId="4220567877" sldId="293"/>
            <ac:picMk id="7" creationId="{C6205881-65B9-452E-8CF1-BB2F4643F35F}"/>
          </ac:picMkLst>
        </pc:picChg>
        <pc:picChg chg="del">
          <ac:chgData name="Sridharan Madhusudhanan - Singapore-MR Life APAC" userId="2012e1ef-496f-401e-a87e-5731c5eb228e" providerId="ADAL" clId="{4316FF84-913E-485A-A0AE-211094276666}" dt="2020-08-13T00:01:27.460" v="2526" actId="478"/>
          <ac:picMkLst>
            <pc:docMk/>
            <pc:sldMk cId="4220567877" sldId="293"/>
            <ac:picMk id="8" creationId="{25A5560D-530C-4FAE-9C4A-82E9C64FA08B}"/>
          </ac:picMkLst>
        </pc:picChg>
      </pc:sldChg>
      <pc:sldChg chg="modSp add del setBg">
        <pc:chgData name="Sridharan Madhusudhanan - Singapore-MR Life APAC" userId="2012e1ef-496f-401e-a87e-5731c5eb228e" providerId="ADAL" clId="{4316FF84-913E-485A-A0AE-211094276666}" dt="2020-08-13T02:15:02.481" v="7121" actId="2696"/>
        <pc:sldMkLst>
          <pc:docMk/>
          <pc:sldMk cId="1196436078" sldId="294"/>
        </pc:sldMkLst>
        <pc:spChg chg="mod">
          <ac:chgData name="Sridharan Madhusudhanan - Singapore-MR Life APAC" userId="2012e1ef-496f-401e-a87e-5731c5eb228e" providerId="ADAL" clId="{4316FF84-913E-485A-A0AE-211094276666}" dt="2020-08-13T02:09:58.091" v="6736" actId="20577"/>
          <ac:spMkLst>
            <pc:docMk/>
            <pc:sldMk cId="1196436078" sldId="294"/>
            <ac:spMk id="3" creationId="{00000000-0000-0000-0000-000000000000}"/>
          </ac:spMkLst>
        </pc:spChg>
        <pc:spChg chg="mod">
          <ac:chgData name="Sridharan Madhusudhanan - Singapore-MR Life APAC" userId="2012e1ef-496f-401e-a87e-5731c5eb228e" providerId="ADAL" clId="{4316FF84-913E-485A-A0AE-211094276666}" dt="2020-08-13T02:13:52.165" v="7109"/>
          <ac:spMkLst>
            <pc:docMk/>
            <pc:sldMk cId="1196436078" sldId="294"/>
            <ac:spMk id="4" creationId="{00000000-0000-0000-0000-000000000000}"/>
          </ac:spMkLst>
        </pc:spChg>
      </pc:sldChg>
      <pc:sldChg chg="add del setBg">
        <pc:chgData name="Sridharan Madhusudhanan - Singapore-MR Life APAC" userId="2012e1ef-496f-401e-a87e-5731c5eb228e" providerId="ADAL" clId="{4316FF84-913E-485A-A0AE-211094276666}" dt="2020-08-13T02:15:02.489" v="7122" actId="2696"/>
        <pc:sldMkLst>
          <pc:docMk/>
          <pc:sldMk cId="2168339527" sldId="295"/>
        </pc:sldMkLst>
      </pc:sldChg>
      <pc:sldChg chg="add del setBg">
        <pc:chgData name="Sridharan Madhusudhanan - Singapore-MR Life APAC" userId="2012e1ef-496f-401e-a87e-5731c5eb228e" providerId="ADAL" clId="{4316FF84-913E-485A-A0AE-211094276666}" dt="2020-08-13T02:15:02.497" v="7123" actId="2696"/>
        <pc:sldMkLst>
          <pc:docMk/>
          <pc:sldMk cId="3515277712" sldId="296"/>
        </pc:sldMkLst>
      </pc:sldChg>
      <pc:sldChg chg="add del setBg">
        <pc:chgData name="Sridharan Madhusudhanan - Singapore-MR Life APAC" userId="2012e1ef-496f-401e-a87e-5731c5eb228e" providerId="ADAL" clId="{4316FF84-913E-485A-A0AE-211094276666}" dt="2020-08-13T02:15:02.506" v="7124" actId="2696"/>
        <pc:sldMkLst>
          <pc:docMk/>
          <pc:sldMk cId="1071979999" sldId="297"/>
        </pc:sldMkLst>
      </pc:sldChg>
      <pc:sldChg chg="add del setBg">
        <pc:chgData name="Sridharan Madhusudhanan - Singapore-MR Life APAC" userId="2012e1ef-496f-401e-a87e-5731c5eb228e" providerId="ADAL" clId="{4316FF84-913E-485A-A0AE-211094276666}" dt="2020-08-13T02:15:02.514" v="7125" actId="2696"/>
        <pc:sldMkLst>
          <pc:docMk/>
          <pc:sldMk cId="4216293006" sldId="298"/>
        </pc:sldMkLst>
      </pc:sldChg>
      <pc:sldChg chg="add del setBg">
        <pc:chgData name="Sridharan Madhusudhanan - Singapore-MR Life APAC" userId="2012e1ef-496f-401e-a87e-5731c5eb228e" providerId="ADAL" clId="{4316FF84-913E-485A-A0AE-211094276666}" dt="2020-08-13T02:15:02.524" v="7126" actId="2696"/>
        <pc:sldMkLst>
          <pc:docMk/>
          <pc:sldMk cId="124030147" sldId="299"/>
        </pc:sldMkLst>
      </pc:sldChg>
      <pc:sldChg chg="add del setBg">
        <pc:chgData name="Sridharan Madhusudhanan - Singapore-MR Life APAC" userId="2012e1ef-496f-401e-a87e-5731c5eb228e" providerId="ADAL" clId="{4316FF84-913E-485A-A0AE-211094276666}" dt="2020-08-13T02:15:02.533" v="7127" actId="2696"/>
        <pc:sldMkLst>
          <pc:docMk/>
          <pc:sldMk cId="3325273462" sldId="300"/>
        </pc:sldMkLst>
      </pc:sldChg>
      <pc:sldChg chg="add del setBg">
        <pc:chgData name="Sridharan Madhusudhanan - Singapore-MR Life APAC" userId="2012e1ef-496f-401e-a87e-5731c5eb228e" providerId="ADAL" clId="{4316FF84-913E-485A-A0AE-211094276666}" dt="2020-08-13T02:15:02.545" v="7128" actId="2696"/>
        <pc:sldMkLst>
          <pc:docMk/>
          <pc:sldMk cId="3928578054" sldId="301"/>
        </pc:sldMkLst>
      </pc:sldChg>
      <pc:sldChg chg="add del setBg">
        <pc:chgData name="Sridharan Madhusudhanan - Singapore-MR Life APAC" userId="2012e1ef-496f-401e-a87e-5731c5eb228e" providerId="ADAL" clId="{4316FF84-913E-485A-A0AE-211094276666}" dt="2020-08-13T01:25:41.525" v="2873" actId="2696"/>
        <pc:sldMkLst>
          <pc:docMk/>
          <pc:sldMk cId="638048780" sldId="302"/>
        </pc:sldMkLst>
      </pc:sldChg>
      <pc:sldChg chg="modSp add modAnim">
        <pc:chgData name="Sridharan Madhusudhanan - Singapore-MR Life APAC" userId="2012e1ef-496f-401e-a87e-5731c5eb228e" providerId="ADAL" clId="{4316FF84-913E-485A-A0AE-211094276666}" dt="2020-08-13T03:43:42.779" v="11567"/>
        <pc:sldMkLst>
          <pc:docMk/>
          <pc:sldMk cId="1211844673" sldId="302"/>
        </pc:sldMkLst>
        <pc:spChg chg="mod">
          <ac:chgData name="Sridharan Madhusudhanan - Singapore-MR Life APAC" userId="2012e1ef-496f-401e-a87e-5731c5eb228e" providerId="ADAL" clId="{4316FF84-913E-485A-A0AE-211094276666}" dt="2020-08-13T03:43:25.122" v="11565" actId="179"/>
          <ac:spMkLst>
            <pc:docMk/>
            <pc:sldMk cId="1211844673" sldId="302"/>
            <ac:spMk id="4" creationId="{00000000-0000-0000-0000-000000000000}"/>
          </ac:spMkLst>
        </pc:spChg>
      </pc:sldChg>
      <pc:sldChg chg="modSp add del ord">
        <pc:chgData name="Sridharan Madhusudhanan - Singapore-MR Life APAC" userId="2012e1ef-496f-401e-a87e-5731c5eb228e" providerId="ADAL" clId="{4316FF84-913E-485A-A0AE-211094276666}" dt="2020-08-13T01:26:14.078" v="2887" actId="2696"/>
        <pc:sldMkLst>
          <pc:docMk/>
          <pc:sldMk cId="2721997113" sldId="302"/>
        </pc:sldMkLst>
        <pc:spChg chg="mod">
          <ac:chgData name="Sridharan Madhusudhanan - Singapore-MR Life APAC" userId="2012e1ef-496f-401e-a87e-5731c5eb228e" providerId="ADAL" clId="{4316FF84-913E-485A-A0AE-211094276666}" dt="2020-08-13T01:26:07.769" v="2886" actId="6549"/>
          <ac:spMkLst>
            <pc:docMk/>
            <pc:sldMk cId="2721997113" sldId="302"/>
            <ac:spMk id="3" creationId="{00000000-0000-0000-0000-000000000000}"/>
          </ac:spMkLst>
        </pc:spChg>
      </pc:sldChg>
      <pc:sldChg chg="modSp add del modAnim">
        <pc:chgData name="Sridharan Madhusudhanan - Singapore-MR Life APAC" userId="2012e1ef-496f-401e-a87e-5731c5eb228e" providerId="ADAL" clId="{4316FF84-913E-485A-A0AE-211094276666}" dt="2020-08-13T02:27:23.510" v="8298" actId="2696"/>
        <pc:sldMkLst>
          <pc:docMk/>
          <pc:sldMk cId="1648351602" sldId="303"/>
        </pc:sldMkLst>
        <pc:spChg chg="mod">
          <ac:chgData name="Sridharan Madhusudhanan - Singapore-MR Life APAC" userId="2012e1ef-496f-401e-a87e-5731c5eb228e" providerId="ADAL" clId="{4316FF84-913E-485A-A0AE-211094276666}" dt="2020-08-13T02:15:15.439" v="7150" actId="20577"/>
          <ac:spMkLst>
            <pc:docMk/>
            <pc:sldMk cId="1648351602" sldId="303"/>
            <ac:spMk id="3" creationId="{00000000-0000-0000-0000-000000000000}"/>
          </ac:spMkLst>
        </pc:spChg>
        <pc:spChg chg="mod">
          <ac:chgData name="Sridharan Madhusudhanan - Singapore-MR Life APAC" userId="2012e1ef-496f-401e-a87e-5731c5eb228e" providerId="ADAL" clId="{4316FF84-913E-485A-A0AE-211094276666}" dt="2020-08-13T02:20:04.659" v="7767" actId="20577"/>
          <ac:spMkLst>
            <pc:docMk/>
            <pc:sldMk cId="1648351602" sldId="303"/>
            <ac:spMk id="4" creationId="{00000000-0000-0000-0000-000000000000}"/>
          </ac:spMkLst>
        </pc:spChg>
      </pc:sldChg>
      <pc:sldChg chg="modSp add del setBg modAnim">
        <pc:chgData name="Sridharan Madhusudhanan - Singapore-MR Life APAC" userId="2012e1ef-496f-401e-a87e-5731c5eb228e" providerId="ADAL" clId="{4316FF84-913E-485A-A0AE-211094276666}" dt="2020-08-13T02:29:29.133" v="8359" actId="2696"/>
        <pc:sldMkLst>
          <pc:docMk/>
          <pc:sldMk cId="2468601141" sldId="303"/>
        </pc:sldMkLst>
        <pc:spChg chg="mod">
          <ac:chgData name="Sridharan Madhusudhanan - Singapore-MR Life APAC" userId="2012e1ef-496f-401e-a87e-5731c5eb228e" providerId="ADAL" clId="{4316FF84-913E-485A-A0AE-211094276666}" dt="2020-08-13T02:28:30.148" v="8351"/>
          <ac:spMkLst>
            <pc:docMk/>
            <pc:sldMk cId="2468601141" sldId="303"/>
            <ac:spMk id="4" creationId="{00000000-0000-0000-0000-000000000000}"/>
          </ac:spMkLst>
        </pc:spChg>
      </pc:sldChg>
      <pc:sldChg chg="modSp add del">
        <pc:chgData name="Sridharan Madhusudhanan - Singapore-MR Life APAC" userId="2012e1ef-496f-401e-a87e-5731c5eb228e" providerId="ADAL" clId="{4316FF84-913E-485A-A0AE-211094276666}" dt="2020-08-13T02:27:23.523" v="8299" actId="2696"/>
        <pc:sldMkLst>
          <pc:docMk/>
          <pc:sldMk cId="1794840341" sldId="304"/>
        </pc:sldMkLst>
        <pc:spChg chg="mod">
          <ac:chgData name="Sridharan Madhusudhanan - Singapore-MR Life APAC" userId="2012e1ef-496f-401e-a87e-5731c5eb228e" providerId="ADAL" clId="{4316FF84-913E-485A-A0AE-211094276666}" dt="2020-08-13T02:20:53.972" v="7792" actId="20577"/>
          <ac:spMkLst>
            <pc:docMk/>
            <pc:sldMk cId="1794840341" sldId="304"/>
            <ac:spMk id="3" creationId="{00000000-0000-0000-0000-000000000000}"/>
          </ac:spMkLst>
        </pc:spChg>
        <pc:spChg chg="mod">
          <ac:chgData name="Sridharan Madhusudhanan - Singapore-MR Life APAC" userId="2012e1ef-496f-401e-a87e-5731c5eb228e" providerId="ADAL" clId="{4316FF84-913E-485A-A0AE-211094276666}" dt="2020-08-13T02:27:07.905" v="8297" actId="255"/>
          <ac:spMkLst>
            <pc:docMk/>
            <pc:sldMk cId="1794840341" sldId="304"/>
            <ac:spMk id="4" creationId="{00000000-0000-0000-0000-000000000000}"/>
          </ac:spMkLst>
        </pc:spChg>
      </pc:sldChg>
      <pc:sldChg chg="add del setBg modAnim">
        <pc:chgData name="Sridharan Madhusudhanan - Singapore-MR Life APAC" userId="2012e1ef-496f-401e-a87e-5731c5eb228e" providerId="ADAL" clId="{4316FF84-913E-485A-A0AE-211094276666}" dt="2020-08-13T02:31:19.141" v="8367" actId="2696"/>
        <pc:sldMkLst>
          <pc:docMk/>
          <pc:sldMk cId="3962736056" sldId="304"/>
        </pc:sldMkLst>
      </pc:sldChg>
      <pc:sldChg chg="modSp add modAnim">
        <pc:chgData name="Sridharan Madhusudhanan - Singapore-MR Life APAC" userId="2012e1ef-496f-401e-a87e-5731c5eb228e" providerId="ADAL" clId="{4316FF84-913E-485A-A0AE-211094276666}" dt="2020-08-13T03:44:12.023" v="11569"/>
        <pc:sldMkLst>
          <pc:docMk/>
          <pc:sldMk cId="2667962777" sldId="305"/>
        </pc:sldMkLst>
        <pc:spChg chg="mod">
          <ac:chgData name="Sridharan Madhusudhanan - Singapore-MR Life APAC" userId="2012e1ef-496f-401e-a87e-5731c5eb228e" providerId="ADAL" clId="{4316FF84-913E-485A-A0AE-211094276666}" dt="2020-08-13T02:52:58.498" v="9583" actId="20577"/>
          <ac:spMkLst>
            <pc:docMk/>
            <pc:sldMk cId="2667962777" sldId="305"/>
            <ac:spMk id="3" creationId="{00000000-0000-0000-0000-000000000000}"/>
          </ac:spMkLst>
        </pc:spChg>
        <pc:spChg chg="mod">
          <ac:chgData name="Sridharan Madhusudhanan - Singapore-MR Life APAC" userId="2012e1ef-496f-401e-a87e-5731c5eb228e" providerId="ADAL" clId="{4316FF84-913E-485A-A0AE-211094276666}" dt="2020-08-13T02:53:43.681" v="9717" actId="20577"/>
          <ac:spMkLst>
            <pc:docMk/>
            <pc:sldMk cId="2667962777" sldId="305"/>
            <ac:spMk id="4" creationId="{00000000-0000-0000-0000-000000000000}"/>
          </ac:spMkLst>
        </pc:spChg>
      </pc:sldChg>
      <pc:sldChg chg="modSp add modAnim">
        <pc:chgData name="Sridharan Madhusudhanan - Singapore-MR Life APAC" userId="2012e1ef-496f-401e-a87e-5731c5eb228e" providerId="ADAL" clId="{4316FF84-913E-485A-A0AE-211094276666}" dt="2020-08-13T02:29:23.383" v="8358"/>
        <pc:sldMkLst>
          <pc:docMk/>
          <pc:sldMk cId="1100093371" sldId="306"/>
        </pc:sldMkLst>
        <pc:spChg chg="mod">
          <ac:chgData name="Sridharan Madhusudhanan - Singapore-MR Life APAC" userId="2012e1ef-496f-401e-a87e-5731c5eb228e" providerId="ADAL" clId="{4316FF84-913E-485A-A0AE-211094276666}" dt="2020-08-13T02:28:18.014" v="8349" actId="6549"/>
          <ac:spMkLst>
            <pc:docMk/>
            <pc:sldMk cId="1100093371" sldId="306"/>
            <ac:spMk id="3" creationId="{00000000-0000-0000-0000-000000000000}"/>
          </ac:spMkLst>
        </pc:spChg>
        <pc:spChg chg="mod">
          <ac:chgData name="Sridharan Madhusudhanan - Singapore-MR Life APAC" userId="2012e1ef-496f-401e-a87e-5731c5eb228e" providerId="ADAL" clId="{4316FF84-913E-485A-A0AE-211094276666}" dt="2020-08-13T02:28:57.871" v="8356" actId="2711"/>
          <ac:spMkLst>
            <pc:docMk/>
            <pc:sldMk cId="1100093371" sldId="306"/>
            <ac:spMk id="4" creationId="{00000000-0000-0000-0000-000000000000}"/>
          </ac:spMkLst>
        </pc:spChg>
      </pc:sldChg>
      <pc:sldChg chg="modSp add modAnim">
        <pc:chgData name="Sridharan Madhusudhanan - Singapore-MR Life APAC" userId="2012e1ef-496f-401e-a87e-5731c5eb228e" providerId="ADAL" clId="{4316FF84-913E-485A-A0AE-211094276666}" dt="2020-08-13T02:38:48.924" v="8573" actId="20577"/>
        <pc:sldMkLst>
          <pc:docMk/>
          <pc:sldMk cId="29315842" sldId="307"/>
        </pc:sldMkLst>
        <pc:spChg chg="mod">
          <ac:chgData name="Sridharan Madhusudhanan - Singapore-MR Life APAC" userId="2012e1ef-496f-401e-a87e-5731c5eb228e" providerId="ADAL" clId="{4316FF84-913E-485A-A0AE-211094276666}" dt="2020-08-13T02:38:48.924" v="8573" actId="20577"/>
          <ac:spMkLst>
            <pc:docMk/>
            <pc:sldMk cId="29315842" sldId="307"/>
            <ac:spMk id="4" creationId="{00000000-0000-0000-0000-000000000000}"/>
          </ac:spMkLst>
        </pc:spChg>
      </pc:sldChg>
      <pc:sldChg chg="modSp add modAnim">
        <pc:chgData name="Sridharan Madhusudhanan - Singapore-MR Life APAC" userId="2012e1ef-496f-401e-a87e-5731c5eb228e" providerId="ADAL" clId="{4316FF84-913E-485A-A0AE-211094276666}" dt="2020-08-13T03:19:46.622" v="11119"/>
        <pc:sldMkLst>
          <pc:docMk/>
          <pc:sldMk cId="4072073631" sldId="308"/>
        </pc:sldMkLst>
        <pc:spChg chg="mod">
          <ac:chgData name="Sridharan Madhusudhanan - Singapore-MR Life APAC" userId="2012e1ef-496f-401e-a87e-5731c5eb228e" providerId="ADAL" clId="{4316FF84-913E-485A-A0AE-211094276666}" dt="2020-08-13T02:54:04.742" v="9736" actId="20577"/>
          <ac:spMkLst>
            <pc:docMk/>
            <pc:sldMk cId="4072073631" sldId="308"/>
            <ac:spMk id="3" creationId="{00000000-0000-0000-0000-000000000000}"/>
          </ac:spMkLst>
        </pc:spChg>
        <pc:spChg chg="mod">
          <ac:chgData name="Sridharan Madhusudhanan - Singapore-MR Life APAC" userId="2012e1ef-496f-401e-a87e-5731c5eb228e" providerId="ADAL" clId="{4316FF84-913E-485A-A0AE-211094276666}" dt="2020-08-13T03:08:38.627" v="10851" actId="20577"/>
          <ac:spMkLst>
            <pc:docMk/>
            <pc:sldMk cId="4072073631" sldId="308"/>
            <ac:spMk id="4" creationId="{00000000-0000-0000-0000-000000000000}"/>
          </ac:spMkLst>
        </pc:spChg>
      </pc:sldChg>
      <pc:sldChg chg="addSp delSp modSp add modAnim">
        <pc:chgData name="Sridharan Madhusudhanan - Singapore-MR Life APAC" userId="2012e1ef-496f-401e-a87e-5731c5eb228e" providerId="ADAL" clId="{4316FF84-913E-485A-A0AE-211094276666}" dt="2020-08-13T03:20:35.575" v="11121"/>
        <pc:sldMkLst>
          <pc:docMk/>
          <pc:sldMk cId="3724868462" sldId="309"/>
        </pc:sldMkLst>
        <pc:spChg chg="mod">
          <ac:chgData name="Sridharan Madhusudhanan - Singapore-MR Life APAC" userId="2012e1ef-496f-401e-a87e-5731c5eb228e" providerId="ADAL" clId="{4316FF84-913E-485A-A0AE-211094276666}" dt="2020-08-13T03:16:31.266" v="11023" actId="15"/>
          <ac:spMkLst>
            <pc:docMk/>
            <pc:sldMk cId="3724868462" sldId="309"/>
            <ac:spMk id="4" creationId="{00000000-0000-0000-0000-000000000000}"/>
          </ac:spMkLst>
        </pc:spChg>
        <pc:spChg chg="add mod">
          <ac:chgData name="Sridharan Madhusudhanan - Singapore-MR Life APAC" userId="2012e1ef-496f-401e-a87e-5731c5eb228e" providerId="ADAL" clId="{4316FF84-913E-485A-A0AE-211094276666}" dt="2020-08-13T03:20:30.332" v="11120" actId="1076"/>
          <ac:spMkLst>
            <pc:docMk/>
            <pc:sldMk cId="3724868462" sldId="309"/>
            <ac:spMk id="7" creationId="{232DDD6B-D4F3-4836-A643-BBEC36581D1F}"/>
          </ac:spMkLst>
        </pc:spChg>
        <pc:picChg chg="add del mod">
          <ac:chgData name="Sridharan Madhusudhanan - Singapore-MR Life APAC" userId="2012e1ef-496f-401e-a87e-5731c5eb228e" providerId="ADAL" clId="{4316FF84-913E-485A-A0AE-211094276666}" dt="2020-08-13T03:05:35.953" v="10714" actId="478"/>
          <ac:picMkLst>
            <pc:docMk/>
            <pc:sldMk cId="3724868462" sldId="309"/>
            <ac:picMk id="6" creationId="{56121FA1-FCA5-4D0F-A5B1-782840F6F352}"/>
          </ac:picMkLst>
        </pc:picChg>
      </pc:sldChg>
      <pc:sldChg chg="addSp delSp modSp add del">
        <pc:chgData name="Sridharan Madhusudhanan - Singapore-MR Life APAC" userId="2012e1ef-496f-401e-a87e-5731c5eb228e" providerId="ADAL" clId="{4316FF84-913E-485A-A0AE-211094276666}" dt="2020-08-13T03:16:19.598" v="11022" actId="2696"/>
        <pc:sldMkLst>
          <pc:docMk/>
          <pc:sldMk cId="1213236266" sldId="310"/>
        </pc:sldMkLst>
        <pc:spChg chg="mod">
          <ac:chgData name="Sridharan Madhusudhanan - Singapore-MR Life APAC" userId="2012e1ef-496f-401e-a87e-5731c5eb228e" providerId="ADAL" clId="{4316FF84-913E-485A-A0AE-211094276666}" dt="2020-08-13T03:14:47.913" v="11011" actId="14100"/>
          <ac:spMkLst>
            <pc:docMk/>
            <pc:sldMk cId="1213236266" sldId="310"/>
            <ac:spMk id="4" creationId="{00000000-0000-0000-0000-000000000000}"/>
          </ac:spMkLst>
        </pc:spChg>
        <pc:picChg chg="add mod">
          <ac:chgData name="Sridharan Madhusudhanan - Singapore-MR Life APAC" userId="2012e1ef-496f-401e-a87e-5731c5eb228e" providerId="ADAL" clId="{4316FF84-913E-485A-A0AE-211094276666}" dt="2020-08-13T03:15:08.789" v="11013" actId="1076"/>
          <ac:picMkLst>
            <pc:docMk/>
            <pc:sldMk cId="1213236266" sldId="310"/>
            <ac:picMk id="6" creationId="{F250779E-55B5-492C-8206-6CAB7536B05D}"/>
          </ac:picMkLst>
        </pc:picChg>
        <pc:picChg chg="add del mod">
          <ac:chgData name="Sridharan Madhusudhanan - Singapore-MR Life APAC" userId="2012e1ef-496f-401e-a87e-5731c5eb228e" providerId="ADAL" clId="{4316FF84-913E-485A-A0AE-211094276666}" dt="2020-08-13T03:13:10.396" v="10868" actId="478"/>
          <ac:picMkLst>
            <pc:docMk/>
            <pc:sldMk cId="1213236266" sldId="310"/>
            <ac:picMk id="7" creationId="{65AAFF96-126C-41F4-8C57-BD1288F44032}"/>
          </ac:picMkLst>
        </pc:picChg>
      </pc:sldChg>
      <pc:sldChg chg="addSp delSp modSp add modAnim">
        <pc:chgData name="Sridharan Madhusudhanan - Singapore-MR Life APAC" userId="2012e1ef-496f-401e-a87e-5731c5eb228e" providerId="ADAL" clId="{4316FF84-913E-485A-A0AE-211094276666}" dt="2020-08-13T03:19:27.455" v="11117"/>
        <pc:sldMkLst>
          <pc:docMk/>
          <pc:sldMk cId="2330869089" sldId="310"/>
        </pc:sldMkLst>
        <pc:spChg chg="mod">
          <ac:chgData name="Sridharan Madhusudhanan - Singapore-MR Life APAC" userId="2012e1ef-496f-401e-a87e-5731c5eb228e" providerId="ADAL" clId="{4316FF84-913E-485A-A0AE-211094276666}" dt="2020-08-13T03:17:50.735" v="11111" actId="14100"/>
          <ac:spMkLst>
            <pc:docMk/>
            <pc:sldMk cId="2330869089" sldId="310"/>
            <ac:spMk id="3" creationId="{00000000-0000-0000-0000-000000000000}"/>
          </ac:spMkLst>
        </pc:spChg>
        <pc:spChg chg="del">
          <ac:chgData name="Sridharan Madhusudhanan - Singapore-MR Life APAC" userId="2012e1ef-496f-401e-a87e-5731c5eb228e" providerId="ADAL" clId="{4316FF84-913E-485A-A0AE-211094276666}" dt="2020-08-13T03:17:56.289" v="11112" actId="478"/>
          <ac:spMkLst>
            <pc:docMk/>
            <pc:sldMk cId="2330869089" sldId="310"/>
            <ac:spMk id="4" creationId="{00000000-0000-0000-0000-000000000000}"/>
          </ac:spMkLst>
        </pc:spChg>
        <pc:picChg chg="add mod">
          <ac:chgData name="Sridharan Madhusudhanan - Singapore-MR Life APAC" userId="2012e1ef-496f-401e-a87e-5731c5eb228e" providerId="ADAL" clId="{4316FF84-913E-485A-A0AE-211094276666}" dt="2020-08-13T03:18:57.362" v="11115" actId="14100"/>
          <ac:picMkLst>
            <pc:docMk/>
            <pc:sldMk cId="2330869089" sldId="310"/>
            <ac:picMk id="6" creationId="{33A52AFE-A036-4B08-B46F-236B368BED18}"/>
          </ac:picMkLst>
        </pc:picChg>
      </pc:sldChg>
      <pc:sldChg chg="modSp add ord modAnim">
        <pc:chgData name="Sridharan Madhusudhanan - Singapore-MR Life APAC" userId="2012e1ef-496f-401e-a87e-5731c5eb228e" providerId="ADAL" clId="{4316FF84-913E-485A-A0AE-211094276666}" dt="2020-08-13T04:01:18.954" v="13374"/>
        <pc:sldMkLst>
          <pc:docMk/>
          <pc:sldMk cId="707906536" sldId="311"/>
        </pc:sldMkLst>
        <pc:spChg chg="mod">
          <ac:chgData name="Sridharan Madhusudhanan - Singapore-MR Life APAC" userId="2012e1ef-496f-401e-a87e-5731c5eb228e" providerId="ADAL" clId="{4316FF84-913E-485A-A0AE-211094276666}" dt="2020-08-13T03:51:43.449" v="11859" actId="5793"/>
          <ac:spMkLst>
            <pc:docMk/>
            <pc:sldMk cId="707906536" sldId="311"/>
            <ac:spMk id="3" creationId="{00000000-0000-0000-0000-000000000000}"/>
          </ac:spMkLst>
        </pc:spChg>
        <pc:spChg chg="mod">
          <ac:chgData name="Sridharan Madhusudhanan - Singapore-MR Life APAC" userId="2012e1ef-496f-401e-a87e-5731c5eb228e" providerId="ADAL" clId="{4316FF84-913E-485A-A0AE-211094276666}" dt="2020-08-13T04:00:54.244" v="13372" actId="255"/>
          <ac:spMkLst>
            <pc:docMk/>
            <pc:sldMk cId="707906536" sldId="311"/>
            <ac:spMk id="4" creationId="{00000000-0000-0000-0000-000000000000}"/>
          </ac:spMkLst>
        </pc:spChg>
      </pc:sldChg>
      <pc:sldChg chg="add del setBg">
        <pc:chgData name="Sridharan Madhusudhanan - Singapore-MR Life APAC" userId="2012e1ef-496f-401e-a87e-5731c5eb228e" providerId="ADAL" clId="{4316FF84-913E-485A-A0AE-211094276666}" dt="2020-08-13T04:01:41.726" v="13376"/>
        <pc:sldMkLst>
          <pc:docMk/>
          <pc:sldMk cId="430920234" sldId="312"/>
        </pc:sldMkLst>
      </pc:sldChg>
      <pc:sldChg chg="addSp modSp add ord">
        <pc:chgData name="Sridharan Madhusudhanan - Singapore-MR Life APAC" userId="2012e1ef-496f-401e-a87e-5731c5eb228e" providerId="ADAL" clId="{4316FF84-913E-485A-A0AE-211094276666}" dt="2020-08-13T04:03:05.195" v="13496" actId="20577"/>
        <pc:sldMkLst>
          <pc:docMk/>
          <pc:sldMk cId="914213629" sldId="312"/>
        </pc:sldMkLst>
        <pc:spChg chg="add mod">
          <ac:chgData name="Sridharan Madhusudhanan - Singapore-MR Life APAC" userId="2012e1ef-496f-401e-a87e-5731c5eb228e" providerId="ADAL" clId="{4316FF84-913E-485A-A0AE-211094276666}" dt="2020-08-13T04:03:05.195" v="13496" actId="20577"/>
          <ac:spMkLst>
            <pc:docMk/>
            <pc:sldMk cId="914213629" sldId="312"/>
            <ac:spMk id="7" creationId="{75AFE9DC-DA3F-42DC-A215-38296C0E08C2}"/>
          </ac:spMkLst>
        </pc:spChg>
      </pc:sldChg>
      <pc:sldMasterChg chg="modSldLayout">
        <pc:chgData name="Sridharan Madhusudhanan - Singapore-MR Life APAC" userId="2012e1ef-496f-401e-a87e-5731c5eb228e" providerId="ADAL" clId="{4316FF84-913E-485A-A0AE-211094276666}" dt="2020-08-12T21:49:42.813" v="447" actId="2711"/>
        <pc:sldMasterMkLst>
          <pc:docMk/>
          <pc:sldMasterMk cId="0" sldId="2147483660"/>
        </pc:sldMasterMkLst>
        <pc:sldLayoutChg chg="modSp">
          <pc:chgData name="Sridharan Madhusudhanan - Singapore-MR Life APAC" userId="2012e1ef-496f-401e-a87e-5731c5eb228e" providerId="ADAL" clId="{4316FF84-913E-485A-A0AE-211094276666}" dt="2020-08-12T21:49:42.813" v="447" actId="2711"/>
          <pc:sldLayoutMkLst>
            <pc:docMk/>
            <pc:sldMasterMk cId="0" sldId="2147483660"/>
            <pc:sldLayoutMk cId="0" sldId="2147483662"/>
          </pc:sldLayoutMkLst>
          <pc:spChg chg="mod">
            <ac:chgData name="Sridharan Madhusudhanan - Singapore-MR Life APAC" userId="2012e1ef-496f-401e-a87e-5731c5eb228e" providerId="ADAL" clId="{4316FF84-913E-485A-A0AE-211094276666}" dt="2020-08-12T21:49:42.813" v="447" actId="2711"/>
            <ac:spMkLst>
              <pc:docMk/>
              <pc:sldMasterMk cId="0" sldId="2147483660"/>
              <pc:sldLayoutMk cId="0" sldId="2147483662"/>
              <ac:spMk id="2" creationId="{00000000-0000-0000-0000-000000000000}"/>
            </ac:spMkLst>
          </pc:spChg>
          <pc:spChg chg="mod">
            <ac:chgData name="Sridharan Madhusudhanan - Singapore-MR Life APAC" userId="2012e1ef-496f-401e-a87e-5731c5eb228e" providerId="ADAL" clId="{4316FF84-913E-485A-A0AE-211094276666}" dt="2020-08-12T21:49:34.694" v="446" actId="2711"/>
            <ac:spMkLst>
              <pc:docMk/>
              <pc:sldMasterMk cId="0" sldId="2147483660"/>
              <pc:sldLayoutMk cId="0" sldId="2147483662"/>
              <ac:spMk id="3" creationId="{00000000-0000-0000-0000-000000000000}"/>
            </ac:spMkLst>
          </pc:sp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7B2EFBB-0BCC-4A1D-9ED8-84B8867ABABE}" type="datetimeFigureOut">
              <a:rPr lang="en-IN" smtClean="0"/>
              <a:t>13-08-2020</a:t>
            </a:fld>
            <a:endParaRPr lang="en-IN"/>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en-IN"/>
              <a:t>1</a:t>
            </a: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203F371-8F35-4F90-9E77-40C93ED6257F}" type="slidenum">
              <a:rPr lang="en-IN" smtClean="0"/>
              <a:t>‹#›</a:t>
            </a:fld>
            <a:endParaRPr lang="en-IN"/>
          </a:p>
        </p:txBody>
      </p:sp>
    </p:spTree>
    <p:extLst>
      <p:ext uri="{BB962C8B-B14F-4D97-AF65-F5344CB8AC3E}">
        <p14:creationId xmlns:p14="http://schemas.microsoft.com/office/powerpoint/2010/main" val="3446217814"/>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9D32B5A-112C-4AE6-875C-0ED6994DC26A}" type="datetimeFigureOut">
              <a:rPr lang="en-US" smtClean="0"/>
              <a:pPr/>
              <a:t>8/12/2020</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r>
              <a:rPr lang="en-US"/>
              <a:t>1</a:t>
            </a: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963E7AC-6455-4A0F-B654-220C7D7B7B8D}" type="slidenum">
              <a:rPr lang="en-US" smtClean="0"/>
              <a:pPr/>
              <a:t>‹#›</a:t>
            </a:fld>
            <a:endParaRPr lang="en-US"/>
          </a:p>
        </p:txBody>
      </p:sp>
    </p:spTree>
    <p:extLst>
      <p:ext uri="{BB962C8B-B14F-4D97-AF65-F5344CB8AC3E}">
        <p14:creationId xmlns:p14="http://schemas.microsoft.com/office/powerpoint/2010/main" val="1735764443"/>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2</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4283493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11</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27444188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12</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10093487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13</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9704973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14</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2017732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15</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8689714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16</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19996848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17</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104450090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18</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289739223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19</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87689268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20</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9309108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3</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183687283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21</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48070630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22</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90922093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23</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245820937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24</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429281095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25</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67799171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26</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72933369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27</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151292624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28</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76935096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29</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127544007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30</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26630565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4</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6283394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31</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0606459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32</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591539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5</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17983753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6</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1140415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7</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16354783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8</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8788608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9</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27432387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10</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20331304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279DE1F-5E27-4B45-9D15-005F28CE4332}" type="slidenum">
              <a:rPr lang="en-GB"/>
              <a:pPr>
                <a:defRPr/>
              </a:pPr>
              <a:t>‹#›</a:t>
            </a:fld>
            <a:endParaRPr lang="en-GB"/>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Segoe UI" panose="020B0502040204020203" pitchFamily="34" charset="0"/>
                <a:cs typeface="Segoe UI" panose="020B0502040204020203"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a:latin typeface="Segoe UI" panose="020B0502040204020203" pitchFamily="34" charset="0"/>
                <a:cs typeface="Segoe UI" panose="020B0502040204020203" pitchFamily="34" charset="0"/>
              </a:defRPr>
            </a:lvl1pPr>
            <a:lvl2pPr>
              <a:defRPr>
                <a:latin typeface="Segoe UI" panose="020B0502040204020203" pitchFamily="34" charset="0"/>
                <a:cs typeface="Segoe UI" panose="020B0502040204020203" pitchFamily="34" charset="0"/>
              </a:defRPr>
            </a:lvl2pPr>
            <a:lvl3pPr>
              <a:defRPr>
                <a:latin typeface="Segoe UI" panose="020B0502040204020203" pitchFamily="34" charset="0"/>
                <a:cs typeface="Segoe UI" panose="020B0502040204020203" pitchFamily="34" charset="0"/>
              </a:defRPr>
            </a:lvl3pPr>
            <a:lvl4pPr>
              <a:defRPr>
                <a:latin typeface="Segoe UI" panose="020B0502040204020203" pitchFamily="34" charset="0"/>
                <a:cs typeface="Segoe UI" panose="020B0502040204020203" pitchFamily="34" charset="0"/>
              </a:defRPr>
            </a:lvl4pPr>
            <a:lvl5pPr>
              <a:defRPr>
                <a:latin typeface="Segoe UI" panose="020B0502040204020203" pitchFamily="34" charset="0"/>
                <a:cs typeface="Segoe UI" panose="020B0502040204020203"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6321966-726A-4E9E-9E02-D49DCD2200A8}" type="slidenum">
              <a:rPr lang="en-GB"/>
              <a:pPr>
                <a:defRPr/>
              </a:pPr>
              <a:t>‹#›</a:t>
            </a:fld>
            <a:endParaRPr lang="en-GB"/>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BFA6E245-2043-4183-82FC-0A7BD6A0EBFD}" type="slidenum">
              <a:rPr lang="en-GB"/>
              <a:pPr>
                <a:defRPr/>
              </a:pPr>
              <a:t>‹#›</a:t>
            </a:fld>
            <a:endParaRPr lang="en-GB"/>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93A73AEE-D506-4373-89E6-5210E2A754A0}" type="slidenum">
              <a:rPr lang="en-GB"/>
              <a:pPr>
                <a:defRPr/>
              </a:pPr>
              <a:t>‹#›</a:t>
            </a:fld>
            <a:endParaRPr lang="en-GB" dirty="0"/>
          </a:p>
        </p:txBody>
      </p:sp>
      <p:grpSp>
        <p:nvGrpSpPr>
          <p:cNvPr id="8" name="Group 10"/>
          <p:cNvGrpSpPr/>
          <p:nvPr userDrawn="1"/>
        </p:nvGrpSpPr>
        <p:grpSpPr>
          <a:xfrm>
            <a:off x="359371" y="228600"/>
            <a:ext cx="11832629" cy="1284827"/>
            <a:chOff x="269528" y="5496973"/>
            <a:chExt cx="8874472" cy="1284827"/>
          </a:xfrm>
        </p:grpSpPr>
        <p:pic>
          <p:nvPicPr>
            <p:cNvPr id="9" name="Picture 2"/>
            <p:cNvPicPr>
              <a:picLocks noChangeAspect="1" noChangeArrowheads="1"/>
            </p:cNvPicPr>
            <p:nvPr/>
          </p:nvPicPr>
          <p:blipFill>
            <a:blip r:embed="rId2" cstate="print"/>
            <a:srcRect/>
            <a:stretch>
              <a:fillRect/>
            </a:stretch>
          </p:blipFill>
          <p:spPr bwMode="auto">
            <a:xfrm>
              <a:off x="269528" y="5496973"/>
              <a:ext cx="1483072" cy="1284827"/>
            </a:xfrm>
            <a:prstGeom prst="rect">
              <a:avLst/>
            </a:prstGeom>
            <a:noFill/>
            <a:ln w="9525">
              <a:noFill/>
              <a:miter lim="800000"/>
              <a:headEnd/>
              <a:tailEnd/>
            </a:ln>
          </p:spPr>
        </p:pic>
        <p:sp>
          <p:nvSpPr>
            <p:cNvPr id="10"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4000" b="1" i="0" u="none" strike="noStrike" cap="none" normalizeH="0" baseline="0" dirty="0">
                  <a:ln>
                    <a:noFill/>
                  </a:ln>
                  <a:solidFill>
                    <a:srgbClr val="1F497D"/>
                  </a:solidFill>
                  <a:effectLst/>
                  <a:latin typeface="Bahamas" pitchFamily="34" charset="0"/>
                  <a:cs typeface="Times New Roman" pitchFamily="18" charset="0"/>
                </a:rPr>
                <a:t>Institute of Actuaries of India</a:t>
              </a:r>
              <a:endParaRPr kumimoji="0" lang="en-US" sz="4000" b="1" i="0" u="none" strike="noStrike" cap="none" normalizeH="0" baseline="0" dirty="0">
                <a:ln>
                  <a:noFill/>
                </a:ln>
                <a:solidFill>
                  <a:schemeClr val="tx1"/>
                </a:solidFill>
                <a:effectLst/>
                <a:latin typeface="Bahamas" pitchFamily="34" charset="0"/>
                <a:cs typeface="Times New Roman" pitchFamily="18" charset="0"/>
              </a:endParaRPr>
            </a:p>
          </p:txBody>
        </p:sp>
      </p:grpSp>
      <p:sp>
        <p:nvSpPr>
          <p:cNvPr id="11" name="Rectangle 10"/>
          <p:cNvSpPr/>
          <p:nvPr userDrawn="1"/>
        </p:nvSpPr>
        <p:spPr>
          <a:xfrm>
            <a:off x="0" y="2743201"/>
            <a:ext cx="12192000" cy="830997"/>
          </a:xfrm>
          <a:prstGeom prst="rect">
            <a:avLst/>
          </a:prstGeom>
        </p:spPr>
        <p:txBody>
          <a:bodyPr wrap="square">
            <a:spAutoFit/>
          </a:bodyPr>
          <a:lstStyle/>
          <a:p>
            <a:pPr algn="ctr">
              <a:buNone/>
            </a:pPr>
            <a:r>
              <a:rPr lang="en-US" sz="4800" b="1" dirty="0">
                <a:latin typeface="Garamond" pitchFamily="18" charset="0"/>
                <a:ea typeface="Verdana" pitchFamily="34" charset="0"/>
                <a:cs typeface="Verdana" pitchFamily="34" charset="0"/>
              </a:rPr>
              <a:t>Title</a:t>
            </a:r>
          </a:p>
        </p:txBody>
      </p:sp>
      <p:sp>
        <p:nvSpPr>
          <p:cNvPr id="12" name="Rectangle 11"/>
          <p:cNvSpPr/>
          <p:nvPr userDrawn="1"/>
        </p:nvSpPr>
        <p:spPr>
          <a:xfrm>
            <a:off x="0" y="3733800"/>
            <a:ext cx="12192000" cy="830997"/>
          </a:xfrm>
          <a:prstGeom prst="rect">
            <a:avLst/>
          </a:prstGeom>
        </p:spPr>
        <p:txBody>
          <a:bodyPr wrap="square">
            <a:spAutoFit/>
          </a:bodyPr>
          <a:lstStyle/>
          <a:p>
            <a:pPr algn="ctr">
              <a:buNone/>
            </a:pPr>
            <a:r>
              <a:rPr lang="en-US" sz="4800" b="1" dirty="0">
                <a:latin typeface="Garamond" pitchFamily="18" charset="0"/>
                <a:ea typeface="Verdana" pitchFamily="34" charset="0"/>
                <a:cs typeface="Verdana" pitchFamily="34" charset="0"/>
              </a:rPr>
              <a:t>By</a:t>
            </a:r>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2EF8FD5A-4369-451A-AE4B-9EB0FD82F618}" type="slidenum">
              <a:rPr lang="en-GB"/>
              <a:pPr>
                <a:defRPr/>
              </a:pPr>
              <a:t>‹#›</a:t>
            </a:fld>
            <a:endParaRPr lang="en-GB"/>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D629C963-6CA3-4910-ACAB-89103C5891B0}" type="slidenum">
              <a:rPr lang="en-GB"/>
              <a:pPr>
                <a:defRPr/>
              </a:pPr>
              <a:t>‹#›</a:t>
            </a:fld>
            <a:endParaRPr lang="en-GB"/>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609600"/>
            <a:ext cx="103632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endParaRPr lang="en-US"/>
          </a:p>
        </p:txBody>
      </p:sp>
      <p:sp>
        <p:nvSpPr>
          <p:cNvPr id="1027" name="Rectangle 3"/>
          <p:cNvSpPr>
            <a:spLocks noGrp="1" noChangeArrowheads="1"/>
          </p:cNvSpPr>
          <p:nvPr>
            <p:ph type="body" idx="1"/>
          </p:nvPr>
        </p:nvSpPr>
        <p:spPr bwMode="auto">
          <a:xfrm>
            <a:off x="914400" y="1981200"/>
            <a:ext cx="10363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endParaRPr lang="en-US"/>
          </a:p>
        </p:txBody>
      </p:sp>
      <p:sp>
        <p:nvSpPr>
          <p:cNvPr id="1028" name="Rectangle 4"/>
          <p:cNvSpPr>
            <a:spLocks noGrp="1" noChangeArrowheads="1"/>
          </p:cNvSpPr>
          <p:nvPr>
            <p:ph type="dt" sz="half" idx="2"/>
          </p:nvPr>
        </p:nvSpPr>
        <p:spPr bwMode="auto">
          <a:xfrm>
            <a:off x="9144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endParaRPr lang="en-GB"/>
          </a:p>
        </p:txBody>
      </p:sp>
      <p:sp>
        <p:nvSpPr>
          <p:cNvPr id="1029" name="Rectangle 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endParaRPr lang="en-GB"/>
          </a:p>
        </p:txBody>
      </p:sp>
      <p:sp>
        <p:nvSpPr>
          <p:cNvPr id="1030" name="Rectangle 6"/>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B118C919-524D-4AE6-802D-F6FBC61D86FD}"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6" r:id="rId5"/>
    <p:sldLayoutId id="2147483667" r:id="rId6"/>
    <p:sldLayoutId id="2147483672" r:id="rId7"/>
  </p:sldLayoutIdLst>
  <p:transition/>
  <p:hf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6.pn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4.jpg"/><Relationship Id="rId7"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6.png"/><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6.png"/><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6.png"/><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6.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9.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2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1.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2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2.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2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3.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2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4.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2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5.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2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6.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2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7.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2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8.xml"/><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9.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3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0.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3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1.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jpg"/><Relationship Id="rId7"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6.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15600" y="3503068"/>
            <a:ext cx="1588491" cy="1600200"/>
          </a:xfrm>
          <a:prstGeom prst="rect">
            <a:avLst/>
          </a:prstGeom>
        </p:spPr>
      </p:pic>
      <p:sp>
        <p:nvSpPr>
          <p:cNvPr id="4" name="Rectangle 150"/>
          <p:cNvSpPr txBox="1">
            <a:spLocks noChangeArrowheads="1"/>
          </p:cNvSpPr>
          <p:nvPr/>
        </p:nvSpPr>
        <p:spPr>
          <a:xfrm>
            <a:off x="1774826" y="3503068"/>
            <a:ext cx="9426574" cy="647700"/>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s-UY" altLang="en-US" sz="3600" b="1" kern="0" dirty="0" err="1">
                <a:solidFill>
                  <a:schemeClr val="tx1"/>
                </a:solidFill>
              </a:rPr>
              <a:t>Evaluating</a:t>
            </a:r>
            <a:r>
              <a:rPr lang="es-UY" altLang="en-US" sz="3600" b="1" kern="0" dirty="0">
                <a:solidFill>
                  <a:schemeClr val="tx1"/>
                </a:solidFill>
              </a:rPr>
              <a:t> </a:t>
            </a:r>
            <a:r>
              <a:rPr lang="es-UY" altLang="en-US" sz="3600" b="1" kern="0" dirty="0" err="1">
                <a:solidFill>
                  <a:schemeClr val="tx1"/>
                </a:solidFill>
              </a:rPr>
              <a:t>our</a:t>
            </a:r>
            <a:r>
              <a:rPr lang="es-UY" altLang="en-US" sz="3600" b="1" kern="0" dirty="0">
                <a:solidFill>
                  <a:schemeClr val="tx1"/>
                </a:solidFill>
              </a:rPr>
              <a:t> response </a:t>
            </a:r>
            <a:r>
              <a:rPr lang="es-UY" altLang="en-US" sz="3600" b="1" kern="0" dirty="0" err="1">
                <a:solidFill>
                  <a:schemeClr val="tx1"/>
                </a:solidFill>
              </a:rPr>
              <a:t>to</a:t>
            </a:r>
            <a:r>
              <a:rPr lang="es-UY" altLang="en-US" sz="3600" b="1" kern="0" dirty="0">
                <a:solidFill>
                  <a:schemeClr val="tx1"/>
                </a:solidFill>
              </a:rPr>
              <a:t> </a:t>
            </a:r>
            <a:r>
              <a:rPr lang="es-UY" altLang="en-US" sz="3600" b="1" kern="0" dirty="0" err="1">
                <a:solidFill>
                  <a:schemeClr val="tx1"/>
                </a:solidFill>
              </a:rPr>
              <a:t>the</a:t>
            </a:r>
            <a:r>
              <a:rPr lang="es-UY" altLang="en-US" sz="3600" b="1" kern="0" dirty="0">
                <a:solidFill>
                  <a:schemeClr val="tx1"/>
                </a:solidFill>
              </a:rPr>
              <a:t> </a:t>
            </a:r>
            <a:r>
              <a:rPr lang="es-UY" altLang="en-US" sz="3600" b="1" kern="0" dirty="0" err="1">
                <a:solidFill>
                  <a:schemeClr val="tx1"/>
                </a:solidFill>
              </a:rPr>
              <a:t>pandemic</a:t>
            </a:r>
            <a:endParaRPr lang="es-ES" altLang="en-US" sz="3600" b="1" kern="0" dirty="0">
              <a:solidFill>
                <a:schemeClr val="tx1"/>
              </a:solidFill>
            </a:endParaRPr>
          </a:p>
        </p:txBody>
      </p:sp>
      <p:sp>
        <p:nvSpPr>
          <p:cNvPr id="5" name="Rectangle 168"/>
          <p:cNvSpPr>
            <a:spLocks noChangeArrowheads="1"/>
          </p:cNvSpPr>
          <p:nvPr/>
        </p:nvSpPr>
        <p:spPr bwMode="auto">
          <a:xfrm>
            <a:off x="1774826" y="4267200"/>
            <a:ext cx="5184775" cy="64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4400">
                <a:solidFill>
                  <a:schemeClr val="tx2"/>
                </a:solidFill>
                <a:latin typeface="Arial" panose="020B0604020202020204" pitchFamily="34" charset="0"/>
                <a:cs typeface="Arial" panose="020B0604020202020204" pitchFamily="34" charset="0"/>
              </a:defRPr>
            </a:lvl1pPr>
            <a:lvl2pPr algn="ctr">
              <a:defRPr sz="4400">
                <a:solidFill>
                  <a:schemeClr val="tx2"/>
                </a:solidFill>
                <a:latin typeface="Arial" panose="020B0604020202020204" pitchFamily="34" charset="0"/>
                <a:cs typeface="Arial" panose="020B0604020202020204" pitchFamily="34" charset="0"/>
              </a:defRPr>
            </a:lvl2pPr>
            <a:lvl3pPr algn="ctr">
              <a:defRPr sz="4400">
                <a:solidFill>
                  <a:schemeClr val="tx2"/>
                </a:solidFill>
                <a:latin typeface="Arial" panose="020B0604020202020204" pitchFamily="34" charset="0"/>
                <a:cs typeface="Arial" panose="020B0604020202020204" pitchFamily="34" charset="0"/>
              </a:defRPr>
            </a:lvl3pPr>
            <a:lvl4pPr algn="ctr">
              <a:defRPr sz="4400">
                <a:solidFill>
                  <a:schemeClr val="tx2"/>
                </a:solidFill>
                <a:latin typeface="Arial" panose="020B0604020202020204" pitchFamily="34" charset="0"/>
                <a:cs typeface="Arial" panose="020B0604020202020204" pitchFamily="34" charset="0"/>
              </a:defRPr>
            </a:lvl4pPr>
            <a:lvl5pPr algn="ctr">
              <a:defRPr sz="4400">
                <a:solidFill>
                  <a:schemeClr val="tx2"/>
                </a:solidFill>
                <a:latin typeface="Arial" panose="020B0604020202020204" pitchFamily="34" charset="0"/>
                <a:cs typeface="Arial" panose="020B0604020202020204" pitchFamily="34" charset="0"/>
              </a:defRPr>
            </a:lvl5pPr>
            <a:lvl6pPr marL="4572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pPr algn="l"/>
            <a:endParaRPr lang="en-US" altLang="en-US" sz="1800" b="1" dirty="0">
              <a:solidFill>
                <a:schemeClr val="tx1"/>
              </a:solidFill>
            </a:endParaRPr>
          </a:p>
          <a:p>
            <a:pPr algn="l"/>
            <a:endParaRPr lang="en-US" altLang="en-US" sz="1800" b="1" dirty="0">
              <a:solidFill>
                <a:schemeClr val="tx1"/>
              </a:solidFill>
            </a:endParaRPr>
          </a:p>
          <a:p>
            <a:pPr algn="l"/>
            <a:r>
              <a:rPr lang="en-US" altLang="en-US" sz="1800" b="1" dirty="0">
                <a:solidFill>
                  <a:schemeClr val="tx1"/>
                </a:solidFill>
              </a:rPr>
              <a:t>Madhusudhanan Sridharan</a:t>
            </a:r>
            <a:br>
              <a:rPr lang="en-US" altLang="en-US" sz="1800" b="1" dirty="0">
                <a:solidFill>
                  <a:schemeClr val="tx1"/>
                </a:solidFill>
              </a:rPr>
            </a:br>
            <a:r>
              <a:rPr lang="en-US" altLang="en-US" sz="1800" b="1" dirty="0">
                <a:solidFill>
                  <a:schemeClr val="tx1"/>
                </a:solidFill>
              </a:rPr>
              <a:t>Chief Underwriting and Pricing Officer,</a:t>
            </a:r>
          </a:p>
          <a:p>
            <a:pPr algn="l"/>
            <a:r>
              <a:rPr lang="en-US" altLang="en-US" sz="1800" b="1" dirty="0">
                <a:solidFill>
                  <a:schemeClr val="tx1"/>
                </a:solidFill>
              </a:rPr>
              <a:t>Munich Re, APAC, Middle East and Africa</a:t>
            </a:r>
            <a:br>
              <a:rPr lang="en-US" altLang="en-US" sz="1800" b="1" dirty="0">
                <a:solidFill>
                  <a:schemeClr val="tx1"/>
                </a:solidFill>
              </a:rPr>
            </a:br>
            <a:endParaRPr lang="es-ES" altLang="en-US" sz="1800" b="1" dirty="0">
              <a:solidFill>
                <a:schemeClr val="tx1"/>
              </a:solidFill>
            </a:endParaRPr>
          </a:p>
        </p:txBody>
      </p:sp>
      <p:sp>
        <p:nvSpPr>
          <p:cNvPr id="6" name="Rectangle 150"/>
          <p:cNvSpPr txBox="1">
            <a:spLocks noChangeArrowheads="1"/>
          </p:cNvSpPr>
          <p:nvPr/>
        </p:nvSpPr>
        <p:spPr>
          <a:xfrm>
            <a:off x="1774826" y="1333500"/>
            <a:ext cx="10036174" cy="647700"/>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s-UY" altLang="en-US" sz="3600" b="1" kern="0" dirty="0">
                <a:solidFill>
                  <a:schemeClr val="bg1"/>
                </a:solidFill>
              </a:rPr>
              <a:t>2nd </a:t>
            </a:r>
            <a:r>
              <a:rPr lang="es-UY" altLang="en-US" sz="3600" b="1" kern="0" dirty="0" err="1">
                <a:solidFill>
                  <a:schemeClr val="bg1"/>
                </a:solidFill>
              </a:rPr>
              <a:t>Webinar</a:t>
            </a:r>
            <a:r>
              <a:rPr lang="es-UY" altLang="en-US" sz="3600" b="1" kern="0" dirty="0">
                <a:solidFill>
                  <a:schemeClr val="bg1"/>
                </a:solidFill>
              </a:rPr>
              <a:t> </a:t>
            </a:r>
            <a:r>
              <a:rPr lang="es-UY" altLang="en-US" sz="3600" b="1" kern="0" dirty="0" err="1">
                <a:solidFill>
                  <a:schemeClr val="bg1"/>
                </a:solidFill>
              </a:rPr>
              <a:t>on</a:t>
            </a:r>
            <a:r>
              <a:rPr lang="es-UY" altLang="en-US" sz="3600" b="1" kern="0" dirty="0">
                <a:solidFill>
                  <a:schemeClr val="bg1"/>
                </a:solidFill>
              </a:rPr>
              <a:t> Life </a:t>
            </a:r>
            <a:r>
              <a:rPr lang="es-UY" altLang="en-US" sz="3600" b="1" kern="0" dirty="0" err="1">
                <a:solidFill>
                  <a:schemeClr val="bg1"/>
                </a:solidFill>
              </a:rPr>
              <a:t>Insurance</a:t>
            </a:r>
            <a:r>
              <a:rPr lang="es-UY" altLang="en-US" sz="3600" b="1" kern="0" dirty="0">
                <a:solidFill>
                  <a:schemeClr val="bg1"/>
                </a:solidFill>
              </a:rPr>
              <a:t> –</a:t>
            </a:r>
          </a:p>
          <a:p>
            <a:pPr algn="l"/>
            <a:r>
              <a:rPr lang="es-UY" altLang="en-US" sz="3600" b="1" kern="0" dirty="0" err="1">
                <a:solidFill>
                  <a:schemeClr val="bg1"/>
                </a:solidFill>
              </a:rPr>
              <a:t>Impact</a:t>
            </a:r>
            <a:r>
              <a:rPr lang="es-UY" altLang="en-US" sz="3600" b="1" kern="0" dirty="0">
                <a:solidFill>
                  <a:schemeClr val="bg1"/>
                </a:solidFill>
              </a:rPr>
              <a:t> of COVID 19 </a:t>
            </a:r>
            <a:r>
              <a:rPr lang="es-UY" altLang="en-US" sz="3600" b="1" kern="0" dirty="0" err="1">
                <a:solidFill>
                  <a:schemeClr val="bg1"/>
                </a:solidFill>
              </a:rPr>
              <a:t>on</a:t>
            </a:r>
            <a:r>
              <a:rPr lang="es-UY" altLang="en-US" sz="3600" b="1" kern="0" dirty="0">
                <a:solidFill>
                  <a:schemeClr val="bg1"/>
                </a:solidFill>
              </a:rPr>
              <a:t> Life </a:t>
            </a:r>
            <a:r>
              <a:rPr lang="es-UY" altLang="en-US" sz="3600" b="1" kern="0" dirty="0" err="1">
                <a:solidFill>
                  <a:schemeClr val="bg1"/>
                </a:solidFill>
              </a:rPr>
              <a:t>Insurers</a:t>
            </a:r>
            <a:endParaRPr lang="es-UY" altLang="en-US" sz="3600" b="1" kern="0" dirty="0">
              <a:solidFill>
                <a:schemeClr val="bg1"/>
              </a:solidFill>
            </a:endParaRPr>
          </a:p>
          <a:p>
            <a:pPr algn="l"/>
            <a:endParaRPr lang="es-UY" altLang="en-US" sz="3600" b="1" kern="0" dirty="0">
              <a:solidFill>
                <a:schemeClr val="bg1"/>
              </a:solidFill>
            </a:endParaRPr>
          </a:p>
          <a:p>
            <a:pPr algn="l"/>
            <a:r>
              <a:rPr lang="es-UY" altLang="en-US" sz="3600" b="1" kern="0" dirty="0">
                <a:solidFill>
                  <a:schemeClr val="bg1"/>
                </a:solidFill>
              </a:rPr>
              <a:t>  </a:t>
            </a:r>
          </a:p>
          <a:p>
            <a:pPr algn="l"/>
            <a:r>
              <a:rPr lang="es-UY" altLang="en-US" sz="3600" b="1" kern="0" dirty="0">
                <a:solidFill>
                  <a:schemeClr val="bg1"/>
                </a:solidFill>
              </a:rPr>
              <a:t>13 August 2020</a:t>
            </a:r>
            <a:endParaRPr lang="es-ES" altLang="en-US" sz="3600" b="1" kern="0" dirty="0">
              <a:solidFill>
                <a:schemeClr val="bg1"/>
              </a:solidFill>
            </a:endParaRPr>
          </a:p>
        </p:txBody>
      </p:sp>
    </p:spTree>
    <p:extLst>
      <p:ext uri="{BB962C8B-B14F-4D97-AF65-F5344CB8AC3E}">
        <p14:creationId xmlns:p14="http://schemas.microsoft.com/office/powerpoint/2010/main" val="24304385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880246" y="463109"/>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dirty="0">
                <a:solidFill>
                  <a:schemeClr val="tx1"/>
                </a:solidFill>
              </a:rPr>
              <a:t>ERI Risk Radar 2019</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pic>
        <p:nvPicPr>
          <p:cNvPr id="7" name="Picture 6">
            <a:extLst>
              <a:ext uri="{FF2B5EF4-FFF2-40B4-BE49-F238E27FC236}">
                <a16:creationId xmlns:a16="http://schemas.microsoft.com/office/drawing/2014/main" id="{C6205881-65B9-452E-8CF1-BB2F4643F35F}"/>
              </a:ext>
            </a:extLst>
          </p:cNvPr>
          <p:cNvPicPr>
            <a:picLocks noChangeAspect="1"/>
          </p:cNvPicPr>
          <p:nvPr/>
        </p:nvPicPr>
        <p:blipFill>
          <a:blip r:embed="rId6"/>
          <a:stretch>
            <a:fillRect/>
          </a:stretch>
        </p:blipFill>
        <p:spPr>
          <a:xfrm>
            <a:off x="2880246" y="1438158"/>
            <a:ext cx="6873354" cy="4838705"/>
          </a:xfrm>
          <a:prstGeom prst="rect">
            <a:avLst/>
          </a:prstGeom>
        </p:spPr>
      </p:pic>
      <p:sp>
        <p:nvSpPr>
          <p:cNvPr id="4" name="Oval 3">
            <a:extLst>
              <a:ext uri="{FF2B5EF4-FFF2-40B4-BE49-F238E27FC236}">
                <a16:creationId xmlns:a16="http://schemas.microsoft.com/office/drawing/2014/main" id="{02D07604-F2C5-423C-AF08-F3440DBAA1F4}"/>
              </a:ext>
            </a:extLst>
          </p:cNvPr>
          <p:cNvSpPr/>
          <p:nvPr/>
        </p:nvSpPr>
        <p:spPr bwMode="auto">
          <a:xfrm>
            <a:off x="4876800" y="3552710"/>
            <a:ext cx="914400" cy="609600"/>
          </a:xfrm>
          <a:prstGeom prst="ellipse">
            <a:avLst/>
          </a:prstGeom>
          <a:noFill/>
          <a:ln w="28575" cap="flat" cmpd="sng" algn="ctr">
            <a:solidFill>
              <a:schemeClr val="accent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a:ln>
                <a:noFill/>
              </a:ln>
              <a:solidFill>
                <a:schemeClr val="tx1"/>
              </a:solidFill>
              <a:effectLst/>
              <a:latin typeface="Arial" pitchFamily="34" charset="0"/>
            </a:endParaRPr>
          </a:p>
        </p:txBody>
      </p:sp>
    </p:spTree>
    <p:extLst>
      <p:ext uri="{BB962C8B-B14F-4D97-AF65-F5344CB8AC3E}">
        <p14:creationId xmlns:p14="http://schemas.microsoft.com/office/powerpoint/2010/main" val="4220567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880246" y="463109"/>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dirty="0">
                <a:solidFill>
                  <a:schemeClr val="tx1"/>
                </a:solidFill>
              </a:rPr>
              <a:t>Unknown known?</a:t>
            </a:r>
          </a:p>
        </p:txBody>
      </p:sp>
      <p:sp>
        <p:nvSpPr>
          <p:cNvPr id="4" name="Rectangle 3"/>
          <p:cNvSpPr txBox="1">
            <a:spLocks noChangeArrowheads="1"/>
          </p:cNvSpPr>
          <p:nvPr/>
        </p:nvSpPr>
        <p:spPr>
          <a:xfrm>
            <a:off x="2933700" y="1610872"/>
            <a:ext cx="7505700"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buNone/>
            </a:pPr>
            <a:endParaRPr lang="en-US" altLang="en-US" kern="0" dirty="0"/>
          </a:p>
          <a:p>
            <a:pPr marL="0" indent="0">
              <a:buNone/>
            </a:pPr>
            <a:endParaRPr lang="en-US" altLang="en-US" kern="0" dirty="0"/>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pic>
        <p:nvPicPr>
          <p:cNvPr id="8" name="Picture 7">
            <a:extLst>
              <a:ext uri="{FF2B5EF4-FFF2-40B4-BE49-F238E27FC236}">
                <a16:creationId xmlns:a16="http://schemas.microsoft.com/office/drawing/2014/main" id="{6D1488F6-F4C9-43ED-856C-D1A11D697C9D}"/>
              </a:ext>
            </a:extLst>
          </p:cNvPr>
          <p:cNvPicPr>
            <a:picLocks noChangeAspect="1"/>
          </p:cNvPicPr>
          <p:nvPr/>
        </p:nvPicPr>
        <p:blipFill>
          <a:blip r:embed="rId6"/>
          <a:stretch>
            <a:fillRect/>
          </a:stretch>
        </p:blipFill>
        <p:spPr>
          <a:xfrm>
            <a:off x="2933700" y="1582490"/>
            <a:ext cx="4112172" cy="2320562"/>
          </a:xfrm>
          <a:prstGeom prst="rect">
            <a:avLst/>
          </a:prstGeom>
        </p:spPr>
      </p:pic>
      <p:pic>
        <p:nvPicPr>
          <p:cNvPr id="11" name="Picture 10">
            <a:extLst>
              <a:ext uri="{FF2B5EF4-FFF2-40B4-BE49-F238E27FC236}">
                <a16:creationId xmlns:a16="http://schemas.microsoft.com/office/drawing/2014/main" id="{92EA68F3-936F-454C-9813-226A908CD17C}"/>
              </a:ext>
            </a:extLst>
          </p:cNvPr>
          <p:cNvPicPr>
            <a:picLocks noChangeAspect="1"/>
          </p:cNvPicPr>
          <p:nvPr/>
        </p:nvPicPr>
        <p:blipFill>
          <a:blip r:embed="rId7"/>
          <a:stretch>
            <a:fillRect/>
          </a:stretch>
        </p:blipFill>
        <p:spPr>
          <a:xfrm>
            <a:off x="2880246" y="3886200"/>
            <a:ext cx="4192645" cy="557471"/>
          </a:xfrm>
          <a:prstGeom prst="rect">
            <a:avLst/>
          </a:prstGeom>
        </p:spPr>
      </p:pic>
      <p:pic>
        <p:nvPicPr>
          <p:cNvPr id="12" name="Picture 11">
            <a:extLst>
              <a:ext uri="{FF2B5EF4-FFF2-40B4-BE49-F238E27FC236}">
                <a16:creationId xmlns:a16="http://schemas.microsoft.com/office/drawing/2014/main" id="{E10C39E0-70F2-483E-9E0F-DF6EC905E486}"/>
              </a:ext>
            </a:extLst>
          </p:cNvPr>
          <p:cNvPicPr>
            <a:picLocks noChangeAspect="1"/>
          </p:cNvPicPr>
          <p:nvPr/>
        </p:nvPicPr>
        <p:blipFill>
          <a:blip r:embed="rId8"/>
          <a:stretch>
            <a:fillRect/>
          </a:stretch>
        </p:blipFill>
        <p:spPr>
          <a:xfrm>
            <a:off x="7181651" y="1582490"/>
            <a:ext cx="4437079" cy="4219575"/>
          </a:xfrm>
          <a:prstGeom prst="rect">
            <a:avLst/>
          </a:prstGeom>
        </p:spPr>
      </p:pic>
    </p:spTree>
    <p:extLst>
      <p:ext uri="{BB962C8B-B14F-4D97-AF65-F5344CB8AC3E}">
        <p14:creationId xmlns:p14="http://schemas.microsoft.com/office/powerpoint/2010/main" val="17449420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880246" y="463109"/>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dirty="0">
                <a:solidFill>
                  <a:schemeClr val="tx1"/>
                </a:solidFill>
              </a:rPr>
              <a:t>Or is it a Gray Rhino?</a:t>
            </a:r>
          </a:p>
        </p:txBody>
      </p:sp>
      <p:sp>
        <p:nvSpPr>
          <p:cNvPr id="4" name="Rectangle 3"/>
          <p:cNvSpPr txBox="1">
            <a:spLocks noChangeArrowheads="1"/>
          </p:cNvSpPr>
          <p:nvPr/>
        </p:nvSpPr>
        <p:spPr>
          <a:xfrm>
            <a:off x="2933700" y="1610872"/>
            <a:ext cx="7505700"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buNone/>
            </a:pPr>
            <a:r>
              <a:rPr lang="en-US" altLang="en-US" sz="2800" kern="0" dirty="0">
                <a:latin typeface="+mj-lt"/>
              </a:rPr>
              <a:t>A gray rhino is a highly probable, high impact event – obvious yet a neglected threat.</a:t>
            </a:r>
          </a:p>
          <a:p>
            <a:pPr marL="0" indent="0">
              <a:buNone/>
            </a:pPr>
            <a:endParaRPr lang="en-US" altLang="en-US" kern="0" dirty="0"/>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pic>
        <p:nvPicPr>
          <p:cNvPr id="6" name="Picture 5">
            <a:extLst>
              <a:ext uri="{FF2B5EF4-FFF2-40B4-BE49-F238E27FC236}">
                <a16:creationId xmlns:a16="http://schemas.microsoft.com/office/drawing/2014/main" id="{F3073639-8883-411C-A439-7AF413283D40}"/>
              </a:ext>
            </a:extLst>
          </p:cNvPr>
          <p:cNvPicPr>
            <a:picLocks noChangeAspect="1"/>
          </p:cNvPicPr>
          <p:nvPr/>
        </p:nvPicPr>
        <p:blipFill>
          <a:blip r:embed="rId6"/>
          <a:stretch>
            <a:fillRect/>
          </a:stretch>
        </p:blipFill>
        <p:spPr>
          <a:xfrm>
            <a:off x="2870414" y="2819400"/>
            <a:ext cx="2314575" cy="3133725"/>
          </a:xfrm>
          <a:prstGeom prst="rect">
            <a:avLst/>
          </a:prstGeom>
        </p:spPr>
      </p:pic>
      <p:pic>
        <p:nvPicPr>
          <p:cNvPr id="7" name="Picture 6">
            <a:extLst>
              <a:ext uri="{FF2B5EF4-FFF2-40B4-BE49-F238E27FC236}">
                <a16:creationId xmlns:a16="http://schemas.microsoft.com/office/drawing/2014/main" id="{E033DFB8-DC80-422F-9643-494DC1342100}"/>
              </a:ext>
            </a:extLst>
          </p:cNvPr>
          <p:cNvPicPr>
            <a:picLocks noChangeAspect="1"/>
          </p:cNvPicPr>
          <p:nvPr/>
        </p:nvPicPr>
        <p:blipFill>
          <a:blip r:embed="rId7"/>
          <a:stretch>
            <a:fillRect/>
          </a:stretch>
        </p:blipFill>
        <p:spPr>
          <a:xfrm>
            <a:off x="5968438" y="2819400"/>
            <a:ext cx="5080562" cy="3133725"/>
          </a:xfrm>
          <a:prstGeom prst="rect">
            <a:avLst/>
          </a:prstGeom>
        </p:spPr>
      </p:pic>
    </p:spTree>
    <p:extLst>
      <p:ext uri="{BB962C8B-B14F-4D97-AF65-F5344CB8AC3E}">
        <p14:creationId xmlns:p14="http://schemas.microsoft.com/office/powerpoint/2010/main" val="3878060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880246" y="463109"/>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dirty="0">
                <a:solidFill>
                  <a:schemeClr val="tx1"/>
                </a:solidFill>
              </a:rPr>
              <a:t>Poll questions</a:t>
            </a:r>
          </a:p>
        </p:txBody>
      </p:sp>
      <p:sp>
        <p:nvSpPr>
          <p:cNvPr id="4" name="Rectangle 3"/>
          <p:cNvSpPr txBox="1">
            <a:spLocks noChangeArrowheads="1"/>
          </p:cNvSpPr>
          <p:nvPr/>
        </p:nvSpPr>
        <p:spPr>
          <a:xfrm>
            <a:off x="2933700" y="1610872"/>
            <a:ext cx="7505700"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buNone/>
            </a:pPr>
            <a:r>
              <a:rPr lang="en-US" altLang="en-US" kern="0" dirty="0">
                <a:latin typeface="Arial" panose="020B0604020202020204" pitchFamily="34" charset="0"/>
                <a:cs typeface="Arial" panose="020B0604020202020204" pitchFamily="34" charset="0"/>
              </a:rPr>
              <a:t>Four poll questions on your views on the following:</a:t>
            </a:r>
          </a:p>
          <a:p>
            <a:pPr marL="844550" lvl="1" indent="-444500">
              <a:buFont typeface="Wingdings" panose="05000000000000000000" pitchFamily="2" charset="2"/>
              <a:buChar char="v"/>
              <a:tabLst>
                <a:tab pos="444500" algn="l"/>
              </a:tabLst>
            </a:pPr>
            <a:r>
              <a:rPr lang="en-US" altLang="en-US" kern="0" dirty="0">
                <a:latin typeface="Arial" panose="020B0604020202020204" pitchFamily="34" charset="0"/>
                <a:cs typeface="Arial" panose="020B0604020202020204" pitchFamily="34" charset="0"/>
              </a:rPr>
              <a:t>Response seen in S&amp;P 500</a:t>
            </a:r>
          </a:p>
          <a:p>
            <a:pPr marL="844550" lvl="1" indent="-444500">
              <a:buFont typeface="Wingdings" panose="05000000000000000000" pitchFamily="2" charset="2"/>
              <a:buChar char="v"/>
              <a:tabLst>
                <a:tab pos="444500" algn="l"/>
              </a:tabLst>
            </a:pPr>
            <a:r>
              <a:rPr lang="en-US" altLang="en-US" kern="0" dirty="0">
                <a:latin typeface="Arial" panose="020B0604020202020204" pitchFamily="34" charset="0"/>
                <a:cs typeface="Arial" panose="020B0604020202020204" pitchFamily="34" charset="0"/>
              </a:rPr>
              <a:t>Response from some governments / regulators</a:t>
            </a:r>
          </a:p>
          <a:p>
            <a:pPr marL="844550" lvl="1" indent="-444500">
              <a:buFont typeface="Wingdings" panose="05000000000000000000" pitchFamily="2" charset="2"/>
              <a:buChar char="v"/>
              <a:tabLst>
                <a:tab pos="444500" algn="l"/>
              </a:tabLst>
            </a:pPr>
            <a:r>
              <a:rPr lang="en-US" altLang="en-US" kern="0" dirty="0">
                <a:latin typeface="Arial" panose="020B0604020202020204" pitchFamily="34" charset="0"/>
                <a:cs typeface="Arial" panose="020B0604020202020204" pitchFamily="34" charset="0"/>
              </a:rPr>
              <a:t>Impact on various lines of business</a:t>
            </a:r>
          </a:p>
          <a:p>
            <a:pPr marL="844550" lvl="1" indent="-444500">
              <a:buFont typeface="Wingdings" panose="05000000000000000000" pitchFamily="2" charset="2"/>
              <a:buChar char="v"/>
              <a:tabLst>
                <a:tab pos="444500" algn="l"/>
              </a:tabLst>
            </a:pPr>
            <a:r>
              <a:rPr lang="en-US" altLang="en-US" kern="0" dirty="0">
                <a:latin typeface="Arial" panose="020B0604020202020204" pitchFamily="34" charset="0"/>
                <a:cs typeface="Arial" panose="020B0604020202020204" pitchFamily="34" charset="0"/>
              </a:rPr>
              <a:t>Actuaries’ ability to model pandemics</a:t>
            </a:r>
          </a:p>
          <a:p>
            <a:pPr marL="444500" indent="-444500">
              <a:buFont typeface="Wingdings" panose="05000000000000000000" pitchFamily="2" charset="2"/>
              <a:buChar char="v"/>
              <a:tabLst>
                <a:tab pos="444500" algn="l"/>
              </a:tabLst>
            </a:pPr>
            <a:endParaRPr lang="en-US" altLang="en-US" kern="0" dirty="0">
              <a:latin typeface="+mj-lt"/>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Tree>
    <p:extLst>
      <p:ext uri="{BB962C8B-B14F-4D97-AF65-F5344CB8AC3E}">
        <p14:creationId xmlns:p14="http://schemas.microsoft.com/office/powerpoint/2010/main" val="23300759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Effect transition="in" filter="fade">
                                      <p:cBhvr>
                                        <p:cTn id="11" dur="500"/>
                                        <p:tgtEl>
                                          <p:spTgt spid="4">
                                            <p:txEl>
                                              <p:pRg st="1" end="1"/>
                                            </p:txEl>
                                          </p:spTgt>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Effect transition="in" filter="fade">
                                      <p:cBhvr>
                                        <p:cTn id="15" dur="500"/>
                                        <p:tgtEl>
                                          <p:spTgt spid="4">
                                            <p:txEl>
                                              <p:pRg st="2" end="2"/>
                                            </p:txEl>
                                          </p:spTgt>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animEffect transition="in" filter="fade">
                                      <p:cBhvr>
                                        <p:cTn id="19" dur="500"/>
                                        <p:tgtEl>
                                          <p:spTgt spid="4">
                                            <p:txEl>
                                              <p:pRg st="3" end="3"/>
                                            </p:txEl>
                                          </p:spTgt>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animEffect transition="in" filter="fade">
                                      <p:cBhvr>
                                        <p:cTn id="23"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880246" y="463109"/>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dirty="0">
                <a:solidFill>
                  <a:schemeClr val="tx1"/>
                </a:solidFill>
              </a:rPr>
              <a:t>Poll Question 1</a:t>
            </a:r>
          </a:p>
        </p:txBody>
      </p:sp>
      <p:sp>
        <p:nvSpPr>
          <p:cNvPr id="4" name="Rectangle 3"/>
          <p:cNvSpPr txBox="1">
            <a:spLocks noChangeArrowheads="1"/>
          </p:cNvSpPr>
          <p:nvPr/>
        </p:nvSpPr>
        <p:spPr>
          <a:xfrm>
            <a:off x="2933700" y="1610872"/>
            <a:ext cx="7505700"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buNone/>
            </a:pPr>
            <a:r>
              <a:rPr lang="en-GB" sz="2000" dirty="0">
                <a:latin typeface="Arial" panose="020B0604020202020204" pitchFamily="34" charset="0"/>
                <a:cs typeface="Arial" panose="020B0604020202020204" pitchFamily="34" charset="0"/>
              </a:rPr>
              <a:t>Sales, revenues and earnings per share of most of the companies in the S&amp;P 500 index have taken a severe beating during this pandemic. </a:t>
            </a:r>
          </a:p>
          <a:p>
            <a:pPr marL="0" indent="0">
              <a:buNone/>
            </a:pPr>
            <a:endParaRPr lang="en-GB" sz="2000" dirty="0">
              <a:latin typeface="Arial" panose="020B0604020202020204" pitchFamily="34" charset="0"/>
              <a:cs typeface="Arial" panose="020B0604020202020204" pitchFamily="34" charset="0"/>
            </a:endParaRPr>
          </a:p>
          <a:p>
            <a:pPr marL="0" indent="0">
              <a:buNone/>
            </a:pPr>
            <a:r>
              <a:rPr lang="en-GB" sz="2000" dirty="0">
                <a:latin typeface="Arial" panose="020B0604020202020204" pitchFamily="34" charset="0"/>
                <a:cs typeface="Arial" panose="020B0604020202020204" pitchFamily="34" charset="0"/>
              </a:rPr>
              <a:t>What would you expect the S&amp;P index to be now, as compared to its level on 1 Jan 2020 (pre-crisis).</a:t>
            </a:r>
          </a:p>
          <a:p>
            <a:pPr marL="0" indent="0">
              <a:buNone/>
            </a:pPr>
            <a:endParaRPr lang="en-GB" sz="2000" dirty="0">
              <a:latin typeface="Arial" panose="020B0604020202020204" pitchFamily="34" charset="0"/>
              <a:cs typeface="Arial" panose="020B0604020202020204" pitchFamily="34" charset="0"/>
            </a:endParaRPr>
          </a:p>
          <a:p>
            <a:pPr marL="857250" lvl="1" indent="-457200">
              <a:buFont typeface="+mj-lt"/>
              <a:buAutoNum type="alphaLcParenR"/>
            </a:pPr>
            <a:r>
              <a:rPr lang="en-GB" sz="2000" dirty="0">
                <a:latin typeface="Arial" panose="020B0604020202020204" pitchFamily="34" charset="0"/>
                <a:cs typeface="Arial" panose="020B0604020202020204" pitchFamily="34" charset="0"/>
              </a:rPr>
              <a:t>lower than its level as on 1 Jan 2020</a:t>
            </a:r>
          </a:p>
          <a:p>
            <a:pPr marL="857250" lvl="1" indent="-457200">
              <a:buFont typeface="+mj-lt"/>
              <a:buAutoNum type="alphaLcParenR"/>
            </a:pPr>
            <a:r>
              <a:rPr lang="en-GB" sz="2000" dirty="0">
                <a:latin typeface="Arial" panose="020B0604020202020204" pitchFamily="34" charset="0"/>
                <a:cs typeface="Arial" panose="020B0604020202020204" pitchFamily="34" charset="0"/>
              </a:rPr>
              <a:t>higher than its level as on 1 Jan 2020</a:t>
            </a:r>
          </a:p>
          <a:p>
            <a:pPr marL="857250" lvl="1" indent="-457200">
              <a:buFont typeface="+mj-lt"/>
              <a:buAutoNum type="alphaLcParenR"/>
            </a:pPr>
            <a:r>
              <a:rPr lang="en-GB" sz="2000" dirty="0">
                <a:latin typeface="Arial" panose="020B0604020202020204" pitchFamily="34" charset="0"/>
                <a:cs typeface="Arial" panose="020B0604020202020204" pitchFamily="34" charset="0"/>
              </a:rPr>
              <a:t>same level as it was on 1 Jan 2020.</a:t>
            </a:r>
          </a:p>
          <a:p>
            <a:pPr marL="0" indent="0">
              <a:buNone/>
            </a:pPr>
            <a:endParaRPr lang="en-US" altLang="en-US" kern="0" dirty="0"/>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Tree>
    <p:extLst>
      <p:ext uri="{BB962C8B-B14F-4D97-AF65-F5344CB8AC3E}">
        <p14:creationId xmlns:p14="http://schemas.microsoft.com/office/powerpoint/2010/main" val="31748180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880246" y="463109"/>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dirty="0">
                <a:solidFill>
                  <a:schemeClr val="tx1"/>
                </a:solidFill>
              </a:rPr>
              <a:t>Poll Question 2</a:t>
            </a:r>
          </a:p>
        </p:txBody>
      </p:sp>
      <p:sp>
        <p:nvSpPr>
          <p:cNvPr id="4" name="Rectangle 3"/>
          <p:cNvSpPr txBox="1">
            <a:spLocks noChangeArrowheads="1"/>
          </p:cNvSpPr>
          <p:nvPr/>
        </p:nvSpPr>
        <p:spPr>
          <a:xfrm>
            <a:off x="2933700" y="1610872"/>
            <a:ext cx="7505700"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buNone/>
            </a:pPr>
            <a:r>
              <a:rPr lang="en-GB" sz="2000" dirty="0">
                <a:latin typeface="Arial" panose="020B0604020202020204" pitchFamily="34" charset="0"/>
                <a:cs typeface="Arial" panose="020B0604020202020204" pitchFamily="34" charset="0"/>
              </a:rPr>
              <a:t>Let us assume that claims arising out of pandemics are specifically excluded in the contract between the insurer and the insured. </a:t>
            </a:r>
          </a:p>
          <a:p>
            <a:pPr marL="0" indent="0">
              <a:buNone/>
            </a:pPr>
            <a:r>
              <a:rPr lang="en-GB" sz="2000" dirty="0">
                <a:latin typeface="Arial" panose="020B0604020202020204" pitchFamily="34" charset="0"/>
                <a:cs typeface="Arial" panose="020B0604020202020204" pitchFamily="34" charset="0"/>
              </a:rPr>
              <a:t>Despite this, the government or the regulator issues a directive to insurers instructing them to ignore the exclusion in the contract. What do you think about this?</a:t>
            </a:r>
          </a:p>
          <a:p>
            <a:pPr marL="857250" lvl="1" indent="-457200">
              <a:buFont typeface="+mj-lt"/>
              <a:buAutoNum type="alphaLcParenR"/>
            </a:pPr>
            <a:r>
              <a:rPr lang="en-GB" sz="2000" dirty="0">
                <a:latin typeface="Arial" panose="020B0604020202020204" pitchFamily="34" charset="0"/>
                <a:cs typeface="Arial" panose="020B0604020202020204" pitchFamily="34" charset="0"/>
              </a:rPr>
              <a:t>Correct as insurers do have a social responsibility</a:t>
            </a:r>
          </a:p>
          <a:p>
            <a:pPr marL="857250" lvl="1" indent="-457200">
              <a:buFont typeface="+mj-lt"/>
              <a:buAutoNum type="alphaLcParenR"/>
            </a:pPr>
            <a:r>
              <a:rPr lang="en-GB" sz="2000" dirty="0">
                <a:latin typeface="Arial" panose="020B0604020202020204" pitchFamily="34" charset="0"/>
                <a:cs typeface="Arial" panose="020B0604020202020204" pitchFamily="34" charset="0"/>
              </a:rPr>
              <a:t>Not correct as agreements cannot be unilaterally changed by third parties without consent and such exposures have not been priced </a:t>
            </a:r>
          </a:p>
          <a:p>
            <a:pPr marL="857250" lvl="1" indent="-457200">
              <a:buFont typeface="+mj-lt"/>
              <a:buAutoNum type="alphaLcParenR"/>
            </a:pPr>
            <a:r>
              <a:rPr lang="en-GB" sz="2000" dirty="0">
                <a:latin typeface="Arial" panose="020B0604020202020204" pitchFamily="34" charset="0"/>
                <a:cs typeface="Arial" panose="020B0604020202020204" pitchFamily="34" charset="0"/>
              </a:rPr>
              <a:t>Probably correct and, probably incorrect too.</a:t>
            </a:r>
          </a:p>
          <a:p>
            <a:pPr marL="857250" lvl="1" indent="-457200">
              <a:buFont typeface="+mj-lt"/>
              <a:buAutoNum type="alphaLcParenR"/>
            </a:pPr>
            <a:endParaRPr lang="en-GB" sz="2000" dirty="0">
              <a:latin typeface="Arial" panose="020B0604020202020204" pitchFamily="34" charset="0"/>
              <a:cs typeface="Arial" panose="020B0604020202020204" pitchFamily="34" charset="0"/>
            </a:endParaRPr>
          </a:p>
          <a:p>
            <a:pPr marL="0" indent="0">
              <a:buNone/>
            </a:pPr>
            <a:endParaRPr lang="en-US" altLang="en-US" kern="0" dirty="0"/>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Tree>
    <p:extLst>
      <p:ext uri="{BB962C8B-B14F-4D97-AF65-F5344CB8AC3E}">
        <p14:creationId xmlns:p14="http://schemas.microsoft.com/office/powerpoint/2010/main" val="17862198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880246" y="463109"/>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dirty="0">
                <a:solidFill>
                  <a:schemeClr val="tx1"/>
                </a:solidFill>
              </a:rPr>
              <a:t>Poll Question 3</a:t>
            </a:r>
          </a:p>
        </p:txBody>
      </p:sp>
      <p:sp>
        <p:nvSpPr>
          <p:cNvPr id="4" name="Rectangle 3"/>
          <p:cNvSpPr txBox="1">
            <a:spLocks noChangeArrowheads="1"/>
          </p:cNvSpPr>
          <p:nvPr/>
        </p:nvSpPr>
        <p:spPr>
          <a:xfrm>
            <a:off x="2933700" y="1610872"/>
            <a:ext cx="7505700"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buNone/>
            </a:pPr>
            <a:r>
              <a:rPr lang="en-GB" sz="2000" dirty="0">
                <a:latin typeface="Arial" panose="020B0604020202020204" pitchFamily="34" charset="0"/>
                <a:cs typeface="Arial" panose="020B0604020202020204" pitchFamily="34" charset="0"/>
              </a:rPr>
              <a:t>Of the following four lines of business which one, in your view, would have been heavily negatively impacted by the COVID pandemic:</a:t>
            </a:r>
          </a:p>
          <a:p>
            <a:pPr marL="857250" lvl="1" indent="-457200">
              <a:buFont typeface="+mj-lt"/>
              <a:buAutoNum type="alphaLcParenR"/>
            </a:pPr>
            <a:r>
              <a:rPr lang="en-GB" sz="2000" dirty="0">
                <a:latin typeface="Arial" panose="020B0604020202020204" pitchFamily="34" charset="0"/>
                <a:cs typeface="Arial" panose="020B0604020202020204" pitchFamily="34" charset="0"/>
              </a:rPr>
              <a:t>Mortality benefits</a:t>
            </a:r>
          </a:p>
          <a:p>
            <a:pPr marL="857250" lvl="1" indent="-457200">
              <a:buFont typeface="+mj-lt"/>
              <a:buAutoNum type="alphaLcParenR"/>
            </a:pPr>
            <a:r>
              <a:rPr lang="en-GB" sz="2000" dirty="0">
                <a:latin typeface="Arial" panose="020B0604020202020204" pitchFamily="34" charset="0"/>
                <a:cs typeface="Arial" panose="020B0604020202020204" pitchFamily="34" charset="0"/>
              </a:rPr>
              <a:t>Living benefits issued by life insurers like critical illness, disability benefits</a:t>
            </a:r>
          </a:p>
          <a:p>
            <a:pPr marL="857250" lvl="1" indent="-457200">
              <a:buFont typeface="+mj-lt"/>
              <a:buAutoNum type="alphaLcParenR"/>
            </a:pPr>
            <a:r>
              <a:rPr lang="en-GB" sz="2000" dirty="0">
                <a:latin typeface="Arial" panose="020B0604020202020204" pitchFamily="34" charset="0"/>
                <a:cs typeface="Arial" panose="020B0604020202020204" pitchFamily="34" charset="0"/>
              </a:rPr>
              <a:t>Health insurance</a:t>
            </a:r>
          </a:p>
          <a:p>
            <a:pPr marL="857250" lvl="1" indent="-457200">
              <a:buFont typeface="+mj-lt"/>
              <a:buAutoNum type="alphaLcParenR"/>
            </a:pPr>
            <a:r>
              <a:rPr lang="en-GB" sz="2000" dirty="0">
                <a:latin typeface="Arial" panose="020B0604020202020204" pitchFamily="34" charset="0"/>
                <a:cs typeface="Arial" panose="020B0604020202020204" pitchFamily="34" charset="0"/>
              </a:rPr>
              <a:t>General insurance (non-life and health)</a:t>
            </a:r>
          </a:p>
          <a:p>
            <a:pPr marL="0" indent="0">
              <a:buNone/>
            </a:pPr>
            <a:endParaRPr lang="en-US" altLang="en-US" kern="0" dirty="0"/>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Tree>
    <p:extLst>
      <p:ext uri="{BB962C8B-B14F-4D97-AF65-F5344CB8AC3E}">
        <p14:creationId xmlns:p14="http://schemas.microsoft.com/office/powerpoint/2010/main" val="17649533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880246" y="463109"/>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dirty="0">
                <a:solidFill>
                  <a:schemeClr val="tx1"/>
                </a:solidFill>
              </a:rPr>
              <a:t>Poll Question 4</a:t>
            </a:r>
          </a:p>
        </p:txBody>
      </p:sp>
      <p:sp>
        <p:nvSpPr>
          <p:cNvPr id="4" name="Rectangle 3"/>
          <p:cNvSpPr txBox="1">
            <a:spLocks noChangeArrowheads="1"/>
          </p:cNvSpPr>
          <p:nvPr/>
        </p:nvSpPr>
        <p:spPr>
          <a:xfrm>
            <a:off x="2933700" y="1610872"/>
            <a:ext cx="7505700"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buNone/>
            </a:pPr>
            <a:r>
              <a:rPr lang="en-GB" sz="2000" dirty="0">
                <a:latin typeface="Arial" panose="020B0604020202020204" pitchFamily="34" charset="0"/>
                <a:cs typeface="Arial" panose="020B0604020202020204" pitchFamily="34" charset="0"/>
              </a:rPr>
              <a:t>With which one of the following statements do you agree:</a:t>
            </a:r>
          </a:p>
          <a:p>
            <a:pPr marL="857250" lvl="1" indent="-457200">
              <a:buFont typeface="+mj-lt"/>
              <a:buAutoNum type="alphaLcParenR"/>
            </a:pPr>
            <a:r>
              <a:rPr lang="en-GB" sz="2000" dirty="0">
                <a:latin typeface="Arial" panose="020B0604020202020204" pitchFamily="34" charset="0"/>
                <a:cs typeface="Arial" panose="020B0604020202020204" pitchFamily="34" charset="0"/>
              </a:rPr>
              <a:t>Actuaries are best suited to modelling pandemics as they have the necessary knowledge and the skill set to understand the drivers and dynamics of pandemics.</a:t>
            </a:r>
          </a:p>
          <a:p>
            <a:pPr marL="857250" lvl="1" indent="-457200">
              <a:buFont typeface="+mj-lt"/>
              <a:buAutoNum type="alphaLcParenR"/>
            </a:pPr>
            <a:endParaRPr lang="en-GB" sz="800" dirty="0">
              <a:latin typeface="Arial" panose="020B0604020202020204" pitchFamily="34" charset="0"/>
              <a:cs typeface="Arial" panose="020B0604020202020204" pitchFamily="34" charset="0"/>
            </a:endParaRPr>
          </a:p>
          <a:p>
            <a:pPr marL="857250" lvl="1" indent="-457200">
              <a:buFont typeface="+mj-lt"/>
              <a:buAutoNum type="alphaLcParenR"/>
            </a:pPr>
            <a:r>
              <a:rPr lang="en-GB" sz="2000" dirty="0">
                <a:latin typeface="Arial" panose="020B0604020202020204" pitchFamily="34" charset="0"/>
                <a:cs typeface="Arial" panose="020B0604020202020204" pitchFamily="34" charset="0"/>
              </a:rPr>
              <a:t>Actuaries do not have the necessary knowledge, or the skill set to understand the drivers and dynamics of pandemics. Hence actuaries should not be modelling pandemics without support from subject matter experts.</a:t>
            </a:r>
          </a:p>
          <a:p>
            <a:pPr marL="857250" lvl="1" indent="-457200">
              <a:buFont typeface="+mj-lt"/>
              <a:buAutoNum type="alphaLcParenR"/>
            </a:pPr>
            <a:endParaRPr lang="en-GB" sz="800" dirty="0">
              <a:latin typeface="Arial" panose="020B0604020202020204" pitchFamily="34" charset="0"/>
              <a:cs typeface="Arial" panose="020B0604020202020204" pitchFamily="34" charset="0"/>
            </a:endParaRPr>
          </a:p>
          <a:p>
            <a:pPr marL="857250" lvl="1" indent="-457200">
              <a:buFont typeface="+mj-lt"/>
              <a:buAutoNum type="alphaLcParenR"/>
            </a:pPr>
            <a:r>
              <a:rPr lang="en-GB" sz="2000" dirty="0">
                <a:latin typeface="Arial" panose="020B0604020202020204" pitchFamily="34" charset="0"/>
                <a:cs typeface="Arial" panose="020B0604020202020204" pitchFamily="34" charset="0"/>
              </a:rPr>
              <a:t>No one can model pandemics and hence there is nothing wrong in actuaries trying to model the pandemic.</a:t>
            </a:r>
          </a:p>
          <a:p>
            <a:pPr marL="0" indent="0">
              <a:buNone/>
            </a:pPr>
            <a:endParaRPr lang="en-US" altLang="en-US" kern="0" dirty="0"/>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Tree>
    <p:extLst>
      <p:ext uri="{BB962C8B-B14F-4D97-AF65-F5344CB8AC3E}">
        <p14:creationId xmlns:p14="http://schemas.microsoft.com/office/powerpoint/2010/main" val="17671915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880246" y="228600"/>
            <a:ext cx="6111354" cy="1017147"/>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dirty="0">
                <a:solidFill>
                  <a:schemeClr val="tx1"/>
                </a:solidFill>
              </a:rPr>
              <a:t>Market response – </a:t>
            </a:r>
          </a:p>
          <a:p>
            <a:pPr algn="l"/>
            <a:r>
              <a:rPr lang="en-US" altLang="en-US" kern="0" dirty="0">
                <a:solidFill>
                  <a:schemeClr val="tx1"/>
                </a:solidFill>
              </a:rPr>
              <a:t>S&amp;P Index</a:t>
            </a:r>
          </a:p>
        </p:txBody>
      </p:sp>
      <p:sp>
        <p:nvSpPr>
          <p:cNvPr id="4" name="Rectangle 3"/>
          <p:cNvSpPr txBox="1">
            <a:spLocks noChangeArrowheads="1"/>
          </p:cNvSpPr>
          <p:nvPr/>
        </p:nvSpPr>
        <p:spPr>
          <a:xfrm>
            <a:off x="2933700" y="1610872"/>
            <a:ext cx="7505700"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buNone/>
            </a:pPr>
            <a:endParaRPr lang="en-US" altLang="en-US" kern="0" dirty="0"/>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pic>
        <p:nvPicPr>
          <p:cNvPr id="6" name="Picture 5">
            <a:extLst>
              <a:ext uri="{FF2B5EF4-FFF2-40B4-BE49-F238E27FC236}">
                <a16:creationId xmlns:a16="http://schemas.microsoft.com/office/drawing/2014/main" id="{B5DCC31C-6C6E-4AC6-8FCC-16FFF4151FC6}"/>
              </a:ext>
            </a:extLst>
          </p:cNvPr>
          <p:cNvPicPr>
            <a:picLocks noChangeAspect="1"/>
          </p:cNvPicPr>
          <p:nvPr/>
        </p:nvPicPr>
        <p:blipFill>
          <a:blip r:embed="rId6"/>
          <a:stretch>
            <a:fillRect/>
          </a:stretch>
        </p:blipFill>
        <p:spPr>
          <a:xfrm>
            <a:off x="2867183" y="1630465"/>
            <a:ext cx="8966116" cy="3808726"/>
          </a:xfrm>
          <a:prstGeom prst="rect">
            <a:avLst/>
          </a:prstGeom>
        </p:spPr>
      </p:pic>
      <p:sp>
        <p:nvSpPr>
          <p:cNvPr id="7" name="Rectangle 6">
            <a:extLst>
              <a:ext uri="{FF2B5EF4-FFF2-40B4-BE49-F238E27FC236}">
                <a16:creationId xmlns:a16="http://schemas.microsoft.com/office/drawing/2014/main" id="{1D1E88EE-F5E8-4DA1-939D-E23A6307841A}"/>
              </a:ext>
            </a:extLst>
          </p:cNvPr>
          <p:cNvSpPr/>
          <p:nvPr/>
        </p:nvSpPr>
        <p:spPr>
          <a:xfrm>
            <a:off x="2933700" y="5458784"/>
            <a:ext cx="7505700" cy="338554"/>
          </a:xfrm>
          <a:prstGeom prst="rect">
            <a:avLst/>
          </a:prstGeom>
        </p:spPr>
        <p:txBody>
          <a:bodyPr wrap="square">
            <a:spAutoFit/>
          </a:bodyPr>
          <a:lstStyle/>
          <a:p>
            <a:r>
              <a:rPr lang="en-GB" sz="1600" i="1" dirty="0">
                <a:latin typeface="Arial" panose="020B0604020202020204" pitchFamily="34" charset="0"/>
                <a:cs typeface="Arial" panose="020B0604020202020204" pitchFamily="34" charset="0"/>
              </a:rPr>
              <a:t>https://www.wsj.com/market-data/quotes/index/SPX/historical-prices</a:t>
            </a:r>
          </a:p>
        </p:txBody>
      </p:sp>
    </p:spTree>
    <p:extLst>
      <p:ext uri="{BB962C8B-B14F-4D97-AF65-F5344CB8AC3E}">
        <p14:creationId xmlns:p14="http://schemas.microsoft.com/office/powerpoint/2010/main" val="3101860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left)">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880246" y="463109"/>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dirty="0">
                <a:solidFill>
                  <a:schemeClr val="tx1"/>
                </a:solidFill>
              </a:rPr>
              <a:t>S&amp;P Index</a:t>
            </a:r>
          </a:p>
        </p:txBody>
      </p:sp>
      <p:sp>
        <p:nvSpPr>
          <p:cNvPr id="4" name="Rectangle 3"/>
          <p:cNvSpPr txBox="1">
            <a:spLocks noChangeArrowheads="1"/>
          </p:cNvSpPr>
          <p:nvPr/>
        </p:nvSpPr>
        <p:spPr>
          <a:xfrm>
            <a:off x="7696200" y="1504927"/>
            <a:ext cx="3619500"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buNone/>
            </a:pPr>
            <a:r>
              <a:rPr lang="en-US" altLang="en-US" sz="1200" kern="0" dirty="0">
                <a:latin typeface="Arial" panose="020B0604020202020204" pitchFamily="34" charset="0"/>
                <a:cs typeface="Arial" panose="020B0604020202020204" pitchFamily="34" charset="0"/>
              </a:rPr>
              <a:t>https://www.economist.com/business/2020/08/08/americas-stockmarkets-are-flying-high-its-companies-still-arent</a:t>
            </a:r>
          </a:p>
          <a:p>
            <a:pPr marL="0" indent="0">
              <a:buNone/>
            </a:pPr>
            <a:endParaRPr lang="en-US" altLang="en-US" sz="800" kern="0" dirty="0"/>
          </a:p>
          <a:p>
            <a:pPr marL="457200" indent="-457200">
              <a:buAutoNum type="arabicPeriod"/>
            </a:pPr>
            <a:r>
              <a:rPr lang="en-US" altLang="en-US" sz="2000" kern="0" dirty="0">
                <a:latin typeface="Arial" panose="020B0604020202020204" pitchFamily="34" charset="0"/>
                <a:cs typeface="Arial" panose="020B0604020202020204" pitchFamily="34" charset="0"/>
              </a:rPr>
              <a:t>TINA – There is no alternative</a:t>
            </a:r>
          </a:p>
          <a:p>
            <a:pPr marL="457200" indent="-457200">
              <a:buAutoNum type="arabicPeriod"/>
            </a:pPr>
            <a:r>
              <a:rPr lang="en-US" altLang="en-US" sz="2000" kern="0" dirty="0">
                <a:latin typeface="Arial" panose="020B0604020202020204" pitchFamily="34" charset="0"/>
                <a:cs typeface="Arial" panose="020B0604020202020204" pitchFamily="34" charset="0"/>
              </a:rPr>
              <a:t>Betting on vaccines</a:t>
            </a:r>
          </a:p>
          <a:p>
            <a:pPr marL="457200" indent="-457200">
              <a:buAutoNum type="arabicPeriod"/>
            </a:pPr>
            <a:r>
              <a:rPr lang="en-US" altLang="en-US" sz="2000" kern="0" dirty="0">
                <a:latin typeface="Arial" panose="020B0604020202020204" pitchFamily="34" charset="0"/>
                <a:cs typeface="Arial" panose="020B0604020202020204" pitchFamily="34" charset="0"/>
              </a:rPr>
              <a:t>Green shoots of recovery but very low base to start off</a:t>
            </a:r>
          </a:p>
          <a:p>
            <a:pPr marL="457200" indent="-457200">
              <a:buAutoNum type="arabicPeriod"/>
            </a:pPr>
            <a:r>
              <a:rPr lang="en-US" altLang="en-US" sz="2000" kern="0" dirty="0">
                <a:latin typeface="Arial" panose="020B0604020202020204" pitchFamily="34" charset="0"/>
                <a:cs typeface="Arial" panose="020B0604020202020204" pitchFamily="34" charset="0"/>
              </a:rPr>
              <a:t>Seeing what they want to see – FAMAA vs other 495 in S&amp;P 500</a:t>
            </a:r>
          </a:p>
          <a:p>
            <a:pPr marL="457200" indent="-457200">
              <a:buAutoNum type="arabicPeriod"/>
            </a:pPr>
            <a:r>
              <a:rPr lang="en-US" altLang="en-US" sz="2000" kern="0" dirty="0">
                <a:latin typeface="Arial" panose="020B0604020202020204" pitchFamily="34" charset="0"/>
                <a:cs typeface="Arial" panose="020B0604020202020204" pitchFamily="34" charset="0"/>
              </a:rPr>
              <a:t>Popular sentiment but private nervousness</a:t>
            </a:r>
          </a:p>
          <a:p>
            <a:pPr marL="457200" indent="-457200">
              <a:buAutoNum type="arabicPeriod"/>
            </a:pPr>
            <a:endParaRPr lang="en-US" altLang="en-US" sz="2000" kern="0" dirty="0">
              <a:latin typeface="Arial" panose="020B0604020202020204" pitchFamily="34" charset="0"/>
              <a:cs typeface="Arial" panose="020B060402020202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pic>
        <p:nvPicPr>
          <p:cNvPr id="7" name="Picture 6">
            <a:extLst>
              <a:ext uri="{FF2B5EF4-FFF2-40B4-BE49-F238E27FC236}">
                <a16:creationId xmlns:a16="http://schemas.microsoft.com/office/drawing/2014/main" id="{D1E3782B-E4FA-490B-BC0D-A8EDB53217E0}"/>
              </a:ext>
            </a:extLst>
          </p:cNvPr>
          <p:cNvPicPr>
            <a:picLocks noChangeAspect="1"/>
          </p:cNvPicPr>
          <p:nvPr/>
        </p:nvPicPr>
        <p:blipFill>
          <a:blip r:embed="rId6"/>
          <a:stretch>
            <a:fillRect/>
          </a:stretch>
        </p:blipFill>
        <p:spPr>
          <a:xfrm>
            <a:off x="2880246" y="1459250"/>
            <a:ext cx="4311870" cy="5093950"/>
          </a:xfrm>
          <a:prstGeom prst="rect">
            <a:avLst/>
          </a:prstGeom>
        </p:spPr>
      </p:pic>
    </p:spTree>
    <p:extLst>
      <p:ext uri="{BB962C8B-B14F-4D97-AF65-F5344CB8AC3E}">
        <p14:creationId xmlns:p14="http://schemas.microsoft.com/office/powerpoint/2010/main" val="1820017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up)">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880246" y="463109"/>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dirty="0">
                <a:solidFill>
                  <a:schemeClr val="tx1"/>
                </a:solidFill>
              </a:rPr>
              <a:t>What I plan to present</a:t>
            </a:r>
          </a:p>
        </p:txBody>
      </p:sp>
      <p:sp>
        <p:nvSpPr>
          <p:cNvPr id="4" name="Rectangle 3"/>
          <p:cNvSpPr txBox="1">
            <a:spLocks noChangeArrowheads="1"/>
          </p:cNvSpPr>
          <p:nvPr/>
        </p:nvSpPr>
        <p:spPr>
          <a:xfrm>
            <a:off x="2933700" y="1610872"/>
            <a:ext cx="7505700"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buFont typeface="Wingdings" panose="05000000000000000000" pitchFamily="2" charset="2"/>
              <a:buChar char="v"/>
            </a:pPr>
            <a:r>
              <a:rPr lang="en-US" altLang="en-US" kern="0" dirty="0"/>
              <a:t> </a:t>
            </a:r>
            <a:r>
              <a:rPr lang="en-US" altLang="en-US" kern="0" dirty="0">
                <a:latin typeface="Arial" panose="020B0604020202020204" pitchFamily="34" charset="0"/>
                <a:cs typeface="Arial" panose="020B0604020202020204" pitchFamily="34" charset="0"/>
              </a:rPr>
              <a:t>Some thoughts on the pandemic</a:t>
            </a:r>
          </a:p>
          <a:p>
            <a:pPr>
              <a:buFont typeface="Wingdings" panose="05000000000000000000" pitchFamily="2" charset="2"/>
              <a:buChar char="v"/>
            </a:pPr>
            <a:r>
              <a:rPr lang="en-US" altLang="en-US" kern="0" dirty="0">
                <a:latin typeface="Arial" panose="020B0604020202020204" pitchFamily="34" charset="0"/>
                <a:cs typeface="Arial" panose="020B0604020202020204" pitchFamily="34" charset="0"/>
              </a:rPr>
              <a:t> Responses and learnings</a:t>
            </a:r>
          </a:p>
          <a:p>
            <a:pPr>
              <a:buFont typeface="Wingdings" panose="05000000000000000000" pitchFamily="2" charset="2"/>
              <a:buChar char="v"/>
            </a:pPr>
            <a:r>
              <a:rPr lang="en-US" altLang="en-US" kern="0" dirty="0">
                <a:latin typeface="Arial" panose="020B0604020202020204" pitchFamily="34" charset="0"/>
                <a:cs typeface="Arial" panose="020B0604020202020204" pitchFamily="34" charset="0"/>
              </a:rPr>
              <a:t> Key takeaways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Tree>
    <p:extLst>
      <p:ext uri="{BB962C8B-B14F-4D97-AF65-F5344CB8AC3E}">
        <p14:creationId xmlns:p14="http://schemas.microsoft.com/office/powerpoint/2010/main" val="1600939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Effect transition="in" filter="fade">
                                      <p:cBhvr>
                                        <p:cTn id="11" dur="500"/>
                                        <p:tgtEl>
                                          <p:spTgt spid="4">
                                            <p:txEl>
                                              <p:pRg st="1" end="1"/>
                                            </p:txEl>
                                          </p:spTgt>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Effect transition="in" filter="fade">
                                      <p:cBhvr>
                                        <p:cTn id="15"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880246" y="463109"/>
            <a:ext cx="64161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dirty="0">
                <a:solidFill>
                  <a:schemeClr val="tx1"/>
                </a:solidFill>
              </a:rPr>
              <a:t>Governments’ response</a:t>
            </a:r>
          </a:p>
        </p:txBody>
      </p:sp>
      <p:sp>
        <p:nvSpPr>
          <p:cNvPr id="4" name="Rectangle 3"/>
          <p:cNvSpPr txBox="1">
            <a:spLocks noChangeArrowheads="1"/>
          </p:cNvSpPr>
          <p:nvPr/>
        </p:nvSpPr>
        <p:spPr>
          <a:xfrm>
            <a:off x="2933700" y="1610872"/>
            <a:ext cx="7505700"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buNone/>
            </a:pPr>
            <a:r>
              <a:rPr lang="en-US" altLang="en-US" sz="2400" kern="0" dirty="0">
                <a:latin typeface="Arial" panose="020B0604020202020204" pitchFamily="34" charset="0"/>
                <a:cs typeface="Arial" panose="020B0604020202020204" pitchFamily="34" charset="0"/>
              </a:rPr>
              <a:t>Typically, in most markets, government absorbed COVID related cost of diagnosis and treatment…</a:t>
            </a:r>
          </a:p>
          <a:p>
            <a:pPr marL="0" indent="0">
              <a:buNone/>
            </a:pPr>
            <a:endParaRPr lang="en-US" altLang="en-US" sz="800" kern="0" dirty="0">
              <a:latin typeface="Arial" panose="020B0604020202020204" pitchFamily="34" charset="0"/>
              <a:cs typeface="Arial" panose="020B0604020202020204" pitchFamily="34" charset="0"/>
            </a:endParaRPr>
          </a:p>
          <a:p>
            <a:pPr marL="0" indent="0">
              <a:buNone/>
            </a:pPr>
            <a:r>
              <a:rPr lang="en-US" altLang="en-US" sz="2400" kern="0" dirty="0">
                <a:latin typeface="Arial" panose="020B0604020202020204" pitchFamily="34" charset="0"/>
                <a:cs typeface="Arial" panose="020B0604020202020204" pitchFamily="34" charset="0"/>
              </a:rPr>
              <a:t>…mostly treated in government hospitals or facilities that were specifically built for this purpose.</a:t>
            </a:r>
          </a:p>
          <a:p>
            <a:pPr marL="0" indent="0">
              <a:buNone/>
            </a:pPr>
            <a:endParaRPr lang="en-US" altLang="en-US" sz="800" kern="0" dirty="0">
              <a:latin typeface="Arial" panose="020B0604020202020204" pitchFamily="34" charset="0"/>
              <a:cs typeface="Arial" panose="020B0604020202020204" pitchFamily="34" charset="0"/>
            </a:endParaRPr>
          </a:p>
          <a:p>
            <a:pPr marL="0" indent="0">
              <a:buNone/>
            </a:pPr>
            <a:r>
              <a:rPr lang="en-US" altLang="en-US" sz="2400" kern="0" dirty="0">
                <a:latin typeface="Arial" panose="020B0604020202020204" pitchFamily="34" charset="0"/>
                <a:cs typeface="Arial" panose="020B0604020202020204" pitchFamily="34" charset="0"/>
              </a:rPr>
              <a:t>Fungibility of definitions and hence strength of mitigations through contract wording is a lesson learnt.</a:t>
            </a:r>
          </a:p>
          <a:p>
            <a:pPr marL="0" indent="0">
              <a:buNone/>
            </a:pPr>
            <a:r>
              <a:rPr lang="en-US" altLang="en-US" sz="2000" kern="0" dirty="0">
                <a:latin typeface="Arial" panose="020B0604020202020204" pitchFamily="34" charset="0"/>
                <a:cs typeface="Arial" panose="020B0604020202020204" pitchFamily="34" charset="0"/>
              </a:rPr>
              <a:t>(</a:t>
            </a:r>
            <a:r>
              <a:rPr lang="en-US" altLang="en-US" sz="2000" kern="0" dirty="0" err="1">
                <a:latin typeface="Arial" panose="020B0604020202020204" pitchFamily="34" charset="0"/>
                <a:cs typeface="Arial" panose="020B0604020202020204" pitchFamily="34" charset="0"/>
              </a:rPr>
              <a:t>eg.</a:t>
            </a:r>
            <a:r>
              <a:rPr lang="en-US" altLang="en-US" sz="2000" kern="0" dirty="0">
                <a:latin typeface="Arial" panose="020B0604020202020204" pitchFamily="34" charset="0"/>
                <a:cs typeface="Arial" panose="020B0604020202020204" pitchFamily="34" charset="0"/>
              </a:rPr>
              <a:t> definition of hospital, hospital stay, definition of ICU ward, treatments in an ICU, limits on no. of beds available in a country, etc.)</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Tree>
    <p:extLst>
      <p:ext uri="{BB962C8B-B14F-4D97-AF65-F5344CB8AC3E}">
        <p14:creationId xmlns:p14="http://schemas.microsoft.com/office/powerpoint/2010/main" val="23361225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880246" y="463109"/>
            <a:ext cx="67209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dirty="0">
                <a:solidFill>
                  <a:schemeClr val="tx1"/>
                </a:solidFill>
              </a:rPr>
              <a:t>Governments’ response</a:t>
            </a:r>
          </a:p>
        </p:txBody>
      </p:sp>
      <p:sp>
        <p:nvSpPr>
          <p:cNvPr id="4" name="Rectangle 3"/>
          <p:cNvSpPr txBox="1">
            <a:spLocks noChangeArrowheads="1"/>
          </p:cNvSpPr>
          <p:nvPr/>
        </p:nvSpPr>
        <p:spPr>
          <a:xfrm>
            <a:off x="2933700" y="1610872"/>
            <a:ext cx="7505700"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buNone/>
            </a:pPr>
            <a:r>
              <a:rPr lang="en-US" altLang="en-US" kern="0" dirty="0">
                <a:latin typeface="Arial" panose="020B0604020202020204" pitchFamily="34" charset="0"/>
                <a:cs typeface="Arial" panose="020B0604020202020204" pitchFamily="34" charset="0"/>
              </a:rPr>
              <a:t>In some markets, after an initial period, health or insurance regulators, either gently nudged or issued a directive to ignore any exclusions in the policy contract and cover cost of COVID related diagnosis and treatment cost.</a:t>
            </a:r>
            <a:endParaRPr lang="en-US" altLang="en-US" kern="0" dirty="0"/>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Tree>
    <p:extLst>
      <p:ext uri="{BB962C8B-B14F-4D97-AF65-F5344CB8AC3E}">
        <p14:creationId xmlns:p14="http://schemas.microsoft.com/office/powerpoint/2010/main" val="13412721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880246" y="463109"/>
            <a:ext cx="65685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dirty="0">
                <a:solidFill>
                  <a:schemeClr val="tx1"/>
                </a:solidFill>
              </a:rPr>
              <a:t>Governments’ response</a:t>
            </a:r>
          </a:p>
        </p:txBody>
      </p:sp>
      <p:sp>
        <p:nvSpPr>
          <p:cNvPr id="4" name="Rectangle 3"/>
          <p:cNvSpPr txBox="1">
            <a:spLocks noChangeArrowheads="1"/>
          </p:cNvSpPr>
          <p:nvPr/>
        </p:nvSpPr>
        <p:spPr>
          <a:xfrm>
            <a:off x="2933700" y="1610872"/>
            <a:ext cx="7505700"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buNone/>
            </a:pPr>
            <a:r>
              <a:rPr lang="en-US" altLang="en-US" kern="0" dirty="0">
                <a:latin typeface="Arial" panose="020B0604020202020204" pitchFamily="34" charset="0"/>
                <a:cs typeface="Arial" panose="020B0604020202020204" pitchFamily="34" charset="0"/>
              </a:rPr>
              <a:t>Certainty in an insurance contract</a:t>
            </a:r>
          </a:p>
          <a:p>
            <a:pPr marL="1244600" lvl="2" indent="-444500">
              <a:buFont typeface="Wingdings" panose="05000000000000000000" pitchFamily="2" charset="2"/>
              <a:buChar char="v"/>
              <a:tabLst>
                <a:tab pos="444500" algn="l"/>
              </a:tabLst>
            </a:pPr>
            <a:r>
              <a:rPr lang="en-US" altLang="en-US" sz="2800" kern="0" dirty="0">
                <a:latin typeface="Arial" panose="020B0604020202020204" pitchFamily="34" charset="0"/>
                <a:cs typeface="Arial" panose="020B0604020202020204" pitchFamily="34" charset="0"/>
              </a:rPr>
              <a:t> who will be indemnified</a:t>
            </a:r>
          </a:p>
          <a:p>
            <a:pPr marL="1244600" lvl="2" indent="-444500">
              <a:buFont typeface="Wingdings" panose="05000000000000000000" pitchFamily="2" charset="2"/>
              <a:buChar char="v"/>
              <a:tabLst>
                <a:tab pos="444500" algn="l"/>
              </a:tabLst>
            </a:pPr>
            <a:r>
              <a:rPr lang="en-US" altLang="en-US" sz="2800" kern="0" dirty="0">
                <a:latin typeface="Arial" panose="020B0604020202020204" pitchFamily="34" charset="0"/>
                <a:cs typeface="Arial" panose="020B0604020202020204" pitchFamily="34" charset="0"/>
              </a:rPr>
              <a:t> in which circumstances</a:t>
            </a:r>
          </a:p>
          <a:p>
            <a:pPr marL="1244600" lvl="2" indent="-444500">
              <a:buFont typeface="Wingdings" panose="05000000000000000000" pitchFamily="2" charset="2"/>
              <a:buChar char="v"/>
              <a:tabLst>
                <a:tab pos="444500" algn="l"/>
              </a:tabLst>
            </a:pPr>
            <a:r>
              <a:rPr lang="en-US" altLang="en-US" sz="2800" kern="0" dirty="0">
                <a:latin typeface="Arial" panose="020B0604020202020204" pitchFamily="34" charset="0"/>
                <a:cs typeface="Arial" panose="020B0604020202020204" pitchFamily="34" charset="0"/>
              </a:rPr>
              <a:t> who is liable for what</a:t>
            </a:r>
          </a:p>
          <a:p>
            <a:pPr marL="0" indent="0">
              <a:buNone/>
              <a:tabLst>
                <a:tab pos="444500" algn="l"/>
              </a:tabLst>
            </a:pPr>
            <a:endParaRPr lang="en-US" altLang="en-US" sz="800" kern="0" dirty="0">
              <a:latin typeface="Arial" panose="020B0604020202020204" pitchFamily="34" charset="0"/>
              <a:cs typeface="Arial" panose="020B0604020202020204" pitchFamily="34" charset="0"/>
            </a:endParaRPr>
          </a:p>
          <a:p>
            <a:pPr marL="0" indent="0">
              <a:buNone/>
              <a:tabLst>
                <a:tab pos="444500" algn="l"/>
              </a:tabLst>
            </a:pPr>
            <a:r>
              <a:rPr lang="en-US" altLang="en-US" kern="0" dirty="0">
                <a:latin typeface="Arial" panose="020B0604020202020204" pitchFamily="34" charset="0"/>
                <a:cs typeface="Arial" panose="020B0604020202020204" pitchFamily="34" charset="0"/>
              </a:rPr>
              <a:t>Retroactive changes to contract by a third party without the consent of the parties to the contract is undesirable.</a:t>
            </a:r>
          </a:p>
          <a:p>
            <a:pPr marL="0" indent="0">
              <a:buNone/>
              <a:tabLst>
                <a:tab pos="444500" algn="l"/>
              </a:tabLst>
            </a:pPr>
            <a:endParaRPr lang="en-US" altLang="en-US" kern="0" dirty="0">
              <a:latin typeface="Arial" panose="020B0604020202020204" pitchFamily="34" charset="0"/>
              <a:cs typeface="Arial" panose="020B060402020202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Tree>
    <p:extLst>
      <p:ext uri="{BB962C8B-B14F-4D97-AF65-F5344CB8AC3E}">
        <p14:creationId xmlns:p14="http://schemas.microsoft.com/office/powerpoint/2010/main" val="4260371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5" end="5"/>
                                            </p:txEl>
                                          </p:spTgt>
                                        </p:tgtEl>
                                        <p:attrNameLst>
                                          <p:attrName>style.visibility</p:attrName>
                                        </p:attrNameLst>
                                      </p:cBhvr>
                                      <p:to>
                                        <p:strVal val="visible"/>
                                      </p:to>
                                    </p:set>
                                    <p:animEffect transition="in" filter="fade">
                                      <p:cBhvr>
                                        <p:cTn id="7"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880246" y="463109"/>
            <a:ext cx="65685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dirty="0">
                <a:solidFill>
                  <a:schemeClr val="tx1"/>
                </a:solidFill>
              </a:rPr>
              <a:t>Impact on Insurers</a:t>
            </a:r>
          </a:p>
        </p:txBody>
      </p:sp>
      <p:sp>
        <p:nvSpPr>
          <p:cNvPr id="4" name="Rectangle 3"/>
          <p:cNvSpPr txBox="1">
            <a:spLocks noChangeArrowheads="1"/>
          </p:cNvSpPr>
          <p:nvPr/>
        </p:nvSpPr>
        <p:spPr>
          <a:xfrm>
            <a:off x="2933700" y="1610872"/>
            <a:ext cx="7505700"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buNone/>
            </a:pPr>
            <a:r>
              <a:rPr lang="en-US" altLang="en-US" kern="0" dirty="0">
                <a:latin typeface="Arial" panose="020B0604020202020204" pitchFamily="34" charset="0"/>
                <a:cs typeface="Arial" panose="020B0604020202020204" pitchFamily="34" charset="0"/>
              </a:rPr>
              <a:t>By product line</a:t>
            </a:r>
          </a:p>
          <a:p>
            <a:pPr marL="857250" lvl="1" indent="-457200">
              <a:buFont typeface="Wingdings" panose="05000000000000000000" pitchFamily="2" charset="2"/>
              <a:buChar char="v"/>
            </a:pPr>
            <a:r>
              <a:rPr lang="en-GB" sz="2000" dirty="0">
                <a:latin typeface="Arial" panose="020B0604020202020204" pitchFamily="34" charset="0"/>
                <a:cs typeface="Arial" panose="020B0604020202020204" pitchFamily="34" charset="0"/>
              </a:rPr>
              <a:t>Mortality benefits – underwritten / funeral plans</a:t>
            </a:r>
          </a:p>
          <a:p>
            <a:pPr marL="857250" lvl="1" indent="-457200">
              <a:buFont typeface="Wingdings" panose="05000000000000000000" pitchFamily="2" charset="2"/>
              <a:buChar char="v"/>
            </a:pPr>
            <a:r>
              <a:rPr lang="en-GB" sz="2000" dirty="0">
                <a:latin typeface="Arial" panose="020B0604020202020204" pitchFamily="34" charset="0"/>
                <a:cs typeface="Arial" panose="020B0604020202020204" pitchFamily="34" charset="0"/>
              </a:rPr>
              <a:t>Critical illness – long term impact of COVID and treatment, yet unknown</a:t>
            </a:r>
          </a:p>
          <a:p>
            <a:pPr marL="857250" lvl="1" indent="-457200">
              <a:buFont typeface="Wingdings" panose="05000000000000000000" pitchFamily="2" charset="2"/>
              <a:buChar char="v"/>
            </a:pPr>
            <a:r>
              <a:rPr lang="en-GB" sz="2000" dirty="0">
                <a:latin typeface="Arial" panose="020B0604020202020204" pitchFamily="34" charset="0"/>
                <a:cs typeface="Arial" panose="020B0604020202020204" pitchFamily="34" charset="0"/>
              </a:rPr>
              <a:t>Disability benefits – income: short deferment periods, strength of definitions, voluntary stay-at-home</a:t>
            </a:r>
          </a:p>
          <a:p>
            <a:pPr marL="857250" lvl="1" indent="-457200">
              <a:buFont typeface="Wingdings" panose="05000000000000000000" pitchFamily="2" charset="2"/>
              <a:buChar char="v"/>
            </a:pPr>
            <a:r>
              <a:rPr lang="en-GB" sz="2000" dirty="0">
                <a:latin typeface="Arial" panose="020B0604020202020204" pitchFamily="34" charset="0"/>
                <a:cs typeface="Arial" panose="020B0604020202020204" pitchFamily="34" charset="0"/>
              </a:rPr>
              <a:t>Unemployment benefits – definitions of voluntary unemployment and inability to earn income, offsets from government benefits</a:t>
            </a:r>
          </a:p>
          <a:p>
            <a:pPr marL="857250" lvl="1" indent="-457200">
              <a:buFont typeface="Wingdings" panose="05000000000000000000" pitchFamily="2" charset="2"/>
              <a:buChar char="v"/>
            </a:pPr>
            <a:r>
              <a:rPr lang="en-GB" sz="2000" dirty="0">
                <a:latin typeface="Arial" panose="020B0604020202020204" pitchFamily="34" charset="0"/>
                <a:cs typeface="Arial" panose="020B0604020202020204" pitchFamily="34" charset="0"/>
              </a:rPr>
              <a:t>Health insurance – reduction in non-COVID claims </a:t>
            </a:r>
          </a:p>
          <a:p>
            <a:pPr marL="857250" lvl="1" indent="-457200">
              <a:buFont typeface="Wingdings" panose="05000000000000000000" pitchFamily="2" charset="2"/>
              <a:buChar char="v"/>
            </a:pPr>
            <a:r>
              <a:rPr lang="en-GB" sz="2000" dirty="0">
                <a:latin typeface="Arial" panose="020B0604020202020204" pitchFamily="34" charset="0"/>
                <a:cs typeface="Arial" panose="020B0604020202020204" pitchFamily="34" charset="0"/>
              </a:rPr>
              <a:t>General insurance – event cancellation, business interruption, contract wordings</a:t>
            </a:r>
            <a:endParaRPr lang="en-US" altLang="en-US" kern="0" dirty="0">
              <a:latin typeface="Arial" panose="020B0604020202020204" pitchFamily="34" charset="0"/>
              <a:cs typeface="Arial" panose="020B0604020202020204" pitchFamily="34" charset="0"/>
            </a:endParaRPr>
          </a:p>
          <a:p>
            <a:pPr marL="0" indent="0">
              <a:buNone/>
            </a:pPr>
            <a:endParaRPr lang="en-US" altLang="en-US" kern="0" dirty="0">
              <a:latin typeface="Arial" panose="020B0604020202020204" pitchFamily="34" charset="0"/>
              <a:cs typeface="Arial" panose="020B060402020202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Tree>
    <p:extLst>
      <p:ext uri="{BB962C8B-B14F-4D97-AF65-F5344CB8AC3E}">
        <p14:creationId xmlns:p14="http://schemas.microsoft.com/office/powerpoint/2010/main" val="1100093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Effect transition="in" filter="fade">
                                      <p:cBhvr>
                                        <p:cTn id="7" dur="500"/>
                                        <p:tgtEl>
                                          <p:spTgt spid="4">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3" end="3"/>
                                            </p:txEl>
                                          </p:spTgt>
                                        </p:tgtEl>
                                        <p:attrNameLst>
                                          <p:attrName>style.visibility</p:attrName>
                                        </p:attrNameLst>
                                      </p:cBhvr>
                                      <p:to>
                                        <p:strVal val="visible"/>
                                      </p:to>
                                    </p:set>
                                    <p:animEffect transition="in" filter="fade">
                                      <p:cBhvr>
                                        <p:cTn id="12" dur="500"/>
                                        <p:tgtEl>
                                          <p:spTgt spid="4">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animEffect transition="in" filter="fade">
                                      <p:cBhvr>
                                        <p:cTn id="17" dur="500"/>
                                        <p:tgtEl>
                                          <p:spTgt spid="4">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5" end="5"/>
                                            </p:txEl>
                                          </p:spTgt>
                                        </p:tgtEl>
                                        <p:attrNameLst>
                                          <p:attrName>style.visibility</p:attrName>
                                        </p:attrNameLst>
                                      </p:cBhvr>
                                      <p:to>
                                        <p:strVal val="visible"/>
                                      </p:to>
                                    </p:set>
                                    <p:animEffect transition="in" filter="fade">
                                      <p:cBhvr>
                                        <p:cTn id="22" dur="500"/>
                                        <p:tgtEl>
                                          <p:spTgt spid="4">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xEl>
                                              <p:pRg st="6" end="6"/>
                                            </p:txEl>
                                          </p:spTgt>
                                        </p:tgtEl>
                                        <p:attrNameLst>
                                          <p:attrName>style.visibility</p:attrName>
                                        </p:attrNameLst>
                                      </p:cBhvr>
                                      <p:to>
                                        <p:strVal val="visible"/>
                                      </p:to>
                                    </p:set>
                                    <p:animEffect transition="in" filter="fade">
                                      <p:cBhvr>
                                        <p:cTn id="27" dur="500"/>
                                        <p:tgtEl>
                                          <p:spTgt spid="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880246" y="463109"/>
            <a:ext cx="65685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dirty="0">
                <a:solidFill>
                  <a:schemeClr val="tx1"/>
                </a:solidFill>
              </a:rPr>
              <a:t>Impact on Insurers</a:t>
            </a:r>
          </a:p>
        </p:txBody>
      </p:sp>
      <p:sp>
        <p:nvSpPr>
          <p:cNvPr id="4" name="Rectangle 3"/>
          <p:cNvSpPr txBox="1">
            <a:spLocks noChangeArrowheads="1"/>
          </p:cNvSpPr>
          <p:nvPr/>
        </p:nvSpPr>
        <p:spPr>
          <a:xfrm>
            <a:off x="2933700" y="1610872"/>
            <a:ext cx="7505700"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buNone/>
            </a:pPr>
            <a:r>
              <a:rPr lang="en-US" altLang="en-US" kern="0" dirty="0">
                <a:latin typeface="+mj-lt"/>
              </a:rPr>
              <a:t>Horrible 10 days for specialty reinsurers at Lloyds.</a:t>
            </a:r>
          </a:p>
          <a:p>
            <a:pPr marL="809625" lvl="1" indent="-452438">
              <a:buFont typeface="Wingdings" panose="05000000000000000000" pitchFamily="2" charset="2"/>
              <a:buChar char="v"/>
            </a:pPr>
            <a:r>
              <a:rPr lang="en-US" altLang="en-US" kern="0" dirty="0">
                <a:latin typeface="+mj-lt"/>
              </a:rPr>
              <a:t>Hurricane Isaias – ca. $1 to $4.2 </a:t>
            </a:r>
            <a:r>
              <a:rPr lang="en-US" altLang="en-US" kern="0" dirty="0" err="1">
                <a:latin typeface="+mj-lt"/>
              </a:rPr>
              <a:t>bln</a:t>
            </a:r>
            <a:endParaRPr lang="en-US" altLang="en-US" kern="0" dirty="0">
              <a:latin typeface="+mj-lt"/>
            </a:endParaRPr>
          </a:p>
          <a:p>
            <a:pPr marL="809625" lvl="1" indent="-452438">
              <a:buFont typeface="Wingdings" panose="05000000000000000000" pitchFamily="2" charset="2"/>
              <a:buChar char="v"/>
            </a:pPr>
            <a:r>
              <a:rPr lang="en-US" altLang="en-US" kern="0" dirty="0">
                <a:latin typeface="+mj-lt"/>
              </a:rPr>
              <a:t>Ethiopian cargo flight fire – ca.$200m</a:t>
            </a:r>
          </a:p>
          <a:p>
            <a:pPr marL="809625" lvl="1" indent="-452438">
              <a:buFont typeface="Wingdings" panose="05000000000000000000" pitchFamily="2" charset="2"/>
              <a:buChar char="v"/>
            </a:pPr>
            <a:r>
              <a:rPr lang="en-US" altLang="en-US" kern="0" dirty="0">
                <a:latin typeface="+mj-lt"/>
              </a:rPr>
              <a:t>Beirut explosion – ca. $250m</a:t>
            </a:r>
          </a:p>
          <a:p>
            <a:pPr marL="809625" lvl="1" indent="-452438">
              <a:buFont typeface="Wingdings" panose="05000000000000000000" pitchFamily="2" charset="2"/>
              <a:buChar char="v"/>
            </a:pPr>
            <a:r>
              <a:rPr lang="en-US" altLang="en-US" kern="0" dirty="0">
                <a:latin typeface="+mj-lt"/>
              </a:rPr>
              <a:t>Air India flight crash – ??</a:t>
            </a:r>
          </a:p>
          <a:p>
            <a:pPr marL="809625" lvl="1" indent="-452438">
              <a:buFont typeface="Wingdings" panose="05000000000000000000" pitchFamily="2" charset="2"/>
              <a:buChar char="v"/>
            </a:pPr>
            <a:r>
              <a:rPr lang="en-US" altLang="en-US" kern="0" dirty="0">
                <a:latin typeface="+mj-lt"/>
              </a:rPr>
              <a:t>Oil spill near Mauritius – ??</a:t>
            </a:r>
          </a:p>
          <a:p>
            <a:pPr marL="0" indent="-42863">
              <a:buNone/>
            </a:pPr>
            <a:endParaRPr lang="en-US" altLang="en-US" sz="1200" kern="0" dirty="0">
              <a:latin typeface="+mj-lt"/>
              <a:cs typeface="Arial" panose="020B0604020202020204" pitchFamily="34" charset="0"/>
            </a:endParaRPr>
          </a:p>
          <a:p>
            <a:pPr marL="0" indent="-42863">
              <a:buNone/>
            </a:pPr>
            <a:r>
              <a:rPr lang="en-US" altLang="en-US" sz="1200" i="1" kern="0" dirty="0">
                <a:latin typeface="+mj-lt"/>
                <a:cs typeface="Arial" panose="020B0604020202020204" pitchFamily="34" charset="0"/>
              </a:rPr>
              <a:t>(rough preliminary estimates from one source, Insurance Insider, purely for illustration purposes. Not to be treated as loss guidance.)</a:t>
            </a:r>
          </a:p>
          <a:p>
            <a:pPr marL="0" indent="0">
              <a:buNone/>
            </a:pPr>
            <a:endParaRPr lang="en-US" altLang="en-US" kern="0" dirty="0">
              <a:latin typeface="Arial" panose="020B0604020202020204" pitchFamily="34" charset="0"/>
              <a:cs typeface="Arial" panose="020B060402020202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Tree>
    <p:extLst>
      <p:ext uri="{BB962C8B-B14F-4D97-AF65-F5344CB8AC3E}">
        <p14:creationId xmlns:p14="http://schemas.microsoft.com/office/powerpoint/2010/main" val="293158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500"/>
                                        <p:tgtEl>
                                          <p:spTgt spid="4">
                                            <p:txEl>
                                              <p:pRg st="1" end="1"/>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animEffect transition="in" filter="fade">
                                      <p:cBhvr>
                                        <p:cTn id="11" dur="500"/>
                                        <p:tgtEl>
                                          <p:spTgt spid="4">
                                            <p:txEl>
                                              <p:pRg st="2" end="2"/>
                                            </p:txEl>
                                          </p:spTgt>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animEffect transition="in" filter="fade">
                                      <p:cBhvr>
                                        <p:cTn id="15" dur="500"/>
                                        <p:tgtEl>
                                          <p:spTgt spid="4">
                                            <p:txEl>
                                              <p:pRg st="3" end="3"/>
                                            </p:txEl>
                                          </p:spTgt>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animEffect transition="in" filter="fade">
                                      <p:cBhvr>
                                        <p:cTn id="19" dur="500"/>
                                        <p:tgtEl>
                                          <p:spTgt spid="4">
                                            <p:txEl>
                                              <p:pRg st="4" end="4"/>
                                            </p:txEl>
                                          </p:spTgt>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animEffect transition="in" filter="fade">
                                      <p:cBhvr>
                                        <p:cTn id="23" dur="500"/>
                                        <p:tgtEl>
                                          <p:spTgt spid="4">
                                            <p:txEl>
                                              <p:pRg st="5" end="5"/>
                                            </p:txEl>
                                          </p:spTgt>
                                        </p:tgtEl>
                                      </p:cBhvr>
                                    </p:animEffect>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4">
                                            <p:txEl>
                                              <p:pRg st="7" end="7"/>
                                            </p:txEl>
                                          </p:spTgt>
                                        </p:tgtEl>
                                        <p:attrNameLst>
                                          <p:attrName>style.visibility</p:attrName>
                                        </p:attrNameLst>
                                      </p:cBhvr>
                                      <p:to>
                                        <p:strVal val="visible"/>
                                      </p:to>
                                    </p:set>
                                    <p:animEffect transition="in" filter="fade">
                                      <p:cBhvr>
                                        <p:cTn id="27" dur="500"/>
                                        <p:tgtEl>
                                          <p:spTgt spid="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880246" y="463109"/>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dirty="0">
                <a:solidFill>
                  <a:schemeClr val="tx1"/>
                </a:solidFill>
              </a:rPr>
              <a:t>Insurers’ response</a:t>
            </a:r>
          </a:p>
        </p:txBody>
      </p:sp>
      <p:sp>
        <p:nvSpPr>
          <p:cNvPr id="4" name="Rectangle 3"/>
          <p:cNvSpPr txBox="1">
            <a:spLocks noChangeArrowheads="1"/>
          </p:cNvSpPr>
          <p:nvPr/>
        </p:nvSpPr>
        <p:spPr>
          <a:xfrm>
            <a:off x="2933700" y="1610872"/>
            <a:ext cx="7505700"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buNone/>
            </a:pPr>
            <a:r>
              <a:rPr lang="en-US" altLang="en-US" kern="0" dirty="0">
                <a:latin typeface="Arial" panose="020B0604020202020204" pitchFamily="34" charset="0"/>
                <a:cs typeface="Arial" panose="020B0604020202020204" pitchFamily="34" charset="0"/>
              </a:rPr>
              <a:t>Three waves of response – First Wave</a:t>
            </a:r>
          </a:p>
          <a:p>
            <a:pPr marL="809625" lvl="1" indent="-452438">
              <a:buFont typeface="Wingdings" panose="05000000000000000000" pitchFamily="2" charset="2"/>
              <a:buChar char="v"/>
            </a:pPr>
            <a:r>
              <a:rPr lang="en-US" altLang="en-US" kern="0" dirty="0">
                <a:latin typeface="Arial" panose="020B0604020202020204" pitchFamily="34" charset="0"/>
                <a:cs typeface="Arial" panose="020B0604020202020204" pitchFamily="34" charset="0"/>
              </a:rPr>
              <a:t>Scramble to develop COVID specific covers</a:t>
            </a:r>
          </a:p>
          <a:p>
            <a:pPr marL="1209675" lvl="2" indent="-400050">
              <a:buFont typeface="Wingdings" panose="05000000000000000000" pitchFamily="2" charset="2"/>
              <a:buChar char="Ø"/>
            </a:pPr>
            <a:r>
              <a:rPr lang="en-US" altLang="en-US" sz="2000" kern="0" dirty="0">
                <a:latin typeface="Arial" panose="020B0604020202020204" pitchFamily="34" charset="0"/>
                <a:cs typeface="Arial" panose="020B0604020202020204" pitchFamily="34" charset="0"/>
              </a:rPr>
              <a:t>Lack of understanding of the drivers of incidence and prognosis of the pandemic</a:t>
            </a:r>
          </a:p>
          <a:p>
            <a:pPr marL="1209675" lvl="2" indent="-400050">
              <a:buFont typeface="Wingdings" panose="05000000000000000000" pitchFamily="2" charset="2"/>
              <a:buChar char="Ø"/>
            </a:pPr>
            <a:r>
              <a:rPr lang="en-US" altLang="en-US" sz="2000" kern="0" dirty="0">
                <a:latin typeface="Arial" panose="020B0604020202020204" pitchFamily="34" charset="0"/>
                <a:cs typeface="Arial" panose="020B0604020202020204" pitchFamily="34" charset="0"/>
              </a:rPr>
              <a:t>Ability to price and manage the portfolio</a:t>
            </a:r>
          </a:p>
          <a:p>
            <a:pPr marL="1209675" lvl="2" indent="-400050">
              <a:buFont typeface="Wingdings" panose="05000000000000000000" pitchFamily="2" charset="2"/>
              <a:buChar char="Ø"/>
            </a:pPr>
            <a:r>
              <a:rPr lang="en-US" altLang="en-US" sz="2000" kern="0" dirty="0">
                <a:latin typeface="Arial" panose="020B0604020202020204" pitchFamily="34" charset="0"/>
                <a:cs typeface="Arial" panose="020B0604020202020204" pitchFamily="34" charset="0"/>
              </a:rPr>
              <a:t>Over-charging end customers?</a:t>
            </a:r>
          </a:p>
          <a:p>
            <a:pPr marL="1209675" lvl="2" indent="-400050">
              <a:buFont typeface="Wingdings" panose="05000000000000000000" pitchFamily="2" charset="2"/>
              <a:buChar char="Ø"/>
            </a:pPr>
            <a:r>
              <a:rPr lang="en-US" altLang="en-US" sz="2000" kern="0" dirty="0">
                <a:latin typeface="Arial" panose="020B0604020202020204" pitchFamily="34" charset="0"/>
                <a:cs typeface="Arial" panose="020B0604020202020204" pitchFamily="34" charset="0"/>
              </a:rPr>
              <a:t>Regulatory stance on such covers – encouragement and in some cases, caution.</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Tree>
    <p:extLst>
      <p:ext uri="{BB962C8B-B14F-4D97-AF65-F5344CB8AC3E}">
        <p14:creationId xmlns:p14="http://schemas.microsoft.com/office/powerpoint/2010/main" val="1437026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500"/>
                                        <p:tgtEl>
                                          <p:spTgt spid="4">
                                            <p:txEl>
                                              <p:pRg st="1" end="1"/>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animEffect transition="in" filter="fade">
                                      <p:cBhvr>
                                        <p:cTn id="11" dur="500"/>
                                        <p:tgtEl>
                                          <p:spTgt spid="4">
                                            <p:txEl>
                                              <p:pRg st="2" end="2"/>
                                            </p:txEl>
                                          </p:spTgt>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animEffect transition="in" filter="fade">
                                      <p:cBhvr>
                                        <p:cTn id="15" dur="500"/>
                                        <p:tgtEl>
                                          <p:spTgt spid="4">
                                            <p:txEl>
                                              <p:pRg st="3" end="3"/>
                                            </p:txEl>
                                          </p:spTgt>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animEffect transition="in" filter="fade">
                                      <p:cBhvr>
                                        <p:cTn id="19" dur="500"/>
                                        <p:tgtEl>
                                          <p:spTgt spid="4">
                                            <p:txEl>
                                              <p:pRg st="4" end="4"/>
                                            </p:txEl>
                                          </p:spTgt>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animEffect transition="in" filter="fade">
                                      <p:cBhvr>
                                        <p:cTn id="23"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880246" y="463109"/>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dirty="0">
                <a:solidFill>
                  <a:schemeClr val="tx1"/>
                </a:solidFill>
              </a:rPr>
              <a:t>Insurers’ response</a:t>
            </a:r>
          </a:p>
        </p:txBody>
      </p:sp>
      <p:sp>
        <p:nvSpPr>
          <p:cNvPr id="4" name="Rectangle 3"/>
          <p:cNvSpPr txBox="1">
            <a:spLocks noChangeArrowheads="1"/>
          </p:cNvSpPr>
          <p:nvPr/>
        </p:nvSpPr>
        <p:spPr>
          <a:xfrm>
            <a:off x="2933700" y="1610872"/>
            <a:ext cx="7505700"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buNone/>
            </a:pPr>
            <a:r>
              <a:rPr lang="en-US" altLang="en-US" kern="0" dirty="0">
                <a:latin typeface="Arial" panose="020B0604020202020204" pitchFamily="34" charset="0"/>
                <a:cs typeface="Arial" panose="020B0604020202020204" pitchFamily="34" charset="0"/>
              </a:rPr>
              <a:t>Second wave</a:t>
            </a:r>
          </a:p>
          <a:p>
            <a:pPr marL="809625" lvl="1" indent="-452438">
              <a:buFont typeface="Wingdings" panose="05000000000000000000" pitchFamily="2" charset="2"/>
              <a:buChar char="v"/>
            </a:pPr>
            <a:r>
              <a:rPr lang="en-US" altLang="en-US" kern="0" dirty="0">
                <a:latin typeface="Arial" panose="020B0604020202020204" pitchFamily="34" charset="0"/>
                <a:cs typeface="Arial" panose="020B0604020202020204" pitchFamily="34" charset="0"/>
              </a:rPr>
              <a:t>How to address drop in sales, difficulties in underwriting new applications and possible stress on persistency</a:t>
            </a:r>
          </a:p>
          <a:p>
            <a:pPr marL="1209675" lvl="2" indent="-400050">
              <a:buFont typeface="Wingdings" panose="05000000000000000000" pitchFamily="2" charset="2"/>
              <a:buChar char="Ø"/>
            </a:pPr>
            <a:r>
              <a:rPr lang="en-US" altLang="en-US" kern="0" dirty="0">
                <a:latin typeface="Arial" panose="020B0604020202020204" pitchFamily="34" charset="0"/>
                <a:cs typeface="Arial" panose="020B0604020202020204" pitchFamily="34" charset="0"/>
              </a:rPr>
              <a:t>No silver bullet – large / small insurers, legacy / new systems processes, by product line</a:t>
            </a:r>
          </a:p>
          <a:p>
            <a:pPr marL="1209675" lvl="2" indent="-400050">
              <a:buFont typeface="Wingdings" panose="05000000000000000000" pitchFamily="2" charset="2"/>
              <a:buChar char="Ø"/>
            </a:pPr>
            <a:r>
              <a:rPr lang="en-US" altLang="en-US" kern="0" dirty="0">
                <a:latin typeface="Arial" panose="020B0604020202020204" pitchFamily="34" charset="0"/>
                <a:cs typeface="Arial" panose="020B0604020202020204" pitchFamily="34" charset="0"/>
              </a:rPr>
              <a:t>Premium holidays, extension of grace periods, free continuation of covers, etc.</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Tree>
    <p:extLst>
      <p:ext uri="{BB962C8B-B14F-4D97-AF65-F5344CB8AC3E}">
        <p14:creationId xmlns:p14="http://schemas.microsoft.com/office/powerpoint/2010/main" val="437991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500"/>
                                        <p:tgtEl>
                                          <p:spTgt spid="4">
                                            <p:txEl>
                                              <p:pRg st="1" end="1"/>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animEffect transition="in" filter="fade">
                                      <p:cBhvr>
                                        <p:cTn id="11" dur="500"/>
                                        <p:tgtEl>
                                          <p:spTgt spid="4">
                                            <p:txEl>
                                              <p:pRg st="2" end="2"/>
                                            </p:txEl>
                                          </p:spTgt>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animEffect transition="in" filter="fade">
                                      <p:cBhvr>
                                        <p:cTn id="15"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880246" y="463109"/>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dirty="0">
                <a:solidFill>
                  <a:schemeClr val="tx1"/>
                </a:solidFill>
              </a:rPr>
              <a:t>Insurers’ response</a:t>
            </a:r>
          </a:p>
        </p:txBody>
      </p:sp>
      <p:sp>
        <p:nvSpPr>
          <p:cNvPr id="4" name="Rectangle 3"/>
          <p:cNvSpPr txBox="1">
            <a:spLocks noChangeArrowheads="1"/>
          </p:cNvSpPr>
          <p:nvPr/>
        </p:nvSpPr>
        <p:spPr>
          <a:xfrm>
            <a:off x="2933700" y="1610872"/>
            <a:ext cx="7505700"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buNone/>
            </a:pPr>
            <a:r>
              <a:rPr lang="en-US" altLang="en-US" kern="0" dirty="0">
                <a:latin typeface="+mj-lt"/>
              </a:rPr>
              <a:t>Third wave</a:t>
            </a:r>
          </a:p>
          <a:p>
            <a:pPr marL="809625" lvl="1" indent="-452438">
              <a:buFont typeface="Wingdings" panose="05000000000000000000" pitchFamily="2" charset="2"/>
              <a:buChar char="v"/>
            </a:pPr>
            <a:r>
              <a:rPr lang="en-US" altLang="en-US" kern="0" dirty="0">
                <a:latin typeface="+mj-lt"/>
              </a:rPr>
              <a:t>What is the new normal?</a:t>
            </a:r>
          </a:p>
          <a:p>
            <a:pPr marL="1209675" lvl="2" indent="-400050">
              <a:buFont typeface="Wingdings" panose="05000000000000000000" pitchFamily="2" charset="2"/>
              <a:buChar char="Ø"/>
            </a:pPr>
            <a:r>
              <a:rPr lang="en-US" altLang="en-US" kern="0" dirty="0">
                <a:latin typeface="+mj-lt"/>
              </a:rPr>
              <a:t>Temporary measures to improve sales, underwriting and persistency to be extended</a:t>
            </a:r>
          </a:p>
          <a:p>
            <a:pPr marL="1209675" lvl="2" indent="-400050">
              <a:buFont typeface="Wingdings" panose="05000000000000000000" pitchFamily="2" charset="2"/>
              <a:buChar char="Ø"/>
            </a:pPr>
            <a:r>
              <a:rPr lang="en-US" altLang="en-US" kern="0" dirty="0">
                <a:latin typeface="+mj-lt"/>
              </a:rPr>
              <a:t>Substantial and possibly permanent changes to the way insurance business was transacted and administered.</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Tree>
    <p:extLst>
      <p:ext uri="{BB962C8B-B14F-4D97-AF65-F5344CB8AC3E}">
        <p14:creationId xmlns:p14="http://schemas.microsoft.com/office/powerpoint/2010/main" val="12118446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500"/>
                                        <p:tgtEl>
                                          <p:spTgt spid="4">
                                            <p:txEl>
                                              <p:pRg st="1" end="1"/>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animEffect transition="in" filter="fade">
                                      <p:cBhvr>
                                        <p:cTn id="11" dur="500"/>
                                        <p:tgtEl>
                                          <p:spTgt spid="4">
                                            <p:txEl>
                                              <p:pRg st="2" end="2"/>
                                            </p:txEl>
                                          </p:spTgt>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animEffect transition="in" filter="fade">
                                      <p:cBhvr>
                                        <p:cTn id="15"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880246" y="463109"/>
            <a:ext cx="66447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dirty="0">
                <a:solidFill>
                  <a:schemeClr val="tx1"/>
                </a:solidFill>
              </a:rPr>
              <a:t>Some lessons learnt</a:t>
            </a:r>
          </a:p>
          <a:p>
            <a:pPr algn="l"/>
            <a:endParaRPr lang="en-US" altLang="en-US" kern="0" dirty="0">
              <a:solidFill>
                <a:schemeClr val="tx1"/>
              </a:solidFill>
            </a:endParaRPr>
          </a:p>
        </p:txBody>
      </p:sp>
      <p:sp>
        <p:nvSpPr>
          <p:cNvPr id="4" name="Rectangle 3"/>
          <p:cNvSpPr txBox="1">
            <a:spLocks noChangeArrowheads="1"/>
          </p:cNvSpPr>
          <p:nvPr/>
        </p:nvSpPr>
        <p:spPr>
          <a:xfrm>
            <a:off x="2933700" y="1610872"/>
            <a:ext cx="7505700"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809625" lvl="1" indent="-452438">
              <a:buFont typeface="Wingdings" panose="05000000000000000000" pitchFamily="2" charset="2"/>
              <a:buChar char="v"/>
            </a:pPr>
            <a:r>
              <a:rPr lang="en-US" altLang="en-US" sz="2400" kern="0" dirty="0">
                <a:latin typeface="+mj-lt"/>
              </a:rPr>
              <a:t>Sales – impact on both face-to-face and direct marketing (call </a:t>
            </a:r>
            <a:r>
              <a:rPr lang="en-US" altLang="en-US" sz="2400" kern="0" dirty="0" err="1">
                <a:latin typeface="+mj-lt"/>
              </a:rPr>
              <a:t>centres</a:t>
            </a:r>
            <a:r>
              <a:rPr lang="en-US" altLang="en-US" sz="2400" kern="0" dirty="0">
                <a:latin typeface="+mj-lt"/>
              </a:rPr>
              <a:t>)</a:t>
            </a:r>
          </a:p>
          <a:p>
            <a:pPr marL="809625" lvl="1" indent="-452438">
              <a:buFont typeface="Wingdings" panose="05000000000000000000" pitchFamily="2" charset="2"/>
              <a:buChar char="v"/>
            </a:pPr>
            <a:r>
              <a:rPr lang="en-US" altLang="en-US" sz="2400" kern="0" dirty="0">
                <a:latin typeface="+mj-lt"/>
              </a:rPr>
              <a:t>Underwriting – adapted application forms quickly but need to adapt leaner processes</a:t>
            </a:r>
          </a:p>
          <a:p>
            <a:pPr marL="809625" lvl="1" indent="-452438">
              <a:buFont typeface="Wingdings" panose="05000000000000000000" pitchFamily="2" charset="2"/>
              <a:buChar char="v"/>
            </a:pPr>
            <a:r>
              <a:rPr lang="en-US" altLang="en-US" sz="2400" kern="0" dirty="0">
                <a:latin typeface="+mj-lt"/>
              </a:rPr>
              <a:t>Contract wordings – specifically, living benefit contracts</a:t>
            </a:r>
          </a:p>
          <a:p>
            <a:pPr marL="809625" lvl="1" indent="-452438">
              <a:buFont typeface="Wingdings" panose="05000000000000000000" pitchFamily="2" charset="2"/>
              <a:buChar char="v"/>
            </a:pPr>
            <a:r>
              <a:rPr lang="en-US" altLang="en-US" sz="2400" kern="0" dirty="0">
                <a:latin typeface="+mj-lt"/>
              </a:rPr>
              <a:t>Claims – Poor ability to gather information and monitor COVID related claims</a:t>
            </a:r>
          </a:p>
          <a:p>
            <a:pPr marL="809625" lvl="1" indent="-452438">
              <a:buFont typeface="Wingdings" panose="05000000000000000000" pitchFamily="2" charset="2"/>
              <a:buChar char="v"/>
            </a:pPr>
            <a:r>
              <a:rPr lang="en-US" altLang="en-US" sz="2400" kern="0" dirty="0">
                <a:latin typeface="+mj-lt"/>
              </a:rPr>
              <a:t>Pricing and monitoring – a good opportunity to test our assumptions on efficacy of risk mitigants.</a:t>
            </a:r>
          </a:p>
          <a:p>
            <a:pPr marL="0" indent="0">
              <a:buNone/>
            </a:pPr>
            <a:endParaRPr lang="en-US" altLang="en-US" kern="0" dirty="0">
              <a:latin typeface="+mj-lt"/>
            </a:endParaRPr>
          </a:p>
          <a:p>
            <a:pPr marL="0" indent="0">
              <a:buNone/>
            </a:pPr>
            <a:endParaRPr lang="en-US" altLang="en-US" kern="0" dirty="0">
              <a:latin typeface="+mj-lt"/>
            </a:endParaRPr>
          </a:p>
          <a:p>
            <a:pPr marL="0" indent="0">
              <a:buNone/>
            </a:pPr>
            <a:endParaRPr lang="en-US" altLang="en-US" kern="0" dirty="0">
              <a:latin typeface="+mj-lt"/>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Tree>
    <p:extLst>
      <p:ext uri="{BB962C8B-B14F-4D97-AF65-F5344CB8AC3E}">
        <p14:creationId xmlns:p14="http://schemas.microsoft.com/office/powerpoint/2010/main" val="2667962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500"/>
                                        <p:tgtEl>
                                          <p:spTgt spid="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fade">
                                      <p:cBhvr>
                                        <p:cTn id="12" dur="500"/>
                                        <p:tgtEl>
                                          <p:spTgt spid="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Effect transition="in" filter="fade">
                                      <p:cBhvr>
                                        <p:cTn id="17" dur="500"/>
                                        <p:tgtEl>
                                          <p:spTgt spid="4">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4" end="4"/>
                                            </p:txEl>
                                          </p:spTgt>
                                        </p:tgtEl>
                                        <p:attrNameLst>
                                          <p:attrName>style.visibility</p:attrName>
                                        </p:attrNameLst>
                                      </p:cBhvr>
                                      <p:to>
                                        <p:strVal val="visible"/>
                                      </p:to>
                                    </p:set>
                                    <p:animEffect transition="in" filter="fade">
                                      <p:cBhvr>
                                        <p:cTn id="22"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880246" y="463109"/>
            <a:ext cx="74067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dirty="0">
                <a:solidFill>
                  <a:schemeClr val="tx1"/>
                </a:solidFill>
              </a:rPr>
              <a:t>Our track record in modelling</a:t>
            </a:r>
          </a:p>
          <a:p>
            <a:pPr algn="l"/>
            <a:endParaRPr lang="en-US" altLang="en-US" kern="0" dirty="0">
              <a:solidFill>
                <a:schemeClr val="tx1"/>
              </a:solidFill>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pic>
        <p:nvPicPr>
          <p:cNvPr id="6" name="Picture 5">
            <a:extLst>
              <a:ext uri="{FF2B5EF4-FFF2-40B4-BE49-F238E27FC236}">
                <a16:creationId xmlns:a16="http://schemas.microsoft.com/office/drawing/2014/main" id="{33A52AFE-A036-4B08-B46F-236B368BED18}"/>
              </a:ext>
            </a:extLst>
          </p:cNvPr>
          <p:cNvPicPr>
            <a:picLocks noChangeAspect="1"/>
          </p:cNvPicPr>
          <p:nvPr/>
        </p:nvPicPr>
        <p:blipFill>
          <a:blip r:embed="rId6"/>
          <a:stretch>
            <a:fillRect/>
          </a:stretch>
        </p:blipFill>
        <p:spPr>
          <a:xfrm>
            <a:off x="3047999" y="1587177"/>
            <a:ext cx="7729537" cy="4670748"/>
          </a:xfrm>
          <a:prstGeom prst="rect">
            <a:avLst/>
          </a:prstGeom>
        </p:spPr>
      </p:pic>
    </p:spTree>
    <p:extLst>
      <p:ext uri="{BB962C8B-B14F-4D97-AF65-F5344CB8AC3E}">
        <p14:creationId xmlns:p14="http://schemas.microsoft.com/office/powerpoint/2010/main" val="2330869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880246" y="463109"/>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dirty="0">
                <a:solidFill>
                  <a:schemeClr val="tx1"/>
                </a:solidFill>
              </a:rPr>
              <a:t>Are we too early?</a:t>
            </a:r>
          </a:p>
        </p:txBody>
      </p:sp>
      <p:sp>
        <p:nvSpPr>
          <p:cNvPr id="4" name="Rectangle 3"/>
          <p:cNvSpPr txBox="1">
            <a:spLocks noChangeArrowheads="1"/>
          </p:cNvSpPr>
          <p:nvPr/>
        </p:nvSpPr>
        <p:spPr>
          <a:xfrm>
            <a:off x="2933700" y="1610872"/>
            <a:ext cx="7505700"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buNone/>
            </a:pPr>
            <a:r>
              <a:rPr lang="en-US" altLang="en-US" kern="0" dirty="0">
                <a:latin typeface="Arial" panose="020B0604020202020204" pitchFamily="34" charset="0"/>
                <a:cs typeface="Arial" panose="020B0604020202020204" pitchFamily="34" charset="0"/>
              </a:rPr>
              <a:t>For the skeptics…</a:t>
            </a:r>
          </a:p>
          <a:p>
            <a:pPr marL="809625" lvl="1" indent="-452438">
              <a:buFont typeface="Wingdings" panose="05000000000000000000" pitchFamily="2" charset="2"/>
              <a:buChar char="v"/>
              <a:tabLst>
                <a:tab pos="809625" algn="l"/>
              </a:tabLst>
            </a:pPr>
            <a:r>
              <a:rPr lang="en-US" altLang="en-US" kern="0" dirty="0">
                <a:latin typeface="Arial" panose="020B0604020202020204" pitchFamily="34" charset="0"/>
                <a:cs typeface="Arial" panose="020B0604020202020204" pitchFamily="34" charset="0"/>
              </a:rPr>
              <a:t>We are still in the pandemic</a:t>
            </a:r>
          </a:p>
          <a:p>
            <a:pPr marL="809625" lvl="1" indent="-452438">
              <a:buFont typeface="Wingdings" panose="05000000000000000000" pitchFamily="2" charset="2"/>
              <a:buChar char="v"/>
              <a:tabLst>
                <a:tab pos="809625" algn="l"/>
              </a:tabLst>
            </a:pPr>
            <a:r>
              <a:rPr lang="en-US" altLang="en-US" kern="0" dirty="0">
                <a:latin typeface="Arial" panose="020B0604020202020204" pitchFamily="34" charset="0"/>
                <a:cs typeface="Arial" panose="020B0604020202020204" pitchFamily="34" charset="0"/>
              </a:rPr>
              <a:t>Full impact of our responses is yet to come</a:t>
            </a:r>
          </a:p>
          <a:p>
            <a:pPr marL="57150" indent="0">
              <a:buNone/>
            </a:pPr>
            <a:endParaRPr lang="en-US" altLang="en-US" sz="1050" kern="0" dirty="0">
              <a:latin typeface="Arial" panose="020B0604020202020204" pitchFamily="34" charset="0"/>
              <a:cs typeface="Arial" panose="020B0604020202020204" pitchFamily="34" charset="0"/>
            </a:endParaRPr>
          </a:p>
          <a:p>
            <a:pPr marL="57150" indent="0">
              <a:buNone/>
            </a:pPr>
            <a:r>
              <a:rPr lang="en-US" altLang="en-US" kern="0" dirty="0">
                <a:latin typeface="Arial" panose="020B0604020202020204" pitchFamily="34" charset="0"/>
                <a:cs typeface="Arial" panose="020B0604020202020204" pitchFamily="34" charset="0"/>
              </a:rPr>
              <a:t>Types of evaluation</a:t>
            </a:r>
          </a:p>
          <a:p>
            <a:pPr marL="809625" lvl="1" indent="-452438">
              <a:buFont typeface="Wingdings" panose="05000000000000000000" pitchFamily="2" charset="2"/>
              <a:buChar char="v"/>
            </a:pPr>
            <a:r>
              <a:rPr lang="en-US" altLang="en-US" kern="0" dirty="0">
                <a:latin typeface="Arial" panose="020B0604020202020204" pitchFamily="34" charset="0"/>
                <a:cs typeface="Arial" panose="020B0604020202020204" pitchFamily="34" charset="0"/>
              </a:rPr>
              <a:t>Formative / Process / Outcomes / Impact </a:t>
            </a:r>
          </a:p>
          <a:p>
            <a:pPr marL="457200" lvl="1" indent="0">
              <a:buNone/>
            </a:pPr>
            <a:r>
              <a:rPr lang="en-US" altLang="en-US" sz="1600" i="1" kern="0" dirty="0">
                <a:latin typeface="Arial" panose="020B0604020202020204" pitchFamily="34" charset="0"/>
                <a:cs typeface="Arial" panose="020B0604020202020204" pitchFamily="34" charset="0"/>
              </a:rPr>
              <a:t>(https://www.cdc.gov/std/Program/pupestd/Types%20of%20Evaluation.pdf)</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Tree>
    <p:extLst>
      <p:ext uri="{BB962C8B-B14F-4D97-AF65-F5344CB8AC3E}">
        <p14:creationId xmlns:p14="http://schemas.microsoft.com/office/powerpoint/2010/main" val="993774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500"/>
                                        <p:tgtEl>
                                          <p:spTgt spid="4">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
                                            <p:txEl>
                                              <p:pRg st="2" end="2"/>
                                            </p:txEl>
                                          </p:spTgt>
                                        </p:tgtEl>
                                        <p:attrNameLst>
                                          <p:attrName>style.visibility</p:attrName>
                                        </p:attrNameLst>
                                      </p:cBhvr>
                                      <p:to>
                                        <p:strVal val="visible"/>
                                      </p:to>
                                    </p:set>
                                    <p:animEffect transition="in" filter="fade">
                                      <p:cBhvr>
                                        <p:cTn id="10" dur="500"/>
                                        <p:tgtEl>
                                          <p:spTgt spid="4">
                                            <p:txEl>
                                              <p:pRg st="2" end="2"/>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animEffect transition="in" filter="fade">
                                      <p:cBhvr>
                                        <p:cTn id="15" dur="500"/>
                                        <p:tgtEl>
                                          <p:spTgt spid="4">
                                            <p:txEl>
                                              <p:pRg st="4" end="4"/>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4">
                                            <p:txEl>
                                              <p:pRg st="5" end="5"/>
                                            </p:txEl>
                                          </p:spTgt>
                                        </p:tgtEl>
                                        <p:attrNameLst>
                                          <p:attrName>style.visibility</p:attrName>
                                        </p:attrNameLst>
                                      </p:cBhvr>
                                      <p:to>
                                        <p:strVal val="visible"/>
                                      </p:to>
                                    </p:set>
                                    <p:animEffect transition="in" filter="fade">
                                      <p:cBhvr>
                                        <p:cTn id="18" dur="500"/>
                                        <p:tgtEl>
                                          <p:spTgt spid="4">
                                            <p:txEl>
                                              <p:pRg st="5" end="5"/>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4">
                                            <p:txEl>
                                              <p:pRg st="6" end="6"/>
                                            </p:txEl>
                                          </p:spTgt>
                                        </p:tgtEl>
                                        <p:attrNameLst>
                                          <p:attrName>style.visibility</p:attrName>
                                        </p:attrNameLst>
                                      </p:cBhvr>
                                      <p:to>
                                        <p:strVal val="visible"/>
                                      </p:to>
                                    </p:set>
                                    <p:animEffect transition="in" filter="fade">
                                      <p:cBhvr>
                                        <p:cTn id="23" dur="500"/>
                                        <p:tgtEl>
                                          <p:spTgt spid="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880246" y="463109"/>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dirty="0">
                <a:solidFill>
                  <a:schemeClr val="tx1"/>
                </a:solidFill>
              </a:rPr>
              <a:t>Modeling Pandemic</a:t>
            </a:r>
          </a:p>
          <a:p>
            <a:pPr algn="l"/>
            <a:endParaRPr lang="en-US" altLang="en-US" kern="0" dirty="0">
              <a:solidFill>
                <a:schemeClr val="tx1"/>
              </a:solidFill>
            </a:endParaRPr>
          </a:p>
        </p:txBody>
      </p:sp>
      <p:sp>
        <p:nvSpPr>
          <p:cNvPr id="4" name="Rectangle 3"/>
          <p:cNvSpPr txBox="1">
            <a:spLocks noChangeArrowheads="1"/>
          </p:cNvSpPr>
          <p:nvPr/>
        </p:nvSpPr>
        <p:spPr>
          <a:xfrm>
            <a:off x="2933700" y="1610872"/>
            <a:ext cx="7505700"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444500" indent="-444500">
              <a:buFont typeface="Wingdings" panose="05000000000000000000" pitchFamily="2" charset="2"/>
              <a:buChar char="v"/>
            </a:pPr>
            <a:r>
              <a:rPr lang="en-US" altLang="en-US" sz="2000" kern="0" dirty="0">
                <a:latin typeface="Arial" panose="020B0604020202020204" pitchFamily="34" charset="0"/>
                <a:cs typeface="Arial" panose="020B0604020202020204" pitchFamily="34" charset="0"/>
              </a:rPr>
              <a:t>Evidently poor-quality data (missing extra deaths)</a:t>
            </a:r>
          </a:p>
          <a:p>
            <a:pPr marL="444500" indent="-444500">
              <a:buFont typeface="Wingdings" panose="05000000000000000000" pitchFamily="2" charset="2"/>
              <a:buChar char="v"/>
            </a:pPr>
            <a:r>
              <a:rPr lang="en-US" altLang="en-US" sz="2000" kern="0" dirty="0">
                <a:latin typeface="Arial" panose="020B0604020202020204" pitchFamily="34" charset="0"/>
                <a:cs typeface="Arial" panose="020B0604020202020204" pitchFamily="34" charset="0"/>
              </a:rPr>
              <a:t>Lack of understanding of the drivers of experience and hence the inability to model future incidence</a:t>
            </a:r>
          </a:p>
          <a:p>
            <a:pPr marL="444500" indent="-444500">
              <a:buFont typeface="Wingdings" panose="05000000000000000000" pitchFamily="2" charset="2"/>
              <a:buChar char="v"/>
            </a:pPr>
            <a:r>
              <a:rPr lang="en-US" altLang="en-US" sz="2000" kern="0" dirty="0">
                <a:latin typeface="Arial" panose="020B0604020202020204" pitchFamily="34" charset="0"/>
                <a:cs typeface="Arial" panose="020B0604020202020204" pitchFamily="34" charset="0"/>
              </a:rPr>
              <a:t>Unclear or inappropriate objectives of modelling</a:t>
            </a:r>
          </a:p>
          <a:p>
            <a:pPr marL="444500" indent="-444500">
              <a:buFont typeface="Wingdings" panose="05000000000000000000" pitchFamily="2" charset="2"/>
              <a:buChar char="v"/>
            </a:pPr>
            <a:r>
              <a:rPr lang="en-US" altLang="en-US" sz="2000" kern="0" dirty="0">
                <a:latin typeface="Arial" panose="020B0604020202020204" pitchFamily="34" charset="0"/>
                <a:cs typeface="Arial" panose="020B0604020202020204" pitchFamily="34" charset="0"/>
              </a:rPr>
              <a:t>Unclear description of assumptions underlying the model</a:t>
            </a:r>
          </a:p>
          <a:p>
            <a:pPr marL="444500" indent="-444500">
              <a:buFont typeface="Wingdings" panose="05000000000000000000" pitchFamily="2" charset="2"/>
              <a:buChar char="v"/>
            </a:pPr>
            <a:r>
              <a:rPr lang="en-US" altLang="en-US" sz="2000" kern="0" dirty="0">
                <a:latin typeface="Arial" panose="020B0604020202020204" pitchFamily="34" charset="0"/>
                <a:cs typeface="Arial" panose="020B0604020202020204" pitchFamily="34" charset="0"/>
              </a:rPr>
              <a:t>Lack of clarity on whether the results are best estimates or merely scenarios </a:t>
            </a:r>
          </a:p>
          <a:p>
            <a:pPr marL="444500" indent="-444500">
              <a:buFont typeface="Wingdings" panose="05000000000000000000" pitchFamily="2" charset="2"/>
              <a:buChar char="v"/>
            </a:pPr>
            <a:r>
              <a:rPr lang="en-US" altLang="en-US" sz="2000" kern="0" dirty="0">
                <a:latin typeface="Arial" panose="020B0604020202020204" pitchFamily="34" charset="0"/>
                <a:cs typeface="Arial" panose="020B0604020202020204" pitchFamily="34" charset="0"/>
              </a:rPr>
              <a:t>Worse or better than central scenario being considered as worse and best-case scenarios </a:t>
            </a:r>
          </a:p>
          <a:p>
            <a:pPr marL="444500" indent="-444500">
              <a:buFont typeface="Wingdings" panose="05000000000000000000" pitchFamily="2" charset="2"/>
              <a:buChar char="v"/>
            </a:pPr>
            <a:r>
              <a:rPr lang="en-US" altLang="en-US" sz="2000" kern="0" dirty="0">
                <a:latin typeface="Arial" panose="020B0604020202020204" pitchFamily="34" charset="0"/>
                <a:cs typeface="Arial" panose="020B0604020202020204" pitchFamily="34" charset="0"/>
              </a:rPr>
              <a:t>Lack of caveats on uncertainty in the model and hence lack of guidance on how to use it</a:t>
            </a:r>
          </a:p>
          <a:p>
            <a:pPr marL="444500" indent="-444500">
              <a:buFont typeface="Wingdings" panose="05000000000000000000" pitchFamily="2" charset="2"/>
              <a:buChar char="v"/>
            </a:pPr>
            <a:r>
              <a:rPr lang="en-US" altLang="en-US" sz="2000" kern="0" dirty="0">
                <a:latin typeface="Arial" panose="020B0604020202020204" pitchFamily="34" charset="0"/>
                <a:cs typeface="Arial" panose="020B0604020202020204" pitchFamily="34" charset="0"/>
              </a:rPr>
              <a:t>Lack of continuous validation of the model with updated data and assumptions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Tree>
    <p:extLst>
      <p:ext uri="{BB962C8B-B14F-4D97-AF65-F5344CB8AC3E}">
        <p14:creationId xmlns:p14="http://schemas.microsoft.com/office/powerpoint/2010/main" val="40720736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880246" y="463109"/>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dirty="0">
                <a:solidFill>
                  <a:schemeClr val="tx1"/>
                </a:solidFill>
              </a:rPr>
              <a:t>Modeling Pandemic</a:t>
            </a:r>
          </a:p>
          <a:p>
            <a:pPr algn="l"/>
            <a:endParaRPr lang="en-US" altLang="en-US" kern="0" dirty="0">
              <a:solidFill>
                <a:schemeClr val="tx1"/>
              </a:solidFill>
            </a:endParaRPr>
          </a:p>
        </p:txBody>
      </p:sp>
      <p:sp>
        <p:nvSpPr>
          <p:cNvPr id="4" name="Rectangle 3"/>
          <p:cNvSpPr txBox="1">
            <a:spLocks noChangeArrowheads="1"/>
          </p:cNvSpPr>
          <p:nvPr/>
        </p:nvSpPr>
        <p:spPr>
          <a:xfrm>
            <a:off x="2933700" y="1610872"/>
            <a:ext cx="7505700"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444500" indent="-444500">
              <a:buFont typeface="Wingdings" panose="05000000000000000000" pitchFamily="2" charset="2"/>
              <a:buChar char="v"/>
            </a:pPr>
            <a:r>
              <a:rPr lang="en-US" altLang="en-US" sz="2000" kern="0" dirty="0">
                <a:latin typeface="Arial" panose="020B0604020202020204" pitchFamily="34" charset="0"/>
                <a:cs typeface="Arial" panose="020B0604020202020204" pitchFamily="34" charset="0"/>
              </a:rPr>
              <a:t>References for good practice in modelling 1 - Modelling and COVID 19 by Louise Pryor, </a:t>
            </a:r>
            <a:r>
              <a:rPr lang="en-US" altLang="en-US" sz="2000" kern="0" dirty="0" err="1">
                <a:latin typeface="Arial" panose="020B0604020202020204" pitchFamily="34" charset="0"/>
                <a:cs typeface="Arial" panose="020B0604020202020204" pitchFamily="34" charset="0"/>
              </a:rPr>
              <a:t>IFoA</a:t>
            </a:r>
            <a:endParaRPr lang="en-US" altLang="en-US" sz="2000" kern="0" dirty="0">
              <a:latin typeface="Arial" panose="020B0604020202020204" pitchFamily="34" charset="0"/>
              <a:cs typeface="Arial" panose="020B0604020202020204" pitchFamily="34" charset="0"/>
            </a:endParaRPr>
          </a:p>
          <a:p>
            <a:pPr marL="400050" lvl="1" indent="0">
              <a:buNone/>
            </a:pPr>
            <a:r>
              <a:rPr lang="en-US" altLang="en-US" sz="1400" i="1" kern="0" dirty="0">
                <a:latin typeface="Arial" panose="020B0604020202020204" pitchFamily="34" charset="0"/>
                <a:cs typeface="Arial" panose="020B0604020202020204" pitchFamily="34" charset="0"/>
              </a:rPr>
              <a:t>(https://www.actuaries.org.uk/news-and-insights/news/modelling-and-covid-19)</a:t>
            </a:r>
          </a:p>
          <a:p>
            <a:pPr marL="844550" lvl="1" indent="-444500">
              <a:buFont typeface="Wingdings" panose="05000000000000000000" pitchFamily="2" charset="2"/>
              <a:buChar char="v"/>
            </a:pPr>
            <a:r>
              <a:rPr lang="en-US" altLang="en-US" sz="1600" kern="0" dirty="0">
                <a:latin typeface="Arial" panose="020B0604020202020204" pitchFamily="34" charset="0"/>
                <a:cs typeface="Arial" panose="020B0604020202020204" pitchFamily="34" charset="0"/>
              </a:rPr>
              <a:t>Five questions to be asked</a:t>
            </a:r>
          </a:p>
          <a:p>
            <a:pPr marL="1257300" lvl="2" indent="-457200">
              <a:buFont typeface="+mj-lt"/>
              <a:buAutoNum type="arabicPeriod"/>
            </a:pPr>
            <a:r>
              <a:rPr lang="en-GB" sz="1600" dirty="0">
                <a:latin typeface="Arial" panose="020B0604020202020204" pitchFamily="34" charset="0"/>
                <a:cs typeface="Arial" panose="020B0604020202020204" pitchFamily="34" charset="0"/>
              </a:rPr>
              <a:t>What purpose was the model developed for? </a:t>
            </a:r>
          </a:p>
          <a:p>
            <a:pPr marL="1257300" lvl="2" indent="-457200">
              <a:buFont typeface="+mj-lt"/>
              <a:buAutoNum type="arabicPeriod"/>
            </a:pPr>
            <a:r>
              <a:rPr lang="en-GB" sz="1600" dirty="0">
                <a:latin typeface="Arial" panose="020B0604020202020204" pitchFamily="34" charset="0"/>
                <a:cs typeface="Arial" panose="020B0604020202020204" pitchFamily="34" charset="0"/>
              </a:rPr>
              <a:t>What assumptions does the model depend on?</a:t>
            </a:r>
          </a:p>
          <a:p>
            <a:pPr marL="1257300" lvl="2" indent="-457200">
              <a:buFont typeface="+mj-lt"/>
              <a:buAutoNum type="arabicPeriod"/>
            </a:pPr>
            <a:r>
              <a:rPr lang="en-GB" sz="1600" dirty="0">
                <a:latin typeface="Arial" panose="020B0604020202020204" pitchFamily="34" charset="0"/>
                <a:cs typeface="Arial" panose="020B0604020202020204" pitchFamily="34" charset="0"/>
              </a:rPr>
              <a:t>Do the model results represent a best estimate or something else?</a:t>
            </a:r>
          </a:p>
          <a:p>
            <a:pPr marL="1257300" lvl="2" indent="-457200">
              <a:buFont typeface="+mj-lt"/>
              <a:buAutoNum type="arabicPeriod"/>
            </a:pPr>
            <a:r>
              <a:rPr lang="en-GB" sz="1600" dirty="0">
                <a:latin typeface="Arial" panose="020B0604020202020204" pitchFamily="34" charset="0"/>
                <a:cs typeface="Arial" panose="020B0604020202020204" pitchFamily="34" charset="0"/>
              </a:rPr>
              <a:t>Are the assumptions or outputs at the extremes of possibilities?</a:t>
            </a:r>
          </a:p>
          <a:p>
            <a:pPr marL="1257300" lvl="2" indent="-457200">
              <a:buFont typeface="+mj-lt"/>
              <a:buAutoNum type="arabicPeriod"/>
            </a:pPr>
            <a:r>
              <a:rPr lang="en-GB" sz="1600" dirty="0">
                <a:latin typeface="Arial" panose="020B0604020202020204" pitchFamily="34" charset="0"/>
                <a:cs typeface="Arial" panose="020B0604020202020204" pitchFamily="34" charset="0"/>
              </a:rPr>
              <a:t>How has the model been validated?</a:t>
            </a:r>
            <a:endParaRPr lang="en-US" altLang="en-US" sz="1600" dirty="0">
              <a:latin typeface="Arial" panose="020B0604020202020204" pitchFamily="34" charset="0"/>
              <a:cs typeface="Arial" panose="020B060402020202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7" name="Rectangle 3">
            <a:extLst>
              <a:ext uri="{FF2B5EF4-FFF2-40B4-BE49-F238E27FC236}">
                <a16:creationId xmlns:a16="http://schemas.microsoft.com/office/drawing/2014/main" id="{232DDD6B-D4F3-4836-A643-BBEC36581D1F}"/>
              </a:ext>
            </a:extLst>
          </p:cNvPr>
          <p:cNvSpPr txBox="1">
            <a:spLocks noChangeArrowheads="1"/>
          </p:cNvSpPr>
          <p:nvPr/>
        </p:nvSpPr>
        <p:spPr>
          <a:xfrm>
            <a:off x="2933700" y="4572000"/>
            <a:ext cx="8724900" cy="87582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444500" indent="-444500">
              <a:buFont typeface="Wingdings" panose="05000000000000000000" pitchFamily="2" charset="2"/>
              <a:buChar char="v"/>
            </a:pPr>
            <a:r>
              <a:rPr lang="en-US" altLang="en-US" sz="2000" kern="0" dirty="0">
                <a:latin typeface="Arial" panose="020B0604020202020204" pitchFamily="34" charset="0"/>
                <a:cs typeface="Arial" panose="020B0604020202020204" pitchFamily="34" charset="0"/>
              </a:rPr>
              <a:t>Reference 2 – Wrong but Useful – What COVID-19 Epidemiological models can and cannot tell us </a:t>
            </a:r>
            <a:r>
              <a:rPr lang="en-US" altLang="en-US" sz="1400" i="1" kern="0" dirty="0">
                <a:latin typeface="Arial" panose="020B0604020202020204" pitchFamily="34" charset="0"/>
                <a:cs typeface="Arial" panose="020B0604020202020204" pitchFamily="34" charset="0"/>
              </a:rPr>
              <a:t>(https://www.nejm.org/doi/full/10.1056/NEJMp2016822)</a:t>
            </a:r>
          </a:p>
        </p:txBody>
      </p:sp>
    </p:spTree>
    <p:extLst>
      <p:ext uri="{BB962C8B-B14F-4D97-AF65-F5344CB8AC3E}">
        <p14:creationId xmlns:p14="http://schemas.microsoft.com/office/powerpoint/2010/main" val="37248684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880246" y="463109"/>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dirty="0">
                <a:solidFill>
                  <a:schemeClr val="tx1"/>
                </a:solidFill>
              </a:rPr>
              <a:t>Some more thoughts…</a:t>
            </a:r>
          </a:p>
        </p:txBody>
      </p:sp>
      <p:sp>
        <p:nvSpPr>
          <p:cNvPr id="4" name="Rectangle 3"/>
          <p:cNvSpPr txBox="1">
            <a:spLocks noChangeArrowheads="1"/>
          </p:cNvSpPr>
          <p:nvPr/>
        </p:nvSpPr>
        <p:spPr>
          <a:xfrm>
            <a:off x="2880246" y="1428310"/>
            <a:ext cx="7505700"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444500" indent="-444500">
              <a:buFont typeface="Wingdings" panose="05000000000000000000" pitchFamily="2" charset="2"/>
              <a:buChar char="v"/>
            </a:pPr>
            <a:r>
              <a:rPr lang="en-US" altLang="en-US" sz="2200" kern="0" dirty="0">
                <a:latin typeface="Arial" panose="020B0604020202020204" pitchFamily="34" charset="0"/>
                <a:cs typeface="Arial" panose="020B0604020202020204" pitchFamily="34" charset="0"/>
              </a:rPr>
              <a:t>Crisis is an opportunity for us to test things that we could not do before. Have we?</a:t>
            </a:r>
          </a:p>
          <a:p>
            <a:pPr marL="444500" indent="-444500">
              <a:buFont typeface="Wingdings" panose="05000000000000000000" pitchFamily="2" charset="2"/>
              <a:buChar char="v"/>
            </a:pPr>
            <a:r>
              <a:rPr lang="en-US" altLang="en-US" sz="2200" kern="0" dirty="0">
                <a:latin typeface="Arial" panose="020B0604020202020204" pitchFamily="34" charset="0"/>
                <a:cs typeface="Arial" panose="020B0604020202020204" pitchFamily="34" charset="0"/>
              </a:rPr>
              <a:t>With the deluge of information, one needs to be either ascetic or a skeptic. Question everything – including our own beliefs.</a:t>
            </a:r>
          </a:p>
          <a:p>
            <a:pPr marL="444500" indent="-444500">
              <a:buFont typeface="Wingdings" panose="05000000000000000000" pitchFamily="2" charset="2"/>
              <a:buChar char="v"/>
            </a:pPr>
            <a:r>
              <a:rPr lang="en-US" altLang="en-US" sz="2200" kern="0" dirty="0">
                <a:latin typeface="Arial" panose="020B0604020202020204" pitchFamily="34" charset="0"/>
                <a:cs typeface="Arial" panose="020B0604020202020204" pitchFamily="34" charset="0"/>
              </a:rPr>
              <a:t>More often, we get a holistic view of the problem when we don’t become a part of it.</a:t>
            </a:r>
          </a:p>
          <a:p>
            <a:pPr marL="444500" indent="-444500">
              <a:buFont typeface="Wingdings" panose="05000000000000000000" pitchFamily="2" charset="2"/>
              <a:buChar char="v"/>
            </a:pPr>
            <a:r>
              <a:rPr lang="en-US" altLang="en-US" sz="2200" kern="0" dirty="0">
                <a:latin typeface="Arial" panose="020B0604020202020204" pitchFamily="34" charset="0"/>
                <a:cs typeface="Arial" panose="020B0604020202020204" pitchFamily="34" charset="0"/>
              </a:rPr>
              <a:t>Crisis like this reminds us of the value of the actuarial training - technical and professional.</a:t>
            </a:r>
          </a:p>
          <a:p>
            <a:pPr marL="444500" indent="-444500">
              <a:buFont typeface="Wingdings" panose="05000000000000000000" pitchFamily="2" charset="2"/>
              <a:buChar char="v"/>
            </a:pPr>
            <a:r>
              <a:rPr lang="en-US" altLang="en-US" sz="2200" kern="0" dirty="0">
                <a:latin typeface="Arial" panose="020B0604020202020204" pitchFamily="34" charset="0"/>
                <a:cs typeface="Arial" panose="020B0604020202020204" pitchFamily="34" charset="0"/>
              </a:rPr>
              <a:t>It also reminds us that with our core skills, there is much more for us to contribute.</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Tree>
    <p:extLst>
      <p:ext uri="{BB962C8B-B14F-4D97-AF65-F5344CB8AC3E}">
        <p14:creationId xmlns:p14="http://schemas.microsoft.com/office/powerpoint/2010/main" val="707906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fade">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fade">
                                      <p:cBhvr>
                                        <p:cTn id="2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15600" y="3503068"/>
            <a:ext cx="1588491" cy="1600200"/>
          </a:xfrm>
          <a:prstGeom prst="rect">
            <a:avLst/>
          </a:prstGeom>
        </p:spPr>
      </p:pic>
      <p:sp>
        <p:nvSpPr>
          <p:cNvPr id="4" name="Rectangle 150"/>
          <p:cNvSpPr txBox="1">
            <a:spLocks noChangeArrowheads="1"/>
          </p:cNvSpPr>
          <p:nvPr/>
        </p:nvSpPr>
        <p:spPr>
          <a:xfrm>
            <a:off x="1774826" y="3503068"/>
            <a:ext cx="9426574" cy="647700"/>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s-UY" altLang="en-US" sz="3600" b="1" kern="0" dirty="0" err="1">
                <a:solidFill>
                  <a:schemeClr val="tx1"/>
                </a:solidFill>
              </a:rPr>
              <a:t>Evaluating</a:t>
            </a:r>
            <a:r>
              <a:rPr lang="es-UY" altLang="en-US" sz="3600" b="1" kern="0" dirty="0">
                <a:solidFill>
                  <a:schemeClr val="tx1"/>
                </a:solidFill>
              </a:rPr>
              <a:t> </a:t>
            </a:r>
            <a:r>
              <a:rPr lang="es-UY" altLang="en-US" sz="3600" b="1" kern="0" dirty="0" err="1">
                <a:solidFill>
                  <a:schemeClr val="tx1"/>
                </a:solidFill>
              </a:rPr>
              <a:t>our</a:t>
            </a:r>
            <a:r>
              <a:rPr lang="es-UY" altLang="en-US" sz="3600" b="1" kern="0" dirty="0">
                <a:solidFill>
                  <a:schemeClr val="tx1"/>
                </a:solidFill>
              </a:rPr>
              <a:t> response </a:t>
            </a:r>
            <a:r>
              <a:rPr lang="es-UY" altLang="en-US" sz="3600" b="1" kern="0" dirty="0" err="1">
                <a:solidFill>
                  <a:schemeClr val="tx1"/>
                </a:solidFill>
              </a:rPr>
              <a:t>to</a:t>
            </a:r>
            <a:r>
              <a:rPr lang="es-UY" altLang="en-US" sz="3600" b="1" kern="0" dirty="0">
                <a:solidFill>
                  <a:schemeClr val="tx1"/>
                </a:solidFill>
              </a:rPr>
              <a:t> </a:t>
            </a:r>
            <a:r>
              <a:rPr lang="es-UY" altLang="en-US" sz="3600" b="1" kern="0" dirty="0" err="1">
                <a:solidFill>
                  <a:schemeClr val="tx1"/>
                </a:solidFill>
              </a:rPr>
              <a:t>the</a:t>
            </a:r>
            <a:r>
              <a:rPr lang="es-UY" altLang="en-US" sz="3600" b="1" kern="0" dirty="0">
                <a:solidFill>
                  <a:schemeClr val="tx1"/>
                </a:solidFill>
              </a:rPr>
              <a:t> </a:t>
            </a:r>
            <a:r>
              <a:rPr lang="es-UY" altLang="en-US" sz="3600" b="1" kern="0" dirty="0" err="1">
                <a:solidFill>
                  <a:schemeClr val="tx1"/>
                </a:solidFill>
              </a:rPr>
              <a:t>pandemic</a:t>
            </a:r>
            <a:endParaRPr lang="es-ES" altLang="en-US" sz="3600" b="1" kern="0" dirty="0">
              <a:solidFill>
                <a:schemeClr val="tx1"/>
              </a:solidFill>
            </a:endParaRPr>
          </a:p>
        </p:txBody>
      </p:sp>
      <p:sp>
        <p:nvSpPr>
          <p:cNvPr id="5" name="Rectangle 168"/>
          <p:cNvSpPr>
            <a:spLocks noChangeArrowheads="1"/>
          </p:cNvSpPr>
          <p:nvPr/>
        </p:nvSpPr>
        <p:spPr bwMode="auto">
          <a:xfrm>
            <a:off x="1774826" y="4267200"/>
            <a:ext cx="5184775" cy="64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4400">
                <a:solidFill>
                  <a:schemeClr val="tx2"/>
                </a:solidFill>
                <a:latin typeface="Arial" panose="020B0604020202020204" pitchFamily="34" charset="0"/>
                <a:cs typeface="Arial" panose="020B0604020202020204" pitchFamily="34" charset="0"/>
              </a:defRPr>
            </a:lvl1pPr>
            <a:lvl2pPr algn="ctr">
              <a:defRPr sz="4400">
                <a:solidFill>
                  <a:schemeClr val="tx2"/>
                </a:solidFill>
                <a:latin typeface="Arial" panose="020B0604020202020204" pitchFamily="34" charset="0"/>
                <a:cs typeface="Arial" panose="020B0604020202020204" pitchFamily="34" charset="0"/>
              </a:defRPr>
            </a:lvl2pPr>
            <a:lvl3pPr algn="ctr">
              <a:defRPr sz="4400">
                <a:solidFill>
                  <a:schemeClr val="tx2"/>
                </a:solidFill>
                <a:latin typeface="Arial" panose="020B0604020202020204" pitchFamily="34" charset="0"/>
                <a:cs typeface="Arial" panose="020B0604020202020204" pitchFamily="34" charset="0"/>
              </a:defRPr>
            </a:lvl3pPr>
            <a:lvl4pPr algn="ctr">
              <a:defRPr sz="4400">
                <a:solidFill>
                  <a:schemeClr val="tx2"/>
                </a:solidFill>
                <a:latin typeface="Arial" panose="020B0604020202020204" pitchFamily="34" charset="0"/>
                <a:cs typeface="Arial" panose="020B0604020202020204" pitchFamily="34" charset="0"/>
              </a:defRPr>
            </a:lvl4pPr>
            <a:lvl5pPr algn="ctr">
              <a:defRPr sz="4400">
                <a:solidFill>
                  <a:schemeClr val="tx2"/>
                </a:solidFill>
                <a:latin typeface="Arial" panose="020B0604020202020204" pitchFamily="34" charset="0"/>
                <a:cs typeface="Arial" panose="020B0604020202020204" pitchFamily="34" charset="0"/>
              </a:defRPr>
            </a:lvl5pPr>
            <a:lvl6pPr marL="4572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pPr algn="l"/>
            <a:endParaRPr lang="en-US" altLang="en-US" sz="1800" b="1" dirty="0">
              <a:solidFill>
                <a:schemeClr val="tx1"/>
              </a:solidFill>
            </a:endParaRPr>
          </a:p>
          <a:p>
            <a:pPr algn="l"/>
            <a:endParaRPr lang="en-US" altLang="en-US" sz="1800" b="1" dirty="0">
              <a:solidFill>
                <a:schemeClr val="tx1"/>
              </a:solidFill>
            </a:endParaRPr>
          </a:p>
          <a:p>
            <a:pPr algn="l"/>
            <a:r>
              <a:rPr lang="en-US" altLang="en-US" sz="1800" b="1" dirty="0">
                <a:solidFill>
                  <a:schemeClr val="tx1"/>
                </a:solidFill>
              </a:rPr>
              <a:t>Madhusudhanan Sridharan</a:t>
            </a:r>
            <a:br>
              <a:rPr lang="en-US" altLang="en-US" sz="1800" b="1" dirty="0">
                <a:solidFill>
                  <a:schemeClr val="tx1"/>
                </a:solidFill>
              </a:rPr>
            </a:br>
            <a:r>
              <a:rPr lang="en-US" altLang="en-US" sz="1800" b="1" dirty="0">
                <a:solidFill>
                  <a:schemeClr val="tx1"/>
                </a:solidFill>
              </a:rPr>
              <a:t>Chief Underwriting and Pricing Officer,</a:t>
            </a:r>
          </a:p>
          <a:p>
            <a:pPr algn="l"/>
            <a:r>
              <a:rPr lang="en-US" altLang="en-US" sz="1800" b="1" dirty="0">
                <a:solidFill>
                  <a:schemeClr val="tx1"/>
                </a:solidFill>
              </a:rPr>
              <a:t>Munich Re, APAC, Middle East and Africa</a:t>
            </a:r>
            <a:br>
              <a:rPr lang="en-US" altLang="en-US" sz="1800" b="1" dirty="0">
                <a:solidFill>
                  <a:schemeClr val="tx1"/>
                </a:solidFill>
              </a:rPr>
            </a:br>
            <a:endParaRPr lang="es-ES" altLang="en-US" sz="1800" b="1" dirty="0">
              <a:solidFill>
                <a:schemeClr val="tx1"/>
              </a:solidFill>
            </a:endParaRPr>
          </a:p>
        </p:txBody>
      </p:sp>
      <p:sp>
        <p:nvSpPr>
          <p:cNvPr id="6" name="Rectangle 150"/>
          <p:cNvSpPr txBox="1">
            <a:spLocks noChangeArrowheads="1"/>
          </p:cNvSpPr>
          <p:nvPr/>
        </p:nvSpPr>
        <p:spPr>
          <a:xfrm>
            <a:off x="1774826" y="1333500"/>
            <a:ext cx="10036174" cy="647700"/>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s-UY" altLang="en-US" sz="3600" b="1" kern="0" dirty="0">
                <a:solidFill>
                  <a:schemeClr val="bg1"/>
                </a:solidFill>
              </a:rPr>
              <a:t>2nd </a:t>
            </a:r>
            <a:r>
              <a:rPr lang="es-UY" altLang="en-US" sz="3600" b="1" kern="0" dirty="0" err="1">
                <a:solidFill>
                  <a:schemeClr val="bg1"/>
                </a:solidFill>
              </a:rPr>
              <a:t>Webinar</a:t>
            </a:r>
            <a:r>
              <a:rPr lang="es-UY" altLang="en-US" sz="3600" b="1" kern="0" dirty="0">
                <a:solidFill>
                  <a:schemeClr val="bg1"/>
                </a:solidFill>
              </a:rPr>
              <a:t> </a:t>
            </a:r>
            <a:r>
              <a:rPr lang="es-UY" altLang="en-US" sz="3600" b="1" kern="0" dirty="0" err="1">
                <a:solidFill>
                  <a:schemeClr val="bg1"/>
                </a:solidFill>
              </a:rPr>
              <a:t>on</a:t>
            </a:r>
            <a:r>
              <a:rPr lang="es-UY" altLang="en-US" sz="3600" b="1" kern="0" dirty="0">
                <a:solidFill>
                  <a:schemeClr val="bg1"/>
                </a:solidFill>
              </a:rPr>
              <a:t> Life </a:t>
            </a:r>
            <a:r>
              <a:rPr lang="es-UY" altLang="en-US" sz="3600" b="1" kern="0" dirty="0" err="1">
                <a:solidFill>
                  <a:schemeClr val="bg1"/>
                </a:solidFill>
              </a:rPr>
              <a:t>Insurance</a:t>
            </a:r>
            <a:r>
              <a:rPr lang="es-UY" altLang="en-US" sz="3600" b="1" kern="0" dirty="0">
                <a:solidFill>
                  <a:schemeClr val="bg1"/>
                </a:solidFill>
              </a:rPr>
              <a:t> –</a:t>
            </a:r>
          </a:p>
          <a:p>
            <a:pPr algn="l"/>
            <a:r>
              <a:rPr lang="es-UY" altLang="en-US" sz="3600" b="1" kern="0" dirty="0" err="1">
                <a:solidFill>
                  <a:schemeClr val="bg1"/>
                </a:solidFill>
              </a:rPr>
              <a:t>Impact</a:t>
            </a:r>
            <a:r>
              <a:rPr lang="es-UY" altLang="en-US" sz="3600" b="1" kern="0" dirty="0">
                <a:solidFill>
                  <a:schemeClr val="bg1"/>
                </a:solidFill>
              </a:rPr>
              <a:t> of COVID 19 </a:t>
            </a:r>
            <a:r>
              <a:rPr lang="es-UY" altLang="en-US" sz="3600" b="1" kern="0" dirty="0" err="1">
                <a:solidFill>
                  <a:schemeClr val="bg1"/>
                </a:solidFill>
              </a:rPr>
              <a:t>on</a:t>
            </a:r>
            <a:r>
              <a:rPr lang="es-UY" altLang="en-US" sz="3600" b="1" kern="0" dirty="0">
                <a:solidFill>
                  <a:schemeClr val="bg1"/>
                </a:solidFill>
              </a:rPr>
              <a:t> Life </a:t>
            </a:r>
            <a:r>
              <a:rPr lang="es-UY" altLang="en-US" sz="3600" b="1" kern="0" dirty="0" err="1">
                <a:solidFill>
                  <a:schemeClr val="bg1"/>
                </a:solidFill>
              </a:rPr>
              <a:t>Insurers</a:t>
            </a:r>
            <a:endParaRPr lang="es-UY" altLang="en-US" sz="3600" b="1" kern="0" dirty="0">
              <a:solidFill>
                <a:schemeClr val="bg1"/>
              </a:solidFill>
            </a:endParaRPr>
          </a:p>
          <a:p>
            <a:pPr algn="l"/>
            <a:endParaRPr lang="es-UY" altLang="en-US" sz="3600" b="1" kern="0" dirty="0">
              <a:solidFill>
                <a:schemeClr val="bg1"/>
              </a:solidFill>
            </a:endParaRPr>
          </a:p>
          <a:p>
            <a:pPr algn="l"/>
            <a:r>
              <a:rPr lang="es-UY" altLang="en-US" sz="3600" b="1" kern="0" dirty="0">
                <a:solidFill>
                  <a:schemeClr val="bg1"/>
                </a:solidFill>
              </a:rPr>
              <a:t>  </a:t>
            </a:r>
          </a:p>
          <a:p>
            <a:pPr algn="l"/>
            <a:r>
              <a:rPr lang="es-UY" altLang="en-US" sz="3600" b="1" kern="0" dirty="0">
                <a:solidFill>
                  <a:schemeClr val="bg1"/>
                </a:solidFill>
              </a:rPr>
              <a:t>13 August 2020</a:t>
            </a:r>
            <a:endParaRPr lang="es-ES" altLang="en-US" sz="3600" b="1" kern="0" dirty="0">
              <a:solidFill>
                <a:schemeClr val="bg1"/>
              </a:solidFill>
            </a:endParaRPr>
          </a:p>
        </p:txBody>
      </p:sp>
      <p:sp>
        <p:nvSpPr>
          <p:cNvPr id="7" name="Rectangle 150">
            <a:extLst>
              <a:ext uri="{FF2B5EF4-FFF2-40B4-BE49-F238E27FC236}">
                <a16:creationId xmlns:a16="http://schemas.microsoft.com/office/drawing/2014/main" id="{75AFE9DC-DA3F-42DC-A215-38296C0E08C2}"/>
              </a:ext>
            </a:extLst>
          </p:cNvPr>
          <p:cNvSpPr txBox="1">
            <a:spLocks noChangeArrowheads="1"/>
          </p:cNvSpPr>
          <p:nvPr/>
        </p:nvSpPr>
        <p:spPr>
          <a:xfrm>
            <a:off x="1774826" y="5533254"/>
            <a:ext cx="10036174" cy="647700"/>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s-UY" altLang="en-US" sz="3600" b="1" kern="0" dirty="0" err="1">
                <a:solidFill>
                  <a:schemeClr val="bg1"/>
                </a:solidFill>
              </a:rPr>
              <a:t>Thank</a:t>
            </a:r>
            <a:r>
              <a:rPr lang="es-UY" altLang="en-US" sz="3600" b="1" kern="0" dirty="0">
                <a:solidFill>
                  <a:schemeClr val="bg1"/>
                </a:solidFill>
              </a:rPr>
              <a:t> </a:t>
            </a:r>
            <a:r>
              <a:rPr lang="es-UY" altLang="en-US" sz="3600" b="1" kern="0" dirty="0" err="1">
                <a:solidFill>
                  <a:schemeClr val="bg1"/>
                </a:solidFill>
              </a:rPr>
              <a:t>you</a:t>
            </a:r>
            <a:r>
              <a:rPr lang="es-UY" altLang="en-US" sz="3600" b="1" kern="0" dirty="0">
                <a:solidFill>
                  <a:schemeClr val="bg1"/>
                </a:solidFill>
              </a:rPr>
              <a:t> </a:t>
            </a:r>
            <a:r>
              <a:rPr lang="es-UY" altLang="en-US" sz="3600" b="1" kern="0" dirty="0" err="1">
                <a:solidFill>
                  <a:schemeClr val="bg1"/>
                </a:solidFill>
              </a:rPr>
              <a:t>for</a:t>
            </a:r>
            <a:r>
              <a:rPr lang="es-UY" altLang="en-US" sz="3600" b="1" kern="0" dirty="0">
                <a:solidFill>
                  <a:schemeClr val="bg1"/>
                </a:solidFill>
              </a:rPr>
              <a:t> </a:t>
            </a:r>
            <a:r>
              <a:rPr lang="es-UY" altLang="en-US" sz="3600" b="1" kern="0" dirty="0" err="1">
                <a:solidFill>
                  <a:schemeClr val="bg1"/>
                </a:solidFill>
              </a:rPr>
              <a:t>your</a:t>
            </a:r>
            <a:r>
              <a:rPr lang="es-UY" altLang="en-US" sz="3600" b="1" kern="0" dirty="0">
                <a:solidFill>
                  <a:schemeClr val="bg1"/>
                </a:solidFill>
              </a:rPr>
              <a:t> </a:t>
            </a:r>
            <a:r>
              <a:rPr lang="es-UY" altLang="en-US" sz="3600" b="1" kern="0" dirty="0" err="1">
                <a:solidFill>
                  <a:schemeClr val="bg1"/>
                </a:solidFill>
              </a:rPr>
              <a:t>attention</a:t>
            </a:r>
            <a:r>
              <a:rPr lang="es-UY" altLang="en-US" sz="3600" b="1" kern="0" dirty="0">
                <a:solidFill>
                  <a:schemeClr val="bg1"/>
                </a:solidFill>
              </a:rPr>
              <a:t>!</a:t>
            </a:r>
          </a:p>
        </p:txBody>
      </p:sp>
    </p:spTree>
    <p:extLst>
      <p:ext uri="{BB962C8B-B14F-4D97-AF65-F5344CB8AC3E}">
        <p14:creationId xmlns:p14="http://schemas.microsoft.com/office/powerpoint/2010/main" val="9142136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880246" y="463109"/>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dirty="0">
                <a:solidFill>
                  <a:schemeClr val="tx1"/>
                </a:solidFill>
              </a:rPr>
              <a:t>Caveats</a:t>
            </a:r>
          </a:p>
        </p:txBody>
      </p:sp>
      <p:sp>
        <p:nvSpPr>
          <p:cNvPr id="4" name="Rectangle 3"/>
          <p:cNvSpPr txBox="1">
            <a:spLocks noChangeArrowheads="1"/>
          </p:cNvSpPr>
          <p:nvPr/>
        </p:nvSpPr>
        <p:spPr>
          <a:xfrm>
            <a:off x="2933700" y="1610872"/>
            <a:ext cx="7505700"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444500" indent="-444500">
              <a:buFont typeface="Wingdings" panose="05000000000000000000" pitchFamily="2" charset="2"/>
              <a:buChar char="v"/>
              <a:tabLst>
                <a:tab pos="444500" algn="l"/>
              </a:tabLst>
            </a:pPr>
            <a:r>
              <a:rPr lang="en-US" altLang="en-US" kern="0" dirty="0">
                <a:latin typeface="Arial" panose="020B0604020202020204" pitchFamily="34" charset="0"/>
                <a:cs typeface="Arial" panose="020B0604020202020204" pitchFamily="34" charset="0"/>
              </a:rPr>
              <a:t>Deluge of information</a:t>
            </a:r>
          </a:p>
          <a:p>
            <a:pPr>
              <a:buFont typeface="Wingdings" panose="05000000000000000000" pitchFamily="2" charset="2"/>
              <a:buChar char="v"/>
            </a:pPr>
            <a:r>
              <a:rPr lang="en-US" altLang="en-US" kern="0" dirty="0">
                <a:latin typeface="Arial" panose="020B0604020202020204" pitchFamily="34" charset="0"/>
                <a:cs typeface="Arial" panose="020B0604020202020204" pitchFamily="34" charset="0"/>
              </a:rPr>
              <a:t> Choices: ascetic or skeptic</a:t>
            </a:r>
          </a:p>
          <a:p>
            <a:pPr marL="444500" indent="-444500">
              <a:buFont typeface="Wingdings" panose="05000000000000000000" pitchFamily="2" charset="2"/>
              <a:buChar char="v"/>
              <a:tabLst>
                <a:tab pos="444500" algn="l"/>
              </a:tabLst>
            </a:pPr>
            <a:r>
              <a:rPr lang="en-US" altLang="en-US" kern="0" dirty="0">
                <a:latin typeface="Arial" panose="020B0604020202020204" pitchFamily="34" charset="0"/>
                <a:cs typeface="Arial" panose="020B0604020202020204" pitchFamily="34" charset="0"/>
              </a:rPr>
              <a:t>These are my personal Views</a:t>
            </a:r>
          </a:p>
          <a:p>
            <a:pPr>
              <a:buFont typeface="Wingdings" panose="05000000000000000000" pitchFamily="2" charset="2"/>
              <a:buChar char="v"/>
            </a:pPr>
            <a:r>
              <a:rPr lang="en-US" altLang="en-US" kern="0" dirty="0">
                <a:latin typeface="Arial" panose="020B0604020202020204" pitchFamily="34" charset="0"/>
                <a:cs typeface="Arial" panose="020B0604020202020204" pitchFamily="34" charset="0"/>
              </a:rPr>
              <a:t> Not representing my employer</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Tree>
    <p:extLst>
      <p:ext uri="{BB962C8B-B14F-4D97-AF65-F5344CB8AC3E}">
        <p14:creationId xmlns:p14="http://schemas.microsoft.com/office/powerpoint/2010/main" val="274241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500"/>
                                        <p:tgtEl>
                                          <p:spTgt spid="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fade">
                                      <p:cBhvr>
                                        <p:cTn id="12" dur="500"/>
                                        <p:tgtEl>
                                          <p:spTgt spid="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Effect transition="in" filter="fade">
                                      <p:cBhvr>
                                        <p:cTn id="17"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880246" y="463109"/>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dirty="0">
                <a:solidFill>
                  <a:schemeClr val="tx1"/>
                </a:solidFill>
              </a:rPr>
              <a:t>A black swan event?</a:t>
            </a:r>
          </a:p>
        </p:txBody>
      </p:sp>
      <p:sp>
        <p:nvSpPr>
          <p:cNvPr id="4" name="Rectangle 3"/>
          <p:cNvSpPr txBox="1">
            <a:spLocks noChangeArrowheads="1"/>
          </p:cNvSpPr>
          <p:nvPr/>
        </p:nvSpPr>
        <p:spPr>
          <a:xfrm>
            <a:off x="2933700" y="1610872"/>
            <a:ext cx="7505700"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buNone/>
            </a:pPr>
            <a:endParaRPr lang="en-US" altLang="en-US" kern="0" dirty="0"/>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pic>
        <p:nvPicPr>
          <p:cNvPr id="6" name="Picture 5">
            <a:extLst>
              <a:ext uri="{FF2B5EF4-FFF2-40B4-BE49-F238E27FC236}">
                <a16:creationId xmlns:a16="http://schemas.microsoft.com/office/drawing/2014/main" id="{FA3E09A2-AD39-4E1E-B0C8-4B0DD10E239B}"/>
              </a:ext>
            </a:extLst>
          </p:cNvPr>
          <p:cNvPicPr>
            <a:picLocks noChangeAspect="1"/>
          </p:cNvPicPr>
          <p:nvPr/>
        </p:nvPicPr>
        <p:blipFill>
          <a:blip r:embed="rId6"/>
          <a:stretch>
            <a:fillRect/>
          </a:stretch>
        </p:blipFill>
        <p:spPr>
          <a:xfrm>
            <a:off x="5343082" y="2322000"/>
            <a:ext cx="3249327" cy="2237948"/>
          </a:xfrm>
          <a:prstGeom prst="rect">
            <a:avLst/>
          </a:prstGeom>
        </p:spPr>
      </p:pic>
      <p:pic>
        <p:nvPicPr>
          <p:cNvPr id="7" name="Picture 6">
            <a:extLst>
              <a:ext uri="{FF2B5EF4-FFF2-40B4-BE49-F238E27FC236}">
                <a16:creationId xmlns:a16="http://schemas.microsoft.com/office/drawing/2014/main" id="{84C9347A-DFDC-49ED-A409-0CFB46C83E47}"/>
              </a:ext>
            </a:extLst>
          </p:cNvPr>
          <p:cNvPicPr/>
          <p:nvPr/>
        </p:nvPicPr>
        <p:blipFill>
          <a:blip r:embed="rId7"/>
          <a:stretch>
            <a:fillRect/>
          </a:stretch>
        </p:blipFill>
        <p:spPr>
          <a:xfrm>
            <a:off x="8629148" y="2322001"/>
            <a:ext cx="2714333" cy="2237948"/>
          </a:xfrm>
          <a:prstGeom prst="rect">
            <a:avLst/>
          </a:prstGeom>
        </p:spPr>
      </p:pic>
      <p:pic>
        <p:nvPicPr>
          <p:cNvPr id="8" name="Picture 7">
            <a:extLst>
              <a:ext uri="{FF2B5EF4-FFF2-40B4-BE49-F238E27FC236}">
                <a16:creationId xmlns:a16="http://schemas.microsoft.com/office/drawing/2014/main" id="{1968142A-536D-4845-AE03-C4806EB72D01}"/>
              </a:ext>
            </a:extLst>
          </p:cNvPr>
          <p:cNvPicPr>
            <a:picLocks noChangeAspect="1"/>
          </p:cNvPicPr>
          <p:nvPr/>
        </p:nvPicPr>
        <p:blipFill>
          <a:blip r:embed="rId8"/>
          <a:stretch>
            <a:fillRect/>
          </a:stretch>
        </p:blipFill>
        <p:spPr>
          <a:xfrm>
            <a:off x="2880246" y="2322000"/>
            <a:ext cx="2315792" cy="2213999"/>
          </a:xfrm>
          <a:prstGeom prst="rect">
            <a:avLst/>
          </a:prstGeom>
        </p:spPr>
      </p:pic>
      <p:pic>
        <p:nvPicPr>
          <p:cNvPr id="10" name="Picture 9">
            <a:extLst>
              <a:ext uri="{FF2B5EF4-FFF2-40B4-BE49-F238E27FC236}">
                <a16:creationId xmlns:a16="http://schemas.microsoft.com/office/drawing/2014/main" id="{CC89F36A-9E6B-4DE2-8C15-AFDEC4B9BC2E}"/>
              </a:ext>
            </a:extLst>
          </p:cNvPr>
          <p:cNvPicPr>
            <a:picLocks noChangeAspect="1"/>
          </p:cNvPicPr>
          <p:nvPr/>
        </p:nvPicPr>
        <p:blipFill>
          <a:blip r:embed="rId9"/>
          <a:stretch>
            <a:fillRect/>
          </a:stretch>
        </p:blipFill>
        <p:spPr>
          <a:xfrm>
            <a:off x="2667000" y="4659703"/>
            <a:ext cx="9404833" cy="952549"/>
          </a:xfrm>
          <a:prstGeom prst="rect">
            <a:avLst/>
          </a:prstGeom>
        </p:spPr>
      </p:pic>
      <p:sp>
        <p:nvSpPr>
          <p:cNvPr id="11" name="Rectangle 3">
            <a:extLst>
              <a:ext uri="{FF2B5EF4-FFF2-40B4-BE49-F238E27FC236}">
                <a16:creationId xmlns:a16="http://schemas.microsoft.com/office/drawing/2014/main" id="{1A2213A6-E710-4FD4-9D65-E13B3418A8EE}"/>
              </a:ext>
            </a:extLst>
          </p:cNvPr>
          <p:cNvSpPr txBox="1">
            <a:spLocks noChangeArrowheads="1"/>
          </p:cNvSpPr>
          <p:nvPr/>
        </p:nvSpPr>
        <p:spPr>
          <a:xfrm>
            <a:off x="2891132" y="1631951"/>
            <a:ext cx="8724900" cy="58769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buNone/>
            </a:pPr>
            <a:r>
              <a:rPr lang="en-US" altLang="en-US" sz="1400" i="1" kern="0" dirty="0">
                <a:latin typeface="Arial" panose="020B0604020202020204" pitchFamily="34" charset="0"/>
                <a:cs typeface="Arial" panose="020B0604020202020204" pitchFamily="34" charset="0"/>
              </a:rPr>
              <a:t>According to </a:t>
            </a:r>
            <a:r>
              <a:rPr lang="en-US" altLang="en-US" sz="1400" i="1" kern="0" dirty="0" err="1">
                <a:latin typeface="Arial" panose="020B0604020202020204" pitchFamily="34" charset="0"/>
                <a:cs typeface="Arial" panose="020B0604020202020204" pitchFamily="34" charset="0"/>
              </a:rPr>
              <a:t>Taleb</a:t>
            </a:r>
            <a:r>
              <a:rPr lang="en-US" altLang="en-US" sz="1400" i="1" kern="0" dirty="0">
                <a:latin typeface="Arial" panose="020B0604020202020204" pitchFamily="34" charset="0"/>
                <a:cs typeface="Arial" panose="020B0604020202020204" pitchFamily="34" charset="0"/>
              </a:rPr>
              <a:t>, COVID 19 is not a black swan but a white swan as it is compatible within statistical properties (source: Wikipedia)</a:t>
            </a:r>
          </a:p>
        </p:txBody>
      </p:sp>
    </p:spTree>
    <p:extLst>
      <p:ext uri="{BB962C8B-B14F-4D97-AF65-F5344CB8AC3E}">
        <p14:creationId xmlns:p14="http://schemas.microsoft.com/office/powerpoint/2010/main" val="1971656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left)">
                                      <p:cBhvr>
                                        <p:cTn id="11" dur="500"/>
                                        <p:tgtEl>
                                          <p:spTgt spid="6"/>
                                        </p:tgtEl>
                                      </p:cBhvr>
                                    </p:animEffect>
                                  </p:childTnLst>
                                </p:cTn>
                              </p:par>
                            </p:childTnLst>
                          </p:cTn>
                        </p:par>
                        <p:par>
                          <p:cTn id="12" fill="hold">
                            <p:stCondLst>
                              <p:cond delay="1000"/>
                            </p:stCondLst>
                            <p:childTnLst>
                              <p:par>
                                <p:cTn id="13" presetID="22" presetClass="entr" presetSubtype="1" fill="hold"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up)">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wipe(left)">
                                      <p:cBhvr>
                                        <p:cTn id="20" dur="500"/>
                                        <p:tgtEl>
                                          <p:spTgt spid="10"/>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wipe(left)">
                                      <p:cBhvr>
                                        <p:cTn id="2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880246" y="463109"/>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dirty="0">
                <a:solidFill>
                  <a:schemeClr val="tx1"/>
                </a:solidFill>
              </a:rPr>
              <a:t>Some thoughts on risk</a:t>
            </a:r>
          </a:p>
        </p:txBody>
      </p:sp>
      <p:sp>
        <p:nvSpPr>
          <p:cNvPr id="4" name="Rectangle 3"/>
          <p:cNvSpPr txBox="1">
            <a:spLocks noChangeArrowheads="1"/>
          </p:cNvSpPr>
          <p:nvPr/>
        </p:nvSpPr>
        <p:spPr>
          <a:xfrm>
            <a:off x="2933700" y="1610872"/>
            <a:ext cx="7505700"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buNone/>
            </a:pPr>
            <a:endParaRPr lang="en-US" altLang="en-US" kern="0" dirty="0"/>
          </a:p>
          <a:p>
            <a:pPr marL="0" indent="0">
              <a:buNone/>
            </a:pPr>
            <a:endParaRPr lang="en-US" altLang="en-US" kern="0" dirty="0"/>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pic>
        <p:nvPicPr>
          <p:cNvPr id="6" name="Picture 5">
            <a:extLst>
              <a:ext uri="{FF2B5EF4-FFF2-40B4-BE49-F238E27FC236}">
                <a16:creationId xmlns:a16="http://schemas.microsoft.com/office/drawing/2014/main" id="{BB39E119-9C24-4064-8159-903F2A518CE2}"/>
              </a:ext>
            </a:extLst>
          </p:cNvPr>
          <p:cNvPicPr>
            <a:picLocks noChangeAspect="1"/>
          </p:cNvPicPr>
          <p:nvPr/>
        </p:nvPicPr>
        <p:blipFill>
          <a:blip r:embed="rId6"/>
          <a:stretch>
            <a:fillRect/>
          </a:stretch>
        </p:blipFill>
        <p:spPr>
          <a:xfrm>
            <a:off x="2667000" y="1539990"/>
            <a:ext cx="8274475" cy="3683189"/>
          </a:xfrm>
          <a:prstGeom prst="rect">
            <a:avLst/>
          </a:prstGeom>
        </p:spPr>
      </p:pic>
      <p:sp>
        <p:nvSpPr>
          <p:cNvPr id="7" name="Oval 6">
            <a:extLst>
              <a:ext uri="{FF2B5EF4-FFF2-40B4-BE49-F238E27FC236}">
                <a16:creationId xmlns:a16="http://schemas.microsoft.com/office/drawing/2014/main" id="{B813AB58-5699-4A6A-AC8C-D1F62192F014}"/>
              </a:ext>
            </a:extLst>
          </p:cNvPr>
          <p:cNvSpPr/>
          <p:nvPr/>
        </p:nvSpPr>
        <p:spPr bwMode="auto">
          <a:xfrm>
            <a:off x="2590800" y="3124200"/>
            <a:ext cx="1524000" cy="685800"/>
          </a:xfrm>
          <a:prstGeom prst="ellipse">
            <a:avLst/>
          </a:prstGeom>
          <a:noFill/>
          <a:ln w="19050" cap="flat" cmpd="sng" algn="ctr">
            <a:solidFill>
              <a:schemeClr val="accent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a:ln>
                <a:noFill/>
              </a:ln>
              <a:solidFill>
                <a:schemeClr val="tx1"/>
              </a:solidFill>
              <a:effectLst/>
              <a:latin typeface="Arial" pitchFamily="34" charset="0"/>
            </a:endParaRPr>
          </a:p>
        </p:txBody>
      </p:sp>
      <p:sp>
        <p:nvSpPr>
          <p:cNvPr id="8" name="Oval 7">
            <a:extLst>
              <a:ext uri="{FF2B5EF4-FFF2-40B4-BE49-F238E27FC236}">
                <a16:creationId xmlns:a16="http://schemas.microsoft.com/office/drawing/2014/main" id="{351A0C8B-930A-47A5-8414-B453AF6970C6}"/>
              </a:ext>
            </a:extLst>
          </p:cNvPr>
          <p:cNvSpPr/>
          <p:nvPr/>
        </p:nvSpPr>
        <p:spPr bwMode="auto">
          <a:xfrm>
            <a:off x="2590800" y="3886200"/>
            <a:ext cx="1524000" cy="685800"/>
          </a:xfrm>
          <a:prstGeom prst="ellipse">
            <a:avLst/>
          </a:prstGeom>
          <a:noFill/>
          <a:ln w="1905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a:ln>
                <a:noFill/>
              </a:ln>
              <a:solidFill>
                <a:schemeClr val="tx1"/>
              </a:solidFill>
              <a:effectLst/>
              <a:latin typeface="Arial" pitchFamily="34" charset="0"/>
            </a:endParaRPr>
          </a:p>
        </p:txBody>
      </p:sp>
    </p:spTree>
    <p:extLst>
      <p:ext uri="{BB962C8B-B14F-4D97-AF65-F5344CB8AC3E}">
        <p14:creationId xmlns:p14="http://schemas.microsoft.com/office/powerpoint/2010/main" val="310612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up)">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880246" y="463109"/>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dirty="0">
                <a:solidFill>
                  <a:schemeClr val="tx1"/>
                </a:solidFill>
              </a:rPr>
              <a:t>Unknown known?</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6" name="Rectangle 3">
            <a:extLst>
              <a:ext uri="{FF2B5EF4-FFF2-40B4-BE49-F238E27FC236}">
                <a16:creationId xmlns:a16="http://schemas.microsoft.com/office/drawing/2014/main" id="{2247F9CE-29C4-4408-B68F-AA0203AAD46B}"/>
              </a:ext>
            </a:extLst>
          </p:cNvPr>
          <p:cNvSpPr txBox="1">
            <a:spLocks noChangeArrowheads="1"/>
          </p:cNvSpPr>
          <p:nvPr/>
        </p:nvSpPr>
        <p:spPr>
          <a:xfrm>
            <a:off x="2933700" y="1610872"/>
            <a:ext cx="7505700"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buNone/>
            </a:pPr>
            <a:r>
              <a:rPr lang="en-US" altLang="en-US" kern="0" dirty="0">
                <a:latin typeface="Arial" panose="020B0604020202020204" pitchFamily="34" charset="0"/>
                <a:cs typeface="Arial" panose="020B0604020202020204" pitchFamily="34" charset="0"/>
              </a:rPr>
              <a:t>Is Pandemic an unknown unknown or is it more of an </a:t>
            </a:r>
            <a:r>
              <a:rPr lang="en-US" altLang="en-US" kern="0" dirty="0">
                <a:solidFill>
                  <a:srgbClr val="0070C0"/>
                </a:solidFill>
                <a:latin typeface="Arial" panose="020B0604020202020204" pitchFamily="34" charset="0"/>
                <a:cs typeface="Arial" panose="020B0604020202020204" pitchFamily="34" charset="0"/>
              </a:rPr>
              <a:t>unknown known</a:t>
            </a:r>
            <a:r>
              <a:rPr lang="en-US" altLang="en-US" kern="0" dirty="0">
                <a:latin typeface="Arial" panose="020B0604020202020204" pitchFamily="34" charset="0"/>
                <a:cs typeface="Arial" panose="020B0604020202020204" pitchFamily="34" charset="0"/>
              </a:rPr>
              <a:t>?</a:t>
            </a:r>
          </a:p>
          <a:p>
            <a:pPr marL="0" indent="0">
              <a:buNone/>
            </a:pPr>
            <a:endParaRPr lang="en-US" altLang="en-US" kern="0" dirty="0">
              <a:latin typeface="Arial" panose="020B0604020202020204" pitchFamily="34" charset="0"/>
              <a:cs typeface="Arial" panose="020B0604020202020204" pitchFamily="34" charset="0"/>
            </a:endParaRPr>
          </a:p>
          <a:p>
            <a:pPr marL="0" indent="0">
              <a:buNone/>
            </a:pPr>
            <a:endParaRPr lang="en-US" altLang="en-US" kern="0" dirty="0">
              <a:latin typeface="Arial" panose="020B060402020202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2FF8054E-B9BB-466A-B607-0C1F11279D9D}"/>
              </a:ext>
            </a:extLst>
          </p:cNvPr>
          <p:cNvSpPr/>
          <p:nvPr/>
        </p:nvSpPr>
        <p:spPr>
          <a:xfrm>
            <a:off x="3048000" y="2828836"/>
            <a:ext cx="7772400" cy="1200329"/>
          </a:xfrm>
          <a:prstGeom prst="rect">
            <a:avLst/>
          </a:prstGeom>
        </p:spPr>
        <p:txBody>
          <a:bodyPr wrap="square">
            <a:spAutoFit/>
          </a:bodyPr>
          <a:lstStyle/>
          <a:p>
            <a:r>
              <a:rPr lang="en-GB" dirty="0" err="1">
                <a:latin typeface="Arial" panose="020B0604020202020204" pitchFamily="34" charset="0"/>
                <a:cs typeface="Arial" panose="020B0604020202020204" pitchFamily="34" charset="0"/>
              </a:rPr>
              <a:t>Eg</a:t>
            </a:r>
            <a:r>
              <a:rPr lang="en-GB" dirty="0">
                <a:latin typeface="Arial" panose="020B0604020202020204" pitchFamily="34" charset="0"/>
                <a:cs typeface="Arial" panose="020B0604020202020204" pitchFamily="34" charset="0"/>
              </a:rPr>
              <a:t>: Anti selection exists, Policyholder apathy cannot be the key source of profit, Underwriting cannot be replaced with pricing loads, Poor product designs cannot be priced for, Rate </a:t>
            </a:r>
            <a:r>
              <a:rPr lang="en-GB" dirty="0" err="1">
                <a:latin typeface="Arial" panose="020B0604020202020204" pitchFamily="34" charset="0"/>
                <a:cs typeface="Arial" panose="020B0604020202020204" pitchFamily="34" charset="0"/>
              </a:rPr>
              <a:t>gtees</a:t>
            </a:r>
            <a:r>
              <a:rPr lang="en-GB" dirty="0">
                <a:latin typeface="Arial" panose="020B0604020202020204" pitchFamily="34" charset="0"/>
                <a:cs typeface="Arial" panose="020B0604020202020204" pitchFamily="34" charset="0"/>
              </a:rPr>
              <a:t> are not necessarily good for customers…</a:t>
            </a:r>
          </a:p>
        </p:txBody>
      </p:sp>
      <p:sp>
        <p:nvSpPr>
          <p:cNvPr id="9" name="Rectangle 8">
            <a:extLst>
              <a:ext uri="{FF2B5EF4-FFF2-40B4-BE49-F238E27FC236}">
                <a16:creationId xmlns:a16="http://schemas.microsoft.com/office/drawing/2014/main" id="{8BE2F729-6B36-43F7-8865-E4809CCD4955}"/>
              </a:ext>
            </a:extLst>
          </p:cNvPr>
          <p:cNvSpPr/>
          <p:nvPr/>
        </p:nvSpPr>
        <p:spPr>
          <a:xfrm>
            <a:off x="3028950" y="4209624"/>
            <a:ext cx="7772400" cy="369332"/>
          </a:xfrm>
          <a:prstGeom prst="rect">
            <a:avLst/>
          </a:prstGeom>
        </p:spPr>
        <p:txBody>
          <a:bodyPr wrap="square">
            <a:spAutoFit/>
          </a:bodyPr>
          <a:lstStyle/>
          <a:p>
            <a:r>
              <a:rPr lang="en-GB" dirty="0">
                <a:latin typeface="Arial" panose="020B0604020202020204" pitchFamily="34" charset="0"/>
                <a:cs typeface="Arial" panose="020B0604020202020204" pitchFamily="34" charset="0"/>
              </a:rPr>
              <a:t>Wasn’t pandemic identified as an imminent threat?</a:t>
            </a:r>
          </a:p>
        </p:txBody>
      </p:sp>
    </p:spTree>
    <p:extLst>
      <p:ext uri="{BB962C8B-B14F-4D97-AF65-F5344CB8AC3E}">
        <p14:creationId xmlns:p14="http://schemas.microsoft.com/office/powerpoint/2010/main" val="1504769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880246" y="463109"/>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dirty="0">
                <a:solidFill>
                  <a:schemeClr val="tx1"/>
                </a:solidFill>
              </a:rPr>
              <a:t>ERI Risk Radar 2016</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pic>
        <p:nvPicPr>
          <p:cNvPr id="10" name="Picture 9">
            <a:extLst>
              <a:ext uri="{FF2B5EF4-FFF2-40B4-BE49-F238E27FC236}">
                <a16:creationId xmlns:a16="http://schemas.microsoft.com/office/drawing/2014/main" id="{41C59EA8-C5B4-47BD-A17C-3402D20EFFCE}"/>
              </a:ext>
            </a:extLst>
          </p:cNvPr>
          <p:cNvPicPr>
            <a:picLocks noChangeAspect="1"/>
          </p:cNvPicPr>
          <p:nvPr/>
        </p:nvPicPr>
        <p:blipFill>
          <a:blip r:embed="rId6"/>
          <a:stretch>
            <a:fillRect/>
          </a:stretch>
        </p:blipFill>
        <p:spPr>
          <a:xfrm>
            <a:off x="2994614" y="1245747"/>
            <a:ext cx="6720886" cy="5029200"/>
          </a:xfrm>
          <a:prstGeom prst="rect">
            <a:avLst/>
          </a:prstGeom>
        </p:spPr>
      </p:pic>
      <p:sp>
        <p:nvSpPr>
          <p:cNvPr id="4" name="Oval 3">
            <a:extLst>
              <a:ext uri="{FF2B5EF4-FFF2-40B4-BE49-F238E27FC236}">
                <a16:creationId xmlns:a16="http://schemas.microsoft.com/office/drawing/2014/main" id="{02D07604-F2C5-423C-AF08-F3440DBAA1F4}"/>
              </a:ext>
            </a:extLst>
          </p:cNvPr>
          <p:cNvSpPr/>
          <p:nvPr/>
        </p:nvSpPr>
        <p:spPr bwMode="auto">
          <a:xfrm>
            <a:off x="3581400" y="2791518"/>
            <a:ext cx="762000" cy="609600"/>
          </a:xfrm>
          <a:prstGeom prst="ellipse">
            <a:avLst/>
          </a:prstGeom>
          <a:noFill/>
          <a:ln w="28575" cap="flat" cmpd="sng" algn="ctr">
            <a:solidFill>
              <a:schemeClr val="accent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a:ln>
                <a:noFill/>
              </a:ln>
              <a:solidFill>
                <a:schemeClr val="tx1"/>
              </a:solidFill>
              <a:effectLst/>
              <a:latin typeface="Arial" pitchFamily="34" charset="0"/>
            </a:endParaRPr>
          </a:p>
        </p:txBody>
      </p:sp>
    </p:spTree>
    <p:extLst>
      <p:ext uri="{BB962C8B-B14F-4D97-AF65-F5344CB8AC3E}">
        <p14:creationId xmlns:p14="http://schemas.microsoft.com/office/powerpoint/2010/main" val="2821587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880246" y="463109"/>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dirty="0">
                <a:solidFill>
                  <a:schemeClr val="tx1"/>
                </a:solidFill>
              </a:rPr>
              <a:t>ERI Risk Radar 2018</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pic>
        <p:nvPicPr>
          <p:cNvPr id="8" name="Picture 7">
            <a:extLst>
              <a:ext uri="{FF2B5EF4-FFF2-40B4-BE49-F238E27FC236}">
                <a16:creationId xmlns:a16="http://schemas.microsoft.com/office/drawing/2014/main" id="{25A5560D-530C-4FAE-9C4A-82E9C64FA08B}"/>
              </a:ext>
            </a:extLst>
          </p:cNvPr>
          <p:cNvPicPr>
            <a:picLocks noChangeAspect="1"/>
          </p:cNvPicPr>
          <p:nvPr/>
        </p:nvPicPr>
        <p:blipFill>
          <a:blip r:embed="rId6"/>
          <a:stretch>
            <a:fillRect/>
          </a:stretch>
        </p:blipFill>
        <p:spPr>
          <a:xfrm>
            <a:off x="2880246" y="1206136"/>
            <a:ext cx="6873354" cy="5139347"/>
          </a:xfrm>
          <a:prstGeom prst="rect">
            <a:avLst/>
          </a:prstGeom>
        </p:spPr>
      </p:pic>
      <p:sp>
        <p:nvSpPr>
          <p:cNvPr id="4" name="Oval 3">
            <a:extLst>
              <a:ext uri="{FF2B5EF4-FFF2-40B4-BE49-F238E27FC236}">
                <a16:creationId xmlns:a16="http://schemas.microsoft.com/office/drawing/2014/main" id="{02D07604-F2C5-423C-AF08-F3440DBAA1F4}"/>
              </a:ext>
            </a:extLst>
          </p:cNvPr>
          <p:cNvSpPr/>
          <p:nvPr/>
        </p:nvSpPr>
        <p:spPr bwMode="auto">
          <a:xfrm>
            <a:off x="4724400" y="3429000"/>
            <a:ext cx="914400" cy="609600"/>
          </a:xfrm>
          <a:prstGeom prst="ellipse">
            <a:avLst/>
          </a:prstGeom>
          <a:noFill/>
          <a:ln w="28575" cap="flat" cmpd="sng" algn="ctr">
            <a:solidFill>
              <a:schemeClr val="accent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a:ln>
                <a:noFill/>
              </a:ln>
              <a:solidFill>
                <a:schemeClr val="tx1"/>
              </a:solidFill>
              <a:effectLst/>
              <a:latin typeface="Arial" pitchFamily="34" charset="0"/>
            </a:endParaRPr>
          </a:p>
        </p:txBody>
      </p:sp>
    </p:spTree>
    <p:extLst>
      <p:ext uri="{BB962C8B-B14F-4D97-AF65-F5344CB8AC3E}">
        <p14:creationId xmlns:p14="http://schemas.microsoft.com/office/powerpoint/2010/main" val="1816099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theme/theme1.xml><?xml version="1.0" encoding="utf-8"?>
<a:theme xmlns:a="http://schemas.openxmlformats.org/drawingml/2006/main" name="LifeConvBirm02">
  <a:themeElements>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fontScheme name="LifeConvBirm02.ppt">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LifeConvBirm02.ppt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ifeConvBirm02.ppt 2">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ifeConvBirm02.ppt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ifeConvBirm02.ppt 5">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ifeConvBirm02.ppt 6">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ca729617-940b-463d-a580-46cc6a3ad9da"/>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8F13DBB506C314E8D8E8642AC3C5872" ma:contentTypeVersion="12" ma:contentTypeDescription="Create a new document." ma:contentTypeScope="" ma:versionID="7e0ef71e51b061258e5613d3c3777226">
  <xsd:schema xmlns:xsd="http://www.w3.org/2001/XMLSchema" xmlns:xs="http://www.w3.org/2001/XMLSchema" xmlns:p="http://schemas.microsoft.com/office/2006/metadata/properties" xmlns:ns3="ca729617-940b-463d-a580-46cc6a3ad9da" xmlns:ns4="cbd91b7d-dfe7-414e-9891-948a43e092cd" xmlns:ns5="6a6ca0ba-9c2c-41d5-a179-a3c721442dc3" targetNamespace="http://schemas.microsoft.com/office/2006/metadata/properties" ma:root="true" ma:fieldsID="d4646c5507afe765c188338571428f89" ns3:_="" ns4:_="" ns5:_="">
    <xsd:import namespace="ca729617-940b-463d-a580-46cc6a3ad9da"/>
    <xsd:import namespace="cbd91b7d-dfe7-414e-9891-948a43e092cd"/>
    <xsd:import namespace="6a6ca0ba-9c2c-41d5-a179-a3c721442dc3"/>
    <xsd:element name="properties">
      <xsd:complexType>
        <xsd:sequence>
          <xsd:element name="documentManagement">
            <xsd:complexType>
              <xsd:all>
                <xsd:element ref="ns3:TaxCatchAll" minOccurs="0"/>
                <xsd:element ref="ns3:TaxCatchAllLabel" minOccurs="0"/>
                <xsd:element ref="ns4:MediaServiceMetadata" minOccurs="0"/>
                <xsd:element ref="ns4:MediaServiceFastMetadata" minOccurs="0"/>
                <xsd:element ref="ns5:SharedWithUsers" minOccurs="0"/>
                <xsd:element ref="ns5:SharedWithDetails" minOccurs="0"/>
                <xsd:element ref="ns5:SharingHintHash" minOccurs="0"/>
                <xsd:element ref="ns4:MediaServiceAutoKeyPoints" minOccurs="0"/>
                <xsd:element ref="ns4:MediaServiceKeyPoints" minOccurs="0"/>
                <xsd:element ref="ns4:MediaServiceAutoTags" minOccurs="0"/>
                <xsd:element ref="ns4:MediaServiceGenerationTime" minOccurs="0"/>
                <xsd:element ref="ns4:MediaServiceEventHashCode" minOccurs="0"/>
                <xsd:element ref="ns4:MediaServiceDateTaken" minOccurs="0"/>
                <xsd:element ref="ns4: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a729617-940b-463d-a580-46cc6a3ad9da" elementFormDefault="qualified">
    <xsd:import namespace="http://schemas.microsoft.com/office/2006/documentManagement/types"/>
    <xsd:import namespace="http://schemas.microsoft.com/office/infopath/2007/PartnerControls"/>
    <xsd:element name="TaxCatchAll" ma:index="8" nillable="true" ma:displayName="Taxonomy Catch All Column" ma:hidden="true" ma:list="{386e5d46-5b34-4209-bcd8-444aef535ae2}" ma:internalName="TaxCatchAll" ma:showField="CatchAllData" ma:web="6a6ca0ba-9c2c-41d5-a179-a3c721442dc3">
      <xsd:complexType>
        <xsd:complexContent>
          <xsd:extension base="dms:MultiChoiceLookup">
            <xsd:sequence>
              <xsd:element name="Value" type="dms:Lookup" maxOccurs="unbounded" minOccurs="0" nillable="true"/>
            </xsd:sequence>
          </xsd:extension>
        </xsd:complexContent>
      </xsd:complexType>
    </xsd:element>
    <xsd:element name="TaxCatchAllLabel" ma:index="9" nillable="true" ma:displayName="Taxonomy Catch All Column1" ma:hidden="true" ma:list="{386e5d46-5b34-4209-bcd8-444aef535ae2}" ma:internalName="TaxCatchAllLabel" ma:readOnly="true" ma:showField="CatchAllDataLabel" ma:web="6a6ca0ba-9c2c-41d5-a179-a3c721442dc3">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cbd91b7d-dfe7-414e-9891-948a43e092cd"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AutoTags" ma:index="17" nillable="true" ma:displayName="Tags" ma:internalName="MediaServiceAutoTags"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DateTaken" ma:index="20" nillable="true" ma:displayName="MediaServiceDateTaken" ma:hidden="true" ma:internalName="MediaServiceDateTaken" ma:readOnly="true">
      <xsd:simpleType>
        <xsd:restriction base="dms:Text"/>
      </xsd:simpleType>
    </xsd:element>
    <xsd:element name="MediaServiceOCR" ma:index="21"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a6ca0ba-9c2c-41d5-a179-a3c721442dc3"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SharedContentType xmlns="Microsoft.SharePoint.Taxonomy.ContentTypeSync" SourceId="f3c6f0c0-389c-4324-ac00-59fc67b57edf" ContentTypeId="0x0101" PreviousValue="false"/>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5BAE382-E8E2-451E-BB12-7A6297FBA2D3}">
  <ds:schemaRefs>
    <ds:schemaRef ds:uri="http://schemas.microsoft.com/office/2006/documentManagement/types"/>
    <ds:schemaRef ds:uri="ca729617-940b-463d-a580-46cc6a3ad9da"/>
    <ds:schemaRef ds:uri="http://schemas.microsoft.com/office/2006/metadata/properties"/>
    <ds:schemaRef ds:uri="cbd91b7d-dfe7-414e-9891-948a43e092cd"/>
    <ds:schemaRef ds:uri="http://schemas.microsoft.com/office/infopath/2007/PartnerControls"/>
    <ds:schemaRef ds:uri="http://www.w3.org/XML/1998/namespace"/>
    <ds:schemaRef ds:uri="http://purl.org/dc/terms/"/>
    <ds:schemaRef ds:uri="6a6ca0ba-9c2c-41d5-a179-a3c721442dc3"/>
    <ds:schemaRef ds:uri="http://schemas.openxmlformats.org/package/2006/metadata/core-properties"/>
    <ds:schemaRef ds:uri="http://purl.org/dc/dcmitype/"/>
    <ds:schemaRef ds:uri="http://purl.org/dc/elements/1.1/"/>
  </ds:schemaRefs>
</ds:datastoreItem>
</file>

<file path=customXml/itemProps2.xml><?xml version="1.0" encoding="utf-8"?>
<ds:datastoreItem xmlns:ds="http://schemas.openxmlformats.org/officeDocument/2006/customXml" ds:itemID="{968763F4-5C1C-4644-B4C6-1C2A80CB5D3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a729617-940b-463d-a580-46cc6a3ad9da"/>
    <ds:schemaRef ds:uri="cbd91b7d-dfe7-414e-9891-948a43e092cd"/>
    <ds:schemaRef ds:uri="6a6ca0ba-9c2c-41d5-a179-a3c721442dc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01E6EB3-FA02-467A-B254-22B97EDF4A05}">
  <ds:schemaRefs>
    <ds:schemaRef ds:uri="Microsoft.SharePoint.Taxonomy.ContentTypeSync"/>
  </ds:schemaRefs>
</ds:datastoreItem>
</file>

<file path=customXml/itemProps4.xml><?xml version="1.0" encoding="utf-8"?>
<ds:datastoreItem xmlns:ds="http://schemas.openxmlformats.org/officeDocument/2006/customXml" ds:itemID="{9D4AE4AB-0081-4A2E-8B40-2F1ED83B084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1838</Words>
  <Application>Microsoft Office PowerPoint</Application>
  <PresentationFormat>Widescreen</PresentationFormat>
  <Paragraphs>271</Paragraphs>
  <Slides>33</Slides>
  <Notes>31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33</vt:i4>
      </vt:variant>
    </vt:vector>
  </HeadingPairs>
  <TitlesOfParts>
    <vt:vector size="41" baseType="lpstr">
      <vt:lpstr>Bahamas</vt:lpstr>
      <vt:lpstr>Arial</vt:lpstr>
      <vt:lpstr>Calibri</vt:lpstr>
      <vt:lpstr>Garamond</vt:lpstr>
      <vt:lpstr>Segoe UI</vt:lpstr>
      <vt:lpstr>Times New Roman</vt:lpstr>
      <vt:lpstr>Wingdings</vt:lpstr>
      <vt:lpstr>LifeConvBirm02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Aparajita Mitra</dc:creator>
  <cp:lastModifiedBy>Sridharan Madhusudhanan - Singapore-MR Life APAC</cp:lastModifiedBy>
  <cp:revision>155</cp:revision>
  <dcterms:created xsi:type="dcterms:W3CDTF">2011-07-20T12:11:57Z</dcterms:created>
  <dcterms:modified xsi:type="dcterms:W3CDTF">2020-08-13T04:03:17Z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c6dace53-bb26-49c1-b263-21baa9bbd689_Enabled">
    <vt:lpwstr>True</vt:lpwstr>
  </property>
  <property fmtid="{D5CDD505-2E9C-101B-9397-08002B2CF9AE}" pid="3" name="MSIP_Label_c6dace53-bb26-49c1-b263-21baa9bbd689_SiteId">
    <vt:lpwstr>582259a1-dcaa-4cca-b1cf-e60d3f045ecd</vt:lpwstr>
  </property>
  <property fmtid="{D5CDD505-2E9C-101B-9397-08002B2CF9AE}" pid="4" name="MSIP_Label_c6dace53-bb26-49c1-b263-21baa9bbd689_Owner">
    <vt:lpwstr>MSridharan@munichre.com</vt:lpwstr>
  </property>
  <property fmtid="{D5CDD505-2E9C-101B-9397-08002B2CF9AE}" pid="5" name="MSIP_Label_c6dace53-bb26-49c1-b263-21baa9bbd689_SetDate">
    <vt:lpwstr>2020-08-11T10:38:21.0894429Z</vt:lpwstr>
  </property>
  <property fmtid="{D5CDD505-2E9C-101B-9397-08002B2CF9AE}" pid="6" name="MSIP_Label_c6dace53-bb26-49c1-b263-21baa9bbd689_Name">
    <vt:lpwstr>For internal use only (C2)</vt:lpwstr>
  </property>
  <property fmtid="{D5CDD505-2E9C-101B-9397-08002B2CF9AE}" pid="7" name="MSIP_Label_c6dace53-bb26-49c1-b263-21baa9bbd689_Application">
    <vt:lpwstr>Microsoft Azure Information Protection</vt:lpwstr>
  </property>
  <property fmtid="{D5CDD505-2E9C-101B-9397-08002B2CF9AE}" pid="8" name="MSIP_Label_c6dace53-bb26-49c1-b263-21baa9bbd689_ActionId">
    <vt:lpwstr>d095edad-5e34-47fa-b0ad-cb280c0f04eb</vt:lpwstr>
  </property>
  <property fmtid="{D5CDD505-2E9C-101B-9397-08002B2CF9AE}" pid="9" name="MSIP_Label_c6dace53-bb26-49c1-b263-21baa9bbd689_Extended_MSFT_Method">
    <vt:lpwstr>Manual</vt:lpwstr>
  </property>
  <property fmtid="{D5CDD505-2E9C-101B-9397-08002B2CF9AE}" pid="10" name="Sensitivity">
    <vt:lpwstr>For internal use only (C2)</vt:lpwstr>
  </property>
  <property fmtid="{D5CDD505-2E9C-101B-9397-08002B2CF9AE}" pid="11" name="ContentTypeId">
    <vt:lpwstr>0x01010068F13DBB506C314E8D8E8642AC3C5872</vt:lpwstr>
  </property>
</Properties>
</file>